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2" r:id="rId4"/>
    <p:sldMasterId id="214748371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Lexend Light"/>
      <p:regular r:id="rId18"/>
      <p:bold r:id="rId19"/>
    </p:embeddedFont>
    <p:embeddedFont>
      <p:font typeface="Lexend Medium"/>
      <p:regular r:id="rId20"/>
      <p:bold r:id="rId21"/>
    </p:embeddedFont>
    <p:embeddedFont>
      <p:font typeface="Oswald SemiBold"/>
      <p:regular r:id="rId22"/>
      <p:bold r:id="rId23"/>
    </p:embeddedFont>
    <p:embeddedFont>
      <p:font typeface="Lexend"/>
      <p:regular r:id="rId24"/>
      <p:bold r:id="rId25"/>
    </p:embeddedFont>
    <p:embeddedFont>
      <p:font typeface="Alexandria Light"/>
      <p:regular r:id="rId26"/>
      <p:bold r:id="rId27"/>
    </p:embeddedFont>
    <p:embeddedFont>
      <p:font typeface="Lexend SemiBold"/>
      <p:regular r:id="rId28"/>
      <p:bold r:id="rId29"/>
    </p:embeddedFont>
    <p:embeddedFont>
      <p:font typeface="Montserrat"/>
      <p:regular r:id="rId30"/>
      <p:bold r:id="rId31"/>
      <p:italic r:id="rId32"/>
      <p:boldItalic r:id="rId33"/>
    </p:embeddedFont>
    <p:embeddedFont>
      <p:font typeface="Alexandria SemiBold"/>
      <p:regular r:id="rId34"/>
      <p:bold r:id="rId35"/>
    </p:embeddedFont>
    <p:embeddedFont>
      <p:font typeface="Alexandria"/>
      <p:regular r:id="rId36"/>
      <p:bold r:id="rId37"/>
    </p:embeddedFont>
    <p:embeddedFont>
      <p:font typeface="Alexandria Black"/>
      <p:bold r:id="rId38"/>
    </p:embeddedFont>
    <p:embeddedFont>
      <p:font typeface="Lexend ExtraLight"/>
      <p:regular r:id="rId39"/>
      <p:bold r:id="rId40"/>
    </p:embeddedFont>
    <p:embeddedFont>
      <p:font typeface="Oswald"/>
      <p:regular r:id="rId41"/>
      <p:bold r:id="rId42"/>
    </p:embeddedFont>
    <p:embeddedFont>
      <p:font typeface="Comfortaa"/>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exendExtraLight-bold.fntdata"/><Relationship Id="rId42" Type="http://schemas.openxmlformats.org/officeDocument/2006/relationships/font" Target="fonts/Oswald-bold.fntdata"/><Relationship Id="rId41" Type="http://schemas.openxmlformats.org/officeDocument/2006/relationships/font" Target="fonts/Oswald-regular.fntdata"/><Relationship Id="rId44" Type="http://schemas.openxmlformats.org/officeDocument/2006/relationships/font" Target="fonts/Comfortaa-bold.fntdata"/><Relationship Id="rId43" Type="http://schemas.openxmlformats.org/officeDocument/2006/relationships/font" Target="fonts/Comfortaa-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bold.fntdata"/><Relationship Id="rId30" Type="http://schemas.openxmlformats.org/officeDocument/2006/relationships/font" Target="fonts/Montserrat-regular.fntdata"/><Relationship Id="rId33" Type="http://schemas.openxmlformats.org/officeDocument/2006/relationships/font" Target="fonts/Montserrat-boldItalic.fntdata"/><Relationship Id="rId32" Type="http://schemas.openxmlformats.org/officeDocument/2006/relationships/font" Target="fonts/Montserrat-italic.fntdata"/><Relationship Id="rId35" Type="http://schemas.openxmlformats.org/officeDocument/2006/relationships/font" Target="fonts/AlexandriaSemiBold-bold.fntdata"/><Relationship Id="rId34" Type="http://schemas.openxmlformats.org/officeDocument/2006/relationships/font" Target="fonts/AlexandriaSemiBold-regular.fntdata"/><Relationship Id="rId37" Type="http://schemas.openxmlformats.org/officeDocument/2006/relationships/font" Target="fonts/Alexandria-bold.fntdata"/><Relationship Id="rId36" Type="http://schemas.openxmlformats.org/officeDocument/2006/relationships/font" Target="fonts/Alexandria-regular.fntdata"/><Relationship Id="rId39" Type="http://schemas.openxmlformats.org/officeDocument/2006/relationships/font" Target="fonts/LexendExtraLight-regular.fntdata"/><Relationship Id="rId38" Type="http://schemas.openxmlformats.org/officeDocument/2006/relationships/font" Target="fonts/AlexandriaBlack-bold.fntdata"/><Relationship Id="rId20" Type="http://schemas.openxmlformats.org/officeDocument/2006/relationships/font" Target="fonts/LexendMedium-regular.fntdata"/><Relationship Id="rId22" Type="http://schemas.openxmlformats.org/officeDocument/2006/relationships/font" Target="fonts/OswaldSemiBold-regular.fntdata"/><Relationship Id="rId21" Type="http://schemas.openxmlformats.org/officeDocument/2006/relationships/font" Target="fonts/LexendMedium-bold.fntdata"/><Relationship Id="rId24" Type="http://schemas.openxmlformats.org/officeDocument/2006/relationships/font" Target="fonts/Lexend-regular.fntdata"/><Relationship Id="rId23" Type="http://schemas.openxmlformats.org/officeDocument/2006/relationships/font" Target="fonts/OswaldSemiBold-bold.fntdata"/><Relationship Id="rId26" Type="http://schemas.openxmlformats.org/officeDocument/2006/relationships/font" Target="fonts/AlexandriaLight-regular.fntdata"/><Relationship Id="rId25" Type="http://schemas.openxmlformats.org/officeDocument/2006/relationships/font" Target="fonts/Lexend-bold.fntdata"/><Relationship Id="rId28" Type="http://schemas.openxmlformats.org/officeDocument/2006/relationships/font" Target="fonts/LexendSemiBold-regular.fntdata"/><Relationship Id="rId27" Type="http://schemas.openxmlformats.org/officeDocument/2006/relationships/font" Target="fonts/AlexandriaLight-bold.fntdata"/><Relationship Id="rId29" Type="http://schemas.openxmlformats.org/officeDocument/2006/relationships/font" Target="fonts/LexendSemiBold-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LexendLight-bold.fntdata"/><Relationship Id="rId18" Type="http://schemas.openxmlformats.org/officeDocument/2006/relationships/font" Target="fonts/LexendLigh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3b92c2922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3b92c2922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3b92c29221c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3b92c29221c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3b92c29221c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3b92c29221c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3b92c29221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3b92c29221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3b92c29221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3b92c29221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3b92c29221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3b92c29221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3b92c29221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3b92c29221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3b9ffc041d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3b9ffc041d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3b9ffc041d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3b9ffc041d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3b92c29221c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3b92c29221c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Labor day</a:t>
            </a:r>
            <a:endParaRPr/>
          </a:p>
          <a:p>
            <a:pPr indent="0" lvl="0" marL="0" rtl="0" algn="l">
              <a:lnSpc>
                <a:spcPct val="115000"/>
              </a:lnSpc>
              <a:spcBef>
                <a:spcPts val="0"/>
              </a:spcBef>
              <a:spcAft>
                <a:spcPts val="0"/>
              </a:spcAft>
              <a:buSzPts val="1100"/>
              <a:buNone/>
            </a:pPr>
            <a:r>
              <a:rPr lang="en"/>
              <a:t>is a unit of labor accounting in collective farms of the USSR (1930–1966), which was not equal to a calendar day, but determined the collective farmer's share in the profits of the artel. For labor days, peasants received payment in kind (grain, products) or meager money at the end of the year, which was actually a form of forced labor</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The Veteran of Labor medal is a USSR award (established in 1974) awarded for many years of conscientious work after reaching retirement age.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3d2eea98af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3d2eea98af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Alt 1">
  <p:cSld name="CUSTOM_3_1">
    <p:bg>
      <p:bgPr>
        <a:solidFill>
          <a:schemeClr val="dk1"/>
        </a:solidFill>
      </p:bgPr>
    </p:bg>
    <p:spTree>
      <p:nvGrpSpPr>
        <p:cNvPr id="54" name="Shape 54"/>
        <p:cNvGrpSpPr/>
        <p:nvPr/>
      </p:nvGrpSpPr>
      <p:grpSpPr>
        <a:xfrm>
          <a:off x="0" y="0"/>
          <a:ext cx="0" cy="0"/>
          <a:chOff x="0" y="0"/>
          <a:chExt cx="0" cy="0"/>
        </a:xfrm>
      </p:grpSpPr>
      <p:sp>
        <p:nvSpPr>
          <p:cNvPr id="55" name="Google Shape;55;p14"/>
          <p:cNvSpPr/>
          <p:nvPr/>
        </p:nvSpPr>
        <p:spPr>
          <a:xfrm rot="10800000">
            <a:off x="8884650" y="4892850"/>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cxnSp>
        <p:nvCxnSpPr>
          <p:cNvPr id="56" name="Google Shape;56;p14"/>
          <p:cNvCxnSpPr/>
          <p:nvPr/>
        </p:nvCxnSpPr>
        <p:spPr>
          <a:xfrm rot="10800000">
            <a:off x="8924402" y="1938950"/>
            <a:ext cx="0" cy="3198600"/>
          </a:xfrm>
          <a:prstGeom prst="straightConnector1">
            <a:avLst/>
          </a:prstGeom>
          <a:noFill/>
          <a:ln cap="flat" cmpd="sng" w="9525">
            <a:solidFill>
              <a:schemeClr val="accent6"/>
            </a:solidFill>
            <a:prstDash val="solid"/>
            <a:round/>
            <a:headEnd len="sm" w="sm" type="none"/>
            <a:tailEnd len="sm" w="sm" type="none"/>
          </a:ln>
        </p:spPr>
      </p:cxnSp>
      <p:sp>
        <p:nvSpPr>
          <p:cNvPr id="57" name="Google Shape;57;p14"/>
          <p:cNvSpPr/>
          <p:nvPr/>
        </p:nvSpPr>
        <p:spPr>
          <a:xfrm rot="10800000">
            <a:off x="8884650" y="4663024"/>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 name="Google Shape;58;p14"/>
          <p:cNvSpPr/>
          <p:nvPr/>
        </p:nvSpPr>
        <p:spPr>
          <a:xfrm rot="10800000">
            <a:off x="8884650" y="4429023"/>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 name="Google Shape;59;p14"/>
          <p:cNvSpPr/>
          <p:nvPr/>
        </p:nvSpPr>
        <p:spPr>
          <a:xfrm rot="10800000">
            <a:off x="8884650" y="4199197"/>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0" name="Google Shape;60;p14"/>
          <p:cNvSpPr/>
          <p:nvPr/>
        </p:nvSpPr>
        <p:spPr>
          <a:xfrm rot="10800000">
            <a:off x="8884650" y="3961034"/>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 name="Google Shape;61;p14"/>
          <p:cNvSpPr/>
          <p:nvPr/>
        </p:nvSpPr>
        <p:spPr>
          <a:xfrm rot="10800000">
            <a:off x="8884650" y="3731208"/>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 name="Google Shape;62;p14"/>
          <p:cNvSpPr/>
          <p:nvPr/>
        </p:nvSpPr>
        <p:spPr>
          <a:xfrm rot="10800000">
            <a:off x="8884650" y="3497207"/>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 name="Google Shape;63;p14"/>
          <p:cNvSpPr/>
          <p:nvPr/>
        </p:nvSpPr>
        <p:spPr>
          <a:xfrm rot="10800000">
            <a:off x="8884650" y="3267381"/>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 name="Google Shape;64;p14"/>
          <p:cNvSpPr/>
          <p:nvPr/>
        </p:nvSpPr>
        <p:spPr>
          <a:xfrm rot="10800000">
            <a:off x="8884650" y="3033367"/>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 name="Google Shape;65;p14"/>
          <p:cNvSpPr/>
          <p:nvPr/>
        </p:nvSpPr>
        <p:spPr>
          <a:xfrm rot="10800000">
            <a:off x="8884650" y="2799366"/>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6" name="Google Shape;66;p14"/>
          <p:cNvSpPr/>
          <p:nvPr/>
        </p:nvSpPr>
        <p:spPr>
          <a:xfrm rot="10800000">
            <a:off x="8884650" y="2569540"/>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7" name="Google Shape;67;p14"/>
          <p:cNvSpPr/>
          <p:nvPr/>
        </p:nvSpPr>
        <p:spPr>
          <a:xfrm rot="10800000">
            <a:off x="8884650" y="2331377"/>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 name="Google Shape;68;p14"/>
          <p:cNvSpPr/>
          <p:nvPr/>
        </p:nvSpPr>
        <p:spPr>
          <a:xfrm rot="10800000">
            <a:off x="8884650" y="2101551"/>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cxnSp>
        <p:nvCxnSpPr>
          <p:cNvPr id="69" name="Google Shape;69;p14"/>
          <p:cNvCxnSpPr/>
          <p:nvPr/>
        </p:nvCxnSpPr>
        <p:spPr>
          <a:xfrm>
            <a:off x="64800" y="124375"/>
            <a:ext cx="0" cy="5011500"/>
          </a:xfrm>
          <a:prstGeom prst="straightConnector1">
            <a:avLst/>
          </a:prstGeom>
          <a:noFill/>
          <a:ln cap="flat" cmpd="sng" w="9525">
            <a:solidFill>
              <a:schemeClr val="accent6"/>
            </a:solidFill>
            <a:prstDash val="solid"/>
            <a:round/>
            <a:headEnd len="sm" w="sm" type="none"/>
            <a:tailEnd len="sm" w="sm" type="none"/>
          </a:ln>
        </p:spPr>
      </p:cxnSp>
      <p:cxnSp>
        <p:nvCxnSpPr>
          <p:cNvPr id="70" name="Google Shape;70;p14"/>
          <p:cNvCxnSpPr/>
          <p:nvPr/>
        </p:nvCxnSpPr>
        <p:spPr>
          <a:xfrm>
            <a:off x="134125" y="124375"/>
            <a:ext cx="0" cy="5011500"/>
          </a:xfrm>
          <a:prstGeom prst="straightConnector1">
            <a:avLst/>
          </a:prstGeom>
          <a:noFill/>
          <a:ln cap="flat" cmpd="sng" w="9525">
            <a:solidFill>
              <a:schemeClr val="accent6"/>
            </a:solidFill>
            <a:prstDash val="solid"/>
            <a:round/>
            <a:headEnd len="sm" w="sm" type="none"/>
            <a:tailEnd len="sm" w="sm" type="none"/>
          </a:ln>
        </p:spPr>
      </p:cxnSp>
      <p:sp>
        <p:nvSpPr>
          <p:cNvPr id="71" name="Google Shape;71;p14"/>
          <p:cNvSpPr/>
          <p:nvPr/>
        </p:nvSpPr>
        <p:spPr>
          <a:xfrm rot="10800000">
            <a:off x="8884650" y="2324850"/>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2" name="Google Shape;72;p14"/>
          <p:cNvSpPr/>
          <p:nvPr/>
        </p:nvSpPr>
        <p:spPr>
          <a:xfrm rot="10800000">
            <a:off x="8884650" y="2095024"/>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3" name="Google Shape;73;p14"/>
          <p:cNvSpPr txBox="1"/>
          <p:nvPr>
            <p:ph type="ctrTitle"/>
          </p:nvPr>
        </p:nvSpPr>
        <p:spPr>
          <a:xfrm>
            <a:off x="403275" y="2071100"/>
            <a:ext cx="6930000" cy="22269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Clr>
                <a:schemeClr val="lt1"/>
              </a:buClr>
              <a:buSzPts val="5200"/>
              <a:buFont typeface="Alexandria Black"/>
              <a:buNone/>
              <a:defRPr sz="52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p:txBody>
      </p:sp>
      <p:pic>
        <p:nvPicPr>
          <p:cNvPr id="74" name="Google Shape;74;p14"/>
          <p:cNvPicPr preferRelativeResize="0"/>
          <p:nvPr/>
        </p:nvPicPr>
        <p:blipFill rotWithShape="1">
          <a:blip r:embed="rId2">
            <a:alphaModFix/>
          </a:blip>
          <a:srcRect b="59820" l="0" r="89" t="1549"/>
          <a:stretch/>
        </p:blipFill>
        <p:spPr>
          <a:xfrm>
            <a:off x="-5900" y="0"/>
            <a:ext cx="9151800" cy="1938499"/>
          </a:xfrm>
          <a:prstGeom prst="rect">
            <a:avLst/>
          </a:prstGeom>
          <a:noFill/>
          <a:ln>
            <a:noFill/>
          </a:ln>
        </p:spPr>
      </p:pic>
      <p:pic>
        <p:nvPicPr>
          <p:cNvPr id="75" name="Google Shape;75;p14"/>
          <p:cNvPicPr preferRelativeResize="0"/>
          <p:nvPr/>
        </p:nvPicPr>
        <p:blipFill rotWithShape="1">
          <a:blip r:embed="rId3">
            <a:alphaModFix/>
          </a:blip>
          <a:srcRect b="1170" l="0" r="0" t="-1170"/>
          <a:stretch/>
        </p:blipFill>
        <p:spPr>
          <a:xfrm>
            <a:off x="-5900" y="8325"/>
            <a:ext cx="9155798" cy="1938501"/>
          </a:xfrm>
          <a:prstGeom prst="rect">
            <a:avLst/>
          </a:prstGeom>
          <a:noFill/>
          <a:ln>
            <a:noFill/>
          </a:ln>
        </p:spPr>
      </p:pic>
      <p:pic>
        <p:nvPicPr>
          <p:cNvPr descr="A man points to a whiteboard while talking to a room full of colleagues. " id="76" name="Google Shape;76;p14"/>
          <p:cNvPicPr preferRelativeResize="0"/>
          <p:nvPr/>
        </p:nvPicPr>
        <p:blipFill rotWithShape="1">
          <a:blip r:embed="rId3">
            <a:alphaModFix/>
          </a:blip>
          <a:srcRect b="1170" l="0" r="0" t="-1170"/>
          <a:stretch/>
        </p:blipFill>
        <p:spPr>
          <a:xfrm>
            <a:off x="-5900" y="-11100"/>
            <a:ext cx="9155798" cy="1948794"/>
          </a:xfrm>
          <a:prstGeom prst="rect">
            <a:avLst/>
          </a:prstGeom>
          <a:noFill/>
          <a:ln>
            <a:noFill/>
          </a:ln>
        </p:spPr>
      </p:pic>
      <p:sp>
        <p:nvSpPr>
          <p:cNvPr id="77" name="Google Shape;77;p14"/>
          <p:cNvSpPr txBox="1"/>
          <p:nvPr>
            <p:ph idx="12" type="sldNum"/>
          </p:nvPr>
        </p:nvSpPr>
        <p:spPr>
          <a:xfrm>
            <a:off x="8556784" y="4749851"/>
            <a:ext cx="548700" cy="393600"/>
          </a:xfrm>
          <a:prstGeom prst="rect">
            <a:avLst/>
          </a:prstGeom>
          <a:solidFill>
            <a:schemeClr val="dk1"/>
          </a:solidFill>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2">
  <p:cSld name="BLANK_1_1_1_1_1_1_1_1_1_1_1_1_2">
    <p:bg>
      <p:bgPr>
        <a:solidFill>
          <a:schemeClr val="lt2"/>
        </a:solidFill>
      </p:bgPr>
    </p:bg>
    <p:spTree>
      <p:nvGrpSpPr>
        <p:cNvPr id="78" name="Shape 78"/>
        <p:cNvGrpSpPr/>
        <p:nvPr/>
      </p:nvGrpSpPr>
      <p:grpSpPr>
        <a:xfrm>
          <a:off x="0" y="0"/>
          <a:ext cx="0" cy="0"/>
          <a:chOff x="0" y="0"/>
          <a:chExt cx="0" cy="0"/>
        </a:xfrm>
      </p:grpSpPr>
      <p:sp>
        <p:nvSpPr>
          <p:cNvPr id="79" name="Google Shape;79;p15"/>
          <p:cNvSpPr/>
          <p:nvPr/>
        </p:nvSpPr>
        <p:spPr>
          <a:xfrm>
            <a:off x="-8850" y="2304775"/>
            <a:ext cx="9162300" cy="2892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pic>
        <p:nvPicPr>
          <p:cNvPr descr="Group of office workers in a boardroom presentation (proporcionada por Getty Images)" id="80" name="Google Shape;80;p15"/>
          <p:cNvPicPr preferRelativeResize="0"/>
          <p:nvPr/>
        </p:nvPicPr>
        <p:blipFill rotWithShape="1">
          <a:blip r:embed="rId2">
            <a:alphaModFix amt="15000"/>
          </a:blip>
          <a:srcRect b="33524" l="3833" r="2655" t="23456"/>
          <a:stretch/>
        </p:blipFill>
        <p:spPr>
          <a:xfrm>
            <a:off x="0" y="2307800"/>
            <a:ext cx="9168599" cy="2886250"/>
          </a:xfrm>
          <a:prstGeom prst="rect">
            <a:avLst/>
          </a:prstGeom>
          <a:noFill/>
          <a:ln>
            <a:noFill/>
          </a:ln>
        </p:spPr>
      </p:pic>
      <p:sp>
        <p:nvSpPr>
          <p:cNvPr id="81" name="Google Shape;81;p15"/>
          <p:cNvSpPr txBox="1"/>
          <p:nvPr>
            <p:ph type="title"/>
          </p:nvPr>
        </p:nvSpPr>
        <p:spPr>
          <a:xfrm>
            <a:off x="427100" y="916525"/>
            <a:ext cx="8156700" cy="5877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SzPts val="2800"/>
              <a:buNone/>
              <a:defRPr sz="4000"/>
            </a:lvl1pPr>
            <a:lvl2pPr lvl="1">
              <a:lnSpc>
                <a:spcPct val="115000"/>
              </a:lnSpc>
              <a:spcBef>
                <a:spcPts val="0"/>
              </a:spcBef>
              <a:spcAft>
                <a:spcPts val="0"/>
              </a:spcAft>
              <a:buSzPts val="2800"/>
              <a:buNone/>
              <a:defRPr sz="4000">
                <a:latin typeface="Alexandria Black"/>
                <a:ea typeface="Alexandria Black"/>
                <a:cs typeface="Alexandria Black"/>
                <a:sym typeface="Alexandria Black"/>
              </a:defRPr>
            </a:lvl2pPr>
            <a:lvl3pPr lvl="2">
              <a:lnSpc>
                <a:spcPct val="115000"/>
              </a:lnSpc>
              <a:spcBef>
                <a:spcPts val="0"/>
              </a:spcBef>
              <a:spcAft>
                <a:spcPts val="0"/>
              </a:spcAft>
              <a:buSzPts val="2800"/>
              <a:buNone/>
              <a:defRPr sz="4000">
                <a:latin typeface="Alexandria Black"/>
                <a:ea typeface="Alexandria Black"/>
                <a:cs typeface="Alexandria Black"/>
                <a:sym typeface="Alexandria Black"/>
              </a:defRPr>
            </a:lvl3pPr>
            <a:lvl4pPr lvl="3">
              <a:lnSpc>
                <a:spcPct val="115000"/>
              </a:lnSpc>
              <a:spcBef>
                <a:spcPts val="0"/>
              </a:spcBef>
              <a:spcAft>
                <a:spcPts val="0"/>
              </a:spcAft>
              <a:buSzPts val="2800"/>
              <a:buNone/>
              <a:defRPr sz="4000">
                <a:latin typeface="Alexandria Black"/>
                <a:ea typeface="Alexandria Black"/>
                <a:cs typeface="Alexandria Black"/>
                <a:sym typeface="Alexandria Black"/>
              </a:defRPr>
            </a:lvl4pPr>
            <a:lvl5pPr lvl="4">
              <a:lnSpc>
                <a:spcPct val="115000"/>
              </a:lnSpc>
              <a:spcBef>
                <a:spcPts val="0"/>
              </a:spcBef>
              <a:spcAft>
                <a:spcPts val="0"/>
              </a:spcAft>
              <a:buSzPts val="2800"/>
              <a:buNone/>
              <a:defRPr sz="4000">
                <a:latin typeface="Alexandria Black"/>
                <a:ea typeface="Alexandria Black"/>
                <a:cs typeface="Alexandria Black"/>
                <a:sym typeface="Alexandria Black"/>
              </a:defRPr>
            </a:lvl5pPr>
            <a:lvl6pPr lvl="5">
              <a:lnSpc>
                <a:spcPct val="115000"/>
              </a:lnSpc>
              <a:spcBef>
                <a:spcPts val="0"/>
              </a:spcBef>
              <a:spcAft>
                <a:spcPts val="0"/>
              </a:spcAft>
              <a:buSzPts val="2800"/>
              <a:buNone/>
              <a:defRPr sz="4000">
                <a:latin typeface="Alexandria Black"/>
                <a:ea typeface="Alexandria Black"/>
                <a:cs typeface="Alexandria Black"/>
                <a:sym typeface="Alexandria Black"/>
              </a:defRPr>
            </a:lvl6pPr>
            <a:lvl7pPr lvl="6">
              <a:lnSpc>
                <a:spcPct val="115000"/>
              </a:lnSpc>
              <a:spcBef>
                <a:spcPts val="0"/>
              </a:spcBef>
              <a:spcAft>
                <a:spcPts val="0"/>
              </a:spcAft>
              <a:buSzPts val="2800"/>
              <a:buNone/>
              <a:defRPr sz="4000">
                <a:latin typeface="Alexandria Black"/>
                <a:ea typeface="Alexandria Black"/>
                <a:cs typeface="Alexandria Black"/>
                <a:sym typeface="Alexandria Black"/>
              </a:defRPr>
            </a:lvl7pPr>
            <a:lvl8pPr lvl="7">
              <a:lnSpc>
                <a:spcPct val="115000"/>
              </a:lnSpc>
              <a:spcBef>
                <a:spcPts val="0"/>
              </a:spcBef>
              <a:spcAft>
                <a:spcPts val="0"/>
              </a:spcAft>
              <a:buSzPts val="2800"/>
              <a:buNone/>
              <a:defRPr sz="4000">
                <a:latin typeface="Alexandria Black"/>
                <a:ea typeface="Alexandria Black"/>
                <a:cs typeface="Alexandria Black"/>
                <a:sym typeface="Alexandria Black"/>
              </a:defRPr>
            </a:lvl8pPr>
            <a:lvl9pPr lvl="8">
              <a:lnSpc>
                <a:spcPct val="115000"/>
              </a:lnSpc>
              <a:spcBef>
                <a:spcPts val="0"/>
              </a:spcBef>
              <a:spcAft>
                <a:spcPts val="0"/>
              </a:spcAft>
              <a:buSzPts val="2800"/>
              <a:buNone/>
              <a:defRPr sz="4000">
                <a:latin typeface="Alexandria Black"/>
                <a:ea typeface="Alexandria Black"/>
                <a:cs typeface="Alexandria Black"/>
                <a:sym typeface="Alexandria Black"/>
              </a:defRPr>
            </a:lvl9pPr>
          </a:lstStyle>
          <a:p/>
        </p:txBody>
      </p:sp>
      <p:sp>
        <p:nvSpPr>
          <p:cNvPr id="82" name="Google Shape;82;p15"/>
          <p:cNvSpPr txBox="1"/>
          <p:nvPr>
            <p:ph idx="1" type="subTitle"/>
          </p:nvPr>
        </p:nvSpPr>
        <p:spPr>
          <a:xfrm>
            <a:off x="4443450" y="2859839"/>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83" name="Google Shape;83;p15"/>
          <p:cNvSpPr txBox="1"/>
          <p:nvPr>
            <p:ph idx="2" type="subTitle"/>
          </p:nvPr>
        </p:nvSpPr>
        <p:spPr>
          <a:xfrm>
            <a:off x="4443450" y="3188578"/>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84" name="Google Shape;84;p15"/>
          <p:cNvSpPr txBox="1"/>
          <p:nvPr>
            <p:ph idx="3" type="subTitle"/>
          </p:nvPr>
        </p:nvSpPr>
        <p:spPr>
          <a:xfrm>
            <a:off x="4443450" y="3524579"/>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85" name="Google Shape;85;p15"/>
          <p:cNvSpPr txBox="1"/>
          <p:nvPr>
            <p:ph idx="4" type="subTitle"/>
          </p:nvPr>
        </p:nvSpPr>
        <p:spPr>
          <a:xfrm>
            <a:off x="4443450" y="2531900"/>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86" name="Google Shape;86;p15"/>
          <p:cNvSpPr txBox="1"/>
          <p:nvPr>
            <p:ph idx="5" type="subTitle"/>
          </p:nvPr>
        </p:nvSpPr>
        <p:spPr>
          <a:xfrm>
            <a:off x="4443450" y="3845253"/>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87" name="Google Shape;87;p15"/>
          <p:cNvSpPr txBox="1"/>
          <p:nvPr>
            <p:ph idx="6" type="subTitle"/>
          </p:nvPr>
        </p:nvSpPr>
        <p:spPr>
          <a:xfrm>
            <a:off x="4443450" y="4172777"/>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88" name="Google Shape;88;p15"/>
          <p:cNvSpPr txBox="1"/>
          <p:nvPr>
            <p:ph idx="7" type="subTitle"/>
          </p:nvPr>
        </p:nvSpPr>
        <p:spPr>
          <a:xfrm>
            <a:off x="474950" y="337950"/>
            <a:ext cx="2961900" cy="400200"/>
          </a:xfrm>
          <a:prstGeom prst="rect">
            <a:avLst/>
          </a:prstGeom>
        </p:spPr>
        <p:txBody>
          <a:bodyPr anchorCtr="0" anchor="ctr" bIns="91425" lIns="0" spcFirstLastPara="1" rIns="91425" wrap="square" tIns="91425">
            <a:normAutofit/>
          </a:bodyPr>
          <a:lstStyle>
            <a:lvl1pPr lvl="0">
              <a:lnSpc>
                <a:spcPct val="100000"/>
              </a:lnSpc>
              <a:spcBef>
                <a:spcPts val="0"/>
              </a:spcBef>
              <a:spcAft>
                <a:spcPts val="0"/>
              </a:spcAft>
              <a:buSzPts val="1000"/>
              <a:buFont typeface="Lexend"/>
              <a:buNone/>
              <a:defRPr sz="1000"/>
            </a:lvl1pPr>
            <a:lvl2pPr lvl="1">
              <a:lnSpc>
                <a:spcPct val="100000"/>
              </a:lnSpc>
              <a:spcBef>
                <a:spcPts val="0"/>
              </a:spcBef>
              <a:spcAft>
                <a:spcPts val="0"/>
              </a:spcAft>
              <a:buSzPts val="1000"/>
              <a:buFont typeface="Lexend"/>
              <a:buNone/>
              <a:defRPr sz="1000"/>
            </a:lvl2pPr>
            <a:lvl3pPr lvl="2">
              <a:lnSpc>
                <a:spcPct val="100000"/>
              </a:lnSpc>
              <a:spcBef>
                <a:spcPts val="0"/>
              </a:spcBef>
              <a:spcAft>
                <a:spcPts val="0"/>
              </a:spcAft>
              <a:buSzPts val="1000"/>
              <a:buFont typeface="Lexend"/>
              <a:buNone/>
              <a:defRPr sz="1000"/>
            </a:lvl3pPr>
            <a:lvl4pPr lvl="3">
              <a:lnSpc>
                <a:spcPct val="100000"/>
              </a:lnSpc>
              <a:spcBef>
                <a:spcPts val="0"/>
              </a:spcBef>
              <a:spcAft>
                <a:spcPts val="0"/>
              </a:spcAft>
              <a:buSzPts val="1000"/>
              <a:buFont typeface="Lexend"/>
              <a:buNone/>
              <a:defRPr sz="1000"/>
            </a:lvl4pPr>
            <a:lvl5pPr lvl="4">
              <a:lnSpc>
                <a:spcPct val="100000"/>
              </a:lnSpc>
              <a:spcBef>
                <a:spcPts val="0"/>
              </a:spcBef>
              <a:spcAft>
                <a:spcPts val="0"/>
              </a:spcAft>
              <a:buSzPts val="1000"/>
              <a:buFont typeface="Lexend"/>
              <a:buNone/>
              <a:defRPr sz="1000"/>
            </a:lvl5pPr>
            <a:lvl6pPr lvl="5">
              <a:lnSpc>
                <a:spcPct val="100000"/>
              </a:lnSpc>
              <a:spcBef>
                <a:spcPts val="0"/>
              </a:spcBef>
              <a:spcAft>
                <a:spcPts val="0"/>
              </a:spcAft>
              <a:buSzPts val="1000"/>
              <a:buFont typeface="Lexend"/>
              <a:buNone/>
              <a:defRPr sz="1000"/>
            </a:lvl6pPr>
            <a:lvl7pPr lvl="6">
              <a:lnSpc>
                <a:spcPct val="100000"/>
              </a:lnSpc>
              <a:spcBef>
                <a:spcPts val="0"/>
              </a:spcBef>
              <a:spcAft>
                <a:spcPts val="0"/>
              </a:spcAft>
              <a:buSzPts val="1000"/>
              <a:buFont typeface="Lexend"/>
              <a:buNone/>
              <a:defRPr sz="1000"/>
            </a:lvl7pPr>
            <a:lvl8pPr lvl="7">
              <a:lnSpc>
                <a:spcPct val="100000"/>
              </a:lnSpc>
              <a:spcBef>
                <a:spcPts val="0"/>
              </a:spcBef>
              <a:spcAft>
                <a:spcPts val="0"/>
              </a:spcAft>
              <a:buSzPts val="1000"/>
              <a:buFont typeface="Lexend"/>
              <a:buNone/>
              <a:defRPr sz="1000"/>
            </a:lvl8pPr>
            <a:lvl9pPr lvl="8">
              <a:lnSpc>
                <a:spcPct val="100000"/>
              </a:lnSpc>
              <a:spcBef>
                <a:spcPts val="0"/>
              </a:spcBef>
              <a:spcAft>
                <a:spcPts val="0"/>
              </a:spcAft>
              <a:buSzPts val="1000"/>
              <a:buFont typeface="Lexend"/>
              <a:buNone/>
              <a:defRPr sz="1000"/>
            </a:lvl9pPr>
          </a:lstStyle>
          <a:p/>
        </p:txBody>
      </p:sp>
      <p:sp>
        <p:nvSpPr>
          <p:cNvPr id="89" name="Google Shape;89;p15"/>
          <p:cNvSpPr txBox="1"/>
          <p:nvPr>
            <p:ph idx="8" type="subTitle"/>
          </p:nvPr>
        </p:nvSpPr>
        <p:spPr>
          <a:xfrm>
            <a:off x="6456875" y="337950"/>
            <a:ext cx="2215200" cy="400200"/>
          </a:xfrm>
          <a:prstGeom prst="rect">
            <a:avLst/>
          </a:prstGeom>
        </p:spPr>
        <p:txBody>
          <a:bodyPr anchorCtr="0" anchor="ctr" bIns="91425" lIns="0" spcFirstLastPara="1" rIns="18000" wrap="square" tIns="91425">
            <a:normAutofit/>
          </a:bodyPr>
          <a:lstStyle>
            <a:lvl1pPr lvl="0" algn="r">
              <a:lnSpc>
                <a:spcPct val="100000"/>
              </a:lnSpc>
              <a:spcBef>
                <a:spcPts val="0"/>
              </a:spcBef>
              <a:spcAft>
                <a:spcPts val="0"/>
              </a:spcAft>
              <a:buSzPts val="1000"/>
              <a:buFont typeface="Lexend"/>
              <a:buNone/>
              <a:defRPr sz="1000"/>
            </a:lvl1pPr>
            <a:lvl2pPr lvl="1" algn="r">
              <a:lnSpc>
                <a:spcPct val="100000"/>
              </a:lnSpc>
              <a:spcBef>
                <a:spcPts val="0"/>
              </a:spcBef>
              <a:spcAft>
                <a:spcPts val="0"/>
              </a:spcAft>
              <a:buSzPts val="1000"/>
              <a:buFont typeface="Lexend"/>
              <a:buNone/>
              <a:defRPr sz="1000"/>
            </a:lvl2pPr>
            <a:lvl3pPr lvl="2" algn="r">
              <a:lnSpc>
                <a:spcPct val="100000"/>
              </a:lnSpc>
              <a:spcBef>
                <a:spcPts val="0"/>
              </a:spcBef>
              <a:spcAft>
                <a:spcPts val="0"/>
              </a:spcAft>
              <a:buSzPts val="1000"/>
              <a:buFont typeface="Lexend"/>
              <a:buNone/>
              <a:defRPr sz="1000"/>
            </a:lvl3pPr>
            <a:lvl4pPr lvl="3" algn="r">
              <a:lnSpc>
                <a:spcPct val="100000"/>
              </a:lnSpc>
              <a:spcBef>
                <a:spcPts val="0"/>
              </a:spcBef>
              <a:spcAft>
                <a:spcPts val="0"/>
              </a:spcAft>
              <a:buSzPts val="1000"/>
              <a:buFont typeface="Lexend"/>
              <a:buNone/>
              <a:defRPr sz="1000"/>
            </a:lvl4pPr>
            <a:lvl5pPr lvl="4" algn="r">
              <a:lnSpc>
                <a:spcPct val="100000"/>
              </a:lnSpc>
              <a:spcBef>
                <a:spcPts val="0"/>
              </a:spcBef>
              <a:spcAft>
                <a:spcPts val="0"/>
              </a:spcAft>
              <a:buSzPts val="1000"/>
              <a:buFont typeface="Lexend"/>
              <a:buNone/>
              <a:defRPr sz="1000"/>
            </a:lvl5pPr>
            <a:lvl6pPr lvl="5" algn="r">
              <a:lnSpc>
                <a:spcPct val="100000"/>
              </a:lnSpc>
              <a:spcBef>
                <a:spcPts val="0"/>
              </a:spcBef>
              <a:spcAft>
                <a:spcPts val="0"/>
              </a:spcAft>
              <a:buSzPts val="1000"/>
              <a:buFont typeface="Lexend"/>
              <a:buNone/>
              <a:defRPr sz="1000"/>
            </a:lvl6pPr>
            <a:lvl7pPr lvl="6" algn="r">
              <a:lnSpc>
                <a:spcPct val="100000"/>
              </a:lnSpc>
              <a:spcBef>
                <a:spcPts val="0"/>
              </a:spcBef>
              <a:spcAft>
                <a:spcPts val="0"/>
              </a:spcAft>
              <a:buSzPts val="1000"/>
              <a:buFont typeface="Lexend"/>
              <a:buNone/>
              <a:defRPr sz="1000"/>
            </a:lvl7pPr>
            <a:lvl8pPr lvl="7" algn="r">
              <a:lnSpc>
                <a:spcPct val="100000"/>
              </a:lnSpc>
              <a:spcBef>
                <a:spcPts val="0"/>
              </a:spcBef>
              <a:spcAft>
                <a:spcPts val="0"/>
              </a:spcAft>
              <a:buSzPts val="1000"/>
              <a:buFont typeface="Lexend"/>
              <a:buNone/>
              <a:defRPr sz="1000"/>
            </a:lvl8pPr>
            <a:lvl9pPr lvl="8" algn="r">
              <a:lnSpc>
                <a:spcPct val="100000"/>
              </a:lnSpc>
              <a:spcBef>
                <a:spcPts val="0"/>
              </a:spcBef>
              <a:spcAft>
                <a:spcPts val="0"/>
              </a:spcAft>
              <a:buSzPts val="1000"/>
              <a:buFont typeface="Lexend"/>
              <a:buNone/>
              <a:defRPr sz="1000"/>
            </a:lvl9pPr>
          </a:lstStyle>
          <a:p/>
        </p:txBody>
      </p:sp>
      <p:sp>
        <p:nvSpPr>
          <p:cNvPr id="90" name="Google Shape;90;p15"/>
          <p:cNvSpPr txBox="1"/>
          <p:nvPr>
            <p:ph idx="9" type="subTitle"/>
          </p:nvPr>
        </p:nvSpPr>
        <p:spPr>
          <a:xfrm>
            <a:off x="474950" y="1561400"/>
            <a:ext cx="5766000" cy="400200"/>
          </a:xfrm>
          <a:prstGeom prst="rect">
            <a:avLst/>
          </a:prstGeom>
        </p:spPr>
        <p:txBody>
          <a:bodyPr anchorCtr="0" anchor="ctr" bIns="91425" lIns="0" spcFirstLastPara="1" rIns="91425" wrap="square" tIns="91425">
            <a:normAutofit/>
          </a:bodyPr>
          <a:lstStyle>
            <a:lvl1pPr lvl="0">
              <a:lnSpc>
                <a:spcPct val="100000"/>
              </a:lnSpc>
              <a:spcBef>
                <a:spcPts val="0"/>
              </a:spcBef>
              <a:spcAft>
                <a:spcPts val="0"/>
              </a:spcAft>
              <a:buSzPts val="1400"/>
              <a:buFont typeface="Lexend"/>
              <a:buNone/>
              <a:defRPr sz="1400"/>
            </a:lvl1pPr>
            <a:lvl2pPr lvl="1">
              <a:lnSpc>
                <a:spcPct val="100000"/>
              </a:lnSpc>
              <a:spcBef>
                <a:spcPts val="0"/>
              </a:spcBef>
              <a:spcAft>
                <a:spcPts val="0"/>
              </a:spcAft>
              <a:buSzPts val="1400"/>
              <a:buFont typeface="Lexend"/>
              <a:buNone/>
              <a:defRPr/>
            </a:lvl2pPr>
            <a:lvl3pPr lvl="2">
              <a:lnSpc>
                <a:spcPct val="100000"/>
              </a:lnSpc>
              <a:spcBef>
                <a:spcPts val="0"/>
              </a:spcBef>
              <a:spcAft>
                <a:spcPts val="0"/>
              </a:spcAft>
              <a:buSzPts val="1400"/>
              <a:buFont typeface="Lexend"/>
              <a:buNone/>
              <a:defRPr/>
            </a:lvl3pPr>
            <a:lvl4pPr lvl="3">
              <a:lnSpc>
                <a:spcPct val="100000"/>
              </a:lnSpc>
              <a:spcBef>
                <a:spcPts val="0"/>
              </a:spcBef>
              <a:spcAft>
                <a:spcPts val="0"/>
              </a:spcAft>
              <a:buSzPts val="1400"/>
              <a:buFont typeface="Lexend"/>
              <a:buNone/>
              <a:defRPr/>
            </a:lvl4pPr>
            <a:lvl5pPr lvl="4">
              <a:lnSpc>
                <a:spcPct val="100000"/>
              </a:lnSpc>
              <a:spcBef>
                <a:spcPts val="0"/>
              </a:spcBef>
              <a:spcAft>
                <a:spcPts val="0"/>
              </a:spcAft>
              <a:buSzPts val="1400"/>
              <a:buFont typeface="Lexend"/>
              <a:buNone/>
              <a:defRPr/>
            </a:lvl5pPr>
            <a:lvl6pPr lvl="5">
              <a:lnSpc>
                <a:spcPct val="100000"/>
              </a:lnSpc>
              <a:spcBef>
                <a:spcPts val="0"/>
              </a:spcBef>
              <a:spcAft>
                <a:spcPts val="0"/>
              </a:spcAft>
              <a:buSzPts val="1400"/>
              <a:buFont typeface="Lexend"/>
              <a:buNone/>
              <a:defRPr/>
            </a:lvl6pPr>
            <a:lvl7pPr lvl="6">
              <a:lnSpc>
                <a:spcPct val="100000"/>
              </a:lnSpc>
              <a:spcBef>
                <a:spcPts val="0"/>
              </a:spcBef>
              <a:spcAft>
                <a:spcPts val="0"/>
              </a:spcAft>
              <a:buSzPts val="1400"/>
              <a:buFont typeface="Lexend"/>
              <a:buNone/>
              <a:defRPr/>
            </a:lvl7pPr>
            <a:lvl8pPr lvl="7">
              <a:lnSpc>
                <a:spcPct val="100000"/>
              </a:lnSpc>
              <a:spcBef>
                <a:spcPts val="0"/>
              </a:spcBef>
              <a:spcAft>
                <a:spcPts val="0"/>
              </a:spcAft>
              <a:buSzPts val="1400"/>
              <a:buFont typeface="Lexend"/>
              <a:buNone/>
              <a:defRPr/>
            </a:lvl8pPr>
            <a:lvl9pPr lvl="8">
              <a:lnSpc>
                <a:spcPct val="100000"/>
              </a:lnSpc>
              <a:spcBef>
                <a:spcPts val="0"/>
              </a:spcBef>
              <a:spcAft>
                <a:spcPts val="0"/>
              </a:spcAft>
              <a:buSzPts val="1400"/>
              <a:buFont typeface="Lexend"/>
              <a:buNone/>
              <a:defRPr/>
            </a:lvl9pPr>
          </a:lstStyle>
          <a:p/>
        </p:txBody>
      </p:sp>
      <p:sp>
        <p:nvSpPr>
          <p:cNvPr id="91" name="Google Shape;91;p15"/>
          <p:cNvSpPr txBox="1"/>
          <p:nvPr>
            <p:ph idx="13" type="title"/>
          </p:nvPr>
        </p:nvSpPr>
        <p:spPr>
          <a:xfrm>
            <a:off x="474950" y="267614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92" name="Google Shape;92;p15"/>
          <p:cNvSpPr txBox="1"/>
          <p:nvPr>
            <p:ph idx="14" type="title"/>
          </p:nvPr>
        </p:nvSpPr>
        <p:spPr>
          <a:xfrm>
            <a:off x="474950" y="301019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93" name="Google Shape;93;p15"/>
          <p:cNvSpPr txBox="1"/>
          <p:nvPr>
            <p:ph idx="15" type="title"/>
          </p:nvPr>
        </p:nvSpPr>
        <p:spPr>
          <a:xfrm>
            <a:off x="481225" y="333754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94" name="Google Shape;94;p15"/>
          <p:cNvSpPr txBox="1"/>
          <p:nvPr>
            <p:ph idx="16" type="title"/>
          </p:nvPr>
        </p:nvSpPr>
        <p:spPr>
          <a:xfrm>
            <a:off x="481225" y="367019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95" name="Google Shape;95;p15"/>
          <p:cNvSpPr txBox="1"/>
          <p:nvPr>
            <p:ph idx="17" type="title"/>
          </p:nvPr>
        </p:nvSpPr>
        <p:spPr>
          <a:xfrm>
            <a:off x="481225" y="399324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96" name="Google Shape;96;p15"/>
          <p:cNvSpPr txBox="1"/>
          <p:nvPr>
            <p:ph idx="18" type="title"/>
          </p:nvPr>
        </p:nvSpPr>
        <p:spPr>
          <a:xfrm>
            <a:off x="481225" y="4321624"/>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97" name="Google Shape;97;p1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4">
  <p:cSld name="CUSTOM_26">
    <p:bg>
      <p:bgPr>
        <a:solidFill>
          <a:schemeClr val="accent4"/>
        </a:solidFill>
      </p:bgPr>
    </p:bg>
    <p:spTree>
      <p:nvGrpSpPr>
        <p:cNvPr id="98" name="Shape 98"/>
        <p:cNvGrpSpPr/>
        <p:nvPr/>
      </p:nvGrpSpPr>
      <p:grpSpPr>
        <a:xfrm>
          <a:off x="0" y="0"/>
          <a:ext cx="0" cy="0"/>
          <a:chOff x="0" y="0"/>
          <a:chExt cx="0" cy="0"/>
        </a:xfrm>
      </p:grpSpPr>
      <p:grpSp>
        <p:nvGrpSpPr>
          <p:cNvPr id="99" name="Google Shape;99;p16"/>
          <p:cNvGrpSpPr/>
          <p:nvPr/>
        </p:nvGrpSpPr>
        <p:grpSpPr>
          <a:xfrm>
            <a:off x="119650" y="-16394"/>
            <a:ext cx="8904707" cy="123007"/>
            <a:chOff x="18101" y="4907950"/>
            <a:chExt cx="8904707" cy="291900"/>
          </a:xfrm>
        </p:grpSpPr>
        <p:sp>
          <p:nvSpPr>
            <p:cNvPr id="100" name="Google Shape;100;p16"/>
            <p:cNvSpPr/>
            <p:nvPr/>
          </p:nvSpPr>
          <p:spPr>
            <a:xfrm rot="-5400000">
              <a:off x="5505258"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 name="Google Shape;101;p16"/>
            <p:cNvSpPr/>
            <p:nvPr/>
          </p:nvSpPr>
          <p:spPr>
            <a:xfrm rot="-5400000">
              <a:off x="5735084"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 name="Google Shape;102;p16"/>
            <p:cNvSpPr/>
            <p:nvPr/>
          </p:nvSpPr>
          <p:spPr>
            <a:xfrm rot="-5400000">
              <a:off x="5969085"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 name="Google Shape;103;p16"/>
            <p:cNvSpPr/>
            <p:nvPr/>
          </p:nvSpPr>
          <p:spPr>
            <a:xfrm rot="-5400000">
              <a:off x="619891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 name="Google Shape;104;p16"/>
            <p:cNvSpPr/>
            <p:nvPr/>
          </p:nvSpPr>
          <p:spPr>
            <a:xfrm rot="-5400000">
              <a:off x="6437074"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 name="Google Shape;105;p16"/>
            <p:cNvSpPr/>
            <p:nvPr/>
          </p:nvSpPr>
          <p:spPr>
            <a:xfrm rot="-5400000">
              <a:off x="6666900"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p16"/>
            <p:cNvSpPr/>
            <p:nvPr/>
          </p:nvSpPr>
          <p:spPr>
            <a:xfrm rot="-5400000">
              <a:off x="690090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p16"/>
            <p:cNvSpPr/>
            <p:nvPr/>
          </p:nvSpPr>
          <p:spPr>
            <a:xfrm rot="-5400000">
              <a:off x="713072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 name="Google Shape;108;p16"/>
            <p:cNvSpPr/>
            <p:nvPr/>
          </p:nvSpPr>
          <p:spPr>
            <a:xfrm rot="-5400000">
              <a:off x="7364740"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 name="Google Shape;109;p16"/>
            <p:cNvSpPr/>
            <p:nvPr/>
          </p:nvSpPr>
          <p:spPr>
            <a:xfrm rot="-5400000">
              <a:off x="759874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p16"/>
            <p:cNvSpPr/>
            <p:nvPr/>
          </p:nvSpPr>
          <p:spPr>
            <a:xfrm rot="-5400000">
              <a:off x="782856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p16"/>
            <p:cNvSpPr/>
            <p:nvPr/>
          </p:nvSpPr>
          <p:spPr>
            <a:xfrm rot="-5400000">
              <a:off x="806673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 name="Google Shape;112;p16"/>
            <p:cNvSpPr/>
            <p:nvPr/>
          </p:nvSpPr>
          <p:spPr>
            <a:xfrm rot="-5400000">
              <a:off x="829655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p16"/>
            <p:cNvSpPr/>
            <p:nvPr/>
          </p:nvSpPr>
          <p:spPr>
            <a:xfrm rot="-5400000">
              <a:off x="852020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p16"/>
            <p:cNvSpPr/>
            <p:nvPr/>
          </p:nvSpPr>
          <p:spPr>
            <a:xfrm rot="-5400000">
              <a:off x="874565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 name="Google Shape;115;p16"/>
            <p:cNvSpPr/>
            <p:nvPr/>
          </p:nvSpPr>
          <p:spPr>
            <a:xfrm rot="-5400000">
              <a:off x="2064858"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 name="Google Shape;116;p16"/>
            <p:cNvSpPr/>
            <p:nvPr/>
          </p:nvSpPr>
          <p:spPr>
            <a:xfrm rot="-5400000">
              <a:off x="2294684"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 name="Google Shape;117;p16"/>
            <p:cNvSpPr/>
            <p:nvPr/>
          </p:nvSpPr>
          <p:spPr>
            <a:xfrm rot="-5400000">
              <a:off x="2528685"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16"/>
            <p:cNvSpPr/>
            <p:nvPr/>
          </p:nvSpPr>
          <p:spPr>
            <a:xfrm rot="-5400000">
              <a:off x="275851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 name="Google Shape;119;p16"/>
            <p:cNvSpPr/>
            <p:nvPr/>
          </p:nvSpPr>
          <p:spPr>
            <a:xfrm rot="-5400000">
              <a:off x="2996674"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16"/>
            <p:cNvSpPr/>
            <p:nvPr/>
          </p:nvSpPr>
          <p:spPr>
            <a:xfrm rot="-5400000">
              <a:off x="3226500"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 name="Google Shape;121;p16"/>
            <p:cNvSpPr/>
            <p:nvPr/>
          </p:nvSpPr>
          <p:spPr>
            <a:xfrm rot="-5400000">
              <a:off x="346050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 name="Google Shape;122;p16"/>
            <p:cNvSpPr/>
            <p:nvPr/>
          </p:nvSpPr>
          <p:spPr>
            <a:xfrm rot="-5400000">
              <a:off x="369032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 name="Google Shape;123;p16"/>
            <p:cNvSpPr/>
            <p:nvPr/>
          </p:nvSpPr>
          <p:spPr>
            <a:xfrm rot="-5400000">
              <a:off x="3924340"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p16"/>
            <p:cNvSpPr/>
            <p:nvPr/>
          </p:nvSpPr>
          <p:spPr>
            <a:xfrm rot="-5400000">
              <a:off x="415834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p16"/>
            <p:cNvSpPr/>
            <p:nvPr/>
          </p:nvSpPr>
          <p:spPr>
            <a:xfrm rot="-5400000">
              <a:off x="438816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16"/>
            <p:cNvSpPr/>
            <p:nvPr/>
          </p:nvSpPr>
          <p:spPr>
            <a:xfrm rot="-5400000">
              <a:off x="462633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 name="Google Shape;127;p16"/>
            <p:cNvSpPr/>
            <p:nvPr/>
          </p:nvSpPr>
          <p:spPr>
            <a:xfrm rot="-5400000">
              <a:off x="485615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 name="Google Shape;128;p16"/>
            <p:cNvSpPr/>
            <p:nvPr/>
          </p:nvSpPr>
          <p:spPr>
            <a:xfrm rot="-5400000">
              <a:off x="507980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16"/>
            <p:cNvSpPr/>
            <p:nvPr/>
          </p:nvSpPr>
          <p:spPr>
            <a:xfrm rot="-5400000">
              <a:off x="530525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 name="Google Shape;130;p16"/>
            <p:cNvSpPr/>
            <p:nvPr/>
          </p:nvSpPr>
          <p:spPr>
            <a:xfrm rot="-5400000">
              <a:off x="-94849"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 name="Google Shape;131;p16"/>
            <p:cNvSpPr/>
            <p:nvPr/>
          </p:nvSpPr>
          <p:spPr>
            <a:xfrm rot="-5400000">
              <a:off x="13497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16"/>
            <p:cNvSpPr/>
            <p:nvPr/>
          </p:nvSpPr>
          <p:spPr>
            <a:xfrm rot="-5400000">
              <a:off x="368990"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 name="Google Shape;133;p16"/>
            <p:cNvSpPr/>
            <p:nvPr/>
          </p:nvSpPr>
          <p:spPr>
            <a:xfrm rot="-5400000">
              <a:off x="60299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 name="Google Shape;134;p16"/>
            <p:cNvSpPr/>
            <p:nvPr/>
          </p:nvSpPr>
          <p:spPr>
            <a:xfrm rot="-5400000">
              <a:off x="83281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p16"/>
            <p:cNvSpPr/>
            <p:nvPr/>
          </p:nvSpPr>
          <p:spPr>
            <a:xfrm rot="-5400000">
              <a:off x="107098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 name="Google Shape;136;p16"/>
            <p:cNvSpPr/>
            <p:nvPr/>
          </p:nvSpPr>
          <p:spPr>
            <a:xfrm rot="-5400000">
              <a:off x="130080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 name="Google Shape;137;p16"/>
            <p:cNvSpPr/>
            <p:nvPr/>
          </p:nvSpPr>
          <p:spPr>
            <a:xfrm rot="-5400000">
              <a:off x="152445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 name="Google Shape;138;p16"/>
            <p:cNvSpPr/>
            <p:nvPr/>
          </p:nvSpPr>
          <p:spPr>
            <a:xfrm rot="-5400000">
              <a:off x="174990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139" name="Google Shape;139;p16"/>
          <p:cNvCxnSpPr/>
          <p:nvPr/>
        </p:nvCxnSpPr>
        <p:spPr>
          <a:xfrm>
            <a:off x="0" y="88225"/>
            <a:ext cx="9158400" cy="0"/>
          </a:xfrm>
          <a:prstGeom prst="straightConnector1">
            <a:avLst/>
          </a:prstGeom>
          <a:noFill/>
          <a:ln cap="flat" cmpd="sng" w="9525">
            <a:solidFill>
              <a:schemeClr val="lt2"/>
            </a:solidFill>
            <a:prstDash val="solid"/>
            <a:round/>
            <a:headEnd len="sm" w="sm" type="none"/>
            <a:tailEnd len="sm" w="sm" type="none"/>
          </a:ln>
        </p:spPr>
      </p:cxnSp>
      <p:sp>
        <p:nvSpPr>
          <p:cNvPr id="140" name="Google Shape;140;p16"/>
          <p:cNvSpPr txBox="1"/>
          <p:nvPr>
            <p:ph idx="1" type="subTitle"/>
          </p:nvPr>
        </p:nvSpPr>
        <p:spPr>
          <a:xfrm>
            <a:off x="385050" y="2970950"/>
            <a:ext cx="1002000" cy="291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141" name="Google Shape;141;p16"/>
          <p:cNvSpPr txBox="1"/>
          <p:nvPr>
            <p:ph idx="2" type="subTitle"/>
          </p:nvPr>
        </p:nvSpPr>
        <p:spPr>
          <a:xfrm>
            <a:off x="385050" y="3311150"/>
            <a:ext cx="1002000" cy="291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142" name="Google Shape;142;p16"/>
          <p:cNvSpPr txBox="1"/>
          <p:nvPr>
            <p:ph idx="3" type="subTitle"/>
          </p:nvPr>
        </p:nvSpPr>
        <p:spPr>
          <a:xfrm>
            <a:off x="385050" y="3651350"/>
            <a:ext cx="1002000" cy="291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143" name="Google Shape;143;p16"/>
          <p:cNvSpPr txBox="1"/>
          <p:nvPr>
            <p:ph idx="4" type="subTitle"/>
          </p:nvPr>
        </p:nvSpPr>
        <p:spPr>
          <a:xfrm>
            <a:off x="385050" y="3991550"/>
            <a:ext cx="1002000" cy="291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144" name="Google Shape;144;p16"/>
          <p:cNvSpPr txBox="1"/>
          <p:nvPr>
            <p:ph idx="5" type="subTitle"/>
          </p:nvPr>
        </p:nvSpPr>
        <p:spPr>
          <a:xfrm>
            <a:off x="385050" y="4331750"/>
            <a:ext cx="1002000" cy="291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145" name="Google Shape;145;p16"/>
          <p:cNvSpPr txBox="1"/>
          <p:nvPr>
            <p:ph idx="6" type="subTitle"/>
          </p:nvPr>
        </p:nvSpPr>
        <p:spPr>
          <a:xfrm>
            <a:off x="6590850" y="2540325"/>
            <a:ext cx="2148300" cy="291900"/>
          </a:xfrm>
          <a:prstGeom prst="rect">
            <a:avLst/>
          </a:prstGeom>
        </p:spPr>
        <p:txBody>
          <a:bodyPr anchorCtr="0" anchor="b" bIns="90000" lIns="91425" spcFirstLastPara="1" rIns="91425" wrap="square" tIns="90000">
            <a:normAutofit/>
          </a:bodyPr>
          <a:lstStyle>
            <a:lvl1pPr lvl="0" algn="r">
              <a:spcBef>
                <a:spcPts val="0"/>
              </a:spcBef>
              <a:spcAft>
                <a:spcPts val="0"/>
              </a:spcAft>
              <a:buSzPts val="1000"/>
              <a:buFont typeface="Lexend Light"/>
              <a:buNone/>
              <a:defRPr sz="1000">
                <a:latin typeface="Lexend Light"/>
                <a:ea typeface="Lexend Light"/>
                <a:cs typeface="Lexend Light"/>
                <a:sym typeface="Lexend Light"/>
              </a:defRPr>
            </a:lvl1pPr>
            <a:lvl2pPr lvl="1" algn="r">
              <a:spcBef>
                <a:spcPts val="0"/>
              </a:spcBef>
              <a:spcAft>
                <a:spcPts val="0"/>
              </a:spcAft>
              <a:buSzPts val="2400"/>
              <a:buFont typeface="Lexend Light"/>
              <a:buNone/>
              <a:defRPr sz="2400">
                <a:latin typeface="Lexend Light"/>
                <a:ea typeface="Lexend Light"/>
                <a:cs typeface="Lexend Light"/>
                <a:sym typeface="Lexend Light"/>
              </a:defRPr>
            </a:lvl2pPr>
            <a:lvl3pPr lvl="2" algn="r">
              <a:spcBef>
                <a:spcPts val="0"/>
              </a:spcBef>
              <a:spcAft>
                <a:spcPts val="0"/>
              </a:spcAft>
              <a:buSzPts val="2400"/>
              <a:buFont typeface="Lexend Light"/>
              <a:buNone/>
              <a:defRPr sz="2400">
                <a:latin typeface="Lexend Light"/>
                <a:ea typeface="Lexend Light"/>
                <a:cs typeface="Lexend Light"/>
                <a:sym typeface="Lexend Light"/>
              </a:defRPr>
            </a:lvl3pPr>
            <a:lvl4pPr lvl="3" algn="r">
              <a:spcBef>
                <a:spcPts val="0"/>
              </a:spcBef>
              <a:spcAft>
                <a:spcPts val="0"/>
              </a:spcAft>
              <a:buSzPts val="2400"/>
              <a:buFont typeface="Lexend Light"/>
              <a:buNone/>
              <a:defRPr sz="2400">
                <a:latin typeface="Lexend Light"/>
                <a:ea typeface="Lexend Light"/>
                <a:cs typeface="Lexend Light"/>
                <a:sym typeface="Lexend Light"/>
              </a:defRPr>
            </a:lvl4pPr>
            <a:lvl5pPr lvl="4" algn="r">
              <a:spcBef>
                <a:spcPts val="0"/>
              </a:spcBef>
              <a:spcAft>
                <a:spcPts val="0"/>
              </a:spcAft>
              <a:buSzPts val="2400"/>
              <a:buFont typeface="Lexend Light"/>
              <a:buNone/>
              <a:defRPr sz="2400">
                <a:latin typeface="Lexend Light"/>
                <a:ea typeface="Lexend Light"/>
                <a:cs typeface="Lexend Light"/>
                <a:sym typeface="Lexend Light"/>
              </a:defRPr>
            </a:lvl5pPr>
            <a:lvl6pPr lvl="5" algn="r">
              <a:spcBef>
                <a:spcPts val="0"/>
              </a:spcBef>
              <a:spcAft>
                <a:spcPts val="0"/>
              </a:spcAft>
              <a:buSzPts val="2400"/>
              <a:buFont typeface="Lexend Light"/>
              <a:buNone/>
              <a:defRPr sz="2400">
                <a:latin typeface="Lexend Light"/>
                <a:ea typeface="Lexend Light"/>
                <a:cs typeface="Lexend Light"/>
                <a:sym typeface="Lexend Light"/>
              </a:defRPr>
            </a:lvl6pPr>
            <a:lvl7pPr lvl="6" algn="r">
              <a:spcBef>
                <a:spcPts val="0"/>
              </a:spcBef>
              <a:spcAft>
                <a:spcPts val="0"/>
              </a:spcAft>
              <a:buSzPts val="2400"/>
              <a:buFont typeface="Lexend Light"/>
              <a:buNone/>
              <a:defRPr sz="2400">
                <a:latin typeface="Lexend Light"/>
                <a:ea typeface="Lexend Light"/>
                <a:cs typeface="Lexend Light"/>
                <a:sym typeface="Lexend Light"/>
              </a:defRPr>
            </a:lvl7pPr>
            <a:lvl8pPr lvl="7" algn="r">
              <a:spcBef>
                <a:spcPts val="0"/>
              </a:spcBef>
              <a:spcAft>
                <a:spcPts val="0"/>
              </a:spcAft>
              <a:buSzPts val="2400"/>
              <a:buFont typeface="Lexend Light"/>
              <a:buNone/>
              <a:defRPr sz="2400">
                <a:latin typeface="Lexend Light"/>
                <a:ea typeface="Lexend Light"/>
                <a:cs typeface="Lexend Light"/>
                <a:sym typeface="Lexend Light"/>
              </a:defRPr>
            </a:lvl8pPr>
            <a:lvl9pPr lvl="8" algn="r">
              <a:spcBef>
                <a:spcPts val="0"/>
              </a:spcBef>
              <a:spcAft>
                <a:spcPts val="0"/>
              </a:spcAft>
              <a:buSzPts val="2400"/>
              <a:buFont typeface="Lexend Light"/>
              <a:buNone/>
              <a:defRPr sz="2400">
                <a:latin typeface="Lexend Light"/>
                <a:ea typeface="Lexend Light"/>
                <a:cs typeface="Lexend Light"/>
                <a:sym typeface="Lexend Light"/>
              </a:defRPr>
            </a:lvl9pPr>
          </a:lstStyle>
          <a:p/>
        </p:txBody>
      </p:sp>
      <p:sp>
        <p:nvSpPr>
          <p:cNvPr id="146" name="Google Shape;146;p16"/>
          <p:cNvSpPr txBox="1"/>
          <p:nvPr>
            <p:ph idx="7" type="subTitle"/>
          </p:nvPr>
        </p:nvSpPr>
        <p:spPr>
          <a:xfrm>
            <a:off x="6590850" y="2101125"/>
            <a:ext cx="2148300" cy="291900"/>
          </a:xfrm>
          <a:prstGeom prst="rect">
            <a:avLst/>
          </a:prstGeom>
        </p:spPr>
        <p:txBody>
          <a:bodyPr anchorCtr="0" anchor="b" bIns="90000" lIns="91425" spcFirstLastPara="1" rIns="91425" wrap="square" tIns="90000">
            <a:normAutofit/>
          </a:bodyPr>
          <a:lstStyle>
            <a:lvl1pPr lvl="0" algn="r">
              <a:spcBef>
                <a:spcPts val="0"/>
              </a:spcBef>
              <a:spcAft>
                <a:spcPts val="0"/>
              </a:spcAft>
              <a:buSzPts val="1000"/>
              <a:buFont typeface="Lexend Light"/>
              <a:buNone/>
              <a:defRPr sz="1000">
                <a:latin typeface="Lexend Light"/>
                <a:ea typeface="Lexend Light"/>
                <a:cs typeface="Lexend Light"/>
                <a:sym typeface="Lexend Light"/>
              </a:defRPr>
            </a:lvl1pPr>
            <a:lvl2pPr lvl="1" algn="r">
              <a:spcBef>
                <a:spcPts val="0"/>
              </a:spcBef>
              <a:spcAft>
                <a:spcPts val="0"/>
              </a:spcAft>
              <a:buSzPts val="2400"/>
              <a:buFont typeface="Lexend Light"/>
              <a:buNone/>
              <a:defRPr sz="2400">
                <a:latin typeface="Lexend Light"/>
                <a:ea typeface="Lexend Light"/>
                <a:cs typeface="Lexend Light"/>
                <a:sym typeface="Lexend Light"/>
              </a:defRPr>
            </a:lvl2pPr>
            <a:lvl3pPr lvl="2" algn="r">
              <a:spcBef>
                <a:spcPts val="0"/>
              </a:spcBef>
              <a:spcAft>
                <a:spcPts val="0"/>
              </a:spcAft>
              <a:buSzPts val="2400"/>
              <a:buFont typeface="Lexend Light"/>
              <a:buNone/>
              <a:defRPr sz="2400">
                <a:latin typeface="Lexend Light"/>
                <a:ea typeface="Lexend Light"/>
                <a:cs typeface="Lexend Light"/>
                <a:sym typeface="Lexend Light"/>
              </a:defRPr>
            </a:lvl3pPr>
            <a:lvl4pPr lvl="3" algn="r">
              <a:spcBef>
                <a:spcPts val="0"/>
              </a:spcBef>
              <a:spcAft>
                <a:spcPts val="0"/>
              </a:spcAft>
              <a:buSzPts val="2400"/>
              <a:buFont typeface="Lexend Light"/>
              <a:buNone/>
              <a:defRPr sz="2400">
                <a:latin typeface="Lexend Light"/>
                <a:ea typeface="Lexend Light"/>
                <a:cs typeface="Lexend Light"/>
                <a:sym typeface="Lexend Light"/>
              </a:defRPr>
            </a:lvl4pPr>
            <a:lvl5pPr lvl="4" algn="r">
              <a:spcBef>
                <a:spcPts val="0"/>
              </a:spcBef>
              <a:spcAft>
                <a:spcPts val="0"/>
              </a:spcAft>
              <a:buSzPts val="2400"/>
              <a:buFont typeface="Lexend Light"/>
              <a:buNone/>
              <a:defRPr sz="2400">
                <a:latin typeface="Lexend Light"/>
                <a:ea typeface="Lexend Light"/>
                <a:cs typeface="Lexend Light"/>
                <a:sym typeface="Lexend Light"/>
              </a:defRPr>
            </a:lvl5pPr>
            <a:lvl6pPr lvl="5" algn="r">
              <a:spcBef>
                <a:spcPts val="0"/>
              </a:spcBef>
              <a:spcAft>
                <a:spcPts val="0"/>
              </a:spcAft>
              <a:buSzPts val="2400"/>
              <a:buFont typeface="Lexend Light"/>
              <a:buNone/>
              <a:defRPr sz="2400">
                <a:latin typeface="Lexend Light"/>
                <a:ea typeface="Lexend Light"/>
                <a:cs typeface="Lexend Light"/>
                <a:sym typeface="Lexend Light"/>
              </a:defRPr>
            </a:lvl6pPr>
            <a:lvl7pPr lvl="6" algn="r">
              <a:spcBef>
                <a:spcPts val="0"/>
              </a:spcBef>
              <a:spcAft>
                <a:spcPts val="0"/>
              </a:spcAft>
              <a:buSzPts val="2400"/>
              <a:buFont typeface="Lexend Light"/>
              <a:buNone/>
              <a:defRPr sz="2400">
                <a:latin typeface="Lexend Light"/>
                <a:ea typeface="Lexend Light"/>
                <a:cs typeface="Lexend Light"/>
                <a:sym typeface="Lexend Light"/>
              </a:defRPr>
            </a:lvl7pPr>
            <a:lvl8pPr lvl="7" algn="r">
              <a:spcBef>
                <a:spcPts val="0"/>
              </a:spcBef>
              <a:spcAft>
                <a:spcPts val="0"/>
              </a:spcAft>
              <a:buSzPts val="2400"/>
              <a:buFont typeface="Lexend Light"/>
              <a:buNone/>
              <a:defRPr sz="2400">
                <a:latin typeface="Lexend Light"/>
                <a:ea typeface="Lexend Light"/>
                <a:cs typeface="Lexend Light"/>
                <a:sym typeface="Lexend Light"/>
              </a:defRPr>
            </a:lvl8pPr>
            <a:lvl9pPr lvl="8" algn="r">
              <a:spcBef>
                <a:spcPts val="0"/>
              </a:spcBef>
              <a:spcAft>
                <a:spcPts val="0"/>
              </a:spcAft>
              <a:buSzPts val="2400"/>
              <a:buFont typeface="Lexend Light"/>
              <a:buNone/>
              <a:defRPr sz="2400">
                <a:latin typeface="Lexend Light"/>
                <a:ea typeface="Lexend Light"/>
                <a:cs typeface="Lexend Light"/>
                <a:sym typeface="Lexend Light"/>
              </a:defRPr>
            </a:lvl9pPr>
          </a:lstStyle>
          <a:p/>
        </p:txBody>
      </p:sp>
      <p:sp>
        <p:nvSpPr>
          <p:cNvPr id="147" name="Google Shape;147;p16"/>
          <p:cNvSpPr txBox="1"/>
          <p:nvPr>
            <p:ph type="ctrTitle"/>
          </p:nvPr>
        </p:nvSpPr>
        <p:spPr>
          <a:xfrm>
            <a:off x="375925" y="304725"/>
            <a:ext cx="2949900" cy="18729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grpSp>
        <p:nvGrpSpPr>
          <p:cNvPr id="148" name="Google Shape;148;p16"/>
          <p:cNvGrpSpPr/>
          <p:nvPr/>
        </p:nvGrpSpPr>
        <p:grpSpPr>
          <a:xfrm>
            <a:off x="0" y="2967650"/>
            <a:ext cx="9144000" cy="1681750"/>
            <a:chOff x="0" y="2967650"/>
            <a:chExt cx="9144000" cy="1681750"/>
          </a:xfrm>
        </p:grpSpPr>
        <p:cxnSp>
          <p:nvCxnSpPr>
            <p:cNvPr id="149" name="Google Shape;149;p16"/>
            <p:cNvCxnSpPr/>
            <p:nvPr/>
          </p:nvCxnSpPr>
          <p:spPr>
            <a:xfrm>
              <a:off x="0" y="327245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150" name="Google Shape;150;p16"/>
            <p:cNvCxnSpPr/>
            <p:nvPr/>
          </p:nvCxnSpPr>
          <p:spPr>
            <a:xfrm>
              <a:off x="0" y="3614225"/>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151" name="Google Shape;151;p16"/>
            <p:cNvCxnSpPr/>
            <p:nvPr/>
          </p:nvCxnSpPr>
          <p:spPr>
            <a:xfrm>
              <a:off x="0" y="39560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152" name="Google Shape;152;p16"/>
            <p:cNvCxnSpPr/>
            <p:nvPr/>
          </p:nvCxnSpPr>
          <p:spPr>
            <a:xfrm>
              <a:off x="0" y="42987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153" name="Google Shape;153;p16"/>
            <p:cNvCxnSpPr/>
            <p:nvPr/>
          </p:nvCxnSpPr>
          <p:spPr>
            <a:xfrm>
              <a:off x="0" y="296765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154" name="Google Shape;154;p16"/>
            <p:cNvCxnSpPr/>
            <p:nvPr/>
          </p:nvCxnSpPr>
          <p:spPr>
            <a:xfrm>
              <a:off x="0" y="4649400"/>
              <a:ext cx="9144000" cy="0"/>
            </a:xfrm>
            <a:prstGeom prst="straightConnector1">
              <a:avLst/>
            </a:prstGeom>
            <a:noFill/>
            <a:ln cap="flat" cmpd="sng" w="9525">
              <a:solidFill>
                <a:schemeClr val="accent5"/>
              </a:solidFill>
              <a:prstDash val="solid"/>
              <a:round/>
              <a:headEnd len="sm" w="sm" type="none"/>
              <a:tailEnd len="sm" w="sm" type="none"/>
            </a:ln>
          </p:spPr>
        </p:cxnSp>
      </p:grpSp>
      <p:sp>
        <p:nvSpPr>
          <p:cNvPr id="155" name="Google Shape;155;p16"/>
          <p:cNvSpPr txBox="1"/>
          <p:nvPr>
            <p:ph idx="8" type="subTitle"/>
          </p:nvPr>
        </p:nvSpPr>
        <p:spPr>
          <a:xfrm>
            <a:off x="3707500" y="197700"/>
            <a:ext cx="1346400" cy="1007400"/>
          </a:xfrm>
          <a:prstGeom prst="rect">
            <a:avLst/>
          </a:prstGeom>
        </p:spPr>
        <p:txBody>
          <a:bodyPr anchorCtr="0" anchor="b"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2400"/>
              <a:buFont typeface="Lexend Light"/>
              <a:buNone/>
              <a:defRPr sz="2400">
                <a:latin typeface="Lexend Light"/>
                <a:ea typeface="Lexend Light"/>
                <a:cs typeface="Lexend Light"/>
                <a:sym typeface="Lexend Light"/>
              </a:defRPr>
            </a:lvl2pPr>
            <a:lvl3pPr lvl="2" algn="r">
              <a:spcBef>
                <a:spcPts val="0"/>
              </a:spcBef>
              <a:spcAft>
                <a:spcPts val="0"/>
              </a:spcAft>
              <a:buSzPts val="2400"/>
              <a:buFont typeface="Lexend Light"/>
              <a:buNone/>
              <a:defRPr sz="2400">
                <a:latin typeface="Lexend Light"/>
                <a:ea typeface="Lexend Light"/>
                <a:cs typeface="Lexend Light"/>
                <a:sym typeface="Lexend Light"/>
              </a:defRPr>
            </a:lvl3pPr>
            <a:lvl4pPr lvl="3" algn="r">
              <a:spcBef>
                <a:spcPts val="0"/>
              </a:spcBef>
              <a:spcAft>
                <a:spcPts val="0"/>
              </a:spcAft>
              <a:buSzPts val="2400"/>
              <a:buFont typeface="Lexend Light"/>
              <a:buNone/>
              <a:defRPr sz="2400">
                <a:latin typeface="Lexend Light"/>
                <a:ea typeface="Lexend Light"/>
                <a:cs typeface="Lexend Light"/>
                <a:sym typeface="Lexend Light"/>
              </a:defRPr>
            </a:lvl4pPr>
            <a:lvl5pPr lvl="4" algn="r">
              <a:spcBef>
                <a:spcPts val="0"/>
              </a:spcBef>
              <a:spcAft>
                <a:spcPts val="0"/>
              </a:spcAft>
              <a:buSzPts val="2400"/>
              <a:buFont typeface="Lexend Light"/>
              <a:buNone/>
              <a:defRPr sz="2400">
                <a:latin typeface="Lexend Light"/>
                <a:ea typeface="Lexend Light"/>
                <a:cs typeface="Lexend Light"/>
                <a:sym typeface="Lexend Light"/>
              </a:defRPr>
            </a:lvl5pPr>
            <a:lvl6pPr lvl="5" algn="r">
              <a:spcBef>
                <a:spcPts val="0"/>
              </a:spcBef>
              <a:spcAft>
                <a:spcPts val="0"/>
              </a:spcAft>
              <a:buSzPts val="2400"/>
              <a:buFont typeface="Lexend Light"/>
              <a:buNone/>
              <a:defRPr sz="2400">
                <a:latin typeface="Lexend Light"/>
                <a:ea typeface="Lexend Light"/>
                <a:cs typeface="Lexend Light"/>
                <a:sym typeface="Lexend Light"/>
              </a:defRPr>
            </a:lvl6pPr>
            <a:lvl7pPr lvl="6" algn="r">
              <a:spcBef>
                <a:spcPts val="0"/>
              </a:spcBef>
              <a:spcAft>
                <a:spcPts val="0"/>
              </a:spcAft>
              <a:buSzPts val="2400"/>
              <a:buFont typeface="Lexend Light"/>
              <a:buNone/>
              <a:defRPr sz="2400">
                <a:latin typeface="Lexend Light"/>
                <a:ea typeface="Lexend Light"/>
                <a:cs typeface="Lexend Light"/>
                <a:sym typeface="Lexend Light"/>
              </a:defRPr>
            </a:lvl7pPr>
            <a:lvl8pPr lvl="7" algn="r">
              <a:spcBef>
                <a:spcPts val="0"/>
              </a:spcBef>
              <a:spcAft>
                <a:spcPts val="0"/>
              </a:spcAft>
              <a:buSzPts val="2400"/>
              <a:buFont typeface="Lexend Light"/>
              <a:buNone/>
              <a:defRPr sz="2400">
                <a:latin typeface="Lexend Light"/>
                <a:ea typeface="Lexend Light"/>
                <a:cs typeface="Lexend Light"/>
                <a:sym typeface="Lexend Light"/>
              </a:defRPr>
            </a:lvl8pPr>
            <a:lvl9pPr lvl="8" algn="r">
              <a:spcBef>
                <a:spcPts val="0"/>
              </a:spcBef>
              <a:spcAft>
                <a:spcPts val="0"/>
              </a:spcAft>
              <a:buSzPts val="2400"/>
              <a:buFont typeface="Lexend Light"/>
              <a:buNone/>
              <a:defRPr sz="2400">
                <a:latin typeface="Lexend Light"/>
                <a:ea typeface="Lexend Light"/>
                <a:cs typeface="Lexend Light"/>
                <a:sym typeface="Lexend Light"/>
              </a:defRPr>
            </a:lvl9pPr>
          </a:lstStyle>
          <a:p/>
        </p:txBody>
      </p:sp>
      <p:sp>
        <p:nvSpPr>
          <p:cNvPr id="156" name="Google Shape;156;p16"/>
          <p:cNvSpPr txBox="1"/>
          <p:nvPr>
            <p:ph idx="9" type="subTitle"/>
          </p:nvPr>
        </p:nvSpPr>
        <p:spPr>
          <a:xfrm>
            <a:off x="5053900" y="197700"/>
            <a:ext cx="1346400" cy="1007400"/>
          </a:xfrm>
          <a:prstGeom prst="rect">
            <a:avLst/>
          </a:prstGeom>
        </p:spPr>
        <p:txBody>
          <a:bodyPr anchorCtr="0" anchor="b"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2400"/>
              <a:buFont typeface="Lexend Light"/>
              <a:buNone/>
              <a:defRPr sz="2400">
                <a:latin typeface="Lexend Light"/>
                <a:ea typeface="Lexend Light"/>
                <a:cs typeface="Lexend Light"/>
                <a:sym typeface="Lexend Light"/>
              </a:defRPr>
            </a:lvl2pPr>
            <a:lvl3pPr lvl="2" algn="r">
              <a:spcBef>
                <a:spcPts val="0"/>
              </a:spcBef>
              <a:spcAft>
                <a:spcPts val="0"/>
              </a:spcAft>
              <a:buSzPts val="2400"/>
              <a:buFont typeface="Lexend Light"/>
              <a:buNone/>
              <a:defRPr sz="2400">
                <a:latin typeface="Lexend Light"/>
                <a:ea typeface="Lexend Light"/>
                <a:cs typeface="Lexend Light"/>
                <a:sym typeface="Lexend Light"/>
              </a:defRPr>
            </a:lvl3pPr>
            <a:lvl4pPr lvl="3" algn="r">
              <a:spcBef>
                <a:spcPts val="0"/>
              </a:spcBef>
              <a:spcAft>
                <a:spcPts val="0"/>
              </a:spcAft>
              <a:buSzPts val="2400"/>
              <a:buFont typeface="Lexend Light"/>
              <a:buNone/>
              <a:defRPr sz="2400">
                <a:latin typeface="Lexend Light"/>
                <a:ea typeface="Lexend Light"/>
                <a:cs typeface="Lexend Light"/>
                <a:sym typeface="Lexend Light"/>
              </a:defRPr>
            </a:lvl4pPr>
            <a:lvl5pPr lvl="4" algn="r">
              <a:spcBef>
                <a:spcPts val="0"/>
              </a:spcBef>
              <a:spcAft>
                <a:spcPts val="0"/>
              </a:spcAft>
              <a:buSzPts val="2400"/>
              <a:buFont typeface="Lexend Light"/>
              <a:buNone/>
              <a:defRPr sz="2400">
                <a:latin typeface="Lexend Light"/>
                <a:ea typeface="Lexend Light"/>
                <a:cs typeface="Lexend Light"/>
                <a:sym typeface="Lexend Light"/>
              </a:defRPr>
            </a:lvl5pPr>
            <a:lvl6pPr lvl="5" algn="r">
              <a:spcBef>
                <a:spcPts val="0"/>
              </a:spcBef>
              <a:spcAft>
                <a:spcPts val="0"/>
              </a:spcAft>
              <a:buSzPts val="2400"/>
              <a:buFont typeface="Lexend Light"/>
              <a:buNone/>
              <a:defRPr sz="2400">
                <a:latin typeface="Lexend Light"/>
                <a:ea typeface="Lexend Light"/>
                <a:cs typeface="Lexend Light"/>
                <a:sym typeface="Lexend Light"/>
              </a:defRPr>
            </a:lvl6pPr>
            <a:lvl7pPr lvl="6" algn="r">
              <a:spcBef>
                <a:spcPts val="0"/>
              </a:spcBef>
              <a:spcAft>
                <a:spcPts val="0"/>
              </a:spcAft>
              <a:buSzPts val="2400"/>
              <a:buFont typeface="Lexend Light"/>
              <a:buNone/>
              <a:defRPr sz="2400">
                <a:latin typeface="Lexend Light"/>
                <a:ea typeface="Lexend Light"/>
                <a:cs typeface="Lexend Light"/>
                <a:sym typeface="Lexend Light"/>
              </a:defRPr>
            </a:lvl7pPr>
            <a:lvl8pPr lvl="7" algn="r">
              <a:spcBef>
                <a:spcPts val="0"/>
              </a:spcBef>
              <a:spcAft>
                <a:spcPts val="0"/>
              </a:spcAft>
              <a:buSzPts val="2400"/>
              <a:buFont typeface="Lexend Light"/>
              <a:buNone/>
              <a:defRPr sz="2400">
                <a:latin typeface="Lexend Light"/>
                <a:ea typeface="Lexend Light"/>
                <a:cs typeface="Lexend Light"/>
                <a:sym typeface="Lexend Light"/>
              </a:defRPr>
            </a:lvl8pPr>
            <a:lvl9pPr lvl="8" algn="r">
              <a:spcBef>
                <a:spcPts val="0"/>
              </a:spcBef>
              <a:spcAft>
                <a:spcPts val="0"/>
              </a:spcAft>
              <a:buSzPts val="2400"/>
              <a:buFont typeface="Lexend Light"/>
              <a:buNone/>
              <a:defRPr sz="2400">
                <a:latin typeface="Lexend Light"/>
                <a:ea typeface="Lexend Light"/>
                <a:cs typeface="Lexend Light"/>
                <a:sym typeface="Lexend Light"/>
              </a:defRPr>
            </a:lvl9pPr>
          </a:lstStyle>
          <a:p/>
        </p:txBody>
      </p:sp>
      <p:sp>
        <p:nvSpPr>
          <p:cNvPr id="157" name="Google Shape;157;p16"/>
          <p:cNvSpPr txBox="1"/>
          <p:nvPr>
            <p:ph idx="13" type="subTitle"/>
          </p:nvPr>
        </p:nvSpPr>
        <p:spPr>
          <a:xfrm>
            <a:off x="6400300" y="197700"/>
            <a:ext cx="1346400" cy="1007400"/>
          </a:xfrm>
          <a:prstGeom prst="rect">
            <a:avLst/>
          </a:prstGeom>
        </p:spPr>
        <p:txBody>
          <a:bodyPr anchorCtr="0" anchor="b"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2400"/>
              <a:buFont typeface="Lexend Light"/>
              <a:buNone/>
              <a:defRPr sz="2400">
                <a:latin typeface="Lexend Light"/>
                <a:ea typeface="Lexend Light"/>
                <a:cs typeface="Lexend Light"/>
                <a:sym typeface="Lexend Light"/>
              </a:defRPr>
            </a:lvl2pPr>
            <a:lvl3pPr lvl="2" algn="r">
              <a:spcBef>
                <a:spcPts val="0"/>
              </a:spcBef>
              <a:spcAft>
                <a:spcPts val="0"/>
              </a:spcAft>
              <a:buSzPts val="2400"/>
              <a:buFont typeface="Lexend Light"/>
              <a:buNone/>
              <a:defRPr sz="2400">
                <a:latin typeface="Lexend Light"/>
                <a:ea typeface="Lexend Light"/>
                <a:cs typeface="Lexend Light"/>
                <a:sym typeface="Lexend Light"/>
              </a:defRPr>
            </a:lvl3pPr>
            <a:lvl4pPr lvl="3" algn="r">
              <a:spcBef>
                <a:spcPts val="0"/>
              </a:spcBef>
              <a:spcAft>
                <a:spcPts val="0"/>
              </a:spcAft>
              <a:buSzPts val="2400"/>
              <a:buFont typeface="Lexend Light"/>
              <a:buNone/>
              <a:defRPr sz="2400">
                <a:latin typeface="Lexend Light"/>
                <a:ea typeface="Lexend Light"/>
                <a:cs typeface="Lexend Light"/>
                <a:sym typeface="Lexend Light"/>
              </a:defRPr>
            </a:lvl4pPr>
            <a:lvl5pPr lvl="4" algn="r">
              <a:spcBef>
                <a:spcPts val="0"/>
              </a:spcBef>
              <a:spcAft>
                <a:spcPts val="0"/>
              </a:spcAft>
              <a:buSzPts val="2400"/>
              <a:buFont typeface="Lexend Light"/>
              <a:buNone/>
              <a:defRPr sz="2400">
                <a:latin typeface="Lexend Light"/>
                <a:ea typeface="Lexend Light"/>
                <a:cs typeface="Lexend Light"/>
                <a:sym typeface="Lexend Light"/>
              </a:defRPr>
            </a:lvl5pPr>
            <a:lvl6pPr lvl="5" algn="r">
              <a:spcBef>
                <a:spcPts val="0"/>
              </a:spcBef>
              <a:spcAft>
                <a:spcPts val="0"/>
              </a:spcAft>
              <a:buSzPts val="2400"/>
              <a:buFont typeface="Lexend Light"/>
              <a:buNone/>
              <a:defRPr sz="2400">
                <a:latin typeface="Lexend Light"/>
                <a:ea typeface="Lexend Light"/>
                <a:cs typeface="Lexend Light"/>
                <a:sym typeface="Lexend Light"/>
              </a:defRPr>
            </a:lvl6pPr>
            <a:lvl7pPr lvl="6" algn="r">
              <a:spcBef>
                <a:spcPts val="0"/>
              </a:spcBef>
              <a:spcAft>
                <a:spcPts val="0"/>
              </a:spcAft>
              <a:buSzPts val="2400"/>
              <a:buFont typeface="Lexend Light"/>
              <a:buNone/>
              <a:defRPr sz="2400">
                <a:latin typeface="Lexend Light"/>
                <a:ea typeface="Lexend Light"/>
                <a:cs typeface="Lexend Light"/>
                <a:sym typeface="Lexend Light"/>
              </a:defRPr>
            </a:lvl7pPr>
            <a:lvl8pPr lvl="7" algn="r">
              <a:spcBef>
                <a:spcPts val="0"/>
              </a:spcBef>
              <a:spcAft>
                <a:spcPts val="0"/>
              </a:spcAft>
              <a:buSzPts val="2400"/>
              <a:buFont typeface="Lexend Light"/>
              <a:buNone/>
              <a:defRPr sz="2400">
                <a:latin typeface="Lexend Light"/>
                <a:ea typeface="Lexend Light"/>
                <a:cs typeface="Lexend Light"/>
                <a:sym typeface="Lexend Light"/>
              </a:defRPr>
            </a:lvl8pPr>
            <a:lvl9pPr lvl="8" algn="r">
              <a:spcBef>
                <a:spcPts val="0"/>
              </a:spcBef>
              <a:spcAft>
                <a:spcPts val="0"/>
              </a:spcAft>
              <a:buSzPts val="2400"/>
              <a:buFont typeface="Lexend Light"/>
              <a:buNone/>
              <a:defRPr sz="2400">
                <a:latin typeface="Lexend Light"/>
                <a:ea typeface="Lexend Light"/>
                <a:cs typeface="Lexend Light"/>
                <a:sym typeface="Lexend Light"/>
              </a:defRPr>
            </a:lvl9pPr>
          </a:lstStyle>
          <a:p/>
        </p:txBody>
      </p:sp>
      <p:sp>
        <p:nvSpPr>
          <p:cNvPr id="158" name="Google Shape;158;p16"/>
          <p:cNvSpPr txBox="1"/>
          <p:nvPr>
            <p:ph idx="14" type="subTitle"/>
          </p:nvPr>
        </p:nvSpPr>
        <p:spPr>
          <a:xfrm>
            <a:off x="7746700" y="197700"/>
            <a:ext cx="1346400" cy="1007400"/>
          </a:xfrm>
          <a:prstGeom prst="rect">
            <a:avLst/>
          </a:prstGeom>
        </p:spPr>
        <p:txBody>
          <a:bodyPr anchorCtr="0" anchor="b"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2400"/>
              <a:buFont typeface="Lexend Light"/>
              <a:buNone/>
              <a:defRPr sz="2400">
                <a:latin typeface="Lexend Light"/>
                <a:ea typeface="Lexend Light"/>
                <a:cs typeface="Lexend Light"/>
                <a:sym typeface="Lexend Light"/>
              </a:defRPr>
            </a:lvl2pPr>
            <a:lvl3pPr lvl="2" algn="r">
              <a:spcBef>
                <a:spcPts val="0"/>
              </a:spcBef>
              <a:spcAft>
                <a:spcPts val="0"/>
              </a:spcAft>
              <a:buSzPts val="2400"/>
              <a:buFont typeface="Lexend Light"/>
              <a:buNone/>
              <a:defRPr sz="2400">
                <a:latin typeface="Lexend Light"/>
                <a:ea typeface="Lexend Light"/>
                <a:cs typeface="Lexend Light"/>
                <a:sym typeface="Lexend Light"/>
              </a:defRPr>
            </a:lvl3pPr>
            <a:lvl4pPr lvl="3" algn="r">
              <a:spcBef>
                <a:spcPts val="0"/>
              </a:spcBef>
              <a:spcAft>
                <a:spcPts val="0"/>
              </a:spcAft>
              <a:buSzPts val="2400"/>
              <a:buFont typeface="Lexend Light"/>
              <a:buNone/>
              <a:defRPr sz="2400">
                <a:latin typeface="Lexend Light"/>
                <a:ea typeface="Lexend Light"/>
                <a:cs typeface="Lexend Light"/>
                <a:sym typeface="Lexend Light"/>
              </a:defRPr>
            </a:lvl4pPr>
            <a:lvl5pPr lvl="4" algn="r">
              <a:spcBef>
                <a:spcPts val="0"/>
              </a:spcBef>
              <a:spcAft>
                <a:spcPts val="0"/>
              </a:spcAft>
              <a:buSzPts val="2400"/>
              <a:buFont typeface="Lexend Light"/>
              <a:buNone/>
              <a:defRPr sz="2400">
                <a:latin typeface="Lexend Light"/>
                <a:ea typeface="Lexend Light"/>
                <a:cs typeface="Lexend Light"/>
                <a:sym typeface="Lexend Light"/>
              </a:defRPr>
            </a:lvl5pPr>
            <a:lvl6pPr lvl="5" algn="r">
              <a:spcBef>
                <a:spcPts val="0"/>
              </a:spcBef>
              <a:spcAft>
                <a:spcPts val="0"/>
              </a:spcAft>
              <a:buSzPts val="2400"/>
              <a:buFont typeface="Lexend Light"/>
              <a:buNone/>
              <a:defRPr sz="2400">
                <a:latin typeface="Lexend Light"/>
                <a:ea typeface="Lexend Light"/>
                <a:cs typeface="Lexend Light"/>
                <a:sym typeface="Lexend Light"/>
              </a:defRPr>
            </a:lvl6pPr>
            <a:lvl7pPr lvl="6" algn="r">
              <a:spcBef>
                <a:spcPts val="0"/>
              </a:spcBef>
              <a:spcAft>
                <a:spcPts val="0"/>
              </a:spcAft>
              <a:buSzPts val="2400"/>
              <a:buFont typeface="Lexend Light"/>
              <a:buNone/>
              <a:defRPr sz="2400">
                <a:latin typeface="Lexend Light"/>
                <a:ea typeface="Lexend Light"/>
                <a:cs typeface="Lexend Light"/>
                <a:sym typeface="Lexend Light"/>
              </a:defRPr>
            </a:lvl7pPr>
            <a:lvl8pPr lvl="7" algn="r">
              <a:spcBef>
                <a:spcPts val="0"/>
              </a:spcBef>
              <a:spcAft>
                <a:spcPts val="0"/>
              </a:spcAft>
              <a:buSzPts val="2400"/>
              <a:buFont typeface="Lexend Light"/>
              <a:buNone/>
              <a:defRPr sz="2400">
                <a:latin typeface="Lexend Light"/>
                <a:ea typeface="Lexend Light"/>
                <a:cs typeface="Lexend Light"/>
                <a:sym typeface="Lexend Light"/>
              </a:defRPr>
            </a:lvl8pPr>
            <a:lvl9pPr lvl="8" algn="r">
              <a:spcBef>
                <a:spcPts val="0"/>
              </a:spcBef>
              <a:spcAft>
                <a:spcPts val="0"/>
              </a:spcAft>
              <a:buSzPts val="2400"/>
              <a:buFont typeface="Lexend Light"/>
              <a:buNone/>
              <a:defRPr sz="2400">
                <a:latin typeface="Lexend Light"/>
                <a:ea typeface="Lexend Light"/>
                <a:cs typeface="Lexend Light"/>
                <a:sym typeface="Lexend Light"/>
              </a:defRPr>
            </a:lvl9pPr>
          </a:lstStyle>
          <a:p/>
        </p:txBody>
      </p:sp>
      <p:sp>
        <p:nvSpPr>
          <p:cNvPr id="159" name="Google Shape;159;p1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
  <p:cSld name="CUSTOM">
    <p:bg>
      <p:bgPr>
        <a:solidFill>
          <a:schemeClr val="accent4"/>
        </a:solidFill>
      </p:bgPr>
    </p:bg>
    <p:spTree>
      <p:nvGrpSpPr>
        <p:cNvPr id="160" name="Shape 160"/>
        <p:cNvGrpSpPr/>
        <p:nvPr/>
      </p:nvGrpSpPr>
      <p:grpSpPr>
        <a:xfrm>
          <a:off x="0" y="0"/>
          <a:ext cx="0" cy="0"/>
          <a:chOff x="0" y="0"/>
          <a:chExt cx="0" cy="0"/>
        </a:xfrm>
      </p:grpSpPr>
      <p:sp>
        <p:nvSpPr>
          <p:cNvPr id="161" name="Google Shape;161;p17"/>
          <p:cNvSpPr/>
          <p:nvPr/>
        </p:nvSpPr>
        <p:spPr>
          <a:xfrm>
            <a:off x="0" y="3079800"/>
            <a:ext cx="9144000" cy="20637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pic>
        <p:nvPicPr>
          <p:cNvPr descr="Video call group business people meeting on virtual workplace or remote office (proporcionada por Getty Images)" id="162" name="Google Shape;162;p17"/>
          <p:cNvPicPr preferRelativeResize="0"/>
          <p:nvPr/>
        </p:nvPicPr>
        <p:blipFill rotWithShape="1">
          <a:blip r:embed="rId2">
            <a:alphaModFix amt="12000"/>
          </a:blip>
          <a:srcRect b="13266" l="14552" r="21143" t="64992"/>
          <a:stretch/>
        </p:blipFill>
        <p:spPr>
          <a:xfrm>
            <a:off x="-4175" y="3079800"/>
            <a:ext cx="9152348" cy="2063599"/>
          </a:xfrm>
          <a:prstGeom prst="rect">
            <a:avLst/>
          </a:prstGeom>
          <a:solidFill>
            <a:schemeClr val="dk1"/>
          </a:solidFill>
          <a:ln>
            <a:noFill/>
          </a:ln>
        </p:spPr>
      </p:pic>
      <p:sp>
        <p:nvSpPr>
          <p:cNvPr id="163" name="Google Shape;163;p17"/>
          <p:cNvSpPr txBox="1"/>
          <p:nvPr>
            <p:ph type="title"/>
          </p:nvPr>
        </p:nvSpPr>
        <p:spPr>
          <a:xfrm>
            <a:off x="3741750"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9pPr>
          </a:lstStyle>
          <a:p/>
        </p:txBody>
      </p:sp>
      <p:sp>
        <p:nvSpPr>
          <p:cNvPr id="164" name="Google Shape;164;p17"/>
          <p:cNvSpPr txBox="1"/>
          <p:nvPr>
            <p:ph idx="2" type="title"/>
          </p:nvPr>
        </p:nvSpPr>
        <p:spPr>
          <a:xfrm>
            <a:off x="3734550" y="3982388"/>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9pPr>
          </a:lstStyle>
          <a:p/>
        </p:txBody>
      </p:sp>
      <p:sp>
        <p:nvSpPr>
          <p:cNvPr id="165" name="Google Shape;165;p17"/>
          <p:cNvSpPr txBox="1"/>
          <p:nvPr>
            <p:ph idx="3" type="title"/>
          </p:nvPr>
        </p:nvSpPr>
        <p:spPr>
          <a:xfrm>
            <a:off x="338925" y="796150"/>
            <a:ext cx="3358200" cy="12930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2800"/>
              <a:buNone/>
              <a:defRPr sz="4000"/>
            </a:lvl1pPr>
            <a:lvl2pPr lvl="1">
              <a:lnSpc>
                <a:spcPct val="115000"/>
              </a:lnSpc>
              <a:spcBef>
                <a:spcPts val="0"/>
              </a:spcBef>
              <a:spcAft>
                <a:spcPts val="0"/>
              </a:spcAft>
              <a:buSzPts val="2800"/>
              <a:buNone/>
              <a:defRPr sz="3000">
                <a:latin typeface="Alexandria Black"/>
                <a:ea typeface="Alexandria Black"/>
                <a:cs typeface="Alexandria Black"/>
                <a:sym typeface="Alexandria Black"/>
              </a:defRPr>
            </a:lvl2pPr>
            <a:lvl3pPr lvl="2">
              <a:lnSpc>
                <a:spcPct val="115000"/>
              </a:lnSpc>
              <a:spcBef>
                <a:spcPts val="0"/>
              </a:spcBef>
              <a:spcAft>
                <a:spcPts val="0"/>
              </a:spcAft>
              <a:buSzPts val="2800"/>
              <a:buNone/>
              <a:defRPr sz="3000">
                <a:latin typeface="Alexandria Black"/>
                <a:ea typeface="Alexandria Black"/>
                <a:cs typeface="Alexandria Black"/>
                <a:sym typeface="Alexandria Black"/>
              </a:defRPr>
            </a:lvl3pPr>
            <a:lvl4pPr lvl="3">
              <a:lnSpc>
                <a:spcPct val="115000"/>
              </a:lnSpc>
              <a:spcBef>
                <a:spcPts val="0"/>
              </a:spcBef>
              <a:spcAft>
                <a:spcPts val="0"/>
              </a:spcAft>
              <a:buSzPts val="2800"/>
              <a:buNone/>
              <a:defRPr sz="3000">
                <a:latin typeface="Alexandria Black"/>
                <a:ea typeface="Alexandria Black"/>
                <a:cs typeface="Alexandria Black"/>
                <a:sym typeface="Alexandria Black"/>
              </a:defRPr>
            </a:lvl4pPr>
            <a:lvl5pPr lvl="4">
              <a:lnSpc>
                <a:spcPct val="115000"/>
              </a:lnSpc>
              <a:spcBef>
                <a:spcPts val="0"/>
              </a:spcBef>
              <a:spcAft>
                <a:spcPts val="0"/>
              </a:spcAft>
              <a:buSzPts val="2800"/>
              <a:buNone/>
              <a:defRPr sz="3000">
                <a:latin typeface="Alexandria Black"/>
                <a:ea typeface="Alexandria Black"/>
                <a:cs typeface="Alexandria Black"/>
                <a:sym typeface="Alexandria Black"/>
              </a:defRPr>
            </a:lvl5pPr>
            <a:lvl6pPr lvl="5">
              <a:lnSpc>
                <a:spcPct val="115000"/>
              </a:lnSpc>
              <a:spcBef>
                <a:spcPts val="0"/>
              </a:spcBef>
              <a:spcAft>
                <a:spcPts val="0"/>
              </a:spcAft>
              <a:buSzPts val="2800"/>
              <a:buNone/>
              <a:defRPr sz="3000">
                <a:latin typeface="Alexandria Black"/>
                <a:ea typeface="Alexandria Black"/>
                <a:cs typeface="Alexandria Black"/>
                <a:sym typeface="Alexandria Black"/>
              </a:defRPr>
            </a:lvl6pPr>
            <a:lvl7pPr lvl="6">
              <a:lnSpc>
                <a:spcPct val="115000"/>
              </a:lnSpc>
              <a:spcBef>
                <a:spcPts val="0"/>
              </a:spcBef>
              <a:spcAft>
                <a:spcPts val="0"/>
              </a:spcAft>
              <a:buSzPts val="2800"/>
              <a:buNone/>
              <a:defRPr sz="3000">
                <a:latin typeface="Alexandria Black"/>
                <a:ea typeface="Alexandria Black"/>
                <a:cs typeface="Alexandria Black"/>
                <a:sym typeface="Alexandria Black"/>
              </a:defRPr>
            </a:lvl7pPr>
            <a:lvl8pPr lvl="7">
              <a:lnSpc>
                <a:spcPct val="115000"/>
              </a:lnSpc>
              <a:spcBef>
                <a:spcPts val="0"/>
              </a:spcBef>
              <a:spcAft>
                <a:spcPts val="0"/>
              </a:spcAft>
              <a:buSzPts val="2800"/>
              <a:buNone/>
              <a:defRPr sz="3000">
                <a:latin typeface="Alexandria Black"/>
                <a:ea typeface="Alexandria Black"/>
                <a:cs typeface="Alexandria Black"/>
                <a:sym typeface="Alexandria Black"/>
              </a:defRPr>
            </a:lvl8pPr>
            <a:lvl9pPr lvl="8">
              <a:lnSpc>
                <a:spcPct val="115000"/>
              </a:lnSpc>
              <a:spcBef>
                <a:spcPts val="0"/>
              </a:spcBef>
              <a:spcAft>
                <a:spcPts val="0"/>
              </a:spcAft>
              <a:buSzPts val="2800"/>
              <a:buNone/>
              <a:defRPr sz="3000">
                <a:latin typeface="Alexandria Black"/>
                <a:ea typeface="Alexandria Black"/>
                <a:cs typeface="Alexandria Black"/>
                <a:sym typeface="Alexandria Black"/>
              </a:defRPr>
            </a:lvl9pPr>
          </a:lstStyle>
          <a:p/>
        </p:txBody>
      </p:sp>
      <p:cxnSp>
        <p:nvCxnSpPr>
          <p:cNvPr id="166" name="Google Shape;166;p17"/>
          <p:cNvCxnSpPr/>
          <p:nvPr/>
        </p:nvCxnSpPr>
        <p:spPr>
          <a:xfrm>
            <a:off x="64800" y="1800"/>
            <a:ext cx="0" cy="3078000"/>
          </a:xfrm>
          <a:prstGeom prst="straightConnector1">
            <a:avLst/>
          </a:prstGeom>
          <a:noFill/>
          <a:ln cap="flat" cmpd="sng" w="9525">
            <a:solidFill>
              <a:schemeClr val="lt2"/>
            </a:solidFill>
            <a:prstDash val="solid"/>
            <a:round/>
            <a:headEnd len="sm" w="sm" type="none"/>
            <a:tailEnd len="sm" w="sm" type="none"/>
          </a:ln>
        </p:spPr>
      </p:cxnSp>
      <p:cxnSp>
        <p:nvCxnSpPr>
          <p:cNvPr id="167" name="Google Shape;167;p17"/>
          <p:cNvCxnSpPr/>
          <p:nvPr/>
        </p:nvCxnSpPr>
        <p:spPr>
          <a:xfrm>
            <a:off x="134125" y="1800"/>
            <a:ext cx="0" cy="3078000"/>
          </a:xfrm>
          <a:prstGeom prst="straightConnector1">
            <a:avLst/>
          </a:prstGeom>
          <a:noFill/>
          <a:ln cap="flat" cmpd="sng" w="9525">
            <a:solidFill>
              <a:schemeClr val="lt2"/>
            </a:solidFill>
            <a:prstDash val="solid"/>
            <a:round/>
            <a:headEnd len="sm" w="sm" type="none"/>
            <a:tailEnd len="sm" w="sm" type="none"/>
          </a:ln>
        </p:spPr>
      </p:cxnSp>
      <p:sp>
        <p:nvSpPr>
          <p:cNvPr id="168" name="Google Shape;168;p17"/>
          <p:cNvSpPr/>
          <p:nvPr/>
        </p:nvSpPr>
        <p:spPr>
          <a:xfrm>
            <a:off x="-2375" y="3226600"/>
            <a:ext cx="2116925" cy="1919275"/>
          </a:xfrm>
          <a:custGeom>
            <a:rect b="b" l="l" r="r" t="t"/>
            <a:pathLst>
              <a:path extrusionOk="0" h="76771" w="84677">
                <a:moveTo>
                  <a:pt x="63436" y="76771"/>
                </a:moveTo>
                <a:lnTo>
                  <a:pt x="50530" y="63865"/>
                </a:lnTo>
                <a:lnTo>
                  <a:pt x="84677" y="31718"/>
                </a:lnTo>
                <a:lnTo>
                  <a:pt x="54578" y="0"/>
                </a:lnTo>
                <a:lnTo>
                  <a:pt x="18002" y="34290"/>
                </a:lnTo>
                <a:lnTo>
                  <a:pt x="0" y="16954"/>
                </a:lnTo>
              </a:path>
            </a:pathLst>
          </a:custGeom>
          <a:noFill/>
          <a:ln cap="flat" cmpd="sng" w="9525">
            <a:solidFill>
              <a:schemeClr val="accent1"/>
            </a:solidFill>
            <a:prstDash val="solid"/>
            <a:round/>
            <a:headEnd len="sm" w="sm" type="none"/>
            <a:tailEnd len="sm" w="sm" type="none"/>
          </a:ln>
        </p:spPr>
      </p:sp>
      <p:sp>
        <p:nvSpPr>
          <p:cNvPr id="169" name="Google Shape;169;p17"/>
          <p:cNvSpPr txBox="1"/>
          <p:nvPr>
            <p:ph idx="4" type="title"/>
          </p:nvPr>
        </p:nvSpPr>
        <p:spPr>
          <a:xfrm>
            <a:off x="386075" y="1978775"/>
            <a:ext cx="3079500" cy="8004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2800"/>
              <a:buNone/>
              <a:defRPr sz="1000">
                <a:latin typeface="Lexend Light"/>
                <a:ea typeface="Lexend Light"/>
                <a:cs typeface="Lexend Light"/>
                <a:sym typeface="Lexend Light"/>
              </a:defRPr>
            </a:lvl1pPr>
            <a:lvl2pPr lvl="1">
              <a:lnSpc>
                <a:spcPct val="115000"/>
              </a:lnSpc>
              <a:spcBef>
                <a:spcPts val="0"/>
              </a:spcBef>
              <a:spcAft>
                <a:spcPts val="0"/>
              </a:spcAft>
              <a:buSzPts val="2800"/>
              <a:buNone/>
              <a:defRPr sz="1000">
                <a:latin typeface="Lexend Light"/>
                <a:ea typeface="Lexend Light"/>
                <a:cs typeface="Lexend Light"/>
                <a:sym typeface="Lexend Light"/>
              </a:defRPr>
            </a:lvl2pPr>
            <a:lvl3pPr lvl="2">
              <a:lnSpc>
                <a:spcPct val="115000"/>
              </a:lnSpc>
              <a:spcBef>
                <a:spcPts val="0"/>
              </a:spcBef>
              <a:spcAft>
                <a:spcPts val="0"/>
              </a:spcAft>
              <a:buSzPts val="2800"/>
              <a:buNone/>
              <a:defRPr sz="1000">
                <a:latin typeface="Lexend Light"/>
                <a:ea typeface="Lexend Light"/>
                <a:cs typeface="Lexend Light"/>
                <a:sym typeface="Lexend Light"/>
              </a:defRPr>
            </a:lvl3pPr>
            <a:lvl4pPr lvl="3">
              <a:lnSpc>
                <a:spcPct val="115000"/>
              </a:lnSpc>
              <a:spcBef>
                <a:spcPts val="0"/>
              </a:spcBef>
              <a:spcAft>
                <a:spcPts val="0"/>
              </a:spcAft>
              <a:buSzPts val="2800"/>
              <a:buNone/>
              <a:defRPr sz="1000">
                <a:latin typeface="Lexend Light"/>
                <a:ea typeface="Lexend Light"/>
                <a:cs typeface="Lexend Light"/>
                <a:sym typeface="Lexend Light"/>
              </a:defRPr>
            </a:lvl4pPr>
            <a:lvl5pPr lvl="4">
              <a:lnSpc>
                <a:spcPct val="115000"/>
              </a:lnSpc>
              <a:spcBef>
                <a:spcPts val="0"/>
              </a:spcBef>
              <a:spcAft>
                <a:spcPts val="0"/>
              </a:spcAft>
              <a:buSzPts val="2800"/>
              <a:buNone/>
              <a:defRPr sz="1000">
                <a:latin typeface="Lexend Light"/>
                <a:ea typeface="Lexend Light"/>
                <a:cs typeface="Lexend Light"/>
                <a:sym typeface="Lexend Light"/>
              </a:defRPr>
            </a:lvl5pPr>
            <a:lvl6pPr lvl="5">
              <a:lnSpc>
                <a:spcPct val="115000"/>
              </a:lnSpc>
              <a:spcBef>
                <a:spcPts val="0"/>
              </a:spcBef>
              <a:spcAft>
                <a:spcPts val="0"/>
              </a:spcAft>
              <a:buSzPts val="2800"/>
              <a:buNone/>
              <a:defRPr sz="1000">
                <a:latin typeface="Lexend Light"/>
                <a:ea typeface="Lexend Light"/>
                <a:cs typeface="Lexend Light"/>
                <a:sym typeface="Lexend Light"/>
              </a:defRPr>
            </a:lvl6pPr>
            <a:lvl7pPr lvl="6">
              <a:lnSpc>
                <a:spcPct val="115000"/>
              </a:lnSpc>
              <a:spcBef>
                <a:spcPts val="0"/>
              </a:spcBef>
              <a:spcAft>
                <a:spcPts val="0"/>
              </a:spcAft>
              <a:buSzPts val="2800"/>
              <a:buNone/>
              <a:defRPr sz="1000">
                <a:latin typeface="Lexend Light"/>
                <a:ea typeface="Lexend Light"/>
                <a:cs typeface="Lexend Light"/>
                <a:sym typeface="Lexend Light"/>
              </a:defRPr>
            </a:lvl7pPr>
            <a:lvl8pPr lvl="7">
              <a:lnSpc>
                <a:spcPct val="115000"/>
              </a:lnSpc>
              <a:spcBef>
                <a:spcPts val="0"/>
              </a:spcBef>
              <a:spcAft>
                <a:spcPts val="0"/>
              </a:spcAft>
              <a:buSzPts val="2800"/>
              <a:buNone/>
              <a:defRPr sz="1000">
                <a:latin typeface="Lexend Light"/>
                <a:ea typeface="Lexend Light"/>
                <a:cs typeface="Lexend Light"/>
                <a:sym typeface="Lexend Light"/>
              </a:defRPr>
            </a:lvl8pPr>
            <a:lvl9pPr lvl="8">
              <a:lnSpc>
                <a:spcPct val="115000"/>
              </a:lnSpc>
              <a:spcBef>
                <a:spcPts val="0"/>
              </a:spcBef>
              <a:spcAft>
                <a:spcPts val="0"/>
              </a:spcAft>
              <a:buSzPts val="2800"/>
              <a:buNone/>
              <a:defRPr sz="1000">
                <a:latin typeface="Lexend Light"/>
                <a:ea typeface="Lexend Light"/>
                <a:cs typeface="Lexend Light"/>
                <a:sym typeface="Lexend Light"/>
              </a:defRPr>
            </a:lvl9pPr>
          </a:lstStyle>
          <a:p/>
        </p:txBody>
      </p:sp>
      <p:sp>
        <p:nvSpPr>
          <p:cNvPr id="170" name="Google Shape;170;p17"/>
          <p:cNvSpPr txBox="1"/>
          <p:nvPr>
            <p:ph idx="5" type="title"/>
          </p:nvPr>
        </p:nvSpPr>
        <p:spPr>
          <a:xfrm>
            <a:off x="5113350"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9pPr>
          </a:lstStyle>
          <a:p/>
        </p:txBody>
      </p:sp>
      <p:sp>
        <p:nvSpPr>
          <p:cNvPr id="171" name="Google Shape;171;p17"/>
          <p:cNvSpPr txBox="1"/>
          <p:nvPr>
            <p:ph idx="6" type="title"/>
          </p:nvPr>
        </p:nvSpPr>
        <p:spPr>
          <a:xfrm>
            <a:off x="5106150" y="3982388"/>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9pPr>
          </a:lstStyle>
          <a:p/>
        </p:txBody>
      </p:sp>
      <p:sp>
        <p:nvSpPr>
          <p:cNvPr id="172" name="Google Shape;172;p17"/>
          <p:cNvSpPr txBox="1"/>
          <p:nvPr>
            <p:ph idx="7" type="title"/>
          </p:nvPr>
        </p:nvSpPr>
        <p:spPr>
          <a:xfrm>
            <a:off x="6492150"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9pPr>
          </a:lstStyle>
          <a:p/>
        </p:txBody>
      </p:sp>
      <p:sp>
        <p:nvSpPr>
          <p:cNvPr id="173" name="Google Shape;173;p17"/>
          <p:cNvSpPr txBox="1"/>
          <p:nvPr>
            <p:ph idx="8" type="title"/>
          </p:nvPr>
        </p:nvSpPr>
        <p:spPr>
          <a:xfrm>
            <a:off x="6487425" y="3982388"/>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9pPr>
          </a:lstStyle>
          <a:p/>
        </p:txBody>
      </p:sp>
      <p:sp>
        <p:nvSpPr>
          <p:cNvPr id="174" name="Google Shape;174;p17"/>
          <p:cNvSpPr txBox="1"/>
          <p:nvPr>
            <p:ph idx="9" type="title"/>
          </p:nvPr>
        </p:nvSpPr>
        <p:spPr>
          <a:xfrm>
            <a:off x="7880545" y="3442425"/>
            <a:ext cx="12807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9pPr>
          </a:lstStyle>
          <a:p/>
        </p:txBody>
      </p:sp>
      <p:sp>
        <p:nvSpPr>
          <p:cNvPr id="175" name="Google Shape;175;p17"/>
          <p:cNvSpPr txBox="1"/>
          <p:nvPr>
            <p:ph idx="13" type="title"/>
          </p:nvPr>
        </p:nvSpPr>
        <p:spPr>
          <a:xfrm>
            <a:off x="7873425" y="3982394"/>
            <a:ext cx="12807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000">
                <a:solidFill>
                  <a:schemeClr val="lt1"/>
                </a:solidFill>
                <a:latin typeface="Lexend Light"/>
                <a:ea typeface="Lexend Light"/>
                <a:cs typeface="Lexend Light"/>
                <a:sym typeface="Lexend Light"/>
              </a:defRPr>
            </a:lvl9pPr>
          </a:lstStyle>
          <a:p/>
        </p:txBody>
      </p:sp>
      <p:sp>
        <p:nvSpPr>
          <p:cNvPr id="176" name="Google Shape;176;p17"/>
          <p:cNvSpPr/>
          <p:nvPr>
            <p:ph idx="14" type="pic"/>
          </p:nvPr>
        </p:nvSpPr>
        <p:spPr>
          <a:xfrm>
            <a:off x="3744275" y="1711500"/>
            <a:ext cx="1287900" cy="1597500"/>
          </a:xfrm>
          <a:prstGeom prst="rect">
            <a:avLst/>
          </a:prstGeom>
          <a:noFill/>
          <a:ln>
            <a:noFill/>
          </a:ln>
        </p:spPr>
      </p:sp>
      <p:sp>
        <p:nvSpPr>
          <p:cNvPr id="177" name="Google Shape;177;p17"/>
          <p:cNvSpPr/>
          <p:nvPr>
            <p:ph idx="15" type="pic"/>
          </p:nvPr>
        </p:nvSpPr>
        <p:spPr>
          <a:xfrm>
            <a:off x="5116938" y="1711538"/>
            <a:ext cx="1287900" cy="1597500"/>
          </a:xfrm>
          <a:prstGeom prst="rect">
            <a:avLst/>
          </a:prstGeom>
          <a:noFill/>
          <a:ln>
            <a:noFill/>
          </a:ln>
        </p:spPr>
      </p:sp>
      <p:sp>
        <p:nvSpPr>
          <p:cNvPr id="178" name="Google Shape;178;p17"/>
          <p:cNvSpPr/>
          <p:nvPr>
            <p:ph idx="16" type="pic"/>
          </p:nvPr>
        </p:nvSpPr>
        <p:spPr>
          <a:xfrm>
            <a:off x="6488288" y="1707838"/>
            <a:ext cx="1287900" cy="1597500"/>
          </a:xfrm>
          <a:prstGeom prst="rect">
            <a:avLst/>
          </a:prstGeom>
          <a:noFill/>
          <a:ln>
            <a:noFill/>
          </a:ln>
        </p:spPr>
      </p:sp>
      <p:sp>
        <p:nvSpPr>
          <p:cNvPr id="179" name="Google Shape;179;p17"/>
          <p:cNvSpPr/>
          <p:nvPr>
            <p:ph idx="17" type="pic"/>
          </p:nvPr>
        </p:nvSpPr>
        <p:spPr>
          <a:xfrm>
            <a:off x="7859638" y="1711538"/>
            <a:ext cx="1287900" cy="1597500"/>
          </a:xfrm>
          <a:prstGeom prst="rect">
            <a:avLst/>
          </a:prstGeom>
          <a:noFill/>
          <a:ln>
            <a:noFill/>
          </a:ln>
        </p:spPr>
      </p:sp>
      <p:sp>
        <p:nvSpPr>
          <p:cNvPr id="180" name="Google Shape;180;p1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3">
  <p:cSld name="CUSTOM_11">
    <p:bg>
      <p:bgPr>
        <a:solidFill>
          <a:schemeClr val="accent4"/>
        </a:solidFill>
      </p:bgPr>
    </p:bg>
    <p:spTree>
      <p:nvGrpSpPr>
        <p:cNvPr id="181" name="Shape 181"/>
        <p:cNvGrpSpPr/>
        <p:nvPr/>
      </p:nvGrpSpPr>
      <p:grpSpPr>
        <a:xfrm>
          <a:off x="0" y="0"/>
          <a:ext cx="0" cy="0"/>
          <a:chOff x="0" y="0"/>
          <a:chExt cx="0" cy="0"/>
        </a:xfrm>
      </p:grpSpPr>
      <p:sp>
        <p:nvSpPr>
          <p:cNvPr id="182" name="Google Shape;182;p18"/>
          <p:cNvSpPr/>
          <p:nvPr/>
        </p:nvSpPr>
        <p:spPr>
          <a:xfrm>
            <a:off x="-1875" y="0"/>
            <a:ext cx="9144000" cy="28362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pic>
        <p:nvPicPr>
          <p:cNvPr descr="Video call group business people meeting on virtual workplace or remote office (proporcionada por Getty Images)" id="183" name="Google Shape;183;p18"/>
          <p:cNvPicPr preferRelativeResize="0"/>
          <p:nvPr/>
        </p:nvPicPr>
        <p:blipFill rotWithShape="1">
          <a:blip r:embed="rId2">
            <a:alphaModFix amt="12000"/>
          </a:blip>
          <a:srcRect b="7833" l="14552" r="21143" t="62285"/>
          <a:stretch/>
        </p:blipFill>
        <p:spPr>
          <a:xfrm>
            <a:off x="-4175" y="0"/>
            <a:ext cx="9152348" cy="2836198"/>
          </a:xfrm>
          <a:prstGeom prst="rect">
            <a:avLst/>
          </a:prstGeom>
          <a:solidFill>
            <a:schemeClr val="dk1"/>
          </a:solidFill>
          <a:ln>
            <a:noFill/>
          </a:ln>
        </p:spPr>
      </p:pic>
      <p:sp>
        <p:nvSpPr>
          <p:cNvPr id="184" name="Google Shape;184;p18"/>
          <p:cNvSpPr/>
          <p:nvPr/>
        </p:nvSpPr>
        <p:spPr>
          <a:xfrm rot="-5400000">
            <a:off x="5576650"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5" name="Google Shape;185;p18"/>
          <p:cNvCxnSpPr/>
          <p:nvPr/>
        </p:nvCxnSpPr>
        <p:spPr>
          <a:xfrm>
            <a:off x="-8333" y="5033764"/>
            <a:ext cx="9150600" cy="0"/>
          </a:xfrm>
          <a:prstGeom prst="straightConnector1">
            <a:avLst/>
          </a:prstGeom>
          <a:noFill/>
          <a:ln cap="flat" cmpd="sng" w="9525">
            <a:solidFill>
              <a:schemeClr val="lt2"/>
            </a:solidFill>
            <a:prstDash val="solid"/>
            <a:round/>
            <a:headEnd len="sm" w="sm" type="none"/>
            <a:tailEnd len="sm" w="sm" type="none"/>
          </a:ln>
        </p:spPr>
      </p:cxnSp>
      <p:sp>
        <p:nvSpPr>
          <p:cNvPr id="186" name="Google Shape;186;p18"/>
          <p:cNvSpPr/>
          <p:nvPr/>
        </p:nvSpPr>
        <p:spPr>
          <a:xfrm rot="-5400000">
            <a:off x="580647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 name="Google Shape;187;p18"/>
          <p:cNvSpPr/>
          <p:nvPr/>
        </p:nvSpPr>
        <p:spPr>
          <a:xfrm rot="-5400000">
            <a:off x="604047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18"/>
          <p:cNvSpPr/>
          <p:nvPr/>
        </p:nvSpPr>
        <p:spPr>
          <a:xfrm rot="-5400000">
            <a:off x="6270301"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9" name="Google Shape;189;p18"/>
          <p:cNvSpPr/>
          <p:nvPr/>
        </p:nvSpPr>
        <p:spPr>
          <a:xfrm rot="-5400000">
            <a:off x="6508464"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18"/>
          <p:cNvSpPr/>
          <p:nvPr/>
        </p:nvSpPr>
        <p:spPr>
          <a:xfrm rot="-5400000">
            <a:off x="6738290"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 name="Google Shape;191;p18"/>
          <p:cNvSpPr/>
          <p:nvPr/>
        </p:nvSpPr>
        <p:spPr>
          <a:xfrm rot="-5400000">
            <a:off x="6972290"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18"/>
          <p:cNvSpPr/>
          <p:nvPr/>
        </p:nvSpPr>
        <p:spPr>
          <a:xfrm rot="-5400000">
            <a:off x="7202115"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18"/>
          <p:cNvSpPr/>
          <p:nvPr/>
        </p:nvSpPr>
        <p:spPr>
          <a:xfrm rot="-5400000">
            <a:off x="743612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18"/>
          <p:cNvSpPr/>
          <p:nvPr/>
        </p:nvSpPr>
        <p:spPr>
          <a:xfrm rot="-5400000">
            <a:off x="767012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18"/>
          <p:cNvSpPr/>
          <p:nvPr/>
        </p:nvSpPr>
        <p:spPr>
          <a:xfrm rot="-5400000">
            <a:off x="7899954"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 name="Google Shape;196;p18"/>
          <p:cNvSpPr/>
          <p:nvPr/>
        </p:nvSpPr>
        <p:spPr>
          <a:xfrm rot="-5400000">
            <a:off x="813811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 name="Google Shape;197;p18"/>
          <p:cNvSpPr/>
          <p:nvPr/>
        </p:nvSpPr>
        <p:spPr>
          <a:xfrm rot="-5400000">
            <a:off x="8367942"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8" name="Google Shape;198;p18"/>
          <p:cNvSpPr/>
          <p:nvPr/>
        </p:nvSpPr>
        <p:spPr>
          <a:xfrm rot="-5400000">
            <a:off x="8592492"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9" name="Google Shape;199;p18"/>
          <p:cNvSpPr/>
          <p:nvPr/>
        </p:nvSpPr>
        <p:spPr>
          <a:xfrm rot="-5400000">
            <a:off x="8817941"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 name="Google Shape;200;p18"/>
          <p:cNvSpPr/>
          <p:nvPr/>
        </p:nvSpPr>
        <p:spPr>
          <a:xfrm rot="-5400000">
            <a:off x="2136260"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 name="Google Shape;201;p18"/>
          <p:cNvSpPr/>
          <p:nvPr/>
        </p:nvSpPr>
        <p:spPr>
          <a:xfrm rot="-5400000">
            <a:off x="2366085"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18"/>
          <p:cNvSpPr/>
          <p:nvPr/>
        </p:nvSpPr>
        <p:spPr>
          <a:xfrm rot="-5400000">
            <a:off x="260008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 name="Google Shape;203;p18"/>
          <p:cNvSpPr/>
          <p:nvPr/>
        </p:nvSpPr>
        <p:spPr>
          <a:xfrm rot="-5400000">
            <a:off x="2829911"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 name="Google Shape;204;p18"/>
          <p:cNvSpPr/>
          <p:nvPr/>
        </p:nvSpPr>
        <p:spPr>
          <a:xfrm rot="-5400000">
            <a:off x="3068074"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5" name="Google Shape;205;p18"/>
          <p:cNvSpPr/>
          <p:nvPr/>
        </p:nvSpPr>
        <p:spPr>
          <a:xfrm rot="-5400000">
            <a:off x="3297899"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 name="Google Shape;206;p18"/>
          <p:cNvSpPr/>
          <p:nvPr/>
        </p:nvSpPr>
        <p:spPr>
          <a:xfrm rot="-5400000">
            <a:off x="3531899"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7" name="Google Shape;207;p18"/>
          <p:cNvSpPr/>
          <p:nvPr/>
        </p:nvSpPr>
        <p:spPr>
          <a:xfrm rot="-5400000">
            <a:off x="3761725"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 name="Google Shape;208;p18"/>
          <p:cNvSpPr/>
          <p:nvPr/>
        </p:nvSpPr>
        <p:spPr>
          <a:xfrm rot="-5400000">
            <a:off x="399573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18"/>
          <p:cNvSpPr/>
          <p:nvPr/>
        </p:nvSpPr>
        <p:spPr>
          <a:xfrm rot="-5400000">
            <a:off x="422973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p18"/>
          <p:cNvSpPr/>
          <p:nvPr/>
        </p:nvSpPr>
        <p:spPr>
          <a:xfrm rot="-5400000">
            <a:off x="4459563"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18"/>
          <p:cNvSpPr/>
          <p:nvPr/>
        </p:nvSpPr>
        <p:spPr>
          <a:xfrm rot="-5400000">
            <a:off x="469772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p18"/>
          <p:cNvSpPr/>
          <p:nvPr/>
        </p:nvSpPr>
        <p:spPr>
          <a:xfrm rot="-5400000">
            <a:off x="4927551"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3" name="Google Shape;213;p18"/>
          <p:cNvSpPr/>
          <p:nvPr/>
        </p:nvSpPr>
        <p:spPr>
          <a:xfrm rot="-5400000">
            <a:off x="5152102"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18"/>
          <p:cNvSpPr/>
          <p:nvPr/>
        </p:nvSpPr>
        <p:spPr>
          <a:xfrm rot="-5400000">
            <a:off x="5377551"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18"/>
          <p:cNvSpPr/>
          <p:nvPr/>
        </p:nvSpPr>
        <p:spPr>
          <a:xfrm rot="-5400000">
            <a:off x="-23441"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6" name="Google Shape;216;p18"/>
          <p:cNvSpPr/>
          <p:nvPr/>
        </p:nvSpPr>
        <p:spPr>
          <a:xfrm rot="-5400000">
            <a:off x="206385"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7" name="Google Shape;217;p18"/>
          <p:cNvSpPr/>
          <p:nvPr/>
        </p:nvSpPr>
        <p:spPr>
          <a:xfrm rot="-5400000">
            <a:off x="44039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 name="Google Shape;218;p18"/>
          <p:cNvSpPr/>
          <p:nvPr/>
        </p:nvSpPr>
        <p:spPr>
          <a:xfrm rot="-5400000">
            <a:off x="67439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9" name="Google Shape;219;p18"/>
          <p:cNvSpPr/>
          <p:nvPr/>
        </p:nvSpPr>
        <p:spPr>
          <a:xfrm rot="-5400000">
            <a:off x="904223"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18"/>
          <p:cNvSpPr/>
          <p:nvPr/>
        </p:nvSpPr>
        <p:spPr>
          <a:xfrm rot="-5400000">
            <a:off x="114238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 name="Google Shape;221;p18"/>
          <p:cNvSpPr/>
          <p:nvPr/>
        </p:nvSpPr>
        <p:spPr>
          <a:xfrm rot="-5400000">
            <a:off x="1372211"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2" name="Google Shape;222;p18"/>
          <p:cNvSpPr/>
          <p:nvPr/>
        </p:nvSpPr>
        <p:spPr>
          <a:xfrm rot="-5400000">
            <a:off x="1596762"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 name="Google Shape;223;p18"/>
          <p:cNvSpPr/>
          <p:nvPr/>
        </p:nvSpPr>
        <p:spPr>
          <a:xfrm rot="-5400000">
            <a:off x="1822211"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24" name="Google Shape;224;p18"/>
          <p:cNvCxnSpPr/>
          <p:nvPr/>
        </p:nvCxnSpPr>
        <p:spPr>
          <a:xfrm rot="10800000">
            <a:off x="-8367" y="5138671"/>
            <a:ext cx="9150600" cy="0"/>
          </a:xfrm>
          <a:prstGeom prst="straightConnector1">
            <a:avLst/>
          </a:prstGeom>
          <a:noFill/>
          <a:ln cap="flat" cmpd="sng" w="9525">
            <a:solidFill>
              <a:schemeClr val="lt2"/>
            </a:solidFill>
            <a:prstDash val="solid"/>
            <a:round/>
            <a:headEnd len="sm" w="sm" type="none"/>
            <a:tailEnd len="sm" w="sm" type="none"/>
          </a:ln>
        </p:spPr>
      </p:cxnSp>
      <p:cxnSp>
        <p:nvCxnSpPr>
          <p:cNvPr id="225" name="Google Shape;225;p18"/>
          <p:cNvCxnSpPr/>
          <p:nvPr/>
        </p:nvCxnSpPr>
        <p:spPr>
          <a:xfrm>
            <a:off x="64800" y="1800"/>
            <a:ext cx="0" cy="2836200"/>
          </a:xfrm>
          <a:prstGeom prst="straightConnector1">
            <a:avLst/>
          </a:prstGeom>
          <a:noFill/>
          <a:ln cap="flat" cmpd="sng" w="9525">
            <a:solidFill>
              <a:schemeClr val="accent1"/>
            </a:solidFill>
            <a:prstDash val="solid"/>
            <a:round/>
            <a:headEnd len="sm" w="sm" type="none"/>
            <a:tailEnd len="sm" w="sm" type="none"/>
          </a:ln>
        </p:spPr>
      </p:cxnSp>
      <p:cxnSp>
        <p:nvCxnSpPr>
          <p:cNvPr id="226" name="Google Shape;226;p18"/>
          <p:cNvCxnSpPr/>
          <p:nvPr/>
        </p:nvCxnSpPr>
        <p:spPr>
          <a:xfrm>
            <a:off x="134125" y="1800"/>
            <a:ext cx="0" cy="2836200"/>
          </a:xfrm>
          <a:prstGeom prst="straightConnector1">
            <a:avLst/>
          </a:prstGeom>
          <a:noFill/>
          <a:ln cap="flat" cmpd="sng" w="9525">
            <a:solidFill>
              <a:schemeClr val="accent1"/>
            </a:solidFill>
            <a:prstDash val="solid"/>
            <a:round/>
            <a:headEnd len="sm" w="sm" type="none"/>
            <a:tailEnd len="sm" w="sm" type="none"/>
          </a:ln>
        </p:spPr>
      </p:cxnSp>
      <p:sp>
        <p:nvSpPr>
          <p:cNvPr id="227" name="Google Shape;227;p18"/>
          <p:cNvSpPr txBox="1"/>
          <p:nvPr>
            <p:ph type="title"/>
          </p:nvPr>
        </p:nvSpPr>
        <p:spPr>
          <a:xfrm>
            <a:off x="3744225"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28" name="Google Shape;228;p18"/>
          <p:cNvSpPr txBox="1"/>
          <p:nvPr>
            <p:ph idx="2" type="title"/>
          </p:nvPr>
        </p:nvSpPr>
        <p:spPr>
          <a:xfrm>
            <a:off x="3737025" y="3982388"/>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29" name="Google Shape;229;p18"/>
          <p:cNvSpPr txBox="1"/>
          <p:nvPr>
            <p:ph idx="3" type="title"/>
          </p:nvPr>
        </p:nvSpPr>
        <p:spPr>
          <a:xfrm>
            <a:off x="386075" y="2113775"/>
            <a:ext cx="3249900" cy="12552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sz="4000"/>
            </a:lvl1pPr>
            <a:lvl2pPr lvl="1">
              <a:lnSpc>
                <a:spcPct val="115000"/>
              </a:lnSpc>
              <a:spcBef>
                <a:spcPts val="0"/>
              </a:spcBef>
              <a:spcAft>
                <a:spcPts val="0"/>
              </a:spcAft>
              <a:buSzPts val="2800"/>
              <a:buNone/>
              <a:defRPr sz="3000">
                <a:latin typeface="Alexandria Black"/>
                <a:ea typeface="Alexandria Black"/>
                <a:cs typeface="Alexandria Black"/>
                <a:sym typeface="Alexandria Black"/>
              </a:defRPr>
            </a:lvl2pPr>
            <a:lvl3pPr lvl="2">
              <a:lnSpc>
                <a:spcPct val="115000"/>
              </a:lnSpc>
              <a:spcBef>
                <a:spcPts val="0"/>
              </a:spcBef>
              <a:spcAft>
                <a:spcPts val="0"/>
              </a:spcAft>
              <a:buSzPts val="2800"/>
              <a:buNone/>
              <a:defRPr sz="3000">
                <a:latin typeface="Alexandria Black"/>
                <a:ea typeface="Alexandria Black"/>
                <a:cs typeface="Alexandria Black"/>
                <a:sym typeface="Alexandria Black"/>
              </a:defRPr>
            </a:lvl3pPr>
            <a:lvl4pPr lvl="3">
              <a:lnSpc>
                <a:spcPct val="115000"/>
              </a:lnSpc>
              <a:spcBef>
                <a:spcPts val="0"/>
              </a:spcBef>
              <a:spcAft>
                <a:spcPts val="0"/>
              </a:spcAft>
              <a:buSzPts val="2800"/>
              <a:buNone/>
              <a:defRPr sz="3000">
                <a:latin typeface="Alexandria Black"/>
                <a:ea typeface="Alexandria Black"/>
                <a:cs typeface="Alexandria Black"/>
                <a:sym typeface="Alexandria Black"/>
              </a:defRPr>
            </a:lvl4pPr>
            <a:lvl5pPr lvl="4">
              <a:lnSpc>
                <a:spcPct val="115000"/>
              </a:lnSpc>
              <a:spcBef>
                <a:spcPts val="0"/>
              </a:spcBef>
              <a:spcAft>
                <a:spcPts val="0"/>
              </a:spcAft>
              <a:buSzPts val="2800"/>
              <a:buNone/>
              <a:defRPr sz="3000">
                <a:latin typeface="Alexandria Black"/>
                <a:ea typeface="Alexandria Black"/>
                <a:cs typeface="Alexandria Black"/>
                <a:sym typeface="Alexandria Black"/>
              </a:defRPr>
            </a:lvl5pPr>
            <a:lvl6pPr lvl="5">
              <a:lnSpc>
                <a:spcPct val="115000"/>
              </a:lnSpc>
              <a:spcBef>
                <a:spcPts val="0"/>
              </a:spcBef>
              <a:spcAft>
                <a:spcPts val="0"/>
              </a:spcAft>
              <a:buSzPts val="2800"/>
              <a:buNone/>
              <a:defRPr sz="3000">
                <a:latin typeface="Alexandria Black"/>
                <a:ea typeface="Alexandria Black"/>
                <a:cs typeface="Alexandria Black"/>
                <a:sym typeface="Alexandria Black"/>
              </a:defRPr>
            </a:lvl6pPr>
            <a:lvl7pPr lvl="6">
              <a:lnSpc>
                <a:spcPct val="115000"/>
              </a:lnSpc>
              <a:spcBef>
                <a:spcPts val="0"/>
              </a:spcBef>
              <a:spcAft>
                <a:spcPts val="0"/>
              </a:spcAft>
              <a:buSzPts val="2800"/>
              <a:buNone/>
              <a:defRPr sz="3000">
                <a:latin typeface="Alexandria Black"/>
                <a:ea typeface="Alexandria Black"/>
                <a:cs typeface="Alexandria Black"/>
                <a:sym typeface="Alexandria Black"/>
              </a:defRPr>
            </a:lvl7pPr>
            <a:lvl8pPr lvl="7">
              <a:lnSpc>
                <a:spcPct val="115000"/>
              </a:lnSpc>
              <a:spcBef>
                <a:spcPts val="0"/>
              </a:spcBef>
              <a:spcAft>
                <a:spcPts val="0"/>
              </a:spcAft>
              <a:buSzPts val="2800"/>
              <a:buNone/>
              <a:defRPr sz="3000">
                <a:latin typeface="Alexandria Black"/>
                <a:ea typeface="Alexandria Black"/>
                <a:cs typeface="Alexandria Black"/>
                <a:sym typeface="Alexandria Black"/>
              </a:defRPr>
            </a:lvl8pPr>
            <a:lvl9pPr lvl="8">
              <a:lnSpc>
                <a:spcPct val="115000"/>
              </a:lnSpc>
              <a:spcBef>
                <a:spcPts val="0"/>
              </a:spcBef>
              <a:spcAft>
                <a:spcPts val="0"/>
              </a:spcAft>
              <a:buSzPts val="2800"/>
              <a:buNone/>
              <a:defRPr sz="3000">
                <a:latin typeface="Alexandria Black"/>
                <a:ea typeface="Alexandria Black"/>
                <a:cs typeface="Alexandria Black"/>
                <a:sym typeface="Alexandria Black"/>
              </a:defRPr>
            </a:lvl9pPr>
          </a:lstStyle>
          <a:p/>
        </p:txBody>
      </p:sp>
      <p:sp>
        <p:nvSpPr>
          <p:cNvPr id="230" name="Google Shape;230;p18"/>
          <p:cNvSpPr txBox="1"/>
          <p:nvPr>
            <p:ph idx="4" type="title"/>
          </p:nvPr>
        </p:nvSpPr>
        <p:spPr>
          <a:xfrm>
            <a:off x="5115825"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31" name="Google Shape;231;p18"/>
          <p:cNvSpPr txBox="1"/>
          <p:nvPr>
            <p:ph idx="5" type="title"/>
          </p:nvPr>
        </p:nvSpPr>
        <p:spPr>
          <a:xfrm>
            <a:off x="5108625" y="3982388"/>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32" name="Google Shape;232;p18"/>
          <p:cNvSpPr txBox="1"/>
          <p:nvPr>
            <p:ph idx="6" type="title"/>
          </p:nvPr>
        </p:nvSpPr>
        <p:spPr>
          <a:xfrm>
            <a:off x="6494625"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33" name="Google Shape;233;p18"/>
          <p:cNvSpPr txBox="1"/>
          <p:nvPr>
            <p:ph idx="7" type="title"/>
          </p:nvPr>
        </p:nvSpPr>
        <p:spPr>
          <a:xfrm>
            <a:off x="6487425" y="3982388"/>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34" name="Google Shape;234;p18"/>
          <p:cNvSpPr txBox="1"/>
          <p:nvPr>
            <p:ph idx="8" type="title"/>
          </p:nvPr>
        </p:nvSpPr>
        <p:spPr>
          <a:xfrm>
            <a:off x="7880545" y="3442425"/>
            <a:ext cx="12807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35" name="Google Shape;235;p18"/>
          <p:cNvSpPr txBox="1"/>
          <p:nvPr>
            <p:ph idx="9" type="title"/>
          </p:nvPr>
        </p:nvSpPr>
        <p:spPr>
          <a:xfrm>
            <a:off x="7873425" y="3982394"/>
            <a:ext cx="12807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36" name="Google Shape;236;p18"/>
          <p:cNvSpPr/>
          <p:nvPr>
            <p:ph idx="13" type="pic"/>
          </p:nvPr>
        </p:nvSpPr>
        <p:spPr>
          <a:xfrm>
            <a:off x="3744275" y="1507313"/>
            <a:ext cx="1287900" cy="1597500"/>
          </a:xfrm>
          <a:prstGeom prst="rect">
            <a:avLst/>
          </a:prstGeom>
          <a:noFill/>
          <a:ln>
            <a:noFill/>
          </a:ln>
        </p:spPr>
      </p:sp>
      <p:sp>
        <p:nvSpPr>
          <p:cNvPr id="237" name="Google Shape;237;p18"/>
          <p:cNvSpPr/>
          <p:nvPr>
            <p:ph idx="14" type="pic"/>
          </p:nvPr>
        </p:nvSpPr>
        <p:spPr>
          <a:xfrm>
            <a:off x="5116938" y="1507350"/>
            <a:ext cx="1287900" cy="1597500"/>
          </a:xfrm>
          <a:prstGeom prst="rect">
            <a:avLst/>
          </a:prstGeom>
          <a:noFill/>
          <a:ln>
            <a:noFill/>
          </a:ln>
        </p:spPr>
      </p:sp>
      <p:sp>
        <p:nvSpPr>
          <p:cNvPr id="238" name="Google Shape;238;p18"/>
          <p:cNvSpPr/>
          <p:nvPr>
            <p:ph idx="15" type="pic"/>
          </p:nvPr>
        </p:nvSpPr>
        <p:spPr>
          <a:xfrm>
            <a:off x="6488288" y="1503650"/>
            <a:ext cx="1287900" cy="1597500"/>
          </a:xfrm>
          <a:prstGeom prst="rect">
            <a:avLst/>
          </a:prstGeom>
          <a:noFill/>
          <a:ln>
            <a:noFill/>
          </a:ln>
        </p:spPr>
      </p:sp>
      <p:sp>
        <p:nvSpPr>
          <p:cNvPr id="239" name="Google Shape;239;p18"/>
          <p:cNvSpPr/>
          <p:nvPr>
            <p:ph idx="16" type="pic"/>
          </p:nvPr>
        </p:nvSpPr>
        <p:spPr>
          <a:xfrm>
            <a:off x="7859638" y="1507350"/>
            <a:ext cx="1287900" cy="1597500"/>
          </a:xfrm>
          <a:prstGeom prst="rect">
            <a:avLst/>
          </a:prstGeom>
          <a:noFill/>
          <a:ln>
            <a:noFill/>
          </a:ln>
        </p:spPr>
      </p:sp>
      <p:sp>
        <p:nvSpPr>
          <p:cNvPr id="240" name="Google Shape;240;p1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4">
  <p:cSld name="CUSTOM_28">
    <p:bg>
      <p:bgPr>
        <a:solidFill>
          <a:schemeClr val="dk1"/>
        </a:solidFill>
      </p:bgPr>
    </p:bg>
    <p:spTree>
      <p:nvGrpSpPr>
        <p:cNvPr id="241" name="Shape 241"/>
        <p:cNvGrpSpPr/>
        <p:nvPr/>
      </p:nvGrpSpPr>
      <p:grpSpPr>
        <a:xfrm>
          <a:off x="0" y="0"/>
          <a:ext cx="0" cy="0"/>
          <a:chOff x="0" y="0"/>
          <a:chExt cx="0" cy="0"/>
        </a:xfrm>
      </p:grpSpPr>
      <p:sp>
        <p:nvSpPr>
          <p:cNvPr id="242" name="Google Shape;242;p19"/>
          <p:cNvSpPr txBox="1"/>
          <p:nvPr>
            <p:ph idx="1" type="subTitle"/>
          </p:nvPr>
        </p:nvSpPr>
        <p:spPr>
          <a:xfrm>
            <a:off x="480725" y="3289800"/>
            <a:ext cx="2040600" cy="1699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43" name="Google Shape;243;p19"/>
          <p:cNvSpPr txBox="1"/>
          <p:nvPr>
            <p:ph idx="2" type="subTitle"/>
          </p:nvPr>
        </p:nvSpPr>
        <p:spPr>
          <a:xfrm>
            <a:off x="480725" y="2627025"/>
            <a:ext cx="2040600" cy="694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44" name="Google Shape;244;p19"/>
          <p:cNvSpPr txBox="1"/>
          <p:nvPr>
            <p:ph idx="3" type="subTitle"/>
          </p:nvPr>
        </p:nvSpPr>
        <p:spPr>
          <a:xfrm>
            <a:off x="2523725" y="3667550"/>
            <a:ext cx="2040600" cy="13218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45" name="Google Shape;245;p19"/>
          <p:cNvSpPr txBox="1"/>
          <p:nvPr>
            <p:ph idx="4" type="subTitle"/>
          </p:nvPr>
        </p:nvSpPr>
        <p:spPr>
          <a:xfrm>
            <a:off x="2523725" y="3004775"/>
            <a:ext cx="2040600" cy="694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46" name="Google Shape;246;p19"/>
          <p:cNvSpPr txBox="1"/>
          <p:nvPr>
            <p:ph idx="5" type="subTitle"/>
          </p:nvPr>
        </p:nvSpPr>
        <p:spPr>
          <a:xfrm>
            <a:off x="6635175" y="3289800"/>
            <a:ext cx="2040600" cy="1699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47" name="Google Shape;247;p19"/>
          <p:cNvSpPr txBox="1"/>
          <p:nvPr>
            <p:ph idx="6" type="subTitle"/>
          </p:nvPr>
        </p:nvSpPr>
        <p:spPr>
          <a:xfrm>
            <a:off x="6635163" y="2627025"/>
            <a:ext cx="2040600" cy="694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48" name="Google Shape;248;p19"/>
          <p:cNvSpPr txBox="1"/>
          <p:nvPr>
            <p:ph idx="7" type="subTitle"/>
          </p:nvPr>
        </p:nvSpPr>
        <p:spPr>
          <a:xfrm>
            <a:off x="4561925" y="3499325"/>
            <a:ext cx="2040600" cy="1490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49" name="Google Shape;249;p19"/>
          <p:cNvSpPr txBox="1"/>
          <p:nvPr>
            <p:ph idx="8" type="subTitle"/>
          </p:nvPr>
        </p:nvSpPr>
        <p:spPr>
          <a:xfrm>
            <a:off x="4561913" y="2836550"/>
            <a:ext cx="2040600" cy="694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50" name="Google Shape;250;p19"/>
          <p:cNvSpPr/>
          <p:nvPr>
            <p:ph idx="9" type="pic"/>
          </p:nvPr>
        </p:nvSpPr>
        <p:spPr>
          <a:xfrm>
            <a:off x="476225" y="506975"/>
            <a:ext cx="2040600" cy="2033700"/>
          </a:xfrm>
          <a:prstGeom prst="roundRect">
            <a:avLst>
              <a:gd fmla="val 0" name="adj"/>
            </a:avLst>
          </a:prstGeom>
          <a:noFill/>
          <a:ln>
            <a:noFill/>
          </a:ln>
        </p:spPr>
      </p:sp>
      <p:sp>
        <p:nvSpPr>
          <p:cNvPr id="251" name="Google Shape;251;p19"/>
          <p:cNvSpPr/>
          <p:nvPr>
            <p:ph idx="13" type="pic"/>
          </p:nvPr>
        </p:nvSpPr>
        <p:spPr>
          <a:xfrm>
            <a:off x="2519150" y="894950"/>
            <a:ext cx="2036100" cy="2033700"/>
          </a:xfrm>
          <a:prstGeom prst="roundRect">
            <a:avLst>
              <a:gd fmla="val 0" name="adj"/>
            </a:avLst>
          </a:prstGeom>
          <a:noFill/>
          <a:ln>
            <a:noFill/>
          </a:ln>
        </p:spPr>
      </p:sp>
      <p:sp>
        <p:nvSpPr>
          <p:cNvPr id="252" name="Google Shape;252;p19"/>
          <p:cNvSpPr/>
          <p:nvPr>
            <p:ph idx="14" type="pic"/>
          </p:nvPr>
        </p:nvSpPr>
        <p:spPr>
          <a:xfrm>
            <a:off x="4564175" y="341500"/>
            <a:ext cx="2036100" cy="2417100"/>
          </a:xfrm>
          <a:prstGeom prst="roundRect">
            <a:avLst>
              <a:gd fmla="val 0" name="adj"/>
            </a:avLst>
          </a:prstGeom>
          <a:noFill/>
          <a:ln>
            <a:noFill/>
          </a:ln>
        </p:spPr>
      </p:sp>
      <p:sp>
        <p:nvSpPr>
          <p:cNvPr id="253" name="Google Shape;253;p19"/>
          <p:cNvSpPr/>
          <p:nvPr>
            <p:ph idx="15" type="pic"/>
          </p:nvPr>
        </p:nvSpPr>
        <p:spPr>
          <a:xfrm>
            <a:off x="6609200" y="763900"/>
            <a:ext cx="2089800" cy="1786800"/>
          </a:xfrm>
          <a:prstGeom prst="roundRect">
            <a:avLst>
              <a:gd fmla="val 0" name="adj"/>
            </a:avLst>
          </a:prstGeom>
          <a:noFill/>
          <a:ln>
            <a:noFill/>
          </a:ln>
        </p:spPr>
      </p:sp>
      <p:sp>
        <p:nvSpPr>
          <p:cNvPr id="254" name="Google Shape;254;p1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5">
  <p:cSld name="CUSTOM_15">
    <p:bg>
      <p:bgPr>
        <a:solidFill>
          <a:schemeClr val="dk1"/>
        </a:solidFill>
      </p:bgPr>
    </p:bg>
    <p:spTree>
      <p:nvGrpSpPr>
        <p:cNvPr id="255" name="Shape 255"/>
        <p:cNvGrpSpPr/>
        <p:nvPr/>
      </p:nvGrpSpPr>
      <p:grpSpPr>
        <a:xfrm>
          <a:off x="0" y="0"/>
          <a:ext cx="0" cy="0"/>
          <a:chOff x="0" y="0"/>
          <a:chExt cx="0" cy="0"/>
        </a:xfrm>
      </p:grpSpPr>
      <p:grpSp>
        <p:nvGrpSpPr>
          <p:cNvPr id="256" name="Google Shape;256;p20"/>
          <p:cNvGrpSpPr/>
          <p:nvPr/>
        </p:nvGrpSpPr>
        <p:grpSpPr>
          <a:xfrm rot="10800000">
            <a:off x="2906850" y="92000"/>
            <a:ext cx="142800" cy="4914850"/>
            <a:chOff x="-30475" y="94400"/>
            <a:chExt cx="142800" cy="4914850"/>
          </a:xfrm>
        </p:grpSpPr>
        <p:sp>
          <p:nvSpPr>
            <p:cNvPr id="257" name="Google Shape;257;p20"/>
            <p:cNvSpPr/>
            <p:nvPr/>
          </p:nvSpPr>
          <p:spPr>
            <a:xfrm>
              <a:off x="-29595" y="9440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58" name="Google Shape;258;p20"/>
            <p:cNvSpPr/>
            <p:nvPr/>
          </p:nvSpPr>
          <p:spPr>
            <a:xfrm>
              <a:off x="-29595" y="324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59" name="Google Shape;259;p20"/>
            <p:cNvSpPr/>
            <p:nvPr/>
          </p:nvSpPr>
          <p:spPr>
            <a:xfrm>
              <a:off x="-29595" y="558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60" name="Google Shape;260;p20"/>
            <p:cNvSpPr/>
            <p:nvPr/>
          </p:nvSpPr>
          <p:spPr>
            <a:xfrm>
              <a:off x="-29595" y="78805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61" name="Google Shape;261;p20"/>
            <p:cNvSpPr/>
            <p:nvPr/>
          </p:nvSpPr>
          <p:spPr>
            <a:xfrm>
              <a:off x="-29595" y="102621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62" name="Google Shape;262;p20"/>
            <p:cNvSpPr/>
            <p:nvPr/>
          </p:nvSpPr>
          <p:spPr>
            <a:xfrm>
              <a:off x="-29595" y="125604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63" name="Google Shape;263;p20"/>
            <p:cNvSpPr/>
            <p:nvPr/>
          </p:nvSpPr>
          <p:spPr>
            <a:xfrm>
              <a:off x="-29595" y="149004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64" name="Google Shape;264;p20"/>
            <p:cNvSpPr/>
            <p:nvPr/>
          </p:nvSpPr>
          <p:spPr>
            <a:xfrm>
              <a:off x="-29595" y="171986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65" name="Google Shape;265;p20"/>
            <p:cNvSpPr/>
            <p:nvPr/>
          </p:nvSpPr>
          <p:spPr>
            <a:xfrm>
              <a:off x="-29595" y="1953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66" name="Google Shape;266;p20"/>
            <p:cNvSpPr/>
            <p:nvPr/>
          </p:nvSpPr>
          <p:spPr>
            <a:xfrm>
              <a:off x="-29595" y="2187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67" name="Google Shape;267;p20"/>
            <p:cNvSpPr/>
            <p:nvPr/>
          </p:nvSpPr>
          <p:spPr>
            <a:xfrm>
              <a:off x="-29595" y="241770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68" name="Google Shape;268;p20"/>
            <p:cNvSpPr/>
            <p:nvPr/>
          </p:nvSpPr>
          <p:spPr>
            <a:xfrm>
              <a:off x="-29595" y="2655869"/>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69" name="Google Shape;269;p20"/>
            <p:cNvSpPr/>
            <p:nvPr/>
          </p:nvSpPr>
          <p:spPr>
            <a:xfrm>
              <a:off x="-29595" y="288569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70" name="Google Shape;270;p20"/>
            <p:cNvSpPr/>
            <p:nvPr/>
          </p:nvSpPr>
          <p:spPr>
            <a:xfrm>
              <a:off x="-30475" y="311114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71" name="Google Shape;271;p20"/>
            <p:cNvSpPr/>
            <p:nvPr/>
          </p:nvSpPr>
          <p:spPr>
            <a:xfrm>
              <a:off x="-30475" y="333659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72" name="Google Shape;272;p20"/>
            <p:cNvSpPr/>
            <p:nvPr/>
          </p:nvSpPr>
          <p:spPr>
            <a:xfrm>
              <a:off x="-29595" y="355119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73" name="Google Shape;273;p20"/>
            <p:cNvSpPr/>
            <p:nvPr/>
          </p:nvSpPr>
          <p:spPr>
            <a:xfrm>
              <a:off x="-29595" y="378102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74" name="Google Shape;274;p20"/>
            <p:cNvSpPr/>
            <p:nvPr/>
          </p:nvSpPr>
          <p:spPr>
            <a:xfrm>
              <a:off x="-29595" y="401918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75" name="Google Shape;275;p20"/>
            <p:cNvSpPr/>
            <p:nvPr/>
          </p:nvSpPr>
          <p:spPr>
            <a:xfrm>
              <a:off x="-29595" y="4249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76" name="Google Shape;276;p20"/>
            <p:cNvSpPr/>
            <p:nvPr/>
          </p:nvSpPr>
          <p:spPr>
            <a:xfrm>
              <a:off x="-29595" y="4483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77" name="Google Shape;277;p20"/>
            <p:cNvSpPr/>
            <p:nvPr/>
          </p:nvSpPr>
          <p:spPr>
            <a:xfrm>
              <a:off x="-29595" y="471283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78" name="Google Shape;278;p20"/>
            <p:cNvSpPr/>
            <p:nvPr/>
          </p:nvSpPr>
          <p:spPr>
            <a:xfrm>
              <a:off x="-29595" y="494685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279" name="Google Shape;279;p20"/>
          <p:cNvCxnSpPr/>
          <p:nvPr/>
        </p:nvCxnSpPr>
        <p:spPr>
          <a:xfrm>
            <a:off x="3035275" y="2400"/>
            <a:ext cx="0" cy="5138700"/>
          </a:xfrm>
          <a:prstGeom prst="straightConnector1">
            <a:avLst/>
          </a:prstGeom>
          <a:noFill/>
          <a:ln cap="flat" cmpd="sng" w="9525">
            <a:solidFill>
              <a:schemeClr val="accent2"/>
            </a:solidFill>
            <a:prstDash val="solid"/>
            <a:round/>
            <a:headEnd len="sm" w="sm" type="none"/>
            <a:tailEnd len="sm" w="sm" type="none"/>
          </a:ln>
        </p:spPr>
      </p:cxnSp>
      <p:pic>
        <p:nvPicPr>
          <p:cNvPr descr="A bird's eye view of two men shaking hands across an office desk. " id="280" name="Google Shape;280;p20"/>
          <p:cNvPicPr preferRelativeResize="0"/>
          <p:nvPr/>
        </p:nvPicPr>
        <p:blipFill rotWithShape="1">
          <a:blip r:embed="rId2">
            <a:alphaModFix/>
          </a:blip>
          <a:srcRect b="0" l="25486" r="36552" t="0"/>
          <a:stretch/>
        </p:blipFill>
        <p:spPr>
          <a:xfrm>
            <a:off x="0" y="0"/>
            <a:ext cx="2927473" cy="5143499"/>
          </a:xfrm>
          <a:prstGeom prst="rect">
            <a:avLst/>
          </a:prstGeom>
          <a:noFill/>
          <a:ln>
            <a:noFill/>
          </a:ln>
        </p:spPr>
      </p:pic>
      <p:sp>
        <p:nvSpPr>
          <p:cNvPr id="281" name="Google Shape;281;p20"/>
          <p:cNvSpPr/>
          <p:nvPr/>
        </p:nvSpPr>
        <p:spPr>
          <a:xfrm>
            <a:off x="7263350" y="760800"/>
            <a:ext cx="1880709" cy="3621904"/>
          </a:xfrm>
          <a:custGeom>
            <a:rect b="b" l="l" r="r" t="t"/>
            <a:pathLst>
              <a:path extrusionOk="0" h="174718" w="90724">
                <a:moveTo>
                  <a:pt x="90724" y="46241"/>
                </a:moveTo>
                <a:lnTo>
                  <a:pt x="40972" y="0"/>
                </a:lnTo>
                <a:lnTo>
                  <a:pt x="0" y="42436"/>
                </a:lnTo>
                <a:lnTo>
                  <a:pt x="46825" y="86628"/>
                </a:lnTo>
                <a:lnTo>
                  <a:pt x="292" y="130527"/>
                </a:lnTo>
                <a:lnTo>
                  <a:pt x="40972" y="174718"/>
                </a:lnTo>
                <a:lnTo>
                  <a:pt x="90724" y="127015"/>
                </a:lnTo>
              </a:path>
            </a:pathLst>
          </a:custGeom>
          <a:noFill/>
          <a:ln cap="flat" cmpd="sng" w="9525">
            <a:solidFill>
              <a:schemeClr val="accent1"/>
            </a:solidFill>
            <a:prstDash val="solid"/>
            <a:round/>
            <a:headEnd len="sm" w="sm" type="none"/>
            <a:tailEnd len="sm" w="sm" type="none"/>
          </a:ln>
        </p:spPr>
      </p:sp>
      <p:sp>
        <p:nvSpPr>
          <p:cNvPr id="282" name="Google Shape;282;p20"/>
          <p:cNvSpPr txBox="1"/>
          <p:nvPr>
            <p:ph type="title"/>
          </p:nvPr>
        </p:nvSpPr>
        <p:spPr>
          <a:xfrm>
            <a:off x="3308475" y="1429000"/>
            <a:ext cx="3823800" cy="3141300"/>
          </a:xfrm>
          <a:prstGeom prst="rect">
            <a:avLst/>
          </a:prstGeom>
        </p:spPr>
        <p:txBody>
          <a:bodyPr anchorCtr="0" anchor="t" bIns="91425" lIns="91425" spcFirstLastPara="1" rIns="91425" wrap="square" tIns="91425">
            <a:spAutoFit/>
          </a:bodyPr>
          <a:lstStyle>
            <a:lvl1pPr lvl="0">
              <a:lnSpc>
                <a:spcPct val="87000"/>
              </a:lnSpc>
              <a:spcBef>
                <a:spcPts val="0"/>
              </a:spcBef>
              <a:spcAft>
                <a:spcPts val="0"/>
              </a:spcAft>
              <a:buClr>
                <a:schemeClr val="lt1"/>
              </a:buClr>
              <a:buSzPts val="2800"/>
              <a:buNone/>
              <a:defRPr>
                <a:solidFill>
                  <a:schemeClr val="lt1"/>
                </a:solidFill>
                <a:latin typeface="Lexend"/>
                <a:ea typeface="Lexend"/>
                <a:cs typeface="Lexend"/>
                <a:sym typeface="Lexend"/>
              </a:defRPr>
            </a:lvl1pPr>
            <a:lvl2pPr lvl="1">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9pPr>
          </a:lstStyle>
          <a:p/>
        </p:txBody>
      </p:sp>
      <p:sp>
        <p:nvSpPr>
          <p:cNvPr id="283" name="Google Shape;283;p20"/>
          <p:cNvSpPr txBox="1"/>
          <p:nvPr>
            <p:ph idx="2" type="title"/>
          </p:nvPr>
        </p:nvSpPr>
        <p:spPr>
          <a:xfrm>
            <a:off x="3308475" y="870225"/>
            <a:ext cx="3823800" cy="415500"/>
          </a:xfrm>
          <a:prstGeom prst="rect">
            <a:avLst/>
          </a:prstGeom>
        </p:spPr>
        <p:txBody>
          <a:bodyPr anchorCtr="0" anchor="t" bIns="91425" lIns="91425" spcFirstLastPara="1" rIns="91425" wrap="square" tIns="91425">
            <a:spAutoFit/>
          </a:bodyPr>
          <a:lstStyle>
            <a:lvl1pPr lvl="0">
              <a:spcBef>
                <a:spcPts val="0"/>
              </a:spcBef>
              <a:spcAft>
                <a:spcPts val="0"/>
              </a:spcAft>
              <a:buClr>
                <a:schemeClr val="lt1"/>
              </a:buClr>
              <a:buSzPts val="2800"/>
              <a:buNone/>
              <a:defRPr sz="1400">
                <a:solidFill>
                  <a:schemeClr val="lt1"/>
                </a:solidFill>
                <a:latin typeface="Lexend"/>
                <a:ea typeface="Lexend"/>
                <a:cs typeface="Lexend"/>
                <a:sym typeface="Lexend"/>
              </a:defRPr>
            </a:lvl1pPr>
            <a:lvl2pPr lvl="1">
              <a:spcBef>
                <a:spcPts val="0"/>
              </a:spcBef>
              <a:spcAft>
                <a:spcPts val="0"/>
              </a:spcAft>
              <a:buClr>
                <a:schemeClr val="lt1"/>
              </a:buClr>
              <a:buSzPts val="2800"/>
              <a:buNone/>
              <a:defRPr sz="1400">
                <a:solidFill>
                  <a:schemeClr val="lt1"/>
                </a:solidFill>
                <a:latin typeface="Lexend"/>
                <a:ea typeface="Lexend"/>
                <a:cs typeface="Lexend"/>
                <a:sym typeface="Lexend"/>
              </a:defRPr>
            </a:lvl2pPr>
            <a:lvl3pPr lvl="2">
              <a:spcBef>
                <a:spcPts val="0"/>
              </a:spcBef>
              <a:spcAft>
                <a:spcPts val="0"/>
              </a:spcAft>
              <a:buClr>
                <a:schemeClr val="lt1"/>
              </a:buClr>
              <a:buSzPts val="2800"/>
              <a:buNone/>
              <a:defRPr sz="1400">
                <a:solidFill>
                  <a:schemeClr val="lt1"/>
                </a:solidFill>
                <a:latin typeface="Lexend"/>
                <a:ea typeface="Lexend"/>
                <a:cs typeface="Lexend"/>
                <a:sym typeface="Lexend"/>
              </a:defRPr>
            </a:lvl3pPr>
            <a:lvl4pPr lvl="3">
              <a:spcBef>
                <a:spcPts val="0"/>
              </a:spcBef>
              <a:spcAft>
                <a:spcPts val="0"/>
              </a:spcAft>
              <a:buClr>
                <a:schemeClr val="lt1"/>
              </a:buClr>
              <a:buSzPts val="2800"/>
              <a:buNone/>
              <a:defRPr sz="1400">
                <a:solidFill>
                  <a:schemeClr val="lt1"/>
                </a:solidFill>
                <a:latin typeface="Lexend"/>
                <a:ea typeface="Lexend"/>
                <a:cs typeface="Lexend"/>
                <a:sym typeface="Lexend"/>
              </a:defRPr>
            </a:lvl4pPr>
            <a:lvl5pPr lvl="4">
              <a:spcBef>
                <a:spcPts val="0"/>
              </a:spcBef>
              <a:spcAft>
                <a:spcPts val="0"/>
              </a:spcAft>
              <a:buClr>
                <a:schemeClr val="lt1"/>
              </a:buClr>
              <a:buSzPts val="2800"/>
              <a:buNone/>
              <a:defRPr sz="1400">
                <a:solidFill>
                  <a:schemeClr val="lt1"/>
                </a:solidFill>
                <a:latin typeface="Lexend"/>
                <a:ea typeface="Lexend"/>
                <a:cs typeface="Lexend"/>
                <a:sym typeface="Lexend"/>
              </a:defRPr>
            </a:lvl5pPr>
            <a:lvl6pPr lvl="5">
              <a:spcBef>
                <a:spcPts val="0"/>
              </a:spcBef>
              <a:spcAft>
                <a:spcPts val="0"/>
              </a:spcAft>
              <a:buClr>
                <a:schemeClr val="lt1"/>
              </a:buClr>
              <a:buSzPts val="2800"/>
              <a:buNone/>
              <a:defRPr sz="1400">
                <a:solidFill>
                  <a:schemeClr val="lt1"/>
                </a:solidFill>
                <a:latin typeface="Lexend"/>
                <a:ea typeface="Lexend"/>
                <a:cs typeface="Lexend"/>
                <a:sym typeface="Lexend"/>
              </a:defRPr>
            </a:lvl6pPr>
            <a:lvl7pPr lvl="6">
              <a:spcBef>
                <a:spcPts val="0"/>
              </a:spcBef>
              <a:spcAft>
                <a:spcPts val="0"/>
              </a:spcAft>
              <a:buClr>
                <a:schemeClr val="lt1"/>
              </a:buClr>
              <a:buSzPts val="2800"/>
              <a:buNone/>
              <a:defRPr sz="1400">
                <a:solidFill>
                  <a:schemeClr val="lt1"/>
                </a:solidFill>
                <a:latin typeface="Lexend"/>
                <a:ea typeface="Lexend"/>
                <a:cs typeface="Lexend"/>
                <a:sym typeface="Lexend"/>
              </a:defRPr>
            </a:lvl7pPr>
            <a:lvl8pPr lvl="7">
              <a:spcBef>
                <a:spcPts val="0"/>
              </a:spcBef>
              <a:spcAft>
                <a:spcPts val="0"/>
              </a:spcAft>
              <a:buClr>
                <a:schemeClr val="lt1"/>
              </a:buClr>
              <a:buSzPts val="2800"/>
              <a:buNone/>
              <a:defRPr sz="1400">
                <a:solidFill>
                  <a:schemeClr val="lt1"/>
                </a:solidFill>
                <a:latin typeface="Lexend"/>
                <a:ea typeface="Lexend"/>
                <a:cs typeface="Lexend"/>
                <a:sym typeface="Lexend"/>
              </a:defRPr>
            </a:lvl8pPr>
            <a:lvl9pPr lvl="8">
              <a:spcBef>
                <a:spcPts val="0"/>
              </a:spcBef>
              <a:spcAft>
                <a:spcPts val="0"/>
              </a:spcAft>
              <a:buClr>
                <a:schemeClr val="lt1"/>
              </a:buClr>
              <a:buSzPts val="2800"/>
              <a:buNone/>
              <a:defRPr sz="1400">
                <a:solidFill>
                  <a:schemeClr val="lt1"/>
                </a:solidFill>
                <a:latin typeface="Lexend"/>
                <a:ea typeface="Lexend"/>
                <a:cs typeface="Lexend"/>
                <a:sym typeface="Lexend"/>
              </a:defRPr>
            </a:lvl9pPr>
          </a:lstStyle>
          <a:p/>
        </p:txBody>
      </p:sp>
      <p:sp>
        <p:nvSpPr>
          <p:cNvPr id="284" name="Google Shape;284;p2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6">
  <p:cSld name="CUSTOM_13">
    <p:bg>
      <p:bgPr>
        <a:solidFill>
          <a:schemeClr val="dk1"/>
        </a:solidFill>
      </p:bgPr>
    </p:bg>
    <p:spTree>
      <p:nvGrpSpPr>
        <p:cNvPr id="285" name="Shape 285"/>
        <p:cNvGrpSpPr/>
        <p:nvPr/>
      </p:nvGrpSpPr>
      <p:grpSpPr>
        <a:xfrm>
          <a:off x="0" y="0"/>
          <a:ext cx="0" cy="0"/>
          <a:chOff x="0" y="0"/>
          <a:chExt cx="0" cy="0"/>
        </a:xfrm>
      </p:grpSpPr>
      <p:pic>
        <p:nvPicPr>
          <p:cNvPr descr="Businessman analyse investment marketing data. (proporcionada por Getty Images)" id="286" name="Google Shape;286;p21"/>
          <p:cNvPicPr preferRelativeResize="0"/>
          <p:nvPr/>
        </p:nvPicPr>
        <p:blipFill rotWithShape="1">
          <a:blip r:embed="rId2">
            <a:alphaModFix amt="20000"/>
          </a:blip>
          <a:srcRect b="1397" l="405" r="415" t="14905"/>
          <a:stretch/>
        </p:blipFill>
        <p:spPr>
          <a:xfrm>
            <a:off x="0" y="2125"/>
            <a:ext cx="9144003" cy="5143501"/>
          </a:xfrm>
          <a:prstGeom prst="rect">
            <a:avLst/>
          </a:prstGeom>
          <a:noFill/>
          <a:ln>
            <a:noFill/>
          </a:ln>
        </p:spPr>
      </p:pic>
      <p:pic>
        <p:nvPicPr>
          <p:cNvPr id="287" name="Google Shape;287;p21"/>
          <p:cNvPicPr preferRelativeResize="0"/>
          <p:nvPr/>
        </p:nvPicPr>
        <p:blipFill rotWithShape="1">
          <a:blip r:embed="rId3">
            <a:alphaModFix/>
          </a:blip>
          <a:srcRect b="19195" l="0" r="149" t="-24"/>
          <a:stretch/>
        </p:blipFill>
        <p:spPr>
          <a:xfrm rot="5400000">
            <a:off x="2003961" y="-2012250"/>
            <a:ext cx="5136077" cy="9168026"/>
          </a:xfrm>
          <a:prstGeom prst="rect">
            <a:avLst/>
          </a:prstGeom>
          <a:noFill/>
          <a:ln>
            <a:noFill/>
          </a:ln>
        </p:spPr>
      </p:pic>
      <p:grpSp>
        <p:nvGrpSpPr>
          <p:cNvPr id="288" name="Google Shape;288;p21"/>
          <p:cNvGrpSpPr/>
          <p:nvPr/>
        </p:nvGrpSpPr>
        <p:grpSpPr>
          <a:xfrm>
            <a:off x="119650" y="5026834"/>
            <a:ext cx="8904707" cy="134303"/>
            <a:chOff x="18101" y="4907950"/>
            <a:chExt cx="8904707" cy="291900"/>
          </a:xfrm>
        </p:grpSpPr>
        <p:sp>
          <p:nvSpPr>
            <p:cNvPr id="289" name="Google Shape;289;p21"/>
            <p:cNvSpPr/>
            <p:nvPr/>
          </p:nvSpPr>
          <p:spPr>
            <a:xfrm rot="-5400000">
              <a:off x="55052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0" name="Google Shape;290;p21"/>
            <p:cNvSpPr/>
            <p:nvPr/>
          </p:nvSpPr>
          <p:spPr>
            <a:xfrm rot="-5400000">
              <a:off x="57350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1" name="Google Shape;291;p21"/>
            <p:cNvSpPr/>
            <p:nvPr/>
          </p:nvSpPr>
          <p:spPr>
            <a:xfrm rot="-5400000">
              <a:off x="59690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2" name="Google Shape;292;p21"/>
            <p:cNvSpPr/>
            <p:nvPr/>
          </p:nvSpPr>
          <p:spPr>
            <a:xfrm rot="-5400000">
              <a:off x="61989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3" name="Google Shape;293;p21"/>
            <p:cNvSpPr/>
            <p:nvPr/>
          </p:nvSpPr>
          <p:spPr>
            <a:xfrm rot="-5400000">
              <a:off x="64370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4" name="Google Shape;294;p21"/>
            <p:cNvSpPr/>
            <p:nvPr/>
          </p:nvSpPr>
          <p:spPr>
            <a:xfrm rot="-5400000">
              <a:off x="66669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5" name="Google Shape;295;p21"/>
            <p:cNvSpPr/>
            <p:nvPr/>
          </p:nvSpPr>
          <p:spPr>
            <a:xfrm rot="-5400000">
              <a:off x="69009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6" name="Google Shape;296;p21"/>
            <p:cNvSpPr/>
            <p:nvPr/>
          </p:nvSpPr>
          <p:spPr>
            <a:xfrm rot="-5400000">
              <a:off x="71307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7" name="Google Shape;297;p21"/>
            <p:cNvSpPr/>
            <p:nvPr/>
          </p:nvSpPr>
          <p:spPr>
            <a:xfrm rot="-5400000">
              <a:off x="73647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8" name="Google Shape;298;p21"/>
            <p:cNvSpPr/>
            <p:nvPr/>
          </p:nvSpPr>
          <p:spPr>
            <a:xfrm rot="-5400000">
              <a:off x="75987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9" name="Google Shape;299;p21"/>
            <p:cNvSpPr/>
            <p:nvPr/>
          </p:nvSpPr>
          <p:spPr>
            <a:xfrm rot="-5400000">
              <a:off x="78285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0" name="Google Shape;300;p21"/>
            <p:cNvSpPr/>
            <p:nvPr/>
          </p:nvSpPr>
          <p:spPr>
            <a:xfrm rot="-5400000">
              <a:off x="80667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1" name="Google Shape;301;p21"/>
            <p:cNvSpPr/>
            <p:nvPr/>
          </p:nvSpPr>
          <p:spPr>
            <a:xfrm rot="-5400000">
              <a:off x="82965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2" name="Google Shape;302;p21"/>
            <p:cNvSpPr/>
            <p:nvPr/>
          </p:nvSpPr>
          <p:spPr>
            <a:xfrm rot="-5400000">
              <a:off x="85202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3" name="Google Shape;303;p21"/>
            <p:cNvSpPr/>
            <p:nvPr/>
          </p:nvSpPr>
          <p:spPr>
            <a:xfrm rot="-5400000">
              <a:off x="87456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4" name="Google Shape;304;p21"/>
            <p:cNvSpPr/>
            <p:nvPr/>
          </p:nvSpPr>
          <p:spPr>
            <a:xfrm rot="-5400000">
              <a:off x="20648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5" name="Google Shape;305;p21"/>
            <p:cNvSpPr/>
            <p:nvPr/>
          </p:nvSpPr>
          <p:spPr>
            <a:xfrm rot="-5400000">
              <a:off x="22946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6" name="Google Shape;306;p21"/>
            <p:cNvSpPr/>
            <p:nvPr/>
          </p:nvSpPr>
          <p:spPr>
            <a:xfrm rot="-5400000">
              <a:off x="25286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7" name="Google Shape;307;p21"/>
            <p:cNvSpPr/>
            <p:nvPr/>
          </p:nvSpPr>
          <p:spPr>
            <a:xfrm rot="-5400000">
              <a:off x="27585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8" name="Google Shape;308;p21"/>
            <p:cNvSpPr/>
            <p:nvPr/>
          </p:nvSpPr>
          <p:spPr>
            <a:xfrm rot="-5400000">
              <a:off x="29966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9" name="Google Shape;309;p21"/>
            <p:cNvSpPr/>
            <p:nvPr/>
          </p:nvSpPr>
          <p:spPr>
            <a:xfrm rot="-5400000">
              <a:off x="32265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0" name="Google Shape;310;p21"/>
            <p:cNvSpPr/>
            <p:nvPr/>
          </p:nvSpPr>
          <p:spPr>
            <a:xfrm rot="-5400000">
              <a:off x="34605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1" name="Google Shape;311;p21"/>
            <p:cNvSpPr/>
            <p:nvPr/>
          </p:nvSpPr>
          <p:spPr>
            <a:xfrm rot="-5400000">
              <a:off x="36903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2" name="Google Shape;312;p21"/>
            <p:cNvSpPr/>
            <p:nvPr/>
          </p:nvSpPr>
          <p:spPr>
            <a:xfrm rot="-5400000">
              <a:off x="39243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3" name="Google Shape;313;p21"/>
            <p:cNvSpPr/>
            <p:nvPr/>
          </p:nvSpPr>
          <p:spPr>
            <a:xfrm rot="-5400000">
              <a:off x="41583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4" name="Google Shape;314;p21"/>
            <p:cNvSpPr/>
            <p:nvPr/>
          </p:nvSpPr>
          <p:spPr>
            <a:xfrm rot="-5400000">
              <a:off x="43881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5" name="Google Shape;315;p21"/>
            <p:cNvSpPr/>
            <p:nvPr/>
          </p:nvSpPr>
          <p:spPr>
            <a:xfrm rot="-5400000">
              <a:off x="46263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6" name="Google Shape;316;p21"/>
            <p:cNvSpPr/>
            <p:nvPr/>
          </p:nvSpPr>
          <p:spPr>
            <a:xfrm rot="-5400000">
              <a:off x="48561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7" name="Google Shape;317;p21"/>
            <p:cNvSpPr/>
            <p:nvPr/>
          </p:nvSpPr>
          <p:spPr>
            <a:xfrm rot="-5400000">
              <a:off x="50798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8" name="Google Shape;318;p21"/>
            <p:cNvSpPr/>
            <p:nvPr/>
          </p:nvSpPr>
          <p:spPr>
            <a:xfrm rot="-5400000">
              <a:off x="53052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9" name="Google Shape;319;p21"/>
            <p:cNvSpPr/>
            <p:nvPr/>
          </p:nvSpPr>
          <p:spPr>
            <a:xfrm rot="-5400000">
              <a:off x="-94849"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0" name="Google Shape;320;p21"/>
            <p:cNvSpPr/>
            <p:nvPr/>
          </p:nvSpPr>
          <p:spPr>
            <a:xfrm rot="-5400000">
              <a:off x="13497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1" name="Google Shape;321;p21"/>
            <p:cNvSpPr/>
            <p:nvPr/>
          </p:nvSpPr>
          <p:spPr>
            <a:xfrm rot="-5400000">
              <a:off x="36899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2" name="Google Shape;322;p21"/>
            <p:cNvSpPr/>
            <p:nvPr/>
          </p:nvSpPr>
          <p:spPr>
            <a:xfrm rot="-5400000">
              <a:off x="60299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3" name="Google Shape;323;p21"/>
            <p:cNvSpPr/>
            <p:nvPr/>
          </p:nvSpPr>
          <p:spPr>
            <a:xfrm rot="-5400000">
              <a:off x="83281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4" name="Google Shape;324;p21"/>
            <p:cNvSpPr/>
            <p:nvPr/>
          </p:nvSpPr>
          <p:spPr>
            <a:xfrm rot="-5400000">
              <a:off x="107098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5" name="Google Shape;325;p21"/>
            <p:cNvSpPr/>
            <p:nvPr/>
          </p:nvSpPr>
          <p:spPr>
            <a:xfrm rot="-5400000">
              <a:off x="130080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6" name="Google Shape;326;p21"/>
            <p:cNvSpPr/>
            <p:nvPr/>
          </p:nvSpPr>
          <p:spPr>
            <a:xfrm rot="-5400000">
              <a:off x="15244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7" name="Google Shape;327;p21"/>
            <p:cNvSpPr/>
            <p:nvPr/>
          </p:nvSpPr>
          <p:spPr>
            <a:xfrm rot="-5400000">
              <a:off x="17499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grpSp>
        <p:nvGrpSpPr>
          <p:cNvPr id="328" name="Google Shape;328;p21"/>
          <p:cNvGrpSpPr/>
          <p:nvPr/>
        </p:nvGrpSpPr>
        <p:grpSpPr>
          <a:xfrm>
            <a:off x="119650" y="-16491"/>
            <a:ext cx="8904707" cy="134303"/>
            <a:chOff x="18101" y="4907950"/>
            <a:chExt cx="8904707" cy="291900"/>
          </a:xfrm>
        </p:grpSpPr>
        <p:sp>
          <p:nvSpPr>
            <p:cNvPr id="329" name="Google Shape;329;p21"/>
            <p:cNvSpPr/>
            <p:nvPr/>
          </p:nvSpPr>
          <p:spPr>
            <a:xfrm rot="-5400000">
              <a:off x="55052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0" name="Google Shape;330;p21"/>
            <p:cNvSpPr/>
            <p:nvPr/>
          </p:nvSpPr>
          <p:spPr>
            <a:xfrm rot="-5400000">
              <a:off x="57350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1" name="Google Shape;331;p21"/>
            <p:cNvSpPr/>
            <p:nvPr/>
          </p:nvSpPr>
          <p:spPr>
            <a:xfrm rot="-5400000">
              <a:off x="59690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2" name="Google Shape;332;p21"/>
            <p:cNvSpPr/>
            <p:nvPr/>
          </p:nvSpPr>
          <p:spPr>
            <a:xfrm rot="-5400000">
              <a:off x="61989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3" name="Google Shape;333;p21"/>
            <p:cNvSpPr/>
            <p:nvPr/>
          </p:nvSpPr>
          <p:spPr>
            <a:xfrm rot="-5400000">
              <a:off x="64370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4" name="Google Shape;334;p21"/>
            <p:cNvSpPr/>
            <p:nvPr/>
          </p:nvSpPr>
          <p:spPr>
            <a:xfrm rot="-5400000">
              <a:off x="66669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5" name="Google Shape;335;p21"/>
            <p:cNvSpPr/>
            <p:nvPr/>
          </p:nvSpPr>
          <p:spPr>
            <a:xfrm rot="-5400000">
              <a:off x="69009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6" name="Google Shape;336;p21"/>
            <p:cNvSpPr/>
            <p:nvPr/>
          </p:nvSpPr>
          <p:spPr>
            <a:xfrm rot="-5400000">
              <a:off x="71307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7" name="Google Shape;337;p21"/>
            <p:cNvSpPr/>
            <p:nvPr/>
          </p:nvSpPr>
          <p:spPr>
            <a:xfrm rot="-5400000">
              <a:off x="73647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8" name="Google Shape;338;p21"/>
            <p:cNvSpPr/>
            <p:nvPr/>
          </p:nvSpPr>
          <p:spPr>
            <a:xfrm rot="-5400000">
              <a:off x="75987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9" name="Google Shape;339;p21"/>
            <p:cNvSpPr/>
            <p:nvPr/>
          </p:nvSpPr>
          <p:spPr>
            <a:xfrm rot="-5400000">
              <a:off x="78285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0" name="Google Shape;340;p21"/>
            <p:cNvSpPr/>
            <p:nvPr/>
          </p:nvSpPr>
          <p:spPr>
            <a:xfrm rot="-5400000">
              <a:off x="80667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1" name="Google Shape;341;p21"/>
            <p:cNvSpPr/>
            <p:nvPr/>
          </p:nvSpPr>
          <p:spPr>
            <a:xfrm rot="-5400000">
              <a:off x="82965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2" name="Google Shape;342;p21"/>
            <p:cNvSpPr/>
            <p:nvPr/>
          </p:nvSpPr>
          <p:spPr>
            <a:xfrm rot="-5400000">
              <a:off x="85202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3" name="Google Shape;343;p21"/>
            <p:cNvSpPr/>
            <p:nvPr/>
          </p:nvSpPr>
          <p:spPr>
            <a:xfrm rot="-5400000">
              <a:off x="87456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4" name="Google Shape;344;p21"/>
            <p:cNvSpPr/>
            <p:nvPr/>
          </p:nvSpPr>
          <p:spPr>
            <a:xfrm rot="-5400000">
              <a:off x="20648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5" name="Google Shape;345;p21"/>
            <p:cNvSpPr/>
            <p:nvPr/>
          </p:nvSpPr>
          <p:spPr>
            <a:xfrm rot="-5400000">
              <a:off x="22946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6" name="Google Shape;346;p21"/>
            <p:cNvSpPr/>
            <p:nvPr/>
          </p:nvSpPr>
          <p:spPr>
            <a:xfrm rot="-5400000">
              <a:off x="25286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7" name="Google Shape;347;p21"/>
            <p:cNvSpPr/>
            <p:nvPr/>
          </p:nvSpPr>
          <p:spPr>
            <a:xfrm rot="-5400000">
              <a:off x="27585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8" name="Google Shape;348;p21"/>
            <p:cNvSpPr/>
            <p:nvPr/>
          </p:nvSpPr>
          <p:spPr>
            <a:xfrm rot="-5400000">
              <a:off x="29966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9" name="Google Shape;349;p21"/>
            <p:cNvSpPr/>
            <p:nvPr/>
          </p:nvSpPr>
          <p:spPr>
            <a:xfrm rot="-5400000">
              <a:off x="32265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0" name="Google Shape;350;p21"/>
            <p:cNvSpPr/>
            <p:nvPr/>
          </p:nvSpPr>
          <p:spPr>
            <a:xfrm rot="-5400000">
              <a:off x="34605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1" name="Google Shape;351;p21"/>
            <p:cNvSpPr/>
            <p:nvPr/>
          </p:nvSpPr>
          <p:spPr>
            <a:xfrm rot="-5400000">
              <a:off x="36903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2" name="Google Shape;352;p21"/>
            <p:cNvSpPr/>
            <p:nvPr/>
          </p:nvSpPr>
          <p:spPr>
            <a:xfrm rot="-5400000">
              <a:off x="39243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3" name="Google Shape;353;p21"/>
            <p:cNvSpPr/>
            <p:nvPr/>
          </p:nvSpPr>
          <p:spPr>
            <a:xfrm rot="-5400000">
              <a:off x="41583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4" name="Google Shape;354;p21"/>
            <p:cNvSpPr/>
            <p:nvPr/>
          </p:nvSpPr>
          <p:spPr>
            <a:xfrm rot="-5400000">
              <a:off x="43881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5" name="Google Shape;355;p21"/>
            <p:cNvSpPr/>
            <p:nvPr/>
          </p:nvSpPr>
          <p:spPr>
            <a:xfrm rot="-5400000">
              <a:off x="46263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6" name="Google Shape;356;p21"/>
            <p:cNvSpPr/>
            <p:nvPr/>
          </p:nvSpPr>
          <p:spPr>
            <a:xfrm rot="-5400000">
              <a:off x="48561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7" name="Google Shape;357;p21"/>
            <p:cNvSpPr/>
            <p:nvPr/>
          </p:nvSpPr>
          <p:spPr>
            <a:xfrm rot="-5400000">
              <a:off x="50798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8" name="Google Shape;358;p21"/>
            <p:cNvSpPr/>
            <p:nvPr/>
          </p:nvSpPr>
          <p:spPr>
            <a:xfrm rot="-5400000">
              <a:off x="53052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9" name="Google Shape;359;p21"/>
            <p:cNvSpPr/>
            <p:nvPr/>
          </p:nvSpPr>
          <p:spPr>
            <a:xfrm rot="-5400000">
              <a:off x="-94849"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0" name="Google Shape;360;p21"/>
            <p:cNvSpPr/>
            <p:nvPr/>
          </p:nvSpPr>
          <p:spPr>
            <a:xfrm rot="-5400000">
              <a:off x="13497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1" name="Google Shape;361;p21"/>
            <p:cNvSpPr/>
            <p:nvPr/>
          </p:nvSpPr>
          <p:spPr>
            <a:xfrm rot="-5400000">
              <a:off x="36899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2" name="Google Shape;362;p21"/>
            <p:cNvSpPr/>
            <p:nvPr/>
          </p:nvSpPr>
          <p:spPr>
            <a:xfrm rot="-5400000">
              <a:off x="60299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3" name="Google Shape;363;p21"/>
            <p:cNvSpPr/>
            <p:nvPr/>
          </p:nvSpPr>
          <p:spPr>
            <a:xfrm rot="-5400000">
              <a:off x="83281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4" name="Google Shape;364;p21"/>
            <p:cNvSpPr/>
            <p:nvPr/>
          </p:nvSpPr>
          <p:spPr>
            <a:xfrm rot="-5400000">
              <a:off x="107098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5" name="Google Shape;365;p21"/>
            <p:cNvSpPr/>
            <p:nvPr/>
          </p:nvSpPr>
          <p:spPr>
            <a:xfrm rot="-5400000">
              <a:off x="130080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6" name="Google Shape;366;p21"/>
            <p:cNvSpPr/>
            <p:nvPr/>
          </p:nvSpPr>
          <p:spPr>
            <a:xfrm rot="-5400000">
              <a:off x="15244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7" name="Google Shape;367;p21"/>
            <p:cNvSpPr/>
            <p:nvPr/>
          </p:nvSpPr>
          <p:spPr>
            <a:xfrm rot="-5400000">
              <a:off x="17499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sp>
        <p:nvSpPr>
          <p:cNvPr id="368" name="Google Shape;368;p21"/>
          <p:cNvSpPr/>
          <p:nvPr/>
        </p:nvSpPr>
        <p:spPr>
          <a:xfrm>
            <a:off x="7285600" y="321925"/>
            <a:ext cx="1858400" cy="4506975"/>
          </a:xfrm>
          <a:custGeom>
            <a:rect b="b" l="l" r="r" t="t"/>
            <a:pathLst>
              <a:path extrusionOk="0" h="180279" w="74336">
                <a:moveTo>
                  <a:pt x="74336" y="29266"/>
                </a:moveTo>
                <a:lnTo>
                  <a:pt x="42436" y="0"/>
                </a:lnTo>
                <a:lnTo>
                  <a:pt x="0" y="44777"/>
                </a:lnTo>
                <a:lnTo>
                  <a:pt x="48582" y="90432"/>
                </a:lnTo>
                <a:lnTo>
                  <a:pt x="586" y="135502"/>
                </a:lnTo>
                <a:lnTo>
                  <a:pt x="42729" y="180279"/>
                </a:lnTo>
                <a:lnTo>
                  <a:pt x="74043" y="150720"/>
                </a:lnTo>
              </a:path>
            </a:pathLst>
          </a:custGeom>
          <a:noFill/>
          <a:ln cap="flat" cmpd="sng" w="9525">
            <a:solidFill>
              <a:schemeClr val="accent1"/>
            </a:solidFill>
            <a:prstDash val="solid"/>
            <a:round/>
            <a:headEnd len="sm" w="sm" type="none"/>
            <a:tailEnd len="sm" w="sm" type="none"/>
          </a:ln>
        </p:spPr>
      </p:sp>
      <p:sp>
        <p:nvSpPr>
          <p:cNvPr id="369" name="Google Shape;369;p21"/>
          <p:cNvSpPr txBox="1"/>
          <p:nvPr>
            <p:ph type="title"/>
          </p:nvPr>
        </p:nvSpPr>
        <p:spPr>
          <a:xfrm>
            <a:off x="386075" y="1838350"/>
            <a:ext cx="8119500" cy="2327400"/>
          </a:xfrm>
          <a:prstGeom prst="rect">
            <a:avLst/>
          </a:prstGeom>
        </p:spPr>
        <p:txBody>
          <a:bodyPr anchorCtr="0" anchor="t" bIns="91425" lIns="91425" spcFirstLastPara="1" rIns="91425" wrap="square" tIns="91425">
            <a:spAutoFit/>
          </a:bodyPr>
          <a:lstStyle>
            <a:lvl1pPr lvl="0">
              <a:lnSpc>
                <a:spcPct val="87000"/>
              </a:lnSpc>
              <a:spcBef>
                <a:spcPts val="0"/>
              </a:spcBef>
              <a:spcAft>
                <a:spcPts val="0"/>
              </a:spcAft>
              <a:buClr>
                <a:schemeClr val="lt1"/>
              </a:buClr>
              <a:buSzPts val="2800"/>
              <a:buNone/>
              <a:defRPr sz="4000">
                <a:solidFill>
                  <a:schemeClr val="lt1"/>
                </a:solidFill>
              </a:defRPr>
            </a:lvl1pPr>
            <a:lvl2pPr lvl="1">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9pPr>
          </a:lstStyle>
          <a:p/>
        </p:txBody>
      </p:sp>
      <p:sp>
        <p:nvSpPr>
          <p:cNvPr id="370" name="Google Shape;370;p21"/>
          <p:cNvSpPr txBox="1"/>
          <p:nvPr>
            <p:ph idx="2" type="title"/>
          </p:nvPr>
        </p:nvSpPr>
        <p:spPr>
          <a:xfrm>
            <a:off x="406400" y="1090150"/>
            <a:ext cx="8119500" cy="415500"/>
          </a:xfrm>
          <a:prstGeom prst="rect">
            <a:avLst/>
          </a:prstGeom>
        </p:spPr>
        <p:txBody>
          <a:bodyPr anchorCtr="0" anchor="t" bIns="91425" lIns="91425" spcFirstLastPara="1" rIns="91425" wrap="square" tIns="91425">
            <a:spAutoFit/>
          </a:bodyPr>
          <a:lstStyle>
            <a:lvl1pPr lvl="0">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9pPr>
          </a:lstStyle>
          <a:p/>
        </p:txBody>
      </p:sp>
      <p:cxnSp>
        <p:nvCxnSpPr>
          <p:cNvPr id="371" name="Google Shape;371;p21"/>
          <p:cNvCxnSpPr/>
          <p:nvPr/>
        </p:nvCxnSpPr>
        <p:spPr>
          <a:xfrm>
            <a:off x="481950" y="1664350"/>
            <a:ext cx="8023500" cy="0"/>
          </a:xfrm>
          <a:prstGeom prst="straightConnector1">
            <a:avLst/>
          </a:prstGeom>
          <a:noFill/>
          <a:ln cap="flat" cmpd="sng" w="19050">
            <a:solidFill>
              <a:schemeClr val="lt1"/>
            </a:solidFill>
            <a:prstDash val="solid"/>
            <a:round/>
            <a:headEnd len="sm" w="sm" type="none"/>
            <a:tailEnd len="sm" w="sm" type="none"/>
          </a:ln>
        </p:spPr>
      </p:cxnSp>
      <p:sp>
        <p:nvSpPr>
          <p:cNvPr id="372" name="Google Shape;372;p2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7">
  <p:cSld name="CUSTOM_17">
    <p:bg>
      <p:bgPr>
        <a:solidFill>
          <a:schemeClr val="accent4"/>
        </a:solidFill>
      </p:bgPr>
    </p:bg>
    <p:spTree>
      <p:nvGrpSpPr>
        <p:cNvPr id="373" name="Shape 373"/>
        <p:cNvGrpSpPr/>
        <p:nvPr/>
      </p:nvGrpSpPr>
      <p:grpSpPr>
        <a:xfrm>
          <a:off x="0" y="0"/>
          <a:ext cx="0" cy="0"/>
          <a:chOff x="0" y="0"/>
          <a:chExt cx="0" cy="0"/>
        </a:xfrm>
      </p:grpSpPr>
      <p:cxnSp>
        <p:nvCxnSpPr>
          <p:cNvPr id="374" name="Google Shape;374;p22"/>
          <p:cNvCxnSpPr/>
          <p:nvPr/>
        </p:nvCxnSpPr>
        <p:spPr>
          <a:xfrm>
            <a:off x="481825" y="4327500"/>
            <a:ext cx="8182500" cy="0"/>
          </a:xfrm>
          <a:prstGeom prst="straightConnector1">
            <a:avLst/>
          </a:prstGeom>
          <a:noFill/>
          <a:ln cap="flat" cmpd="sng" w="19050">
            <a:solidFill>
              <a:schemeClr val="dk1"/>
            </a:solidFill>
            <a:prstDash val="solid"/>
            <a:round/>
            <a:headEnd len="sm" w="sm" type="none"/>
            <a:tailEnd len="sm" w="sm" type="none"/>
          </a:ln>
        </p:spPr>
      </p:cxnSp>
      <p:sp>
        <p:nvSpPr>
          <p:cNvPr id="375" name="Google Shape;375;p22"/>
          <p:cNvSpPr txBox="1"/>
          <p:nvPr>
            <p:ph idx="1" type="subTitle"/>
          </p:nvPr>
        </p:nvSpPr>
        <p:spPr>
          <a:xfrm>
            <a:off x="474950" y="4494125"/>
            <a:ext cx="2961900" cy="400200"/>
          </a:xfrm>
          <a:prstGeom prst="rect">
            <a:avLst/>
          </a:prstGeom>
        </p:spPr>
        <p:txBody>
          <a:bodyPr anchorCtr="0" anchor="ctr" bIns="91425" lIns="0" spcFirstLastPara="1" rIns="91425" wrap="square" tIns="91425">
            <a:normAutofit/>
          </a:bodyPr>
          <a:lstStyle>
            <a:lvl1pPr lvl="0">
              <a:spcBef>
                <a:spcPts val="0"/>
              </a:spcBef>
              <a:spcAft>
                <a:spcPts val="0"/>
              </a:spcAft>
              <a:buClr>
                <a:schemeClr val="dk1"/>
              </a:buClr>
              <a:buSzPts val="1000"/>
              <a:buFont typeface="Lexend"/>
              <a:buNone/>
              <a:defRPr sz="1000"/>
            </a:lvl1pPr>
            <a:lvl2pPr lvl="1">
              <a:spcBef>
                <a:spcPts val="0"/>
              </a:spcBef>
              <a:spcAft>
                <a:spcPts val="0"/>
              </a:spcAft>
              <a:buClr>
                <a:schemeClr val="dk1"/>
              </a:buClr>
              <a:buSzPts val="1000"/>
              <a:buFont typeface="Lexend"/>
              <a:buNone/>
              <a:defRPr sz="1000"/>
            </a:lvl2pPr>
            <a:lvl3pPr lvl="2">
              <a:spcBef>
                <a:spcPts val="0"/>
              </a:spcBef>
              <a:spcAft>
                <a:spcPts val="0"/>
              </a:spcAft>
              <a:buClr>
                <a:schemeClr val="dk1"/>
              </a:buClr>
              <a:buSzPts val="1000"/>
              <a:buFont typeface="Lexend"/>
              <a:buNone/>
              <a:defRPr sz="1000"/>
            </a:lvl3pPr>
            <a:lvl4pPr lvl="3">
              <a:spcBef>
                <a:spcPts val="0"/>
              </a:spcBef>
              <a:spcAft>
                <a:spcPts val="0"/>
              </a:spcAft>
              <a:buClr>
                <a:schemeClr val="dk1"/>
              </a:buClr>
              <a:buSzPts val="1000"/>
              <a:buFont typeface="Lexend"/>
              <a:buNone/>
              <a:defRPr sz="1000"/>
            </a:lvl4pPr>
            <a:lvl5pPr lvl="4">
              <a:spcBef>
                <a:spcPts val="0"/>
              </a:spcBef>
              <a:spcAft>
                <a:spcPts val="0"/>
              </a:spcAft>
              <a:buClr>
                <a:schemeClr val="dk1"/>
              </a:buClr>
              <a:buSzPts val="1000"/>
              <a:buFont typeface="Lexend"/>
              <a:buNone/>
              <a:defRPr sz="1000"/>
            </a:lvl5pPr>
            <a:lvl6pPr lvl="5">
              <a:spcBef>
                <a:spcPts val="0"/>
              </a:spcBef>
              <a:spcAft>
                <a:spcPts val="0"/>
              </a:spcAft>
              <a:buClr>
                <a:schemeClr val="dk1"/>
              </a:buClr>
              <a:buSzPts val="1000"/>
              <a:buFont typeface="Lexend"/>
              <a:buNone/>
              <a:defRPr sz="1000"/>
            </a:lvl6pPr>
            <a:lvl7pPr lvl="6">
              <a:spcBef>
                <a:spcPts val="0"/>
              </a:spcBef>
              <a:spcAft>
                <a:spcPts val="0"/>
              </a:spcAft>
              <a:buClr>
                <a:schemeClr val="dk1"/>
              </a:buClr>
              <a:buSzPts val="1000"/>
              <a:buFont typeface="Lexend"/>
              <a:buNone/>
              <a:defRPr sz="1000"/>
            </a:lvl7pPr>
            <a:lvl8pPr lvl="7">
              <a:spcBef>
                <a:spcPts val="0"/>
              </a:spcBef>
              <a:spcAft>
                <a:spcPts val="0"/>
              </a:spcAft>
              <a:buClr>
                <a:schemeClr val="dk1"/>
              </a:buClr>
              <a:buSzPts val="1000"/>
              <a:buFont typeface="Lexend"/>
              <a:buNone/>
              <a:defRPr sz="1000"/>
            </a:lvl8pPr>
            <a:lvl9pPr lvl="8">
              <a:spcBef>
                <a:spcPts val="0"/>
              </a:spcBef>
              <a:spcAft>
                <a:spcPts val="0"/>
              </a:spcAft>
              <a:buClr>
                <a:schemeClr val="dk1"/>
              </a:buClr>
              <a:buSzPts val="1000"/>
              <a:buFont typeface="Lexend"/>
              <a:buNone/>
              <a:defRPr sz="1000"/>
            </a:lvl9pPr>
          </a:lstStyle>
          <a:p/>
        </p:txBody>
      </p:sp>
      <p:sp>
        <p:nvSpPr>
          <p:cNvPr id="376" name="Google Shape;376;p22"/>
          <p:cNvSpPr txBox="1"/>
          <p:nvPr>
            <p:ph idx="2" type="subTitle"/>
          </p:nvPr>
        </p:nvSpPr>
        <p:spPr>
          <a:xfrm>
            <a:off x="6449125" y="4494125"/>
            <a:ext cx="2215200" cy="400200"/>
          </a:xfrm>
          <a:prstGeom prst="rect">
            <a:avLst/>
          </a:prstGeom>
        </p:spPr>
        <p:txBody>
          <a:bodyPr anchorCtr="0" anchor="ctr" bIns="91425" lIns="0" spcFirstLastPara="1" rIns="18000" wrap="square" tIns="91425">
            <a:normAutofit/>
          </a:bodyPr>
          <a:lstStyle>
            <a:lvl1pPr lvl="0" algn="r">
              <a:spcBef>
                <a:spcPts val="0"/>
              </a:spcBef>
              <a:spcAft>
                <a:spcPts val="0"/>
              </a:spcAft>
              <a:buClr>
                <a:schemeClr val="dk1"/>
              </a:buClr>
              <a:buSzPts val="1000"/>
              <a:buFont typeface="Lexend"/>
              <a:buNone/>
              <a:defRPr sz="1000"/>
            </a:lvl1pPr>
            <a:lvl2pPr lvl="1" algn="r">
              <a:spcBef>
                <a:spcPts val="0"/>
              </a:spcBef>
              <a:spcAft>
                <a:spcPts val="0"/>
              </a:spcAft>
              <a:buClr>
                <a:schemeClr val="dk1"/>
              </a:buClr>
              <a:buSzPts val="1000"/>
              <a:buFont typeface="Lexend"/>
              <a:buNone/>
              <a:defRPr sz="1000"/>
            </a:lvl2pPr>
            <a:lvl3pPr lvl="2" algn="r">
              <a:spcBef>
                <a:spcPts val="0"/>
              </a:spcBef>
              <a:spcAft>
                <a:spcPts val="0"/>
              </a:spcAft>
              <a:buClr>
                <a:schemeClr val="dk1"/>
              </a:buClr>
              <a:buSzPts val="1000"/>
              <a:buFont typeface="Lexend"/>
              <a:buNone/>
              <a:defRPr sz="1000"/>
            </a:lvl3pPr>
            <a:lvl4pPr lvl="3" algn="r">
              <a:spcBef>
                <a:spcPts val="0"/>
              </a:spcBef>
              <a:spcAft>
                <a:spcPts val="0"/>
              </a:spcAft>
              <a:buClr>
                <a:schemeClr val="dk1"/>
              </a:buClr>
              <a:buSzPts val="1000"/>
              <a:buFont typeface="Lexend"/>
              <a:buNone/>
              <a:defRPr sz="1000"/>
            </a:lvl4pPr>
            <a:lvl5pPr lvl="4" algn="r">
              <a:spcBef>
                <a:spcPts val="0"/>
              </a:spcBef>
              <a:spcAft>
                <a:spcPts val="0"/>
              </a:spcAft>
              <a:buClr>
                <a:schemeClr val="dk1"/>
              </a:buClr>
              <a:buSzPts val="1000"/>
              <a:buFont typeface="Lexend"/>
              <a:buNone/>
              <a:defRPr sz="1000"/>
            </a:lvl5pPr>
            <a:lvl6pPr lvl="5" algn="r">
              <a:spcBef>
                <a:spcPts val="0"/>
              </a:spcBef>
              <a:spcAft>
                <a:spcPts val="0"/>
              </a:spcAft>
              <a:buClr>
                <a:schemeClr val="dk1"/>
              </a:buClr>
              <a:buSzPts val="1000"/>
              <a:buFont typeface="Lexend"/>
              <a:buNone/>
              <a:defRPr sz="1000"/>
            </a:lvl6pPr>
            <a:lvl7pPr lvl="6" algn="r">
              <a:spcBef>
                <a:spcPts val="0"/>
              </a:spcBef>
              <a:spcAft>
                <a:spcPts val="0"/>
              </a:spcAft>
              <a:buClr>
                <a:schemeClr val="dk1"/>
              </a:buClr>
              <a:buSzPts val="1000"/>
              <a:buFont typeface="Lexend"/>
              <a:buNone/>
              <a:defRPr sz="1000"/>
            </a:lvl7pPr>
            <a:lvl8pPr lvl="7" algn="r">
              <a:spcBef>
                <a:spcPts val="0"/>
              </a:spcBef>
              <a:spcAft>
                <a:spcPts val="0"/>
              </a:spcAft>
              <a:buClr>
                <a:schemeClr val="dk1"/>
              </a:buClr>
              <a:buSzPts val="1000"/>
              <a:buFont typeface="Lexend"/>
              <a:buNone/>
              <a:defRPr sz="1000"/>
            </a:lvl8pPr>
            <a:lvl9pPr lvl="8" algn="r">
              <a:spcBef>
                <a:spcPts val="0"/>
              </a:spcBef>
              <a:spcAft>
                <a:spcPts val="0"/>
              </a:spcAft>
              <a:buClr>
                <a:schemeClr val="dk1"/>
              </a:buClr>
              <a:buSzPts val="1000"/>
              <a:buFont typeface="Lexend"/>
              <a:buNone/>
              <a:defRPr sz="1000"/>
            </a:lvl9pPr>
          </a:lstStyle>
          <a:p/>
        </p:txBody>
      </p:sp>
      <p:sp>
        <p:nvSpPr>
          <p:cNvPr id="377" name="Google Shape;377;p22"/>
          <p:cNvSpPr txBox="1"/>
          <p:nvPr>
            <p:ph idx="3" type="subTitle"/>
          </p:nvPr>
        </p:nvSpPr>
        <p:spPr>
          <a:xfrm>
            <a:off x="2833825" y="2945813"/>
            <a:ext cx="33873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378" name="Google Shape;378;p22"/>
          <p:cNvSpPr txBox="1"/>
          <p:nvPr>
            <p:ph idx="4" type="subTitle"/>
          </p:nvPr>
        </p:nvSpPr>
        <p:spPr>
          <a:xfrm>
            <a:off x="2833825" y="2433357"/>
            <a:ext cx="33873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379" name="Google Shape;379;p22"/>
          <p:cNvSpPr txBox="1"/>
          <p:nvPr>
            <p:ph idx="5" type="subTitle"/>
          </p:nvPr>
        </p:nvSpPr>
        <p:spPr>
          <a:xfrm>
            <a:off x="2833825" y="1901013"/>
            <a:ext cx="33873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380" name="Google Shape;380;p22"/>
          <p:cNvSpPr txBox="1"/>
          <p:nvPr>
            <p:ph idx="6" type="subTitle"/>
          </p:nvPr>
        </p:nvSpPr>
        <p:spPr>
          <a:xfrm>
            <a:off x="1021000" y="2945817"/>
            <a:ext cx="14478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Lexend"/>
              <a:buNone/>
              <a:defRPr b="1" sz="1000"/>
            </a:lvl2pPr>
            <a:lvl3pPr lvl="2">
              <a:spcBef>
                <a:spcPts val="0"/>
              </a:spcBef>
              <a:spcAft>
                <a:spcPts val="0"/>
              </a:spcAft>
              <a:buSzPts val="1000"/>
              <a:buFont typeface="Lexend"/>
              <a:buNone/>
              <a:defRPr b="1" sz="1000"/>
            </a:lvl3pPr>
            <a:lvl4pPr lvl="3">
              <a:spcBef>
                <a:spcPts val="0"/>
              </a:spcBef>
              <a:spcAft>
                <a:spcPts val="0"/>
              </a:spcAft>
              <a:buSzPts val="1000"/>
              <a:buFont typeface="Lexend"/>
              <a:buNone/>
              <a:defRPr b="1" sz="1000"/>
            </a:lvl4pPr>
            <a:lvl5pPr lvl="4">
              <a:spcBef>
                <a:spcPts val="0"/>
              </a:spcBef>
              <a:spcAft>
                <a:spcPts val="0"/>
              </a:spcAft>
              <a:buSzPts val="1000"/>
              <a:buFont typeface="Lexend"/>
              <a:buNone/>
              <a:defRPr b="1" sz="1000"/>
            </a:lvl5pPr>
            <a:lvl6pPr lvl="5">
              <a:spcBef>
                <a:spcPts val="0"/>
              </a:spcBef>
              <a:spcAft>
                <a:spcPts val="0"/>
              </a:spcAft>
              <a:buSzPts val="1000"/>
              <a:buFont typeface="Lexend"/>
              <a:buNone/>
              <a:defRPr b="1" sz="1000"/>
            </a:lvl6pPr>
            <a:lvl7pPr lvl="6">
              <a:spcBef>
                <a:spcPts val="0"/>
              </a:spcBef>
              <a:spcAft>
                <a:spcPts val="0"/>
              </a:spcAft>
              <a:buSzPts val="1000"/>
              <a:buFont typeface="Lexend"/>
              <a:buNone/>
              <a:defRPr b="1" sz="1000"/>
            </a:lvl7pPr>
            <a:lvl8pPr lvl="7">
              <a:spcBef>
                <a:spcPts val="0"/>
              </a:spcBef>
              <a:spcAft>
                <a:spcPts val="0"/>
              </a:spcAft>
              <a:buSzPts val="1000"/>
              <a:buFont typeface="Lexend"/>
              <a:buNone/>
              <a:defRPr b="1" sz="1000"/>
            </a:lvl8pPr>
            <a:lvl9pPr lvl="8">
              <a:spcBef>
                <a:spcPts val="0"/>
              </a:spcBef>
              <a:spcAft>
                <a:spcPts val="0"/>
              </a:spcAft>
              <a:buSzPts val="1000"/>
              <a:buFont typeface="Lexend"/>
              <a:buNone/>
              <a:defRPr b="1" sz="1000"/>
            </a:lvl9pPr>
          </a:lstStyle>
          <a:p/>
        </p:txBody>
      </p:sp>
      <p:sp>
        <p:nvSpPr>
          <p:cNvPr id="381" name="Google Shape;381;p22"/>
          <p:cNvSpPr txBox="1"/>
          <p:nvPr>
            <p:ph idx="7" type="subTitle"/>
          </p:nvPr>
        </p:nvSpPr>
        <p:spPr>
          <a:xfrm>
            <a:off x="1021000" y="2433359"/>
            <a:ext cx="14478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Lexend"/>
              <a:buNone/>
              <a:defRPr b="1" sz="1000"/>
            </a:lvl2pPr>
            <a:lvl3pPr lvl="2">
              <a:spcBef>
                <a:spcPts val="0"/>
              </a:spcBef>
              <a:spcAft>
                <a:spcPts val="0"/>
              </a:spcAft>
              <a:buSzPts val="1000"/>
              <a:buFont typeface="Lexend"/>
              <a:buNone/>
              <a:defRPr b="1" sz="1000"/>
            </a:lvl3pPr>
            <a:lvl4pPr lvl="3">
              <a:spcBef>
                <a:spcPts val="0"/>
              </a:spcBef>
              <a:spcAft>
                <a:spcPts val="0"/>
              </a:spcAft>
              <a:buSzPts val="1000"/>
              <a:buFont typeface="Lexend"/>
              <a:buNone/>
              <a:defRPr b="1" sz="1000"/>
            </a:lvl4pPr>
            <a:lvl5pPr lvl="4">
              <a:spcBef>
                <a:spcPts val="0"/>
              </a:spcBef>
              <a:spcAft>
                <a:spcPts val="0"/>
              </a:spcAft>
              <a:buSzPts val="1000"/>
              <a:buFont typeface="Lexend"/>
              <a:buNone/>
              <a:defRPr b="1" sz="1000"/>
            </a:lvl5pPr>
            <a:lvl6pPr lvl="5">
              <a:spcBef>
                <a:spcPts val="0"/>
              </a:spcBef>
              <a:spcAft>
                <a:spcPts val="0"/>
              </a:spcAft>
              <a:buSzPts val="1000"/>
              <a:buFont typeface="Lexend"/>
              <a:buNone/>
              <a:defRPr b="1" sz="1000"/>
            </a:lvl6pPr>
            <a:lvl7pPr lvl="6">
              <a:spcBef>
                <a:spcPts val="0"/>
              </a:spcBef>
              <a:spcAft>
                <a:spcPts val="0"/>
              </a:spcAft>
              <a:buSzPts val="1000"/>
              <a:buFont typeface="Lexend"/>
              <a:buNone/>
              <a:defRPr b="1" sz="1000"/>
            </a:lvl7pPr>
            <a:lvl8pPr lvl="7">
              <a:spcBef>
                <a:spcPts val="0"/>
              </a:spcBef>
              <a:spcAft>
                <a:spcPts val="0"/>
              </a:spcAft>
              <a:buSzPts val="1000"/>
              <a:buFont typeface="Lexend"/>
              <a:buNone/>
              <a:defRPr b="1" sz="1000"/>
            </a:lvl8pPr>
            <a:lvl9pPr lvl="8">
              <a:spcBef>
                <a:spcPts val="0"/>
              </a:spcBef>
              <a:spcAft>
                <a:spcPts val="0"/>
              </a:spcAft>
              <a:buSzPts val="1000"/>
              <a:buFont typeface="Lexend"/>
              <a:buNone/>
              <a:defRPr b="1" sz="1000"/>
            </a:lvl9pPr>
          </a:lstStyle>
          <a:p/>
        </p:txBody>
      </p:sp>
      <p:sp>
        <p:nvSpPr>
          <p:cNvPr id="382" name="Google Shape;382;p22"/>
          <p:cNvSpPr txBox="1"/>
          <p:nvPr>
            <p:ph idx="8" type="subTitle"/>
          </p:nvPr>
        </p:nvSpPr>
        <p:spPr>
          <a:xfrm>
            <a:off x="1021000" y="1901013"/>
            <a:ext cx="14478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Lexend"/>
              <a:buNone/>
              <a:defRPr b="1" sz="1000"/>
            </a:lvl2pPr>
            <a:lvl3pPr lvl="2">
              <a:spcBef>
                <a:spcPts val="0"/>
              </a:spcBef>
              <a:spcAft>
                <a:spcPts val="0"/>
              </a:spcAft>
              <a:buSzPts val="1000"/>
              <a:buFont typeface="Lexend"/>
              <a:buNone/>
              <a:defRPr b="1" sz="1000"/>
            </a:lvl3pPr>
            <a:lvl4pPr lvl="3">
              <a:spcBef>
                <a:spcPts val="0"/>
              </a:spcBef>
              <a:spcAft>
                <a:spcPts val="0"/>
              </a:spcAft>
              <a:buSzPts val="1000"/>
              <a:buFont typeface="Lexend"/>
              <a:buNone/>
              <a:defRPr b="1" sz="1000"/>
            </a:lvl4pPr>
            <a:lvl5pPr lvl="4">
              <a:spcBef>
                <a:spcPts val="0"/>
              </a:spcBef>
              <a:spcAft>
                <a:spcPts val="0"/>
              </a:spcAft>
              <a:buSzPts val="1000"/>
              <a:buFont typeface="Lexend"/>
              <a:buNone/>
              <a:defRPr b="1" sz="1000"/>
            </a:lvl5pPr>
            <a:lvl6pPr lvl="5">
              <a:spcBef>
                <a:spcPts val="0"/>
              </a:spcBef>
              <a:spcAft>
                <a:spcPts val="0"/>
              </a:spcAft>
              <a:buSzPts val="1000"/>
              <a:buFont typeface="Lexend"/>
              <a:buNone/>
              <a:defRPr b="1" sz="1000"/>
            </a:lvl6pPr>
            <a:lvl7pPr lvl="6">
              <a:spcBef>
                <a:spcPts val="0"/>
              </a:spcBef>
              <a:spcAft>
                <a:spcPts val="0"/>
              </a:spcAft>
              <a:buSzPts val="1000"/>
              <a:buFont typeface="Lexend"/>
              <a:buNone/>
              <a:defRPr b="1" sz="1000"/>
            </a:lvl7pPr>
            <a:lvl8pPr lvl="7">
              <a:spcBef>
                <a:spcPts val="0"/>
              </a:spcBef>
              <a:spcAft>
                <a:spcPts val="0"/>
              </a:spcAft>
              <a:buSzPts val="1000"/>
              <a:buFont typeface="Lexend"/>
              <a:buNone/>
              <a:defRPr b="1" sz="1000"/>
            </a:lvl8pPr>
            <a:lvl9pPr lvl="8">
              <a:spcBef>
                <a:spcPts val="0"/>
              </a:spcBef>
              <a:spcAft>
                <a:spcPts val="0"/>
              </a:spcAft>
              <a:buSzPts val="1000"/>
              <a:buFont typeface="Lexend"/>
              <a:buNone/>
              <a:defRPr b="1" sz="1000"/>
            </a:lvl9pPr>
          </a:lstStyle>
          <a:p/>
        </p:txBody>
      </p:sp>
      <p:sp>
        <p:nvSpPr>
          <p:cNvPr id="383" name="Google Shape;383;p22"/>
          <p:cNvSpPr txBox="1"/>
          <p:nvPr>
            <p:ph idx="9" type="subTitle"/>
          </p:nvPr>
        </p:nvSpPr>
        <p:spPr>
          <a:xfrm>
            <a:off x="6535225" y="301550"/>
            <a:ext cx="2129100" cy="711300"/>
          </a:xfrm>
          <a:prstGeom prst="rect">
            <a:avLst/>
          </a:prstGeom>
        </p:spPr>
        <p:txBody>
          <a:bodyPr anchorCtr="0" anchor="ctr" bIns="91425" lIns="0" spcFirstLastPara="1" rIns="18000" wrap="square" tIns="91425">
            <a:normAutofit/>
          </a:bodyPr>
          <a:lstStyle>
            <a:lvl1pPr lvl="0">
              <a:lnSpc>
                <a:spcPct val="100000"/>
              </a:lnSpc>
              <a:spcBef>
                <a:spcPts val="0"/>
              </a:spcBef>
              <a:spcAft>
                <a:spcPts val="0"/>
              </a:spcAft>
              <a:buSzPts val="1000"/>
              <a:buFont typeface="Lexend"/>
              <a:buNone/>
              <a:defRPr sz="1000"/>
            </a:lvl1pPr>
            <a:lvl2pPr lvl="1">
              <a:lnSpc>
                <a:spcPct val="100000"/>
              </a:lnSpc>
              <a:spcBef>
                <a:spcPts val="0"/>
              </a:spcBef>
              <a:spcAft>
                <a:spcPts val="0"/>
              </a:spcAft>
              <a:buSzPts val="1000"/>
              <a:buFont typeface="Lexend"/>
              <a:buNone/>
              <a:defRPr sz="1000"/>
            </a:lvl2pPr>
            <a:lvl3pPr lvl="2">
              <a:lnSpc>
                <a:spcPct val="100000"/>
              </a:lnSpc>
              <a:spcBef>
                <a:spcPts val="0"/>
              </a:spcBef>
              <a:spcAft>
                <a:spcPts val="0"/>
              </a:spcAft>
              <a:buSzPts val="1000"/>
              <a:buFont typeface="Lexend"/>
              <a:buNone/>
              <a:defRPr sz="1000"/>
            </a:lvl3pPr>
            <a:lvl4pPr lvl="3">
              <a:lnSpc>
                <a:spcPct val="100000"/>
              </a:lnSpc>
              <a:spcBef>
                <a:spcPts val="0"/>
              </a:spcBef>
              <a:spcAft>
                <a:spcPts val="0"/>
              </a:spcAft>
              <a:buSzPts val="1000"/>
              <a:buFont typeface="Lexend"/>
              <a:buNone/>
              <a:defRPr sz="1000"/>
            </a:lvl4pPr>
            <a:lvl5pPr lvl="4">
              <a:lnSpc>
                <a:spcPct val="100000"/>
              </a:lnSpc>
              <a:spcBef>
                <a:spcPts val="0"/>
              </a:spcBef>
              <a:spcAft>
                <a:spcPts val="0"/>
              </a:spcAft>
              <a:buSzPts val="1000"/>
              <a:buFont typeface="Lexend"/>
              <a:buNone/>
              <a:defRPr sz="1000"/>
            </a:lvl5pPr>
            <a:lvl6pPr lvl="5">
              <a:lnSpc>
                <a:spcPct val="100000"/>
              </a:lnSpc>
              <a:spcBef>
                <a:spcPts val="0"/>
              </a:spcBef>
              <a:spcAft>
                <a:spcPts val="0"/>
              </a:spcAft>
              <a:buSzPts val="1000"/>
              <a:buFont typeface="Lexend"/>
              <a:buNone/>
              <a:defRPr sz="1000"/>
            </a:lvl6pPr>
            <a:lvl7pPr lvl="6">
              <a:lnSpc>
                <a:spcPct val="100000"/>
              </a:lnSpc>
              <a:spcBef>
                <a:spcPts val="0"/>
              </a:spcBef>
              <a:spcAft>
                <a:spcPts val="0"/>
              </a:spcAft>
              <a:buSzPts val="1000"/>
              <a:buFont typeface="Lexend"/>
              <a:buNone/>
              <a:defRPr sz="1000"/>
            </a:lvl7pPr>
            <a:lvl8pPr lvl="7">
              <a:lnSpc>
                <a:spcPct val="100000"/>
              </a:lnSpc>
              <a:spcBef>
                <a:spcPts val="0"/>
              </a:spcBef>
              <a:spcAft>
                <a:spcPts val="0"/>
              </a:spcAft>
              <a:buSzPts val="1000"/>
              <a:buFont typeface="Lexend"/>
              <a:buNone/>
              <a:defRPr sz="1000"/>
            </a:lvl8pPr>
            <a:lvl9pPr lvl="8">
              <a:lnSpc>
                <a:spcPct val="100000"/>
              </a:lnSpc>
              <a:spcBef>
                <a:spcPts val="0"/>
              </a:spcBef>
              <a:spcAft>
                <a:spcPts val="0"/>
              </a:spcAft>
              <a:buSzPts val="1000"/>
              <a:buFont typeface="Lexend"/>
              <a:buNone/>
              <a:defRPr sz="1000"/>
            </a:lvl9pPr>
          </a:lstStyle>
          <a:p/>
        </p:txBody>
      </p:sp>
      <p:sp>
        <p:nvSpPr>
          <p:cNvPr id="384" name="Google Shape;384;p22"/>
          <p:cNvSpPr txBox="1"/>
          <p:nvPr>
            <p:ph type="ctrTitle"/>
          </p:nvPr>
        </p:nvSpPr>
        <p:spPr>
          <a:xfrm>
            <a:off x="403275" y="301550"/>
            <a:ext cx="6073500" cy="682500"/>
          </a:xfrm>
          <a:prstGeom prst="rect">
            <a:avLst/>
          </a:prstGeom>
        </p:spPr>
        <p:txBody>
          <a:bodyPr anchorCtr="0" anchor="ctr" bIns="91425" lIns="91425" spcFirstLastPara="1" rIns="91425" wrap="square" tIns="91425">
            <a:normAutofit/>
          </a:bodyPr>
          <a:lstStyle>
            <a:lvl1pPr lvl="0">
              <a:lnSpc>
                <a:spcPct val="87000"/>
              </a:lnSpc>
              <a:spcBef>
                <a:spcPts val="0"/>
              </a:spcBef>
              <a:spcAft>
                <a:spcPts val="0"/>
              </a:spcAft>
              <a:buSzPts val="4000"/>
              <a:buFont typeface="Alexandria Black"/>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5" name="Google Shape;385;p22"/>
          <p:cNvSpPr txBox="1"/>
          <p:nvPr>
            <p:ph idx="13" type="title"/>
          </p:nvPr>
        </p:nvSpPr>
        <p:spPr>
          <a:xfrm>
            <a:off x="442125" y="1880638"/>
            <a:ext cx="519300" cy="512400"/>
          </a:xfrm>
          <a:prstGeom prst="rect">
            <a:avLst/>
          </a:prstGeom>
        </p:spPr>
        <p:txBody>
          <a:bodyPr anchorCtr="0" anchor="ctr" bIns="91425" lIns="0" spcFirstLastPara="1" rIns="91425" wrap="square" tIns="91425">
            <a:normAutofit/>
          </a:bodyPr>
          <a:lstStyle>
            <a:lvl1pPr lvl="0" algn="ctr">
              <a:spcBef>
                <a:spcPts val="0"/>
              </a:spcBef>
              <a:spcAft>
                <a:spcPts val="0"/>
              </a:spcAft>
              <a:buClr>
                <a:schemeClr val="accent1"/>
              </a:buClr>
              <a:buSzPts val="4000"/>
              <a:buFont typeface="Alexandria Black"/>
              <a:buNone/>
              <a:defRPr sz="4000">
                <a:solidFill>
                  <a:schemeClr val="accent1"/>
                </a:solidFill>
              </a:defRPr>
            </a:lvl1pPr>
            <a:lvl2pPr lvl="1"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2pPr>
            <a:lvl3pPr lvl="2"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3pPr>
            <a:lvl4pPr lvl="3"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4pPr>
            <a:lvl5pPr lvl="4"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5pPr>
            <a:lvl6pPr lvl="5"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6pPr>
            <a:lvl7pPr lvl="6"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7pPr>
            <a:lvl8pPr lvl="7"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8pPr>
            <a:lvl9pPr lvl="8"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9pPr>
          </a:lstStyle>
          <a:p/>
        </p:txBody>
      </p:sp>
      <p:sp>
        <p:nvSpPr>
          <p:cNvPr id="386" name="Google Shape;386;p22"/>
          <p:cNvSpPr txBox="1"/>
          <p:nvPr>
            <p:ph idx="14" type="title"/>
          </p:nvPr>
        </p:nvSpPr>
        <p:spPr>
          <a:xfrm>
            <a:off x="442125" y="2414038"/>
            <a:ext cx="519300" cy="512400"/>
          </a:xfrm>
          <a:prstGeom prst="rect">
            <a:avLst/>
          </a:prstGeom>
        </p:spPr>
        <p:txBody>
          <a:bodyPr anchorCtr="0" anchor="ctr" bIns="91425" lIns="0" spcFirstLastPara="1" rIns="91425" wrap="square" tIns="91425">
            <a:normAutofit/>
          </a:bodyPr>
          <a:lstStyle>
            <a:lvl1pPr lvl="0" algn="ctr">
              <a:spcBef>
                <a:spcPts val="0"/>
              </a:spcBef>
              <a:spcAft>
                <a:spcPts val="0"/>
              </a:spcAft>
              <a:buClr>
                <a:schemeClr val="accent1"/>
              </a:buClr>
              <a:buSzPts val="4000"/>
              <a:buFont typeface="Alexandria Black"/>
              <a:buNone/>
              <a:defRPr sz="4000">
                <a:solidFill>
                  <a:schemeClr val="accent1"/>
                </a:solidFill>
              </a:defRPr>
            </a:lvl1pPr>
            <a:lvl2pPr lvl="1"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2pPr>
            <a:lvl3pPr lvl="2"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3pPr>
            <a:lvl4pPr lvl="3"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4pPr>
            <a:lvl5pPr lvl="4"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5pPr>
            <a:lvl6pPr lvl="5"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6pPr>
            <a:lvl7pPr lvl="6"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7pPr>
            <a:lvl8pPr lvl="7"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8pPr>
            <a:lvl9pPr lvl="8"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9pPr>
          </a:lstStyle>
          <a:p/>
        </p:txBody>
      </p:sp>
      <p:sp>
        <p:nvSpPr>
          <p:cNvPr id="387" name="Google Shape;387;p22"/>
          <p:cNvSpPr txBox="1"/>
          <p:nvPr>
            <p:ph idx="15" type="title"/>
          </p:nvPr>
        </p:nvSpPr>
        <p:spPr>
          <a:xfrm>
            <a:off x="442125" y="2947438"/>
            <a:ext cx="519300" cy="512400"/>
          </a:xfrm>
          <a:prstGeom prst="rect">
            <a:avLst/>
          </a:prstGeom>
        </p:spPr>
        <p:txBody>
          <a:bodyPr anchorCtr="0" anchor="ctr" bIns="91425" lIns="0" spcFirstLastPara="1" rIns="91425" wrap="square" tIns="91425">
            <a:normAutofit/>
          </a:bodyPr>
          <a:lstStyle>
            <a:lvl1pPr lvl="0" algn="ctr">
              <a:spcBef>
                <a:spcPts val="0"/>
              </a:spcBef>
              <a:spcAft>
                <a:spcPts val="0"/>
              </a:spcAft>
              <a:buClr>
                <a:schemeClr val="accent1"/>
              </a:buClr>
              <a:buSzPts val="4000"/>
              <a:buFont typeface="Alexandria Black"/>
              <a:buNone/>
              <a:defRPr sz="4000">
                <a:solidFill>
                  <a:schemeClr val="accent1"/>
                </a:solidFill>
              </a:defRPr>
            </a:lvl1pPr>
            <a:lvl2pPr lvl="1"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2pPr>
            <a:lvl3pPr lvl="2"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3pPr>
            <a:lvl4pPr lvl="3"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4pPr>
            <a:lvl5pPr lvl="4"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5pPr>
            <a:lvl6pPr lvl="5"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6pPr>
            <a:lvl7pPr lvl="6"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7pPr>
            <a:lvl8pPr lvl="7"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8pPr>
            <a:lvl9pPr lvl="8"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9pPr>
          </a:lstStyle>
          <a:p/>
        </p:txBody>
      </p:sp>
      <p:sp>
        <p:nvSpPr>
          <p:cNvPr id="388" name="Google Shape;388;p2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8">
  <p:cSld name="CUSTOM_17_1">
    <p:bg>
      <p:bgPr>
        <a:solidFill>
          <a:schemeClr val="dk1"/>
        </a:solidFill>
      </p:bgPr>
    </p:bg>
    <p:spTree>
      <p:nvGrpSpPr>
        <p:cNvPr id="389" name="Shape 389"/>
        <p:cNvGrpSpPr/>
        <p:nvPr/>
      </p:nvGrpSpPr>
      <p:grpSpPr>
        <a:xfrm>
          <a:off x="0" y="0"/>
          <a:ext cx="0" cy="0"/>
          <a:chOff x="0" y="0"/>
          <a:chExt cx="0" cy="0"/>
        </a:xfrm>
      </p:grpSpPr>
      <p:cxnSp>
        <p:nvCxnSpPr>
          <p:cNvPr id="390" name="Google Shape;390;p23"/>
          <p:cNvCxnSpPr/>
          <p:nvPr/>
        </p:nvCxnSpPr>
        <p:spPr>
          <a:xfrm>
            <a:off x="481825" y="4327500"/>
            <a:ext cx="8182500" cy="0"/>
          </a:xfrm>
          <a:prstGeom prst="straightConnector1">
            <a:avLst/>
          </a:prstGeom>
          <a:noFill/>
          <a:ln cap="flat" cmpd="sng" w="19050">
            <a:solidFill>
              <a:schemeClr val="lt1"/>
            </a:solidFill>
            <a:prstDash val="solid"/>
            <a:round/>
            <a:headEnd len="sm" w="sm" type="none"/>
            <a:tailEnd len="sm" w="sm" type="none"/>
          </a:ln>
        </p:spPr>
      </p:cxnSp>
      <p:sp>
        <p:nvSpPr>
          <p:cNvPr id="391" name="Google Shape;391;p23"/>
          <p:cNvSpPr txBox="1"/>
          <p:nvPr>
            <p:ph idx="1" type="subTitle"/>
          </p:nvPr>
        </p:nvSpPr>
        <p:spPr>
          <a:xfrm>
            <a:off x="474950" y="4494125"/>
            <a:ext cx="2961900" cy="4002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392" name="Google Shape;392;p23"/>
          <p:cNvSpPr txBox="1"/>
          <p:nvPr>
            <p:ph idx="2" type="subTitle"/>
          </p:nvPr>
        </p:nvSpPr>
        <p:spPr>
          <a:xfrm>
            <a:off x="6456875" y="4494125"/>
            <a:ext cx="2215200" cy="400200"/>
          </a:xfrm>
          <a:prstGeom prst="rect">
            <a:avLst/>
          </a:prstGeom>
        </p:spPr>
        <p:txBody>
          <a:bodyPr anchorCtr="0" anchor="ctr" bIns="91425" lIns="0" spcFirstLastPara="1" rIns="18000" wrap="square" tIns="91425">
            <a:normAutofit/>
          </a:bodyPr>
          <a:lstStyle>
            <a:lvl1pPr lvl="0" algn="r">
              <a:spcBef>
                <a:spcPts val="0"/>
              </a:spcBef>
              <a:spcAft>
                <a:spcPts val="0"/>
              </a:spcAft>
              <a:buClr>
                <a:schemeClr val="lt1"/>
              </a:buClr>
              <a:buSzPts val="1000"/>
              <a:buFont typeface="Lexend"/>
              <a:buNone/>
              <a:defRPr sz="1000">
                <a:solidFill>
                  <a:schemeClr val="lt1"/>
                </a:solidFill>
              </a:defRPr>
            </a:lvl1pPr>
            <a:lvl2pPr lvl="1" algn="r">
              <a:spcBef>
                <a:spcPts val="0"/>
              </a:spcBef>
              <a:spcAft>
                <a:spcPts val="0"/>
              </a:spcAft>
              <a:buClr>
                <a:schemeClr val="lt1"/>
              </a:buClr>
              <a:buSzPts val="1000"/>
              <a:buFont typeface="Lexend"/>
              <a:buNone/>
              <a:defRPr sz="1000">
                <a:solidFill>
                  <a:schemeClr val="lt1"/>
                </a:solidFill>
              </a:defRPr>
            </a:lvl2pPr>
            <a:lvl3pPr lvl="2" algn="r">
              <a:spcBef>
                <a:spcPts val="0"/>
              </a:spcBef>
              <a:spcAft>
                <a:spcPts val="0"/>
              </a:spcAft>
              <a:buClr>
                <a:schemeClr val="lt1"/>
              </a:buClr>
              <a:buSzPts val="1000"/>
              <a:buFont typeface="Lexend"/>
              <a:buNone/>
              <a:defRPr sz="1000">
                <a:solidFill>
                  <a:schemeClr val="lt1"/>
                </a:solidFill>
              </a:defRPr>
            </a:lvl3pPr>
            <a:lvl4pPr lvl="3" algn="r">
              <a:spcBef>
                <a:spcPts val="0"/>
              </a:spcBef>
              <a:spcAft>
                <a:spcPts val="0"/>
              </a:spcAft>
              <a:buClr>
                <a:schemeClr val="lt1"/>
              </a:buClr>
              <a:buSzPts val="1000"/>
              <a:buFont typeface="Lexend"/>
              <a:buNone/>
              <a:defRPr sz="1000">
                <a:solidFill>
                  <a:schemeClr val="lt1"/>
                </a:solidFill>
              </a:defRPr>
            </a:lvl4pPr>
            <a:lvl5pPr lvl="4" algn="r">
              <a:spcBef>
                <a:spcPts val="0"/>
              </a:spcBef>
              <a:spcAft>
                <a:spcPts val="0"/>
              </a:spcAft>
              <a:buClr>
                <a:schemeClr val="lt1"/>
              </a:buClr>
              <a:buSzPts val="1000"/>
              <a:buFont typeface="Lexend"/>
              <a:buNone/>
              <a:defRPr sz="1000">
                <a:solidFill>
                  <a:schemeClr val="lt1"/>
                </a:solidFill>
              </a:defRPr>
            </a:lvl5pPr>
            <a:lvl6pPr lvl="5" algn="r">
              <a:spcBef>
                <a:spcPts val="0"/>
              </a:spcBef>
              <a:spcAft>
                <a:spcPts val="0"/>
              </a:spcAft>
              <a:buClr>
                <a:schemeClr val="lt1"/>
              </a:buClr>
              <a:buSzPts val="1000"/>
              <a:buFont typeface="Lexend"/>
              <a:buNone/>
              <a:defRPr sz="1000">
                <a:solidFill>
                  <a:schemeClr val="lt1"/>
                </a:solidFill>
              </a:defRPr>
            </a:lvl6pPr>
            <a:lvl7pPr lvl="6" algn="r">
              <a:spcBef>
                <a:spcPts val="0"/>
              </a:spcBef>
              <a:spcAft>
                <a:spcPts val="0"/>
              </a:spcAft>
              <a:buClr>
                <a:schemeClr val="lt1"/>
              </a:buClr>
              <a:buSzPts val="1000"/>
              <a:buFont typeface="Lexend"/>
              <a:buNone/>
              <a:defRPr sz="1000">
                <a:solidFill>
                  <a:schemeClr val="lt1"/>
                </a:solidFill>
              </a:defRPr>
            </a:lvl7pPr>
            <a:lvl8pPr lvl="7" algn="r">
              <a:spcBef>
                <a:spcPts val="0"/>
              </a:spcBef>
              <a:spcAft>
                <a:spcPts val="0"/>
              </a:spcAft>
              <a:buClr>
                <a:schemeClr val="lt1"/>
              </a:buClr>
              <a:buSzPts val="1000"/>
              <a:buFont typeface="Lexend"/>
              <a:buNone/>
              <a:defRPr sz="1000">
                <a:solidFill>
                  <a:schemeClr val="lt1"/>
                </a:solidFill>
              </a:defRPr>
            </a:lvl8pPr>
            <a:lvl9pPr lvl="8" algn="r">
              <a:spcBef>
                <a:spcPts val="0"/>
              </a:spcBef>
              <a:spcAft>
                <a:spcPts val="0"/>
              </a:spcAft>
              <a:buClr>
                <a:schemeClr val="lt1"/>
              </a:buClr>
              <a:buSzPts val="1000"/>
              <a:buFont typeface="Lexend"/>
              <a:buNone/>
              <a:defRPr sz="1000">
                <a:solidFill>
                  <a:schemeClr val="lt1"/>
                </a:solidFill>
              </a:defRPr>
            </a:lvl9pPr>
          </a:lstStyle>
          <a:p/>
        </p:txBody>
      </p:sp>
      <p:sp>
        <p:nvSpPr>
          <p:cNvPr id="393" name="Google Shape;393;p23"/>
          <p:cNvSpPr txBox="1"/>
          <p:nvPr>
            <p:ph idx="3" type="subTitle"/>
          </p:nvPr>
        </p:nvSpPr>
        <p:spPr>
          <a:xfrm>
            <a:off x="512600" y="1839000"/>
            <a:ext cx="2961900" cy="305100"/>
          </a:xfrm>
          <a:prstGeom prst="rect">
            <a:avLst/>
          </a:prstGeom>
        </p:spPr>
        <p:txBody>
          <a:bodyPr anchorCtr="0" anchor="ctr" bIns="91425" lIns="0" spcFirstLastPara="1" rIns="18000"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394" name="Google Shape;394;p23"/>
          <p:cNvSpPr txBox="1"/>
          <p:nvPr>
            <p:ph idx="4" type="subTitle"/>
          </p:nvPr>
        </p:nvSpPr>
        <p:spPr>
          <a:xfrm>
            <a:off x="6665125" y="295825"/>
            <a:ext cx="1999200" cy="717300"/>
          </a:xfrm>
          <a:prstGeom prst="rect">
            <a:avLst/>
          </a:prstGeom>
        </p:spPr>
        <p:txBody>
          <a:bodyPr anchorCtr="0" anchor="ctr" bIns="91425" lIns="0" spcFirstLastPara="1" rIns="18000" wrap="square" tIns="91425">
            <a:normAutofit/>
          </a:bodyPr>
          <a:lstStyle>
            <a:lvl1pPr lvl="0">
              <a:lnSpc>
                <a:spcPct val="100000"/>
              </a:lnSpc>
              <a:spcBef>
                <a:spcPts val="0"/>
              </a:spcBef>
              <a:spcAft>
                <a:spcPts val="0"/>
              </a:spcAft>
              <a:buClr>
                <a:schemeClr val="lt1"/>
              </a:buClr>
              <a:buSzPts val="1000"/>
              <a:buFont typeface="Lexend"/>
              <a:buNone/>
              <a:defRPr sz="1000">
                <a:solidFill>
                  <a:schemeClr val="lt1"/>
                </a:solidFill>
              </a:defRPr>
            </a:lvl1pPr>
            <a:lvl2pPr lvl="1">
              <a:lnSpc>
                <a:spcPct val="100000"/>
              </a:lnSpc>
              <a:spcBef>
                <a:spcPts val="0"/>
              </a:spcBef>
              <a:spcAft>
                <a:spcPts val="0"/>
              </a:spcAft>
              <a:buClr>
                <a:schemeClr val="lt1"/>
              </a:buClr>
              <a:buSzPts val="1000"/>
              <a:buFont typeface="Lexend"/>
              <a:buNone/>
              <a:defRPr sz="1000">
                <a:solidFill>
                  <a:schemeClr val="lt1"/>
                </a:solidFill>
              </a:defRPr>
            </a:lvl2pPr>
            <a:lvl3pPr lvl="2">
              <a:lnSpc>
                <a:spcPct val="100000"/>
              </a:lnSpc>
              <a:spcBef>
                <a:spcPts val="0"/>
              </a:spcBef>
              <a:spcAft>
                <a:spcPts val="0"/>
              </a:spcAft>
              <a:buClr>
                <a:schemeClr val="lt1"/>
              </a:buClr>
              <a:buSzPts val="1000"/>
              <a:buFont typeface="Lexend"/>
              <a:buNone/>
              <a:defRPr sz="1000">
                <a:solidFill>
                  <a:schemeClr val="lt1"/>
                </a:solidFill>
              </a:defRPr>
            </a:lvl3pPr>
            <a:lvl4pPr lvl="3">
              <a:lnSpc>
                <a:spcPct val="100000"/>
              </a:lnSpc>
              <a:spcBef>
                <a:spcPts val="0"/>
              </a:spcBef>
              <a:spcAft>
                <a:spcPts val="0"/>
              </a:spcAft>
              <a:buClr>
                <a:schemeClr val="lt1"/>
              </a:buClr>
              <a:buSzPts val="1000"/>
              <a:buFont typeface="Lexend"/>
              <a:buNone/>
              <a:defRPr sz="1000">
                <a:solidFill>
                  <a:schemeClr val="lt1"/>
                </a:solidFill>
              </a:defRPr>
            </a:lvl4pPr>
            <a:lvl5pPr lvl="4">
              <a:lnSpc>
                <a:spcPct val="100000"/>
              </a:lnSpc>
              <a:spcBef>
                <a:spcPts val="0"/>
              </a:spcBef>
              <a:spcAft>
                <a:spcPts val="0"/>
              </a:spcAft>
              <a:buClr>
                <a:schemeClr val="lt1"/>
              </a:buClr>
              <a:buSzPts val="1000"/>
              <a:buFont typeface="Lexend"/>
              <a:buNone/>
              <a:defRPr sz="1000">
                <a:solidFill>
                  <a:schemeClr val="lt1"/>
                </a:solidFill>
              </a:defRPr>
            </a:lvl5pPr>
            <a:lvl6pPr lvl="5">
              <a:lnSpc>
                <a:spcPct val="100000"/>
              </a:lnSpc>
              <a:spcBef>
                <a:spcPts val="0"/>
              </a:spcBef>
              <a:spcAft>
                <a:spcPts val="0"/>
              </a:spcAft>
              <a:buClr>
                <a:schemeClr val="lt1"/>
              </a:buClr>
              <a:buSzPts val="1000"/>
              <a:buFont typeface="Lexend"/>
              <a:buNone/>
              <a:defRPr sz="1000">
                <a:solidFill>
                  <a:schemeClr val="lt1"/>
                </a:solidFill>
              </a:defRPr>
            </a:lvl6pPr>
            <a:lvl7pPr lvl="6">
              <a:lnSpc>
                <a:spcPct val="100000"/>
              </a:lnSpc>
              <a:spcBef>
                <a:spcPts val="0"/>
              </a:spcBef>
              <a:spcAft>
                <a:spcPts val="0"/>
              </a:spcAft>
              <a:buClr>
                <a:schemeClr val="lt1"/>
              </a:buClr>
              <a:buSzPts val="1000"/>
              <a:buFont typeface="Lexend"/>
              <a:buNone/>
              <a:defRPr sz="1000">
                <a:solidFill>
                  <a:schemeClr val="lt1"/>
                </a:solidFill>
              </a:defRPr>
            </a:lvl7pPr>
            <a:lvl8pPr lvl="7">
              <a:lnSpc>
                <a:spcPct val="100000"/>
              </a:lnSpc>
              <a:spcBef>
                <a:spcPts val="0"/>
              </a:spcBef>
              <a:spcAft>
                <a:spcPts val="0"/>
              </a:spcAft>
              <a:buClr>
                <a:schemeClr val="lt1"/>
              </a:buClr>
              <a:buSzPts val="1000"/>
              <a:buFont typeface="Lexend"/>
              <a:buNone/>
              <a:defRPr sz="1000">
                <a:solidFill>
                  <a:schemeClr val="lt1"/>
                </a:solidFill>
              </a:defRPr>
            </a:lvl8pPr>
            <a:lvl9pPr lvl="8">
              <a:lnSpc>
                <a:spcPct val="100000"/>
              </a:lnSpc>
              <a:spcBef>
                <a:spcPts val="0"/>
              </a:spcBef>
              <a:spcAft>
                <a:spcPts val="0"/>
              </a:spcAft>
              <a:buClr>
                <a:schemeClr val="lt1"/>
              </a:buClr>
              <a:buSzPts val="1000"/>
              <a:buFont typeface="Lexend"/>
              <a:buNone/>
              <a:defRPr sz="1000">
                <a:solidFill>
                  <a:schemeClr val="lt1"/>
                </a:solidFill>
              </a:defRPr>
            </a:lvl9pPr>
          </a:lstStyle>
          <a:p/>
        </p:txBody>
      </p:sp>
      <p:sp>
        <p:nvSpPr>
          <p:cNvPr id="395" name="Google Shape;395;p23"/>
          <p:cNvSpPr txBox="1"/>
          <p:nvPr>
            <p:ph type="ctrTitle"/>
          </p:nvPr>
        </p:nvSpPr>
        <p:spPr>
          <a:xfrm>
            <a:off x="403275" y="313225"/>
            <a:ext cx="6247200" cy="682500"/>
          </a:xfrm>
          <a:prstGeom prst="rect">
            <a:avLst/>
          </a:prstGeom>
        </p:spPr>
        <p:txBody>
          <a:bodyPr anchorCtr="0" anchor="ctr" bIns="91425" lIns="91425"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p:txBody>
      </p:sp>
      <p:sp>
        <p:nvSpPr>
          <p:cNvPr id="396" name="Google Shape;396;p23"/>
          <p:cNvSpPr txBox="1"/>
          <p:nvPr>
            <p:ph idx="5" type="subTitle"/>
          </p:nvPr>
        </p:nvSpPr>
        <p:spPr>
          <a:xfrm>
            <a:off x="512600" y="1307100"/>
            <a:ext cx="2943600" cy="492600"/>
          </a:xfrm>
          <a:prstGeom prst="rect">
            <a:avLst/>
          </a:prstGeom>
        </p:spPr>
        <p:txBody>
          <a:bodyPr anchorCtr="0" anchor="ctr" bIns="91425" lIns="0" spcFirstLastPara="1" rIns="18000" wrap="square" tIns="91425">
            <a:normAutofit/>
          </a:bodyPr>
          <a:lstStyle>
            <a:lvl1pPr lvl="0">
              <a:spcBef>
                <a:spcPts val="0"/>
              </a:spcBef>
              <a:spcAft>
                <a:spcPts val="0"/>
              </a:spcAft>
              <a:buClr>
                <a:schemeClr val="lt1"/>
              </a:buClr>
              <a:buSzPts val="1200"/>
              <a:buFont typeface="Lexend"/>
              <a:buNone/>
              <a:defRPr b="1" sz="1200">
                <a:solidFill>
                  <a:schemeClr val="lt1"/>
                </a:solidFill>
              </a:defRPr>
            </a:lvl1pPr>
            <a:lvl2pPr lvl="1">
              <a:spcBef>
                <a:spcPts val="0"/>
              </a:spcBef>
              <a:spcAft>
                <a:spcPts val="0"/>
              </a:spcAft>
              <a:buClr>
                <a:schemeClr val="lt1"/>
              </a:buClr>
              <a:buSzPts val="1200"/>
              <a:buFont typeface="Lexend"/>
              <a:buNone/>
              <a:defRPr b="1" sz="1200">
                <a:solidFill>
                  <a:schemeClr val="lt1"/>
                </a:solidFill>
              </a:defRPr>
            </a:lvl2pPr>
            <a:lvl3pPr lvl="2">
              <a:spcBef>
                <a:spcPts val="0"/>
              </a:spcBef>
              <a:spcAft>
                <a:spcPts val="0"/>
              </a:spcAft>
              <a:buClr>
                <a:schemeClr val="lt1"/>
              </a:buClr>
              <a:buSzPts val="1200"/>
              <a:buFont typeface="Lexend"/>
              <a:buNone/>
              <a:defRPr b="1" sz="1200">
                <a:solidFill>
                  <a:schemeClr val="lt1"/>
                </a:solidFill>
              </a:defRPr>
            </a:lvl3pPr>
            <a:lvl4pPr lvl="3">
              <a:spcBef>
                <a:spcPts val="0"/>
              </a:spcBef>
              <a:spcAft>
                <a:spcPts val="0"/>
              </a:spcAft>
              <a:buClr>
                <a:schemeClr val="lt1"/>
              </a:buClr>
              <a:buSzPts val="1200"/>
              <a:buFont typeface="Lexend"/>
              <a:buNone/>
              <a:defRPr b="1" sz="1200">
                <a:solidFill>
                  <a:schemeClr val="lt1"/>
                </a:solidFill>
              </a:defRPr>
            </a:lvl4pPr>
            <a:lvl5pPr lvl="4">
              <a:spcBef>
                <a:spcPts val="0"/>
              </a:spcBef>
              <a:spcAft>
                <a:spcPts val="0"/>
              </a:spcAft>
              <a:buClr>
                <a:schemeClr val="lt1"/>
              </a:buClr>
              <a:buSzPts val="1200"/>
              <a:buFont typeface="Lexend"/>
              <a:buNone/>
              <a:defRPr b="1" sz="1200">
                <a:solidFill>
                  <a:schemeClr val="lt1"/>
                </a:solidFill>
              </a:defRPr>
            </a:lvl5pPr>
            <a:lvl6pPr lvl="5">
              <a:spcBef>
                <a:spcPts val="0"/>
              </a:spcBef>
              <a:spcAft>
                <a:spcPts val="0"/>
              </a:spcAft>
              <a:buClr>
                <a:schemeClr val="lt1"/>
              </a:buClr>
              <a:buSzPts val="1200"/>
              <a:buFont typeface="Lexend"/>
              <a:buNone/>
              <a:defRPr b="1" sz="1200">
                <a:solidFill>
                  <a:schemeClr val="lt1"/>
                </a:solidFill>
              </a:defRPr>
            </a:lvl6pPr>
            <a:lvl7pPr lvl="6">
              <a:spcBef>
                <a:spcPts val="0"/>
              </a:spcBef>
              <a:spcAft>
                <a:spcPts val="0"/>
              </a:spcAft>
              <a:buClr>
                <a:schemeClr val="lt1"/>
              </a:buClr>
              <a:buSzPts val="1200"/>
              <a:buFont typeface="Lexend"/>
              <a:buNone/>
              <a:defRPr b="1" sz="1200">
                <a:solidFill>
                  <a:schemeClr val="lt1"/>
                </a:solidFill>
              </a:defRPr>
            </a:lvl7pPr>
            <a:lvl8pPr lvl="7">
              <a:spcBef>
                <a:spcPts val="0"/>
              </a:spcBef>
              <a:spcAft>
                <a:spcPts val="0"/>
              </a:spcAft>
              <a:buClr>
                <a:schemeClr val="lt1"/>
              </a:buClr>
              <a:buSzPts val="1200"/>
              <a:buFont typeface="Lexend"/>
              <a:buNone/>
              <a:defRPr b="1" sz="1200">
                <a:solidFill>
                  <a:schemeClr val="lt1"/>
                </a:solidFill>
              </a:defRPr>
            </a:lvl8pPr>
            <a:lvl9pPr lvl="8">
              <a:spcBef>
                <a:spcPts val="0"/>
              </a:spcBef>
              <a:spcAft>
                <a:spcPts val="0"/>
              </a:spcAft>
              <a:buClr>
                <a:schemeClr val="lt1"/>
              </a:buClr>
              <a:buSzPts val="1200"/>
              <a:buFont typeface="Lexend"/>
              <a:buNone/>
              <a:defRPr b="1" sz="1200">
                <a:solidFill>
                  <a:schemeClr val="lt1"/>
                </a:solidFill>
              </a:defRPr>
            </a:lvl9pPr>
          </a:lstStyle>
          <a:p/>
        </p:txBody>
      </p:sp>
      <p:sp>
        <p:nvSpPr>
          <p:cNvPr id="397" name="Google Shape;397;p23"/>
          <p:cNvSpPr txBox="1"/>
          <p:nvPr>
            <p:ph idx="6" type="subTitle"/>
          </p:nvPr>
        </p:nvSpPr>
        <p:spPr>
          <a:xfrm>
            <a:off x="512600" y="2715295"/>
            <a:ext cx="2961900" cy="338100"/>
          </a:xfrm>
          <a:prstGeom prst="rect">
            <a:avLst/>
          </a:prstGeom>
        </p:spPr>
        <p:txBody>
          <a:bodyPr anchorCtr="0" anchor="ctr" bIns="91425" lIns="0" spcFirstLastPara="1" rIns="18000"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398" name="Google Shape;398;p23"/>
          <p:cNvSpPr txBox="1"/>
          <p:nvPr>
            <p:ph idx="7" type="subTitle"/>
          </p:nvPr>
        </p:nvSpPr>
        <p:spPr>
          <a:xfrm>
            <a:off x="512600" y="2183400"/>
            <a:ext cx="2943600" cy="492600"/>
          </a:xfrm>
          <a:prstGeom prst="rect">
            <a:avLst/>
          </a:prstGeom>
        </p:spPr>
        <p:txBody>
          <a:bodyPr anchorCtr="0" anchor="ctr" bIns="91425" lIns="0" spcFirstLastPara="1" rIns="18000" wrap="square" tIns="91425">
            <a:normAutofit/>
          </a:bodyPr>
          <a:lstStyle>
            <a:lvl1pPr lvl="0">
              <a:spcBef>
                <a:spcPts val="0"/>
              </a:spcBef>
              <a:spcAft>
                <a:spcPts val="0"/>
              </a:spcAft>
              <a:buClr>
                <a:schemeClr val="lt1"/>
              </a:buClr>
              <a:buSzPts val="1200"/>
              <a:buFont typeface="Lexend"/>
              <a:buNone/>
              <a:defRPr b="1" sz="1200">
                <a:solidFill>
                  <a:schemeClr val="lt1"/>
                </a:solidFill>
              </a:defRPr>
            </a:lvl1pPr>
            <a:lvl2pPr lvl="1">
              <a:spcBef>
                <a:spcPts val="0"/>
              </a:spcBef>
              <a:spcAft>
                <a:spcPts val="0"/>
              </a:spcAft>
              <a:buClr>
                <a:schemeClr val="lt1"/>
              </a:buClr>
              <a:buSzPts val="1200"/>
              <a:buFont typeface="Lexend"/>
              <a:buNone/>
              <a:defRPr b="1" sz="1200">
                <a:solidFill>
                  <a:schemeClr val="lt1"/>
                </a:solidFill>
              </a:defRPr>
            </a:lvl2pPr>
            <a:lvl3pPr lvl="2">
              <a:spcBef>
                <a:spcPts val="0"/>
              </a:spcBef>
              <a:spcAft>
                <a:spcPts val="0"/>
              </a:spcAft>
              <a:buClr>
                <a:schemeClr val="lt1"/>
              </a:buClr>
              <a:buSzPts val="1200"/>
              <a:buFont typeface="Lexend"/>
              <a:buNone/>
              <a:defRPr b="1" sz="1200">
                <a:solidFill>
                  <a:schemeClr val="lt1"/>
                </a:solidFill>
              </a:defRPr>
            </a:lvl3pPr>
            <a:lvl4pPr lvl="3">
              <a:spcBef>
                <a:spcPts val="0"/>
              </a:spcBef>
              <a:spcAft>
                <a:spcPts val="0"/>
              </a:spcAft>
              <a:buClr>
                <a:schemeClr val="lt1"/>
              </a:buClr>
              <a:buSzPts val="1200"/>
              <a:buFont typeface="Lexend"/>
              <a:buNone/>
              <a:defRPr b="1" sz="1200">
                <a:solidFill>
                  <a:schemeClr val="lt1"/>
                </a:solidFill>
              </a:defRPr>
            </a:lvl4pPr>
            <a:lvl5pPr lvl="4">
              <a:spcBef>
                <a:spcPts val="0"/>
              </a:spcBef>
              <a:spcAft>
                <a:spcPts val="0"/>
              </a:spcAft>
              <a:buClr>
                <a:schemeClr val="lt1"/>
              </a:buClr>
              <a:buSzPts val="1200"/>
              <a:buFont typeface="Lexend"/>
              <a:buNone/>
              <a:defRPr b="1" sz="1200">
                <a:solidFill>
                  <a:schemeClr val="lt1"/>
                </a:solidFill>
              </a:defRPr>
            </a:lvl5pPr>
            <a:lvl6pPr lvl="5">
              <a:spcBef>
                <a:spcPts val="0"/>
              </a:spcBef>
              <a:spcAft>
                <a:spcPts val="0"/>
              </a:spcAft>
              <a:buClr>
                <a:schemeClr val="lt1"/>
              </a:buClr>
              <a:buSzPts val="1200"/>
              <a:buFont typeface="Lexend"/>
              <a:buNone/>
              <a:defRPr b="1" sz="1200">
                <a:solidFill>
                  <a:schemeClr val="lt1"/>
                </a:solidFill>
              </a:defRPr>
            </a:lvl6pPr>
            <a:lvl7pPr lvl="6">
              <a:spcBef>
                <a:spcPts val="0"/>
              </a:spcBef>
              <a:spcAft>
                <a:spcPts val="0"/>
              </a:spcAft>
              <a:buClr>
                <a:schemeClr val="lt1"/>
              </a:buClr>
              <a:buSzPts val="1200"/>
              <a:buFont typeface="Lexend"/>
              <a:buNone/>
              <a:defRPr b="1" sz="1200">
                <a:solidFill>
                  <a:schemeClr val="lt1"/>
                </a:solidFill>
              </a:defRPr>
            </a:lvl7pPr>
            <a:lvl8pPr lvl="7">
              <a:spcBef>
                <a:spcPts val="0"/>
              </a:spcBef>
              <a:spcAft>
                <a:spcPts val="0"/>
              </a:spcAft>
              <a:buClr>
                <a:schemeClr val="lt1"/>
              </a:buClr>
              <a:buSzPts val="1200"/>
              <a:buFont typeface="Lexend"/>
              <a:buNone/>
              <a:defRPr b="1" sz="1200">
                <a:solidFill>
                  <a:schemeClr val="lt1"/>
                </a:solidFill>
              </a:defRPr>
            </a:lvl8pPr>
            <a:lvl9pPr lvl="8">
              <a:spcBef>
                <a:spcPts val="0"/>
              </a:spcBef>
              <a:spcAft>
                <a:spcPts val="0"/>
              </a:spcAft>
              <a:buClr>
                <a:schemeClr val="lt1"/>
              </a:buClr>
              <a:buSzPts val="1200"/>
              <a:buFont typeface="Lexend"/>
              <a:buNone/>
              <a:defRPr b="1" sz="1200">
                <a:solidFill>
                  <a:schemeClr val="lt1"/>
                </a:solidFill>
              </a:defRPr>
            </a:lvl9pPr>
          </a:lstStyle>
          <a:p/>
        </p:txBody>
      </p:sp>
      <p:sp>
        <p:nvSpPr>
          <p:cNvPr id="399" name="Google Shape;399;p23"/>
          <p:cNvSpPr txBox="1"/>
          <p:nvPr>
            <p:ph idx="8" type="subTitle"/>
          </p:nvPr>
        </p:nvSpPr>
        <p:spPr>
          <a:xfrm>
            <a:off x="512600" y="3605552"/>
            <a:ext cx="2961900" cy="338100"/>
          </a:xfrm>
          <a:prstGeom prst="rect">
            <a:avLst/>
          </a:prstGeom>
        </p:spPr>
        <p:txBody>
          <a:bodyPr anchorCtr="0" anchor="ctr" bIns="91425" lIns="0" spcFirstLastPara="1" rIns="18000"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400" name="Google Shape;400;p23"/>
          <p:cNvSpPr txBox="1"/>
          <p:nvPr>
            <p:ph idx="9" type="subTitle"/>
          </p:nvPr>
        </p:nvSpPr>
        <p:spPr>
          <a:xfrm>
            <a:off x="512600" y="3063525"/>
            <a:ext cx="2943600" cy="492600"/>
          </a:xfrm>
          <a:prstGeom prst="rect">
            <a:avLst/>
          </a:prstGeom>
        </p:spPr>
        <p:txBody>
          <a:bodyPr anchorCtr="0" anchor="ctr" bIns="91425" lIns="0" spcFirstLastPara="1" rIns="18000" wrap="square" tIns="91425">
            <a:normAutofit/>
          </a:bodyPr>
          <a:lstStyle>
            <a:lvl1pPr lvl="0">
              <a:spcBef>
                <a:spcPts val="0"/>
              </a:spcBef>
              <a:spcAft>
                <a:spcPts val="0"/>
              </a:spcAft>
              <a:buClr>
                <a:schemeClr val="lt1"/>
              </a:buClr>
              <a:buSzPts val="1200"/>
              <a:buFont typeface="Lexend"/>
              <a:buNone/>
              <a:defRPr b="1" sz="1200">
                <a:solidFill>
                  <a:schemeClr val="lt1"/>
                </a:solidFill>
              </a:defRPr>
            </a:lvl1pPr>
            <a:lvl2pPr lvl="1">
              <a:spcBef>
                <a:spcPts val="0"/>
              </a:spcBef>
              <a:spcAft>
                <a:spcPts val="0"/>
              </a:spcAft>
              <a:buClr>
                <a:schemeClr val="lt1"/>
              </a:buClr>
              <a:buSzPts val="1200"/>
              <a:buFont typeface="Lexend"/>
              <a:buNone/>
              <a:defRPr b="1" sz="1200">
                <a:solidFill>
                  <a:schemeClr val="lt1"/>
                </a:solidFill>
              </a:defRPr>
            </a:lvl2pPr>
            <a:lvl3pPr lvl="2">
              <a:spcBef>
                <a:spcPts val="0"/>
              </a:spcBef>
              <a:spcAft>
                <a:spcPts val="0"/>
              </a:spcAft>
              <a:buClr>
                <a:schemeClr val="lt1"/>
              </a:buClr>
              <a:buSzPts val="1200"/>
              <a:buFont typeface="Lexend"/>
              <a:buNone/>
              <a:defRPr b="1" sz="1200">
                <a:solidFill>
                  <a:schemeClr val="lt1"/>
                </a:solidFill>
              </a:defRPr>
            </a:lvl3pPr>
            <a:lvl4pPr lvl="3">
              <a:spcBef>
                <a:spcPts val="0"/>
              </a:spcBef>
              <a:spcAft>
                <a:spcPts val="0"/>
              </a:spcAft>
              <a:buClr>
                <a:schemeClr val="lt1"/>
              </a:buClr>
              <a:buSzPts val="1200"/>
              <a:buFont typeface="Lexend"/>
              <a:buNone/>
              <a:defRPr b="1" sz="1200">
                <a:solidFill>
                  <a:schemeClr val="lt1"/>
                </a:solidFill>
              </a:defRPr>
            </a:lvl4pPr>
            <a:lvl5pPr lvl="4">
              <a:spcBef>
                <a:spcPts val="0"/>
              </a:spcBef>
              <a:spcAft>
                <a:spcPts val="0"/>
              </a:spcAft>
              <a:buClr>
                <a:schemeClr val="lt1"/>
              </a:buClr>
              <a:buSzPts val="1200"/>
              <a:buFont typeface="Lexend"/>
              <a:buNone/>
              <a:defRPr b="1" sz="1200">
                <a:solidFill>
                  <a:schemeClr val="lt1"/>
                </a:solidFill>
              </a:defRPr>
            </a:lvl5pPr>
            <a:lvl6pPr lvl="5">
              <a:spcBef>
                <a:spcPts val="0"/>
              </a:spcBef>
              <a:spcAft>
                <a:spcPts val="0"/>
              </a:spcAft>
              <a:buClr>
                <a:schemeClr val="lt1"/>
              </a:buClr>
              <a:buSzPts val="1200"/>
              <a:buFont typeface="Lexend"/>
              <a:buNone/>
              <a:defRPr b="1" sz="1200">
                <a:solidFill>
                  <a:schemeClr val="lt1"/>
                </a:solidFill>
              </a:defRPr>
            </a:lvl6pPr>
            <a:lvl7pPr lvl="6">
              <a:spcBef>
                <a:spcPts val="0"/>
              </a:spcBef>
              <a:spcAft>
                <a:spcPts val="0"/>
              </a:spcAft>
              <a:buClr>
                <a:schemeClr val="lt1"/>
              </a:buClr>
              <a:buSzPts val="1200"/>
              <a:buFont typeface="Lexend"/>
              <a:buNone/>
              <a:defRPr b="1" sz="1200">
                <a:solidFill>
                  <a:schemeClr val="lt1"/>
                </a:solidFill>
              </a:defRPr>
            </a:lvl7pPr>
            <a:lvl8pPr lvl="7">
              <a:spcBef>
                <a:spcPts val="0"/>
              </a:spcBef>
              <a:spcAft>
                <a:spcPts val="0"/>
              </a:spcAft>
              <a:buClr>
                <a:schemeClr val="lt1"/>
              </a:buClr>
              <a:buSzPts val="1200"/>
              <a:buFont typeface="Lexend"/>
              <a:buNone/>
              <a:defRPr b="1" sz="1200">
                <a:solidFill>
                  <a:schemeClr val="lt1"/>
                </a:solidFill>
              </a:defRPr>
            </a:lvl8pPr>
            <a:lvl9pPr lvl="8">
              <a:spcBef>
                <a:spcPts val="0"/>
              </a:spcBef>
              <a:spcAft>
                <a:spcPts val="0"/>
              </a:spcAft>
              <a:buClr>
                <a:schemeClr val="lt1"/>
              </a:buClr>
              <a:buSzPts val="1200"/>
              <a:buFont typeface="Lexend"/>
              <a:buNone/>
              <a:defRPr b="1" sz="1200">
                <a:solidFill>
                  <a:schemeClr val="lt1"/>
                </a:solidFill>
              </a:defRPr>
            </a:lvl9pPr>
          </a:lstStyle>
          <a:p/>
        </p:txBody>
      </p:sp>
      <p:sp>
        <p:nvSpPr>
          <p:cNvPr id="401" name="Google Shape;401;p2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9">
  <p:cSld name="CUSTOM_25">
    <p:bg>
      <p:bgPr>
        <a:solidFill>
          <a:schemeClr val="dk1"/>
        </a:solidFill>
      </p:bgPr>
    </p:bg>
    <p:spTree>
      <p:nvGrpSpPr>
        <p:cNvPr id="402" name="Shape 402"/>
        <p:cNvGrpSpPr/>
        <p:nvPr/>
      </p:nvGrpSpPr>
      <p:grpSpPr>
        <a:xfrm>
          <a:off x="0" y="0"/>
          <a:ext cx="0" cy="0"/>
          <a:chOff x="0" y="0"/>
          <a:chExt cx="0" cy="0"/>
        </a:xfrm>
      </p:grpSpPr>
      <p:sp>
        <p:nvSpPr>
          <p:cNvPr id="403" name="Google Shape;403;p24"/>
          <p:cNvSpPr/>
          <p:nvPr>
            <p:ph idx="2" type="pic"/>
          </p:nvPr>
        </p:nvSpPr>
        <p:spPr>
          <a:xfrm>
            <a:off x="3717525" y="50"/>
            <a:ext cx="5426400" cy="5143500"/>
          </a:xfrm>
          <a:prstGeom prst="rect">
            <a:avLst/>
          </a:prstGeom>
          <a:noFill/>
          <a:ln>
            <a:noFill/>
          </a:ln>
        </p:spPr>
      </p:sp>
      <p:cxnSp>
        <p:nvCxnSpPr>
          <p:cNvPr id="404" name="Google Shape;404;p24"/>
          <p:cNvCxnSpPr/>
          <p:nvPr/>
        </p:nvCxnSpPr>
        <p:spPr>
          <a:xfrm rot="10800000">
            <a:off x="3658750" y="16700"/>
            <a:ext cx="0" cy="5129700"/>
          </a:xfrm>
          <a:prstGeom prst="straightConnector1">
            <a:avLst/>
          </a:prstGeom>
          <a:noFill/>
          <a:ln cap="flat" cmpd="sng" w="9525">
            <a:solidFill>
              <a:schemeClr val="accent1"/>
            </a:solidFill>
            <a:prstDash val="solid"/>
            <a:round/>
            <a:headEnd len="sm" w="sm" type="none"/>
            <a:tailEnd len="sm" w="sm" type="none"/>
          </a:ln>
        </p:spPr>
      </p:cxnSp>
      <p:cxnSp>
        <p:nvCxnSpPr>
          <p:cNvPr id="405" name="Google Shape;405;p24"/>
          <p:cNvCxnSpPr/>
          <p:nvPr/>
        </p:nvCxnSpPr>
        <p:spPr>
          <a:xfrm rot="10800000">
            <a:off x="3589425" y="16700"/>
            <a:ext cx="0" cy="5129700"/>
          </a:xfrm>
          <a:prstGeom prst="straightConnector1">
            <a:avLst/>
          </a:prstGeom>
          <a:noFill/>
          <a:ln cap="flat" cmpd="sng" w="9525">
            <a:solidFill>
              <a:schemeClr val="accent1"/>
            </a:solidFill>
            <a:prstDash val="solid"/>
            <a:round/>
            <a:headEnd len="sm" w="sm" type="none"/>
            <a:tailEnd len="sm" w="sm" type="none"/>
          </a:ln>
        </p:spPr>
      </p:cxnSp>
      <p:sp>
        <p:nvSpPr>
          <p:cNvPr id="406" name="Google Shape;406;p24"/>
          <p:cNvSpPr/>
          <p:nvPr/>
        </p:nvSpPr>
        <p:spPr>
          <a:xfrm>
            <a:off x="-45675" y="102750"/>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cxnSp>
        <p:nvCxnSpPr>
          <p:cNvPr id="407" name="Google Shape;407;p24"/>
          <p:cNvCxnSpPr/>
          <p:nvPr/>
        </p:nvCxnSpPr>
        <p:spPr>
          <a:xfrm>
            <a:off x="207575" y="7800"/>
            <a:ext cx="0" cy="5138700"/>
          </a:xfrm>
          <a:prstGeom prst="straightConnector1">
            <a:avLst/>
          </a:prstGeom>
          <a:noFill/>
          <a:ln cap="flat" cmpd="sng" w="9525">
            <a:solidFill>
              <a:schemeClr val="accent6"/>
            </a:solidFill>
            <a:prstDash val="solid"/>
            <a:round/>
            <a:headEnd len="sm" w="sm" type="none"/>
            <a:tailEnd len="sm" w="sm" type="none"/>
          </a:ln>
        </p:spPr>
      </p:cxnSp>
      <p:sp>
        <p:nvSpPr>
          <p:cNvPr id="408" name="Google Shape;408;p24"/>
          <p:cNvSpPr/>
          <p:nvPr/>
        </p:nvSpPr>
        <p:spPr>
          <a:xfrm>
            <a:off x="-45675" y="332576"/>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09" name="Google Shape;409;p24"/>
          <p:cNvSpPr/>
          <p:nvPr/>
        </p:nvSpPr>
        <p:spPr>
          <a:xfrm>
            <a:off x="-45675" y="566577"/>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0" name="Google Shape;410;p24"/>
          <p:cNvSpPr/>
          <p:nvPr/>
        </p:nvSpPr>
        <p:spPr>
          <a:xfrm>
            <a:off x="-45675" y="796403"/>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1" name="Google Shape;411;p24"/>
          <p:cNvSpPr/>
          <p:nvPr/>
        </p:nvSpPr>
        <p:spPr>
          <a:xfrm>
            <a:off x="-45675" y="1034566"/>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2" name="Google Shape;412;p24"/>
          <p:cNvSpPr/>
          <p:nvPr/>
        </p:nvSpPr>
        <p:spPr>
          <a:xfrm>
            <a:off x="-45675" y="1264392"/>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3" name="Google Shape;413;p24"/>
          <p:cNvSpPr/>
          <p:nvPr/>
        </p:nvSpPr>
        <p:spPr>
          <a:xfrm>
            <a:off x="-45675" y="1498393"/>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4" name="Google Shape;414;p24"/>
          <p:cNvSpPr/>
          <p:nvPr/>
        </p:nvSpPr>
        <p:spPr>
          <a:xfrm>
            <a:off x="-45675" y="1728219"/>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5" name="Google Shape;415;p24"/>
          <p:cNvSpPr/>
          <p:nvPr/>
        </p:nvSpPr>
        <p:spPr>
          <a:xfrm>
            <a:off x="-45675" y="1962233"/>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6" name="Google Shape;416;p24"/>
          <p:cNvSpPr/>
          <p:nvPr/>
        </p:nvSpPr>
        <p:spPr>
          <a:xfrm>
            <a:off x="-45675" y="2196234"/>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7" name="Google Shape;417;p24"/>
          <p:cNvSpPr/>
          <p:nvPr/>
        </p:nvSpPr>
        <p:spPr>
          <a:xfrm>
            <a:off x="-45675" y="2426060"/>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8" name="Google Shape;418;p24"/>
          <p:cNvSpPr/>
          <p:nvPr/>
        </p:nvSpPr>
        <p:spPr>
          <a:xfrm>
            <a:off x="-45675" y="2655873"/>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9" name="Google Shape;419;p24"/>
          <p:cNvSpPr/>
          <p:nvPr/>
        </p:nvSpPr>
        <p:spPr>
          <a:xfrm>
            <a:off x="-45675" y="2885699"/>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0" name="Google Shape;420;p24"/>
          <p:cNvSpPr/>
          <p:nvPr/>
        </p:nvSpPr>
        <p:spPr>
          <a:xfrm>
            <a:off x="-47475" y="3111150"/>
            <a:ext cx="2919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1" name="Google Shape;421;p24"/>
          <p:cNvSpPr/>
          <p:nvPr/>
        </p:nvSpPr>
        <p:spPr>
          <a:xfrm>
            <a:off x="-47475" y="3336600"/>
            <a:ext cx="2919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2" name="Google Shape;422;p24"/>
          <p:cNvSpPr/>
          <p:nvPr/>
        </p:nvSpPr>
        <p:spPr>
          <a:xfrm>
            <a:off x="-45675" y="3551202"/>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3" name="Google Shape;423;p24"/>
          <p:cNvSpPr/>
          <p:nvPr/>
        </p:nvSpPr>
        <p:spPr>
          <a:xfrm>
            <a:off x="-45675" y="3781028"/>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4" name="Google Shape;424;p24"/>
          <p:cNvSpPr/>
          <p:nvPr/>
        </p:nvSpPr>
        <p:spPr>
          <a:xfrm>
            <a:off x="-45675" y="4019191"/>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5" name="Google Shape;425;p24"/>
          <p:cNvSpPr/>
          <p:nvPr/>
        </p:nvSpPr>
        <p:spPr>
          <a:xfrm>
            <a:off x="-45675" y="4249017"/>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6" name="Google Shape;426;p24"/>
          <p:cNvSpPr/>
          <p:nvPr/>
        </p:nvSpPr>
        <p:spPr>
          <a:xfrm>
            <a:off x="-45675" y="4483018"/>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7" name="Google Shape;427;p24"/>
          <p:cNvSpPr/>
          <p:nvPr/>
        </p:nvSpPr>
        <p:spPr>
          <a:xfrm>
            <a:off x="-45675" y="4712844"/>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8" name="Google Shape;428;p24"/>
          <p:cNvSpPr/>
          <p:nvPr/>
        </p:nvSpPr>
        <p:spPr>
          <a:xfrm>
            <a:off x="-45675" y="4946858"/>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9" name="Google Shape;429;p24"/>
          <p:cNvSpPr txBox="1"/>
          <p:nvPr>
            <p:ph type="ctrTitle"/>
          </p:nvPr>
        </p:nvSpPr>
        <p:spPr>
          <a:xfrm>
            <a:off x="373950" y="2935275"/>
            <a:ext cx="2341500" cy="1733700"/>
          </a:xfrm>
          <a:prstGeom prst="rect">
            <a:avLst/>
          </a:prstGeom>
        </p:spPr>
        <p:txBody>
          <a:bodyPr anchorCtr="0" anchor="b" bIns="91425" lIns="91425" spcFirstLastPara="1" rIns="91425" wrap="square" tIns="91425">
            <a:normAutofit/>
          </a:bodyPr>
          <a:lstStyle>
            <a:lvl1pPr lvl="0">
              <a:lnSpc>
                <a:spcPct val="87000"/>
              </a:lnSpc>
              <a:spcBef>
                <a:spcPts val="0"/>
              </a:spcBef>
              <a:spcAft>
                <a:spcPts val="0"/>
              </a:spcAft>
              <a:buClr>
                <a:schemeClr val="lt1"/>
              </a:buClr>
              <a:buSzPts val="2400"/>
              <a:buFont typeface="Alexandria Black"/>
              <a:buNone/>
              <a:defRPr sz="2400">
                <a:solidFill>
                  <a:schemeClr val="lt1"/>
                </a:solidFill>
              </a:defRPr>
            </a:lvl1pPr>
            <a:lvl2pPr lvl="1">
              <a:spcBef>
                <a:spcPts val="0"/>
              </a:spcBef>
              <a:spcAft>
                <a:spcPts val="0"/>
              </a:spcAft>
              <a:buClr>
                <a:schemeClr val="lt1"/>
              </a:buClr>
              <a:buSzPts val="4000"/>
              <a:buNone/>
              <a:defRPr sz="4000">
                <a:solidFill>
                  <a:schemeClr val="lt1"/>
                </a:solidFill>
              </a:defRPr>
            </a:lvl2pPr>
            <a:lvl3pPr lvl="2">
              <a:spcBef>
                <a:spcPts val="0"/>
              </a:spcBef>
              <a:spcAft>
                <a:spcPts val="0"/>
              </a:spcAft>
              <a:buClr>
                <a:schemeClr val="lt1"/>
              </a:buClr>
              <a:buSzPts val="4000"/>
              <a:buNone/>
              <a:defRPr sz="4000">
                <a:solidFill>
                  <a:schemeClr val="lt1"/>
                </a:solidFill>
              </a:defRPr>
            </a:lvl3pPr>
            <a:lvl4pPr lvl="3">
              <a:spcBef>
                <a:spcPts val="0"/>
              </a:spcBef>
              <a:spcAft>
                <a:spcPts val="0"/>
              </a:spcAft>
              <a:buClr>
                <a:schemeClr val="lt1"/>
              </a:buClr>
              <a:buSzPts val="4000"/>
              <a:buNone/>
              <a:defRPr sz="4000">
                <a:solidFill>
                  <a:schemeClr val="lt1"/>
                </a:solidFill>
              </a:defRPr>
            </a:lvl4pPr>
            <a:lvl5pPr lvl="4">
              <a:spcBef>
                <a:spcPts val="0"/>
              </a:spcBef>
              <a:spcAft>
                <a:spcPts val="0"/>
              </a:spcAft>
              <a:buClr>
                <a:schemeClr val="lt1"/>
              </a:buClr>
              <a:buSzPts val="4000"/>
              <a:buNone/>
              <a:defRPr sz="4000">
                <a:solidFill>
                  <a:schemeClr val="lt1"/>
                </a:solidFill>
              </a:defRPr>
            </a:lvl5pPr>
            <a:lvl6pPr lvl="5">
              <a:spcBef>
                <a:spcPts val="0"/>
              </a:spcBef>
              <a:spcAft>
                <a:spcPts val="0"/>
              </a:spcAft>
              <a:buClr>
                <a:schemeClr val="lt1"/>
              </a:buClr>
              <a:buSzPts val="4000"/>
              <a:buNone/>
              <a:defRPr sz="4000">
                <a:solidFill>
                  <a:schemeClr val="lt1"/>
                </a:solidFill>
              </a:defRPr>
            </a:lvl6pPr>
            <a:lvl7pPr lvl="6">
              <a:spcBef>
                <a:spcPts val="0"/>
              </a:spcBef>
              <a:spcAft>
                <a:spcPts val="0"/>
              </a:spcAft>
              <a:buClr>
                <a:schemeClr val="lt1"/>
              </a:buClr>
              <a:buSzPts val="4000"/>
              <a:buNone/>
              <a:defRPr sz="4000">
                <a:solidFill>
                  <a:schemeClr val="lt1"/>
                </a:solidFill>
              </a:defRPr>
            </a:lvl7pPr>
            <a:lvl8pPr lvl="7">
              <a:spcBef>
                <a:spcPts val="0"/>
              </a:spcBef>
              <a:spcAft>
                <a:spcPts val="0"/>
              </a:spcAft>
              <a:buClr>
                <a:schemeClr val="lt1"/>
              </a:buClr>
              <a:buSzPts val="4000"/>
              <a:buNone/>
              <a:defRPr sz="4000">
                <a:solidFill>
                  <a:schemeClr val="lt1"/>
                </a:solidFill>
              </a:defRPr>
            </a:lvl8pPr>
            <a:lvl9pPr lvl="8">
              <a:spcBef>
                <a:spcPts val="0"/>
              </a:spcBef>
              <a:spcAft>
                <a:spcPts val="0"/>
              </a:spcAft>
              <a:buClr>
                <a:schemeClr val="lt1"/>
              </a:buClr>
              <a:buSzPts val="4000"/>
              <a:buNone/>
              <a:defRPr sz="4000">
                <a:solidFill>
                  <a:schemeClr val="lt1"/>
                </a:solidFill>
              </a:defRPr>
            </a:lvl9pPr>
          </a:lstStyle>
          <a:p/>
        </p:txBody>
      </p:sp>
      <p:sp>
        <p:nvSpPr>
          <p:cNvPr id="430" name="Google Shape;430;p24"/>
          <p:cNvSpPr txBox="1"/>
          <p:nvPr>
            <p:ph idx="3" type="title"/>
          </p:nvPr>
        </p:nvSpPr>
        <p:spPr>
          <a:xfrm>
            <a:off x="373950" y="356475"/>
            <a:ext cx="2341500" cy="1326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9pPr>
          </a:lstStyle>
          <a:p/>
        </p:txBody>
      </p:sp>
      <p:sp>
        <p:nvSpPr>
          <p:cNvPr id="431" name="Google Shape;431;p2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0">
  <p:cSld name="CUSTOM_23">
    <p:bg>
      <p:bgPr>
        <a:solidFill>
          <a:schemeClr val="dk1"/>
        </a:solidFill>
      </p:bgPr>
    </p:bg>
    <p:spTree>
      <p:nvGrpSpPr>
        <p:cNvPr id="432" name="Shape 432"/>
        <p:cNvGrpSpPr/>
        <p:nvPr/>
      </p:nvGrpSpPr>
      <p:grpSpPr>
        <a:xfrm>
          <a:off x="0" y="0"/>
          <a:ext cx="0" cy="0"/>
          <a:chOff x="0" y="0"/>
          <a:chExt cx="0" cy="0"/>
        </a:xfrm>
      </p:grpSpPr>
      <p:cxnSp>
        <p:nvCxnSpPr>
          <p:cNvPr id="433" name="Google Shape;433;p25"/>
          <p:cNvCxnSpPr/>
          <p:nvPr/>
        </p:nvCxnSpPr>
        <p:spPr>
          <a:xfrm>
            <a:off x="9038175" y="-1050"/>
            <a:ext cx="0" cy="5138700"/>
          </a:xfrm>
          <a:prstGeom prst="straightConnector1">
            <a:avLst/>
          </a:prstGeom>
          <a:noFill/>
          <a:ln cap="flat" cmpd="sng" w="9525">
            <a:solidFill>
              <a:schemeClr val="accent6"/>
            </a:solidFill>
            <a:prstDash val="solid"/>
            <a:round/>
            <a:headEnd len="sm" w="sm" type="none"/>
            <a:tailEnd len="sm" w="sm" type="none"/>
          </a:ln>
        </p:spPr>
      </p:cxnSp>
      <p:cxnSp>
        <p:nvCxnSpPr>
          <p:cNvPr id="434" name="Google Shape;434;p25"/>
          <p:cNvCxnSpPr/>
          <p:nvPr/>
        </p:nvCxnSpPr>
        <p:spPr>
          <a:xfrm>
            <a:off x="4674375" y="2400"/>
            <a:ext cx="0" cy="5138700"/>
          </a:xfrm>
          <a:prstGeom prst="straightConnector1">
            <a:avLst/>
          </a:prstGeom>
          <a:noFill/>
          <a:ln cap="flat" cmpd="sng" w="9525">
            <a:solidFill>
              <a:schemeClr val="accent2"/>
            </a:solidFill>
            <a:prstDash val="solid"/>
            <a:round/>
            <a:headEnd len="sm" w="sm" type="none"/>
            <a:tailEnd len="sm" w="sm" type="none"/>
          </a:ln>
        </p:spPr>
      </p:cxnSp>
      <p:grpSp>
        <p:nvGrpSpPr>
          <p:cNvPr id="435" name="Google Shape;435;p25"/>
          <p:cNvGrpSpPr/>
          <p:nvPr/>
        </p:nvGrpSpPr>
        <p:grpSpPr>
          <a:xfrm rot="10800000">
            <a:off x="4653775" y="91898"/>
            <a:ext cx="142800" cy="4753151"/>
            <a:chOff x="-30475" y="94400"/>
            <a:chExt cx="142800" cy="4914850"/>
          </a:xfrm>
        </p:grpSpPr>
        <p:sp>
          <p:nvSpPr>
            <p:cNvPr id="436" name="Google Shape;436;p25"/>
            <p:cNvSpPr/>
            <p:nvPr/>
          </p:nvSpPr>
          <p:spPr>
            <a:xfrm>
              <a:off x="-29595" y="9440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7" name="Google Shape;437;p25"/>
            <p:cNvSpPr/>
            <p:nvPr/>
          </p:nvSpPr>
          <p:spPr>
            <a:xfrm>
              <a:off x="-29595" y="324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8" name="Google Shape;438;p25"/>
            <p:cNvSpPr/>
            <p:nvPr/>
          </p:nvSpPr>
          <p:spPr>
            <a:xfrm>
              <a:off x="-29595" y="558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9" name="Google Shape;439;p25"/>
            <p:cNvSpPr/>
            <p:nvPr/>
          </p:nvSpPr>
          <p:spPr>
            <a:xfrm>
              <a:off x="-29595" y="78805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0" name="Google Shape;440;p25"/>
            <p:cNvSpPr/>
            <p:nvPr/>
          </p:nvSpPr>
          <p:spPr>
            <a:xfrm>
              <a:off x="-29595" y="102621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1" name="Google Shape;441;p25"/>
            <p:cNvSpPr/>
            <p:nvPr/>
          </p:nvSpPr>
          <p:spPr>
            <a:xfrm>
              <a:off x="-29595" y="125604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2" name="Google Shape;442;p25"/>
            <p:cNvSpPr/>
            <p:nvPr/>
          </p:nvSpPr>
          <p:spPr>
            <a:xfrm>
              <a:off x="-29595" y="149004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3" name="Google Shape;443;p25"/>
            <p:cNvSpPr/>
            <p:nvPr/>
          </p:nvSpPr>
          <p:spPr>
            <a:xfrm>
              <a:off x="-29595" y="171986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4" name="Google Shape;444;p25"/>
            <p:cNvSpPr/>
            <p:nvPr/>
          </p:nvSpPr>
          <p:spPr>
            <a:xfrm>
              <a:off x="-29595" y="1953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5" name="Google Shape;445;p25"/>
            <p:cNvSpPr/>
            <p:nvPr/>
          </p:nvSpPr>
          <p:spPr>
            <a:xfrm>
              <a:off x="-29595" y="2187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6" name="Google Shape;446;p25"/>
            <p:cNvSpPr/>
            <p:nvPr/>
          </p:nvSpPr>
          <p:spPr>
            <a:xfrm>
              <a:off x="-29595" y="241770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7" name="Google Shape;447;p25"/>
            <p:cNvSpPr/>
            <p:nvPr/>
          </p:nvSpPr>
          <p:spPr>
            <a:xfrm>
              <a:off x="-29595" y="2655869"/>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8" name="Google Shape;448;p25"/>
            <p:cNvSpPr/>
            <p:nvPr/>
          </p:nvSpPr>
          <p:spPr>
            <a:xfrm>
              <a:off x="-29595" y="288569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9" name="Google Shape;449;p25"/>
            <p:cNvSpPr/>
            <p:nvPr/>
          </p:nvSpPr>
          <p:spPr>
            <a:xfrm>
              <a:off x="-30475" y="311114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0" name="Google Shape;450;p25"/>
            <p:cNvSpPr/>
            <p:nvPr/>
          </p:nvSpPr>
          <p:spPr>
            <a:xfrm>
              <a:off x="-30475" y="333659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1" name="Google Shape;451;p25"/>
            <p:cNvSpPr/>
            <p:nvPr/>
          </p:nvSpPr>
          <p:spPr>
            <a:xfrm>
              <a:off x="-29595" y="355119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2" name="Google Shape;452;p25"/>
            <p:cNvSpPr/>
            <p:nvPr/>
          </p:nvSpPr>
          <p:spPr>
            <a:xfrm>
              <a:off x="-29595" y="378102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3" name="Google Shape;453;p25"/>
            <p:cNvSpPr/>
            <p:nvPr/>
          </p:nvSpPr>
          <p:spPr>
            <a:xfrm>
              <a:off x="-29595" y="401918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4" name="Google Shape;454;p25"/>
            <p:cNvSpPr/>
            <p:nvPr/>
          </p:nvSpPr>
          <p:spPr>
            <a:xfrm>
              <a:off x="-29595" y="4249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5" name="Google Shape;455;p25"/>
            <p:cNvSpPr/>
            <p:nvPr/>
          </p:nvSpPr>
          <p:spPr>
            <a:xfrm>
              <a:off x="-29595" y="4483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6" name="Google Shape;456;p25"/>
            <p:cNvSpPr/>
            <p:nvPr/>
          </p:nvSpPr>
          <p:spPr>
            <a:xfrm>
              <a:off x="-29595" y="471283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7" name="Google Shape;457;p25"/>
            <p:cNvSpPr/>
            <p:nvPr/>
          </p:nvSpPr>
          <p:spPr>
            <a:xfrm>
              <a:off x="-29595" y="494685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458" name="Google Shape;458;p25"/>
          <p:cNvCxnSpPr/>
          <p:nvPr/>
        </p:nvCxnSpPr>
        <p:spPr>
          <a:xfrm>
            <a:off x="4782200" y="2400"/>
            <a:ext cx="0" cy="5138700"/>
          </a:xfrm>
          <a:prstGeom prst="straightConnector1">
            <a:avLst/>
          </a:prstGeom>
          <a:noFill/>
          <a:ln cap="flat" cmpd="sng" w="9525">
            <a:solidFill>
              <a:schemeClr val="accent2"/>
            </a:solidFill>
            <a:prstDash val="solid"/>
            <a:round/>
            <a:headEnd len="sm" w="sm" type="none"/>
            <a:tailEnd len="sm" w="sm" type="none"/>
          </a:ln>
        </p:spPr>
      </p:cxnSp>
      <p:sp>
        <p:nvSpPr>
          <p:cNvPr id="459" name="Google Shape;459;p25"/>
          <p:cNvSpPr/>
          <p:nvPr/>
        </p:nvSpPr>
        <p:spPr>
          <a:xfrm rot="10800000">
            <a:off x="4654670" y="5035574"/>
            <a:ext cx="141000" cy="603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60" name="Google Shape;460;p25"/>
          <p:cNvSpPr txBox="1"/>
          <p:nvPr>
            <p:ph type="ctrTitle"/>
          </p:nvPr>
        </p:nvSpPr>
        <p:spPr>
          <a:xfrm>
            <a:off x="173275" y="4180150"/>
            <a:ext cx="4372500" cy="682500"/>
          </a:xfrm>
          <a:prstGeom prst="rect">
            <a:avLst/>
          </a:prstGeom>
        </p:spPr>
        <p:txBody>
          <a:bodyPr anchorCtr="0" anchor="ctr" bIns="91425" lIns="91425" spcFirstLastPara="1" rIns="91425" wrap="square" tIns="91425">
            <a:normAutofit/>
          </a:bodyPr>
          <a:lstStyle>
            <a:lvl1pPr lvl="0" algn="ctr">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p:txBody>
      </p:sp>
      <p:sp>
        <p:nvSpPr>
          <p:cNvPr id="461" name="Google Shape;461;p25"/>
          <p:cNvSpPr txBox="1"/>
          <p:nvPr>
            <p:ph idx="2" type="title"/>
          </p:nvPr>
        </p:nvSpPr>
        <p:spPr>
          <a:xfrm>
            <a:off x="5064975" y="1429000"/>
            <a:ext cx="3823800" cy="3141300"/>
          </a:xfrm>
          <a:prstGeom prst="rect">
            <a:avLst/>
          </a:prstGeom>
        </p:spPr>
        <p:txBody>
          <a:bodyPr anchorCtr="0" anchor="t" bIns="91425" lIns="91425" spcFirstLastPara="1" rIns="91425" wrap="square" tIns="91425">
            <a:spAutoFit/>
          </a:bodyPr>
          <a:lstStyle>
            <a:lvl1pPr lvl="0">
              <a:lnSpc>
                <a:spcPct val="87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9pPr>
          </a:lstStyle>
          <a:p/>
        </p:txBody>
      </p:sp>
      <p:sp>
        <p:nvSpPr>
          <p:cNvPr id="462" name="Google Shape;462;p25"/>
          <p:cNvSpPr txBox="1"/>
          <p:nvPr>
            <p:ph idx="3" type="title"/>
          </p:nvPr>
        </p:nvSpPr>
        <p:spPr>
          <a:xfrm>
            <a:off x="5064975" y="1013500"/>
            <a:ext cx="3171900" cy="415500"/>
          </a:xfrm>
          <a:prstGeom prst="rect">
            <a:avLst/>
          </a:prstGeom>
        </p:spPr>
        <p:txBody>
          <a:bodyPr anchorCtr="0" anchor="t" bIns="91425" lIns="91425" spcFirstLastPara="1" rIns="91425" wrap="square" tIns="91425">
            <a:spAutoFit/>
          </a:bodyPr>
          <a:lstStyle>
            <a:lvl1pPr lvl="0">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1pPr>
            <a:lvl2pPr lvl="1">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2pPr>
            <a:lvl3pPr lvl="2">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3pPr>
            <a:lvl4pPr lvl="3">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4pPr>
            <a:lvl5pPr lvl="4">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5pPr>
            <a:lvl6pPr lvl="5">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6pPr>
            <a:lvl7pPr lvl="6">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7pPr>
            <a:lvl8pPr lvl="7">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8pPr>
            <a:lvl9pPr lvl="8">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9pPr>
          </a:lstStyle>
          <a:p/>
        </p:txBody>
      </p:sp>
      <p:sp>
        <p:nvSpPr>
          <p:cNvPr id="463" name="Google Shape;463;p25"/>
          <p:cNvSpPr/>
          <p:nvPr>
            <p:ph idx="4" type="pic"/>
          </p:nvPr>
        </p:nvSpPr>
        <p:spPr>
          <a:xfrm>
            <a:off x="0" y="50"/>
            <a:ext cx="4677300" cy="3927900"/>
          </a:xfrm>
          <a:prstGeom prst="rect">
            <a:avLst/>
          </a:prstGeom>
          <a:noFill/>
          <a:ln>
            <a:noFill/>
          </a:ln>
        </p:spPr>
      </p:sp>
      <p:sp>
        <p:nvSpPr>
          <p:cNvPr id="464" name="Google Shape;464;p2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1">
  <p:cSld name="CUSTOM_22">
    <p:bg>
      <p:bgPr>
        <a:solidFill>
          <a:schemeClr val="dk1"/>
        </a:solidFill>
      </p:bgPr>
    </p:bg>
    <p:spTree>
      <p:nvGrpSpPr>
        <p:cNvPr id="465" name="Shape 465"/>
        <p:cNvGrpSpPr/>
        <p:nvPr/>
      </p:nvGrpSpPr>
      <p:grpSpPr>
        <a:xfrm>
          <a:off x="0" y="0"/>
          <a:ext cx="0" cy="0"/>
          <a:chOff x="0" y="0"/>
          <a:chExt cx="0" cy="0"/>
        </a:xfrm>
      </p:grpSpPr>
      <p:sp>
        <p:nvSpPr>
          <p:cNvPr id="466" name="Google Shape;466;p26"/>
          <p:cNvSpPr/>
          <p:nvPr/>
        </p:nvSpPr>
        <p:spPr>
          <a:xfrm>
            <a:off x="0" y="0"/>
            <a:ext cx="3556375" cy="2726050"/>
          </a:xfrm>
          <a:custGeom>
            <a:rect b="b" l="l" r="r" t="t"/>
            <a:pathLst>
              <a:path extrusionOk="0" h="109042" w="142255">
                <a:moveTo>
                  <a:pt x="142255" y="0"/>
                </a:moveTo>
                <a:lnTo>
                  <a:pt x="142255" y="30567"/>
                </a:lnTo>
                <a:lnTo>
                  <a:pt x="57901" y="30567"/>
                </a:lnTo>
                <a:lnTo>
                  <a:pt x="57901" y="109042"/>
                </a:lnTo>
                <a:lnTo>
                  <a:pt x="0" y="109042"/>
                </a:lnTo>
                <a:lnTo>
                  <a:pt x="0" y="294"/>
                </a:lnTo>
                <a:close/>
              </a:path>
            </a:pathLst>
          </a:custGeom>
          <a:solidFill>
            <a:schemeClr val="accent6"/>
          </a:solidFill>
          <a:ln>
            <a:noFill/>
          </a:ln>
        </p:spPr>
      </p:sp>
      <p:cxnSp>
        <p:nvCxnSpPr>
          <p:cNvPr id="467" name="Google Shape;467;p26"/>
          <p:cNvCxnSpPr/>
          <p:nvPr/>
        </p:nvCxnSpPr>
        <p:spPr>
          <a:xfrm>
            <a:off x="-2125" y="3932775"/>
            <a:ext cx="9127800" cy="0"/>
          </a:xfrm>
          <a:prstGeom prst="straightConnector1">
            <a:avLst/>
          </a:prstGeom>
          <a:noFill/>
          <a:ln cap="flat" cmpd="sng" w="9525">
            <a:solidFill>
              <a:schemeClr val="accent2"/>
            </a:solidFill>
            <a:prstDash val="solid"/>
            <a:round/>
            <a:headEnd len="sm" w="sm" type="none"/>
            <a:tailEnd len="sm" w="sm" type="none"/>
          </a:ln>
        </p:spPr>
      </p:cxnSp>
      <p:cxnSp>
        <p:nvCxnSpPr>
          <p:cNvPr id="468" name="Google Shape;468;p26"/>
          <p:cNvCxnSpPr/>
          <p:nvPr/>
        </p:nvCxnSpPr>
        <p:spPr>
          <a:xfrm>
            <a:off x="207575" y="7800"/>
            <a:ext cx="0" cy="5138700"/>
          </a:xfrm>
          <a:prstGeom prst="straightConnector1">
            <a:avLst/>
          </a:prstGeom>
          <a:noFill/>
          <a:ln cap="flat" cmpd="sng" w="9525">
            <a:solidFill>
              <a:schemeClr val="accent2"/>
            </a:solidFill>
            <a:prstDash val="solid"/>
            <a:round/>
            <a:headEnd len="sm" w="sm" type="none"/>
            <a:tailEnd len="sm" w="sm" type="none"/>
          </a:ln>
        </p:spPr>
      </p:cxnSp>
      <p:sp>
        <p:nvSpPr>
          <p:cNvPr id="469" name="Google Shape;469;p26"/>
          <p:cNvSpPr/>
          <p:nvPr/>
        </p:nvSpPr>
        <p:spPr>
          <a:xfrm>
            <a:off x="-35239" y="205725"/>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0" name="Google Shape;470;p26"/>
          <p:cNvSpPr/>
          <p:nvPr/>
        </p:nvSpPr>
        <p:spPr>
          <a:xfrm>
            <a:off x="-35239" y="439726"/>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1" name="Google Shape;471;p26"/>
          <p:cNvSpPr/>
          <p:nvPr/>
        </p:nvSpPr>
        <p:spPr>
          <a:xfrm>
            <a:off x="-35239" y="669551"/>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2" name="Google Shape;472;p26"/>
          <p:cNvSpPr/>
          <p:nvPr/>
        </p:nvSpPr>
        <p:spPr>
          <a:xfrm>
            <a:off x="-35239" y="907714"/>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3" name="Google Shape;473;p26"/>
          <p:cNvSpPr/>
          <p:nvPr/>
        </p:nvSpPr>
        <p:spPr>
          <a:xfrm>
            <a:off x="-35239" y="113754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4" name="Google Shape;474;p26"/>
          <p:cNvSpPr/>
          <p:nvPr/>
        </p:nvSpPr>
        <p:spPr>
          <a:xfrm>
            <a:off x="-35239" y="137154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5" name="Google Shape;475;p26"/>
          <p:cNvSpPr/>
          <p:nvPr/>
        </p:nvSpPr>
        <p:spPr>
          <a:xfrm>
            <a:off x="-35239" y="1601366"/>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6" name="Google Shape;476;p26"/>
          <p:cNvSpPr/>
          <p:nvPr/>
        </p:nvSpPr>
        <p:spPr>
          <a:xfrm>
            <a:off x="-35239" y="183538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7" name="Google Shape;477;p26"/>
          <p:cNvSpPr/>
          <p:nvPr/>
        </p:nvSpPr>
        <p:spPr>
          <a:xfrm>
            <a:off x="-35239" y="206938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8" name="Google Shape;478;p26"/>
          <p:cNvSpPr/>
          <p:nvPr/>
        </p:nvSpPr>
        <p:spPr>
          <a:xfrm>
            <a:off x="-35239" y="2299206"/>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9" name="Google Shape;479;p26"/>
          <p:cNvSpPr/>
          <p:nvPr/>
        </p:nvSpPr>
        <p:spPr>
          <a:xfrm>
            <a:off x="-35239" y="2537369"/>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80" name="Google Shape;480;p26"/>
          <p:cNvSpPr/>
          <p:nvPr/>
        </p:nvSpPr>
        <p:spPr>
          <a:xfrm>
            <a:off x="-35239" y="2767194"/>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81" name="Google Shape;481;p26"/>
          <p:cNvSpPr/>
          <p:nvPr/>
        </p:nvSpPr>
        <p:spPr>
          <a:xfrm>
            <a:off x="-36950" y="2992645"/>
            <a:ext cx="2775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82" name="Google Shape;482;p26"/>
          <p:cNvSpPr/>
          <p:nvPr/>
        </p:nvSpPr>
        <p:spPr>
          <a:xfrm>
            <a:off x="-36950" y="3218095"/>
            <a:ext cx="2775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83" name="Google Shape;483;p26"/>
          <p:cNvSpPr/>
          <p:nvPr/>
        </p:nvSpPr>
        <p:spPr>
          <a:xfrm>
            <a:off x="-35239" y="3432696"/>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84" name="Google Shape;484;p26"/>
          <p:cNvSpPr/>
          <p:nvPr/>
        </p:nvSpPr>
        <p:spPr>
          <a:xfrm>
            <a:off x="-35239" y="3662522"/>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85" name="Google Shape;485;p26"/>
          <p:cNvSpPr/>
          <p:nvPr/>
        </p:nvSpPr>
        <p:spPr>
          <a:xfrm>
            <a:off x="-35239" y="413051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86" name="Google Shape;486;p26"/>
          <p:cNvSpPr/>
          <p:nvPr/>
        </p:nvSpPr>
        <p:spPr>
          <a:xfrm>
            <a:off x="-35239" y="4364511"/>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87" name="Google Shape;487;p26"/>
          <p:cNvSpPr/>
          <p:nvPr/>
        </p:nvSpPr>
        <p:spPr>
          <a:xfrm>
            <a:off x="-35239" y="4594337"/>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88" name="Google Shape;488;p26"/>
          <p:cNvSpPr/>
          <p:nvPr/>
        </p:nvSpPr>
        <p:spPr>
          <a:xfrm>
            <a:off x="-35239" y="482835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89" name="Google Shape;489;p26"/>
          <p:cNvSpPr/>
          <p:nvPr/>
        </p:nvSpPr>
        <p:spPr>
          <a:xfrm>
            <a:off x="-35239" y="506235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90" name="Google Shape;490;p26"/>
          <p:cNvSpPr txBox="1"/>
          <p:nvPr>
            <p:ph type="ctrTitle"/>
          </p:nvPr>
        </p:nvSpPr>
        <p:spPr>
          <a:xfrm>
            <a:off x="389575" y="2192625"/>
            <a:ext cx="3175500" cy="17403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p:txBody>
      </p:sp>
      <p:sp>
        <p:nvSpPr>
          <p:cNvPr id="491" name="Google Shape;491;p26"/>
          <p:cNvSpPr txBox="1"/>
          <p:nvPr>
            <p:ph idx="2" type="ctrTitle"/>
          </p:nvPr>
        </p:nvSpPr>
        <p:spPr>
          <a:xfrm>
            <a:off x="2653850" y="386625"/>
            <a:ext cx="1639500" cy="345300"/>
          </a:xfrm>
          <a:prstGeom prst="rect">
            <a:avLst/>
          </a:prstGeom>
        </p:spPr>
        <p:txBody>
          <a:bodyPr anchorCtr="0" anchor="t" bIns="91425" lIns="91425" spcFirstLastPara="1" rIns="91425" wrap="square" tIns="91425">
            <a:normAutofit/>
          </a:bodyPr>
          <a:lstStyle>
            <a:lvl1pPr lvl="0" algn="r">
              <a:lnSpc>
                <a:spcPct val="115000"/>
              </a:lnSpc>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lgn="r">
              <a:lnSpc>
                <a:spcPct val="115000"/>
              </a:lnSpc>
              <a:spcBef>
                <a:spcPts val="0"/>
              </a:spcBef>
              <a:spcAft>
                <a:spcPts val="0"/>
              </a:spcAft>
              <a:buClr>
                <a:schemeClr val="lt1"/>
              </a:buClr>
              <a:buSzPts val="4000"/>
              <a:buNone/>
              <a:defRPr sz="4000">
                <a:solidFill>
                  <a:schemeClr val="lt1"/>
                </a:solidFill>
              </a:defRPr>
            </a:lvl2pPr>
            <a:lvl3pPr lvl="2" algn="r">
              <a:lnSpc>
                <a:spcPct val="115000"/>
              </a:lnSpc>
              <a:spcBef>
                <a:spcPts val="0"/>
              </a:spcBef>
              <a:spcAft>
                <a:spcPts val="0"/>
              </a:spcAft>
              <a:buClr>
                <a:schemeClr val="lt1"/>
              </a:buClr>
              <a:buSzPts val="4000"/>
              <a:buNone/>
              <a:defRPr sz="4000">
                <a:solidFill>
                  <a:schemeClr val="lt1"/>
                </a:solidFill>
              </a:defRPr>
            </a:lvl3pPr>
            <a:lvl4pPr lvl="3" algn="r">
              <a:lnSpc>
                <a:spcPct val="115000"/>
              </a:lnSpc>
              <a:spcBef>
                <a:spcPts val="0"/>
              </a:spcBef>
              <a:spcAft>
                <a:spcPts val="0"/>
              </a:spcAft>
              <a:buClr>
                <a:schemeClr val="lt1"/>
              </a:buClr>
              <a:buSzPts val="4000"/>
              <a:buNone/>
              <a:defRPr sz="4000">
                <a:solidFill>
                  <a:schemeClr val="lt1"/>
                </a:solidFill>
              </a:defRPr>
            </a:lvl4pPr>
            <a:lvl5pPr lvl="4" algn="r">
              <a:lnSpc>
                <a:spcPct val="115000"/>
              </a:lnSpc>
              <a:spcBef>
                <a:spcPts val="0"/>
              </a:spcBef>
              <a:spcAft>
                <a:spcPts val="0"/>
              </a:spcAft>
              <a:buClr>
                <a:schemeClr val="lt1"/>
              </a:buClr>
              <a:buSzPts val="4000"/>
              <a:buNone/>
              <a:defRPr sz="4000">
                <a:solidFill>
                  <a:schemeClr val="lt1"/>
                </a:solidFill>
              </a:defRPr>
            </a:lvl5pPr>
            <a:lvl6pPr lvl="5" algn="r">
              <a:lnSpc>
                <a:spcPct val="115000"/>
              </a:lnSpc>
              <a:spcBef>
                <a:spcPts val="0"/>
              </a:spcBef>
              <a:spcAft>
                <a:spcPts val="0"/>
              </a:spcAft>
              <a:buClr>
                <a:schemeClr val="lt1"/>
              </a:buClr>
              <a:buSzPts val="4000"/>
              <a:buNone/>
              <a:defRPr sz="4000">
                <a:solidFill>
                  <a:schemeClr val="lt1"/>
                </a:solidFill>
              </a:defRPr>
            </a:lvl6pPr>
            <a:lvl7pPr lvl="6" algn="r">
              <a:lnSpc>
                <a:spcPct val="115000"/>
              </a:lnSpc>
              <a:spcBef>
                <a:spcPts val="0"/>
              </a:spcBef>
              <a:spcAft>
                <a:spcPts val="0"/>
              </a:spcAft>
              <a:buClr>
                <a:schemeClr val="lt1"/>
              </a:buClr>
              <a:buSzPts val="4000"/>
              <a:buNone/>
              <a:defRPr sz="4000">
                <a:solidFill>
                  <a:schemeClr val="lt1"/>
                </a:solidFill>
              </a:defRPr>
            </a:lvl7pPr>
            <a:lvl8pPr lvl="7" algn="r">
              <a:lnSpc>
                <a:spcPct val="115000"/>
              </a:lnSpc>
              <a:spcBef>
                <a:spcPts val="0"/>
              </a:spcBef>
              <a:spcAft>
                <a:spcPts val="0"/>
              </a:spcAft>
              <a:buClr>
                <a:schemeClr val="lt1"/>
              </a:buClr>
              <a:buSzPts val="4000"/>
              <a:buNone/>
              <a:defRPr sz="4000">
                <a:solidFill>
                  <a:schemeClr val="lt1"/>
                </a:solidFill>
              </a:defRPr>
            </a:lvl8pPr>
            <a:lvl9pPr lvl="8" algn="r">
              <a:lnSpc>
                <a:spcPct val="115000"/>
              </a:lnSpc>
              <a:spcBef>
                <a:spcPts val="0"/>
              </a:spcBef>
              <a:spcAft>
                <a:spcPts val="0"/>
              </a:spcAft>
              <a:buClr>
                <a:schemeClr val="lt1"/>
              </a:buClr>
              <a:buSzPts val="4000"/>
              <a:buNone/>
              <a:defRPr sz="4000">
                <a:solidFill>
                  <a:schemeClr val="lt1"/>
                </a:solidFill>
              </a:defRPr>
            </a:lvl9pPr>
          </a:lstStyle>
          <a:p/>
        </p:txBody>
      </p:sp>
      <p:sp>
        <p:nvSpPr>
          <p:cNvPr id="492" name="Google Shape;492;p26"/>
          <p:cNvSpPr txBox="1"/>
          <p:nvPr>
            <p:ph idx="3" type="ctrTitle"/>
          </p:nvPr>
        </p:nvSpPr>
        <p:spPr>
          <a:xfrm>
            <a:off x="6091950" y="4073500"/>
            <a:ext cx="1639500" cy="8133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lnSpc>
                <a:spcPct val="115000"/>
              </a:lnSpc>
              <a:spcBef>
                <a:spcPts val="0"/>
              </a:spcBef>
              <a:spcAft>
                <a:spcPts val="0"/>
              </a:spcAft>
              <a:buClr>
                <a:schemeClr val="lt1"/>
              </a:buClr>
              <a:buSzPts val="4000"/>
              <a:buNone/>
              <a:defRPr sz="4000">
                <a:solidFill>
                  <a:schemeClr val="lt1"/>
                </a:solidFill>
              </a:defRPr>
            </a:lvl2pPr>
            <a:lvl3pPr lvl="2">
              <a:lnSpc>
                <a:spcPct val="115000"/>
              </a:lnSpc>
              <a:spcBef>
                <a:spcPts val="0"/>
              </a:spcBef>
              <a:spcAft>
                <a:spcPts val="0"/>
              </a:spcAft>
              <a:buClr>
                <a:schemeClr val="lt1"/>
              </a:buClr>
              <a:buSzPts val="4000"/>
              <a:buNone/>
              <a:defRPr sz="4000">
                <a:solidFill>
                  <a:schemeClr val="lt1"/>
                </a:solidFill>
              </a:defRPr>
            </a:lvl3pPr>
            <a:lvl4pPr lvl="3">
              <a:lnSpc>
                <a:spcPct val="115000"/>
              </a:lnSpc>
              <a:spcBef>
                <a:spcPts val="0"/>
              </a:spcBef>
              <a:spcAft>
                <a:spcPts val="0"/>
              </a:spcAft>
              <a:buClr>
                <a:schemeClr val="lt1"/>
              </a:buClr>
              <a:buSzPts val="4000"/>
              <a:buNone/>
              <a:defRPr sz="4000">
                <a:solidFill>
                  <a:schemeClr val="lt1"/>
                </a:solidFill>
              </a:defRPr>
            </a:lvl4pPr>
            <a:lvl5pPr lvl="4">
              <a:lnSpc>
                <a:spcPct val="115000"/>
              </a:lnSpc>
              <a:spcBef>
                <a:spcPts val="0"/>
              </a:spcBef>
              <a:spcAft>
                <a:spcPts val="0"/>
              </a:spcAft>
              <a:buClr>
                <a:schemeClr val="lt1"/>
              </a:buClr>
              <a:buSzPts val="4000"/>
              <a:buNone/>
              <a:defRPr sz="4000">
                <a:solidFill>
                  <a:schemeClr val="lt1"/>
                </a:solidFill>
              </a:defRPr>
            </a:lvl5pPr>
            <a:lvl6pPr lvl="5">
              <a:lnSpc>
                <a:spcPct val="115000"/>
              </a:lnSpc>
              <a:spcBef>
                <a:spcPts val="0"/>
              </a:spcBef>
              <a:spcAft>
                <a:spcPts val="0"/>
              </a:spcAft>
              <a:buClr>
                <a:schemeClr val="lt1"/>
              </a:buClr>
              <a:buSzPts val="4000"/>
              <a:buNone/>
              <a:defRPr sz="4000">
                <a:solidFill>
                  <a:schemeClr val="lt1"/>
                </a:solidFill>
              </a:defRPr>
            </a:lvl6pPr>
            <a:lvl7pPr lvl="6">
              <a:lnSpc>
                <a:spcPct val="115000"/>
              </a:lnSpc>
              <a:spcBef>
                <a:spcPts val="0"/>
              </a:spcBef>
              <a:spcAft>
                <a:spcPts val="0"/>
              </a:spcAft>
              <a:buClr>
                <a:schemeClr val="lt1"/>
              </a:buClr>
              <a:buSzPts val="4000"/>
              <a:buNone/>
              <a:defRPr sz="4000">
                <a:solidFill>
                  <a:schemeClr val="lt1"/>
                </a:solidFill>
              </a:defRPr>
            </a:lvl7pPr>
            <a:lvl8pPr lvl="7">
              <a:lnSpc>
                <a:spcPct val="115000"/>
              </a:lnSpc>
              <a:spcBef>
                <a:spcPts val="0"/>
              </a:spcBef>
              <a:spcAft>
                <a:spcPts val="0"/>
              </a:spcAft>
              <a:buClr>
                <a:schemeClr val="lt1"/>
              </a:buClr>
              <a:buSzPts val="4000"/>
              <a:buNone/>
              <a:defRPr sz="4000">
                <a:solidFill>
                  <a:schemeClr val="lt1"/>
                </a:solidFill>
              </a:defRPr>
            </a:lvl8pPr>
            <a:lvl9pPr lvl="8">
              <a:lnSpc>
                <a:spcPct val="115000"/>
              </a:lnSpc>
              <a:spcBef>
                <a:spcPts val="0"/>
              </a:spcBef>
              <a:spcAft>
                <a:spcPts val="0"/>
              </a:spcAft>
              <a:buClr>
                <a:schemeClr val="lt1"/>
              </a:buClr>
              <a:buSzPts val="4000"/>
              <a:buNone/>
              <a:defRPr sz="4000">
                <a:solidFill>
                  <a:schemeClr val="lt1"/>
                </a:solidFill>
              </a:defRPr>
            </a:lvl9pPr>
          </a:lstStyle>
          <a:p/>
        </p:txBody>
      </p:sp>
      <p:sp>
        <p:nvSpPr>
          <p:cNvPr id="493" name="Google Shape;493;p26"/>
          <p:cNvSpPr/>
          <p:nvPr>
            <p:ph idx="4" type="pic"/>
          </p:nvPr>
        </p:nvSpPr>
        <p:spPr>
          <a:xfrm>
            <a:off x="4434200" y="482600"/>
            <a:ext cx="4709700" cy="2809800"/>
          </a:xfrm>
          <a:prstGeom prst="roundRect">
            <a:avLst>
              <a:gd fmla="val 0" name="adj"/>
            </a:avLst>
          </a:prstGeom>
          <a:noFill/>
          <a:ln>
            <a:noFill/>
          </a:ln>
        </p:spPr>
      </p:sp>
      <p:sp>
        <p:nvSpPr>
          <p:cNvPr id="494" name="Google Shape;494;p26"/>
          <p:cNvSpPr/>
          <p:nvPr>
            <p:ph idx="5" type="pic"/>
          </p:nvPr>
        </p:nvSpPr>
        <p:spPr>
          <a:xfrm>
            <a:off x="3565050" y="1963225"/>
            <a:ext cx="2287800" cy="3180300"/>
          </a:xfrm>
          <a:prstGeom prst="roundRect">
            <a:avLst>
              <a:gd fmla="val 0" name="adj"/>
            </a:avLst>
          </a:prstGeom>
          <a:noFill/>
          <a:ln>
            <a:noFill/>
          </a:ln>
        </p:spPr>
      </p:sp>
      <p:sp>
        <p:nvSpPr>
          <p:cNvPr id="495" name="Google Shape;495;p2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2">
  <p:cSld name="CUSTOM_29">
    <p:bg>
      <p:bgPr>
        <a:solidFill>
          <a:schemeClr val="accent4"/>
        </a:solidFill>
      </p:bgPr>
    </p:bg>
    <p:spTree>
      <p:nvGrpSpPr>
        <p:cNvPr id="496" name="Shape 496"/>
        <p:cNvGrpSpPr/>
        <p:nvPr/>
      </p:nvGrpSpPr>
      <p:grpSpPr>
        <a:xfrm>
          <a:off x="0" y="0"/>
          <a:ext cx="0" cy="0"/>
          <a:chOff x="0" y="0"/>
          <a:chExt cx="0" cy="0"/>
        </a:xfrm>
      </p:grpSpPr>
      <p:sp>
        <p:nvSpPr>
          <p:cNvPr id="497" name="Google Shape;497;p27"/>
          <p:cNvSpPr txBox="1"/>
          <p:nvPr>
            <p:ph type="title"/>
          </p:nvPr>
        </p:nvSpPr>
        <p:spPr>
          <a:xfrm>
            <a:off x="4102975" y="345250"/>
            <a:ext cx="4775400" cy="1231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2800"/>
              <a:buNone/>
              <a:defRPr sz="4000"/>
            </a:lvl1pPr>
            <a:lvl2pPr lvl="1">
              <a:lnSpc>
                <a:spcPct val="80000"/>
              </a:lnSpc>
              <a:spcBef>
                <a:spcPts val="0"/>
              </a:spcBef>
              <a:spcAft>
                <a:spcPts val="0"/>
              </a:spcAft>
              <a:buSzPts val="2800"/>
              <a:buNone/>
              <a:defRPr sz="4800">
                <a:latin typeface="Alexandria Black"/>
                <a:ea typeface="Alexandria Black"/>
                <a:cs typeface="Alexandria Black"/>
                <a:sym typeface="Alexandria Black"/>
              </a:defRPr>
            </a:lvl2pPr>
            <a:lvl3pPr lvl="2">
              <a:lnSpc>
                <a:spcPct val="80000"/>
              </a:lnSpc>
              <a:spcBef>
                <a:spcPts val="0"/>
              </a:spcBef>
              <a:spcAft>
                <a:spcPts val="0"/>
              </a:spcAft>
              <a:buSzPts val="2800"/>
              <a:buNone/>
              <a:defRPr sz="4800">
                <a:latin typeface="Alexandria Black"/>
                <a:ea typeface="Alexandria Black"/>
                <a:cs typeface="Alexandria Black"/>
                <a:sym typeface="Alexandria Black"/>
              </a:defRPr>
            </a:lvl3pPr>
            <a:lvl4pPr lvl="3">
              <a:lnSpc>
                <a:spcPct val="80000"/>
              </a:lnSpc>
              <a:spcBef>
                <a:spcPts val="0"/>
              </a:spcBef>
              <a:spcAft>
                <a:spcPts val="0"/>
              </a:spcAft>
              <a:buSzPts val="2800"/>
              <a:buNone/>
              <a:defRPr sz="4800">
                <a:latin typeface="Alexandria Black"/>
                <a:ea typeface="Alexandria Black"/>
                <a:cs typeface="Alexandria Black"/>
                <a:sym typeface="Alexandria Black"/>
              </a:defRPr>
            </a:lvl4pPr>
            <a:lvl5pPr lvl="4">
              <a:lnSpc>
                <a:spcPct val="80000"/>
              </a:lnSpc>
              <a:spcBef>
                <a:spcPts val="0"/>
              </a:spcBef>
              <a:spcAft>
                <a:spcPts val="0"/>
              </a:spcAft>
              <a:buSzPts val="2800"/>
              <a:buNone/>
              <a:defRPr sz="4800">
                <a:latin typeface="Alexandria Black"/>
                <a:ea typeface="Alexandria Black"/>
                <a:cs typeface="Alexandria Black"/>
                <a:sym typeface="Alexandria Black"/>
              </a:defRPr>
            </a:lvl5pPr>
            <a:lvl6pPr lvl="5">
              <a:lnSpc>
                <a:spcPct val="80000"/>
              </a:lnSpc>
              <a:spcBef>
                <a:spcPts val="0"/>
              </a:spcBef>
              <a:spcAft>
                <a:spcPts val="0"/>
              </a:spcAft>
              <a:buSzPts val="2800"/>
              <a:buNone/>
              <a:defRPr sz="4800">
                <a:latin typeface="Alexandria Black"/>
                <a:ea typeface="Alexandria Black"/>
                <a:cs typeface="Alexandria Black"/>
                <a:sym typeface="Alexandria Black"/>
              </a:defRPr>
            </a:lvl6pPr>
            <a:lvl7pPr lvl="6">
              <a:lnSpc>
                <a:spcPct val="80000"/>
              </a:lnSpc>
              <a:spcBef>
                <a:spcPts val="0"/>
              </a:spcBef>
              <a:spcAft>
                <a:spcPts val="0"/>
              </a:spcAft>
              <a:buSzPts val="2800"/>
              <a:buNone/>
              <a:defRPr sz="4800">
                <a:latin typeface="Alexandria Black"/>
                <a:ea typeface="Alexandria Black"/>
                <a:cs typeface="Alexandria Black"/>
                <a:sym typeface="Alexandria Black"/>
              </a:defRPr>
            </a:lvl7pPr>
            <a:lvl8pPr lvl="7">
              <a:lnSpc>
                <a:spcPct val="80000"/>
              </a:lnSpc>
              <a:spcBef>
                <a:spcPts val="0"/>
              </a:spcBef>
              <a:spcAft>
                <a:spcPts val="0"/>
              </a:spcAft>
              <a:buSzPts val="2800"/>
              <a:buNone/>
              <a:defRPr sz="4800">
                <a:latin typeface="Alexandria Black"/>
                <a:ea typeface="Alexandria Black"/>
                <a:cs typeface="Alexandria Black"/>
                <a:sym typeface="Alexandria Black"/>
              </a:defRPr>
            </a:lvl8pPr>
            <a:lvl9pPr lvl="8">
              <a:lnSpc>
                <a:spcPct val="80000"/>
              </a:lnSpc>
              <a:spcBef>
                <a:spcPts val="0"/>
              </a:spcBef>
              <a:spcAft>
                <a:spcPts val="0"/>
              </a:spcAft>
              <a:buSzPts val="2800"/>
              <a:buNone/>
              <a:defRPr sz="4800">
                <a:latin typeface="Alexandria Black"/>
                <a:ea typeface="Alexandria Black"/>
                <a:cs typeface="Alexandria Black"/>
                <a:sym typeface="Alexandria Black"/>
              </a:defRPr>
            </a:lvl9pPr>
          </a:lstStyle>
          <a:p/>
        </p:txBody>
      </p:sp>
      <p:sp>
        <p:nvSpPr>
          <p:cNvPr id="498" name="Google Shape;498;p27"/>
          <p:cNvSpPr txBox="1"/>
          <p:nvPr>
            <p:ph idx="1" type="subTitle"/>
          </p:nvPr>
        </p:nvSpPr>
        <p:spPr>
          <a:xfrm>
            <a:off x="4249200" y="2277125"/>
            <a:ext cx="4013400" cy="4002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499" name="Google Shape;499;p27"/>
          <p:cNvSpPr txBox="1"/>
          <p:nvPr>
            <p:ph idx="2" type="subTitle"/>
          </p:nvPr>
        </p:nvSpPr>
        <p:spPr>
          <a:xfrm>
            <a:off x="4249200" y="3158475"/>
            <a:ext cx="4013400" cy="4002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500" name="Google Shape;500;p27"/>
          <p:cNvSpPr txBox="1"/>
          <p:nvPr>
            <p:ph idx="3" type="subTitle"/>
          </p:nvPr>
        </p:nvSpPr>
        <p:spPr>
          <a:xfrm>
            <a:off x="4249200" y="4069225"/>
            <a:ext cx="4013400" cy="4002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501" name="Google Shape;501;p27"/>
          <p:cNvSpPr/>
          <p:nvPr>
            <p:ph idx="4" type="pic"/>
          </p:nvPr>
        </p:nvSpPr>
        <p:spPr>
          <a:xfrm>
            <a:off x="0" y="0"/>
            <a:ext cx="3696000" cy="5143500"/>
          </a:xfrm>
          <a:prstGeom prst="roundRect">
            <a:avLst>
              <a:gd fmla="val 0" name="adj"/>
            </a:avLst>
          </a:prstGeom>
          <a:noFill/>
          <a:ln>
            <a:noFill/>
          </a:ln>
        </p:spPr>
      </p:sp>
      <p:sp>
        <p:nvSpPr>
          <p:cNvPr id="502" name="Google Shape;502;p2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3">
  <p:cSld name="CUSTOM_24">
    <p:bg>
      <p:bgPr>
        <a:solidFill>
          <a:schemeClr val="dk1"/>
        </a:solidFill>
      </p:bgPr>
    </p:bg>
    <p:spTree>
      <p:nvGrpSpPr>
        <p:cNvPr id="503" name="Shape 503"/>
        <p:cNvGrpSpPr/>
        <p:nvPr/>
      </p:nvGrpSpPr>
      <p:grpSpPr>
        <a:xfrm>
          <a:off x="0" y="0"/>
          <a:ext cx="0" cy="0"/>
          <a:chOff x="0" y="0"/>
          <a:chExt cx="0" cy="0"/>
        </a:xfrm>
      </p:grpSpPr>
      <p:grpSp>
        <p:nvGrpSpPr>
          <p:cNvPr id="504" name="Google Shape;504;p28"/>
          <p:cNvGrpSpPr/>
          <p:nvPr/>
        </p:nvGrpSpPr>
        <p:grpSpPr>
          <a:xfrm rot="10800000">
            <a:off x="3586702" y="105475"/>
            <a:ext cx="176172" cy="4914850"/>
            <a:chOff x="-30475" y="94400"/>
            <a:chExt cx="142800" cy="4914850"/>
          </a:xfrm>
        </p:grpSpPr>
        <p:sp>
          <p:nvSpPr>
            <p:cNvPr id="505" name="Google Shape;505;p28"/>
            <p:cNvSpPr/>
            <p:nvPr/>
          </p:nvSpPr>
          <p:spPr>
            <a:xfrm>
              <a:off x="-29595" y="9440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06" name="Google Shape;506;p28"/>
            <p:cNvSpPr/>
            <p:nvPr/>
          </p:nvSpPr>
          <p:spPr>
            <a:xfrm>
              <a:off x="-29595" y="32422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07" name="Google Shape;507;p28"/>
            <p:cNvSpPr/>
            <p:nvPr/>
          </p:nvSpPr>
          <p:spPr>
            <a:xfrm>
              <a:off x="-29595" y="55822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08" name="Google Shape;508;p28"/>
            <p:cNvSpPr/>
            <p:nvPr/>
          </p:nvSpPr>
          <p:spPr>
            <a:xfrm>
              <a:off x="-29595" y="788052"/>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09" name="Google Shape;509;p28"/>
            <p:cNvSpPr/>
            <p:nvPr/>
          </p:nvSpPr>
          <p:spPr>
            <a:xfrm>
              <a:off x="-29595" y="102621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0" name="Google Shape;510;p28"/>
            <p:cNvSpPr/>
            <p:nvPr/>
          </p:nvSpPr>
          <p:spPr>
            <a:xfrm>
              <a:off x="-29595" y="125604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1" name="Google Shape;511;p28"/>
            <p:cNvSpPr/>
            <p:nvPr/>
          </p:nvSpPr>
          <p:spPr>
            <a:xfrm>
              <a:off x="-29595" y="149004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2" name="Google Shape;512;p28"/>
            <p:cNvSpPr/>
            <p:nvPr/>
          </p:nvSpPr>
          <p:spPr>
            <a:xfrm>
              <a:off x="-29595" y="171986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3" name="Google Shape;513;p28"/>
            <p:cNvSpPr/>
            <p:nvPr/>
          </p:nvSpPr>
          <p:spPr>
            <a:xfrm>
              <a:off x="-29595" y="195388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4" name="Google Shape;514;p28"/>
            <p:cNvSpPr/>
            <p:nvPr/>
          </p:nvSpPr>
          <p:spPr>
            <a:xfrm>
              <a:off x="-29595" y="218788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5" name="Google Shape;515;p28"/>
            <p:cNvSpPr/>
            <p:nvPr/>
          </p:nvSpPr>
          <p:spPr>
            <a:xfrm>
              <a:off x="-29595" y="241770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6" name="Google Shape;516;p28"/>
            <p:cNvSpPr/>
            <p:nvPr/>
          </p:nvSpPr>
          <p:spPr>
            <a:xfrm>
              <a:off x="-29595" y="2655869"/>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7" name="Google Shape;517;p28"/>
            <p:cNvSpPr/>
            <p:nvPr/>
          </p:nvSpPr>
          <p:spPr>
            <a:xfrm>
              <a:off x="-29595" y="288569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8" name="Google Shape;518;p28"/>
            <p:cNvSpPr/>
            <p:nvPr/>
          </p:nvSpPr>
          <p:spPr>
            <a:xfrm>
              <a:off x="-30475" y="3111145"/>
              <a:ext cx="1428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9" name="Google Shape;519;p28"/>
            <p:cNvSpPr/>
            <p:nvPr/>
          </p:nvSpPr>
          <p:spPr>
            <a:xfrm>
              <a:off x="-30475" y="3336595"/>
              <a:ext cx="1428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0" name="Google Shape;520;p28"/>
            <p:cNvSpPr/>
            <p:nvPr/>
          </p:nvSpPr>
          <p:spPr>
            <a:xfrm>
              <a:off x="-29595" y="355119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1" name="Google Shape;521;p28"/>
            <p:cNvSpPr/>
            <p:nvPr/>
          </p:nvSpPr>
          <p:spPr>
            <a:xfrm>
              <a:off x="-29595" y="3781022"/>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2" name="Google Shape;522;p28"/>
            <p:cNvSpPr/>
            <p:nvPr/>
          </p:nvSpPr>
          <p:spPr>
            <a:xfrm>
              <a:off x="-29595" y="401918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3" name="Google Shape;523;p28"/>
            <p:cNvSpPr/>
            <p:nvPr/>
          </p:nvSpPr>
          <p:spPr>
            <a:xfrm>
              <a:off x="-29595" y="424901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4" name="Google Shape;524;p28"/>
            <p:cNvSpPr/>
            <p:nvPr/>
          </p:nvSpPr>
          <p:spPr>
            <a:xfrm>
              <a:off x="-29595" y="448301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5" name="Google Shape;525;p28"/>
            <p:cNvSpPr/>
            <p:nvPr/>
          </p:nvSpPr>
          <p:spPr>
            <a:xfrm>
              <a:off x="-29595" y="471283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6" name="Google Shape;526;p28"/>
            <p:cNvSpPr/>
            <p:nvPr/>
          </p:nvSpPr>
          <p:spPr>
            <a:xfrm>
              <a:off x="-29595" y="494685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527" name="Google Shape;527;p28"/>
          <p:cNvCxnSpPr/>
          <p:nvPr/>
        </p:nvCxnSpPr>
        <p:spPr>
          <a:xfrm>
            <a:off x="3742725" y="-43050"/>
            <a:ext cx="0" cy="5202000"/>
          </a:xfrm>
          <a:prstGeom prst="straightConnector1">
            <a:avLst/>
          </a:prstGeom>
          <a:noFill/>
          <a:ln cap="flat" cmpd="sng" w="9525">
            <a:solidFill>
              <a:schemeClr val="accent1"/>
            </a:solidFill>
            <a:prstDash val="solid"/>
            <a:round/>
            <a:headEnd len="sm" w="sm" type="none"/>
            <a:tailEnd len="sm" w="sm" type="none"/>
          </a:ln>
        </p:spPr>
      </p:cxnSp>
      <p:sp>
        <p:nvSpPr>
          <p:cNvPr id="528" name="Google Shape;528;p28"/>
          <p:cNvSpPr txBox="1"/>
          <p:nvPr>
            <p:ph type="ctrTitle"/>
          </p:nvPr>
        </p:nvSpPr>
        <p:spPr>
          <a:xfrm>
            <a:off x="4151575" y="361300"/>
            <a:ext cx="4333500" cy="16482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p:txBody>
      </p:sp>
      <p:sp>
        <p:nvSpPr>
          <p:cNvPr id="529" name="Google Shape;529;p28"/>
          <p:cNvSpPr txBox="1"/>
          <p:nvPr>
            <p:ph idx="1" type="subTitle"/>
          </p:nvPr>
        </p:nvSpPr>
        <p:spPr>
          <a:xfrm>
            <a:off x="4151575" y="2693925"/>
            <a:ext cx="3821100" cy="694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200"/>
              <a:buFont typeface="Lexend"/>
              <a:buNone/>
              <a:defRPr sz="1200">
                <a:solidFill>
                  <a:schemeClr val="lt1"/>
                </a:solidFill>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530" name="Google Shape;530;p28"/>
          <p:cNvSpPr txBox="1"/>
          <p:nvPr>
            <p:ph idx="2" type="subTitle"/>
          </p:nvPr>
        </p:nvSpPr>
        <p:spPr>
          <a:xfrm>
            <a:off x="4151575" y="3427675"/>
            <a:ext cx="3821100" cy="490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200"/>
              <a:buFont typeface="Lexend"/>
              <a:buNone/>
              <a:defRPr sz="1200">
                <a:solidFill>
                  <a:schemeClr val="lt1"/>
                </a:solidFill>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531" name="Google Shape;531;p28"/>
          <p:cNvSpPr txBox="1"/>
          <p:nvPr>
            <p:ph idx="3" type="subTitle"/>
          </p:nvPr>
        </p:nvSpPr>
        <p:spPr>
          <a:xfrm>
            <a:off x="4151575" y="3758225"/>
            <a:ext cx="3821100" cy="1262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532" name="Google Shape;532;p28"/>
          <p:cNvSpPr/>
          <p:nvPr>
            <p:ph idx="4" type="pic"/>
          </p:nvPr>
        </p:nvSpPr>
        <p:spPr>
          <a:xfrm>
            <a:off x="0" y="0"/>
            <a:ext cx="3614400" cy="5151300"/>
          </a:xfrm>
          <a:prstGeom prst="roundRect">
            <a:avLst>
              <a:gd fmla="val 0" name="adj"/>
            </a:avLst>
          </a:prstGeom>
          <a:noFill/>
          <a:ln>
            <a:noFill/>
          </a:ln>
        </p:spPr>
      </p:sp>
      <p:sp>
        <p:nvSpPr>
          <p:cNvPr id="533" name="Google Shape;533;p2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4">
  <p:cSld name="CUSTOM_19">
    <p:bg>
      <p:bgPr>
        <a:solidFill>
          <a:schemeClr val="dk1"/>
        </a:solidFill>
      </p:bgPr>
    </p:bg>
    <p:spTree>
      <p:nvGrpSpPr>
        <p:cNvPr id="534" name="Shape 534"/>
        <p:cNvGrpSpPr/>
        <p:nvPr/>
      </p:nvGrpSpPr>
      <p:grpSpPr>
        <a:xfrm>
          <a:off x="0" y="0"/>
          <a:ext cx="0" cy="0"/>
          <a:chOff x="0" y="0"/>
          <a:chExt cx="0" cy="0"/>
        </a:xfrm>
      </p:grpSpPr>
      <p:pic>
        <p:nvPicPr>
          <p:cNvPr id="535" name="Google Shape;535;p29"/>
          <p:cNvPicPr preferRelativeResize="0"/>
          <p:nvPr/>
        </p:nvPicPr>
        <p:blipFill rotWithShape="1">
          <a:blip r:embed="rId2">
            <a:alphaModFix amt="13000"/>
          </a:blip>
          <a:srcRect b="15408" l="8323" r="12781" t="18005"/>
          <a:stretch/>
        </p:blipFill>
        <p:spPr>
          <a:xfrm>
            <a:off x="8250" y="0"/>
            <a:ext cx="9144003" cy="5143501"/>
          </a:xfrm>
          <a:prstGeom prst="rect">
            <a:avLst/>
          </a:prstGeom>
          <a:noFill/>
          <a:ln>
            <a:noFill/>
          </a:ln>
        </p:spPr>
      </p:pic>
      <p:grpSp>
        <p:nvGrpSpPr>
          <p:cNvPr id="536" name="Google Shape;536;p29"/>
          <p:cNvGrpSpPr/>
          <p:nvPr/>
        </p:nvGrpSpPr>
        <p:grpSpPr>
          <a:xfrm rot="10800000">
            <a:off x="136143" y="4912883"/>
            <a:ext cx="8875307" cy="265133"/>
            <a:chOff x="47501" y="4907950"/>
            <a:chExt cx="8875307" cy="291900"/>
          </a:xfrm>
        </p:grpSpPr>
        <p:sp>
          <p:nvSpPr>
            <p:cNvPr id="537" name="Google Shape;537;p29"/>
            <p:cNvSpPr/>
            <p:nvPr/>
          </p:nvSpPr>
          <p:spPr>
            <a:xfrm rot="-5400000">
              <a:off x="55052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38" name="Google Shape;538;p29"/>
            <p:cNvSpPr/>
            <p:nvPr/>
          </p:nvSpPr>
          <p:spPr>
            <a:xfrm rot="-5400000">
              <a:off x="57350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39" name="Google Shape;539;p29"/>
            <p:cNvSpPr/>
            <p:nvPr/>
          </p:nvSpPr>
          <p:spPr>
            <a:xfrm rot="-5400000">
              <a:off x="59690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40" name="Google Shape;540;p29"/>
            <p:cNvSpPr/>
            <p:nvPr/>
          </p:nvSpPr>
          <p:spPr>
            <a:xfrm rot="-5400000">
              <a:off x="61989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41" name="Google Shape;541;p29"/>
            <p:cNvSpPr/>
            <p:nvPr/>
          </p:nvSpPr>
          <p:spPr>
            <a:xfrm rot="-5400000">
              <a:off x="64370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42" name="Google Shape;542;p29"/>
            <p:cNvSpPr/>
            <p:nvPr/>
          </p:nvSpPr>
          <p:spPr>
            <a:xfrm rot="-5400000">
              <a:off x="66669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43" name="Google Shape;543;p29"/>
            <p:cNvSpPr/>
            <p:nvPr/>
          </p:nvSpPr>
          <p:spPr>
            <a:xfrm rot="-5400000">
              <a:off x="69009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44" name="Google Shape;544;p29"/>
            <p:cNvSpPr/>
            <p:nvPr/>
          </p:nvSpPr>
          <p:spPr>
            <a:xfrm rot="-5400000">
              <a:off x="71307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45" name="Google Shape;545;p29"/>
            <p:cNvSpPr/>
            <p:nvPr/>
          </p:nvSpPr>
          <p:spPr>
            <a:xfrm rot="-5400000">
              <a:off x="73647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46" name="Google Shape;546;p29"/>
            <p:cNvSpPr/>
            <p:nvPr/>
          </p:nvSpPr>
          <p:spPr>
            <a:xfrm rot="-5400000">
              <a:off x="75987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47" name="Google Shape;547;p29"/>
            <p:cNvSpPr/>
            <p:nvPr/>
          </p:nvSpPr>
          <p:spPr>
            <a:xfrm rot="-5400000">
              <a:off x="78285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48" name="Google Shape;548;p29"/>
            <p:cNvSpPr/>
            <p:nvPr/>
          </p:nvSpPr>
          <p:spPr>
            <a:xfrm rot="-5400000">
              <a:off x="80667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49" name="Google Shape;549;p29"/>
            <p:cNvSpPr/>
            <p:nvPr/>
          </p:nvSpPr>
          <p:spPr>
            <a:xfrm rot="-5400000">
              <a:off x="82965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50" name="Google Shape;550;p29"/>
            <p:cNvSpPr/>
            <p:nvPr/>
          </p:nvSpPr>
          <p:spPr>
            <a:xfrm rot="-5400000">
              <a:off x="85202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51" name="Google Shape;551;p29"/>
            <p:cNvSpPr/>
            <p:nvPr/>
          </p:nvSpPr>
          <p:spPr>
            <a:xfrm rot="-5400000">
              <a:off x="87456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52" name="Google Shape;552;p29"/>
            <p:cNvSpPr/>
            <p:nvPr/>
          </p:nvSpPr>
          <p:spPr>
            <a:xfrm rot="-5400000">
              <a:off x="20648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53" name="Google Shape;553;p29"/>
            <p:cNvSpPr/>
            <p:nvPr/>
          </p:nvSpPr>
          <p:spPr>
            <a:xfrm rot="-5400000">
              <a:off x="22946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54" name="Google Shape;554;p29"/>
            <p:cNvSpPr/>
            <p:nvPr/>
          </p:nvSpPr>
          <p:spPr>
            <a:xfrm rot="-5400000">
              <a:off x="25286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55" name="Google Shape;555;p29"/>
            <p:cNvSpPr/>
            <p:nvPr/>
          </p:nvSpPr>
          <p:spPr>
            <a:xfrm rot="-5400000">
              <a:off x="27585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56" name="Google Shape;556;p29"/>
            <p:cNvSpPr/>
            <p:nvPr/>
          </p:nvSpPr>
          <p:spPr>
            <a:xfrm rot="-5400000">
              <a:off x="29966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57" name="Google Shape;557;p29"/>
            <p:cNvSpPr/>
            <p:nvPr/>
          </p:nvSpPr>
          <p:spPr>
            <a:xfrm rot="-5400000">
              <a:off x="32265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58" name="Google Shape;558;p29"/>
            <p:cNvSpPr/>
            <p:nvPr/>
          </p:nvSpPr>
          <p:spPr>
            <a:xfrm rot="-5400000">
              <a:off x="34605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59" name="Google Shape;559;p29"/>
            <p:cNvSpPr/>
            <p:nvPr/>
          </p:nvSpPr>
          <p:spPr>
            <a:xfrm rot="-5400000">
              <a:off x="36903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60" name="Google Shape;560;p29"/>
            <p:cNvSpPr/>
            <p:nvPr/>
          </p:nvSpPr>
          <p:spPr>
            <a:xfrm rot="-5400000">
              <a:off x="39243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61" name="Google Shape;561;p29"/>
            <p:cNvSpPr/>
            <p:nvPr/>
          </p:nvSpPr>
          <p:spPr>
            <a:xfrm rot="-5400000">
              <a:off x="41583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62" name="Google Shape;562;p29"/>
            <p:cNvSpPr/>
            <p:nvPr/>
          </p:nvSpPr>
          <p:spPr>
            <a:xfrm rot="-5400000">
              <a:off x="43881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63" name="Google Shape;563;p29"/>
            <p:cNvSpPr/>
            <p:nvPr/>
          </p:nvSpPr>
          <p:spPr>
            <a:xfrm rot="-5400000">
              <a:off x="46263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64" name="Google Shape;564;p29"/>
            <p:cNvSpPr/>
            <p:nvPr/>
          </p:nvSpPr>
          <p:spPr>
            <a:xfrm rot="-5400000">
              <a:off x="48561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65" name="Google Shape;565;p29"/>
            <p:cNvSpPr/>
            <p:nvPr/>
          </p:nvSpPr>
          <p:spPr>
            <a:xfrm rot="-5400000">
              <a:off x="50798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66" name="Google Shape;566;p29"/>
            <p:cNvSpPr/>
            <p:nvPr/>
          </p:nvSpPr>
          <p:spPr>
            <a:xfrm rot="-5400000">
              <a:off x="53052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67" name="Google Shape;567;p29"/>
            <p:cNvSpPr/>
            <p:nvPr/>
          </p:nvSpPr>
          <p:spPr>
            <a:xfrm rot="-5400000">
              <a:off x="-65449"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68" name="Google Shape;568;p29"/>
            <p:cNvSpPr/>
            <p:nvPr/>
          </p:nvSpPr>
          <p:spPr>
            <a:xfrm rot="-5400000">
              <a:off x="16437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69" name="Google Shape;569;p29"/>
            <p:cNvSpPr/>
            <p:nvPr/>
          </p:nvSpPr>
          <p:spPr>
            <a:xfrm rot="-5400000">
              <a:off x="39839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70" name="Google Shape;570;p29"/>
            <p:cNvSpPr/>
            <p:nvPr/>
          </p:nvSpPr>
          <p:spPr>
            <a:xfrm rot="-5400000">
              <a:off x="63239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71" name="Google Shape;571;p29"/>
            <p:cNvSpPr/>
            <p:nvPr/>
          </p:nvSpPr>
          <p:spPr>
            <a:xfrm rot="-5400000">
              <a:off x="86221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72" name="Google Shape;572;p29"/>
            <p:cNvSpPr/>
            <p:nvPr/>
          </p:nvSpPr>
          <p:spPr>
            <a:xfrm rot="-5400000">
              <a:off x="110038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73" name="Google Shape;573;p29"/>
            <p:cNvSpPr/>
            <p:nvPr/>
          </p:nvSpPr>
          <p:spPr>
            <a:xfrm rot="-5400000">
              <a:off x="133020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74" name="Google Shape;574;p29"/>
            <p:cNvSpPr/>
            <p:nvPr/>
          </p:nvSpPr>
          <p:spPr>
            <a:xfrm rot="-5400000">
              <a:off x="15538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575" name="Google Shape;575;p29"/>
            <p:cNvSpPr/>
            <p:nvPr/>
          </p:nvSpPr>
          <p:spPr>
            <a:xfrm rot="-5400000">
              <a:off x="17793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grpSp>
      <p:cxnSp>
        <p:nvCxnSpPr>
          <p:cNvPr id="576" name="Google Shape;576;p29"/>
          <p:cNvCxnSpPr/>
          <p:nvPr/>
        </p:nvCxnSpPr>
        <p:spPr>
          <a:xfrm rot="10800000">
            <a:off x="150" y="4944075"/>
            <a:ext cx="9147900" cy="0"/>
          </a:xfrm>
          <a:prstGeom prst="straightConnector1">
            <a:avLst/>
          </a:prstGeom>
          <a:noFill/>
          <a:ln cap="flat" cmpd="sng" w="9525">
            <a:solidFill>
              <a:schemeClr val="accent1"/>
            </a:solidFill>
            <a:prstDash val="solid"/>
            <a:round/>
            <a:headEnd len="sm" w="sm" type="none"/>
            <a:tailEnd len="sm" w="sm" type="none"/>
          </a:ln>
        </p:spPr>
      </p:cxnSp>
      <p:sp>
        <p:nvSpPr>
          <p:cNvPr id="577" name="Google Shape;577;p29"/>
          <p:cNvSpPr txBox="1"/>
          <p:nvPr>
            <p:ph type="ctrTitle"/>
          </p:nvPr>
        </p:nvSpPr>
        <p:spPr>
          <a:xfrm>
            <a:off x="4651200" y="3247750"/>
            <a:ext cx="2133000" cy="1561500"/>
          </a:xfrm>
          <a:prstGeom prst="rect">
            <a:avLst/>
          </a:prstGeom>
        </p:spPr>
        <p:txBody>
          <a:bodyPr anchorCtr="0" anchor="b" bIns="91425" lIns="91425" spcFirstLastPara="1" rIns="0" wrap="square" tIns="91425">
            <a:normAutofit/>
          </a:bodyPr>
          <a:lstStyle>
            <a:lvl1pPr lvl="0" algn="r">
              <a:lnSpc>
                <a:spcPct val="115000"/>
              </a:lnSpc>
              <a:spcBef>
                <a:spcPts val="0"/>
              </a:spcBef>
              <a:spcAft>
                <a:spcPts val="0"/>
              </a:spcAft>
              <a:buClr>
                <a:schemeClr val="lt1"/>
              </a:buClr>
              <a:buSzPts val="1200"/>
              <a:buFont typeface="Lexend"/>
              <a:buNone/>
              <a:defRPr sz="1200">
                <a:solidFill>
                  <a:schemeClr val="lt1"/>
                </a:solidFill>
                <a:latin typeface="Lexend"/>
                <a:ea typeface="Lexend"/>
                <a:cs typeface="Lexend"/>
                <a:sym typeface="Lexend"/>
              </a:defRPr>
            </a:lvl1pPr>
            <a:lvl2pPr lvl="1" algn="r">
              <a:lnSpc>
                <a:spcPct val="115000"/>
              </a:lnSpc>
              <a:spcBef>
                <a:spcPts val="0"/>
              </a:spcBef>
              <a:spcAft>
                <a:spcPts val="0"/>
              </a:spcAft>
              <a:buClr>
                <a:schemeClr val="lt1"/>
              </a:buClr>
              <a:buSzPts val="1200"/>
              <a:buNone/>
              <a:defRPr sz="1200">
                <a:solidFill>
                  <a:schemeClr val="lt1"/>
                </a:solidFill>
              </a:defRPr>
            </a:lvl2pPr>
            <a:lvl3pPr lvl="2" algn="r">
              <a:lnSpc>
                <a:spcPct val="115000"/>
              </a:lnSpc>
              <a:spcBef>
                <a:spcPts val="0"/>
              </a:spcBef>
              <a:spcAft>
                <a:spcPts val="0"/>
              </a:spcAft>
              <a:buClr>
                <a:schemeClr val="lt1"/>
              </a:buClr>
              <a:buSzPts val="1200"/>
              <a:buNone/>
              <a:defRPr sz="1200">
                <a:solidFill>
                  <a:schemeClr val="lt1"/>
                </a:solidFill>
              </a:defRPr>
            </a:lvl3pPr>
            <a:lvl4pPr lvl="3" algn="r">
              <a:lnSpc>
                <a:spcPct val="115000"/>
              </a:lnSpc>
              <a:spcBef>
                <a:spcPts val="0"/>
              </a:spcBef>
              <a:spcAft>
                <a:spcPts val="0"/>
              </a:spcAft>
              <a:buClr>
                <a:schemeClr val="lt1"/>
              </a:buClr>
              <a:buSzPts val="1200"/>
              <a:buNone/>
              <a:defRPr sz="1200">
                <a:solidFill>
                  <a:schemeClr val="lt1"/>
                </a:solidFill>
              </a:defRPr>
            </a:lvl4pPr>
            <a:lvl5pPr lvl="4" algn="r">
              <a:lnSpc>
                <a:spcPct val="115000"/>
              </a:lnSpc>
              <a:spcBef>
                <a:spcPts val="0"/>
              </a:spcBef>
              <a:spcAft>
                <a:spcPts val="0"/>
              </a:spcAft>
              <a:buClr>
                <a:schemeClr val="lt1"/>
              </a:buClr>
              <a:buSzPts val="1200"/>
              <a:buNone/>
              <a:defRPr sz="1200">
                <a:solidFill>
                  <a:schemeClr val="lt1"/>
                </a:solidFill>
              </a:defRPr>
            </a:lvl5pPr>
            <a:lvl6pPr lvl="5" algn="r">
              <a:lnSpc>
                <a:spcPct val="115000"/>
              </a:lnSpc>
              <a:spcBef>
                <a:spcPts val="0"/>
              </a:spcBef>
              <a:spcAft>
                <a:spcPts val="0"/>
              </a:spcAft>
              <a:buClr>
                <a:schemeClr val="lt1"/>
              </a:buClr>
              <a:buSzPts val="1200"/>
              <a:buNone/>
              <a:defRPr sz="1200">
                <a:solidFill>
                  <a:schemeClr val="lt1"/>
                </a:solidFill>
              </a:defRPr>
            </a:lvl6pPr>
            <a:lvl7pPr lvl="6" algn="r">
              <a:lnSpc>
                <a:spcPct val="115000"/>
              </a:lnSpc>
              <a:spcBef>
                <a:spcPts val="0"/>
              </a:spcBef>
              <a:spcAft>
                <a:spcPts val="0"/>
              </a:spcAft>
              <a:buClr>
                <a:schemeClr val="lt1"/>
              </a:buClr>
              <a:buSzPts val="1200"/>
              <a:buNone/>
              <a:defRPr sz="1200">
                <a:solidFill>
                  <a:schemeClr val="lt1"/>
                </a:solidFill>
              </a:defRPr>
            </a:lvl7pPr>
            <a:lvl8pPr lvl="7" algn="r">
              <a:lnSpc>
                <a:spcPct val="115000"/>
              </a:lnSpc>
              <a:spcBef>
                <a:spcPts val="0"/>
              </a:spcBef>
              <a:spcAft>
                <a:spcPts val="0"/>
              </a:spcAft>
              <a:buClr>
                <a:schemeClr val="lt1"/>
              </a:buClr>
              <a:buSzPts val="1200"/>
              <a:buNone/>
              <a:defRPr sz="1200">
                <a:solidFill>
                  <a:schemeClr val="lt1"/>
                </a:solidFill>
              </a:defRPr>
            </a:lvl8pPr>
            <a:lvl9pPr lvl="8" algn="r">
              <a:lnSpc>
                <a:spcPct val="115000"/>
              </a:lnSpc>
              <a:spcBef>
                <a:spcPts val="0"/>
              </a:spcBef>
              <a:spcAft>
                <a:spcPts val="0"/>
              </a:spcAft>
              <a:buClr>
                <a:schemeClr val="lt1"/>
              </a:buClr>
              <a:buSzPts val="1200"/>
              <a:buNone/>
              <a:defRPr sz="1200">
                <a:solidFill>
                  <a:schemeClr val="lt1"/>
                </a:solidFill>
              </a:defRPr>
            </a:lvl9pPr>
          </a:lstStyle>
          <a:p/>
        </p:txBody>
      </p:sp>
      <p:sp>
        <p:nvSpPr>
          <p:cNvPr id="578" name="Google Shape;578;p29"/>
          <p:cNvSpPr txBox="1"/>
          <p:nvPr>
            <p:ph idx="2" type="ctrTitle"/>
          </p:nvPr>
        </p:nvSpPr>
        <p:spPr>
          <a:xfrm>
            <a:off x="394350" y="361300"/>
            <a:ext cx="6115200" cy="17403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p:txBody>
      </p:sp>
      <p:sp>
        <p:nvSpPr>
          <p:cNvPr id="579" name="Google Shape;579;p29"/>
          <p:cNvSpPr/>
          <p:nvPr>
            <p:ph idx="3" type="pic"/>
          </p:nvPr>
        </p:nvSpPr>
        <p:spPr>
          <a:xfrm>
            <a:off x="7040513" y="3285600"/>
            <a:ext cx="1484700" cy="1857900"/>
          </a:xfrm>
          <a:prstGeom prst="roundRect">
            <a:avLst>
              <a:gd fmla="val 0" name="adj"/>
            </a:avLst>
          </a:prstGeom>
          <a:noFill/>
          <a:ln>
            <a:noFill/>
          </a:ln>
        </p:spPr>
      </p:sp>
      <p:sp>
        <p:nvSpPr>
          <p:cNvPr id="580" name="Google Shape;580;p2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5">
  <p:cSld name="CUSTOM_18">
    <p:bg>
      <p:bgPr>
        <a:solidFill>
          <a:schemeClr val="dk1"/>
        </a:solidFill>
      </p:bgPr>
    </p:bg>
    <p:spTree>
      <p:nvGrpSpPr>
        <p:cNvPr id="581" name="Shape 581"/>
        <p:cNvGrpSpPr/>
        <p:nvPr/>
      </p:nvGrpSpPr>
      <p:grpSpPr>
        <a:xfrm>
          <a:off x="0" y="0"/>
          <a:ext cx="0" cy="0"/>
          <a:chOff x="0" y="0"/>
          <a:chExt cx="0" cy="0"/>
        </a:xfrm>
      </p:grpSpPr>
      <p:pic>
        <p:nvPicPr>
          <p:cNvPr id="582" name="Google Shape;582;p30"/>
          <p:cNvPicPr preferRelativeResize="0"/>
          <p:nvPr/>
        </p:nvPicPr>
        <p:blipFill rotWithShape="1">
          <a:blip r:embed="rId2">
            <a:alphaModFix amt="15000"/>
          </a:blip>
          <a:srcRect b="7797" l="0" r="0" t="7805"/>
          <a:stretch/>
        </p:blipFill>
        <p:spPr>
          <a:xfrm>
            <a:off x="0" y="0"/>
            <a:ext cx="9143997" cy="5143501"/>
          </a:xfrm>
          <a:prstGeom prst="rect">
            <a:avLst/>
          </a:prstGeom>
          <a:noFill/>
          <a:ln>
            <a:noFill/>
          </a:ln>
        </p:spPr>
      </p:pic>
      <p:sp>
        <p:nvSpPr>
          <p:cNvPr id="583" name="Google Shape;583;p30"/>
          <p:cNvSpPr/>
          <p:nvPr/>
        </p:nvSpPr>
        <p:spPr>
          <a:xfrm>
            <a:off x="0" y="4783450"/>
            <a:ext cx="1631225" cy="374750"/>
          </a:xfrm>
          <a:custGeom>
            <a:rect b="b" l="l" r="r" t="t"/>
            <a:pathLst>
              <a:path extrusionOk="0" h="14990" w="65249">
                <a:moveTo>
                  <a:pt x="0" y="0"/>
                </a:moveTo>
                <a:lnTo>
                  <a:pt x="65249" y="0"/>
                </a:lnTo>
                <a:lnTo>
                  <a:pt x="65249" y="14990"/>
                </a:lnTo>
              </a:path>
            </a:pathLst>
          </a:custGeom>
          <a:noFill/>
          <a:ln cap="flat" cmpd="sng" w="9525">
            <a:solidFill>
              <a:schemeClr val="accent2"/>
            </a:solidFill>
            <a:prstDash val="solid"/>
            <a:round/>
            <a:headEnd len="sm" w="sm" type="none"/>
            <a:tailEnd len="sm" w="sm" type="none"/>
          </a:ln>
        </p:spPr>
      </p:sp>
      <p:sp>
        <p:nvSpPr>
          <p:cNvPr id="584" name="Google Shape;584;p30"/>
          <p:cNvSpPr/>
          <p:nvPr/>
        </p:nvSpPr>
        <p:spPr>
          <a:xfrm>
            <a:off x="0" y="1337300"/>
            <a:ext cx="2601150" cy="3196325"/>
          </a:xfrm>
          <a:custGeom>
            <a:rect b="b" l="l" r="r" t="t"/>
            <a:pathLst>
              <a:path extrusionOk="0" h="127853" w="104046">
                <a:moveTo>
                  <a:pt x="0" y="84354"/>
                </a:moveTo>
                <a:lnTo>
                  <a:pt x="16459" y="84354"/>
                </a:lnTo>
                <a:lnTo>
                  <a:pt x="16459" y="127853"/>
                </a:lnTo>
                <a:lnTo>
                  <a:pt x="57313" y="127853"/>
                </a:lnTo>
                <a:lnTo>
                  <a:pt x="57313" y="83766"/>
                </a:lnTo>
                <a:lnTo>
                  <a:pt x="104046" y="83766"/>
                </a:lnTo>
                <a:lnTo>
                  <a:pt x="104046" y="43206"/>
                </a:lnTo>
                <a:lnTo>
                  <a:pt x="57313" y="43206"/>
                </a:lnTo>
                <a:lnTo>
                  <a:pt x="57313" y="0"/>
                </a:lnTo>
                <a:lnTo>
                  <a:pt x="16459" y="0"/>
                </a:lnTo>
                <a:lnTo>
                  <a:pt x="16459" y="43500"/>
                </a:lnTo>
                <a:lnTo>
                  <a:pt x="0" y="43500"/>
                </a:lnTo>
              </a:path>
            </a:pathLst>
          </a:custGeom>
          <a:noFill/>
          <a:ln cap="flat" cmpd="sng" w="9525">
            <a:solidFill>
              <a:schemeClr val="accent1"/>
            </a:solidFill>
            <a:prstDash val="solid"/>
            <a:round/>
            <a:headEnd len="sm" w="sm" type="none"/>
            <a:tailEnd len="sm" w="sm" type="none"/>
          </a:ln>
        </p:spPr>
      </p:sp>
      <p:sp>
        <p:nvSpPr>
          <p:cNvPr id="585" name="Google Shape;585;p30"/>
          <p:cNvSpPr/>
          <p:nvPr/>
        </p:nvSpPr>
        <p:spPr>
          <a:xfrm>
            <a:off x="-7350" y="0"/>
            <a:ext cx="3027325" cy="1491625"/>
          </a:xfrm>
          <a:custGeom>
            <a:rect b="b" l="l" r="r" t="t"/>
            <a:pathLst>
              <a:path extrusionOk="0" h="59665" w="121093">
                <a:moveTo>
                  <a:pt x="0" y="54668"/>
                </a:moveTo>
                <a:lnTo>
                  <a:pt x="38797" y="17341"/>
                </a:lnTo>
                <a:lnTo>
                  <a:pt x="83766" y="59665"/>
                </a:lnTo>
                <a:lnTo>
                  <a:pt x="121093" y="20280"/>
                </a:lnTo>
                <a:lnTo>
                  <a:pt x="99343" y="0"/>
                </a:lnTo>
              </a:path>
            </a:pathLst>
          </a:custGeom>
          <a:noFill/>
          <a:ln cap="flat" cmpd="sng" w="9525">
            <a:solidFill>
              <a:schemeClr val="accent1"/>
            </a:solidFill>
            <a:prstDash val="solid"/>
            <a:round/>
            <a:headEnd len="sm" w="sm" type="none"/>
            <a:tailEnd len="sm" w="sm" type="none"/>
          </a:ln>
        </p:spPr>
      </p:sp>
      <p:cxnSp>
        <p:nvCxnSpPr>
          <p:cNvPr id="586" name="Google Shape;586;p30"/>
          <p:cNvCxnSpPr/>
          <p:nvPr/>
        </p:nvCxnSpPr>
        <p:spPr>
          <a:xfrm>
            <a:off x="3004700" y="2404100"/>
            <a:ext cx="5426100" cy="0"/>
          </a:xfrm>
          <a:prstGeom prst="straightConnector1">
            <a:avLst/>
          </a:prstGeom>
          <a:noFill/>
          <a:ln cap="flat" cmpd="sng" w="9525">
            <a:solidFill>
              <a:schemeClr val="lt1"/>
            </a:solidFill>
            <a:prstDash val="solid"/>
            <a:round/>
            <a:headEnd len="sm" w="sm" type="none"/>
            <a:tailEnd len="sm" w="sm" type="none"/>
          </a:ln>
        </p:spPr>
      </p:cxnSp>
      <p:cxnSp>
        <p:nvCxnSpPr>
          <p:cNvPr id="587" name="Google Shape;587;p30"/>
          <p:cNvCxnSpPr/>
          <p:nvPr/>
        </p:nvCxnSpPr>
        <p:spPr>
          <a:xfrm>
            <a:off x="3004700" y="3431250"/>
            <a:ext cx="5426100" cy="0"/>
          </a:xfrm>
          <a:prstGeom prst="straightConnector1">
            <a:avLst/>
          </a:prstGeom>
          <a:noFill/>
          <a:ln cap="flat" cmpd="sng" w="9525">
            <a:solidFill>
              <a:schemeClr val="lt1"/>
            </a:solidFill>
            <a:prstDash val="solid"/>
            <a:round/>
            <a:headEnd len="sm" w="sm" type="none"/>
            <a:tailEnd len="sm" w="sm" type="none"/>
          </a:ln>
        </p:spPr>
      </p:cxnSp>
      <p:sp>
        <p:nvSpPr>
          <p:cNvPr id="588" name="Google Shape;588;p30"/>
          <p:cNvSpPr txBox="1"/>
          <p:nvPr>
            <p:ph type="ctrTitle"/>
          </p:nvPr>
        </p:nvSpPr>
        <p:spPr>
          <a:xfrm>
            <a:off x="3004700" y="1281450"/>
            <a:ext cx="5529300" cy="1002300"/>
          </a:xfrm>
          <a:prstGeom prst="rect">
            <a:avLst/>
          </a:prstGeom>
        </p:spPr>
        <p:txBody>
          <a:bodyPr anchorCtr="0" anchor="b" bIns="91425" lIns="0"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2pPr>
            <a:lvl3pPr lvl="2"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3pPr>
            <a:lvl4pPr lvl="3"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4pPr>
            <a:lvl5pPr lvl="4"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5pPr>
            <a:lvl6pPr lvl="5"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6pPr>
            <a:lvl7pPr lvl="6"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7pPr>
            <a:lvl8pPr lvl="7"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8pPr>
            <a:lvl9pPr lvl="8"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9pPr>
          </a:lstStyle>
          <a:p/>
        </p:txBody>
      </p:sp>
      <p:sp>
        <p:nvSpPr>
          <p:cNvPr id="589" name="Google Shape;589;p30"/>
          <p:cNvSpPr txBox="1"/>
          <p:nvPr>
            <p:ph idx="2" type="ctrTitle"/>
          </p:nvPr>
        </p:nvSpPr>
        <p:spPr>
          <a:xfrm>
            <a:off x="3004700" y="2404100"/>
            <a:ext cx="5382000" cy="1002300"/>
          </a:xfrm>
          <a:prstGeom prst="rect">
            <a:avLst/>
          </a:prstGeom>
        </p:spPr>
        <p:txBody>
          <a:bodyPr anchorCtr="0" anchor="ctr" bIns="91425" lIns="0" spcFirstLastPara="1" rIns="91425" wrap="square" tIns="91425">
            <a:normAutofit/>
          </a:bodyPr>
          <a:lstStyle>
            <a:lvl1pPr lvl="0">
              <a:lnSpc>
                <a:spcPct val="115000"/>
              </a:lnSpc>
              <a:spcBef>
                <a:spcPts val="0"/>
              </a:spcBef>
              <a:spcAft>
                <a:spcPts val="0"/>
              </a:spcAft>
              <a:buClr>
                <a:schemeClr val="lt1"/>
              </a:buClr>
              <a:buSzPts val="1400"/>
              <a:buFont typeface="Lexend"/>
              <a:buNone/>
              <a:defRPr sz="1400">
                <a:solidFill>
                  <a:schemeClr val="lt1"/>
                </a:solidFill>
                <a:latin typeface="Lexend"/>
                <a:ea typeface="Lexend"/>
                <a:cs typeface="Lexend"/>
                <a:sym typeface="Lexend"/>
              </a:defRPr>
            </a:lvl1pPr>
            <a:lvl2pPr lvl="1">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9pPr>
          </a:lstStyle>
          <a:p/>
        </p:txBody>
      </p:sp>
      <p:sp>
        <p:nvSpPr>
          <p:cNvPr id="590" name="Google Shape;590;p30"/>
          <p:cNvSpPr txBox="1"/>
          <p:nvPr>
            <p:ph idx="3" type="ctrTitle"/>
          </p:nvPr>
        </p:nvSpPr>
        <p:spPr>
          <a:xfrm>
            <a:off x="3004700" y="3647175"/>
            <a:ext cx="5382000" cy="1212600"/>
          </a:xfrm>
          <a:prstGeom prst="rect">
            <a:avLst/>
          </a:prstGeom>
        </p:spPr>
        <p:txBody>
          <a:bodyPr anchorCtr="0" anchor="t" bIns="91425" lIns="0" spcFirstLastPara="1" rIns="91425" wrap="square" tIns="91425">
            <a:normAutofit/>
          </a:bodyPr>
          <a:lstStyle>
            <a:lvl1pPr lvl="0">
              <a:lnSpc>
                <a:spcPct val="115000"/>
              </a:lnSpc>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9pPr>
          </a:lstStyle>
          <a:p/>
        </p:txBody>
      </p:sp>
      <p:sp>
        <p:nvSpPr>
          <p:cNvPr id="591" name="Google Shape;591;p30"/>
          <p:cNvSpPr/>
          <p:nvPr>
            <p:ph idx="4" type="pic"/>
          </p:nvPr>
        </p:nvSpPr>
        <p:spPr>
          <a:xfrm>
            <a:off x="-7350" y="0"/>
            <a:ext cx="2265600" cy="5151300"/>
          </a:xfrm>
          <a:prstGeom prst="roundRect">
            <a:avLst>
              <a:gd fmla="val 0" name="adj"/>
            </a:avLst>
          </a:prstGeom>
          <a:noFill/>
          <a:ln>
            <a:noFill/>
          </a:ln>
        </p:spPr>
      </p:sp>
      <p:sp>
        <p:nvSpPr>
          <p:cNvPr id="592" name="Google Shape;592;p3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6">
  <p:cSld name="CUSTOM_30">
    <p:bg>
      <p:bgPr>
        <a:solidFill>
          <a:schemeClr val="accent5"/>
        </a:solidFill>
      </p:bgPr>
    </p:bg>
    <p:spTree>
      <p:nvGrpSpPr>
        <p:cNvPr id="593" name="Shape 593"/>
        <p:cNvGrpSpPr/>
        <p:nvPr/>
      </p:nvGrpSpPr>
      <p:grpSpPr>
        <a:xfrm>
          <a:off x="0" y="0"/>
          <a:ext cx="0" cy="0"/>
          <a:chOff x="0" y="0"/>
          <a:chExt cx="0" cy="0"/>
        </a:xfrm>
      </p:grpSpPr>
      <p:sp>
        <p:nvSpPr>
          <p:cNvPr id="594" name="Google Shape;594;p31"/>
          <p:cNvSpPr/>
          <p:nvPr/>
        </p:nvSpPr>
        <p:spPr>
          <a:xfrm>
            <a:off x="0" y="1097950"/>
            <a:ext cx="9144000" cy="4045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5" name="Google Shape;595;p31"/>
          <p:cNvSpPr txBox="1"/>
          <p:nvPr>
            <p:ph idx="1" type="subTitle"/>
          </p:nvPr>
        </p:nvSpPr>
        <p:spPr>
          <a:xfrm>
            <a:off x="480725" y="4023925"/>
            <a:ext cx="1994400" cy="7182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596" name="Google Shape;596;p31"/>
          <p:cNvSpPr txBox="1"/>
          <p:nvPr>
            <p:ph idx="2" type="subTitle"/>
          </p:nvPr>
        </p:nvSpPr>
        <p:spPr>
          <a:xfrm>
            <a:off x="480725" y="3763975"/>
            <a:ext cx="1994400" cy="1815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SemiBold"/>
              <a:buNone/>
              <a:defRPr sz="1000">
                <a:latin typeface="Lexend SemiBold"/>
                <a:ea typeface="Lexend SemiBold"/>
                <a:cs typeface="Lexend SemiBold"/>
                <a:sym typeface="Lexend SemiBold"/>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597" name="Google Shape;597;p31"/>
          <p:cNvSpPr txBox="1"/>
          <p:nvPr>
            <p:ph type="title"/>
          </p:nvPr>
        </p:nvSpPr>
        <p:spPr>
          <a:xfrm>
            <a:off x="480725" y="3391425"/>
            <a:ext cx="900600" cy="181500"/>
          </a:xfrm>
          <a:prstGeom prst="rect">
            <a:avLst/>
          </a:prstGeom>
        </p:spPr>
        <p:txBody>
          <a:bodyPr anchorCtr="0" anchor="ctr" bIns="91425" lIns="0"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598" name="Google Shape;598;p31"/>
          <p:cNvSpPr txBox="1"/>
          <p:nvPr>
            <p:ph idx="3" type="subTitle"/>
          </p:nvPr>
        </p:nvSpPr>
        <p:spPr>
          <a:xfrm>
            <a:off x="3600125" y="2021525"/>
            <a:ext cx="1994400" cy="7182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599" name="Google Shape;599;p31"/>
          <p:cNvSpPr txBox="1"/>
          <p:nvPr>
            <p:ph idx="4" type="subTitle"/>
          </p:nvPr>
        </p:nvSpPr>
        <p:spPr>
          <a:xfrm>
            <a:off x="3600125" y="1761575"/>
            <a:ext cx="1994400" cy="1815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SemiBold"/>
              <a:buNone/>
              <a:defRPr sz="1000">
                <a:latin typeface="Lexend SemiBold"/>
                <a:ea typeface="Lexend SemiBold"/>
                <a:cs typeface="Lexend SemiBold"/>
                <a:sym typeface="Lexend SemiBold"/>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600" name="Google Shape;600;p31"/>
          <p:cNvSpPr txBox="1"/>
          <p:nvPr>
            <p:ph idx="5" type="title"/>
          </p:nvPr>
        </p:nvSpPr>
        <p:spPr>
          <a:xfrm>
            <a:off x="3600125" y="1389025"/>
            <a:ext cx="900600" cy="181500"/>
          </a:xfrm>
          <a:prstGeom prst="rect">
            <a:avLst/>
          </a:prstGeom>
        </p:spPr>
        <p:txBody>
          <a:bodyPr anchorCtr="0" anchor="ctr" bIns="91425" lIns="0"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601" name="Google Shape;601;p31"/>
          <p:cNvSpPr txBox="1"/>
          <p:nvPr>
            <p:ph idx="6" type="subTitle"/>
          </p:nvPr>
        </p:nvSpPr>
        <p:spPr>
          <a:xfrm>
            <a:off x="6530750" y="4026313"/>
            <a:ext cx="1994400" cy="7182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602" name="Google Shape;602;p31"/>
          <p:cNvSpPr txBox="1"/>
          <p:nvPr>
            <p:ph idx="7" type="subTitle"/>
          </p:nvPr>
        </p:nvSpPr>
        <p:spPr>
          <a:xfrm>
            <a:off x="6530750" y="3766363"/>
            <a:ext cx="1994400" cy="1815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SemiBold"/>
              <a:buNone/>
              <a:defRPr sz="1000">
                <a:latin typeface="Lexend SemiBold"/>
                <a:ea typeface="Lexend SemiBold"/>
                <a:cs typeface="Lexend SemiBold"/>
                <a:sym typeface="Lexend SemiBold"/>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603" name="Google Shape;603;p31"/>
          <p:cNvSpPr txBox="1"/>
          <p:nvPr>
            <p:ph idx="8" type="title"/>
          </p:nvPr>
        </p:nvSpPr>
        <p:spPr>
          <a:xfrm>
            <a:off x="6530750" y="3393813"/>
            <a:ext cx="900600" cy="181500"/>
          </a:xfrm>
          <a:prstGeom prst="rect">
            <a:avLst/>
          </a:prstGeom>
        </p:spPr>
        <p:txBody>
          <a:bodyPr anchorCtr="0" anchor="ctr" bIns="91425" lIns="0"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604" name="Google Shape;604;p31"/>
          <p:cNvSpPr/>
          <p:nvPr>
            <p:ph idx="9" type="pic"/>
          </p:nvPr>
        </p:nvSpPr>
        <p:spPr>
          <a:xfrm>
            <a:off x="3041571" y="3124775"/>
            <a:ext cx="3053100" cy="2026800"/>
          </a:xfrm>
          <a:prstGeom prst="roundRect">
            <a:avLst>
              <a:gd fmla="val 0" name="adj"/>
            </a:avLst>
          </a:prstGeom>
          <a:noFill/>
          <a:ln>
            <a:noFill/>
          </a:ln>
        </p:spPr>
      </p:sp>
      <p:sp>
        <p:nvSpPr>
          <p:cNvPr id="605" name="Google Shape;605;p31"/>
          <p:cNvSpPr txBox="1"/>
          <p:nvPr>
            <p:ph idx="13" type="ctrTitle"/>
          </p:nvPr>
        </p:nvSpPr>
        <p:spPr>
          <a:xfrm>
            <a:off x="352100" y="374200"/>
            <a:ext cx="8465400" cy="5541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SzPts val="4000"/>
              <a:buFont typeface="Alexandria Black"/>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606" name="Google Shape;606;p3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607" name="Google Shape;607;p31"/>
          <p:cNvSpPr/>
          <p:nvPr>
            <p:ph idx="14" type="pic"/>
          </p:nvPr>
        </p:nvSpPr>
        <p:spPr>
          <a:xfrm>
            <a:off x="0" y="1097950"/>
            <a:ext cx="3041700" cy="2026800"/>
          </a:xfrm>
          <a:prstGeom prst="roundRect">
            <a:avLst>
              <a:gd fmla="val 0" name="adj"/>
            </a:avLst>
          </a:prstGeom>
          <a:noFill/>
          <a:ln>
            <a:noFill/>
          </a:ln>
        </p:spPr>
      </p:sp>
      <p:sp>
        <p:nvSpPr>
          <p:cNvPr id="608" name="Google Shape;608;p31"/>
          <p:cNvSpPr/>
          <p:nvPr>
            <p:ph idx="15" type="pic"/>
          </p:nvPr>
        </p:nvSpPr>
        <p:spPr>
          <a:xfrm>
            <a:off x="6094675" y="1097950"/>
            <a:ext cx="3049200" cy="2026800"/>
          </a:xfrm>
          <a:prstGeom prst="roundRect">
            <a:avLst>
              <a:gd fmla="val 0" name="adj"/>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7">
  <p:cSld name="CUSTOM_16">
    <p:bg>
      <p:bgPr>
        <a:solidFill>
          <a:schemeClr val="accent4"/>
        </a:solidFill>
      </p:bgPr>
    </p:bg>
    <p:spTree>
      <p:nvGrpSpPr>
        <p:cNvPr id="609" name="Shape 609"/>
        <p:cNvGrpSpPr/>
        <p:nvPr/>
      </p:nvGrpSpPr>
      <p:grpSpPr>
        <a:xfrm>
          <a:off x="0" y="0"/>
          <a:ext cx="0" cy="0"/>
          <a:chOff x="0" y="0"/>
          <a:chExt cx="0" cy="0"/>
        </a:xfrm>
      </p:grpSpPr>
      <p:pic>
        <p:nvPicPr>
          <p:cNvPr id="610" name="Google Shape;610;p32"/>
          <p:cNvPicPr preferRelativeResize="0"/>
          <p:nvPr/>
        </p:nvPicPr>
        <p:blipFill rotWithShape="1">
          <a:blip r:embed="rId2">
            <a:alphaModFix/>
          </a:blip>
          <a:srcRect b="4628" l="16898" r="13068" t="86765"/>
          <a:stretch/>
        </p:blipFill>
        <p:spPr>
          <a:xfrm>
            <a:off x="-3275" y="4546125"/>
            <a:ext cx="9150602" cy="616000"/>
          </a:xfrm>
          <a:prstGeom prst="rect">
            <a:avLst/>
          </a:prstGeom>
          <a:noFill/>
          <a:ln>
            <a:noFill/>
          </a:ln>
        </p:spPr>
      </p:pic>
      <p:sp>
        <p:nvSpPr>
          <p:cNvPr id="611" name="Google Shape;611;p32"/>
          <p:cNvSpPr/>
          <p:nvPr/>
        </p:nvSpPr>
        <p:spPr>
          <a:xfrm rot="5400000">
            <a:off x="3341051"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cxnSp>
        <p:nvCxnSpPr>
          <p:cNvPr id="612" name="Google Shape;612;p32"/>
          <p:cNvCxnSpPr/>
          <p:nvPr/>
        </p:nvCxnSpPr>
        <p:spPr>
          <a:xfrm rot="10800000">
            <a:off x="-7650" y="820925"/>
            <a:ext cx="9150600" cy="0"/>
          </a:xfrm>
          <a:prstGeom prst="straightConnector1">
            <a:avLst/>
          </a:prstGeom>
          <a:noFill/>
          <a:ln cap="flat" cmpd="sng" w="9525">
            <a:solidFill>
              <a:schemeClr val="lt1"/>
            </a:solidFill>
            <a:prstDash val="solid"/>
            <a:round/>
            <a:headEnd len="sm" w="sm" type="none"/>
            <a:tailEnd len="sm" w="sm" type="none"/>
          </a:ln>
        </p:spPr>
      </p:cxnSp>
      <p:sp>
        <p:nvSpPr>
          <p:cNvPr id="613" name="Google Shape;613;p32"/>
          <p:cNvSpPr/>
          <p:nvPr/>
        </p:nvSpPr>
        <p:spPr>
          <a:xfrm rot="5400000">
            <a:off x="3111225"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4" name="Google Shape;614;p32"/>
          <p:cNvSpPr/>
          <p:nvPr/>
        </p:nvSpPr>
        <p:spPr>
          <a:xfrm rot="5400000">
            <a:off x="2877224"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5" name="Google Shape;615;p32"/>
          <p:cNvSpPr/>
          <p:nvPr/>
        </p:nvSpPr>
        <p:spPr>
          <a:xfrm rot="5400000">
            <a:off x="264739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6" name="Google Shape;616;p32"/>
          <p:cNvSpPr/>
          <p:nvPr/>
        </p:nvSpPr>
        <p:spPr>
          <a:xfrm rot="5400000">
            <a:off x="2409234"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7" name="Google Shape;617;p32"/>
          <p:cNvSpPr/>
          <p:nvPr/>
        </p:nvSpPr>
        <p:spPr>
          <a:xfrm rot="5400000">
            <a:off x="2179409"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8" name="Google Shape;618;p32"/>
          <p:cNvSpPr/>
          <p:nvPr/>
        </p:nvSpPr>
        <p:spPr>
          <a:xfrm rot="5400000">
            <a:off x="194540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9" name="Google Shape;619;p32"/>
          <p:cNvSpPr/>
          <p:nvPr/>
        </p:nvSpPr>
        <p:spPr>
          <a:xfrm rot="5400000">
            <a:off x="171558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0" name="Google Shape;620;p32"/>
          <p:cNvSpPr/>
          <p:nvPr/>
        </p:nvSpPr>
        <p:spPr>
          <a:xfrm rot="5400000">
            <a:off x="148156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1" name="Google Shape;621;p32"/>
          <p:cNvSpPr/>
          <p:nvPr/>
        </p:nvSpPr>
        <p:spPr>
          <a:xfrm rot="5400000">
            <a:off x="1247567"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2" name="Google Shape;622;p32"/>
          <p:cNvSpPr/>
          <p:nvPr/>
        </p:nvSpPr>
        <p:spPr>
          <a:xfrm rot="5400000">
            <a:off x="1017741"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3" name="Google Shape;623;p32"/>
          <p:cNvSpPr/>
          <p:nvPr/>
        </p:nvSpPr>
        <p:spPr>
          <a:xfrm rot="5400000">
            <a:off x="77957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4" name="Google Shape;624;p32"/>
          <p:cNvSpPr/>
          <p:nvPr/>
        </p:nvSpPr>
        <p:spPr>
          <a:xfrm rot="5400000">
            <a:off x="54975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5" name="Google Shape;625;p32"/>
          <p:cNvSpPr/>
          <p:nvPr/>
        </p:nvSpPr>
        <p:spPr>
          <a:xfrm rot="5400000">
            <a:off x="32250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6" name="Google Shape;626;p32"/>
          <p:cNvSpPr/>
          <p:nvPr/>
        </p:nvSpPr>
        <p:spPr>
          <a:xfrm rot="5400000">
            <a:off x="9705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7" name="Google Shape;627;p32"/>
          <p:cNvSpPr/>
          <p:nvPr/>
        </p:nvSpPr>
        <p:spPr>
          <a:xfrm rot="5400000">
            <a:off x="6781451"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8" name="Google Shape;628;p32"/>
          <p:cNvSpPr/>
          <p:nvPr/>
        </p:nvSpPr>
        <p:spPr>
          <a:xfrm rot="5400000">
            <a:off x="6551625"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9" name="Google Shape;629;p32"/>
          <p:cNvSpPr/>
          <p:nvPr/>
        </p:nvSpPr>
        <p:spPr>
          <a:xfrm rot="5400000">
            <a:off x="6317624"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0" name="Google Shape;630;p32"/>
          <p:cNvSpPr/>
          <p:nvPr/>
        </p:nvSpPr>
        <p:spPr>
          <a:xfrm rot="5400000">
            <a:off x="608779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1" name="Google Shape;631;p32"/>
          <p:cNvSpPr/>
          <p:nvPr/>
        </p:nvSpPr>
        <p:spPr>
          <a:xfrm rot="5400000">
            <a:off x="5849634"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2" name="Google Shape;632;p32"/>
          <p:cNvSpPr/>
          <p:nvPr/>
        </p:nvSpPr>
        <p:spPr>
          <a:xfrm rot="5400000">
            <a:off x="5619809"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3" name="Google Shape;633;p32"/>
          <p:cNvSpPr/>
          <p:nvPr/>
        </p:nvSpPr>
        <p:spPr>
          <a:xfrm rot="5400000">
            <a:off x="538580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4" name="Google Shape;634;p32"/>
          <p:cNvSpPr/>
          <p:nvPr/>
        </p:nvSpPr>
        <p:spPr>
          <a:xfrm rot="5400000">
            <a:off x="515598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5" name="Google Shape;635;p32"/>
          <p:cNvSpPr/>
          <p:nvPr/>
        </p:nvSpPr>
        <p:spPr>
          <a:xfrm rot="5400000">
            <a:off x="492196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6" name="Google Shape;636;p32"/>
          <p:cNvSpPr/>
          <p:nvPr/>
        </p:nvSpPr>
        <p:spPr>
          <a:xfrm rot="5400000">
            <a:off x="4687967"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7" name="Google Shape;637;p32"/>
          <p:cNvSpPr/>
          <p:nvPr/>
        </p:nvSpPr>
        <p:spPr>
          <a:xfrm rot="5400000">
            <a:off x="4458141"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8" name="Google Shape;638;p32"/>
          <p:cNvSpPr/>
          <p:nvPr/>
        </p:nvSpPr>
        <p:spPr>
          <a:xfrm rot="5400000">
            <a:off x="421997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9" name="Google Shape;639;p32"/>
          <p:cNvSpPr/>
          <p:nvPr/>
        </p:nvSpPr>
        <p:spPr>
          <a:xfrm rot="5400000">
            <a:off x="399015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0" name="Google Shape;640;p32"/>
          <p:cNvSpPr/>
          <p:nvPr/>
        </p:nvSpPr>
        <p:spPr>
          <a:xfrm rot="5400000">
            <a:off x="376290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1" name="Google Shape;641;p32"/>
          <p:cNvSpPr/>
          <p:nvPr/>
        </p:nvSpPr>
        <p:spPr>
          <a:xfrm rot="5400000">
            <a:off x="353745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2" name="Google Shape;642;p32"/>
          <p:cNvSpPr/>
          <p:nvPr/>
        </p:nvSpPr>
        <p:spPr>
          <a:xfrm rot="5400000">
            <a:off x="894115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3" name="Google Shape;643;p32"/>
          <p:cNvSpPr/>
          <p:nvPr/>
        </p:nvSpPr>
        <p:spPr>
          <a:xfrm rot="5400000">
            <a:off x="871133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4" name="Google Shape;644;p32"/>
          <p:cNvSpPr/>
          <p:nvPr/>
        </p:nvSpPr>
        <p:spPr>
          <a:xfrm rot="5400000">
            <a:off x="847731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5" name="Google Shape;645;p32"/>
          <p:cNvSpPr/>
          <p:nvPr/>
        </p:nvSpPr>
        <p:spPr>
          <a:xfrm rot="5400000">
            <a:off x="8243317"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6" name="Google Shape;646;p32"/>
          <p:cNvSpPr/>
          <p:nvPr/>
        </p:nvSpPr>
        <p:spPr>
          <a:xfrm rot="5400000">
            <a:off x="8013491"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7" name="Google Shape;647;p32"/>
          <p:cNvSpPr/>
          <p:nvPr/>
        </p:nvSpPr>
        <p:spPr>
          <a:xfrm rot="5400000">
            <a:off x="777532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8" name="Google Shape;648;p32"/>
          <p:cNvSpPr/>
          <p:nvPr/>
        </p:nvSpPr>
        <p:spPr>
          <a:xfrm rot="5400000">
            <a:off x="754550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9" name="Google Shape;649;p32"/>
          <p:cNvSpPr/>
          <p:nvPr/>
        </p:nvSpPr>
        <p:spPr>
          <a:xfrm rot="5400000">
            <a:off x="731825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0" name="Google Shape;650;p32"/>
          <p:cNvSpPr/>
          <p:nvPr/>
        </p:nvSpPr>
        <p:spPr>
          <a:xfrm rot="5400000">
            <a:off x="709280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pic>
        <p:nvPicPr>
          <p:cNvPr descr="A close-up of an office desk. " id="651" name="Google Shape;651;p32"/>
          <p:cNvPicPr preferRelativeResize="0"/>
          <p:nvPr/>
        </p:nvPicPr>
        <p:blipFill rotWithShape="1">
          <a:blip r:embed="rId3">
            <a:alphaModFix/>
          </a:blip>
          <a:srcRect b="0" l="0" r="279" t="49197"/>
          <a:stretch/>
        </p:blipFill>
        <p:spPr>
          <a:xfrm rot="10800000">
            <a:off x="-976" y="4543776"/>
            <a:ext cx="9147951" cy="620699"/>
          </a:xfrm>
          <a:prstGeom prst="rect">
            <a:avLst/>
          </a:prstGeom>
          <a:noFill/>
          <a:ln>
            <a:noFill/>
          </a:ln>
        </p:spPr>
      </p:pic>
      <p:sp>
        <p:nvSpPr>
          <p:cNvPr id="652" name="Google Shape;652;p32"/>
          <p:cNvSpPr txBox="1"/>
          <p:nvPr>
            <p:ph type="ctrTitle"/>
          </p:nvPr>
        </p:nvSpPr>
        <p:spPr>
          <a:xfrm>
            <a:off x="359100" y="1403675"/>
            <a:ext cx="7759800" cy="5541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SzPts val="4000"/>
              <a:buFont typeface="Alexandria Black"/>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653" name="Google Shape;653;p32"/>
          <p:cNvSpPr txBox="1"/>
          <p:nvPr>
            <p:ph idx="1" type="subTitle"/>
          </p:nvPr>
        </p:nvSpPr>
        <p:spPr>
          <a:xfrm>
            <a:off x="933450" y="3175900"/>
            <a:ext cx="2010000" cy="10929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54" name="Google Shape;654;p32"/>
          <p:cNvSpPr txBox="1"/>
          <p:nvPr>
            <p:ph idx="2" type="subTitle"/>
          </p:nvPr>
        </p:nvSpPr>
        <p:spPr>
          <a:xfrm>
            <a:off x="933450" y="2337700"/>
            <a:ext cx="2010000" cy="809700"/>
          </a:xfrm>
          <a:prstGeom prst="rect">
            <a:avLst/>
          </a:prstGeom>
        </p:spPr>
        <p:txBody>
          <a:bodyPr anchorCtr="0" anchor="t" bIns="91425" lIns="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55" name="Google Shape;655;p32"/>
          <p:cNvSpPr txBox="1"/>
          <p:nvPr>
            <p:ph idx="3" type="subTitle"/>
          </p:nvPr>
        </p:nvSpPr>
        <p:spPr>
          <a:xfrm>
            <a:off x="3747125" y="3175925"/>
            <a:ext cx="2010000" cy="10929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56" name="Google Shape;656;p32"/>
          <p:cNvSpPr txBox="1"/>
          <p:nvPr>
            <p:ph idx="4" type="subTitle"/>
          </p:nvPr>
        </p:nvSpPr>
        <p:spPr>
          <a:xfrm>
            <a:off x="3747125" y="2337725"/>
            <a:ext cx="2010000" cy="809700"/>
          </a:xfrm>
          <a:prstGeom prst="rect">
            <a:avLst/>
          </a:prstGeom>
        </p:spPr>
        <p:txBody>
          <a:bodyPr anchorCtr="0" anchor="t" bIns="91425" lIns="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57" name="Google Shape;657;p32"/>
          <p:cNvSpPr txBox="1"/>
          <p:nvPr>
            <p:ph idx="5" type="subTitle"/>
          </p:nvPr>
        </p:nvSpPr>
        <p:spPr>
          <a:xfrm>
            <a:off x="6580275" y="3175900"/>
            <a:ext cx="2010000" cy="10929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58" name="Google Shape;658;p32"/>
          <p:cNvSpPr txBox="1"/>
          <p:nvPr>
            <p:ph idx="6" type="subTitle"/>
          </p:nvPr>
        </p:nvSpPr>
        <p:spPr>
          <a:xfrm>
            <a:off x="6580275" y="2337700"/>
            <a:ext cx="2010000" cy="809700"/>
          </a:xfrm>
          <a:prstGeom prst="rect">
            <a:avLst/>
          </a:prstGeom>
        </p:spPr>
        <p:txBody>
          <a:bodyPr anchorCtr="0" anchor="t" bIns="91425" lIns="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59" name="Google Shape;659;p32"/>
          <p:cNvSpPr txBox="1"/>
          <p:nvPr>
            <p:ph idx="7" type="title"/>
          </p:nvPr>
        </p:nvSpPr>
        <p:spPr>
          <a:xfrm>
            <a:off x="458850" y="2416550"/>
            <a:ext cx="470100" cy="217800"/>
          </a:xfrm>
          <a:prstGeom prst="rect">
            <a:avLst/>
          </a:prstGeom>
        </p:spPr>
        <p:txBody>
          <a:bodyPr anchorCtr="0" anchor="ctr" bIns="91425" lIns="0" spcFirstLastPara="1" rIns="91425" wrap="square" tIns="91425">
            <a:normAutofit/>
          </a:bodyPr>
          <a:lstStyle>
            <a:lvl1pPr lvl="0">
              <a:spcBef>
                <a:spcPts val="0"/>
              </a:spcBef>
              <a:spcAft>
                <a:spcPts val="0"/>
              </a:spcAft>
              <a:buSzPts val="1200"/>
              <a:buFont typeface="Alexandria SemiBold"/>
              <a:buNone/>
              <a:defRPr sz="1200">
                <a:latin typeface="Alexandria SemiBold"/>
                <a:ea typeface="Alexandria SemiBold"/>
                <a:cs typeface="Alexandria SemiBold"/>
                <a:sym typeface="Alexandria SemiBold"/>
              </a:defRPr>
            </a:lvl1pPr>
            <a:lvl2pPr lvl="1">
              <a:spcBef>
                <a:spcPts val="0"/>
              </a:spcBef>
              <a:spcAft>
                <a:spcPts val="0"/>
              </a:spcAft>
              <a:buSzPts val="1200"/>
              <a:buFont typeface="Alexandria Black"/>
              <a:buNone/>
              <a:defRPr sz="1200">
                <a:latin typeface="Alexandria Black"/>
                <a:ea typeface="Alexandria Black"/>
                <a:cs typeface="Alexandria Black"/>
                <a:sym typeface="Alexandria Black"/>
              </a:defRPr>
            </a:lvl2pPr>
            <a:lvl3pPr lvl="2">
              <a:spcBef>
                <a:spcPts val="0"/>
              </a:spcBef>
              <a:spcAft>
                <a:spcPts val="0"/>
              </a:spcAft>
              <a:buSzPts val="1200"/>
              <a:buFont typeface="Alexandria Black"/>
              <a:buNone/>
              <a:defRPr sz="1200">
                <a:latin typeface="Alexandria Black"/>
                <a:ea typeface="Alexandria Black"/>
                <a:cs typeface="Alexandria Black"/>
                <a:sym typeface="Alexandria Black"/>
              </a:defRPr>
            </a:lvl3pPr>
            <a:lvl4pPr lvl="3">
              <a:spcBef>
                <a:spcPts val="0"/>
              </a:spcBef>
              <a:spcAft>
                <a:spcPts val="0"/>
              </a:spcAft>
              <a:buSzPts val="1200"/>
              <a:buFont typeface="Alexandria Black"/>
              <a:buNone/>
              <a:defRPr sz="1200">
                <a:latin typeface="Alexandria Black"/>
                <a:ea typeface="Alexandria Black"/>
                <a:cs typeface="Alexandria Black"/>
                <a:sym typeface="Alexandria Black"/>
              </a:defRPr>
            </a:lvl4pPr>
            <a:lvl5pPr lvl="4">
              <a:spcBef>
                <a:spcPts val="0"/>
              </a:spcBef>
              <a:spcAft>
                <a:spcPts val="0"/>
              </a:spcAft>
              <a:buSzPts val="1200"/>
              <a:buFont typeface="Alexandria Black"/>
              <a:buNone/>
              <a:defRPr sz="1200">
                <a:latin typeface="Alexandria Black"/>
                <a:ea typeface="Alexandria Black"/>
                <a:cs typeface="Alexandria Black"/>
                <a:sym typeface="Alexandria Black"/>
              </a:defRPr>
            </a:lvl5pPr>
            <a:lvl6pPr lvl="5">
              <a:spcBef>
                <a:spcPts val="0"/>
              </a:spcBef>
              <a:spcAft>
                <a:spcPts val="0"/>
              </a:spcAft>
              <a:buSzPts val="1200"/>
              <a:buFont typeface="Alexandria Black"/>
              <a:buNone/>
              <a:defRPr sz="1200">
                <a:latin typeface="Alexandria Black"/>
                <a:ea typeface="Alexandria Black"/>
                <a:cs typeface="Alexandria Black"/>
                <a:sym typeface="Alexandria Black"/>
              </a:defRPr>
            </a:lvl6pPr>
            <a:lvl7pPr lvl="6">
              <a:spcBef>
                <a:spcPts val="0"/>
              </a:spcBef>
              <a:spcAft>
                <a:spcPts val="0"/>
              </a:spcAft>
              <a:buSzPts val="1200"/>
              <a:buFont typeface="Alexandria Black"/>
              <a:buNone/>
              <a:defRPr sz="1200">
                <a:latin typeface="Alexandria Black"/>
                <a:ea typeface="Alexandria Black"/>
                <a:cs typeface="Alexandria Black"/>
                <a:sym typeface="Alexandria Black"/>
              </a:defRPr>
            </a:lvl7pPr>
            <a:lvl8pPr lvl="7">
              <a:spcBef>
                <a:spcPts val="0"/>
              </a:spcBef>
              <a:spcAft>
                <a:spcPts val="0"/>
              </a:spcAft>
              <a:buSzPts val="1200"/>
              <a:buFont typeface="Alexandria Black"/>
              <a:buNone/>
              <a:defRPr sz="1200">
                <a:latin typeface="Alexandria Black"/>
                <a:ea typeface="Alexandria Black"/>
                <a:cs typeface="Alexandria Black"/>
                <a:sym typeface="Alexandria Black"/>
              </a:defRPr>
            </a:lvl8pPr>
            <a:lvl9pPr lvl="8">
              <a:spcBef>
                <a:spcPts val="0"/>
              </a:spcBef>
              <a:spcAft>
                <a:spcPts val="0"/>
              </a:spcAft>
              <a:buSzPts val="1200"/>
              <a:buFont typeface="Alexandria Black"/>
              <a:buNone/>
              <a:defRPr sz="1200">
                <a:latin typeface="Alexandria Black"/>
                <a:ea typeface="Alexandria Black"/>
                <a:cs typeface="Alexandria Black"/>
                <a:sym typeface="Alexandria Black"/>
              </a:defRPr>
            </a:lvl9pPr>
          </a:lstStyle>
          <a:p/>
        </p:txBody>
      </p:sp>
      <p:sp>
        <p:nvSpPr>
          <p:cNvPr id="660" name="Google Shape;660;p32"/>
          <p:cNvSpPr txBox="1"/>
          <p:nvPr>
            <p:ph idx="8" type="title"/>
          </p:nvPr>
        </p:nvSpPr>
        <p:spPr>
          <a:xfrm>
            <a:off x="3260875" y="2416575"/>
            <a:ext cx="470100" cy="217800"/>
          </a:xfrm>
          <a:prstGeom prst="rect">
            <a:avLst/>
          </a:prstGeom>
        </p:spPr>
        <p:txBody>
          <a:bodyPr anchorCtr="0" anchor="ctr" bIns="91425" lIns="0" spcFirstLastPara="1" rIns="91425" wrap="square" tIns="91425">
            <a:normAutofit/>
          </a:bodyPr>
          <a:lstStyle>
            <a:lvl1pPr lvl="0">
              <a:spcBef>
                <a:spcPts val="0"/>
              </a:spcBef>
              <a:spcAft>
                <a:spcPts val="0"/>
              </a:spcAft>
              <a:buSzPts val="1200"/>
              <a:buFont typeface="Alexandria SemiBold"/>
              <a:buNone/>
              <a:defRPr sz="1200">
                <a:latin typeface="Alexandria SemiBold"/>
                <a:ea typeface="Alexandria SemiBold"/>
                <a:cs typeface="Alexandria SemiBold"/>
                <a:sym typeface="Alexandria SemiBold"/>
              </a:defRPr>
            </a:lvl1pPr>
            <a:lvl2pPr lvl="1">
              <a:spcBef>
                <a:spcPts val="0"/>
              </a:spcBef>
              <a:spcAft>
                <a:spcPts val="0"/>
              </a:spcAft>
              <a:buSzPts val="1200"/>
              <a:buFont typeface="Alexandria Black"/>
              <a:buNone/>
              <a:defRPr sz="1200">
                <a:latin typeface="Alexandria Black"/>
                <a:ea typeface="Alexandria Black"/>
                <a:cs typeface="Alexandria Black"/>
                <a:sym typeface="Alexandria Black"/>
              </a:defRPr>
            </a:lvl2pPr>
            <a:lvl3pPr lvl="2">
              <a:spcBef>
                <a:spcPts val="0"/>
              </a:spcBef>
              <a:spcAft>
                <a:spcPts val="0"/>
              </a:spcAft>
              <a:buSzPts val="1200"/>
              <a:buFont typeface="Alexandria Black"/>
              <a:buNone/>
              <a:defRPr sz="1200">
                <a:latin typeface="Alexandria Black"/>
                <a:ea typeface="Alexandria Black"/>
                <a:cs typeface="Alexandria Black"/>
                <a:sym typeface="Alexandria Black"/>
              </a:defRPr>
            </a:lvl3pPr>
            <a:lvl4pPr lvl="3">
              <a:spcBef>
                <a:spcPts val="0"/>
              </a:spcBef>
              <a:spcAft>
                <a:spcPts val="0"/>
              </a:spcAft>
              <a:buSzPts val="1200"/>
              <a:buFont typeface="Alexandria Black"/>
              <a:buNone/>
              <a:defRPr sz="1200">
                <a:latin typeface="Alexandria Black"/>
                <a:ea typeface="Alexandria Black"/>
                <a:cs typeface="Alexandria Black"/>
                <a:sym typeface="Alexandria Black"/>
              </a:defRPr>
            </a:lvl4pPr>
            <a:lvl5pPr lvl="4">
              <a:spcBef>
                <a:spcPts val="0"/>
              </a:spcBef>
              <a:spcAft>
                <a:spcPts val="0"/>
              </a:spcAft>
              <a:buSzPts val="1200"/>
              <a:buFont typeface="Alexandria Black"/>
              <a:buNone/>
              <a:defRPr sz="1200">
                <a:latin typeface="Alexandria Black"/>
                <a:ea typeface="Alexandria Black"/>
                <a:cs typeface="Alexandria Black"/>
                <a:sym typeface="Alexandria Black"/>
              </a:defRPr>
            </a:lvl5pPr>
            <a:lvl6pPr lvl="5">
              <a:spcBef>
                <a:spcPts val="0"/>
              </a:spcBef>
              <a:spcAft>
                <a:spcPts val="0"/>
              </a:spcAft>
              <a:buSzPts val="1200"/>
              <a:buFont typeface="Alexandria Black"/>
              <a:buNone/>
              <a:defRPr sz="1200">
                <a:latin typeface="Alexandria Black"/>
                <a:ea typeface="Alexandria Black"/>
                <a:cs typeface="Alexandria Black"/>
                <a:sym typeface="Alexandria Black"/>
              </a:defRPr>
            </a:lvl6pPr>
            <a:lvl7pPr lvl="6">
              <a:spcBef>
                <a:spcPts val="0"/>
              </a:spcBef>
              <a:spcAft>
                <a:spcPts val="0"/>
              </a:spcAft>
              <a:buSzPts val="1200"/>
              <a:buFont typeface="Alexandria Black"/>
              <a:buNone/>
              <a:defRPr sz="1200">
                <a:latin typeface="Alexandria Black"/>
                <a:ea typeface="Alexandria Black"/>
                <a:cs typeface="Alexandria Black"/>
                <a:sym typeface="Alexandria Black"/>
              </a:defRPr>
            </a:lvl7pPr>
            <a:lvl8pPr lvl="7">
              <a:spcBef>
                <a:spcPts val="0"/>
              </a:spcBef>
              <a:spcAft>
                <a:spcPts val="0"/>
              </a:spcAft>
              <a:buSzPts val="1200"/>
              <a:buFont typeface="Alexandria Black"/>
              <a:buNone/>
              <a:defRPr sz="1200">
                <a:latin typeface="Alexandria Black"/>
                <a:ea typeface="Alexandria Black"/>
                <a:cs typeface="Alexandria Black"/>
                <a:sym typeface="Alexandria Black"/>
              </a:defRPr>
            </a:lvl8pPr>
            <a:lvl9pPr lvl="8">
              <a:spcBef>
                <a:spcPts val="0"/>
              </a:spcBef>
              <a:spcAft>
                <a:spcPts val="0"/>
              </a:spcAft>
              <a:buSzPts val="1200"/>
              <a:buFont typeface="Alexandria Black"/>
              <a:buNone/>
              <a:defRPr sz="1200">
                <a:latin typeface="Alexandria Black"/>
                <a:ea typeface="Alexandria Black"/>
                <a:cs typeface="Alexandria Black"/>
                <a:sym typeface="Alexandria Black"/>
              </a:defRPr>
            </a:lvl9pPr>
          </a:lstStyle>
          <a:p/>
        </p:txBody>
      </p:sp>
      <p:sp>
        <p:nvSpPr>
          <p:cNvPr id="661" name="Google Shape;661;p32"/>
          <p:cNvSpPr txBox="1"/>
          <p:nvPr>
            <p:ph idx="9" type="title"/>
          </p:nvPr>
        </p:nvSpPr>
        <p:spPr>
          <a:xfrm>
            <a:off x="6110175" y="2416550"/>
            <a:ext cx="470100" cy="217800"/>
          </a:xfrm>
          <a:prstGeom prst="rect">
            <a:avLst/>
          </a:prstGeom>
        </p:spPr>
        <p:txBody>
          <a:bodyPr anchorCtr="0" anchor="ctr" bIns="91425" lIns="0" spcFirstLastPara="1" rIns="91425" wrap="square" tIns="91425">
            <a:normAutofit/>
          </a:bodyPr>
          <a:lstStyle>
            <a:lvl1pPr lvl="0">
              <a:spcBef>
                <a:spcPts val="0"/>
              </a:spcBef>
              <a:spcAft>
                <a:spcPts val="0"/>
              </a:spcAft>
              <a:buSzPts val="1200"/>
              <a:buFont typeface="Alexandria SemiBold"/>
              <a:buNone/>
              <a:defRPr sz="1200">
                <a:latin typeface="Alexandria SemiBold"/>
                <a:ea typeface="Alexandria SemiBold"/>
                <a:cs typeface="Alexandria SemiBold"/>
                <a:sym typeface="Alexandria SemiBold"/>
              </a:defRPr>
            </a:lvl1pPr>
            <a:lvl2pPr lvl="1">
              <a:spcBef>
                <a:spcPts val="0"/>
              </a:spcBef>
              <a:spcAft>
                <a:spcPts val="0"/>
              </a:spcAft>
              <a:buSzPts val="1200"/>
              <a:buFont typeface="Alexandria Black"/>
              <a:buNone/>
              <a:defRPr sz="1200">
                <a:latin typeface="Alexandria Black"/>
                <a:ea typeface="Alexandria Black"/>
                <a:cs typeface="Alexandria Black"/>
                <a:sym typeface="Alexandria Black"/>
              </a:defRPr>
            </a:lvl2pPr>
            <a:lvl3pPr lvl="2">
              <a:spcBef>
                <a:spcPts val="0"/>
              </a:spcBef>
              <a:spcAft>
                <a:spcPts val="0"/>
              </a:spcAft>
              <a:buSzPts val="1200"/>
              <a:buFont typeface="Alexandria Black"/>
              <a:buNone/>
              <a:defRPr sz="1200">
                <a:latin typeface="Alexandria Black"/>
                <a:ea typeface="Alexandria Black"/>
                <a:cs typeface="Alexandria Black"/>
                <a:sym typeface="Alexandria Black"/>
              </a:defRPr>
            </a:lvl3pPr>
            <a:lvl4pPr lvl="3">
              <a:spcBef>
                <a:spcPts val="0"/>
              </a:spcBef>
              <a:spcAft>
                <a:spcPts val="0"/>
              </a:spcAft>
              <a:buSzPts val="1200"/>
              <a:buFont typeface="Alexandria Black"/>
              <a:buNone/>
              <a:defRPr sz="1200">
                <a:latin typeface="Alexandria Black"/>
                <a:ea typeface="Alexandria Black"/>
                <a:cs typeface="Alexandria Black"/>
                <a:sym typeface="Alexandria Black"/>
              </a:defRPr>
            </a:lvl4pPr>
            <a:lvl5pPr lvl="4">
              <a:spcBef>
                <a:spcPts val="0"/>
              </a:spcBef>
              <a:spcAft>
                <a:spcPts val="0"/>
              </a:spcAft>
              <a:buSzPts val="1200"/>
              <a:buFont typeface="Alexandria Black"/>
              <a:buNone/>
              <a:defRPr sz="1200">
                <a:latin typeface="Alexandria Black"/>
                <a:ea typeface="Alexandria Black"/>
                <a:cs typeface="Alexandria Black"/>
                <a:sym typeface="Alexandria Black"/>
              </a:defRPr>
            </a:lvl5pPr>
            <a:lvl6pPr lvl="5">
              <a:spcBef>
                <a:spcPts val="0"/>
              </a:spcBef>
              <a:spcAft>
                <a:spcPts val="0"/>
              </a:spcAft>
              <a:buSzPts val="1200"/>
              <a:buFont typeface="Alexandria Black"/>
              <a:buNone/>
              <a:defRPr sz="1200">
                <a:latin typeface="Alexandria Black"/>
                <a:ea typeface="Alexandria Black"/>
                <a:cs typeface="Alexandria Black"/>
                <a:sym typeface="Alexandria Black"/>
              </a:defRPr>
            </a:lvl6pPr>
            <a:lvl7pPr lvl="6">
              <a:spcBef>
                <a:spcPts val="0"/>
              </a:spcBef>
              <a:spcAft>
                <a:spcPts val="0"/>
              </a:spcAft>
              <a:buSzPts val="1200"/>
              <a:buFont typeface="Alexandria Black"/>
              <a:buNone/>
              <a:defRPr sz="1200">
                <a:latin typeface="Alexandria Black"/>
                <a:ea typeface="Alexandria Black"/>
                <a:cs typeface="Alexandria Black"/>
                <a:sym typeface="Alexandria Black"/>
              </a:defRPr>
            </a:lvl7pPr>
            <a:lvl8pPr lvl="7">
              <a:spcBef>
                <a:spcPts val="0"/>
              </a:spcBef>
              <a:spcAft>
                <a:spcPts val="0"/>
              </a:spcAft>
              <a:buSzPts val="1200"/>
              <a:buFont typeface="Alexandria Black"/>
              <a:buNone/>
              <a:defRPr sz="1200">
                <a:latin typeface="Alexandria Black"/>
                <a:ea typeface="Alexandria Black"/>
                <a:cs typeface="Alexandria Black"/>
                <a:sym typeface="Alexandria Black"/>
              </a:defRPr>
            </a:lvl8pPr>
            <a:lvl9pPr lvl="8">
              <a:spcBef>
                <a:spcPts val="0"/>
              </a:spcBef>
              <a:spcAft>
                <a:spcPts val="0"/>
              </a:spcAft>
              <a:buSzPts val="1200"/>
              <a:buFont typeface="Alexandria Black"/>
              <a:buNone/>
              <a:defRPr sz="1200">
                <a:latin typeface="Alexandria Black"/>
                <a:ea typeface="Alexandria Black"/>
                <a:cs typeface="Alexandria Black"/>
                <a:sym typeface="Alexandria Black"/>
              </a:defRPr>
            </a:lvl9pPr>
          </a:lstStyle>
          <a:p/>
        </p:txBody>
      </p:sp>
      <p:sp>
        <p:nvSpPr>
          <p:cNvPr id="662" name="Google Shape;662;p3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pic>
        <p:nvPicPr>
          <p:cNvPr id="663" name="Google Shape;663;p32"/>
          <p:cNvPicPr preferRelativeResize="0"/>
          <p:nvPr/>
        </p:nvPicPr>
        <p:blipFill rotWithShape="1">
          <a:blip r:embed="rId2">
            <a:alphaModFix/>
          </a:blip>
          <a:srcRect b="15402" l="32321" r="550" t="76348"/>
          <a:stretch/>
        </p:blipFill>
        <p:spPr>
          <a:xfrm>
            <a:off x="-3150" y="-4700"/>
            <a:ext cx="9150602" cy="620699"/>
          </a:xfrm>
          <a:prstGeom prst="rect">
            <a:avLst/>
          </a:prstGeom>
          <a:noFill/>
          <a:ln>
            <a:noFill/>
          </a:ln>
        </p:spPr>
      </p:pic>
      <p:pic>
        <p:nvPicPr>
          <p:cNvPr descr="A close-up of an office desk. " id="664" name="Google Shape;664;p32"/>
          <p:cNvPicPr preferRelativeResize="0"/>
          <p:nvPr/>
        </p:nvPicPr>
        <p:blipFill rotWithShape="1">
          <a:blip r:embed="rId3">
            <a:alphaModFix/>
          </a:blip>
          <a:srcRect b="0" l="378" r="119" t="50458"/>
          <a:stretch/>
        </p:blipFill>
        <p:spPr>
          <a:xfrm>
            <a:off x="-3150" y="-4700"/>
            <a:ext cx="9150602" cy="62069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8">
  <p:cSld name="CUSTOM_14">
    <p:bg>
      <p:bgPr>
        <a:solidFill>
          <a:schemeClr val="lt2"/>
        </a:solidFill>
      </p:bgPr>
    </p:bg>
    <p:spTree>
      <p:nvGrpSpPr>
        <p:cNvPr id="665" name="Shape 665"/>
        <p:cNvGrpSpPr/>
        <p:nvPr/>
      </p:nvGrpSpPr>
      <p:grpSpPr>
        <a:xfrm>
          <a:off x="0" y="0"/>
          <a:ext cx="0" cy="0"/>
          <a:chOff x="0" y="0"/>
          <a:chExt cx="0" cy="0"/>
        </a:xfrm>
      </p:grpSpPr>
      <p:cxnSp>
        <p:nvCxnSpPr>
          <p:cNvPr id="666" name="Google Shape;666;p33"/>
          <p:cNvCxnSpPr/>
          <p:nvPr/>
        </p:nvCxnSpPr>
        <p:spPr>
          <a:xfrm rot="10800000">
            <a:off x="3052275" y="-7500"/>
            <a:ext cx="0" cy="5153400"/>
          </a:xfrm>
          <a:prstGeom prst="straightConnector1">
            <a:avLst/>
          </a:prstGeom>
          <a:noFill/>
          <a:ln cap="flat" cmpd="sng" w="9525">
            <a:solidFill>
              <a:schemeClr val="lt1"/>
            </a:solidFill>
            <a:prstDash val="solid"/>
            <a:round/>
            <a:headEnd len="sm" w="sm" type="none"/>
            <a:tailEnd len="sm" w="sm" type="none"/>
          </a:ln>
        </p:spPr>
      </p:cxnSp>
      <p:cxnSp>
        <p:nvCxnSpPr>
          <p:cNvPr id="667" name="Google Shape;667;p33"/>
          <p:cNvCxnSpPr/>
          <p:nvPr/>
        </p:nvCxnSpPr>
        <p:spPr>
          <a:xfrm rot="10800000">
            <a:off x="3128475" y="-7500"/>
            <a:ext cx="0" cy="5153400"/>
          </a:xfrm>
          <a:prstGeom prst="straightConnector1">
            <a:avLst/>
          </a:prstGeom>
          <a:noFill/>
          <a:ln cap="flat" cmpd="sng" w="9525">
            <a:solidFill>
              <a:schemeClr val="lt1"/>
            </a:solidFill>
            <a:prstDash val="solid"/>
            <a:round/>
            <a:headEnd len="sm" w="sm" type="none"/>
            <a:tailEnd len="sm" w="sm" type="none"/>
          </a:ln>
        </p:spPr>
      </p:cxnSp>
      <p:sp>
        <p:nvSpPr>
          <p:cNvPr id="668" name="Google Shape;668;p33"/>
          <p:cNvSpPr txBox="1"/>
          <p:nvPr>
            <p:ph type="ctrTitle"/>
          </p:nvPr>
        </p:nvSpPr>
        <p:spPr>
          <a:xfrm>
            <a:off x="375925" y="304725"/>
            <a:ext cx="2600100" cy="18471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669" name="Google Shape;669;p33"/>
          <p:cNvSpPr txBox="1"/>
          <p:nvPr>
            <p:ph idx="1" type="subTitle"/>
          </p:nvPr>
        </p:nvSpPr>
        <p:spPr>
          <a:xfrm>
            <a:off x="375925" y="3764450"/>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670" name="Google Shape;670;p33"/>
          <p:cNvSpPr txBox="1"/>
          <p:nvPr>
            <p:ph idx="2" type="subTitle"/>
          </p:nvPr>
        </p:nvSpPr>
        <p:spPr>
          <a:xfrm>
            <a:off x="375800" y="3364400"/>
            <a:ext cx="1732200" cy="400200"/>
          </a:xfrm>
          <a:prstGeom prst="rect">
            <a:avLst/>
          </a:prstGeom>
        </p:spPr>
        <p:txBody>
          <a:bodyPr anchorCtr="0" anchor="ctr"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671" name="Google Shape;671;p33"/>
          <p:cNvSpPr txBox="1"/>
          <p:nvPr>
            <p:ph idx="3" type="subTitle"/>
          </p:nvPr>
        </p:nvSpPr>
        <p:spPr>
          <a:xfrm>
            <a:off x="6991175" y="704775"/>
            <a:ext cx="1732200" cy="903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672" name="Google Shape;672;p33"/>
          <p:cNvSpPr txBox="1"/>
          <p:nvPr>
            <p:ph idx="4" type="subTitle"/>
          </p:nvPr>
        </p:nvSpPr>
        <p:spPr>
          <a:xfrm>
            <a:off x="6991050" y="304725"/>
            <a:ext cx="1732200" cy="400200"/>
          </a:xfrm>
          <a:prstGeom prst="rect">
            <a:avLst/>
          </a:prstGeom>
        </p:spPr>
        <p:txBody>
          <a:bodyPr anchorCtr="0" anchor="ctr"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673" name="Google Shape;673;p33"/>
          <p:cNvSpPr txBox="1"/>
          <p:nvPr>
            <p:ph idx="5" type="subTitle"/>
          </p:nvPr>
        </p:nvSpPr>
        <p:spPr>
          <a:xfrm>
            <a:off x="6991175" y="2126788"/>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674" name="Google Shape;674;p33"/>
          <p:cNvSpPr txBox="1"/>
          <p:nvPr>
            <p:ph idx="6" type="subTitle"/>
          </p:nvPr>
        </p:nvSpPr>
        <p:spPr>
          <a:xfrm>
            <a:off x="6991050" y="1726748"/>
            <a:ext cx="1732200" cy="400200"/>
          </a:xfrm>
          <a:prstGeom prst="rect">
            <a:avLst/>
          </a:prstGeom>
        </p:spPr>
        <p:txBody>
          <a:bodyPr anchorCtr="0" anchor="ctr"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675" name="Google Shape;675;p33"/>
          <p:cNvSpPr txBox="1"/>
          <p:nvPr>
            <p:ph idx="7" type="subTitle"/>
          </p:nvPr>
        </p:nvSpPr>
        <p:spPr>
          <a:xfrm>
            <a:off x="6991175" y="3737688"/>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676" name="Google Shape;676;p33"/>
          <p:cNvSpPr txBox="1"/>
          <p:nvPr>
            <p:ph idx="8" type="subTitle"/>
          </p:nvPr>
        </p:nvSpPr>
        <p:spPr>
          <a:xfrm>
            <a:off x="6991050" y="3337650"/>
            <a:ext cx="1732200" cy="400200"/>
          </a:xfrm>
          <a:prstGeom prst="rect">
            <a:avLst/>
          </a:prstGeom>
        </p:spPr>
        <p:txBody>
          <a:bodyPr anchorCtr="0" anchor="ctr"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677" name="Google Shape;677;p33"/>
          <p:cNvSpPr/>
          <p:nvPr>
            <p:ph idx="9" type="pic"/>
          </p:nvPr>
        </p:nvSpPr>
        <p:spPr>
          <a:xfrm>
            <a:off x="3204675" y="0"/>
            <a:ext cx="3411600" cy="5151300"/>
          </a:xfrm>
          <a:prstGeom prst="roundRect">
            <a:avLst>
              <a:gd fmla="val 0" name="adj"/>
            </a:avLst>
          </a:prstGeom>
          <a:noFill/>
          <a:ln>
            <a:noFill/>
          </a:ln>
        </p:spPr>
      </p:sp>
      <p:sp>
        <p:nvSpPr>
          <p:cNvPr id="678" name="Google Shape;678;p3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9">
  <p:cSld name="CUSTOM_12">
    <p:bg>
      <p:bgPr>
        <a:solidFill>
          <a:schemeClr val="accent4"/>
        </a:solidFill>
      </p:bgPr>
    </p:bg>
    <p:spTree>
      <p:nvGrpSpPr>
        <p:cNvPr id="679" name="Shape 679"/>
        <p:cNvGrpSpPr/>
        <p:nvPr/>
      </p:nvGrpSpPr>
      <p:grpSpPr>
        <a:xfrm>
          <a:off x="0" y="0"/>
          <a:ext cx="0" cy="0"/>
          <a:chOff x="0" y="0"/>
          <a:chExt cx="0" cy="0"/>
        </a:xfrm>
      </p:grpSpPr>
      <p:sp>
        <p:nvSpPr>
          <p:cNvPr id="680" name="Google Shape;680;p34"/>
          <p:cNvSpPr/>
          <p:nvPr/>
        </p:nvSpPr>
        <p:spPr>
          <a:xfrm>
            <a:off x="6487525" y="2732625"/>
            <a:ext cx="2658300" cy="2411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1" name="Google Shape;681;p34"/>
          <p:cNvSpPr txBox="1"/>
          <p:nvPr>
            <p:ph type="ctrTitle"/>
          </p:nvPr>
        </p:nvSpPr>
        <p:spPr>
          <a:xfrm>
            <a:off x="375925" y="304725"/>
            <a:ext cx="5022300" cy="6726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682" name="Google Shape;682;p34"/>
          <p:cNvSpPr txBox="1"/>
          <p:nvPr>
            <p:ph idx="1" type="subTitle"/>
          </p:nvPr>
        </p:nvSpPr>
        <p:spPr>
          <a:xfrm>
            <a:off x="361775" y="2537538"/>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ExtraLight"/>
              <a:buNone/>
              <a:defRPr sz="1000">
                <a:latin typeface="Lexend ExtraLight"/>
                <a:ea typeface="Lexend ExtraLight"/>
                <a:cs typeface="Lexend ExtraLight"/>
                <a:sym typeface="Lexend ExtraLight"/>
              </a:defRPr>
            </a:lvl1pPr>
            <a:lvl2pPr lvl="1">
              <a:spcBef>
                <a:spcPts val="0"/>
              </a:spcBef>
              <a:spcAft>
                <a:spcPts val="0"/>
              </a:spcAft>
              <a:buSzPts val="1000"/>
              <a:buFont typeface="Lexend ExtraLight"/>
              <a:buNone/>
              <a:defRPr sz="1000">
                <a:latin typeface="Lexend ExtraLight"/>
                <a:ea typeface="Lexend ExtraLight"/>
                <a:cs typeface="Lexend ExtraLight"/>
                <a:sym typeface="Lexend ExtraLight"/>
              </a:defRPr>
            </a:lvl2pPr>
            <a:lvl3pPr lvl="2">
              <a:spcBef>
                <a:spcPts val="0"/>
              </a:spcBef>
              <a:spcAft>
                <a:spcPts val="0"/>
              </a:spcAft>
              <a:buSzPts val="1000"/>
              <a:buFont typeface="Lexend ExtraLight"/>
              <a:buNone/>
              <a:defRPr sz="1000">
                <a:latin typeface="Lexend ExtraLight"/>
                <a:ea typeface="Lexend ExtraLight"/>
                <a:cs typeface="Lexend ExtraLight"/>
                <a:sym typeface="Lexend ExtraLight"/>
              </a:defRPr>
            </a:lvl3pPr>
            <a:lvl4pPr lvl="3">
              <a:spcBef>
                <a:spcPts val="0"/>
              </a:spcBef>
              <a:spcAft>
                <a:spcPts val="0"/>
              </a:spcAft>
              <a:buSzPts val="1000"/>
              <a:buFont typeface="Lexend ExtraLight"/>
              <a:buNone/>
              <a:defRPr sz="1000">
                <a:latin typeface="Lexend ExtraLight"/>
                <a:ea typeface="Lexend ExtraLight"/>
                <a:cs typeface="Lexend ExtraLight"/>
                <a:sym typeface="Lexend ExtraLight"/>
              </a:defRPr>
            </a:lvl4pPr>
            <a:lvl5pPr lvl="4">
              <a:spcBef>
                <a:spcPts val="0"/>
              </a:spcBef>
              <a:spcAft>
                <a:spcPts val="0"/>
              </a:spcAft>
              <a:buSzPts val="1000"/>
              <a:buFont typeface="Lexend ExtraLight"/>
              <a:buNone/>
              <a:defRPr sz="1000">
                <a:latin typeface="Lexend ExtraLight"/>
                <a:ea typeface="Lexend ExtraLight"/>
                <a:cs typeface="Lexend ExtraLight"/>
                <a:sym typeface="Lexend ExtraLight"/>
              </a:defRPr>
            </a:lvl5pPr>
            <a:lvl6pPr lvl="5">
              <a:spcBef>
                <a:spcPts val="0"/>
              </a:spcBef>
              <a:spcAft>
                <a:spcPts val="0"/>
              </a:spcAft>
              <a:buSzPts val="1000"/>
              <a:buFont typeface="Lexend ExtraLight"/>
              <a:buNone/>
              <a:defRPr sz="1000">
                <a:latin typeface="Lexend ExtraLight"/>
                <a:ea typeface="Lexend ExtraLight"/>
                <a:cs typeface="Lexend ExtraLight"/>
                <a:sym typeface="Lexend ExtraLight"/>
              </a:defRPr>
            </a:lvl6pPr>
            <a:lvl7pPr lvl="6">
              <a:spcBef>
                <a:spcPts val="0"/>
              </a:spcBef>
              <a:spcAft>
                <a:spcPts val="0"/>
              </a:spcAft>
              <a:buSzPts val="1000"/>
              <a:buFont typeface="Lexend ExtraLight"/>
              <a:buNone/>
              <a:defRPr sz="1000">
                <a:latin typeface="Lexend ExtraLight"/>
                <a:ea typeface="Lexend ExtraLight"/>
                <a:cs typeface="Lexend ExtraLight"/>
                <a:sym typeface="Lexend ExtraLight"/>
              </a:defRPr>
            </a:lvl7pPr>
            <a:lvl8pPr lvl="7">
              <a:spcBef>
                <a:spcPts val="0"/>
              </a:spcBef>
              <a:spcAft>
                <a:spcPts val="0"/>
              </a:spcAft>
              <a:buSzPts val="1000"/>
              <a:buFont typeface="Lexend ExtraLight"/>
              <a:buNone/>
              <a:defRPr sz="1000">
                <a:latin typeface="Lexend ExtraLight"/>
                <a:ea typeface="Lexend ExtraLight"/>
                <a:cs typeface="Lexend ExtraLight"/>
                <a:sym typeface="Lexend ExtraLight"/>
              </a:defRPr>
            </a:lvl8pPr>
            <a:lvl9pPr lvl="8">
              <a:spcBef>
                <a:spcPts val="0"/>
              </a:spcBef>
              <a:spcAft>
                <a:spcPts val="0"/>
              </a:spcAft>
              <a:buSzPts val="1000"/>
              <a:buFont typeface="Lexend ExtraLight"/>
              <a:buNone/>
              <a:defRPr sz="1000">
                <a:latin typeface="Lexend ExtraLight"/>
                <a:ea typeface="Lexend ExtraLight"/>
                <a:cs typeface="Lexend ExtraLight"/>
                <a:sym typeface="Lexend ExtraLight"/>
              </a:defRPr>
            </a:lvl9pPr>
          </a:lstStyle>
          <a:p/>
        </p:txBody>
      </p:sp>
      <p:sp>
        <p:nvSpPr>
          <p:cNvPr id="683" name="Google Shape;683;p34"/>
          <p:cNvSpPr txBox="1"/>
          <p:nvPr>
            <p:ph idx="2" type="subTitle"/>
          </p:nvPr>
        </p:nvSpPr>
        <p:spPr>
          <a:xfrm>
            <a:off x="361650" y="2044338"/>
            <a:ext cx="1732200" cy="493200"/>
          </a:xfrm>
          <a:prstGeom prst="rect">
            <a:avLst/>
          </a:prstGeom>
        </p:spPr>
        <p:txBody>
          <a:bodyPr anchorCtr="0" anchor="t"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684" name="Google Shape;684;p34"/>
          <p:cNvSpPr txBox="1"/>
          <p:nvPr>
            <p:ph idx="3" type="subTitle"/>
          </p:nvPr>
        </p:nvSpPr>
        <p:spPr>
          <a:xfrm>
            <a:off x="2376738" y="2537538"/>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ExtraLight"/>
              <a:buNone/>
              <a:defRPr sz="1000">
                <a:latin typeface="Lexend ExtraLight"/>
                <a:ea typeface="Lexend ExtraLight"/>
                <a:cs typeface="Lexend ExtraLight"/>
                <a:sym typeface="Lexend ExtraLight"/>
              </a:defRPr>
            </a:lvl1pPr>
            <a:lvl2pPr lvl="1">
              <a:spcBef>
                <a:spcPts val="0"/>
              </a:spcBef>
              <a:spcAft>
                <a:spcPts val="0"/>
              </a:spcAft>
              <a:buSzPts val="1000"/>
              <a:buFont typeface="Lexend ExtraLight"/>
              <a:buNone/>
              <a:defRPr sz="1000">
                <a:latin typeface="Lexend ExtraLight"/>
                <a:ea typeface="Lexend ExtraLight"/>
                <a:cs typeface="Lexend ExtraLight"/>
                <a:sym typeface="Lexend ExtraLight"/>
              </a:defRPr>
            </a:lvl2pPr>
            <a:lvl3pPr lvl="2">
              <a:spcBef>
                <a:spcPts val="0"/>
              </a:spcBef>
              <a:spcAft>
                <a:spcPts val="0"/>
              </a:spcAft>
              <a:buSzPts val="1000"/>
              <a:buFont typeface="Lexend ExtraLight"/>
              <a:buNone/>
              <a:defRPr sz="1000">
                <a:latin typeface="Lexend ExtraLight"/>
                <a:ea typeface="Lexend ExtraLight"/>
                <a:cs typeface="Lexend ExtraLight"/>
                <a:sym typeface="Lexend ExtraLight"/>
              </a:defRPr>
            </a:lvl3pPr>
            <a:lvl4pPr lvl="3">
              <a:spcBef>
                <a:spcPts val="0"/>
              </a:spcBef>
              <a:spcAft>
                <a:spcPts val="0"/>
              </a:spcAft>
              <a:buSzPts val="1000"/>
              <a:buFont typeface="Lexend ExtraLight"/>
              <a:buNone/>
              <a:defRPr sz="1000">
                <a:latin typeface="Lexend ExtraLight"/>
                <a:ea typeface="Lexend ExtraLight"/>
                <a:cs typeface="Lexend ExtraLight"/>
                <a:sym typeface="Lexend ExtraLight"/>
              </a:defRPr>
            </a:lvl4pPr>
            <a:lvl5pPr lvl="4">
              <a:spcBef>
                <a:spcPts val="0"/>
              </a:spcBef>
              <a:spcAft>
                <a:spcPts val="0"/>
              </a:spcAft>
              <a:buSzPts val="1000"/>
              <a:buFont typeface="Lexend ExtraLight"/>
              <a:buNone/>
              <a:defRPr sz="1000">
                <a:latin typeface="Lexend ExtraLight"/>
                <a:ea typeface="Lexend ExtraLight"/>
                <a:cs typeface="Lexend ExtraLight"/>
                <a:sym typeface="Lexend ExtraLight"/>
              </a:defRPr>
            </a:lvl5pPr>
            <a:lvl6pPr lvl="5">
              <a:spcBef>
                <a:spcPts val="0"/>
              </a:spcBef>
              <a:spcAft>
                <a:spcPts val="0"/>
              </a:spcAft>
              <a:buSzPts val="1000"/>
              <a:buFont typeface="Lexend ExtraLight"/>
              <a:buNone/>
              <a:defRPr sz="1000">
                <a:latin typeface="Lexend ExtraLight"/>
                <a:ea typeface="Lexend ExtraLight"/>
                <a:cs typeface="Lexend ExtraLight"/>
                <a:sym typeface="Lexend ExtraLight"/>
              </a:defRPr>
            </a:lvl6pPr>
            <a:lvl7pPr lvl="6">
              <a:spcBef>
                <a:spcPts val="0"/>
              </a:spcBef>
              <a:spcAft>
                <a:spcPts val="0"/>
              </a:spcAft>
              <a:buSzPts val="1000"/>
              <a:buFont typeface="Lexend ExtraLight"/>
              <a:buNone/>
              <a:defRPr sz="1000">
                <a:latin typeface="Lexend ExtraLight"/>
                <a:ea typeface="Lexend ExtraLight"/>
                <a:cs typeface="Lexend ExtraLight"/>
                <a:sym typeface="Lexend ExtraLight"/>
              </a:defRPr>
            </a:lvl7pPr>
            <a:lvl8pPr lvl="7">
              <a:spcBef>
                <a:spcPts val="0"/>
              </a:spcBef>
              <a:spcAft>
                <a:spcPts val="0"/>
              </a:spcAft>
              <a:buSzPts val="1000"/>
              <a:buFont typeface="Lexend ExtraLight"/>
              <a:buNone/>
              <a:defRPr sz="1000">
                <a:latin typeface="Lexend ExtraLight"/>
                <a:ea typeface="Lexend ExtraLight"/>
                <a:cs typeface="Lexend ExtraLight"/>
                <a:sym typeface="Lexend ExtraLight"/>
              </a:defRPr>
            </a:lvl8pPr>
            <a:lvl9pPr lvl="8">
              <a:spcBef>
                <a:spcPts val="0"/>
              </a:spcBef>
              <a:spcAft>
                <a:spcPts val="0"/>
              </a:spcAft>
              <a:buSzPts val="1000"/>
              <a:buFont typeface="Lexend ExtraLight"/>
              <a:buNone/>
              <a:defRPr sz="1000">
                <a:latin typeface="Lexend ExtraLight"/>
                <a:ea typeface="Lexend ExtraLight"/>
                <a:cs typeface="Lexend ExtraLight"/>
                <a:sym typeface="Lexend ExtraLight"/>
              </a:defRPr>
            </a:lvl9pPr>
          </a:lstStyle>
          <a:p/>
        </p:txBody>
      </p:sp>
      <p:sp>
        <p:nvSpPr>
          <p:cNvPr id="685" name="Google Shape;685;p34"/>
          <p:cNvSpPr txBox="1"/>
          <p:nvPr>
            <p:ph idx="4" type="subTitle"/>
          </p:nvPr>
        </p:nvSpPr>
        <p:spPr>
          <a:xfrm>
            <a:off x="2376613" y="2044338"/>
            <a:ext cx="1732200" cy="493200"/>
          </a:xfrm>
          <a:prstGeom prst="rect">
            <a:avLst/>
          </a:prstGeom>
        </p:spPr>
        <p:txBody>
          <a:bodyPr anchorCtr="0" anchor="t"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686" name="Google Shape;686;p34"/>
          <p:cNvSpPr txBox="1"/>
          <p:nvPr>
            <p:ph idx="5" type="subTitle"/>
          </p:nvPr>
        </p:nvSpPr>
        <p:spPr>
          <a:xfrm>
            <a:off x="4330888" y="2537538"/>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ExtraLight"/>
              <a:buNone/>
              <a:defRPr sz="1000">
                <a:latin typeface="Lexend ExtraLight"/>
                <a:ea typeface="Lexend ExtraLight"/>
                <a:cs typeface="Lexend ExtraLight"/>
                <a:sym typeface="Lexend ExtraLight"/>
              </a:defRPr>
            </a:lvl1pPr>
            <a:lvl2pPr lvl="1">
              <a:spcBef>
                <a:spcPts val="0"/>
              </a:spcBef>
              <a:spcAft>
                <a:spcPts val="0"/>
              </a:spcAft>
              <a:buSzPts val="1000"/>
              <a:buFont typeface="Lexend ExtraLight"/>
              <a:buNone/>
              <a:defRPr sz="1000">
                <a:latin typeface="Lexend ExtraLight"/>
                <a:ea typeface="Lexend ExtraLight"/>
                <a:cs typeface="Lexend ExtraLight"/>
                <a:sym typeface="Lexend ExtraLight"/>
              </a:defRPr>
            </a:lvl2pPr>
            <a:lvl3pPr lvl="2">
              <a:spcBef>
                <a:spcPts val="0"/>
              </a:spcBef>
              <a:spcAft>
                <a:spcPts val="0"/>
              </a:spcAft>
              <a:buSzPts val="1000"/>
              <a:buFont typeface="Lexend ExtraLight"/>
              <a:buNone/>
              <a:defRPr sz="1000">
                <a:latin typeface="Lexend ExtraLight"/>
                <a:ea typeface="Lexend ExtraLight"/>
                <a:cs typeface="Lexend ExtraLight"/>
                <a:sym typeface="Lexend ExtraLight"/>
              </a:defRPr>
            </a:lvl3pPr>
            <a:lvl4pPr lvl="3">
              <a:spcBef>
                <a:spcPts val="0"/>
              </a:spcBef>
              <a:spcAft>
                <a:spcPts val="0"/>
              </a:spcAft>
              <a:buSzPts val="1000"/>
              <a:buFont typeface="Lexend ExtraLight"/>
              <a:buNone/>
              <a:defRPr sz="1000">
                <a:latin typeface="Lexend ExtraLight"/>
                <a:ea typeface="Lexend ExtraLight"/>
                <a:cs typeface="Lexend ExtraLight"/>
                <a:sym typeface="Lexend ExtraLight"/>
              </a:defRPr>
            </a:lvl4pPr>
            <a:lvl5pPr lvl="4">
              <a:spcBef>
                <a:spcPts val="0"/>
              </a:spcBef>
              <a:spcAft>
                <a:spcPts val="0"/>
              </a:spcAft>
              <a:buSzPts val="1000"/>
              <a:buFont typeface="Lexend ExtraLight"/>
              <a:buNone/>
              <a:defRPr sz="1000">
                <a:latin typeface="Lexend ExtraLight"/>
                <a:ea typeface="Lexend ExtraLight"/>
                <a:cs typeface="Lexend ExtraLight"/>
                <a:sym typeface="Lexend ExtraLight"/>
              </a:defRPr>
            </a:lvl5pPr>
            <a:lvl6pPr lvl="5">
              <a:spcBef>
                <a:spcPts val="0"/>
              </a:spcBef>
              <a:spcAft>
                <a:spcPts val="0"/>
              </a:spcAft>
              <a:buSzPts val="1000"/>
              <a:buFont typeface="Lexend ExtraLight"/>
              <a:buNone/>
              <a:defRPr sz="1000">
                <a:latin typeface="Lexend ExtraLight"/>
                <a:ea typeface="Lexend ExtraLight"/>
                <a:cs typeface="Lexend ExtraLight"/>
                <a:sym typeface="Lexend ExtraLight"/>
              </a:defRPr>
            </a:lvl6pPr>
            <a:lvl7pPr lvl="6">
              <a:spcBef>
                <a:spcPts val="0"/>
              </a:spcBef>
              <a:spcAft>
                <a:spcPts val="0"/>
              </a:spcAft>
              <a:buSzPts val="1000"/>
              <a:buFont typeface="Lexend ExtraLight"/>
              <a:buNone/>
              <a:defRPr sz="1000">
                <a:latin typeface="Lexend ExtraLight"/>
                <a:ea typeface="Lexend ExtraLight"/>
                <a:cs typeface="Lexend ExtraLight"/>
                <a:sym typeface="Lexend ExtraLight"/>
              </a:defRPr>
            </a:lvl7pPr>
            <a:lvl8pPr lvl="7">
              <a:spcBef>
                <a:spcPts val="0"/>
              </a:spcBef>
              <a:spcAft>
                <a:spcPts val="0"/>
              </a:spcAft>
              <a:buSzPts val="1000"/>
              <a:buFont typeface="Lexend ExtraLight"/>
              <a:buNone/>
              <a:defRPr sz="1000">
                <a:latin typeface="Lexend ExtraLight"/>
                <a:ea typeface="Lexend ExtraLight"/>
                <a:cs typeface="Lexend ExtraLight"/>
                <a:sym typeface="Lexend ExtraLight"/>
              </a:defRPr>
            </a:lvl8pPr>
            <a:lvl9pPr lvl="8">
              <a:spcBef>
                <a:spcPts val="0"/>
              </a:spcBef>
              <a:spcAft>
                <a:spcPts val="0"/>
              </a:spcAft>
              <a:buSzPts val="1000"/>
              <a:buFont typeface="Lexend ExtraLight"/>
              <a:buNone/>
              <a:defRPr sz="1000">
                <a:latin typeface="Lexend ExtraLight"/>
                <a:ea typeface="Lexend ExtraLight"/>
                <a:cs typeface="Lexend ExtraLight"/>
                <a:sym typeface="Lexend ExtraLight"/>
              </a:defRPr>
            </a:lvl9pPr>
          </a:lstStyle>
          <a:p/>
        </p:txBody>
      </p:sp>
      <p:sp>
        <p:nvSpPr>
          <p:cNvPr id="687" name="Google Shape;687;p34"/>
          <p:cNvSpPr txBox="1"/>
          <p:nvPr>
            <p:ph idx="6" type="subTitle"/>
          </p:nvPr>
        </p:nvSpPr>
        <p:spPr>
          <a:xfrm>
            <a:off x="4330763" y="2044338"/>
            <a:ext cx="1732200" cy="493200"/>
          </a:xfrm>
          <a:prstGeom prst="rect">
            <a:avLst/>
          </a:prstGeom>
        </p:spPr>
        <p:txBody>
          <a:bodyPr anchorCtr="0" anchor="t"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688" name="Google Shape;688;p34"/>
          <p:cNvSpPr txBox="1"/>
          <p:nvPr>
            <p:ph idx="7" type="subTitle"/>
          </p:nvPr>
        </p:nvSpPr>
        <p:spPr>
          <a:xfrm>
            <a:off x="6938350" y="3487954"/>
            <a:ext cx="1732200" cy="14571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689" name="Google Shape;689;p34"/>
          <p:cNvSpPr txBox="1"/>
          <p:nvPr>
            <p:ph idx="8" type="subTitle"/>
          </p:nvPr>
        </p:nvSpPr>
        <p:spPr>
          <a:xfrm>
            <a:off x="6938225" y="3087896"/>
            <a:ext cx="1732200" cy="335400"/>
          </a:xfrm>
          <a:prstGeom prst="rect">
            <a:avLst/>
          </a:prstGeom>
        </p:spPr>
        <p:txBody>
          <a:bodyPr anchorCtr="0" anchor="ctr" bIns="91425" lIns="90000" spcFirstLastPara="1" rIns="91425" wrap="square" tIns="91425">
            <a:normAutofit/>
          </a:bodyPr>
          <a:lstStyle>
            <a:lvl1pPr lvl="0">
              <a:spcBef>
                <a:spcPts val="0"/>
              </a:spcBef>
              <a:spcAft>
                <a:spcPts val="0"/>
              </a:spcAft>
              <a:buClr>
                <a:schemeClr val="lt1"/>
              </a:buClr>
              <a:buSzPts val="1200"/>
              <a:buFont typeface="Lexend"/>
              <a:buNone/>
              <a:defRPr b="1" sz="1200">
                <a:solidFill>
                  <a:schemeClr val="lt1"/>
                </a:solidFill>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690" name="Google Shape;690;p34"/>
          <p:cNvSpPr/>
          <p:nvPr>
            <p:ph idx="9" type="pic"/>
          </p:nvPr>
        </p:nvSpPr>
        <p:spPr>
          <a:xfrm>
            <a:off x="6487575" y="-15812"/>
            <a:ext cx="2658600" cy="2784600"/>
          </a:xfrm>
          <a:prstGeom prst="roundRect">
            <a:avLst>
              <a:gd fmla="val 0" name="adj"/>
            </a:avLst>
          </a:prstGeom>
          <a:noFill/>
          <a:ln>
            <a:noFill/>
          </a:ln>
        </p:spPr>
      </p:sp>
      <p:sp>
        <p:nvSpPr>
          <p:cNvPr id="691" name="Google Shape;691;p34"/>
          <p:cNvSpPr txBox="1"/>
          <p:nvPr>
            <p:ph idx="13" type="subTitle"/>
          </p:nvPr>
        </p:nvSpPr>
        <p:spPr>
          <a:xfrm>
            <a:off x="361775" y="3749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92" name="Google Shape;692;p34"/>
          <p:cNvSpPr txBox="1"/>
          <p:nvPr>
            <p:ph idx="14" type="subTitle"/>
          </p:nvPr>
        </p:nvSpPr>
        <p:spPr>
          <a:xfrm>
            <a:off x="2441775" y="3749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93" name="Google Shape;693;p34"/>
          <p:cNvSpPr txBox="1"/>
          <p:nvPr>
            <p:ph idx="15" type="subTitle"/>
          </p:nvPr>
        </p:nvSpPr>
        <p:spPr>
          <a:xfrm>
            <a:off x="4425350" y="3749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94" name="Google Shape;694;p34"/>
          <p:cNvSpPr txBox="1"/>
          <p:nvPr>
            <p:ph idx="16" type="subTitle"/>
          </p:nvPr>
        </p:nvSpPr>
        <p:spPr>
          <a:xfrm>
            <a:off x="361775" y="4354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95" name="Google Shape;695;p34"/>
          <p:cNvSpPr txBox="1"/>
          <p:nvPr>
            <p:ph idx="17" type="subTitle"/>
          </p:nvPr>
        </p:nvSpPr>
        <p:spPr>
          <a:xfrm>
            <a:off x="2441775" y="4354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96" name="Google Shape;696;p34"/>
          <p:cNvSpPr txBox="1"/>
          <p:nvPr>
            <p:ph idx="18" type="subTitle"/>
          </p:nvPr>
        </p:nvSpPr>
        <p:spPr>
          <a:xfrm>
            <a:off x="4425350" y="4354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697" name="Google Shape;697;p3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0">
  <p:cSld name="CUSTOM_10">
    <p:bg>
      <p:bgPr>
        <a:solidFill>
          <a:schemeClr val="dk1"/>
        </a:solidFill>
      </p:bgPr>
    </p:bg>
    <p:spTree>
      <p:nvGrpSpPr>
        <p:cNvPr id="698" name="Shape 698"/>
        <p:cNvGrpSpPr/>
        <p:nvPr/>
      </p:nvGrpSpPr>
      <p:grpSpPr>
        <a:xfrm>
          <a:off x="0" y="0"/>
          <a:ext cx="0" cy="0"/>
          <a:chOff x="0" y="0"/>
          <a:chExt cx="0" cy="0"/>
        </a:xfrm>
      </p:grpSpPr>
      <p:sp>
        <p:nvSpPr>
          <p:cNvPr id="699" name="Google Shape;699;p35"/>
          <p:cNvSpPr txBox="1"/>
          <p:nvPr>
            <p:ph idx="1" type="subTitle"/>
          </p:nvPr>
        </p:nvSpPr>
        <p:spPr>
          <a:xfrm>
            <a:off x="2665925" y="208805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00" name="Google Shape;700;p35"/>
          <p:cNvSpPr txBox="1"/>
          <p:nvPr>
            <p:ph idx="2" type="subTitle"/>
          </p:nvPr>
        </p:nvSpPr>
        <p:spPr>
          <a:xfrm>
            <a:off x="2665925" y="302660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01" name="Google Shape;701;p35"/>
          <p:cNvSpPr txBox="1"/>
          <p:nvPr>
            <p:ph idx="3" type="subTitle"/>
          </p:nvPr>
        </p:nvSpPr>
        <p:spPr>
          <a:xfrm>
            <a:off x="2665925" y="4016775"/>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02" name="Google Shape;702;p35"/>
          <p:cNvSpPr txBox="1"/>
          <p:nvPr>
            <p:ph idx="4" type="subTitle"/>
          </p:nvPr>
        </p:nvSpPr>
        <p:spPr>
          <a:xfrm>
            <a:off x="4794538" y="208805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03" name="Google Shape;703;p35"/>
          <p:cNvSpPr txBox="1"/>
          <p:nvPr>
            <p:ph idx="5" type="subTitle"/>
          </p:nvPr>
        </p:nvSpPr>
        <p:spPr>
          <a:xfrm>
            <a:off x="4794538" y="302660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04" name="Google Shape;704;p35"/>
          <p:cNvSpPr txBox="1"/>
          <p:nvPr>
            <p:ph idx="6" type="subTitle"/>
          </p:nvPr>
        </p:nvSpPr>
        <p:spPr>
          <a:xfrm>
            <a:off x="4794538" y="4016775"/>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05" name="Google Shape;705;p35"/>
          <p:cNvSpPr txBox="1"/>
          <p:nvPr>
            <p:ph idx="7" type="subTitle"/>
          </p:nvPr>
        </p:nvSpPr>
        <p:spPr>
          <a:xfrm>
            <a:off x="6923163" y="208805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06" name="Google Shape;706;p35"/>
          <p:cNvSpPr txBox="1"/>
          <p:nvPr>
            <p:ph idx="8" type="subTitle"/>
          </p:nvPr>
        </p:nvSpPr>
        <p:spPr>
          <a:xfrm>
            <a:off x="6923163" y="302660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07" name="Google Shape;707;p35"/>
          <p:cNvSpPr txBox="1"/>
          <p:nvPr>
            <p:ph idx="9" type="subTitle"/>
          </p:nvPr>
        </p:nvSpPr>
        <p:spPr>
          <a:xfrm>
            <a:off x="6923163" y="4016775"/>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08" name="Google Shape;708;p35"/>
          <p:cNvSpPr txBox="1"/>
          <p:nvPr>
            <p:ph idx="13" type="subTitle"/>
          </p:nvPr>
        </p:nvSpPr>
        <p:spPr>
          <a:xfrm>
            <a:off x="2665925" y="1533250"/>
            <a:ext cx="1771500" cy="460200"/>
          </a:xfrm>
          <a:prstGeom prst="rect">
            <a:avLst/>
          </a:prstGeom>
        </p:spPr>
        <p:txBody>
          <a:bodyPr anchorCtr="0" anchor="t" bIns="91425" lIns="90000" spcFirstLastPara="1" rIns="91425" wrap="square" tIns="91425">
            <a:normAutofit/>
          </a:bodyPr>
          <a:lstStyle>
            <a:lvl1pPr lvl="0">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1pPr>
            <a:lvl2pPr lvl="1">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2pPr>
            <a:lvl3pPr lvl="2">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3pPr>
            <a:lvl4pPr lvl="3">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4pPr>
            <a:lvl5pPr lvl="4">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5pPr>
            <a:lvl6pPr lvl="5">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6pPr>
            <a:lvl7pPr lvl="6">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7pPr>
            <a:lvl8pPr lvl="7">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8pPr>
            <a:lvl9pPr lvl="8">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9pPr>
          </a:lstStyle>
          <a:p/>
        </p:txBody>
      </p:sp>
      <p:sp>
        <p:nvSpPr>
          <p:cNvPr id="709" name="Google Shape;709;p35"/>
          <p:cNvSpPr txBox="1"/>
          <p:nvPr>
            <p:ph idx="14" type="subTitle"/>
          </p:nvPr>
        </p:nvSpPr>
        <p:spPr>
          <a:xfrm>
            <a:off x="4794542" y="1533250"/>
            <a:ext cx="1771500" cy="460200"/>
          </a:xfrm>
          <a:prstGeom prst="rect">
            <a:avLst/>
          </a:prstGeom>
        </p:spPr>
        <p:txBody>
          <a:bodyPr anchorCtr="0" anchor="t" bIns="91425" lIns="90000" spcFirstLastPara="1" rIns="91425" wrap="square" tIns="91425">
            <a:normAutofit/>
          </a:bodyPr>
          <a:lstStyle>
            <a:lvl1pPr lvl="0">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1pPr>
            <a:lvl2pPr lvl="1">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2pPr>
            <a:lvl3pPr lvl="2">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3pPr>
            <a:lvl4pPr lvl="3">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4pPr>
            <a:lvl5pPr lvl="4">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5pPr>
            <a:lvl6pPr lvl="5">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6pPr>
            <a:lvl7pPr lvl="6">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7pPr>
            <a:lvl8pPr lvl="7">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8pPr>
            <a:lvl9pPr lvl="8">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9pPr>
          </a:lstStyle>
          <a:p/>
        </p:txBody>
      </p:sp>
      <p:sp>
        <p:nvSpPr>
          <p:cNvPr id="710" name="Google Shape;710;p35"/>
          <p:cNvSpPr txBox="1"/>
          <p:nvPr>
            <p:ph idx="15" type="subTitle"/>
          </p:nvPr>
        </p:nvSpPr>
        <p:spPr>
          <a:xfrm>
            <a:off x="6923171" y="1533250"/>
            <a:ext cx="1771500" cy="460200"/>
          </a:xfrm>
          <a:prstGeom prst="rect">
            <a:avLst/>
          </a:prstGeom>
        </p:spPr>
        <p:txBody>
          <a:bodyPr anchorCtr="0" anchor="t" bIns="91425" lIns="90000" spcFirstLastPara="1" rIns="91425" wrap="square" tIns="91425">
            <a:normAutofit/>
          </a:bodyPr>
          <a:lstStyle>
            <a:lvl1pPr lvl="0">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1pPr>
            <a:lvl2pPr lvl="1">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2pPr>
            <a:lvl3pPr lvl="2">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3pPr>
            <a:lvl4pPr lvl="3">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4pPr>
            <a:lvl5pPr lvl="4">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5pPr>
            <a:lvl6pPr lvl="5">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6pPr>
            <a:lvl7pPr lvl="6">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7pPr>
            <a:lvl8pPr lvl="7">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8pPr>
            <a:lvl9pPr lvl="8">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9pPr>
          </a:lstStyle>
          <a:p/>
        </p:txBody>
      </p:sp>
      <p:sp>
        <p:nvSpPr>
          <p:cNvPr id="711" name="Google Shape;711;p35"/>
          <p:cNvSpPr txBox="1"/>
          <p:nvPr>
            <p:ph type="ctrTitle"/>
          </p:nvPr>
        </p:nvSpPr>
        <p:spPr>
          <a:xfrm>
            <a:off x="375925" y="304725"/>
            <a:ext cx="5346600" cy="6726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Clr>
                <a:schemeClr val="lt1"/>
              </a:buClr>
              <a:buSzPts val="2400"/>
              <a:buFont typeface="Alexandria Black"/>
              <a:buNone/>
              <a:defRPr sz="2400">
                <a:solidFill>
                  <a:schemeClr val="lt1"/>
                </a:solidFill>
              </a:defRPr>
            </a:lvl1pPr>
            <a:lvl2pPr lvl="1">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9pPr>
          </a:lstStyle>
          <a:p/>
        </p:txBody>
      </p:sp>
      <p:sp>
        <p:nvSpPr>
          <p:cNvPr id="712" name="Google Shape;712;p35"/>
          <p:cNvSpPr txBox="1"/>
          <p:nvPr>
            <p:ph idx="16" type="subTitle"/>
          </p:nvPr>
        </p:nvSpPr>
        <p:spPr>
          <a:xfrm>
            <a:off x="474250" y="2055813"/>
            <a:ext cx="1771500" cy="780000"/>
          </a:xfrm>
          <a:prstGeom prst="rect">
            <a:avLst/>
          </a:prstGeom>
        </p:spPr>
        <p:txBody>
          <a:bodyPr anchorCtr="0" anchor="t" bIns="91425" lIns="90000" spcFirstLastPara="1" rIns="0" wrap="square" tIns="91425">
            <a:normAutofit/>
          </a:bodyPr>
          <a:lstStyle>
            <a:lvl1pPr lvl="0"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1pPr>
            <a:lvl2pPr lvl="1"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2pPr>
            <a:lvl3pPr lvl="2"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3pPr>
            <a:lvl4pPr lvl="3"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4pPr>
            <a:lvl5pPr lvl="4"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5pPr>
            <a:lvl6pPr lvl="5"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6pPr>
            <a:lvl7pPr lvl="6"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7pPr>
            <a:lvl8pPr lvl="7"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8pPr>
            <a:lvl9pPr lvl="8"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9pPr>
          </a:lstStyle>
          <a:p/>
        </p:txBody>
      </p:sp>
      <p:sp>
        <p:nvSpPr>
          <p:cNvPr id="713" name="Google Shape;713;p35"/>
          <p:cNvSpPr txBox="1"/>
          <p:nvPr>
            <p:ph idx="17" type="subTitle"/>
          </p:nvPr>
        </p:nvSpPr>
        <p:spPr>
          <a:xfrm>
            <a:off x="474250" y="3026600"/>
            <a:ext cx="1771500" cy="780000"/>
          </a:xfrm>
          <a:prstGeom prst="rect">
            <a:avLst/>
          </a:prstGeom>
        </p:spPr>
        <p:txBody>
          <a:bodyPr anchorCtr="0" anchor="t" bIns="91425" lIns="90000" spcFirstLastPara="1" rIns="0" wrap="square" tIns="91425">
            <a:normAutofit/>
          </a:bodyPr>
          <a:lstStyle>
            <a:lvl1pPr lvl="0"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1pPr>
            <a:lvl2pPr lvl="1"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2pPr>
            <a:lvl3pPr lvl="2"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3pPr>
            <a:lvl4pPr lvl="3"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4pPr>
            <a:lvl5pPr lvl="4"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5pPr>
            <a:lvl6pPr lvl="5"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6pPr>
            <a:lvl7pPr lvl="6"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7pPr>
            <a:lvl8pPr lvl="7"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8pPr>
            <a:lvl9pPr lvl="8"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9pPr>
          </a:lstStyle>
          <a:p/>
        </p:txBody>
      </p:sp>
      <p:sp>
        <p:nvSpPr>
          <p:cNvPr id="714" name="Google Shape;714;p35"/>
          <p:cNvSpPr txBox="1"/>
          <p:nvPr>
            <p:ph idx="18" type="subTitle"/>
          </p:nvPr>
        </p:nvSpPr>
        <p:spPr>
          <a:xfrm>
            <a:off x="482350" y="3997375"/>
            <a:ext cx="1771500" cy="780000"/>
          </a:xfrm>
          <a:prstGeom prst="rect">
            <a:avLst/>
          </a:prstGeom>
        </p:spPr>
        <p:txBody>
          <a:bodyPr anchorCtr="0" anchor="t" bIns="91425" lIns="90000" spcFirstLastPara="1" rIns="0" wrap="square" tIns="91425">
            <a:normAutofit/>
          </a:bodyPr>
          <a:lstStyle>
            <a:lvl1pPr lvl="0"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1pPr>
            <a:lvl2pPr lvl="1"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2pPr>
            <a:lvl3pPr lvl="2"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3pPr>
            <a:lvl4pPr lvl="3"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4pPr>
            <a:lvl5pPr lvl="4"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5pPr>
            <a:lvl6pPr lvl="5"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6pPr>
            <a:lvl7pPr lvl="6"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7pPr>
            <a:lvl8pPr lvl="7"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8pPr>
            <a:lvl9pPr lvl="8"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9pPr>
          </a:lstStyle>
          <a:p/>
        </p:txBody>
      </p:sp>
      <p:sp>
        <p:nvSpPr>
          <p:cNvPr id="715" name="Google Shape;715;p3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1">
  <p:cSld name="CUSTOM_9">
    <p:bg>
      <p:bgPr>
        <a:solidFill>
          <a:schemeClr val="accent4"/>
        </a:solidFill>
      </p:bgPr>
    </p:bg>
    <p:spTree>
      <p:nvGrpSpPr>
        <p:cNvPr id="716" name="Shape 716"/>
        <p:cNvGrpSpPr/>
        <p:nvPr/>
      </p:nvGrpSpPr>
      <p:grpSpPr>
        <a:xfrm>
          <a:off x="0" y="0"/>
          <a:ext cx="0" cy="0"/>
          <a:chOff x="0" y="0"/>
          <a:chExt cx="0" cy="0"/>
        </a:xfrm>
      </p:grpSpPr>
      <p:sp>
        <p:nvSpPr>
          <p:cNvPr id="717" name="Google Shape;717;p36"/>
          <p:cNvSpPr/>
          <p:nvPr/>
        </p:nvSpPr>
        <p:spPr>
          <a:xfrm>
            <a:off x="5143500" y="0"/>
            <a:ext cx="40005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18" name="Google Shape;718;p36"/>
          <p:cNvSpPr txBox="1"/>
          <p:nvPr>
            <p:ph idx="1" type="subTitle"/>
          </p:nvPr>
        </p:nvSpPr>
        <p:spPr>
          <a:xfrm>
            <a:off x="2269125" y="2065150"/>
            <a:ext cx="2644500" cy="315000"/>
          </a:xfrm>
          <a:prstGeom prst="rect">
            <a:avLst/>
          </a:prstGeom>
        </p:spPr>
        <p:txBody>
          <a:bodyPr anchorCtr="0" anchor="t"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b="1" sz="1200"/>
            </a:lvl2pPr>
            <a:lvl3pPr lvl="2">
              <a:spcBef>
                <a:spcPts val="0"/>
              </a:spcBef>
              <a:spcAft>
                <a:spcPts val="0"/>
              </a:spcAft>
              <a:buSzPts val="1200"/>
              <a:buFont typeface="Lexend"/>
              <a:buNone/>
              <a:defRPr b="1" sz="1200"/>
            </a:lvl3pPr>
            <a:lvl4pPr lvl="3">
              <a:spcBef>
                <a:spcPts val="0"/>
              </a:spcBef>
              <a:spcAft>
                <a:spcPts val="0"/>
              </a:spcAft>
              <a:buSzPts val="1200"/>
              <a:buFont typeface="Lexend"/>
              <a:buNone/>
              <a:defRPr b="1" sz="1200"/>
            </a:lvl4pPr>
            <a:lvl5pPr lvl="4">
              <a:spcBef>
                <a:spcPts val="0"/>
              </a:spcBef>
              <a:spcAft>
                <a:spcPts val="0"/>
              </a:spcAft>
              <a:buSzPts val="1200"/>
              <a:buFont typeface="Lexend"/>
              <a:buNone/>
              <a:defRPr b="1" sz="1200"/>
            </a:lvl5pPr>
            <a:lvl6pPr lvl="5">
              <a:spcBef>
                <a:spcPts val="0"/>
              </a:spcBef>
              <a:spcAft>
                <a:spcPts val="0"/>
              </a:spcAft>
              <a:buSzPts val="1200"/>
              <a:buFont typeface="Lexend"/>
              <a:buNone/>
              <a:defRPr b="1" sz="1200"/>
            </a:lvl6pPr>
            <a:lvl7pPr lvl="6">
              <a:spcBef>
                <a:spcPts val="0"/>
              </a:spcBef>
              <a:spcAft>
                <a:spcPts val="0"/>
              </a:spcAft>
              <a:buSzPts val="1200"/>
              <a:buFont typeface="Lexend"/>
              <a:buNone/>
              <a:defRPr b="1" sz="1200"/>
            </a:lvl7pPr>
            <a:lvl8pPr lvl="7">
              <a:spcBef>
                <a:spcPts val="0"/>
              </a:spcBef>
              <a:spcAft>
                <a:spcPts val="0"/>
              </a:spcAft>
              <a:buSzPts val="1200"/>
              <a:buFont typeface="Lexend"/>
              <a:buNone/>
              <a:defRPr b="1" sz="1200"/>
            </a:lvl8pPr>
            <a:lvl9pPr lvl="8">
              <a:spcBef>
                <a:spcPts val="0"/>
              </a:spcBef>
              <a:spcAft>
                <a:spcPts val="0"/>
              </a:spcAft>
              <a:buSzPts val="1200"/>
              <a:buFont typeface="Lexend"/>
              <a:buNone/>
              <a:defRPr b="1" sz="1200"/>
            </a:lvl9pPr>
          </a:lstStyle>
          <a:p/>
        </p:txBody>
      </p:sp>
      <p:sp>
        <p:nvSpPr>
          <p:cNvPr id="719" name="Google Shape;719;p36"/>
          <p:cNvSpPr txBox="1"/>
          <p:nvPr>
            <p:ph idx="2" type="subTitle"/>
          </p:nvPr>
        </p:nvSpPr>
        <p:spPr>
          <a:xfrm>
            <a:off x="5823250" y="2065150"/>
            <a:ext cx="2733600" cy="315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200"/>
              <a:buFont typeface="Lexend"/>
              <a:buNone/>
              <a:defRPr b="1" sz="1200">
                <a:solidFill>
                  <a:schemeClr val="lt1"/>
                </a:solidFill>
              </a:defRPr>
            </a:lvl1pPr>
            <a:lvl2pPr lvl="1">
              <a:spcBef>
                <a:spcPts val="0"/>
              </a:spcBef>
              <a:spcAft>
                <a:spcPts val="0"/>
              </a:spcAft>
              <a:buClr>
                <a:schemeClr val="lt1"/>
              </a:buClr>
              <a:buSzPts val="1200"/>
              <a:buFont typeface="Lexend"/>
              <a:buNone/>
              <a:defRPr b="1" sz="1200">
                <a:solidFill>
                  <a:schemeClr val="lt1"/>
                </a:solidFill>
              </a:defRPr>
            </a:lvl2pPr>
            <a:lvl3pPr lvl="2">
              <a:spcBef>
                <a:spcPts val="0"/>
              </a:spcBef>
              <a:spcAft>
                <a:spcPts val="0"/>
              </a:spcAft>
              <a:buClr>
                <a:schemeClr val="lt1"/>
              </a:buClr>
              <a:buSzPts val="1200"/>
              <a:buFont typeface="Lexend"/>
              <a:buNone/>
              <a:defRPr b="1" sz="1200">
                <a:solidFill>
                  <a:schemeClr val="lt1"/>
                </a:solidFill>
              </a:defRPr>
            </a:lvl3pPr>
            <a:lvl4pPr lvl="3">
              <a:spcBef>
                <a:spcPts val="0"/>
              </a:spcBef>
              <a:spcAft>
                <a:spcPts val="0"/>
              </a:spcAft>
              <a:buClr>
                <a:schemeClr val="lt1"/>
              </a:buClr>
              <a:buSzPts val="1200"/>
              <a:buFont typeface="Lexend"/>
              <a:buNone/>
              <a:defRPr b="1" sz="1200">
                <a:solidFill>
                  <a:schemeClr val="lt1"/>
                </a:solidFill>
              </a:defRPr>
            </a:lvl4pPr>
            <a:lvl5pPr lvl="4">
              <a:spcBef>
                <a:spcPts val="0"/>
              </a:spcBef>
              <a:spcAft>
                <a:spcPts val="0"/>
              </a:spcAft>
              <a:buClr>
                <a:schemeClr val="lt1"/>
              </a:buClr>
              <a:buSzPts val="1200"/>
              <a:buFont typeface="Lexend"/>
              <a:buNone/>
              <a:defRPr b="1" sz="1200">
                <a:solidFill>
                  <a:schemeClr val="lt1"/>
                </a:solidFill>
              </a:defRPr>
            </a:lvl5pPr>
            <a:lvl6pPr lvl="5">
              <a:spcBef>
                <a:spcPts val="0"/>
              </a:spcBef>
              <a:spcAft>
                <a:spcPts val="0"/>
              </a:spcAft>
              <a:buClr>
                <a:schemeClr val="lt1"/>
              </a:buClr>
              <a:buSzPts val="1200"/>
              <a:buFont typeface="Lexend"/>
              <a:buNone/>
              <a:defRPr b="1" sz="1200">
                <a:solidFill>
                  <a:schemeClr val="lt1"/>
                </a:solidFill>
              </a:defRPr>
            </a:lvl6pPr>
            <a:lvl7pPr lvl="6">
              <a:spcBef>
                <a:spcPts val="0"/>
              </a:spcBef>
              <a:spcAft>
                <a:spcPts val="0"/>
              </a:spcAft>
              <a:buClr>
                <a:schemeClr val="lt1"/>
              </a:buClr>
              <a:buSzPts val="1200"/>
              <a:buFont typeface="Lexend"/>
              <a:buNone/>
              <a:defRPr b="1" sz="1200">
                <a:solidFill>
                  <a:schemeClr val="lt1"/>
                </a:solidFill>
              </a:defRPr>
            </a:lvl7pPr>
            <a:lvl8pPr lvl="7">
              <a:spcBef>
                <a:spcPts val="0"/>
              </a:spcBef>
              <a:spcAft>
                <a:spcPts val="0"/>
              </a:spcAft>
              <a:buClr>
                <a:schemeClr val="lt1"/>
              </a:buClr>
              <a:buSzPts val="1200"/>
              <a:buFont typeface="Lexend"/>
              <a:buNone/>
              <a:defRPr b="1" sz="1200">
                <a:solidFill>
                  <a:schemeClr val="lt1"/>
                </a:solidFill>
              </a:defRPr>
            </a:lvl8pPr>
            <a:lvl9pPr lvl="8">
              <a:spcBef>
                <a:spcPts val="0"/>
              </a:spcBef>
              <a:spcAft>
                <a:spcPts val="0"/>
              </a:spcAft>
              <a:buClr>
                <a:schemeClr val="lt1"/>
              </a:buClr>
              <a:buSzPts val="1200"/>
              <a:buFont typeface="Lexend"/>
              <a:buNone/>
              <a:defRPr b="1" sz="1200">
                <a:solidFill>
                  <a:schemeClr val="lt1"/>
                </a:solidFill>
              </a:defRPr>
            </a:lvl9pPr>
          </a:lstStyle>
          <a:p/>
        </p:txBody>
      </p:sp>
      <p:sp>
        <p:nvSpPr>
          <p:cNvPr id="720" name="Google Shape;720;p36"/>
          <p:cNvSpPr txBox="1"/>
          <p:nvPr>
            <p:ph type="ctrTitle"/>
          </p:nvPr>
        </p:nvSpPr>
        <p:spPr>
          <a:xfrm>
            <a:off x="375925" y="304725"/>
            <a:ext cx="3622500" cy="6726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pic>
        <p:nvPicPr>
          <p:cNvPr descr="Business people sitting holding pen signing contract paper, lease mortgage. Businesswoman negotiating a contract. (proporcionada por Getty Images)" id="721" name="Google Shape;721;p36"/>
          <p:cNvPicPr preferRelativeResize="0"/>
          <p:nvPr/>
        </p:nvPicPr>
        <p:blipFill rotWithShape="1">
          <a:blip r:embed="rId2">
            <a:alphaModFix amt="25000"/>
          </a:blip>
          <a:srcRect b="26306" l="24286" r="6423" t="26311"/>
          <a:stretch/>
        </p:blipFill>
        <p:spPr>
          <a:xfrm>
            <a:off x="5143500" y="0"/>
            <a:ext cx="4000502" cy="1825875"/>
          </a:xfrm>
          <a:prstGeom prst="rect">
            <a:avLst/>
          </a:prstGeom>
          <a:noFill/>
          <a:ln>
            <a:noFill/>
          </a:ln>
        </p:spPr>
      </p:pic>
      <p:sp>
        <p:nvSpPr>
          <p:cNvPr id="722" name="Google Shape;722;p36"/>
          <p:cNvSpPr txBox="1"/>
          <p:nvPr>
            <p:ph idx="12" type="sldNum"/>
          </p:nvPr>
        </p:nvSpPr>
        <p:spPr>
          <a:xfrm>
            <a:off x="8556784" y="45974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723" name="Google Shape;723;p36"/>
          <p:cNvSpPr txBox="1"/>
          <p:nvPr>
            <p:ph idx="3" type="subTitle"/>
          </p:nvPr>
        </p:nvSpPr>
        <p:spPr>
          <a:xfrm>
            <a:off x="5915275" y="2485425"/>
            <a:ext cx="2688000" cy="847200"/>
          </a:xfrm>
          <a:prstGeom prst="rect">
            <a:avLst/>
          </a:prstGeom>
        </p:spPr>
        <p:txBody>
          <a:bodyPr anchorCtr="0" anchor="t" bIns="91425" lIns="0" spcFirstLastPara="1" rIns="91425" wrap="square" tIns="91425">
            <a:norm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200"/>
              <a:buNone/>
              <a:defRPr sz="1200">
                <a:solidFill>
                  <a:schemeClr val="lt1"/>
                </a:solidFill>
              </a:defRPr>
            </a:lvl2pPr>
            <a:lvl3pPr lvl="2">
              <a:spcBef>
                <a:spcPts val="0"/>
              </a:spcBef>
              <a:spcAft>
                <a:spcPts val="0"/>
              </a:spcAft>
              <a:buClr>
                <a:schemeClr val="lt1"/>
              </a:buClr>
              <a:buSzPts val="1200"/>
              <a:buNone/>
              <a:defRPr sz="1200">
                <a:solidFill>
                  <a:schemeClr val="lt1"/>
                </a:solidFill>
              </a:defRPr>
            </a:lvl3pPr>
            <a:lvl4pPr lvl="3">
              <a:spcBef>
                <a:spcPts val="0"/>
              </a:spcBef>
              <a:spcAft>
                <a:spcPts val="0"/>
              </a:spcAft>
              <a:buClr>
                <a:schemeClr val="lt1"/>
              </a:buClr>
              <a:buSzPts val="1200"/>
              <a:buNone/>
              <a:defRPr sz="1200">
                <a:solidFill>
                  <a:schemeClr val="lt1"/>
                </a:solidFill>
              </a:defRPr>
            </a:lvl4pPr>
            <a:lvl5pPr lvl="4">
              <a:spcBef>
                <a:spcPts val="0"/>
              </a:spcBef>
              <a:spcAft>
                <a:spcPts val="0"/>
              </a:spcAft>
              <a:buClr>
                <a:schemeClr val="lt1"/>
              </a:buClr>
              <a:buSzPts val="1200"/>
              <a:buNone/>
              <a:defRPr sz="1200">
                <a:solidFill>
                  <a:schemeClr val="lt1"/>
                </a:solidFill>
              </a:defRPr>
            </a:lvl5pPr>
            <a:lvl6pPr lvl="5">
              <a:spcBef>
                <a:spcPts val="0"/>
              </a:spcBef>
              <a:spcAft>
                <a:spcPts val="0"/>
              </a:spcAft>
              <a:buClr>
                <a:schemeClr val="lt1"/>
              </a:buClr>
              <a:buSzPts val="1200"/>
              <a:buNone/>
              <a:defRPr sz="1200">
                <a:solidFill>
                  <a:schemeClr val="lt1"/>
                </a:solidFill>
              </a:defRPr>
            </a:lvl6pPr>
            <a:lvl7pPr lvl="6">
              <a:spcBef>
                <a:spcPts val="0"/>
              </a:spcBef>
              <a:spcAft>
                <a:spcPts val="0"/>
              </a:spcAft>
              <a:buClr>
                <a:schemeClr val="lt1"/>
              </a:buClr>
              <a:buSzPts val="1200"/>
              <a:buNone/>
              <a:defRPr sz="1200">
                <a:solidFill>
                  <a:schemeClr val="lt1"/>
                </a:solidFill>
              </a:defRPr>
            </a:lvl7pPr>
            <a:lvl8pPr lvl="7">
              <a:spcBef>
                <a:spcPts val="0"/>
              </a:spcBef>
              <a:spcAft>
                <a:spcPts val="0"/>
              </a:spcAft>
              <a:buClr>
                <a:schemeClr val="lt1"/>
              </a:buClr>
              <a:buSzPts val="1200"/>
              <a:buNone/>
              <a:defRPr sz="1200">
                <a:solidFill>
                  <a:schemeClr val="lt1"/>
                </a:solidFill>
              </a:defRPr>
            </a:lvl8pPr>
            <a:lvl9pPr lvl="8">
              <a:spcBef>
                <a:spcPts val="0"/>
              </a:spcBef>
              <a:spcAft>
                <a:spcPts val="0"/>
              </a:spcAft>
              <a:buClr>
                <a:schemeClr val="lt1"/>
              </a:buClr>
              <a:buSzPts val="1200"/>
              <a:buNone/>
              <a:defRPr sz="1200">
                <a:solidFill>
                  <a:schemeClr val="lt1"/>
                </a:solidFill>
              </a:defRPr>
            </a:lvl9pPr>
          </a:lstStyle>
          <a:p/>
        </p:txBody>
      </p:sp>
      <p:sp>
        <p:nvSpPr>
          <p:cNvPr id="724" name="Google Shape;724;p36"/>
          <p:cNvSpPr txBox="1"/>
          <p:nvPr>
            <p:ph idx="4" type="subTitle"/>
          </p:nvPr>
        </p:nvSpPr>
        <p:spPr>
          <a:xfrm>
            <a:off x="2362350" y="2485425"/>
            <a:ext cx="26880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725" name="Google Shape;725;p36"/>
          <p:cNvSpPr txBox="1"/>
          <p:nvPr>
            <p:ph idx="5" type="subTitle"/>
          </p:nvPr>
        </p:nvSpPr>
        <p:spPr>
          <a:xfrm>
            <a:off x="441750" y="2485425"/>
            <a:ext cx="14541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726" name="Google Shape;726;p36"/>
          <p:cNvSpPr txBox="1"/>
          <p:nvPr>
            <p:ph idx="6" type="subTitle"/>
          </p:nvPr>
        </p:nvSpPr>
        <p:spPr>
          <a:xfrm>
            <a:off x="5915275" y="3332600"/>
            <a:ext cx="2688000" cy="847200"/>
          </a:xfrm>
          <a:prstGeom prst="rect">
            <a:avLst/>
          </a:prstGeom>
        </p:spPr>
        <p:txBody>
          <a:bodyPr anchorCtr="0" anchor="t" bIns="91425" lIns="0" spcFirstLastPara="1" rIns="91425" wrap="square" tIns="91425">
            <a:norm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200"/>
              <a:buNone/>
              <a:defRPr sz="1200">
                <a:solidFill>
                  <a:schemeClr val="lt1"/>
                </a:solidFill>
              </a:defRPr>
            </a:lvl2pPr>
            <a:lvl3pPr lvl="2">
              <a:spcBef>
                <a:spcPts val="0"/>
              </a:spcBef>
              <a:spcAft>
                <a:spcPts val="0"/>
              </a:spcAft>
              <a:buClr>
                <a:schemeClr val="lt1"/>
              </a:buClr>
              <a:buSzPts val="1200"/>
              <a:buNone/>
              <a:defRPr sz="1200">
                <a:solidFill>
                  <a:schemeClr val="lt1"/>
                </a:solidFill>
              </a:defRPr>
            </a:lvl3pPr>
            <a:lvl4pPr lvl="3">
              <a:spcBef>
                <a:spcPts val="0"/>
              </a:spcBef>
              <a:spcAft>
                <a:spcPts val="0"/>
              </a:spcAft>
              <a:buClr>
                <a:schemeClr val="lt1"/>
              </a:buClr>
              <a:buSzPts val="1200"/>
              <a:buNone/>
              <a:defRPr sz="1200">
                <a:solidFill>
                  <a:schemeClr val="lt1"/>
                </a:solidFill>
              </a:defRPr>
            </a:lvl4pPr>
            <a:lvl5pPr lvl="4">
              <a:spcBef>
                <a:spcPts val="0"/>
              </a:spcBef>
              <a:spcAft>
                <a:spcPts val="0"/>
              </a:spcAft>
              <a:buClr>
                <a:schemeClr val="lt1"/>
              </a:buClr>
              <a:buSzPts val="1200"/>
              <a:buNone/>
              <a:defRPr sz="1200">
                <a:solidFill>
                  <a:schemeClr val="lt1"/>
                </a:solidFill>
              </a:defRPr>
            </a:lvl5pPr>
            <a:lvl6pPr lvl="5">
              <a:spcBef>
                <a:spcPts val="0"/>
              </a:spcBef>
              <a:spcAft>
                <a:spcPts val="0"/>
              </a:spcAft>
              <a:buClr>
                <a:schemeClr val="lt1"/>
              </a:buClr>
              <a:buSzPts val="1200"/>
              <a:buNone/>
              <a:defRPr sz="1200">
                <a:solidFill>
                  <a:schemeClr val="lt1"/>
                </a:solidFill>
              </a:defRPr>
            </a:lvl6pPr>
            <a:lvl7pPr lvl="6">
              <a:spcBef>
                <a:spcPts val="0"/>
              </a:spcBef>
              <a:spcAft>
                <a:spcPts val="0"/>
              </a:spcAft>
              <a:buClr>
                <a:schemeClr val="lt1"/>
              </a:buClr>
              <a:buSzPts val="1200"/>
              <a:buNone/>
              <a:defRPr sz="1200">
                <a:solidFill>
                  <a:schemeClr val="lt1"/>
                </a:solidFill>
              </a:defRPr>
            </a:lvl7pPr>
            <a:lvl8pPr lvl="7">
              <a:spcBef>
                <a:spcPts val="0"/>
              </a:spcBef>
              <a:spcAft>
                <a:spcPts val="0"/>
              </a:spcAft>
              <a:buClr>
                <a:schemeClr val="lt1"/>
              </a:buClr>
              <a:buSzPts val="1200"/>
              <a:buNone/>
              <a:defRPr sz="1200">
                <a:solidFill>
                  <a:schemeClr val="lt1"/>
                </a:solidFill>
              </a:defRPr>
            </a:lvl8pPr>
            <a:lvl9pPr lvl="8">
              <a:spcBef>
                <a:spcPts val="0"/>
              </a:spcBef>
              <a:spcAft>
                <a:spcPts val="0"/>
              </a:spcAft>
              <a:buClr>
                <a:schemeClr val="lt1"/>
              </a:buClr>
              <a:buSzPts val="1200"/>
              <a:buNone/>
              <a:defRPr sz="1200">
                <a:solidFill>
                  <a:schemeClr val="lt1"/>
                </a:solidFill>
              </a:defRPr>
            </a:lvl9pPr>
          </a:lstStyle>
          <a:p/>
        </p:txBody>
      </p:sp>
      <p:sp>
        <p:nvSpPr>
          <p:cNvPr id="727" name="Google Shape;727;p36"/>
          <p:cNvSpPr txBox="1"/>
          <p:nvPr>
            <p:ph idx="7" type="subTitle"/>
          </p:nvPr>
        </p:nvSpPr>
        <p:spPr>
          <a:xfrm>
            <a:off x="2362350" y="3332600"/>
            <a:ext cx="26880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728" name="Google Shape;728;p36"/>
          <p:cNvSpPr txBox="1"/>
          <p:nvPr>
            <p:ph idx="8" type="subTitle"/>
          </p:nvPr>
        </p:nvSpPr>
        <p:spPr>
          <a:xfrm>
            <a:off x="441750" y="3332600"/>
            <a:ext cx="14541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729" name="Google Shape;729;p36"/>
          <p:cNvSpPr txBox="1"/>
          <p:nvPr>
            <p:ph idx="9" type="subTitle"/>
          </p:nvPr>
        </p:nvSpPr>
        <p:spPr>
          <a:xfrm>
            <a:off x="5915275" y="4179775"/>
            <a:ext cx="2688000" cy="847200"/>
          </a:xfrm>
          <a:prstGeom prst="rect">
            <a:avLst/>
          </a:prstGeom>
        </p:spPr>
        <p:txBody>
          <a:bodyPr anchorCtr="0" anchor="t" bIns="91425" lIns="0" spcFirstLastPara="1" rIns="91425" wrap="square" tIns="91425">
            <a:norm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200"/>
              <a:buNone/>
              <a:defRPr sz="1200">
                <a:solidFill>
                  <a:schemeClr val="lt1"/>
                </a:solidFill>
              </a:defRPr>
            </a:lvl2pPr>
            <a:lvl3pPr lvl="2">
              <a:spcBef>
                <a:spcPts val="0"/>
              </a:spcBef>
              <a:spcAft>
                <a:spcPts val="0"/>
              </a:spcAft>
              <a:buClr>
                <a:schemeClr val="lt1"/>
              </a:buClr>
              <a:buSzPts val="1200"/>
              <a:buNone/>
              <a:defRPr sz="1200">
                <a:solidFill>
                  <a:schemeClr val="lt1"/>
                </a:solidFill>
              </a:defRPr>
            </a:lvl3pPr>
            <a:lvl4pPr lvl="3">
              <a:spcBef>
                <a:spcPts val="0"/>
              </a:spcBef>
              <a:spcAft>
                <a:spcPts val="0"/>
              </a:spcAft>
              <a:buClr>
                <a:schemeClr val="lt1"/>
              </a:buClr>
              <a:buSzPts val="1200"/>
              <a:buNone/>
              <a:defRPr sz="1200">
                <a:solidFill>
                  <a:schemeClr val="lt1"/>
                </a:solidFill>
              </a:defRPr>
            </a:lvl4pPr>
            <a:lvl5pPr lvl="4">
              <a:spcBef>
                <a:spcPts val="0"/>
              </a:spcBef>
              <a:spcAft>
                <a:spcPts val="0"/>
              </a:spcAft>
              <a:buClr>
                <a:schemeClr val="lt1"/>
              </a:buClr>
              <a:buSzPts val="1200"/>
              <a:buNone/>
              <a:defRPr sz="1200">
                <a:solidFill>
                  <a:schemeClr val="lt1"/>
                </a:solidFill>
              </a:defRPr>
            </a:lvl5pPr>
            <a:lvl6pPr lvl="5">
              <a:spcBef>
                <a:spcPts val="0"/>
              </a:spcBef>
              <a:spcAft>
                <a:spcPts val="0"/>
              </a:spcAft>
              <a:buClr>
                <a:schemeClr val="lt1"/>
              </a:buClr>
              <a:buSzPts val="1200"/>
              <a:buNone/>
              <a:defRPr sz="1200">
                <a:solidFill>
                  <a:schemeClr val="lt1"/>
                </a:solidFill>
              </a:defRPr>
            </a:lvl6pPr>
            <a:lvl7pPr lvl="6">
              <a:spcBef>
                <a:spcPts val="0"/>
              </a:spcBef>
              <a:spcAft>
                <a:spcPts val="0"/>
              </a:spcAft>
              <a:buClr>
                <a:schemeClr val="lt1"/>
              </a:buClr>
              <a:buSzPts val="1200"/>
              <a:buNone/>
              <a:defRPr sz="1200">
                <a:solidFill>
                  <a:schemeClr val="lt1"/>
                </a:solidFill>
              </a:defRPr>
            </a:lvl7pPr>
            <a:lvl8pPr lvl="7">
              <a:spcBef>
                <a:spcPts val="0"/>
              </a:spcBef>
              <a:spcAft>
                <a:spcPts val="0"/>
              </a:spcAft>
              <a:buClr>
                <a:schemeClr val="lt1"/>
              </a:buClr>
              <a:buSzPts val="1200"/>
              <a:buNone/>
              <a:defRPr sz="1200">
                <a:solidFill>
                  <a:schemeClr val="lt1"/>
                </a:solidFill>
              </a:defRPr>
            </a:lvl8pPr>
            <a:lvl9pPr lvl="8">
              <a:spcBef>
                <a:spcPts val="0"/>
              </a:spcBef>
              <a:spcAft>
                <a:spcPts val="0"/>
              </a:spcAft>
              <a:buClr>
                <a:schemeClr val="lt1"/>
              </a:buClr>
              <a:buSzPts val="1200"/>
              <a:buNone/>
              <a:defRPr sz="1200">
                <a:solidFill>
                  <a:schemeClr val="lt1"/>
                </a:solidFill>
              </a:defRPr>
            </a:lvl9pPr>
          </a:lstStyle>
          <a:p/>
        </p:txBody>
      </p:sp>
      <p:sp>
        <p:nvSpPr>
          <p:cNvPr id="730" name="Google Shape;730;p36"/>
          <p:cNvSpPr txBox="1"/>
          <p:nvPr>
            <p:ph idx="13" type="subTitle"/>
          </p:nvPr>
        </p:nvSpPr>
        <p:spPr>
          <a:xfrm>
            <a:off x="2362350" y="4179775"/>
            <a:ext cx="26880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731" name="Google Shape;731;p36"/>
          <p:cNvSpPr txBox="1"/>
          <p:nvPr>
            <p:ph idx="14" type="subTitle"/>
          </p:nvPr>
        </p:nvSpPr>
        <p:spPr>
          <a:xfrm>
            <a:off x="441750" y="4179775"/>
            <a:ext cx="14541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2">
  <p:cSld name="CUSTOM_8">
    <p:bg>
      <p:bgPr>
        <a:solidFill>
          <a:schemeClr val="dk1"/>
        </a:solidFill>
      </p:bgPr>
    </p:bg>
    <p:spTree>
      <p:nvGrpSpPr>
        <p:cNvPr id="732" name="Shape 732"/>
        <p:cNvGrpSpPr/>
        <p:nvPr/>
      </p:nvGrpSpPr>
      <p:grpSpPr>
        <a:xfrm>
          <a:off x="0" y="0"/>
          <a:ext cx="0" cy="0"/>
          <a:chOff x="0" y="0"/>
          <a:chExt cx="0" cy="0"/>
        </a:xfrm>
      </p:grpSpPr>
      <p:pic>
        <p:nvPicPr>
          <p:cNvPr descr="Video call group business people meeting on virtual workplace or remote office (proporcionada por Getty Images)" id="733" name="Google Shape;733;p37"/>
          <p:cNvPicPr preferRelativeResize="0"/>
          <p:nvPr/>
        </p:nvPicPr>
        <p:blipFill rotWithShape="1">
          <a:blip r:embed="rId2">
            <a:alphaModFix amt="15000"/>
          </a:blip>
          <a:srcRect b="0" l="14794" r="10299" t="36832"/>
          <a:stretch/>
        </p:blipFill>
        <p:spPr>
          <a:xfrm>
            <a:off x="0" y="0"/>
            <a:ext cx="9144003" cy="5143499"/>
          </a:xfrm>
          <a:prstGeom prst="rect">
            <a:avLst/>
          </a:prstGeom>
          <a:noFill/>
          <a:ln>
            <a:noFill/>
          </a:ln>
        </p:spPr>
      </p:pic>
      <p:sp>
        <p:nvSpPr>
          <p:cNvPr id="734" name="Google Shape;734;p37"/>
          <p:cNvSpPr/>
          <p:nvPr/>
        </p:nvSpPr>
        <p:spPr>
          <a:xfrm>
            <a:off x="-7350" y="1818725"/>
            <a:ext cx="1756150" cy="3321225"/>
          </a:xfrm>
          <a:custGeom>
            <a:rect b="b" l="l" r="r" t="t"/>
            <a:pathLst>
              <a:path extrusionOk="0" h="132849" w="70246">
                <a:moveTo>
                  <a:pt x="0" y="33212"/>
                </a:moveTo>
                <a:lnTo>
                  <a:pt x="34682" y="0"/>
                </a:lnTo>
                <a:lnTo>
                  <a:pt x="69952" y="38208"/>
                </a:lnTo>
                <a:lnTo>
                  <a:pt x="29392" y="76123"/>
                </a:lnTo>
                <a:lnTo>
                  <a:pt x="70246" y="114920"/>
                </a:lnTo>
                <a:lnTo>
                  <a:pt x="52611" y="132849"/>
                </a:lnTo>
              </a:path>
            </a:pathLst>
          </a:custGeom>
          <a:noFill/>
          <a:ln cap="flat" cmpd="sng" w="9525">
            <a:solidFill>
              <a:schemeClr val="accent1"/>
            </a:solidFill>
            <a:prstDash val="solid"/>
            <a:round/>
            <a:headEnd len="sm" w="sm" type="none"/>
            <a:tailEnd len="sm" w="sm" type="none"/>
          </a:ln>
        </p:spPr>
      </p:sp>
      <p:cxnSp>
        <p:nvCxnSpPr>
          <p:cNvPr id="735" name="Google Shape;735;p37"/>
          <p:cNvCxnSpPr/>
          <p:nvPr/>
        </p:nvCxnSpPr>
        <p:spPr>
          <a:xfrm>
            <a:off x="-7350" y="4794600"/>
            <a:ext cx="348900" cy="348900"/>
          </a:xfrm>
          <a:prstGeom prst="straightConnector1">
            <a:avLst/>
          </a:prstGeom>
          <a:noFill/>
          <a:ln cap="flat" cmpd="sng" w="9525">
            <a:solidFill>
              <a:schemeClr val="accent1"/>
            </a:solidFill>
            <a:prstDash val="solid"/>
            <a:round/>
            <a:headEnd len="sm" w="sm" type="none"/>
            <a:tailEnd len="sm" w="sm" type="none"/>
          </a:ln>
        </p:spPr>
      </p:cxnSp>
      <p:sp>
        <p:nvSpPr>
          <p:cNvPr id="736" name="Google Shape;736;p37"/>
          <p:cNvSpPr txBox="1"/>
          <p:nvPr>
            <p:ph type="ctrTitle"/>
          </p:nvPr>
        </p:nvSpPr>
        <p:spPr>
          <a:xfrm>
            <a:off x="375925" y="1024025"/>
            <a:ext cx="5849100" cy="8559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9pPr>
          </a:lstStyle>
          <a:p/>
        </p:txBody>
      </p:sp>
      <p:sp>
        <p:nvSpPr>
          <p:cNvPr id="737" name="Google Shape;737;p37"/>
          <p:cNvSpPr txBox="1"/>
          <p:nvPr>
            <p:ph idx="1" type="subTitle"/>
          </p:nvPr>
        </p:nvSpPr>
        <p:spPr>
          <a:xfrm>
            <a:off x="2147650" y="2488300"/>
            <a:ext cx="1425600" cy="23064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38" name="Google Shape;738;p37"/>
          <p:cNvSpPr txBox="1"/>
          <p:nvPr>
            <p:ph idx="2" type="subTitle"/>
          </p:nvPr>
        </p:nvSpPr>
        <p:spPr>
          <a:xfrm>
            <a:off x="2147550" y="2071447"/>
            <a:ext cx="1425600" cy="389100"/>
          </a:xfrm>
          <a:prstGeom prst="rect">
            <a:avLst/>
          </a:prstGeom>
        </p:spPr>
        <p:txBody>
          <a:bodyPr anchorCtr="0" anchor="ctr" bIns="91425" lIns="9000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739" name="Google Shape;739;p37"/>
          <p:cNvSpPr txBox="1"/>
          <p:nvPr>
            <p:ph idx="3" type="subTitle"/>
          </p:nvPr>
        </p:nvSpPr>
        <p:spPr>
          <a:xfrm>
            <a:off x="3862513" y="2488300"/>
            <a:ext cx="1425600" cy="23064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40" name="Google Shape;740;p37"/>
          <p:cNvSpPr txBox="1"/>
          <p:nvPr>
            <p:ph idx="4" type="subTitle"/>
          </p:nvPr>
        </p:nvSpPr>
        <p:spPr>
          <a:xfrm>
            <a:off x="3862413" y="2071447"/>
            <a:ext cx="1425600" cy="389100"/>
          </a:xfrm>
          <a:prstGeom prst="rect">
            <a:avLst/>
          </a:prstGeom>
        </p:spPr>
        <p:txBody>
          <a:bodyPr anchorCtr="0" anchor="ctr" bIns="91425" lIns="9000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741" name="Google Shape;741;p37"/>
          <p:cNvSpPr txBox="1"/>
          <p:nvPr>
            <p:ph idx="5" type="subTitle"/>
          </p:nvPr>
        </p:nvSpPr>
        <p:spPr>
          <a:xfrm>
            <a:off x="5576650" y="2488300"/>
            <a:ext cx="1425600" cy="23064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42" name="Google Shape;742;p37"/>
          <p:cNvSpPr txBox="1"/>
          <p:nvPr>
            <p:ph idx="6" type="subTitle"/>
          </p:nvPr>
        </p:nvSpPr>
        <p:spPr>
          <a:xfrm>
            <a:off x="5577688" y="2071447"/>
            <a:ext cx="1425600" cy="389100"/>
          </a:xfrm>
          <a:prstGeom prst="rect">
            <a:avLst/>
          </a:prstGeom>
        </p:spPr>
        <p:txBody>
          <a:bodyPr anchorCtr="0" anchor="ctr" bIns="91425" lIns="9000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743" name="Google Shape;743;p37"/>
          <p:cNvSpPr txBox="1"/>
          <p:nvPr>
            <p:ph idx="7" type="subTitle"/>
          </p:nvPr>
        </p:nvSpPr>
        <p:spPr>
          <a:xfrm>
            <a:off x="7290375" y="2488300"/>
            <a:ext cx="1425600" cy="23064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744" name="Google Shape;744;p37"/>
          <p:cNvSpPr txBox="1"/>
          <p:nvPr>
            <p:ph idx="8" type="subTitle"/>
          </p:nvPr>
        </p:nvSpPr>
        <p:spPr>
          <a:xfrm>
            <a:off x="7290275" y="2071447"/>
            <a:ext cx="1425600" cy="389100"/>
          </a:xfrm>
          <a:prstGeom prst="rect">
            <a:avLst/>
          </a:prstGeom>
        </p:spPr>
        <p:txBody>
          <a:bodyPr anchorCtr="0" anchor="ctr" bIns="91425" lIns="9000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745" name="Google Shape;745;p37"/>
          <p:cNvSpPr txBox="1"/>
          <p:nvPr>
            <p:ph idx="9" type="ctrTitle"/>
          </p:nvPr>
        </p:nvSpPr>
        <p:spPr>
          <a:xfrm>
            <a:off x="375925" y="304725"/>
            <a:ext cx="5007900" cy="6726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Clr>
                <a:schemeClr val="lt1"/>
              </a:buClr>
              <a:buSzPts val="2400"/>
              <a:buFont typeface="Alexandria Black"/>
              <a:buNone/>
              <a:defRPr sz="2400">
                <a:solidFill>
                  <a:schemeClr val="lt1"/>
                </a:solidFill>
              </a:defRPr>
            </a:lvl1pPr>
            <a:lvl2pPr lvl="1">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9pPr>
          </a:lstStyle>
          <a:p/>
        </p:txBody>
      </p:sp>
      <p:sp>
        <p:nvSpPr>
          <p:cNvPr id="746" name="Google Shape;746;p3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3">
  <p:cSld name="CUSTOM_21_1">
    <p:bg>
      <p:bgPr>
        <a:solidFill>
          <a:schemeClr val="accent4"/>
        </a:solidFill>
      </p:bgPr>
    </p:bg>
    <p:spTree>
      <p:nvGrpSpPr>
        <p:cNvPr id="747" name="Shape 747"/>
        <p:cNvGrpSpPr/>
        <p:nvPr/>
      </p:nvGrpSpPr>
      <p:grpSpPr>
        <a:xfrm>
          <a:off x="0" y="0"/>
          <a:ext cx="0" cy="0"/>
          <a:chOff x="0" y="0"/>
          <a:chExt cx="0" cy="0"/>
        </a:xfrm>
      </p:grpSpPr>
      <p:cxnSp>
        <p:nvCxnSpPr>
          <p:cNvPr id="748" name="Google Shape;748;p38"/>
          <p:cNvCxnSpPr/>
          <p:nvPr/>
        </p:nvCxnSpPr>
        <p:spPr>
          <a:xfrm>
            <a:off x="4674375" y="2400"/>
            <a:ext cx="0" cy="5138700"/>
          </a:xfrm>
          <a:prstGeom prst="straightConnector1">
            <a:avLst/>
          </a:prstGeom>
          <a:noFill/>
          <a:ln cap="flat" cmpd="sng" w="9525">
            <a:solidFill>
              <a:schemeClr val="lt1"/>
            </a:solidFill>
            <a:prstDash val="solid"/>
            <a:round/>
            <a:headEnd len="sm" w="sm" type="none"/>
            <a:tailEnd len="sm" w="sm" type="none"/>
          </a:ln>
        </p:spPr>
      </p:cxnSp>
      <p:cxnSp>
        <p:nvCxnSpPr>
          <p:cNvPr id="749" name="Google Shape;749;p38"/>
          <p:cNvCxnSpPr/>
          <p:nvPr/>
        </p:nvCxnSpPr>
        <p:spPr>
          <a:xfrm>
            <a:off x="4782200" y="2400"/>
            <a:ext cx="0" cy="5138700"/>
          </a:xfrm>
          <a:prstGeom prst="straightConnector1">
            <a:avLst/>
          </a:prstGeom>
          <a:noFill/>
          <a:ln cap="flat" cmpd="sng" w="9525">
            <a:solidFill>
              <a:schemeClr val="lt1"/>
            </a:solidFill>
            <a:prstDash val="solid"/>
            <a:round/>
            <a:headEnd len="sm" w="sm" type="none"/>
            <a:tailEnd len="sm" w="sm" type="none"/>
          </a:ln>
        </p:spPr>
      </p:cxnSp>
      <p:cxnSp>
        <p:nvCxnSpPr>
          <p:cNvPr id="750" name="Google Shape;750;p38"/>
          <p:cNvCxnSpPr/>
          <p:nvPr/>
        </p:nvCxnSpPr>
        <p:spPr>
          <a:xfrm rot="10800000">
            <a:off x="8924402" y="17150"/>
            <a:ext cx="0" cy="5120400"/>
          </a:xfrm>
          <a:prstGeom prst="straightConnector1">
            <a:avLst/>
          </a:prstGeom>
          <a:noFill/>
          <a:ln cap="flat" cmpd="sng" w="9525">
            <a:solidFill>
              <a:schemeClr val="lt2"/>
            </a:solidFill>
            <a:prstDash val="solid"/>
            <a:round/>
            <a:headEnd len="sm" w="sm" type="none"/>
            <a:tailEnd len="sm" w="sm" type="none"/>
          </a:ln>
        </p:spPr>
      </p:cxnSp>
      <p:cxnSp>
        <p:nvCxnSpPr>
          <p:cNvPr id="751" name="Google Shape;751;p38"/>
          <p:cNvCxnSpPr/>
          <p:nvPr/>
        </p:nvCxnSpPr>
        <p:spPr>
          <a:xfrm>
            <a:off x="90275" y="0"/>
            <a:ext cx="0" cy="5269800"/>
          </a:xfrm>
          <a:prstGeom prst="straightConnector1">
            <a:avLst/>
          </a:prstGeom>
          <a:noFill/>
          <a:ln cap="flat" cmpd="sng" w="9525">
            <a:solidFill>
              <a:schemeClr val="lt1"/>
            </a:solidFill>
            <a:prstDash val="solid"/>
            <a:round/>
            <a:headEnd len="sm" w="sm" type="none"/>
            <a:tailEnd len="sm" w="sm" type="none"/>
          </a:ln>
        </p:spPr>
      </p:cxnSp>
      <p:cxnSp>
        <p:nvCxnSpPr>
          <p:cNvPr id="752" name="Google Shape;752;p38"/>
          <p:cNvCxnSpPr/>
          <p:nvPr/>
        </p:nvCxnSpPr>
        <p:spPr>
          <a:xfrm>
            <a:off x="9038175" y="-1050"/>
            <a:ext cx="0" cy="5138700"/>
          </a:xfrm>
          <a:prstGeom prst="straightConnector1">
            <a:avLst/>
          </a:prstGeom>
          <a:noFill/>
          <a:ln cap="flat" cmpd="sng" w="9525">
            <a:solidFill>
              <a:schemeClr val="lt2"/>
            </a:solidFill>
            <a:prstDash val="solid"/>
            <a:round/>
            <a:headEnd len="sm" w="sm" type="none"/>
            <a:tailEnd len="sm" w="sm" type="none"/>
          </a:ln>
        </p:spPr>
      </p:cxnSp>
      <p:sp>
        <p:nvSpPr>
          <p:cNvPr id="753" name="Google Shape;753;p38"/>
          <p:cNvSpPr txBox="1"/>
          <p:nvPr>
            <p:ph type="ctrTitle"/>
          </p:nvPr>
        </p:nvSpPr>
        <p:spPr>
          <a:xfrm>
            <a:off x="375925" y="304725"/>
            <a:ext cx="3622500" cy="18729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754" name="Google Shape;754;p38"/>
          <p:cNvSpPr txBox="1"/>
          <p:nvPr>
            <p:ph idx="1" type="subTitle"/>
          </p:nvPr>
        </p:nvSpPr>
        <p:spPr>
          <a:xfrm>
            <a:off x="5896425" y="2625826"/>
            <a:ext cx="2741100" cy="300000"/>
          </a:xfrm>
          <a:prstGeom prst="rect">
            <a:avLst/>
          </a:prstGeom>
        </p:spPr>
        <p:txBody>
          <a:bodyPr anchorCtr="0" anchor="t" bIns="90000" lIns="0" spcFirstLastPara="1" rIns="91425" wrap="square" tIns="90000">
            <a:normAutofit/>
          </a:bodyPr>
          <a:lstStyle>
            <a:lvl1pPr lvl="0">
              <a:spcBef>
                <a:spcPts val="0"/>
              </a:spcBef>
              <a:spcAft>
                <a:spcPts val="0"/>
              </a:spcAft>
              <a:buSzPts val="1200"/>
              <a:buFont typeface="Lexend Medium"/>
              <a:buNone/>
              <a:defRPr sz="1200">
                <a:latin typeface="Lexend Medium"/>
                <a:ea typeface="Lexend Medium"/>
                <a:cs typeface="Lexend Medium"/>
                <a:sym typeface="Lexend Medium"/>
              </a:defRPr>
            </a:lvl1pPr>
            <a:lvl2pPr lvl="1">
              <a:spcBef>
                <a:spcPts val="0"/>
              </a:spcBef>
              <a:spcAft>
                <a:spcPts val="0"/>
              </a:spcAft>
              <a:buSzPts val="1200"/>
              <a:buFont typeface="Lexend Medium"/>
              <a:buNone/>
              <a:defRPr sz="1200">
                <a:latin typeface="Lexend Medium"/>
                <a:ea typeface="Lexend Medium"/>
                <a:cs typeface="Lexend Medium"/>
                <a:sym typeface="Lexend Medium"/>
              </a:defRPr>
            </a:lvl2pPr>
            <a:lvl3pPr lvl="2">
              <a:spcBef>
                <a:spcPts val="0"/>
              </a:spcBef>
              <a:spcAft>
                <a:spcPts val="0"/>
              </a:spcAft>
              <a:buSzPts val="1200"/>
              <a:buFont typeface="Lexend Medium"/>
              <a:buNone/>
              <a:defRPr sz="1200">
                <a:latin typeface="Lexend Medium"/>
                <a:ea typeface="Lexend Medium"/>
                <a:cs typeface="Lexend Medium"/>
                <a:sym typeface="Lexend Medium"/>
              </a:defRPr>
            </a:lvl3pPr>
            <a:lvl4pPr lvl="3">
              <a:spcBef>
                <a:spcPts val="0"/>
              </a:spcBef>
              <a:spcAft>
                <a:spcPts val="0"/>
              </a:spcAft>
              <a:buSzPts val="1200"/>
              <a:buFont typeface="Lexend Medium"/>
              <a:buNone/>
              <a:defRPr sz="1200">
                <a:latin typeface="Lexend Medium"/>
                <a:ea typeface="Lexend Medium"/>
                <a:cs typeface="Lexend Medium"/>
                <a:sym typeface="Lexend Medium"/>
              </a:defRPr>
            </a:lvl4pPr>
            <a:lvl5pPr lvl="4">
              <a:spcBef>
                <a:spcPts val="0"/>
              </a:spcBef>
              <a:spcAft>
                <a:spcPts val="0"/>
              </a:spcAft>
              <a:buSzPts val="1200"/>
              <a:buFont typeface="Lexend Medium"/>
              <a:buNone/>
              <a:defRPr sz="1200">
                <a:latin typeface="Lexend Medium"/>
                <a:ea typeface="Lexend Medium"/>
                <a:cs typeface="Lexend Medium"/>
                <a:sym typeface="Lexend Medium"/>
              </a:defRPr>
            </a:lvl5pPr>
            <a:lvl6pPr lvl="5">
              <a:spcBef>
                <a:spcPts val="0"/>
              </a:spcBef>
              <a:spcAft>
                <a:spcPts val="0"/>
              </a:spcAft>
              <a:buSzPts val="1200"/>
              <a:buFont typeface="Lexend Medium"/>
              <a:buNone/>
              <a:defRPr sz="1200">
                <a:latin typeface="Lexend Medium"/>
                <a:ea typeface="Lexend Medium"/>
                <a:cs typeface="Lexend Medium"/>
                <a:sym typeface="Lexend Medium"/>
              </a:defRPr>
            </a:lvl6pPr>
            <a:lvl7pPr lvl="6">
              <a:spcBef>
                <a:spcPts val="0"/>
              </a:spcBef>
              <a:spcAft>
                <a:spcPts val="0"/>
              </a:spcAft>
              <a:buSzPts val="1200"/>
              <a:buFont typeface="Lexend Medium"/>
              <a:buNone/>
              <a:defRPr sz="1200">
                <a:latin typeface="Lexend Medium"/>
                <a:ea typeface="Lexend Medium"/>
                <a:cs typeface="Lexend Medium"/>
                <a:sym typeface="Lexend Medium"/>
              </a:defRPr>
            </a:lvl7pPr>
            <a:lvl8pPr lvl="7">
              <a:spcBef>
                <a:spcPts val="0"/>
              </a:spcBef>
              <a:spcAft>
                <a:spcPts val="0"/>
              </a:spcAft>
              <a:buSzPts val="1200"/>
              <a:buFont typeface="Lexend Medium"/>
              <a:buNone/>
              <a:defRPr sz="1200">
                <a:latin typeface="Lexend Medium"/>
                <a:ea typeface="Lexend Medium"/>
                <a:cs typeface="Lexend Medium"/>
                <a:sym typeface="Lexend Medium"/>
              </a:defRPr>
            </a:lvl8pPr>
            <a:lvl9pPr lvl="8">
              <a:spcBef>
                <a:spcPts val="0"/>
              </a:spcBef>
              <a:spcAft>
                <a:spcPts val="0"/>
              </a:spcAft>
              <a:buSzPts val="1200"/>
              <a:buFont typeface="Lexend Medium"/>
              <a:buNone/>
              <a:defRPr sz="1200">
                <a:latin typeface="Lexend Medium"/>
                <a:ea typeface="Lexend Medium"/>
                <a:cs typeface="Lexend Medium"/>
                <a:sym typeface="Lexend Medium"/>
              </a:defRPr>
            </a:lvl9pPr>
          </a:lstStyle>
          <a:p/>
        </p:txBody>
      </p:sp>
      <p:sp>
        <p:nvSpPr>
          <p:cNvPr id="755" name="Google Shape;755;p38"/>
          <p:cNvSpPr txBox="1"/>
          <p:nvPr>
            <p:ph idx="2" type="subTitle"/>
          </p:nvPr>
        </p:nvSpPr>
        <p:spPr>
          <a:xfrm>
            <a:off x="4497325" y="3119150"/>
            <a:ext cx="1423500" cy="346200"/>
          </a:xfrm>
          <a:prstGeom prst="rect">
            <a:avLst/>
          </a:prstGeom>
        </p:spPr>
        <p:txBody>
          <a:bodyPr anchorCtr="0" anchor="ctr" bIns="90000" lIns="91425" spcFirstLastPara="1" rIns="91425" wrap="square" tIns="90000">
            <a:normAutofit/>
          </a:bodyPr>
          <a:lstStyle>
            <a:lvl1pPr lvl="0" algn="r">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756" name="Google Shape;756;p38"/>
          <p:cNvSpPr txBox="1"/>
          <p:nvPr>
            <p:ph idx="3" type="subTitle"/>
          </p:nvPr>
        </p:nvSpPr>
        <p:spPr>
          <a:xfrm>
            <a:off x="2226075" y="3113675"/>
            <a:ext cx="1406100" cy="3000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757" name="Google Shape;757;p38"/>
          <p:cNvSpPr txBox="1"/>
          <p:nvPr>
            <p:ph idx="4" type="subTitle"/>
          </p:nvPr>
        </p:nvSpPr>
        <p:spPr>
          <a:xfrm>
            <a:off x="364750" y="3113675"/>
            <a:ext cx="1406100" cy="3000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758" name="Google Shape;758;p38"/>
          <p:cNvSpPr txBox="1"/>
          <p:nvPr>
            <p:ph idx="5" type="subTitle"/>
          </p:nvPr>
        </p:nvSpPr>
        <p:spPr>
          <a:xfrm>
            <a:off x="2226075" y="4409075"/>
            <a:ext cx="1406100" cy="3000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759" name="Google Shape;759;p38"/>
          <p:cNvSpPr txBox="1"/>
          <p:nvPr>
            <p:ph idx="6" type="subTitle"/>
          </p:nvPr>
        </p:nvSpPr>
        <p:spPr>
          <a:xfrm>
            <a:off x="364750" y="4409075"/>
            <a:ext cx="1406100" cy="3000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760" name="Google Shape;760;p38"/>
          <p:cNvSpPr txBox="1"/>
          <p:nvPr>
            <p:ph idx="7" type="title"/>
          </p:nvPr>
        </p:nvSpPr>
        <p:spPr>
          <a:xfrm>
            <a:off x="364750" y="2499300"/>
            <a:ext cx="1406100" cy="481200"/>
          </a:xfrm>
          <a:prstGeom prst="rect">
            <a:avLst/>
          </a:prstGeom>
        </p:spPr>
        <p:txBody>
          <a:bodyPr anchorCtr="0" anchor="b" bIns="91425" lIns="91425"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12000"/>
              <a:buFont typeface="Alexandria Black"/>
              <a:buNone/>
              <a:defRPr sz="12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2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2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2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2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2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2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2000">
                <a:latin typeface="Alexandria Black"/>
                <a:ea typeface="Alexandria Black"/>
                <a:cs typeface="Alexandria Black"/>
                <a:sym typeface="Alexandria Black"/>
              </a:defRPr>
            </a:lvl9pPr>
          </a:lstStyle>
          <a:p/>
        </p:txBody>
      </p:sp>
      <p:sp>
        <p:nvSpPr>
          <p:cNvPr id="761" name="Google Shape;761;p38"/>
          <p:cNvSpPr txBox="1"/>
          <p:nvPr>
            <p:ph idx="8" type="title"/>
          </p:nvPr>
        </p:nvSpPr>
        <p:spPr>
          <a:xfrm>
            <a:off x="2271738" y="2499300"/>
            <a:ext cx="1406100" cy="481200"/>
          </a:xfrm>
          <a:prstGeom prst="rect">
            <a:avLst/>
          </a:prstGeom>
        </p:spPr>
        <p:txBody>
          <a:bodyPr anchorCtr="0" anchor="b" bIns="91425" lIns="91425"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12000"/>
              <a:buFont typeface="Alexandria Black"/>
              <a:buNone/>
              <a:defRPr sz="12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2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2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2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2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2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2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2000">
                <a:latin typeface="Alexandria Black"/>
                <a:ea typeface="Alexandria Black"/>
                <a:cs typeface="Alexandria Black"/>
                <a:sym typeface="Alexandria Black"/>
              </a:defRPr>
            </a:lvl9pPr>
          </a:lstStyle>
          <a:p/>
        </p:txBody>
      </p:sp>
      <p:sp>
        <p:nvSpPr>
          <p:cNvPr id="762" name="Google Shape;762;p38"/>
          <p:cNvSpPr txBox="1"/>
          <p:nvPr>
            <p:ph idx="9" type="title"/>
          </p:nvPr>
        </p:nvSpPr>
        <p:spPr>
          <a:xfrm>
            <a:off x="364750" y="3794700"/>
            <a:ext cx="1406100" cy="481200"/>
          </a:xfrm>
          <a:prstGeom prst="rect">
            <a:avLst/>
          </a:prstGeom>
        </p:spPr>
        <p:txBody>
          <a:bodyPr anchorCtr="0" anchor="b" bIns="91425" lIns="91425"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12000"/>
              <a:buFont typeface="Alexandria Black"/>
              <a:buNone/>
              <a:defRPr sz="12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2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2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2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2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2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2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2000">
                <a:latin typeface="Alexandria Black"/>
                <a:ea typeface="Alexandria Black"/>
                <a:cs typeface="Alexandria Black"/>
                <a:sym typeface="Alexandria Black"/>
              </a:defRPr>
            </a:lvl9pPr>
          </a:lstStyle>
          <a:p/>
        </p:txBody>
      </p:sp>
      <p:sp>
        <p:nvSpPr>
          <p:cNvPr id="763" name="Google Shape;763;p38"/>
          <p:cNvSpPr txBox="1"/>
          <p:nvPr>
            <p:ph idx="13" type="title"/>
          </p:nvPr>
        </p:nvSpPr>
        <p:spPr>
          <a:xfrm>
            <a:off x="2271738" y="3794700"/>
            <a:ext cx="1406100" cy="481200"/>
          </a:xfrm>
          <a:prstGeom prst="rect">
            <a:avLst/>
          </a:prstGeom>
        </p:spPr>
        <p:txBody>
          <a:bodyPr anchorCtr="0" anchor="b" bIns="91425" lIns="91425"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12000"/>
              <a:buFont typeface="Alexandria Black"/>
              <a:buNone/>
              <a:defRPr sz="12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2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2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2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2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2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2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2000">
                <a:latin typeface="Alexandria Black"/>
                <a:ea typeface="Alexandria Black"/>
                <a:cs typeface="Alexandria Black"/>
                <a:sym typeface="Alexandria Black"/>
              </a:defRPr>
            </a:lvl9pPr>
          </a:lstStyle>
          <a:p/>
        </p:txBody>
      </p:sp>
      <p:sp>
        <p:nvSpPr>
          <p:cNvPr id="764" name="Google Shape;764;p3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765" name="Google Shape;765;p38"/>
          <p:cNvSpPr txBox="1"/>
          <p:nvPr>
            <p:ph idx="14" type="subTitle"/>
          </p:nvPr>
        </p:nvSpPr>
        <p:spPr>
          <a:xfrm>
            <a:off x="4497325" y="3495475"/>
            <a:ext cx="1423500" cy="346200"/>
          </a:xfrm>
          <a:prstGeom prst="rect">
            <a:avLst/>
          </a:prstGeom>
        </p:spPr>
        <p:txBody>
          <a:bodyPr anchorCtr="0" anchor="ctr" bIns="90000" lIns="91425" spcFirstLastPara="1" rIns="91425" wrap="square" tIns="90000">
            <a:normAutofit/>
          </a:bodyPr>
          <a:lstStyle>
            <a:lvl1pPr lvl="0" algn="r">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766" name="Google Shape;766;p38"/>
          <p:cNvSpPr txBox="1"/>
          <p:nvPr>
            <p:ph idx="15" type="subTitle"/>
          </p:nvPr>
        </p:nvSpPr>
        <p:spPr>
          <a:xfrm>
            <a:off x="4497325" y="3871800"/>
            <a:ext cx="1423500" cy="346200"/>
          </a:xfrm>
          <a:prstGeom prst="rect">
            <a:avLst/>
          </a:prstGeom>
        </p:spPr>
        <p:txBody>
          <a:bodyPr anchorCtr="0" anchor="ctr" bIns="90000" lIns="91425" spcFirstLastPara="1" rIns="91425" wrap="square" tIns="90000">
            <a:normAutofit/>
          </a:bodyPr>
          <a:lstStyle>
            <a:lvl1pPr lvl="0" algn="r">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767" name="Google Shape;767;p38"/>
          <p:cNvSpPr txBox="1"/>
          <p:nvPr>
            <p:ph idx="16" type="subTitle"/>
          </p:nvPr>
        </p:nvSpPr>
        <p:spPr>
          <a:xfrm>
            <a:off x="4497325" y="4246475"/>
            <a:ext cx="1423500" cy="346200"/>
          </a:xfrm>
          <a:prstGeom prst="rect">
            <a:avLst/>
          </a:prstGeom>
        </p:spPr>
        <p:txBody>
          <a:bodyPr anchorCtr="0" anchor="ctr" bIns="90000" lIns="91425" spcFirstLastPara="1" rIns="91425" wrap="square" tIns="90000">
            <a:normAutofit/>
          </a:bodyPr>
          <a:lstStyle>
            <a:lvl1pPr lvl="0" algn="r">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768" name="Google Shape;768;p38"/>
          <p:cNvSpPr txBox="1"/>
          <p:nvPr>
            <p:ph idx="17" type="subTitle"/>
          </p:nvPr>
        </p:nvSpPr>
        <p:spPr>
          <a:xfrm>
            <a:off x="5896425" y="368500"/>
            <a:ext cx="2741100" cy="300000"/>
          </a:xfrm>
          <a:prstGeom prst="rect">
            <a:avLst/>
          </a:prstGeom>
        </p:spPr>
        <p:txBody>
          <a:bodyPr anchorCtr="0" anchor="t" bIns="90000" lIns="0" spcFirstLastPara="1" rIns="91425" wrap="square" tIns="90000">
            <a:normAutofit/>
          </a:bodyPr>
          <a:lstStyle>
            <a:lvl1pPr lvl="0">
              <a:spcBef>
                <a:spcPts val="0"/>
              </a:spcBef>
              <a:spcAft>
                <a:spcPts val="0"/>
              </a:spcAft>
              <a:buSzPts val="1200"/>
              <a:buFont typeface="Lexend Medium"/>
              <a:buNone/>
              <a:defRPr sz="1200">
                <a:latin typeface="Lexend Medium"/>
                <a:ea typeface="Lexend Medium"/>
                <a:cs typeface="Lexend Medium"/>
                <a:sym typeface="Lexend Medium"/>
              </a:defRPr>
            </a:lvl1pPr>
            <a:lvl2pPr lvl="1">
              <a:spcBef>
                <a:spcPts val="0"/>
              </a:spcBef>
              <a:spcAft>
                <a:spcPts val="0"/>
              </a:spcAft>
              <a:buSzPts val="1200"/>
              <a:buFont typeface="Lexend Medium"/>
              <a:buNone/>
              <a:defRPr sz="1200">
                <a:latin typeface="Lexend Medium"/>
                <a:ea typeface="Lexend Medium"/>
                <a:cs typeface="Lexend Medium"/>
                <a:sym typeface="Lexend Medium"/>
              </a:defRPr>
            </a:lvl2pPr>
            <a:lvl3pPr lvl="2">
              <a:spcBef>
                <a:spcPts val="0"/>
              </a:spcBef>
              <a:spcAft>
                <a:spcPts val="0"/>
              </a:spcAft>
              <a:buSzPts val="1200"/>
              <a:buFont typeface="Lexend Medium"/>
              <a:buNone/>
              <a:defRPr sz="1200">
                <a:latin typeface="Lexend Medium"/>
                <a:ea typeface="Lexend Medium"/>
                <a:cs typeface="Lexend Medium"/>
                <a:sym typeface="Lexend Medium"/>
              </a:defRPr>
            </a:lvl3pPr>
            <a:lvl4pPr lvl="3">
              <a:spcBef>
                <a:spcPts val="0"/>
              </a:spcBef>
              <a:spcAft>
                <a:spcPts val="0"/>
              </a:spcAft>
              <a:buSzPts val="1200"/>
              <a:buFont typeface="Lexend Medium"/>
              <a:buNone/>
              <a:defRPr sz="1200">
                <a:latin typeface="Lexend Medium"/>
                <a:ea typeface="Lexend Medium"/>
                <a:cs typeface="Lexend Medium"/>
                <a:sym typeface="Lexend Medium"/>
              </a:defRPr>
            </a:lvl4pPr>
            <a:lvl5pPr lvl="4">
              <a:spcBef>
                <a:spcPts val="0"/>
              </a:spcBef>
              <a:spcAft>
                <a:spcPts val="0"/>
              </a:spcAft>
              <a:buSzPts val="1200"/>
              <a:buFont typeface="Lexend Medium"/>
              <a:buNone/>
              <a:defRPr sz="1200">
                <a:latin typeface="Lexend Medium"/>
                <a:ea typeface="Lexend Medium"/>
                <a:cs typeface="Lexend Medium"/>
                <a:sym typeface="Lexend Medium"/>
              </a:defRPr>
            </a:lvl5pPr>
            <a:lvl6pPr lvl="5">
              <a:spcBef>
                <a:spcPts val="0"/>
              </a:spcBef>
              <a:spcAft>
                <a:spcPts val="0"/>
              </a:spcAft>
              <a:buSzPts val="1200"/>
              <a:buFont typeface="Lexend Medium"/>
              <a:buNone/>
              <a:defRPr sz="1200">
                <a:latin typeface="Lexend Medium"/>
                <a:ea typeface="Lexend Medium"/>
                <a:cs typeface="Lexend Medium"/>
                <a:sym typeface="Lexend Medium"/>
              </a:defRPr>
            </a:lvl6pPr>
            <a:lvl7pPr lvl="6">
              <a:spcBef>
                <a:spcPts val="0"/>
              </a:spcBef>
              <a:spcAft>
                <a:spcPts val="0"/>
              </a:spcAft>
              <a:buSzPts val="1200"/>
              <a:buFont typeface="Lexend Medium"/>
              <a:buNone/>
              <a:defRPr sz="1200">
                <a:latin typeface="Lexend Medium"/>
                <a:ea typeface="Lexend Medium"/>
                <a:cs typeface="Lexend Medium"/>
                <a:sym typeface="Lexend Medium"/>
              </a:defRPr>
            </a:lvl7pPr>
            <a:lvl8pPr lvl="7">
              <a:spcBef>
                <a:spcPts val="0"/>
              </a:spcBef>
              <a:spcAft>
                <a:spcPts val="0"/>
              </a:spcAft>
              <a:buSzPts val="1200"/>
              <a:buFont typeface="Lexend Medium"/>
              <a:buNone/>
              <a:defRPr sz="1200">
                <a:latin typeface="Lexend Medium"/>
                <a:ea typeface="Lexend Medium"/>
                <a:cs typeface="Lexend Medium"/>
                <a:sym typeface="Lexend Medium"/>
              </a:defRPr>
            </a:lvl8pPr>
            <a:lvl9pPr lvl="8">
              <a:spcBef>
                <a:spcPts val="0"/>
              </a:spcBef>
              <a:spcAft>
                <a:spcPts val="0"/>
              </a:spcAft>
              <a:buSzPts val="1200"/>
              <a:buFont typeface="Lexend Medium"/>
              <a:buNone/>
              <a:defRPr sz="1200">
                <a:latin typeface="Lexend Medium"/>
                <a:ea typeface="Lexend Medium"/>
                <a:cs typeface="Lexend Medium"/>
                <a:sym typeface="Lexend Medium"/>
              </a:defRPr>
            </a:lvl9pPr>
          </a:lstStyle>
          <a:p/>
        </p:txBody>
      </p:sp>
      <p:sp>
        <p:nvSpPr>
          <p:cNvPr id="769" name="Google Shape;769;p38"/>
          <p:cNvSpPr txBox="1"/>
          <p:nvPr>
            <p:ph idx="18" type="subTitle"/>
          </p:nvPr>
        </p:nvSpPr>
        <p:spPr>
          <a:xfrm>
            <a:off x="7760063" y="1891350"/>
            <a:ext cx="1092300" cy="300000"/>
          </a:xfrm>
          <a:prstGeom prst="rect">
            <a:avLst/>
          </a:prstGeom>
        </p:spPr>
        <p:txBody>
          <a:bodyPr anchorCtr="0" anchor="ctr" bIns="0" lIns="72000" spcFirstLastPara="1" rIns="0" wrap="square" tIns="0">
            <a:normAutofit/>
          </a:bodyPr>
          <a:lstStyle>
            <a:lvl1pPr lvl="0">
              <a:spcBef>
                <a:spcPts val="0"/>
              </a:spcBef>
              <a:spcAft>
                <a:spcPts val="0"/>
              </a:spcAft>
              <a:buSzPts val="10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0" name="Google Shape;770;p38"/>
          <p:cNvSpPr txBox="1"/>
          <p:nvPr>
            <p:ph idx="19" type="subTitle"/>
          </p:nvPr>
        </p:nvSpPr>
        <p:spPr>
          <a:xfrm>
            <a:off x="7760063" y="1627000"/>
            <a:ext cx="1092300" cy="300000"/>
          </a:xfrm>
          <a:prstGeom prst="rect">
            <a:avLst/>
          </a:prstGeom>
        </p:spPr>
        <p:txBody>
          <a:bodyPr anchorCtr="0" anchor="ctr" bIns="0" lIns="72000" spcFirstLastPara="1" rIns="0" wrap="square" tIns="0">
            <a:normAutofit/>
          </a:bodyPr>
          <a:lstStyle>
            <a:lvl1pPr lvl="0">
              <a:spcBef>
                <a:spcPts val="0"/>
              </a:spcBef>
              <a:spcAft>
                <a:spcPts val="0"/>
              </a:spcAft>
              <a:buSzPts val="10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1" name="Google Shape;771;p38"/>
          <p:cNvSpPr txBox="1"/>
          <p:nvPr>
            <p:ph idx="20" type="subTitle"/>
          </p:nvPr>
        </p:nvSpPr>
        <p:spPr>
          <a:xfrm>
            <a:off x="7760063" y="1357400"/>
            <a:ext cx="1092300" cy="300000"/>
          </a:xfrm>
          <a:prstGeom prst="rect">
            <a:avLst/>
          </a:prstGeom>
        </p:spPr>
        <p:txBody>
          <a:bodyPr anchorCtr="0" anchor="ctr" bIns="0" lIns="72000" spcFirstLastPara="1" rIns="0" wrap="square" tIns="0">
            <a:normAutofit/>
          </a:bodyPr>
          <a:lstStyle>
            <a:lvl1pPr lvl="0">
              <a:spcBef>
                <a:spcPts val="0"/>
              </a:spcBef>
              <a:spcAft>
                <a:spcPts val="0"/>
              </a:spcAft>
              <a:buSzPts val="10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2" name="Google Shape;772;p38"/>
          <p:cNvSpPr txBox="1"/>
          <p:nvPr>
            <p:ph idx="21" type="subTitle"/>
          </p:nvPr>
        </p:nvSpPr>
        <p:spPr>
          <a:xfrm>
            <a:off x="7760063" y="1093050"/>
            <a:ext cx="1092300" cy="300000"/>
          </a:xfrm>
          <a:prstGeom prst="rect">
            <a:avLst/>
          </a:prstGeom>
        </p:spPr>
        <p:txBody>
          <a:bodyPr anchorCtr="0" anchor="ctr" bIns="0" lIns="72000" spcFirstLastPara="1" rIns="0" wrap="square" tIns="0">
            <a:normAutofit/>
          </a:bodyPr>
          <a:lstStyle>
            <a:lvl1pPr lvl="0">
              <a:spcBef>
                <a:spcPts val="0"/>
              </a:spcBef>
              <a:spcAft>
                <a:spcPts val="0"/>
              </a:spcAft>
              <a:buSzPts val="10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3" name="Google Shape;773;p38"/>
          <p:cNvSpPr txBox="1"/>
          <p:nvPr>
            <p:ph idx="22" type="title"/>
          </p:nvPr>
        </p:nvSpPr>
        <p:spPr>
          <a:xfrm>
            <a:off x="6664625" y="3120075"/>
            <a:ext cx="548700" cy="3462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774" name="Google Shape;774;p38"/>
          <p:cNvSpPr txBox="1"/>
          <p:nvPr>
            <p:ph idx="23" type="title"/>
          </p:nvPr>
        </p:nvSpPr>
        <p:spPr>
          <a:xfrm>
            <a:off x="8113350" y="3495475"/>
            <a:ext cx="548700" cy="346200"/>
          </a:xfrm>
          <a:prstGeom prst="rect">
            <a:avLst/>
          </a:prstGeom>
        </p:spPr>
        <p:txBody>
          <a:bodyPr anchorCtr="0" anchor="ctr" bIns="0" lIns="0" spcFirstLastPara="1" rIns="0" wrap="square" tIns="0">
            <a:normAutofit/>
          </a:bodyPr>
          <a:lstStyle>
            <a:lvl1pPr lvl="0"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1pPr>
            <a:lvl2pPr lvl="1"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2pPr>
            <a:lvl3pPr lvl="2"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3pPr>
            <a:lvl4pPr lvl="3"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4pPr>
            <a:lvl5pPr lvl="4"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5pPr>
            <a:lvl6pPr lvl="5"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6pPr>
            <a:lvl7pPr lvl="6"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7pPr>
            <a:lvl8pPr lvl="7"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8pPr>
            <a:lvl9pPr lvl="8"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9pPr>
          </a:lstStyle>
          <a:p/>
        </p:txBody>
      </p:sp>
      <p:sp>
        <p:nvSpPr>
          <p:cNvPr id="775" name="Google Shape;775;p38"/>
          <p:cNvSpPr txBox="1"/>
          <p:nvPr>
            <p:ph idx="24" type="title"/>
          </p:nvPr>
        </p:nvSpPr>
        <p:spPr>
          <a:xfrm>
            <a:off x="7981075" y="3870875"/>
            <a:ext cx="548700" cy="3462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776" name="Google Shape;776;p38"/>
          <p:cNvSpPr txBox="1"/>
          <p:nvPr>
            <p:ph idx="25" type="title"/>
          </p:nvPr>
        </p:nvSpPr>
        <p:spPr>
          <a:xfrm>
            <a:off x="7767475" y="4246275"/>
            <a:ext cx="548700" cy="3462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777" name="Google Shape;777;p38"/>
          <p:cNvSpPr txBox="1"/>
          <p:nvPr>
            <p:ph idx="26" type="title"/>
          </p:nvPr>
        </p:nvSpPr>
        <p:spPr>
          <a:xfrm>
            <a:off x="5013200" y="825325"/>
            <a:ext cx="548700" cy="2286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778" name="Google Shape;778;p38"/>
          <p:cNvSpPr txBox="1"/>
          <p:nvPr>
            <p:ph idx="27" type="title"/>
          </p:nvPr>
        </p:nvSpPr>
        <p:spPr>
          <a:xfrm>
            <a:off x="6868000" y="825325"/>
            <a:ext cx="548700" cy="2286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779" name="Google Shape;779;p38"/>
          <p:cNvSpPr txBox="1"/>
          <p:nvPr>
            <p:ph idx="28" type="title"/>
          </p:nvPr>
        </p:nvSpPr>
        <p:spPr>
          <a:xfrm>
            <a:off x="5013200" y="2230525"/>
            <a:ext cx="548700" cy="2286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780" name="Google Shape;780;p38"/>
          <p:cNvSpPr txBox="1"/>
          <p:nvPr>
            <p:ph idx="29" type="title"/>
          </p:nvPr>
        </p:nvSpPr>
        <p:spPr>
          <a:xfrm>
            <a:off x="6868000" y="2230525"/>
            <a:ext cx="548700" cy="2286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5">
  <p:cSld name="CUSTOM_7">
    <p:bg>
      <p:bgPr>
        <a:solidFill>
          <a:schemeClr val="accent4"/>
        </a:solidFill>
      </p:bgPr>
    </p:bg>
    <p:spTree>
      <p:nvGrpSpPr>
        <p:cNvPr id="781" name="Shape 781"/>
        <p:cNvGrpSpPr/>
        <p:nvPr/>
      </p:nvGrpSpPr>
      <p:grpSpPr>
        <a:xfrm>
          <a:off x="0" y="0"/>
          <a:ext cx="0" cy="0"/>
          <a:chOff x="0" y="0"/>
          <a:chExt cx="0" cy="0"/>
        </a:xfrm>
      </p:grpSpPr>
      <p:sp>
        <p:nvSpPr>
          <p:cNvPr id="782" name="Google Shape;782;p39"/>
          <p:cNvSpPr/>
          <p:nvPr/>
        </p:nvSpPr>
        <p:spPr>
          <a:xfrm>
            <a:off x="0" y="3871475"/>
            <a:ext cx="9144000" cy="127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pic>
        <p:nvPicPr>
          <p:cNvPr descr="A group of people sit side-by-side while working on their laptops. " id="783" name="Google Shape;783;p39"/>
          <p:cNvPicPr preferRelativeResize="0"/>
          <p:nvPr/>
        </p:nvPicPr>
        <p:blipFill rotWithShape="1">
          <a:blip r:embed="rId2">
            <a:alphaModFix amt="30000"/>
          </a:blip>
          <a:srcRect b="24128" l="312" r="1915" t="54025"/>
          <a:stretch/>
        </p:blipFill>
        <p:spPr>
          <a:xfrm>
            <a:off x="-5475" y="3871525"/>
            <a:ext cx="9144003" cy="1271899"/>
          </a:xfrm>
          <a:prstGeom prst="rect">
            <a:avLst/>
          </a:prstGeom>
          <a:noFill/>
          <a:ln>
            <a:noFill/>
          </a:ln>
        </p:spPr>
      </p:pic>
      <p:cxnSp>
        <p:nvCxnSpPr>
          <p:cNvPr id="784" name="Google Shape;784;p39"/>
          <p:cNvCxnSpPr/>
          <p:nvPr/>
        </p:nvCxnSpPr>
        <p:spPr>
          <a:xfrm>
            <a:off x="-7575" y="3977538"/>
            <a:ext cx="9158400" cy="0"/>
          </a:xfrm>
          <a:prstGeom prst="straightConnector1">
            <a:avLst/>
          </a:prstGeom>
          <a:noFill/>
          <a:ln cap="flat" cmpd="sng" w="9525">
            <a:solidFill>
              <a:schemeClr val="accent1"/>
            </a:solidFill>
            <a:prstDash val="solid"/>
            <a:round/>
            <a:headEnd len="sm" w="sm" type="none"/>
            <a:tailEnd len="sm" w="sm" type="none"/>
          </a:ln>
        </p:spPr>
      </p:cxnSp>
      <p:sp>
        <p:nvSpPr>
          <p:cNvPr id="785" name="Google Shape;785;p39"/>
          <p:cNvSpPr txBox="1"/>
          <p:nvPr>
            <p:ph idx="1" type="subTitle"/>
          </p:nvPr>
        </p:nvSpPr>
        <p:spPr>
          <a:xfrm>
            <a:off x="475150" y="1858900"/>
            <a:ext cx="9627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Alexandria Black"/>
              <a:buNone/>
              <a:defRPr sz="1000">
                <a:latin typeface="Alexandria Black"/>
                <a:ea typeface="Alexandria Black"/>
                <a:cs typeface="Alexandria Black"/>
                <a:sym typeface="Alexandria Black"/>
              </a:defRPr>
            </a:lvl2pPr>
            <a:lvl3pPr lvl="2">
              <a:spcBef>
                <a:spcPts val="0"/>
              </a:spcBef>
              <a:spcAft>
                <a:spcPts val="0"/>
              </a:spcAft>
              <a:buSzPts val="1000"/>
              <a:buFont typeface="Alexandria Black"/>
              <a:buNone/>
              <a:defRPr sz="1000">
                <a:latin typeface="Alexandria Black"/>
                <a:ea typeface="Alexandria Black"/>
                <a:cs typeface="Alexandria Black"/>
                <a:sym typeface="Alexandria Black"/>
              </a:defRPr>
            </a:lvl3pPr>
            <a:lvl4pPr lvl="3">
              <a:spcBef>
                <a:spcPts val="0"/>
              </a:spcBef>
              <a:spcAft>
                <a:spcPts val="0"/>
              </a:spcAft>
              <a:buSzPts val="1000"/>
              <a:buFont typeface="Alexandria Black"/>
              <a:buNone/>
              <a:defRPr sz="1000">
                <a:latin typeface="Alexandria Black"/>
                <a:ea typeface="Alexandria Black"/>
                <a:cs typeface="Alexandria Black"/>
                <a:sym typeface="Alexandria Black"/>
              </a:defRPr>
            </a:lvl4pPr>
            <a:lvl5pPr lvl="4">
              <a:spcBef>
                <a:spcPts val="0"/>
              </a:spcBef>
              <a:spcAft>
                <a:spcPts val="0"/>
              </a:spcAft>
              <a:buSzPts val="1000"/>
              <a:buFont typeface="Alexandria Black"/>
              <a:buNone/>
              <a:defRPr sz="1000">
                <a:latin typeface="Alexandria Black"/>
                <a:ea typeface="Alexandria Black"/>
                <a:cs typeface="Alexandria Black"/>
                <a:sym typeface="Alexandria Black"/>
              </a:defRPr>
            </a:lvl5pPr>
            <a:lvl6pPr lvl="5">
              <a:spcBef>
                <a:spcPts val="0"/>
              </a:spcBef>
              <a:spcAft>
                <a:spcPts val="0"/>
              </a:spcAft>
              <a:buSzPts val="1000"/>
              <a:buFont typeface="Alexandria Black"/>
              <a:buNone/>
              <a:defRPr sz="1000">
                <a:latin typeface="Alexandria Black"/>
                <a:ea typeface="Alexandria Black"/>
                <a:cs typeface="Alexandria Black"/>
                <a:sym typeface="Alexandria Black"/>
              </a:defRPr>
            </a:lvl6pPr>
            <a:lvl7pPr lvl="6">
              <a:spcBef>
                <a:spcPts val="0"/>
              </a:spcBef>
              <a:spcAft>
                <a:spcPts val="0"/>
              </a:spcAft>
              <a:buSzPts val="1000"/>
              <a:buFont typeface="Alexandria Black"/>
              <a:buNone/>
              <a:defRPr sz="1000">
                <a:latin typeface="Alexandria Black"/>
                <a:ea typeface="Alexandria Black"/>
                <a:cs typeface="Alexandria Black"/>
                <a:sym typeface="Alexandria Black"/>
              </a:defRPr>
            </a:lvl7pPr>
            <a:lvl8pPr lvl="7">
              <a:spcBef>
                <a:spcPts val="0"/>
              </a:spcBef>
              <a:spcAft>
                <a:spcPts val="0"/>
              </a:spcAft>
              <a:buSzPts val="1000"/>
              <a:buFont typeface="Alexandria Black"/>
              <a:buNone/>
              <a:defRPr sz="1000">
                <a:latin typeface="Alexandria Black"/>
                <a:ea typeface="Alexandria Black"/>
                <a:cs typeface="Alexandria Black"/>
                <a:sym typeface="Alexandria Black"/>
              </a:defRPr>
            </a:lvl8pPr>
            <a:lvl9pPr lvl="8">
              <a:spcBef>
                <a:spcPts val="0"/>
              </a:spcBef>
              <a:spcAft>
                <a:spcPts val="0"/>
              </a:spcAft>
              <a:buSzPts val="1000"/>
              <a:buFont typeface="Alexandria Black"/>
              <a:buNone/>
              <a:defRPr sz="1000">
                <a:latin typeface="Alexandria Black"/>
                <a:ea typeface="Alexandria Black"/>
                <a:cs typeface="Alexandria Black"/>
                <a:sym typeface="Alexandria Black"/>
              </a:defRPr>
            </a:lvl9pPr>
          </a:lstStyle>
          <a:p/>
        </p:txBody>
      </p:sp>
      <p:sp>
        <p:nvSpPr>
          <p:cNvPr id="786" name="Google Shape;786;p39"/>
          <p:cNvSpPr txBox="1"/>
          <p:nvPr>
            <p:ph idx="2" type="subTitle"/>
          </p:nvPr>
        </p:nvSpPr>
        <p:spPr>
          <a:xfrm>
            <a:off x="475150" y="2494850"/>
            <a:ext cx="9627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Alexandria Black"/>
              <a:buNone/>
              <a:defRPr sz="1000">
                <a:latin typeface="Alexandria Black"/>
                <a:ea typeface="Alexandria Black"/>
                <a:cs typeface="Alexandria Black"/>
                <a:sym typeface="Alexandria Black"/>
              </a:defRPr>
            </a:lvl2pPr>
            <a:lvl3pPr lvl="2">
              <a:spcBef>
                <a:spcPts val="0"/>
              </a:spcBef>
              <a:spcAft>
                <a:spcPts val="0"/>
              </a:spcAft>
              <a:buSzPts val="1000"/>
              <a:buFont typeface="Alexandria Black"/>
              <a:buNone/>
              <a:defRPr sz="1000">
                <a:latin typeface="Alexandria Black"/>
                <a:ea typeface="Alexandria Black"/>
                <a:cs typeface="Alexandria Black"/>
                <a:sym typeface="Alexandria Black"/>
              </a:defRPr>
            </a:lvl3pPr>
            <a:lvl4pPr lvl="3">
              <a:spcBef>
                <a:spcPts val="0"/>
              </a:spcBef>
              <a:spcAft>
                <a:spcPts val="0"/>
              </a:spcAft>
              <a:buSzPts val="1000"/>
              <a:buFont typeface="Alexandria Black"/>
              <a:buNone/>
              <a:defRPr sz="1000">
                <a:latin typeface="Alexandria Black"/>
                <a:ea typeface="Alexandria Black"/>
                <a:cs typeface="Alexandria Black"/>
                <a:sym typeface="Alexandria Black"/>
              </a:defRPr>
            </a:lvl4pPr>
            <a:lvl5pPr lvl="4">
              <a:spcBef>
                <a:spcPts val="0"/>
              </a:spcBef>
              <a:spcAft>
                <a:spcPts val="0"/>
              </a:spcAft>
              <a:buSzPts val="1000"/>
              <a:buFont typeface="Alexandria Black"/>
              <a:buNone/>
              <a:defRPr sz="1000">
                <a:latin typeface="Alexandria Black"/>
                <a:ea typeface="Alexandria Black"/>
                <a:cs typeface="Alexandria Black"/>
                <a:sym typeface="Alexandria Black"/>
              </a:defRPr>
            </a:lvl5pPr>
            <a:lvl6pPr lvl="5">
              <a:spcBef>
                <a:spcPts val="0"/>
              </a:spcBef>
              <a:spcAft>
                <a:spcPts val="0"/>
              </a:spcAft>
              <a:buSzPts val="1000"/>
              <a:buFont typeface="Alexandria Black"/>
              <a:buNone/>
              <a:defRPr sz="1000">
                <a:latin typeface="Alexandria Black"/>
                <a:ea typeface="Alexandria Black"/>
                <a:cs typeface="Alexandria Black"/>
                <a:sym typeface="Alexandria Black"/>
              </a:defRPr>
            </a:lvl6pPr>
            <a:lvl7pPr lvl="6">
              <a:spcBef>
                <a:spcPts val="0"/>
              </a:spcBef>
              <a:spcAft>
                <a:spcPts val="0"/>
              </a:spcAft>
              <a:buSzPts val="1000"/>
              <a:buFont typeface="Alexandria Black"/>
              <a:buNone/>
              <a:defRPr sz="1000">
                <a:latin typeface="Alexandria Black"/>
                <a:ea typeface="Alexandria Black"/>
                <a:cs typeface="Alexandria Black"/>
                <a:sym typeface="Alexandria Black"/>
              </a:defRPr>
            </a:lvl7pPr>
            <a:lvl8pPr lvl="7">
              <a:spcBef>
                <a:spcPts val="0"/>
              </a:spcBef>
              <a:spcAft>
                <a:spcPts val="0"/>
              </a:spcAft>
              <a:buSzPts val="1000"/>
              <a:buFont typeface="Alexandria Black"/>
              <a:buNone/>
              <a:defRPr sz="1000">
                <a:latin typeface="Alexandria Black"/>
                <a:ea typeface="Alexandria Black"/>
                <a:cs typeface="Alexandria Black"/>
                <a:sym typeface="Alexandria Black"/>
              </a:defRPr>
            </a:lvl8pPr>
            <a:lvl9pPr lvl="8">
              <a:spcBef>
                <a:spcPts val="0"/>
              </a:spcBef>
              <a:spcAft>
                <a:spcPts val="0"/>
              </a:spcAft>
              <a:buSzPts val="1000"/>
              <a:buFont typeface="Alexandria Black"/>
              <a:buNone/>
              <a:defRPr sz="1000">
                <a:latin typeface="Alexandria Black"/>
                <a:ea typeface="Alexandria Black"/>
                <a:cs typeface="Alexandria Black"/>
                <a:sym typeface="Alexandria Black"/>
              </a:defRPr>
            </a:lvl9pPr>
          </a:lstStyle>
          <a:p/>
        </p:txBody>
      </p:sp>
      <p:sp>
        <p:nvSpPr>
          <p:cNvPr id="787" name="Google Shape;787;p39"/>
          <p:cNvSpPr txBox="1"/>
          <p:nvPr>
            <p:ph idx="3" type="subTitle"/>
          </p:nvPr>
        </p:nvSpPr>
        <p:spPr>
          <a:xfrm>
            <a:off x="475150" y="3130800"/>
            <a:ext cx="9627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Alexandria Black"/>
              <a:buNone/>
              <a:defRPr sz="1000">
                <a:latin typeface="Alexandria Black"/>
                <a:ea typeface="Alexandria Black"/>
                <a:cs typeface="Alexandria Black"/>
                <a:sym typeface="Alexandria Black"/>
              </a:defRPr>
            </a:lvl2pPr>
            <a:lvl3pPr lvl="2">
              <a:spcBef>
                <a:spcPts val="0"/>
              </a:spcBef>
              <a:spcAft>
                <a:spcPts val="0"/>
              </a:spcAft>
              <a:buSzPts val="1000"/>
              <a:buFont typeface="Alexandria Black"/>
              <a:buNone/>
              <a:defRPr sz="1000">
                <a:latin typeface="Alexandria Black"/>
                <a:ea typeface="Alexandria Black"/>
                <a:cs typeface="Alexandria Black"/>
                <a:sym typeface="Alexandria Black"/>
              </a:defRPr>
            </a:lvl3pPr>
            <a:lvl4pPr lvl="3">
              <a:spcBef>
                <a:spcPts val="0"/>
              </a:spcBef>
              <a:spcAft>
                <a:spcPts val="0"/>
              </a:spcAft>
              <a:buSzPts val="1000"/>
              <a:buFont typeface="Alexandria Black"/>
              <a:buNone/>
              <a:defRPr sz="1000">
                <a:latin typeface="Alexandria Black"/>
                <a:ea typeface="Alexandria Black"/>
                <a:cs typeface="Alexandria Black"/>
                <a:sym typeface="Alexandria Black"/>
              </a:defRPr>
            </a:lvl4pPr>
            <a:lvl5pPr lvl="4">
              <a:spcBef>
                <a:spcPts val="0"/>
              </a:spcBef>
              <a:spcAft>
                <a:spcPts val="0"/>
              </a:spcAft>
              <a:buSzPts val="1000"/>
              <a:buFont typeface="Alexandria Black"/>
              <a:buNone/>
              <a:defRPr sz="1000">
                <a:latin typeface="Alexandria Black"/>
                <a:ea typeface="Alexandria Black"/>
                <a:cs typeface="Alexandria Black"/>
                <a:sym typeface="Alexandria Black"/>
              </a:defRPr>
            </a:lvl5pPr>
            <a:lvl6pPr lvl="5">
              <a:spcBef>
                <a:spcPts val="0"/>
              </a:spcBef>
              <a:spcAft>
                <a:spcPts val="0"/>
              </a:spcAft>
              <a:buSzPts val="1000"/>
              <a:buFont typeface="Alexandria Black"/>
              <a:buNone/>
              <a:defRPr sz="1000">
                <a:latin typeface="Alexandria Black"/>
                <a:ea typeface="Alexandria Black"/>
                <a:cs typeface="Alexandria Black"/>
                <a:sym typeface="Alexandria Black"/>
              </a:defRPr>
            </a:lvl6pPr>
            <a:lvl7pPr lvl="6">
              <a:spcBef>
                <a:spcPts val="0"/>
              </a:spcBef>
              <a:spcAft>
                <a:spcPts val="0"/>
              </a:spcAft>
              <a:buSzPts val="1000"/>
              <a:buFont typeface="Alexandria Black"/>
              <a:buNone/>
              <a:defRPr sz="1000">
                <a:latin typeface="Alexandria Black"/>
                <a:ea typeface="Alexandria Black"/>
                <a:cs typeface="Alexandria Black"/>
                <a:sym typeface="Alexandria Black"/>
              </a:defRPr>
            </a:lvl7pPr>
            <a:lvl8pPr lvl="7">
              <a:spcBef>
                <a:spcPts val="0"/>
              </a:spcBef>
              <a:spcAft>
                <a:spcPts val="0"/>
              </a:spcAft>
              <a:buSzPts val="1000"/>
              <a:buFont typeface="Alexandria Black"/>
              <a:buNone/>
              <a:defRPr sz="1000">
                <a:latin typeface="Alexandria Black"/>
                <a:ea typeface="Alexandria Black"/>
                <a:cs typeface="Alexandria Black"/>
                <a:sym typeface="Alexandria Black"/>
              </a:defRPr>
            </a:lvl8pPr>
            <a:lvl9pPr lvl="8">
              <a:spcBef>
                <a:spcPts val="0"/>
              </a:spcBef>
              <a:spcAft>
                <a:spcPts val="0"/>
              </a:spcAft>
              <a:buSzPts val="1000"/>
              <a:buFont typeface="Alexandria Black"/>
              <a:buNone/>
              <a:defRPr sz="1000">
                <a:latin typeface="Alexandria Black"/>
                <a:ea typeface="Alexandria Black"/>
                <a:cs typeface="Alexandria Black"/>
                <a:sym typeface="Alexandria Black"/>
              </a:defRPr>
            </a:lvl9pPr>
          </a:lstStyle>
          <a:p/>
        </p:txBody>
      </p:sp>
      <p:sp>
        <p:nvSpPr>
          <p:cNvPr id="788" name="Google Shape;788;p39"/>
          <p:cNvSpPr txBox="1"/>
          <p:nvPr>
            <p:ph idx="4" type="subTitle"/>
          </p:nvPr>
        </p:nvSpPr>
        <p:spPr>
          <a:xfrm>
            <a:off x="1699175" y="1858900"/>
            <a:ext cx="2160600" cy="522600"/>
          </a:xfrm>
          <a:prstGeom prst="rect">
            <a:avLst/>
          </a:prstGeom>
        </p:spPr>
        <p:txBody>
          <a:bodyPr anchorCtr="0" anchor="ctr" bIns="90000" lIns="91425" spcFirstLastPara="1" rIns="91425" wrap="square" tIns="90000">
            <a:normAutofit/>
          </a:bodyPr>
          <a:lstStyle>
            <a:lvl1pPr lvl="0" algn="ctr">
              <a:spcBef>
                <a:spcPts val="0"/>
              </a:spcBef>
              <a:spcAft>
                <a:spcPts val="0"/>
              </a:spcAft>
              <a:buSzPts val="1000"/>
              <a:buFont typeface="Lexend"/>
              <a:buNone/>
              <a:defRPr sz="1000"/>
            </a:lvl1pPr>
            <a:lvl2pPr lvl="1" algn="ctr">
              <a:spcBef>
                <a:spcPts val="0"/>
              </a:spcBef>
              <a:spcAft>
                <a:spcPts val="0"/>
              </a:spcAft>
              <a:buSzPts val="1000"/>
              <a:buFont typeface="Lexend"/>
              <a:buNone/>
              <a:defRPr sz="1000"/>
            </a:lvl2pPr>
            <a:lvl3pPr lvl="2" algn="ctr">
              <a:spcBef>
                <a:spcPts val="0"/>
              </a:spcBef>
              <a:spcAft>
                <a:spcPts val="0"/>
              </a:spcAft>
              <a:buSzPts val="1000"/>
              <a:buFont typeface="Lexend"/>
              <a:buNone/>
              <a:defRPr sz="1000"/>
            </a:lvl3pPr>
            <a:lvl4pPr lvl="3" algn="ctr">
              <a:spcBef>
                <a:spcPts val="0"/>
              </a:spcBef>
              <a:spcAft>
                <a:spcPts val="0"/>
              </a:spcAft>
              <a:buSzPts val="1000"/>
              <a:buFont typeface="Lexend"/>
              <a:buNone/>
              <a:defRPr sz="1000"/>
            </a:lvl4pPr>
            <a:lvl5pPr lvl="4" algn="ctr">
              <a:spcBef>
                <a:spcPts val="0"/>
              </a:spcBef>
              <a:spcAft>
                <a:spcPts val="0"/>
              </a:spcAft>
              <a:buSzPts val="1000"/>
              <a:buFont typeface="Lexend"/>
              <a:buNone/>
              <a:defRPr sz="1000"/>
            </a:lvl5pPr>
            <a:lvl6pPr lvl="5" algn="ctr">
              <a:spcBef>
                <a:spcPts val="0"/>
              </a:spcBef>
              <a:spcAft>
                <a:spcPts val="0"/>
              </a:spcAft>
              <a:buSzPts val="1000"/>
              <a:buFont typeface="Lexend"/>
              <a:buNone/>
              <a:defRPr sz="1000"/>
            </a:lvl6pPr>
            <a:lvl7pPr lvl="6" algn="ctr">
              <a:spcBef>
                <a:spcPts val="0"/>
              </a:spcBef>
              <a:spcAft>
                <a:spcPts val="0"/>
              </a:spcAft>
              <a:buSzPts val="1000"/>
              <a:buFont typeface="Lexend"/>
              <a:buNone/>
              <a:defRPr sz="1000"/>
            </a:lvl7pPr>
            <a:lvl8pPr lvl="7" algn="ctr">
              <a:spcBef>
                <a:spcPts val="0"/>
              </a:spcBef>
              <a:spcAft>
                <a:spcPts val="0"/>
              </a:spcAft>
              <a:buSzPts val="1000"/>
              <a:buFont typeface="Lexend"/>
              <a:buNone/>
              <a:defRPr sz="1000"/>
            </a:lvl8pPr>
            <a:lvl9pPr lvl="8" algn="ctr">
              <a:spcBef>
                <a:spcPts val="0"/>
              </a:spcBef>
              <a:spcAft>
                <a:spcPts val="0"/>
              </a:spcAft>
              <a:buSzPts val="1000"/>
              <a:buFont typeface="Lexend"/>
              <a:buNone/>
              <a:defRPr sz="1000"/>
            </a:lvl9pPr>
          </a:lstStyle>
          <a:p/>
        </p:txBody>
      </p:sp>
      <p:sp>
        <p:nvSpPr>
          <p:cNvPr id="789" name="Google Shape;789;p39"/>
          <p:cNvSpPr txBox="1"/>
          <p:nvPr>
            <p:ph idx="5" type="subTitle"/>
          </p:nvPr>
        </p:nvSpPr>
        <p:spPr>
          <a:xfrm>
            <a:off x="1699175" y="2494850"/>
            <a:ext cx="2160600" cy="522600"/>
          </a:xfrm>
          <a:prstGeom prst="rect">
            <a:avLst/>
          </a:prstGeom>
        </p:spPr>
        <p:txBody>
          <a:bodyPr anchorCtr="0" anchor="ctr" bIns="90000" lIns="91425" spcFirstLastPara="1" rIns="91425" wrap="square" tIns="90000">
            <a:normAutofit/>
          </a:bodyPr>
          <a:lstStyle>
            <a:lvl1pPr lvl="0" algn="ctr">
              <a:spcBef>
                <a:spcPts val="0"/>
              </a:spcBef>
              <a:spcAft>
                <a:spcPts val="0"/>
              </a:spcAft>
              <a:buSzPts val="1000"/>
              <a:buFont typeface="Lexend"/>
              <a:buNone/>
              <a:defRPr sz="1000"/>
            </a:lvl1pPr>
            <a:lvl2pPr lvl="1" algn="ctr">
              <a:spcBef>
                <a:spcPts val="0"/>
              </a:spcBef>
              <a:spcAft>
                <a:spcPts val="0"/>
              </a:spcAft>
              <a:buSzPts val="1000"/>
              <a:buFont typeface="Lexend"/>
              <a:buNone/>
              <a:defRPr sz="1000"/>
            </a:lvl2pPr>
            <a:lvl3pPr lvl="2" algn="ctr">
              <a:spcBef>
                <a:spcPts val="0"/>
              </a:spcBef>
              <a:spcAft>
                <a:spcPts val="0"/>
              </a:spcAft>
              <a:buSzPts val="1000"/>
              <a:buFont typeface="Lexend"/>
              <a:buNone/>
              <a:defRPr sz="1000"/>
            </a:lvl3pPr>
            <a:lvl4pPr lvl="3" algn="ctr">
              <a:spcBef>
                <a:spcPts val="0"/>
              </a:spcBef>
              <a:spcAft>
                <a:spcPts val="0"/>
              </a:spcAft>
              <a:buSzPts val="1000"/>
              <a:buFont typeface="Lexend"/>
              <a:buNone/>
              <a:defRPr sz="1000"/>
            </a:lvl4pPr>
            <a:lvl5pPr lvl="4" algn="ctr">
              <a:spcBef>
                <a:spcPts val="0"/>
              </a:spcBef>
              <a:spcAft>
                <a:spcPts val="0"/>
              </a:spcAft>
              <a:buSzPts val="1000"/>
              <a:buFont typeface="Lexend"/>
              <a:buNone/>
              <a:defRPr sz="1000"/>
            </a:lvl5pPr>
            <a:lvl6pPr lvl="5" algn="ctr">
              <a:spcBef>
                <a:spcPts val="0"/>
              </a:spcBef>
              <a:spcAft>
                <a:spcPts val="0"/>
              </a:spcAft>
              <a:buSzPts val="1000"/>
              <a:buFont typeface="Lexend"/>
              <a:buNone/>
              <a:defRPr sz="1000"/>
            </a:lvl6pPr>
            <a:lvl7pPr lvl="6" algn="ctr">
              <a:spcBef>
                <a:spcPts val="0"/>
              </a:spcBef>
              <a:spcAft>
                <a:spcPts val="0"/>
              </a:spcAft>
              <a:buSzPts val="1000"/>
              <a:buFont typeface="Lexend"/>
              <a:buNone/>
              <a:defRPr sz="1000"/>
            </a:lvl7pPr>
            <a:lvl8pPr lvl="7" algn="ctr">
              <a:spcBef>
                <a:spcPts val="0"/>
              </a:spcBef>
              <a:spcAft>
                <a:spcPts val="0"/>
              </a:spcAft>
              <a:buSzPts val="1000"/>
              <a:buFont typeface="Lexend"/>
              <a:buNone/>
              <a:defRPr sz="1000"/>
            </a:lvl8pPr>
            <a:lvl9pPr lvl="8" algn="ctr">
              <a:spcBef>
                <a:spcPts val="0"/>
              </a:spcBef>
              <a:spcAft>
                <a:spcPts val="0"/>
              </a:spcAft>
              <a:buSzPts val="1000"/>
              <a:buFont typeface="Lexend"/>
              <a:buNone/>
              <a:defRPr sz="1000"/>
            </a:lvl9pPr>
          </a:lstStyle>
          <a:p/>
        </p:txBody>
      </p:sp>
      <p:sp>
        <p:nvSpPr>
          <p:cNvPr id="790" name="Google Shape;790;p39"/>
          <p:cNvSpPr txBox="1"/>
          <p:nvPr>
            <p:ph idx="6" type="subTitle"/>
          </p:nvPr>
        </p:nvSpPr>
        <p:spPr>
          <a:xfrm>
            <a:off x="1699175" y="3130800"/>
            <a:ext cx="2160600" cy="522600"/>
          </a:xfrm>
          <a:prstGeom prst="rect">
            <a:avLst/>
          </a:prstGeom>
        </p:spPr>
        <p:txBody>
          <a:bodyPr anchorCtr="0" anchor="ctr" bIns="90000" lIns="91425" spcFirstLastPara="1" rIns="91425" wrap="square" tIns="90000">
            <a:normAutofit/>
          </a:bodyPr>
          <a:lstStyle>
            <a:lvl1pPr lvl="0" algn="ctr">
              <a:spcBef>
                <a:spcPts val="0"/>
              </a:spcBef>
              <a:spcAft>
                <a:spcPts val="0"/>
              </a:spcAft>
              <a:buSzPts val="1000"/>
              <a:buFont typeface="Lexend"/>
              <a:buNone/>
              <a:defRPr sz="1000"/>
            </a:lvl1pPr>
            <a:lvl2pPr lvl="1" algn="ctr">
              <a:spcBef>
                <a:spcPts val="0"/>
              </a:spcBef>
              <a:spcAft>
                <a:spcPts val="0"/>
              </a:spcAft>
              <a:buSzPts val="1000"/>
              <a:buFont typeface="Lexend"/>
              <a:buNone/>
              <a:defRPr sz="1000"/>
            </a:lvl2pPr>
            <a:lvl3pPr lvl="2" algn="ctr">
              <a:spcBef>
                <a:spcPts val="0"/>
              </a:spcBef>
              <a:spcAft>
                <a:spcPts val="0"/>
              </a:spcAft>
              <a:buSzPts val="1000"/>
              <a:buFont typeface="Lexend"/>
              <a:buNone/>
              <a:defRPr sz="1000"/>
            </a:lvl3pPr>
            <a:lvl4pPr lvl="3" algn="ctr">
              <a:spcBef>
                <a:spcPts val="0"/>
              </a:spcBef>
              <a:spcAft>
                <a:spcPts val="0"/>
              </a:spcAft>
              <a:buSzPts val="1000"/>
              <a:buFont typeface="Lexend"/>
              <a:buNone/>
              <a:defRPr sz="1000"/>
            </a:lvl4pPr>
            <a:lvl5pPr lvl="4" algn="ctr">
              <a:spcBef>
                <a:spcPts val="0"/>
              </a:spcBef>
              <a:spcAft>
                <a:spcPts val="0"/>
              </a:spcAft>
              <a:buSzPts val="1000"/>
              <a:buFont typeface="Lexend"/>
              <a:buNone/>
              <a:defRPr sz="1000"/>
            </a:lvl5pPr>
            <a:lvl6pPr lvl="5" algn="ctr">
              <a:spcBef>
                <a:spcPts val="0"/>
              </a:spcBef>
              <a:spcAft>
                <a:spcPts val="0"/>
              </a:spcAft>
              <a:buSzPts val="1000"/>
              <a:buFont typeface="Lexend"/>
              <a:buNone/>
              <a:defRPr sz="1000"/>
            </a:lvl6pPr>
            <a:lvl7pPr lvl="6" algn="ctr">
              <a:spcBef>
                <a:spcPts val="0"/>
              </a:spcBef>
              <a:spcAft>
                <a:spcPts val="0"/>
              </a:spcAft>
              <a:buSzPts val="1000"/>
              <a:buFont typeface="Lexend"/>
              <a:buNone/>
              <a:defRPr sz="1000"/>
            </a:lvl7pPr>
            <a:lvl8pPr lvl="7" algn="ctr">
              <a:spcBef>
                <a:spcPts val="0"/>
              </a:spcBef>
              <a:spcAft>
                <a:spcPts val="0"/>
              </a:spcAft>
              <a:buSzPts val="1000"/>
              <a:buFont typeface="Lexend"/>
              <a:buNone/>
              <a:defRPr sz="1000"/>
            </a:lvl8pPr>
            <a:lvl9pPr lvl="8" algn="ctr">
              <a:spcBef>
                <a:spcPts val="0"/>
              </a:spcBef>
              <a:spcAft>
                <a:spcPts val="0"/>
              </a:spcAft>
              <a:buSzPts val="1000"/>
              <a:buFont typeface="Lexend"/>
              <a:buNone/>
              <a:defRPr sz="1000"/>
            </a:lvl9pPr>
          </a:lstStyle>
          <a:p/>
        </p:txBody>
      </p:sp>
      <p:sp>
        <p:nvSpPr>
          <p:cNvPr id="791" name="Google Shape;791;p39"/>
          <p:cNvSpPr txBox="1"/>
          <p:nvPr>
            <p:ph idx="7" type="subTitle"/>
          </p:nvPr>
        </p:nvSpPr>
        <p:spPr>
          <a:xfrm>
            <a:off x="4137575" y="1858900"/>
            <a:ext cx="47145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792" name="Google Shape;792;p39"/>
          <p:cNvSpPr txBox="1"/>
          <p:nvPr>
            <p:ph idx="8" type="subTitle"/>
          </p:nvPr>
        </p:nvSpPr>
        <p:spPr>
          <a:xfrm>
            <a:off x="4137575" y="2494850"/>
            <a:ext cx="47145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793" name="Google Shape;793;p39"/>
          <p:cNvSpPr txBox="1"/>
          <p:nvPr>
            <p:ph idx="9" type="subTitle"/>
          </p:nvPr>
        </p:nvSpPr>
        <p:spPr>
          <a:xfrm>
            <a:off x="4137575" y="3130800"/>
            <a:ext cx="47145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794" name="Google Shape;794;p39"/>
          <p:cNvSpPr txBox="1"/>
          <p:nvPr>
            <p:ph type="ctrTitle"/>
          </p:nvPr>
        </p:nvSpPr>
        <p:spPr>
          <a:xfrm>
            <a:off x="375925" y="304725"/>
            <a:ext cx="3622500" cy="10587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grpSp>
        <p:nvGrpSpPr>
          <p:cNvPr id="795" name="Google Shape;795;p39"/>
          <p:cNvGrpSpPr/>
          <p:nvPr/>
        </p:nvGrpSpPr>
        <p:grpSpPr>
          <a:xfrm>
            <a:off x="119650" y="-16394"/>
            <a:ext cx="8904707" cy="123007"/>
            <a:chOff x="18101" y="4907950"/>
            <a:chExt cx="8904707" cy="291900"/>
          </a:xfrm>
        </p:grpSpPr>
        <p:sp>
          <p:nvSpPr>
            <p:cNvPr id="796" name="Google Shape;796;p39"/>
            <p:cNvSpPr/>
            <p:nvPr/>
          </p:nvSpPr>
          <p:spPr>
            <a:xfrm rot="-5400000">
              <a:off x="5505258"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7" name="Google Shape;797;p39"/>
            <p:cNvSpPr/>
            <p:nvPr/>
          </p:nvSpPr>
          <p:spPr>
            <a:xfrm rot="-5400000">
              <a:off x="5735084"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8" name="Google Shape;798;p39"/>
            <p:cNvSpPr/>
            <p:nvPr/>
          </p:nvSpPr>
          <p:spPr>
            <a:xfrm rot="-5400000">
              <a:off x="5969085"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9" name="Google Shape;799;p39"/>
            <p:cNvSpPr/>
            <p:nvPr/>
          </p:nvSpPr>
          <p:spPr>
            <a:xfrm rot="-5400000">
              <a:off x="619891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0" name="Google Shape;800;p39"/>
            <p:cNvSpPr/>
            <p:nvPr/>
          </p:nvSpPr>
          <p:spPr>
            <a:xfrm rot="-5400000">
              <a:off x="6437074"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1" name="Google Shape;801;p39"/>
            <p:cNvSpPr/>
            <p:nvPr/>
          </p:nvSpPr>
          <p:spPr>
            <a:xfrm rot="-5400000">
              <a:off x="6666900"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2" name="Google Shape;802;p39"/>
            <p:cNvSpPr/>
            <p:nvPr/>
          </p:nvSpPr>
          <p:spPr>
            <a:xfrm rot="-5400000">
              <a:off x="690090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3" name="Google Shape;803;p39"/>
            <p:cNvSpPr/>
            <p:nvPr/>
          </p:nvSpPr>
          <p:spPr>
            <a:xfrm rot="-5400000">
              <a:off x="713072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4" name="Google Shape;804;p39"/>
            <p:cNvSpPr/>
            <p:nvPr/>
          </p:nvSpPr>
          <p:spPr>
            <a:xfrm rot="-5400000">
              <a:off x="7364740"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5" name="Google Shape;805;p39"/>
            <p:cNvSpPr/>
            <p:nvPr/>
          </p:nvSpPr>
          <p:spPr>
            <a:xfrm rot="-5400000">
              <a:off x="759874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6" name="Google Shape;806;p39"/>
            <p:cNvSpPr/>
            <p:nvPr/>
          </p:nvSpPr>
          <p:spPr>
            <a:xfrm rot="-5400000">
              <a:off x="782856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7" name="Google Shape;807;p39"/>
            <p:cNvSpPr/>
            <p:nvPr/>
          </p:nvSpPr>
          <p:spPr>
            <a:xfrm rot="-5400000">
              <a:off x="806673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8" name="Google Shape;808;p39"/>
            <p:cNvSpPr/>
            <p:nvPr/>
          </p:nvSpPr>
          <p:spPr>
            <a:xfrm rot="-5400000">
              <a:off x="829655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9" name="Google Shape;809;p39"/>
            <p:cNvSpPr/>
            <p:nvPr/>
          </p:nvSpPr>
          <p:spPr>
            <a:xfrm rot="-5400000">
              <a:off x="852020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0" name="Google Shape;810;p39"/>
            <p:cNvSpPr/>
            <p:nvPr/>
          </p:nvSpPr>
          <p:spPr>
            <a:xfrm rot="-5400000">
              <a:off x="874565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1" name="Google Shape;811;p39"/>
            <p:cNvSpPr/>
            <p:nvPr/>
          </p:nvSpPr>
          <p:spPr>
            <a:xfrm rot="-5400000">
              <a:off x="2064858"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2" name="Google Shape;812;p39"/>
            <p:cNvSpPr/>
            <p:nvPr/>
          </p:nvSpPr>
          <p:spPr>
            <a:xfrm rot="-5400000">
              <a:off x="2294684"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3" name="Google Shape;813;p39"/>
            <p:cNvSpPr/>
            <p:nvPr/>
          </p:nvSpPr>
          <p:spPr>
            <a:xfrm rot="-5400000">
              <a:off x="2528685"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4" name="Google Shape;814;p39"/>
            <p:cNvSpPr/>
            <p:nvPr/>
          </p:nvSpPr>
          <p:spPr>
            <a:xfrm rot="-5400000">
              <a:off x="275851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5" name="Google Shape;815;p39"/>
            <p:cNvSpPr/>
            <p:nvPr/>
          </p:nvSpPr>
          <p:spPr>
            <a:xfrm rot="-5400000">
              <a:off x="2996674"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6" name="Google Shape;816;p39"/>
            <p:cNvSpPr/>
            <p:nvPr/>
          </p:nvSpPr>
          <p:spPr>
            <a:xfrm rot="-5400000">
              <a:off x="3226500"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7" name="Google Shape;817;p39"/>
            <p:cNvSpPr/>
            <p:nvPr/>
          </p:nvSpPr>
          <p:spPr>
            <a:xfrm rot="-5400000">
              <a:off x="346050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8" name="Google Shape;818;p39"/>
            <p:cNvSpPr/>
            <p:nvPr/>
          </p:nvSpPr>
          <p:spPr>
            <a:xfrm rot="-5400000">
              <a:off x="369032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9" name="Google Shape;819;p39"/>
            <p:cNvSpPr/>
            <p:nvPr/>
          </p:nvSpPr>
          <p:spPr>
            <a:xfrm rot="-5400000">
              <a:off x="3924340"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0" name="Google Shape;820;p39"/>
            <p:cNvSpPr/>
            <p:nvPr/>
          </p:nvSpPr>
          <p:spPr>
            <a:xfrm rot="-5400000">
              <a:off x="415834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1" name="Google Shape;821;p39"/>
            <p:cNvSpPr/>
            <p:nvPr/>
          </p:nvSpPr>
          <p:spPr>
            <a:xfrm rot="-5400000">
              <a:off x="438816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2" name="Google Shape;822;p39"/>
            <p:cNvSpPr/>
            <p:nvPr/>
          </p:nvSpPr>
          <p:spPr>
            <a:xfrm rot="-5400000">
              <a:off x="462633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3" name="Google Shape;823;p39"/>
            <p:cNvSpPr/>
            <p:nvPr/>
          </p:nvSpPr>
          <p:spPr>
            <a:xfrm rot="-5400000">
              <a:off x="485615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4" name="Google Shape;824;p39"/>
            <p:cNvSpPr/>
            <p:nvPr/>
          </p:nvSpPr>
          <p:spPr>
            <a:xfrm rot="-5400000">
              <a:off x="507980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5" name="Google Shape;825;p39"/>
            <p:cNvSpPr/>
            <p:nvPr/>
          </p:nvSpPr>
          <p:spPr>
            <a:xfrm rot="-5400000">
              <a:off x="530525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6" name="Google Shape;826;p39"/>
            <p:cNvSpPr/>
            <p:nvPr/>
          </p:nvSpPr>
          <p:spPr>
            <a:xfrm rot="-5400000">
              <a:off x="-94849"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7" name="Google Shape;827;p39"/>
            <p:cNvSpPr/>
            <p:nvPr/>
          </p:nvSpPr>
          <p:spPr>
            <a:xfrm rot="-5400000">
              <a:off x="13497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8" name="Google Shape;828;p39"/>
            <p:cNvSpPr/>
            <p:nvPr/>
          </p:nvSpPr>
          <p:spPr>
            <a:xfrm rot="-5400000">
              <a:off x="368990"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9" name="Google Shape;829;p39"/>
            <p:cNvSpPr/>
            <p:nvPr/>
          </p:nvSpPr>
          <p:spPr>
            <a:xfrm rot="-5400000">
              <a:off x="60299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0" name="Google Shape;830;p39"/>
            <p:cNvSpPr/>
            <p:nvPr/>
          </p:nvSpPr>
          <p:spPr>
            <a:xfrm rot="-5400000">
              <a:off x="83281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1" name="Google Shape;831;p39"/>
            <p:cNvSpPr/>
            <p:nvPr/>
          </p:nvSpPr>
          <p:spPr>
            <a:xfrm rot="-5400000">
              <a:off x="107098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2" name="Google Shape;832;p39"/>
            <p:cNvSpPr/>
            <p:nvPr/>
          </p:nvSpPr>
          <p:spPr>
            <a:xfrm rot="-5400000">
              <a:off x="130080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3" name="Google Shape;833;p39"/>
            <p:cNvSpPr/>
            <p:nvPr/>
          </p:nvSpPr>
          <p:spPr>
            <a:xfrm rot="-5400000">
              <a:off x="152445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4" name="Google Shape;834;p39"/>
            <p:cNvSpPr/>
            <p:nvPr/>
          </p:nvSpPr>
          <p:spPr>
            <a:xfrm rot="-5400000">
              <a:off x="174990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835" name="Google Shape;835;p39"/>
          <p:cNvCxnSpPr/>
          <p:nvPr/>
        </p:nvCxnSpPr>
        <p:spPr>
          <a:xfrm>
            <a:off x="0" y="88225"/>
            <a:ext cx="9158400" cy="0"/>
          </a:xfrm>
          <a:prstGeom prst="straightConnector1">
            <a:avLst/>
          </a:prstGeom>
          <a:noFill/>
          <a:ln cap="flat" cmpd="sng" w="9525">
            <a:solidFill>
              <a:schemeClr val="lt1"/>
            </a:solidFill>
            <a:prstDash val="solid"/>
            <a:round/>
            <a:headEnd len="sm" w="sm" type="none"/>
            <a:tailEnd len="sm" w="sm" type="none"/>
          </a:ln>
        </p:spPr>
      </p:cxnSp>
      <p:sp>
        <p:nvSpPr>
          <p:cNvPr id="836" name="Google Shape;836;p3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6">
  <p:cSld name="CUSTOM_6">
    <p:bg>
      <p:bgPr>
        <a:solidFill>
          <a:schemeClr val="accent4"/>
        </a:solidFill>
      </p:bgPr>
    </p:bg>
    <p:spTree>
      <p:nvGrpSpPr>
        <p:cNvPr id="837" name="Shape 837"/>
        <p:cNvGrpSpPr/>
        <p:nvPr/>
      </p:nvGrpSpPr>
      <p:grpSpPr>
        <a:xfrm>
          <a:off x="0" y="0"/>
          <a:ext cx="0" cy="0"/>
          <a:chOff x="0" y="0"/>
          <a:chExt cx="0" cy="0"/>
        </a:xfrm>
      </p:grpSpPr>
      <p:grpSp>
        <p:nvGrpSpPr>
          <p:cNvPr id="838" name="Google Shape;838;p40"/>
          <p:cNvGrpSpPr/>
          <p:nvPr/>
        </p:nvGrpSpPr>
        <p:grpSpPr>
          <a:xfrm rot="10800000">
            <a:off x="-22000" y="46550"/>
            <a:ext cx="142800" cy="4914850"/>
            <a:chOff x="-30475" y="94400"/>
            <a:chExt cx="142800" cy="4914850"/>
          </a:xfrm>
        </p:grpSpPr>
        <p:sp>
          <p:nvSpPr>
            <p:cNvPr id="839" name="Google Shape;839;p40"/>
            <p:cNvSpPr/>
            <p:nvPr/>
          </p:nvSpPr>
          <p:spPr>
            <a:xfrm>
              <a:off x="-29595" y="94400"/>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0" name="Google Shape;840;p40"/>
            <p:cNvSpPr/>
            <p:nvPr/>
          </p:nvSpPr>
          <p:spPr>
            <a:xfrm>
              <a:off x="-29595" y="324226"/>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1" name="Google Shape;841;p40"/>
            <p:cNvSpPr/>
            <p:nvPr/>
          </p:nvSpPr>
          <p:spPr>
            <a:xfrm>
              <a:off x="-29595" y="558226"/>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2" name="Google Shape;842;p40"/>
            <p:cNvSpPr/>
            <p:nvPr/>
          </p:nvSpPr>
          <p:spPr>
            <a:xfrm>
              <a:off x="-29595" y="788052"/>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3" name="Google Shape;843;p40"/>
            <p:cNvSpPr/>
            <p:nvPr/>
          </p:nvSpPr>
          <p:spPr>
            <a:xfrm>
              <a:off x="-29595" y="1026215"/>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4" name="Google Shape;844;p40"/>
            <p:cNvSpPr/>
            <p:nvPr/>
          </p:nvSpPr>
          <p:spPr>
            <a:xfrm>
              <a:off x="-29595" y="1256040"/>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5" name="Google Shape;845;p40"/>
            <p:cNvSpPr/>
            <p:nvPr/>
          </p:nvSpPr>
          <p:spPr>
            <a:xfrm>
              <a:off x="-29595" y="1490041"/>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6" name="Google Shape;846;p40"/>
            <p:cNvSpPr/>
            <p:nvPr/>
          </p:nvSpPr>
          <p:spPr>
            <a:xfrm>
              <a:off x="-29595" y="1719867"/>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7" name="Google Shape;847;p40"/>
            <p:cNvSpPr/>
            <p:nvPr/>
          </p:nvSpPr>
          <p:spPr>
            <a:xfrm>
              <a:off x="-29595" y="1953880"/>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8" name="Google Shape;848;p40"/>
            <p:cNvSpPr/>
            <p:nvPr/>
          </p:nvSpPr>
          <p:spPr>
            <a:xfrm>
              <a:off x="-29595" y="2187880"/>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9" name="Google Shape;849;p40"/>
            <p:cNvSpPr/>
            <p:nvPr/>
          </p:nvSpPr>
          <p:spPr>
            <a:xfrm>
              <a:off x="-29595" y="2417706"/>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0" name="Google Shape;850;p40"/>
            <p:cNvSpPr/>
            <p:nvPr/>
          </p:nvSpPr>
          <p:spPr>
            <a:xfrm>
              <a:off x="-29595" y="2655869"/>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1" name="Google Shape;851;p40"/>
            <p:cNvSpPr/>
            <p:nvPr/>
          </p:nvSpPr>
          <p:spPr>
            <a:xfrm>
              <a:off x="-29595" y="2885695"/>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2" name="Google Shape;852;p40"/>
            <p:cNvSpPr/>
            <p:nvPr/>
          </p:nvSpPr>
          <p:spPr>
            <a:xfrm>
              <a:off x="-30475" y="3111145"/>
              <a:ext cx="1428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3" name="Google Shape;853;p40"/>
            <p:cNvSpPr/>
            <p:nvPr/>
          </p:nvSpPr>
          <p:spPr>
            <a:xfrm>
              <a:off x="-30475" y="3336595"/>
              <a:ext cx="1428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4" name="Google Shape;854;p40"/>
            <p:cNvSpPr/>
            <p:nvPr/>
          </p:nvSpPr>
          <p:spPr>
            <a:xfrm>
              <a:off x="-29595" y="3551197"/>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5" name="Google Shape;855;p40"/>
            <p:cNvSpPr/>
            <p:nvPr/>
          </p:nvSpPr>
          <p:spPr>
            <a:xfrm>
              <a:off x="-29595" y="3781022"/>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6" name="Google Shape;856;p40"/>
            <p:cNvSpPr/>
            <p:nvPr/>
          </p:nvSpPr>
          <p:spPr>
            <a:xfrm>
              <a:off x="-29595" y="4019185"/>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7" name="Google Shape;857;p40"/>
            <p:cNvSpPr/>
            <p:nvPr/>
          </p:nvSpPr>
          <p:spPr>
            <a:xfrm>
              <a:off x="-29595" y="4249011"/>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8" name="Google Shape;858;p40"/>
            <p:cNvSpPr/>
            <p:nvPr/>
          </p:nvSpPr>
          <p:spPr>
            <a:xfrm>
              <a:off x="-29595" y="4483011"/>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9" name="Google Shape;859;p40"/>
            <p:cNvSpPr/>
            <p:nvPr/>
          </p:nvSpPr>
          <p:spPr>
            <a:xfrm>
              <a:off x="-29595" y="4712837"/>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0" name="Google Shape;860;p40"/>
            <p:cNvSpPr/>
            <p:nvPr/>
          </p:nvSpPr>
          <p:spPr>
            <a:xfrm>
              <a:off x="-29595" y="4946850"/>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861" name="Google Shape;861;p40"/>
          <p:cNvCxnSpPr/>
          <p:nvPr/>
        </p:nvCxnSpPr>
        <p:spPr>
          <a:xfrm>
            <a:off x="106425" y="-3175"/>
            <a:ext cx="0" cy="5146800"/>
          </a:xfrm>
          <a:prstGeom prst="straightConnector1">
            <a:avLst/>
          </a:prstGeom>
          <a:noFill/>
          <a:ln cap="flat" cmpd="sng" w="9525">
            <a:solidFill>
              <a:schemeClr val="lt2"/>
            </a:solidFill>
            <a:prstDash val="solid"/>
            <a:round/>
            <a:headEnd len="sm" w="sm" type="none"/>
            <a:tailEnd len="sm" w="sm" type="none"/>
          </a:ln>
        </p:spPr>
      </p:cxnSp>
      <p:pic>
        <p:nvPicPr>
          <p:cNvPr descr="Two businessmen shake hand while their colleagues look on. " id="862" name="Google Shape;862;p40"/>
          <p:cNvPicPr preferRelativeResize="0"/>
          <p:nvPr/>
        </p:nvPicPr>
        <p:blipFill rotWithShape="1">
          <a:blip r:embed="rId2">
            <a:alphaModFix/>
          </a:blip>
          <a:srcRect b="19633" l="3775" r="5677" t="53411"/>
          <a:stretch/>
        </p:blipFill>
        <p:spPr>
          <a:xfrm>
            <a:off x="0" y="3326400"/>
            <a:ext cx="9143997" cy="1817098"/>
          </a:xfrm>
          <a:prstGeom prst="rect">
            <a:avLst/>
          </a:prstGeom>
          <a:noFill/>
          <a:ln>
            <a:noFill/>
          </a:ln>
        </p:spPr>
      </p:pic>
      <p:sp>
        <p:nvSpPr>
          <p:cNvPr id="863" name="Google Shape;863;p40"/>
          <p:cNvSpPr txBox="1"/>
          <p:nvPr>
            <p:ph idx="1" type="subTitle"/>
          </p:nvPr>
        </p:nvSpPr>
        <p:spPr>
          <a:xfrm>
            <a:off x="385050" y="2906100"/>
            <a:ext cx="4026900" cy="333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64" name="Google Shape;864;p40"/>
          <p:cNvSpPr txBox="1"/>
          <p:nvPr>
            <p:ph type="ctrTitle"/>
          </p:nvPr>
        </p:nvSpPr>
        <p:spPr>
          <a:xfrm>
            <a:off x="375925" y="304725"/>
            <a:ext cx="5022300" cy="6726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865" name="Google Shape;865;p4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7">
  <p:cSld name="CUSTOM_5">
    <p:bg>
      <p:bgPr>
        <a:solidFill>
          <a:schemeClr val="dk1"/>
        </a:solidFill>
      </p:bgPr>
    </p:bg>
    <p:spTree>
      <p:nvGrpSpPr>
        <p:cNvPr id="866" name="Shape 866"/>
        <p:cNvGrpSpPr/>
        <p:nvPr/>
      </p:nvGrpSpPr>
      <p:grpSpPr>
        <a:xfrm>
          <a:off x="0" y="0"/>
          <a:ext cx="0" cy="0"/>
          <a:chOff x="0" y="0"/>
          <a:chExt cx="0" cy="0"/>
        </a:xfrm>
      </p:grpSpPr>
      <p:sp>
        <p:nvSpPr>
          <p:cNvPr id="867" name="Google Shape;867;p41"/>
          <p:cNvSpPr txBox="1"/>
          <p:nvPr>
            <p:ph idx="1" type="subTitle"/>
          </p:nvPr>
        </p:nvSpPr>
        <p:spPr>
          <a:xfrm>
            <a:off x="385050" y="2057350"/>
            <a:ext cx="2987100" cy="2682000"/>
          </a:xfrm>
          <a:prstGeom prst="rect">
            <a:avLst/>
          </a:prstGeom>
        </p:spPr>
        <p:txBody>
          <a:bodyPr anchorCtr="0" anchor="b" bIns="0" lIns="91425" spcFirstLastPara="1" rIns="91425" wrap="square" tIns="90000">
            <a:normAutofit/>
          </a:bodyPr>
          <a:lstStyle>
            <a:lvl1pPr lvl="0">
              <a:spcBef>
                <a:spcPts val="0"/>
              </a:spcBef>
              <a:spcAft>
                <a:spcPts val="0"/>
              </a:spcAft>
              <a:buClr>
                <a:schemeClr val="lt1"/>
              </a:buClr>
              <a:buSzPts val="1400"/>
              <a:buFont typeface="Lexend Light"/>
              <a:buNone/>
              <a:defRPr sz="14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500"/>
              <a:buFont typeface="Lexend"/>
              <a:buNone/>
              <a:defRPr sz="1500">
                <a:solidFill>
                  <a:schemeClr val="lt1"/>
                </a:solidFill>
              </a:defRPr>
            </a:lvl2pPr>
            <a:lvl3pPr lvl="2">
              <a:spcBef>
                <a:spcPts val="0"/>
              </a:spcBef>
              <a:spcAft>
                <a:spcPts val="0"/>
              </a:spcAft>
              <a:buClr>
                <a:schemeClr val="lt1"/>
              </a:buClr>
              <a:buSzPts val="1500"/>
              <a:buFont typeface="Lexend"/>
              <a:buNone/>
              <a:defRPr sz="1500">
                <a:solidFill>
                  <a:schemeClr val="lt1"/>
                </a:solidFill>
              </a:defRPr>
            </a:lvl3pPr>
            <a:lvl4pPr lvl="3">
              <a:spcBef>
                <a:spcPts val="0"/>
              </a:spcBef>
              <a:spcAft>
                <a:spcPts val="0"/>
              </a:spcAft>
              <a:buClr>
                <a:schemeClr val="lt1"/>
              </a:buClr>
              <a:buSzPts val="1500"/>
              <a:buFont typeface="Lexend"/>
              <a:buNone/>
              <a:defRPr sz="1500">
                <a:solidFill>
                  <a:schemeClr val="lt1"/>
                </a:solidFill>
              </a:defRPr>
            </a:lvl4pPr>
            <a:lvl5pPr lvl="4">
              <a:spcBef>
                <a:spcPts val="0"/>
              </a:spcBef>
              <a:spcAft>
                <a:spcPts val="0"/>
              </a:spcAft>
              <a:buClr>
                <a:schemeClr val="lt1"/>
              </a:buClr>
              <a:buSzPts val="1500"/>
              <a:buFont typeface="Lexend"/>
              <a:buNone/>
              <a:defRPr sz="1500">
                <a:solidFill>
                  <a:schemeClr val="lt1"/>
                </a:solidFill>
              </a:defRPr>
            </a:lvl5pPr>
            <a:lvl6pPr lvl="5">
              <a:spcBef>
                <a:spcPts val="0"/>
              </a:spcBef>
              <a:spcAft>
                <a:spcPts val="0"/>
              </a:spcAft>
              <a:buClr>
                <a:schemeClr val="lt1"/>
              </a:buClr>
              <a:buSzPts val="1500"/>
              <a:buFont typeface="Lexend"/>
              <a:buNone/>
              <a:defRPr sz="1500">
                <a:solidFill>
                  <a:schemeClr val="lt1"/>
                </a:solidFill>
              </a:defRPr>
            </a:lvl6pPr>
            <a:lvl7pPr lvl="6">
              <a:spcBef>
                <a:spcPts val="0"/>
              </a:spcBef>
              <a:spcAft>
                <a:spcPts val="0"/>
              </a:spcAft>
              <a:buClr>
                <a:schemeClr val="lt1"/>
              </a:buClr>
              <a:buSzPts val="1500"/>
              <a:buFont typeface="Lexend"/>
              <a:buNone/>
              <a:defRPr sz="1500">
                <a:solidFill>
                  <a:schemeClr val="lt1"/>
                </a:solidFill>
              </a:defRPr>
            </a:lvl7pPr>
            <a:lvl8pPr lvl="7">
              <a:spcBef>
                <a:spcPts val="0"/>
              </a:spcBef>
              <a:spcAft>
                <a:spcPts val="0"/>
              </a:spcAft>
              <a:buClr>
                <a:schemeClr val="lt1"/>
              </a:buClr>
              <a:buSzPts val="1500"/>
              <a:buFont typeface="Lexend"/>
              <a:buNone/>
              <a:defRPr sz="1500">
                <a:solidFill>
                  <a:schemeClr val="lt1"/>
                </a:solidFill>
              </a:defRPr>
            </a:lvl8pPr>
            <a:lvl9pPr lvl="8">
              <a:spcBef>
                <a:spcPts val="0"/>
              </a:spcBef>
              <a:spcAft>
                <a:spcPts val="0"/>
              </a:spcAft>
              <a:buClr>
                <a:schemeClr val="lt1"/>
              </a:buClr>
              <a:buSzPts val="1500"/>
              <a:buFont typeface="Lexend"/>
              <a:buNone/>
              <a:defRPr sz="1500">
                <a:solidFill>
                  <a:schemeClr val="lt1"/>
                </a:solidFill>
              </a:defRPr>
            </a:lvl9pPr>
          </a:lstStyle>
          <a:p/>
        </p:txBody>
      </p:sp>
      <p:sp>
        <p:nvSpPr>
          <p:cNvPr id="868" name="Google Shape;868;p41"/>
          <p:cNvSpPr txBox="1"/>
          <p:nvPr>
            <p:ph type="ctrTitle"/>
          </p:nvPr>
        </p:nvSpPr>
        <p:spPr>
          <a:xfrm>
            <a:off x="375925" y="304725"/>
            <a:ext cx="3622500" cy="14760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Clr>
                <a:schemeClr val="lt1"/>
              </a:buClr>
              <a:buSzPts val="2400"/>
              <a:buFont typeface="Alexandria Black"/>
              <a:buNone/>
              <a:defRPr sz="2400">
                <a:solidFill>
                  <a:schemeClr val="lt1"/>
                </a:solidFill>
              </a:defRPr>
            </a:lvl1pPr>
            <a:lvl2pPr lvl="1">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9pPr>
          </a:lstStyle>
          <a:p/>
        </p:txBody>
      </p:sp>
      <p:sp>
        <p:nvSpPr>
          <p:cNvPr id="869" name="Google Shape;869;p41"/>
          <p:cNvSpPr/>
          <p:nvPr>
            <p:ph idx="2" type="pic"/>
          </p:nvPr>
        </p:nvSpPr>
        <p:spPr>
          <a:xfrm>
            <a:off x="4054400" y="482600"/>
            <a:ext cx="2383200" cy="3109800"/>
          </a:xfrm>
          <a:prstGeom prst="roundRect">
            <a:avLst>
              <a:gd fmla="val 0" name="adj"/>
            </a:avLst>
          </a:prstGeom>
          <a:noFill/>
          <a:ln>
            <a:noFill/>
          </a:ln>
        </p:spPr>
      </p:sp>
      <p:sp>
        <p:nvSpPr>
          <p:cNvPr id="870" name="Google Shape;870;p41"/>
          <p:cNvSpPr/>
          <p:nvPr>
            <p:ph idx="3" type="pic"/>
          </p:nvPr>
        </p:nvSpPr>
        <p:spPr>
          <a:xfrm>
            <a:off x="6558075" y="482600"/>
            <a:ext cx="2383200" cy="3109800"/>
          </a:xfrm>
          <a:prstGeom prst="roundRect">
            <a:avLst>
              <a:gd fmla="val 0" name="adj"/>
            </a:avLst>
          </a:prstGeom>
          <a:noFill/>
          <a:ln>
            <a:noFill/>
          </a:ln>
        </p:spPr>
      </p:sp>
      <p:sp>
        <p:nvSpPr>
          <p:cNvPr id="871" name="Google Shape;871;p4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872" name="Google Shape;872;p41"/>
          <p:cNvSpPr txBox="1"/>
          <p:nvPr>
            <p:ph idx="4" type="subTitle"/>
          </p:nvPr>
        </p:nvSpPr>
        <p:spPr>
          <a:xfrm>
            <a:off x="4054400" y="3758225"/>
            <a:ext cx="2383200" cy="1262100"/>
          </a:xfrm>
          <a:prstGeom prst="rect">
            <a:avLst/>
          </a:prstGeom>
        </p:spPr>
        <p:txBody>
          <a:bodyPr anchorCtr="0" anchor="t" bIns="91425" lIns="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873" name="Google Shape;873;p41"/>
          <p:cNvSpPr txBox="1"/>
          <p:nvPr>
            <p:ph idx="5" type="subTitle"/>
          </p:nvPr>
        </p:nvSpPr>
        <p:spPr>
          <a:xfrm>
            <a:off x="6558075" y="3758225"/>
            <a:ext cx="2383200" cy="1262100"/>
          </a:xfrm>
          <a:prstGeom prst="rect">
            <a:avLst/>
          </a:prstGeom>
        </p:spPr>
        <p:txBody>
          <a:bodyPr anchorCtr="0" anchor="t" bIns="91425" lIns="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Tree>
  </p:cSld>
  <p:clrMapOvr>
    <a:masterClrMapping/>
  </p:clrMapOvr>
  <p:extLst>
    <p:ext uri="{DCECCB84-F9BA-43D5-87BE-67443E8EF086}">
      <p15:sldGuideLst>
        <p15:guide id="1" orient="horz" pos="3238">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8">
  <p:cSld name="CUSTOM_4_1">
    <p:bg>
      <p:bgPr>
        <a:solidFill>
          <a:schemeClr val="dk1"/>
        </a:solidFill>
      </p:bgPr>
    </p:bg>
    <p:spTree>
      <p:nvGrpSpPr>
        <p:cNvPr id="874" name="Shape 874"/>
        <p:cNvGrpSpPr/>
        <p:nvPr/>
      </p:nvGrpSpPr>
      <p:grpSpPr>
        <a:xfrm>
          <a:off x="0" y="0"/>
          <a:ext cx="0" cy="0"/>
          <a:chOff x="0" y="0"/>
          <a:chExt cx="0" cy="0"/>
        </a:xfrm>
      </p:grpSpPr>
      <p:sp>
        <p:nvSpPr>
          <p:cNvPr id="875" name="Google Shape;875;p42"/>
          <p:cNvSpPr/>
          <p:nvPr/>
        </p:nvSpPr>
        <p:spPr>
          <a:xfrm>
            <a:off x="7416950" y="-125"/>
            <a:ext cx="1541100" cy="51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chemeClr val="dk1"/>
              </a:solidFill>
              <a:latin typeface="Lexend"/>
              <a:ea typeface="Lexend"/>
              <a:cs typeface="Lexend"/>
              <a:sym typeface="Lexend"/>
            </a:endParaRPr>
          </a:p>
        </p:txBody>
      </p:sp>
      <p:grpSp>
        <p:nvGrpSpPr>
          <p:cNvPr id="876" name="Google Shape;876;p42"/>
          <p:cNvGrpSpPr/>
          <p:nvPr/>
        </p:nvGrpSpPr>
        <p:grpSpPr>
          <a:xfrm rot="10800000">
            <a:off x="-31701" y="92000"/>
            <a:ext cx="219426" cy="4914850"/>
            <a:chOff x="-30475" y="94400"/>
            <a:chExt cx="142800" cy="4914850"/>
          </a:xfrm>
        </p:grpSpPr>
        <p:sp>
          <p:nvSpPr>
            <p:cNvPr id="877" name="Google Shape;877;p42"/>
            <p:cNvSpPr/>
            <p:nvPr/>
          </p:nvSpPr>
          <p:spPr>
            <a:xfrm>
              <a:off x="-29595" y="9440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78" name="Google Shape;878;p42"/>
            <p:cNvSpPr/>
            <p:nvPr/>
          </p:nvSpPr>
          <p:spPr>
            <a:xfrm>
              <a:off x="-29595" y="324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79" name="Google Shape;879;p42"/>
            <p:cNvSpPr/>
            <p:nvPr/>
          </p:nvSpPr>
          <p:spPr>
            <a:xfrm>
              <a:off x="-29595" y="558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80" name="Google Shape;880;p42"/>
            <p:cNvSpPr/>
            <p:nvPr/>
          </p:nvSpPr>
          <p:spPr>
            <a:xfrm>
              <a:off x="-29595" y="78805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81" name="Google Shape;881;p42"/>
            <p:cNvSpPr/>
            <p:nvPr/>
          </p:nvSpPr>
          <p:spPr>
            <a:xfrm>
              <a:off x="-29595" y="102621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82" name="Google Shape;882;p42"/>
            <p:cNvSpPr/>
            <p:nvPr/>
          </p:nvSpPr>
          <p:spPr>
            <a:xfrm>
              <a:off x="-29595" y="125604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83" name="Google Shape;883;p42"/>
            <p:cNvSpPr/>
            <p:nvPr/>
          </p:nvSpPr>
          <p:spPr>
            <a:xfrm>
              <a:off x="-29595" y="149004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84" name="Google Shape;884;p42"/>
            <p:cNvSpPr/>
            <p:nvPr/>
          </p:nvSpPr>
          <p:spPr>
            <a:xfrm>
              <a:off x="-29595" y="171986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85" name="Google Shape;885;p42"/>
            <p:cNvSpPr/>
            <p:nvPr/>
          </p:nvSpPr>
          <p:spPr>
            <a:xfrm>
              <a:off x="-29595" y="1953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86" name="Google Shape;886;p42"/>
            <p:cNvSpPr/>
            <p:nvPr/>
          </p:nvSpPr>
          <p:spPr>
            <a:xfrm>
              <a:off x="-29595" y="2187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87" name="Google Shape;887;p42"/>
            <p:cNvSpPr/>
            <p:nvPr/>
          </p:nvSpPr>
          <p:spPr>
            <a:xfrm>
              <a:off x="-29595" y="241770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88" name="Google Shape;888;p42"/>
            <p:cNvSpPr/>
            <p:nvPr/>
          </p:nvSpPr>
          <p:spPr>
            <a:xfrm>
              <a:off x="-29595" y="2655869"/>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89" name="Google Shape;889;p42"/>
            <p:cNvSpPr/>
            <p:nvPr/>
          </p:nvSpPr>
          <p:spPr>
            <a:xfrm>
              <a:off x="-29595" y="288569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90" name="Google Shape;890;p42"/>
            <p:cNvSpPr/>
            <p:nvPr/>
          </p:nvSpPr>
          <p:spPr>
            <a:xfrm>
              <a:off x="-30475" y="311114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91" name="Google Shape;891;p42"/>
            <p:cNvSpPr/>
            <p:nvPr/>
          </p:nvSpPr>
          <p:spPr>
            <a:xfrm>
              <a:off x="-30475" y="333659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92" name="Google Shape;892;p42"/>
            <p:cNvSpPr/>
            <p:nvPr/>
          </p:nvSpPr>
          <p:spPr>
            <a:xfrm>
              <a:off x="-29595" y="355119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93" name="Google Shape;893;p42"/>
            <p:cNvSpPr/>
            <p:nvPr/>
          </p:nvSpPr>
          <p:spPr>
            <a:xfrm>
              <a:off x="-29595" y="378102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94" name="Google Shape;894;p42"/>
            <p:cNvSpPr/>
            <p:nvPr/>
          </p:nvSpPr>
          <p:spPr>
            <a:xfrm>
              <a:off x="-29595" y="401918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95" name="Google Shape;895;p42"/>
            <p:cNvSpPr/>
            <p:nvPr/>
          </p:nvSpPr>
          <p:spPr>
            <a:xfrm>
              <a:off x="-29595" y="4249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96" name="Google Shape;896;p42"/>
            <p:cNvSpPr/>
            <p:nvPr/>
          </p:nvSpPr>
          <p:spPr>
            <a:xfrm>
              <a:off x="-29595" y="4483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97" name="Google Shape;897;p42"/>
            <p:cNvSpPr/>
            <p:nvPr/>
          </p:nvSpPr>
          <p:spPr>
            <a:xfrm>
              <a:off x="-29595" y="471283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98" name="Google Shape;898;p42"/>
            <p:cNvSpPr/>
            <p:nvPr/>
          </p:nvSpPr>
          <p:spPr>
            <a:xfrm>
              <a:off x="-29595" y="494685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899" name="Google Shape;899;p42"/>
          <p:cNvCxnSpPr/>
          <p:nvPr/>
        </p:nvCxnSpPr>
        <p:spPr>
          <a:xfrm>
            <a:off x="164300" y="2400"/>
            <a:ext cx="0" cy="5138700"/>
          </a:xfrm>
          <a:prstGeom prst="straightConnector1">
            <a:avLst/>
          </a:prstGeom>
          <a:noFill/>
          <a:ln cap="flat" cmpd="sng" w="9525">
            <a:solidFill>
              <a:schemeClr val="accent2"/>
            </a:solidFill>
            <a:prstDash val="solid"/>
            <a:round/>
            <a:headEnd len="sm" w="sm" type="none"/>
            <a:tailEnd len="sm" w="sm" type="none"/>
          </a:ln>
        </p:spPr>
      </p:cxnSp>
      <p:sp>
        <p:nvSpPr>
          <p:cNvPr id="900" name="Google Shape;900;p42"/>
          <p:cNvSpPr txBox="1"/>
          <p:nvPr>
            <p:ph idx="1" type="subTitle"/>
          </p:nvPr>
        </p:nvSpPr>
        <p:spPr>
          <a:xfrm>
            <a:off x="385050" y="2285375"/>
            <a:ext cx="2948400" cy="2519100"/>
          </a:xfrm>
          <a:prstGeom prst="rect">
            <a:avLst/>
          </a:prstGeom>
        </p:spPr>
        <p:txBody>
          <a:bodyPr anchorCtr="0" anchor="b" bIns="90000" lIns="91425" spcFirstLastPara="1" rIns="91425" wrap="square" tIns="90000">
            <a:normAutofit/>
          </a:bodyPr>
          <a:lstStyle>
            <a:lvl1pPr lvl="0">
              <a:spcBef>
                <a:spcPts val="0"/>
              </a:spcBef>
              <a:spcAft>
                <a:spcPts val="0"/>
              </a:spcAft>
              <a:buClr>
                <a:schemeClr val="lt1"/>
              </a:buClr>
              <a:buSzPts val="1500"/>
              <a:buFont typeface="Lexend Light"/>
              <a:buNone/>
              <a:defRPr sz="15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9pPr>
          </a:lstStyle>
          <a:p/>
        </p:txBody>
      </p:sp>
      <p:sp>
        <p:nvSpPr>
          <p:cNvPr id="901" name="Google Shape;901;p42"/>
          <p:cNvSpPr txBox="1"/>
          <p:nvPr>
            <p:ph idx="2" type="subTitle"/>
          </p:nvPr>
        </p:nvSpPr>
        <p:spPr>
          <a:xfrm>
            <a:off x="5305338" y="1146375"/>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a:buNone/>
              <a:defRPr b="1" sz="1200">
                <a:solidFill>
                  <a:schemeClr val="lt1"/>
                </a:solidFill>
              </a:defRPr>
            </a:lvl1pPr>
            <a:lvl2pPr lvl="1">
              <a:spcBef>
                <a:spcPts val="0"/>
              </a:spcBef>
              <a:spcAft>
                <a:spcPts val="0"/>
              </a:spcAft>
              <a:buClr>
                <a:schemeClr val="lt1"/>
              </a:buClr>
              <a:buSzPts val="1200"/>
              <a:buFont typeface="Lexend"/>
              <a:buNone/>
              <a:defRPr b="1" sz="1200">
                <a:solidFill>
                  <a:schemeClr val="lt1"/>
                </a:solidFill>
              </a:defRPr>
            </a:lvl2pPr>
            <a:lvl3pPr lvl="2">
              <a:spcBef>
                <a:spcPts val="0"/>
              </a:spcBef>
              <a:spcAft>
                <a:spcPts val="0"/>
              </a:spcAft>
              <a:buClr>
                <a:schemeClr val="lt1"/>
              </a:buClr>
              <a:buSzPts val="1200"/>
              <a:buFont typeface="Lexend"/>
              <a:buNone/>
              <a:defRPr b="1" sz="1200">
                <a:solidFill>
                  <a:schemeClr val="lt1"/>
                </a:solidFill>
              </a:defRPr>
            </a:lvl3pPr>
            <a:lvl4pPr lvl="3">
              <a:spcBef>
                <a:spcPts val="0"/>
              </a:spcBef>
              <a:spcAft>
                <a:spcPts val="0"/>
              </a:spcAft>
              <a:buClr>
                <a:schemeClr val="lt1"/>
              </a:buClr>
              <a:buSzPts val="1200"/>
              <a:buFont typeface="Lexend"/>
              <a:buNone/>
              <a:defRPr b="1" sz="1200">
                <a:solidFill>
                  <a:schemeClr val="lt1"/>
                </a:solidFill>
              </a:defRPr>
            </a:lvl4pPr>
            <a:lvl5pPr lvl="4">
              <a:spcBef>
                <a:spcPts val="0"/>
              </a:spcBef>
              <a:spcAft>
                <a:spcPts val="0"/>
              </a:spcAft>
              <a:buClr>
                <a:schemeClr val="lt1"/>
              </a:buClr>
              <a:buSzPts val="1200"/>
              <a:buFont typeface="Lexend"/>
              <a:buNone/>
              <a:defRPr b="1" sz="1200">
                <a:solidFill>
                  <a:schemeClr val="lt1"/>
                </a:solidFill>
              </a:defRPr>
            </a:lvl5pPr>
            <a:lvl6pPr lvl="5">
              <a:spcBef>
                <a:spcPts val="0"/>
              </a:spcBef>
              <a:spcAft>
                <a:spcPts val="0"/>
              </a:spcAft>
              <a:buClr>
                <a:schemeClr val="lt1"/>
              </a:buClr>
              <a:buSzPts val="1200"/>
              <a:buFont typeface="Lexend"/>
              <a:buNone/>
              <a:defRPr b="1" sz="1200">
                <a:solidFill>
                  <a:schemeClr val="lt1"/>
                </a:solidFill>
              </a:defRPr>
            </a:lvl6pPr>
            <a:lvl7pPr lvl="6">
              <a:spcBef>
                <a:spcPts val="0"/>
              </a:spcBef>
              <a:spcAft>
                <a:spcPts val="0"/>
              </a:spcAft>
              <a:buClr>
                <a:schemeClr val="lt1"/>
              </a:buClr>
              <a:buSzPts val="1200"/>
              <a:buFont typeface="Lexend"/>
              <a:buNone/>
              <a:defRPr b="1" sz="1200">
                <a:solidFill>
                  <a:schemeClr val="lt1"/>
                </a:solidFill>
              </a:defRPr>
            </a:lvl7pPr>
            <a:lvl8pPr lvl="7">
              <a:spcBef>
                <a:spcPts val="0"/>
              </a:spcBef>
              <a:spcAft>
                <a:spcPts val="0"/>
              </a:spcAft>
              <a:buClr>
                <a:schemeClr val="lt1"/>
              </a:buClr>
              <a:buSzPts val="1200"/>
              <a:buFont typeface="Lexend"/>
              <a:buNone/>
              <a:defRPr b="1" sz="1200">
                <a:solidFill>
                  <a:schemeClr val="lt1"/>
                </a:solidFill>
              </a:defRPr>
            </a:lvl8pPr>
            <a:lvl9pPr lvl="8">
              <a:spcBef>
                <a:spcPts val="0"/>
              </a:spcBef>
              <a:spcAft>
                <a:spcPts val="0"/>
              </a:spcAft>
              <a:buClr>
                <a:schemeClr val="lt1"/>
              </a:buClr>
              <a:buSzPts val="1200"/>
              <a:buFont typeface="Lexend"/>
              <a:buNone/>
              <a:defRPr b="1" sz="1200">
                <a:solidFill>
                  <a:schemeClr val="lt1"/>
                </a:solidFill>
              </a:defRPr>
            </a:lvl9pPr>
          </a:lstStyle>
          <a:p/>
        </p:txBody>
      </p:sp>
      <p:sp>
        <p:nvSpPr>
          <p:cNvPr id="902" name="Google Shape;902;p42"/>
          <p:cNvSpPr txBox="1"/>
          <p:nvPr>
            <p:ph idx="3" type="subTitle"/>
          </p:nvPr>
        </p:nvSpPr>
        <p:spPr>
          <a:xfrm>
            <a:off x="5305338" y="1409625"/>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03" name="Google Shape;903;p42"/>
          <p:cNvSpPr txBox="1"/>
          <p:nvPr>
            <p:ph idx="4" type="subTitle"/>
          </p:nvPr>
        </p:nvSpPr>
        <p:spPr>
          <a:xfrm>
            <a:off x="5305338" y="1676900"/>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04" name="Google Shape;904;p42"/>
          <p:cNvSpPr txBox="1"/>
          <p:nvPr>
            <p:ph idx="5" type="subTitle"/>
          </p:nvPr>
        </p:nvSpPr>
        <p:spPr>
          <a:xfrm>
            <a:off x="7236700" y="1144375"/>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a:buNone/>
              <a:defRPr b="1" sz="1200">
                <a:solidFill>
                  <a:schemeClr val="lt1"/>
                </a:solidFill>
              </a:defRPr>
            </a:lvl1pPr>
            <a:lvl2pPr lvl="1" algn="r">
              <a:spcBef>
                <a:spcPts val="0"/>
              </a:spcBef>
              <a:spcAft>
                <a:spcPts val="0"/>
              </a:spcAft>
              <a:buClr>
                <a:schemeClr val="lt1"/>
              </a:buClr>
              <a:buSzPts val="1200"/>
              <a:buFont typeface="Lexend"/>
              <a:buNone/>
              <a:defRPr b="1" sz="1200">
                <a:solidFill>
                  <a:schemeClr val="lt1"/>
                </a:solidFill>
              </a:defRPr>
            </a:lvl2pPr>
            <a:lvl3pPr lvl="2" algn="r">
              <a:spcBef>
                <a:spcPts val="0"/>
              </a:spcBef>
              <a:spcAft>
                <a:spcPts val="0"/>
              </a:spcAft>
              <a:buClr>
                <a:schemeClr val="lt1"/>
              </a:buClr>
              <a:buSzPts val="1200"/>
              <a:buFont typeface="Lexend"/>
              <a:buNone/>
              <a:defRPr b="1" sz="1200">
                <a:solidFill>
                  <a:schemeClr val="lt1"/>
                </a:solidFill>
              </a:defRPr>
            </a:lvl3pPr>
            <a:lvl4pPr lvl="3" algn="r">
              <a:spcBef>
                <a:spcPts val="0"/>
              </a:spcBef>
              <a:spcAft>
                <a:spcPts val="0"/>
              </a:spcAft>
              <a:buClr>
                <a:schemeClr val="lt1"/>
              </a:buClr>
              <a:buSzPts val="1200"/>
              <a:buFont typeface="Lexend"/>
              <a:buNone/>
              <a:defRPr b="1" sz="1200">
                <a:solidFill>
                  <a:schemeClr val="lt1"/>
                </a:solidFill>
              </a:defRPr>
            </a:lvl4pPr>
            <a:lvl5pPr lvl="4" algn="r">
              <a:spcBef>
                <a:spcPts val="0"/>
              </a:spcBef>
              <a:spcAft>
                <a:spcPts val="0"/>
              </a:spcAft>
              <a:buClr>
                <a:schemeClr val="lt1"/>
              </a:buClr>
              <a:buSzPts val="1200"/>
              <a:buFont typeface="Lexend"/>
              <a:buNone/>
              <a:defRPr b="1" sz="1200">
                <a:solidFill>
                  <a:schemeClr val="lt1"/>
                </a:solidFill>
              </a:defRPr>
            </a:lvl5pPr>
            <a:lvl6pPr lvl="5" algn="r">
              <a:spcBef>
                <a:spcPts val="0"/>
              </a:spcBef>
              <a:spcAft>
                <a:spcPts val="0"/>
              </a:spcAft>
              <a:buClr>
                <a:schemeClr val="lt1"/>
              </a:buClr>
              <a:buSzPts val="1200"/>
              <a:buFont typeface="Lexend"/>
              <a:buNone/>
              <a:defRPr b="1" sz="1200">
                <a:solidFill>
                  <a:schemeClr val="lt1"/>
                </a:solidFill>
              </a:defRPr>
            </a:lvl6pPr>
            <a:lvl7pPr lvl="6" algn="r">
              <a:spcBef>
                <a:spcPts val="0"/>
              </a:spcBef>
              <a:spcAft>
                <a:spcPts val="0"/>
              </a:spcAft>
              <a:buClr>
                <a:schemeClr val="lt1"/>
              </a:buClr>
              <a:buSzPts val="1200"/>
              <a:buFont typeface="Lexend"/>
              <a:buNone/>
              <a:defRPr b="1" sz="1200">
                <a:solidFill>
                  <a:schemeClr val="lt1"/>
                </a:solidFill>
              </a:defRPr>
            </a:lvl7pPr>
            <a:lvl8pPr lvl="7" algn="r">
              <a:spcBef>
                <a:spcPts val="0"/>
              </a:spcBef>
              <a:spcAft>
                <a:spcPts val="0"/>
              </a:spcAft>
              <a:buClr>
                <a:schemeClr val="lt1"/>
              </a:buClr>
              <a:buSzPts val="1200"/>
              <a:buFont typeface="Lexend"/>
              <a:buNone/>
              <a:defRPr b="1" sz="1200">
                <a:solidFill>
                  <a:schemeClr val="lt1"/>
                </a:solidFill>
              </a:defRPr>
            </a:lvl8pPr>
            <a:lvl9pPr lvl="8" algn="r">
              <a:spcBef>
                <a:spcPts val="0"/>
              </a:spcBef>
              <a:spcAft>
                <a:spcPts val="0"/>
              </a:spcAft>
              <a:buClr>
                <a:schemeClr val="lt1"/>
              </a:buClr>
              <a:buSzPts val="1200"/>
              <a:buFont typeface="Lexend"/>
              <a:buNone/>
              <a:defRPr b="1" sz="1200">
                <a:solidFill>
                  <a:schemeClr val="lt1"/>
                </a:solidFill>
              </a:defRPr>
            </a:lvl9pPr>
          </a:lstStyle>
          <a:p/>
        </p:txBody>
      </p:sp>
      <p:sp>
        <p:nvSpPr>
          <p:cNvPr id="905" name="Google Shape;905;p42"/>
          <p:cNvSpPr txBox="1"/>
          <p:nvPr>
            <p:ph idx="6" type="subTitle"/>
          </p:nvPr>
        </p:nvSpPr>
        <p:spPr>
          <a:xfrm>
            <a:off x="7236700" y="1407625"/>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06" name="Google Shape;906;p42"/>
          <p:cNvSpPr txBox="1"/>
          <p:nvPr>
            <p:ph idx="7" type="subTitle"/>
          </p:nvPr>
        </p:nvSpPr>
        <p:spPr>
          <a:xfrm>
            <a:off x="7236700" y="1674900"/>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07" name="Google Shape;907;p42"/>
          <p:cNvSpPr txBox="1"/>
          <p:nvPr>
            <p:ph idx="8" type="subTitle"/>
          </p:nvPr>
        </p:nvSpPr>
        <p:spPr>
          <a:xfrm>
            <a:off x="5305338" y="2275450"/>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a:buNone/>
              <a:defRPr b="1" sz="1200">
                <a:solidFill>
                  <a:schemeClr val="lt1"/>
                </a:solidFill>
              </a:defRPr>
            </a:lvl1pPr>
            <a:lvl2pPr lvl="1">
              <a:spcBef>
                <a:spcPts val="0"/>
              </a:spcBef>
              <a:spcAft>
                <a:spcPts val="0"/>
              </a:spcAft>
              <a:buClr>
                <a:schemeClr val="lt1"/>
              </a:buClr>
              <a:buSzPts val="1200"/>
              <a:buFont typeface="Lexend"/>
              <a:buNone/>
              <a:defRPr b="1" sz="1200">
                <a:solidFill>
                  <a:schemeClr val="lt1"/>
                </a:solidFill>
              </a:defRPr>
            </a:lvl2pPr>
            <a:lvl3pPr lvl="2">
              <a:spcBef>
                <a:spcPts val="0"/>
              </a:spcBef>
              <a:spcAft>
                <a:spcPts val="0"/>
              </a:spcAft>
              <a:buClr>
                <a:schemeClr val="lt1"/>
              </a:buClr>
              <a:buSzPts val="1200"/>
              <a:buFont typeface="Lexend"/>
              <a:buNone/>
              <a:defRPr b="1" sz="1200">
                <a:solidFill>
                  <a:schemeClr val="lt1"/>
                </a:solidFill>
              </a:defRPr>
            </a:lvl3pPr>
            <a:lvl4pPr lvl="3">
              <a:spcBef>
                <a:spcPts val="0"/>
              </a:spcBef>
              <a:spcAft>
                <a:spcPts val="0"/>
              </a:spcAft>
              <a:buClr>
                <a:schemeClr val="lt1"/>
              </a:buClr>
              <a:buSzPts val="1200"/>
              <a:buFont typeface="Lexend"/>
              <a:buNone/>
              <a:defRPr b="1" sz="1200">
                <a:solidFill>
                  <a:schemeClr val="lt1"/>
                </a:solidFill>
              </a:defRPr>
            </a:lvl4pPr>
            <a:lvl5pPr lvl="4">
              <a:spcBef>
                <a:spcPts val="0"/>
              </a:spcBef>
              <a:spcAft>
                <a:spcPts val="0"/>
              </a:spcAft>
              <a:buClr>
                <a:schemeClr val="lt1"/>
              </a:buClr>
              <a:buSzPts val="1200"/>
              <a:buFont typeface="Lexend"/>
              <a:buNone/>
              <a:defRPr b="1" sz="1200">
                <a:solidFill>
                  <a:schemeClr val="lt1"/>
                </a:solidFill>
              </a:defRPr>
            </a:lvl5pPr>
            <a:lvl6pPr lvl="5">
              <a:spcBef>
                <a:spcPts val="0"/>
              </a:spcBef>
              <a:spcAft>
                <a:spcPts val="0"/>
              </a:spcAft>
              <a:buClr>
                <a:schemeClr val="lt1"/>
              </a:buClr>
              <a:buSzPts val="1200"/>
              <a:buFont typeface="Lexend"/>
              <a:buNone/>
              <a:defRPr b="1" sz="1200">
                <a:solidFill>
                  <a:schemeClr val="lt1"/>
                </a:solidFill>
              </a:defRPr>
            </a:lvl6pPr>
            <a:lvl7pPr lvl="6">
              <a:spcBef>
                <a:spcPts val="0"/>
              </a:spcBef>
              <a:spcAft>
                <a:spcPts val="0"/>
              </a:spcAft>
              <a:buClr>
                <a:schemeClr val="lt1"/>
              </a:buClr>
              <a:buSzPts val="1200"/>
              <a:buFont typeface="Lexend"/>
              <a:buNone/>
              <a:defRPr b="1" sz="1200">
                <a:solidFill>
                  <a:schemeClr val="lt1"/>
                </a:solidFill>
              </a:defRPr>
            </a:lvl7pPr>
            <a:lvl8pPr lvl="7">
              <a:spcBef>
                <a:spcPts val="0"/>
              </a:spcBef>
              <a:spcAft>
                <a:spcPts val="0"/>
              </a:spcAft>
              <a:buClr>
                <a:schemeClr val="lt1"/>
              </a:buClr>
              <a:buSzPts val="1200"/>
              <a:buFont typeface="Lexend"/>
              <a:buNone/>
              <a:defRPr b="1" sz="1200">
                <a:solidFill>
                  <a:schemeClr val="lt1"/>
                </a:solidFill>
              </a:defRPr>
            </a:lvl8pPr>
            <a:lvl9pPr lvl="8">
              <a:spcBef>
                <a:spcPts val="0"/>
              </a:spcBef>
              <a:spcAft>
                <a:spcPts val="0"/>
              </a:spcAft>
              <a:buClr>
                <a:schemeClr val="lt1"/>
              </a:buClr>
              <a:buSzPts val="1200"/>
              <a:buFont typeface="Lexend"/>
              <a:buNone/>
              <a:defRPr b="1" sz="1200">
                <a:solidFill>
                  <a:schemeClr val="lt1"/>
                </a:solidFill>
              </a:defRPr>
            </a:lvl9pPr>
          </a:lstStyle>
          <a:p/>
        </p:txBody>
      </p:sp>
      <p:sp>
        <p:nvSpPr>
          <p:cNvPr id="908" name="Google Shape;908;p42"/>
          <p:cNvSpPr txBox="1"/>
          <p:nvPr>
            <p:ph idx="9" type="subTitle"/>
          </p:nvPr>
        </p:nvSpPr>
        <p:spPr>
          <a:xfrm>
            <a:off x="5305338" y="2614900"/>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09" name="Google Shape;909;p42"/>
          <p:cNvSpPr txBox="1"/>
          <p:nvPr>
            <p:ph idx="13" type="subTitle"/>
          </p:nvPr>
        </p:nvSpPr>
        <p:spPr>
          <a:xfrm>
            <a:off x="5305338" y="3034575"/>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10" name="Google Shape;910;p42"/>
          <p:cNvSpPr txBox="1"/>
          <p:nvPr>
            <p:ph idx="14" type="subTitle"/>
          </p:nvPr>
        </p:nvSpPr>
        <p:spPr>
          <a:xfrm>
            <a:off x="7236700" y="2273450"/>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a:buNone/>
              <a:defRPr b="1" sz="1200">
                <a:solidFill>
                  <a:schemeClr val="lt1"/>
                </a:solidFill>
              </a:defRPr>
            </a:lvl1pPr>
            <a:lvl2pPr lvl="1" algn="r">
              <a:spcBef>
                <a:spcPts val="0"/>
              </a:spcBef>
              <a:spcAft>
                <a:spcPts val="0"/>
              </a:spcAft>
              <a:buClr>
                <a:schemeClr val="lt1"/>
              </a:buClr>
              <a:buSzPts val="1200"/>
              <a:buFont typeface="Lexend"/>
              <a:buNone/>
              <a:defRPr b="1" sz="1200">
                <a:solidFill>
                  <a:schemeClr val="lt1"/>
                </a:solidFill>
              </a:defRPr>
            </a:lvl2pPr>
            <a:lvl3pPr lvl="2" algn="r">
              <a:spcBef>
                <a:spcPts val="0"/>
              </a:spcBef>
              <a:spcAft>
                <a:spcPts val="0"/>
              </a:spcAft>
              <a:buClr>
                <a:schemeClr val="lt1"/>
              </a:buClr>
              <a:buSzPts val="1200"/>
              <a:buFont typeface="Lexend"/>
              <a:buNone/>
              <a:defRPr b="1" sz="1200">
                <a:solidFill>
                  <a:schemeClr val="lt1"/>
                </a:solidFill>
              </a:defRPr>
            </a:lvl3pPr>
            <a:lvl4pPr lvl="3" algn="r">
              <a:spcBef>
                <a:spcPts val="0"/>
              </a:spcBef>
              <a:spcAft>
                <a:spcPts val="0"/>
              </a:spcAft>
              <a:buClr>
                <a:schemeClr val="lt1"/>
              </a:buClr>
              <a:buSzPts val="1200"/>
              <a:buFont typeface="Lexend"/>
              <a:buNone/>
              <a:defRPr b="1" sz="1200">
                <a:solidFill>
                  <a:schemeClr val="lt1"/>
                </a:solidFill>
              </a:defRPr>
            </a:lvl4pPr>
            <a:lvl5pPr lvl="4" algn="r">
              <a:spcBef>
                <a:spcPts val="0"/>
              </a:spcBef>
              <a:spcAft>
                <a:spcPts val="0"/>
              </a:spcAft>
              <a:buClr>
                <a:schemeClr val="lt1"/>
              </a:buClr>
              <a:buSzPts val="1200"/>
              <a:buFont typeface="Lexend"/>
              <a:buNone/>
              <a:defRPr b="1" sz="1200">
                <a:solidFill>
                  <a:schemeClr val="lt1"/>
                </a:solidFill>
              </a:defRPr>
            </a:lvl5pPr>
            <a:lvl6pPr lvl="5" algn="r">
              <a:spcBef>
                <a:spcPts val="0"/>
              </a:spcBef>
              <a:spcAft>
                <a:spcPts val="0"/>
              </a:spcAft>
              <a:buClr>
                <a:schemeClr val="lt1"/>
              </a:buClr>
              <a:buSzPts val="1200"/>
              <a:buFont typeface="Lexend"/>
              <a:buNone/>
              <a:defRPr b="1" sz="1200">
                <a:solidFill>
                  <a:schemeClr val="lt1"/>
                </a:solidFill>
              </a:defRPr>
            </a:lvl6pPr>
            <a:lvl7pPr lvl="6" algn="r">
              <a:spcBef>
                <a:spcPts val="0"/>
              </a:spcBef>
              <a:spcAft>
                <a:spcPts val="0"/>
              </a:spcAft>
              <a:buClr>
                <a:schemeClr val="lt1"/>
              </a:buClr>
              <a:buSzPts val="1200"/>
              <a:buFont typeface="Lexend"/>
              <a:buNone/>
              <a:defRPr b="1" sz="1200">
                <a:solidFill>
                  <a:schemeClr val="lt1"/>
                </a:solidFill>
              </a:defRPr>
            </a:lvl7pPr>
            <a:lvl8pPr lvl="7" algn="r">
              <a:spcBef>
                <a:spcPts val="0"/>
              </a:spcBef>
              <a:spcAft>
                <a:spcPts val="0"/>
              </a:spcAft>
              <a:buClr>
                <a:schemeClr val="lt1"/>
              </a:buClr>
              <a:buSzPts val="1200"/>
              <a:buFont typeface="Lexend"/>
              <a:buNone/>
              <a:defRPr b="1" sz="1200">
                <a:solidFill>
                  <a:schemeClr val="lt1"/>
                </a:solidFill>
              </a:defRPr>
            </a:lvl8pPr>
            <a:lvl9pPr lvl="8" algn="r">
              <a:spcBef>
                <a:spcPts val="0"/>
              </a:spcBef>
              <a:spcAft>
                <a:spcPts val="0"/>
              </a:spcAft>
              <a:buClr>
                <a:schemeClr val="lt1"/>
              </a:buClr>
              <a:buSzPts val="1200"/>
              <a:buFont typeface="Lexend"/>
              <a:buNone/>
              <a:defRPr b="1" sz="1200">
                <a:solidFill>
                  <a:schemeClr val="lt1"/>
                </a:solidFill>
              </a:defRPr>
            </a:lvl9pPr>
          </a:lstStyle>
          <a:p/>
        </p:txBody>
      </p:sp>
      <p:sp>
        <p:nvSpPr>
          <p:cNvPr id="911" name="Google Shape;911;p42"/>
          <p:cNvSpPr txBox="1"/>
          <p:nvPr>
            <p:ph idx="15" type="subTitle"/>
          </p:nvPr>
        </p:nvSpPr>
        <p:spPr>
          <a:xfrm>
            <a:off x="7236700" y="2612900"/>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12" name="Google Shape;912;p42"/>
          <p:cNvSpPr txBox="1"/>
          <p:nvPr>
            <p:ph idx="16" type="subTitle"/>
          </p:nvPr>
        </p:nvSpPr>
        <p:spPr>
          <a:xfrm>
            <a:off x="7236700" y="3032575"/>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13" name="Google Shape;913;p42"/>
          <p:cNvSpPr txBox="1"/>
          <p:nvPr>
            <p:ph idx="17" type="subTitle"/>
          </p:nvPr>
        </p:nvSpPr>
        <p:spPr>
          <a:xfrm>
            <a:off x="5305338" y="4310313"/>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14" name="Google Shape;914;p42"/>
          <p:cNvSpPr txBox="1"/>
          <p:nvPr>
            <p:ph idx="18" type="subTitle"/>
          </p:nvPr>
        </p:nvSpPr>
        <p:spPr>
          <a:xfrm>
            <a:off x="7236700" y="4308313"/>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15" name="Google Shape;915;p42"/>
          <p:cNvSpPr txBox="1"/>
          <p:nvPr>
            <p:ph idx="19" type="subTitle"/>
          </p:nvPr>
        </p:nvSpPr>
        <p:spPr>
          <a:xfrm>
            <a:off x="5305338" y="3618488"/>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16" name="Google Shape;916;p42"/>
          <p:cNvSpPr txBox="1"/>
          <p:nvPr>
            <p:ph idx="20" type="subTitle"/>
          </p:nvPr>
        </p:nvSpPr>
        <p:spPr>
          <a:xfrm>
            <a:off x="7236700" y="3616488"/>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917" name="Google Shape;917;p42"/>
          <p:cNvSpPr txBox="1"/>
          <p:nvPr>
            <p:ph type="ctrTitle"/>
          </p:nvPr>
        </p:nvSpPr>
        <p:spPr>
          <a:xfrm>
            <a:off x="375925" y="304725"/>
            <a:ext cx="3622500" cy="30270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Clr>
                <a:schemeClr val="lt1"/>
              </a:buClr>
              <a:buSzPts val="2400"/>
              <a:buFont typeface="Alexandria Black"/>
              <a:buNone/>
              <a:defRPr sz="2400">
                <a:solidFill>
                  <a:schemeClr val="lt1"/>
                </a:solidFill>
              </a:defRPr>
            </a:lvl1pPr>
            <a:lvl2pPr lvl="1">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9pPr>
          </a:lstStyle>
          <a:p/>
        </p:txBody>
      </p:sp>
      <p:sp>
        <p:nvSpPr>
          <p:cNvPr id="918" name="Google Shape;918;p4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9">
  <p:cSld name="CUSTOM_2_1">
    <p:bg>
      <p:bgPr>
        <a:solidFill>
          <a:schemeClr val="accent4"/>
        </a:solidFill>
      </p:bgPr>
    </p:bg>
    <p:spTree>
      <p:nvGrpSpPr>
        <p:cNvPr id="919" name="Shape 919"/>
        <p:cNvGrpSpPr/>
        <p:nvPr/>
      </p:nvGrpSpPr>
      <p:grpSpPr>
        <a:xfrm>
          <a:off x="0" y="0"/>
          <a:ext cx="0" cy="0"/>
          <a:chOff x="0" y="0"/>
          <a:chExt cx="0" cy="0"/>
        </a:xfrm>
      </p:grpSpPr>
      <p:cxnSp>
        <p:nvCxnSpPr>
          <p:cNvPr id="920" name="Google Shape;920;p43"/>
          <p:cNvCxnSpPr/>
          <p:nvPr/>
        </p:nvCxnSpPr>
        <p:spPr>
          <a:xfrm>
            <a:off x="94375" y="0"/>
            <a:ext cx="0" cy="5143500"/>
          </a:xfrm>
          <a:prstGeom prst="straightConnector1">
            <a:avLst/>
          </a:prstGeom>
          <a:noFill/>
          <a:ln cap="flat" cmpd="sng" w="9525">
            <a:solidFill>
              <a:schemeClr val="accent5"/>
            </a:solidFill>
            <a:prstDash val="solid"/>
            <a:round/>
            <a:headEnd len="sm" w="sm" type="none"/>
            <a:tailEnd len="sm" w="sm" type="none"/>
          </a:ln>
        </p:spPr>
      </p:cxnSp>
      <p:cxnSp>
        <p:nvCxnSpPr>
          <p:cNvPr id="921" name="Google Shape;921;p43"/>
          <p:cNvCxnSpPr/>
          <p:nvPr/>
        </p:nvCxnSpPr>
        <p:spPr>
          <a:xfrm>
            <a:off x="147650" y="0"/>
            <a:ext cx="0" cy="5143500"/>
          </a:xfrm>
          <a:prstGeom prst="straightConnector1">
            <a:avLst/>
          </a:prstGeom>
          <a:noFill/>
          <a:ln cap="flat" cmpd="sng" w="9525">
            <a:solidFill>
              <a:schemeClr val="accent5"/>
            </a:solidFill>
            <a:prstDash val="solid"/>
            <a:round/>
            <a:headEnd len="sm" w="sm" type="none"/>
            <a:tailEnd len="sm" w="sm" type="none"/>
          </a:ln>
        </p:spPr>
      </p:cxnSp>
      <p:sp>
        <p:nvSpPr>
          <p:cNvPr id="922" name="Google Shape;922;p43"/>
          <p:cNvSpPr txBox="1"/>
          <p:nvPr>
            <p:ph idx="1" type="subTitle"/>
          </p:nvPr>
        </p:nvSpPr>
        <p:spPr>
          <a:xfrm>
            <a:off x="3242825" y="1447075"/>
            <a:ext cx="3939900" cy="1133700"/>
          </a:xfrm>
          <a:prstGeom prst="rect">
            <a:avLst/>
          </a:prstGeom>
        </p:spPr>
        <p:txBody>
          <a:bodyPr anchorCtr="0" anchor="ctr" bIns="0" lIns="91425" spcFirstLastPara="1" rIns="91425" wrap="square" tIns="0">
            <a:normAutofit/>
          </a:bodyPr>
          <a:lstStyle>
            <a:lvl1pPr lvl="0">
              <a:spcBef>
                <a:spcPts val="0"/>
              </a:spcBef>
              <a:spcAft>
                <a:spcPts val="0"/>
              </a:spcAft>
              <a:buSzPts val="1400"/>
              <a:buFont typeface="Lexend Light"/>
              <a:buNone/>
              <a:defRPr sz="1400">
                <a:latin typeface="Lexend Light"/>
                <a:ea typeface="Lexend Light"/>
                <a:cs typeface="Lexend Light"/>
                <a:sym typeface="Lexend Light"/>
              </a:defRPr>
            </a:lvl1pPr>
            <a:lvl2pPr lvl="1">
              <a:spcBef>
                <a:spcPts val="0"/>
              </a:spcBef>
              <a:spcAft>
                <a:spcPts val="0"/>
              </a:spcAft>
              <a:buSzPts val="1400"/>
              <a:buFont typeface="Lexend"/>
              <a:buNone/>
              <a:defRPr/>
            </a:lvl2pPr>
            <a:lvl3pPr lvl="2">
              <a:spcBef>
                <a:spcPts val="0"/>
              </a:spcBef>
              <a:spcAft>
                <a:spcPts val="0"/>
              </a:spcAft>
              <a:buSzPts val="1400"/>
              <a:buFont typeface="Lexend"/>
              <a:buNone/>
              <a:defRPr/>
            </a:lvl3pPr>
            <a:lvl4pPr lvl="3">
              <a:spcBef>
                <a:spcPts val="0"/>
              </a:spcBef>
              <a:spcAft>
                <a:spcPts val="0"/>
              </a:spcAft>
              <a:buSzPts val="1400"/>
              <a:buFont typeface="Lexend"/>
              <a:buNone/>
              <a:defRPr/>
            </a:lvl4pPr>
            <a:lvl5pPr lvl="4">
              <a:spcBef>
                <a:spcPts val="0"/>
              </a:spcBef>
              <a:spcAft>
                <a:spcPts val="0"/>
              </a:spcAft>
              <a:buSzPts val="1400"/>
              <a:buFont typeface="Lexend"/>
              <a:buNone/>
              <a:defRPr/>
            </a:lvl5pPr>
            <a:lvl6pPr lvl="5">
              <a:spcBef>
                <a:spcPts val="0"/>
              </a:spcBef>
              <a:spcAft>
                <a:spcPts val="0"/>
              </a:spcAft>
              <a:buSzPts val="1400"/>
              <a:buFont typeface="Lexend"/>
              <a:buNone/>
              <a:defRPr/>
            </a:lvl6pPr>
            <a:lvl7pPr lvl="6">
              <a:spcBef>
                <a:spcPts val="0"/>
              </a:spcBef>
              <a:spcAft>
                <a:spcPts val="0"/>
              </a:spcAft>
              <a:buSzPts val="1400"/>
              <a:buFont typeface="Lexend"/>
              <a:buNone/>
              <a:defRPr/>
            </a:lvl7pPr>
            <a:lvl8pPr lvl="7">
              <a:spcBef>
                <a:spcPts val="0"/>
              </a:spcBef>
              <a:spcAft>
                <a:spcPts val="0"/>
              </a:spcAft>
              <a:buSzPts val="1400"/>
              <a:buFont typeface="Lexend"/>
              <a:buNone/>
              <a:defRPr/>
            </a:lvl8pPr>
            <a:lvl9pPr lvl="8">
              <a:spcBef>
                <a:spcPts val="0"/>
              </a:spcBef>
              <a:spcAft>
                <a:spcPts val="0"/>
              </a:spcAft>
              <a:buSzPts val="1400"/>
              <a:buFont typeface="Lexend"/>
              <a:buNone/>
              <a:defRPr/>
            </a:lvl9pPr>
          </a:lstStyle>
          <a:p/>
        </p:txBody>
      </p:sp>
      <p:sp>
        <p:nvSpPr>
          <p:cNvPr id="923" name="Google Shape;923;p43"/>
          <p:cNvSpPr txBox="1"/>
          <p:nvPr>
            <p:ph idx="2" type="subTitle"/>
          </p:nvPr>
        </p:nvSpPr>
        <p:spPr>
          <a:xfrm>
            <a:off x="3242825" y="2580775"/>
            <a:ext cx="3939900" cy="1107000"/>
          </a:xfrm>
          <a:prstGeom prst="rect">
            <a:avLst/>
          </a:prstGeom>
        </p:spPr>
        <p:txBody>
          <a:bodyPr anchorCtr="0" anchor="ctr" bIns="0" lIns="91425" spcFirstLastPara="1" rIns="91425" wrap="square" tIns="0">
            <a:normAutofit/>
          </a:bodyPr>
          <a:lstStyle>
            <a:lvl1pPr lvl="0">
              <a:spcBef>
                <a:spcPts val="0"/>
              </a:spcBef>
              <a:spcAft>
                <a:spcPts val="0"/>
              </a:spcAft>
              <a:buSzPts val="1400"/>
              <a:buFont typeface="Lexend Light"/>
              <a:buNone/>
              <a:defRPr sz="1400">
                <a:latin typeface="Lexend Light"/>
                <a:ea typeface="Lexend Light"/>
                <a:cs typeface="Lexend Light"/>
                <a:sym typeface="Lexend Light"/>
              </a:defRPr>
            </a:lvl1pPr>
            <a:lvl2pPr lvl="1">
              <a:spcBef>
                <a:spcPts val="0"/>
              </a:spcBef>
              <a:spcAft>
                <a:spcPts val="0"/>
              </a:spcAft>
              <a:buSzPts val="1400"/>
              <a:buFont typeface="Lexend"/>
              <a:buNone/>
              <a:defRPr/>
            </a:lvl2pPr>
            <a:lvl3pPr lvl="2">
              <a:spcBef>
                <a:spcPts val="0"/>
              </a:spcBef>
              <a:spcAft>
                <a:spcPts val="0"/>
              </a:spcAft>
              <a:buSzPts val="1400"/>
              <a:buFont typeface="Lexend"/>
              <a:buNone/>
              <a:defRPr/>
            </a:lvl3pPr>
            <a:lvl4pPr lvl="3">
              <a:spcBef>
                <a:spcPts val="0"/>
              </a:spcBef>
              <a:spcAft>
                <a:spcPts val="0"/>
              </a:spcAft>
              <a:buSzPts val="1400"/>
              <a:buFont typeface="Lexend"/>
              <a:buNone/>
              <a:defRPr/>
            </a:lvl4pPr>
            <a:lvl5pPr lvl="4">
              <a:spcBef>
                <a:spcPts val="0"/>
              </a:spcBef>
              <a:spcAft>
                <a:spcPts val="0"/>
              </a:spcAft>
              <a:buSzPts val="1400"/>
              <a:buFont typeface="Lexend"/>
              <a:buNone/>
              <a:defRPr/>
            </a:lvl5pPr>
            <a:lvl6pPr lvl="5">
              <a:spcBef>
                <a:spcPts val="0"/>
              </a:spcBef>
              <a:spcAft>
                <a:spcPts val="0"/>
              </a:spcAft>
              <a:buSzPts val="1400"/>
              <a:buFont typeface="Lexend"/>
              <a:buNone/>
              <a:defRPr/>
            </a:lvl6pPr>
            <a:lvl7pPr lvl="6">
              <a:spcBef>
                <a:spcPts val="0"/>
              </a:spcBef>
              <a:spcAft>
                <a:spcPts val="0"/>
              </a:spcAft>
              <a:buSzPts val="1400"/>
              <a:buFont typeface="Lexend"/>
              <a:buNone/>
              <a:defRPr/>
            </a:lvl7pPr>
            <a:lvl8pPr lvl="7">
              <a:spcBef>
                <a:spcPts val="0"/>
              </a:spcBef>
              <a:spcAft>
                <a:spcPts val="0"/>
              </a:spcAft>
              <a:buSzPts val="1400"/>
              <a:buFont typeface="Lexend"/>
              <a:buNone/>
              <a:defRPr/>
            </a:lvl8pPr>
            <a:lvl9pPr lvl="8">
              <a:spcBef>
                <a:spcPts val="0"/>
              </a:spcBef>
              <a:spcAft>
                <a:spcPts val="0"/>
              </a:spcAft>
              <a:buSzPts val="1400"/>
              <a:buFont typeface="Lexend"/>
              <a:buNone/>
              <a:defRPr/>
            </a:lvl9pPr>
          </a:lstStyle>
          <a:p/>
        </p:txBody>
      </p:sp>
      <p:sp>
        <p:nvSpPr>
          <p:cNvPr id="924" name="Google Shape;924;p43"/>
          <p:cNvSpPr txBox="1"/>
          <p:nvPr>
            <p:ph idx="3" type="subTitle"/>
          </p:nvPr>
        </p:nvSpPr>
        <p:spPr>
          <a:xfrm>
            <a:off x="3242825" y="3687775"/>
            <a:ext cx="3939900" cy="1107000"/>
          </a:xfrm>
          <a:prstGeom prst="rect">
            <a:avLst/>
          </a:prstGeom>
        </p:spPr>
        <p:txBody>
          <a:bodyPr anchorCtr="0" anchor="ctr" bIns="0" lIns="91425" spcFirstLastPara="1" rIns="91425" wrap="square" tIns="0">
            <a:normAutofit/>
          </a:bodyPr>
          <a:lstStyle>
            <a:lvl1pPr lvl="0">
              <a:spcBef>
                <a:spcPts val="0"/>
              </a:spcBef>
              <a:spcAft>
                <a:spcPts val="0"/>
              </a:spcAft>
              <a:buSzPts val="1400"/>
              <a:buFont typeface="Lexend Light"/>
              <a:buNone/>
              <a:defRPr sz="1400">
                <a:latin typeface="Lexend Light"/>
                <a:ea typeface="Lexend Light"/>
                <a:cs typeface="Lexend Light"/>
                <a:sym typeface="Lexend Light"/>
              </a:defRPr>
            </a:lvl1pPr>
            <a:lvl2pPr lvl="1">
              <a:spcBef>
                <a:spcPts val="0"/>
              </a:spcBef>
              <a:spcAft>
                <a:spcPts val="0"/>
              </a:spcAft>
              <a:buSzPts val="1400"/>
              <a:buFont typeface="Lexend"/>
              <a:buNone/>
              <a:defRPr/>
            </a:lvl2pPr>
            <a:lvl3pPr lvl="2">
              <a:spcBef>
                <a:spcPts val="0"/>
              </a:spcBef>
              <a:spcAft>
                <a:spcPts val="0"/>
              </a:spcAft>
              <a:buSzPts val="1400"/>
              <a:buFont typeface="Lexend"/>
              <a:buNone/>
              <a:defRPr/>
            </a:lvl3pPr>
            <a:lvl4pPr lvl="3">
              <a:spcBef>
                <a:spcPts val="0"/>
              </a:spcBef>
              <a:spcAft>
                <a:spcPts val="0"/>
              </a:spcAft>
              <a:buSzPts val="1400"/>
              <a:buFont typeface="Lexend"/>
              <a:buNone/>
              <a:defRPr/>
            </a:lvl4pPr>
            <a:lvl5pPr lvl="4">
              <a:spcBef>
                <a:spcPts val="0"/>
              </a:spcBef>
              <a:spcAft>
                <a:spcPts val="0"/>
              </a:spcAft>
              <a:buSzPts val="1400"/>
              <a:buFont typeface="Lexend"/>
              <a:buNone/>
              <a:defRPr/>
            </a:lvl5pPr>
            <a:lvl6pPr lvl="5">
              <a:spcBef>
                <a:spcPts val="0"/>
              </a:spcBef>
              <a:spcAft>
                <a:spcPts val="0"/>
              </a:spcAft>
              <a:buSzPts val="1400"/>
              <a:buFont typeface="Lexend"/>
              <a:buNone/>
              <a:defRPr/>
            </a:lvl6pPr>
            <a:lvl7pPr lvl="6">
              <a:spcBef>
                <a:spcPts val="0"/>
              </a:spcBef>
              <a:spcAft>
                <a:spcPts val="0"/>
              </a:spcAft>
              <a:buSzPts val="1400"/>
              <a:buFont typeface="Lexend"/>
              <a:buNone/>
              <a:defRPr/>
            </a:lvl7pPr>
            <a:lvl8pPr lvl="7">
              <a:spcBef>
                <a:spcPts val="0"/>
              </a:spcBef>
              <a:spcAft>
                <a:spcPts val="0"/>
              </a:spcAft>
              <a:buSzPts val="1400"/>
              <a:buFont typeface="Lexend"/>
              <a:buNone/>
              <a:defRPr/>
            </a:lvl8pPr>
            <a:lvl9pPr lvl="8">
              <a:spcBef>
                <a:spcPts val="0"/>
              </a:spcBef>
              <a:spcAft>
                <a:spcPts val="0"/>
              </a:spcAft>
              <a:buSzPts val="1400"/>
              <a:buFont typeface="Lexend"/>
              <a:buNone/>
              <a:defRPr/>
            </a:lvl9pPr>
          </a:lstStyle>
          <a:p/>
        </p:txBody>
      </p:sp>
      <p:sp>
        <p:nvSpPr>
          <p:cNvPr id="925" name="Google Shape;925;p43"/>
          <p:cNvSpPr txBox="1"/>
          <p:nvPr>
            <p:ph idx="4" type="subTitle"/>
          </p:nvPr>
        </p:nvSpPr>
        <p:spPr>
          <a:xfrm>
            <a:off x="458150" y="1509475"/>
            <a:ext cx="2077500" cy="1133700"/>
          </a:xfrm>
          <a:prstGeom prst="rect">
            <a:avLst/>
          </a:prstGeom>
        </p:spPr>
        <p:txBody>
          <a:bodyPr anchorCtr="0" anchor="ctr" bIns="0" lIns="91425" spcFirstLastPara="1" rIns="91425" wrap="square" tIns="0">
            <a:normAutofit/>
          </a:bodyPr>
          <a:lstStyle>
            <a:lvl1pPr lvl="0">
              <a:spcBef>
                <a:spcPts val="0"/>
              </a:spcBef>
              <a:spcAft>
                <a:spcPts val="0"/>
              </a:spcAft>
              <a:buSzPts val="2800"/>
              <a:buFont typeface="Alexandria Light"/>
              <a:buNone/>
              <a:defRPr sz="2800">
                <a:latin typeface="Alexandria Light"/>
                <a:ea typeface="Alexandria Light"/>
                <a:cs typeface="Alexandria Light"/>
                <a:sym typeface="Alexandria Light"/>
              </a:defRPr>
            </a:lvl1pPr>
            <a:lvl2pPr lvl="1">
              <a:spcBef>
                <a:spcPts val="0"/>
              </a:spcBef>
              <a:spcAft>
                <a:spcPts val="0"/>
              </a:spcAft>
              <a:buSzPts val="2800"/>
              <a:buFont typeface="Alexandria Light"/>
              <a:buNone/>
              <a:defRPr sz="2800">
                <a:latin typeface="Alexandria Light"/>
                <a:ea typeface="Alexandria Light"/>
                <a:cs typeface="Alexandria Light"/>
                <a:sym typeface="Alexandria Light"/>
              </a:defRPr>
            </a:lvl2pPr>
            <a:lvl3pPr lvl="2">
              <a:spcBef>
                <a:spcPts val="0"/>
              </a:spcBef>
              <a:spcAft>
                <a:spcPts val="0"/>
              </a:spcAft>
              <a:buSzPts val="2800"/>
              <a:buFont typeface="Alexandria Light"/>
              <a:buNone/>
              <a:defRPr sz="2800">
                <a:latin typeface="Alexandria Light"/>
                <a:ea typeface="Alexandria Light"/>
                <a:cs typeface="Alexandria Light"/>
                <a:sym typeface="Alexandria Light"/>
              </a:defRPr>
            </a:lvl3pPr>
            <a:lvl4pPr lvl="3">
              <a:spcBef>
                <a:spcPts val="0"/>
              </a:spcBef>
              <a:spcAft>
                <a:spcPts val="0"/>
              </a:spcAft>
              <a:buSzPts val="2800"/>
              <a:buFont typeface="Alexandria Light"/>
              <a:buNone/>
              <a:defRPr sz="2800">
                <a:latin typeface="Alexandria Light"/>
                <a:ea typeface="Alexandria Light"/>
                <a:cs typeface="Alexandria Light"/>
                <a:sym typeface="Alexandria Light"/>
              </a:defRPr>
            </a:lvl4pPr>
            <a:lvl5pPr lvl="4">
              <a:spcBef>
                <a:spcPts val="0"/>
              </a:spcBef>
              <a:spcAft>
                <a:spcPts val="0"/>
              </a:spcAft>
              <a:buSzPts val="2800"/>
              <a:buFont typeface="Alexandria Light"/>
              <a:buNone/>
              <a:defRPr sz="2800">
                <a:latin typeface="Alexandria Light"/>
                <a:ea typeface="Alexandria Light"/>
                <a:cs typeface="Alexandria Light"/>
                <a:sym typeface="Alexandria Light"/>
              </a:defRPr>
            </a:lvl5pPr>
            <a:lvl6pPr lvl="5">
              <a:spcBef>
                <a:spcPts val="0"/>
              </a:spcBef>
              <a:spcAft>
                <a:spcPts val="0"/>
              </a:spcAft>
              <a:buSzPts val="2800"/>
              <a:buFont typeface="Alexandria Light"/>
              <a:buNone/>
              <a:defRPr sz="2800">
                <a:latin typeface="Alexandria Light"/>
                <a:ea typeface="Alexandria Light"/>
                <a:cs typeface="Alexandria Light"/>
                <a:sym typeface="Alexandria Light"/>
              </a:defRPr>
            </a:lvl6pPr>
            <a:lvl7pPr lvl="6">
              <a:spcBef>
                <a:spcPts val="0"/>
              </a:spcBef>
              <a:spcAft>
                <a:spcPts val="0"/>
              </a:spcAft>
              <a:buSzPts val="2800"/>
              <a:buFont typeface="Alexandria Light"/>
              <a:buNone/>
              <a:defRPr sz="2800">
                <a:latin typeface="Alexandria Light"/>
                <a:ea typeface="Alexandria Light"/>
                <a:cs typeface="Alexandria Light"/>
                <a:sym typeface="Alexandria Light"/>
              </a:defRPr>
            </a:lvl7pPr>
            <a:lvl8pPr lvl="7">
              <a:spcBef>
                <a:spcPts val="0"/>
              </a:spcBef>
              <a:spcAft>
                <a:spcPts val="0"/>
              </a:spcAft>
              <a:buSzPts val="2800"/>
              <a:buFont typeface="Alexandria Light"/>
              <a:buNone/>
              <a:defRPr sz="2800">
                <a:latin typeface="Alexandria Light"/>
                <a:ea typeface="Alexandria Light"/>
                <a:cs typeface="Alexandria Light"/>
                <a:sym typeface="Alexandria Light"/>
              </a:defRPr>
            </a:lvl8pPr>
            <a:lvl9pPr lvl="8">
              <a:spcBef>
                <a:spcPts val="0"/>
              </a:spcBef>
              <a:spcAft>
                <a:spcPts val="0"/>
              </a:spcAft>
              <a:buSzPts val="2800"/>
              <a:buFont typeface="Alexandria Light"/>
              <a:buNone/>
              <a:defRPr sz="2800">
                <a:latin typeface="Alexandria Light"/>
                <a:ea typeface="Alexandria Light"/>
                <a:cs typeface="Alexandria Light"/>
                <a:sym typeface="Alexandria Light"/>
              </a:defRPr>
            </a:lvl9pPr>
          </a:lstStyle>
          <a:p/>
        </p:txBody>
      </p:sp>
      <p:sp>
        <p:nvSpPr>
          <p:cNvPr id="926" name="Google Shape;926;p43"/>
          <p:cNvSpPr txBox="1"/>
          <p:nvPr>
            <p:ph idx="5" type="subTitle"/>
          </p:nvPr>
        </p:nvSpPr>
        <p:spPr>
          <a:xfrm>
            <a:off x="458150" y="2643175"/>
            <a:ext cx="2077500" cy="1107000"/>
          </a:xfrm>
          <a:prstGeom prst="rect">
            <a:avLst/>
          </a:prstGeom>
        </p:spPr>
        <p:txBody>
          <a:bodyPr anchorCtr="0" anchor="ctr" bIns="0" lIns="91425" spcFirstLastPara="1" rIns="91425" wrap="square" tIns="0">
            <a:normAutofit/>
          </a:bodyPr>
          <a:lstStyle>
            <a:lvl1pPr lvl="0">
              <a:spcBef>
                <a:spcPts val="0"/>
              </a:spcBef>
              <a:spcAft>
                <a:spcPts val="0"/>
              </a:spcAft>
              <a:buSzPts val="2800"/>
              <a:buFont typeface="Alexandria Light"/>
              <a:buNone/>
              <a:defRPr sz="2800">
                <a:latin typeface="Alexandria Light"/>
                <a:ea typeface="Alexandria Light"/>
                <a:cs typeface="Alexandria Light"/>
                <a:sym typeface="Alexandria Light"/>
              </a:defRPr>
            </a:lvl1pPr>
            <a:lvl2pPr lvl="1">
              <a:spcBef>
                <a:spcPts val="0"/>
              </a:spcBef>
              <a:spcAft>
                <a:spcPts val="0"/>
              </a:spcAft>
              <a:buSzPts val="2800"/>
              <a:buFont typeface="Alexandria Light"/>
              <a:buNone/>
              <a:defRPr sz="2800">
                <a:latin typeface="Alexandria Light"/>
                <a:ea typeface="Alexandria Light"/>
                <a:cs typeface="Alexandria Light"/>
                <a:sym typeface="Alexandria Light"/>
              </a:defRPr>
            </a:lvl2pPr>
            <a:lvl3pPr lvl="2">
              <a:spcBef>
                <a:spcPts val="0"/>
              </a:spcBef>
              <a:spcAft>
                <a:spcPts val="0"/>
              </a:spcAft>
              <a:buSzPts val="2800"/>
              <a:buFont typeface="Alexandria Light"/>
              <a:buNone/>
              <a:defRPr sz="2800">
                <a:latin typeface="Alexandria Light"/>
                <a:ea typeface="Alexandria Light"/>
                <a:cs typeface="Alexandria Light"/>
                <a:sym typeface="Alexandria Light"/>
              </a:defRPr>
            </a:lvl3pPr>
            <a:lvl4pPr lvl="3">
              <a:spcBef>
                <a:spcPts val="0"/>
              </a:spcBef>
              <a:spcAft>
                <a:spcPts val="0"/>
              </a:spcAft>
              <a:buSzPts val="2800"/>
              <a:buFont typeface="Alexandria Light"/>
              <a:buNone/>
              <a:defRPr sz="2800">
                <a:latin typeface="Alexandria Light"/>
                <a:ea typeface="Alexandria Light"/>
                <a:cs typeface="Alexandria Light"/>
                <a:sym typeface="Alexandria Light"/>
              </a:defRPr>
            </a:lvl4pPr>
            <a:lvl5pPr lvl="4">
              <a:spcBef>
                <a:spcPts val="0"/>
              </a:spcBef>
              <a:spcAft>
                <a:spcPts val="0"/>
              </a:spcAft>
              <a:buSzPts val="2800"/>
              <a:buFont typeface="Alexandria Light"/>
              <a:buNone/>
              <a:defRPr sz="2800">
                <a:latin typeface="Alexandria Light"/>
                <a:ea typeface="Alexandria Light"/>
                <a:cs typeface="Alexandria Light"/>
                <a:sym typeface="Alexandria Light"/>
              </a:defRPr>
            </a:lvl5pPr>
            <a:lvl6pPr lvl="5">
              <a:spcBef>
                <a:spcPts val="0"/>
              </a:spcBef>
              <a:spcAft>
                <a:spcPts val="0"/>
              </a:spcAft>
              <a:buSzPts val="2800"/>
              <a:buFont typeface="Alexandria Light"/>
              <a:buNone/>
              <a:defRPr sz="2800">
                <a:latin typeface="Alexandria Light"/>
                <a:ea typeface="Alexandria Light"/>
                <a:cs typeface="Alexandria Light"/>
                <a:sym typeface="Alexandria Light"/>
              </a:defRPr>
            </a:lvl6pPr>
            <a:lvl7pPr lvl="6">
              <a:spcBef>
                <a:spcPts val="0"/>
              </a:spcBef>
              <a:spcAft>
                <a:spcPts val="0"/>
              </a:spcAft>
              <a:buSzPts val="2800"/>
              <a:buFont typeface="Alexandria Light"/>
              <a:buNone/>
              <a:defRPr sz="2800">
                <a:latin typeface="Alexandria Light"/>
                <a:ea typeface="Alexandria Light"/>
                <a:cs typeface="Alexandria Light"/>
                <a:sym typeface="Alexandria Light"/>
              </a:defRPr>
            </a:lvl7pPr>
            <a:lvl8pPr lvl="7">
              <a:spcBef>
                <a:spcPts val="0"/>
              </a:spcBef>
              <a:spcAft>
                <a:spcPts val="0"/>
              </a:spcAft>
              <a:buSzPts val="2800"/>
              <a:buFont typeface="Alexandria Light"/>
              <a:buNone/>
              <a:defRPr sz="2800">
                <a:latin typeface="Alexandria Light"/>
                <a:ea typeface="Alexandria Light"/>
                <a:cs typeface="Alexandria Light"/>
                <a:sym typeface="Alexandria Light"/>
              </a:defRPr>
            </a:lvl8pPr>
            <a:lvl9pPr lvl="8">
              <a:spcBef>
                <a:spcPts val="0"/>
              </a:spcBef>
              <a:spcAft>
                <a:spcPts val="0"/>
              </a:spcAft>
              <a:buSzPts val="2800"/>
              <a:buFont typeface="Alexandria Light"/>
              <a:buNone/>
              <a:defRPr sz="2800">
                <a:latin typeface="Alexandria Light"/>
                <a:ea typeface="Alexandria Light"/>
                <a:cs typeface="Alexandria Light"/>
                <a:sym typeface="Alexandria Light"/>
              </a:defRPr>
            </a:lvl9pPr>
          </a:lstStyle>
          <a:p/>
        </p:txBody>
      </p:sp>
      <p:sp>
        <p:nvSpPr>
          <p:cNvPr id="927" name="Google Shape;927;p43"/>
          <p:cNvSpPr txBox="1"/>
          <p:nvPr>
            <p:ph idx="6" type="subTitle"/>
          </p:nvPr>
        </p:nvSpPr>
        <p:spPr>
          <a:xfrm>
            <a:off x="458150" y="3750175"/>
            <a:ext cx="2077500" cy="1107000"/>
          </a:xfrm>
          <a:prstGeom prst="rect">
            <a:avLst/>
          </a:prstGeom>
        </p:spPr>
        <p:txBody>
          <a:bodyPr anchorCtr="0" anchor="ctr" bIns="0" lIns="91425" spcFirstLastPara="1" rIns="91425" wrap="square" tIns="0">
            <a:normAutofit/>
          </a:bodyPr>
          <a:lstStyle>
            <a:lvl1pPr lvl="0">
              <a:spcBef>
                <a:spcPts val="0"/>
              </a:spcBef>
              <a:spcAft>
                <a:spcPts val="0"/>
              </a:spcAft>
              <a:buSzPts val="2800"/>
              <a:buFont typeface="Alexandria Light"/>
              <a:buNone/>
              <a:defRPr sz="2800">
                <a:latin typeface="Alexandria Light"/>
                <a:ea typeface="Alexandria Light"/>
                <a:cs typeface="Alexandria Light"/>
                <a:sym typeface="Alexandria Light"/>
              </a:defRPr>
            </a:lvl1pPr>
            <a:lvl2pPr lvl="1">
              <a:spcBef>
                <a:spcPts val="0"/>
              </a:spcBef>
              <a:spcAft>
                <a:spcPts val="0"/>
              </a:spcAft>
              <a:buSzPts val="2800"/>
              <a:buFont typeface="Alexandria Light"/>
              <a:buNone/>
              <a:defRPr sz="2800">
                <a:latin typeface="Alexandria Light"/>
                <a:ea typeface="Alexandria Light"/>
                <a:cs typeface="Alexandria Light"/>
                <a:sym typeface="Alexandria Light"/>
              </a:defRPr>
            </a:lvl2pPr>
            <a:lvl3pPr lvl="2">
              <a:spcBef>
                <a:spcPts val="0"/>
              </a:spcBef>
              <a:spcAft>
                <a:spcPts val="0"/>
              </a:spcAft>
              <a:buSzPts val="2800"/>
              <a:buFont typeface="Alexandria Light"/>
              <a:buNone/>
              <a:defRPr sz="2800">
                <a:latin typeface="Alexandria Light"/>
                <a:ea typeface="Alexandria Light"/>
                <a:cs typeface="Alexandria Light"/>
                <a:sym typeface="Alexandria Light"/>
              </a:defRPr>
            </a:lvl3pPr>
            <a:lvl4pPr lvl="3">
              <a:spcBef>
                <a:spcPts val="0"/>
              </a:spcBef>
              <a:spcAft>
                <a:spcPts val="0"/>
              </a:spcAft>
              <a:buSzPts val="2800"/>
              <a:buFont typeface="Alexandria Light"/>
              <a:buNone/>
              <a:defRPr sz="2800">
                <a:latin typeface="Alexandria Light"/>
                <a:ea typeface="Alexandria Light"/>
                <a:cs typeface="Alexandria Light"/>
                <a:sym typeface="Alexandria Light"/>
              </a:defRPr>
            </a:lvl4pPr>
            <a:lvl5pPr lvl="4">
              <a:spcBef>
                <a:spcPts val="0"/>
              </a:spcBef>
              <a:spcAft>
                <a:spcPts val="0"/>
              </a:spcAft>
              <a:buSzPts val="2800"/>
              <a:buFont typeface="Alexandria Light"/>
              <a:buNone/>
              <a:defRPr sz="2800">
                <a:latin typeface="Alexandria Light"/>
                <a:ea typeface="Alexandria Light"/>
                <a:cs typeface="Alexandria Light"/>
                <a:sym typeface="Alexandria Light"/>
              </a:defRPr>
            </a:lvl5pPr>
            <a:lvl6pPr lvl="5">
              <a:spcBef>
                <a:spcPts val="0"/>
              </a:spcBef>
              <a:spcAft>
                <a:spcPts val="0"/>
              </a:spcAft>
              <a:buSzPts val="2800"/>
              <a:buFont typeface="Alexandria Light"/>
              <a:buNone/>
              <a:defRPr sz="2800">
                <a:latin typeface="Alexandria Light"/>
                <a:ea typeface="Alexandria Light"/>
                <a:cs typeface="Alexandria Light"/>
                <a:sym typeface="Alexandria Light"/>
              </a:defRPr>
            </a:lvl6pPr>
            <a:lvl7pPr lvl="6">
              <a:spcBef>
                <a:spcPts val="0"/>
              </a:spcBef>
              <a:spcAft>
                <a:spcPts val="0"/>
              </a:spcAft>
              <a:buSzPts val="2800"/>
              <a:buFont typeface="Alexandria Light"/>
              <a:buNone/>
              <a:defRPr sz="2800">
                <a:latin typeface="Alexandria Light"/>
                <a:ea typeface="Alexandria Light"/>
                <a:cs typeface="Alexandria Light"/>
                <a:sym typeface="Alexandria Light"/>
              </a:defRPr>
            </a:lvl7pPr>
            <a:lvl8pPr lvl="7">
              <a:spcBef>
                <a:spcPts val="0"/>
              </a:spcBef>
              <a:spcAft>
                <a:spcPts val="0"/>
              </a:spcAft>
              <a:buSzPts val="2800"/>
              <a:buFont typeface="Alexandria Light"/>
              <a:buNone/>
              <a:defRPr sz="2800">
                <a:latin typeface="Alexandria Light"/>
                <a:ea typeface="Alexandria Light"/>
                <a:cs typeface="Alexandria Light"/>
                <a:sym typeface="Alexandria Light"/>
              </a:defRPr>
            </a:lvl8pPr>
            <a:lvl9pPr lvl="8">
              <a:spcBef>
                <a:spcPts val="0"/>
              </a:spcBef>
              <a:spcAft>
                <a:spcPts val="0"/>
              </a:spcAft>
              <a:buSzPts val="2800"/>
              <a:buFont typeface="Alexandria Light"/>
              <a:buNone/>
              <a:defRPr sz="2800">
                <a:latin typeface="Alexandria Light"/>
                <a:ea typeface="Alexandria Light"/>
                <a:cs typeface="Alexandria Light"/>
                <a:sym typeface="Alexandria Light"/>
              </a:defRPr>
            </a:lvl9pPr>
          </a:lstStyle>
          <a:p/>
        </p:txBody>
      </p:sp>
      <p:sp>
        <p:nvSpPr>
          <p:cNvPr id="928" name="Google Shape;928;p43"/>
          <p:cNvSpPr txBox="1"/>
          <p:nvPr>
            <p:ph type="ctrTitle"/>
          </p:nvPr>
        </p:nvSpPr>
        <p:spPr>
          <a:xfrm>
            <a:off x="458150" y="194250"/>
            <a:ext cx="6011100" cy="784800"/>
          </a:xfrm>
          <a:prstGeom prst="rect">
            <a:avLst/>
          </a:prstGeom>
        </p:spPr>
        <p:txBody>
          <a:bodyPr anchorCtr="0" anchor="t" bIns="91425" lIns="91425" spcFirstLastPara="1" rIns="91425" wrap="square" tIns="91425">
            <a:normAutofit/>
          </a:bodyPr>
          <a:lstStyle>
            <a:lvl1pPr lvl="0">
              <a:spcBef>
                <a:spcPts val="0"/>
              </a:spcBef>
              <a:spcAft>
                <a:spcPts val="0"/>
              </a:spcAft>
              <a:buSzPts val="4000"/>
              <a:buFont typeface="Alexandria Black"/>
              <a:buNone/>
              <a:defRPr sz="4000"/>
            </a:lvl1pPr>
            <a:lvl2pPr lvl="1">
              <a:spcBef>
                <a:spcPts val="0"/>
              </a:spcBef>
              <a:spcAft>
                <a:spcPts val="0"/>
              </a:spcAft>
              <a:buSzPts val="4000"/>
              <a:buFont typeface="Alexandria Black"/>
              <a:buNone/>
              <a:defRPr sz="4000">
                <a:latin typeface="Alexandria Black"/>
                <a:ea typeface="Alexandria Black"/>
                <a:cs typeface="Alexandria Black"/>
                <a:sym typeface="Alexandria Black"/>
              </a:defRPr>
            </a:lvl2pPr>
            <a:lvl3pPr lvl="2">
              <a:spcBef>
                <a:spcPts val="0"/>
              </a:spcBef>
              <a:spcAft>
                <a:spcPts val="0"/>
              </a:spcAft>
              <a:buSzPts val="4000"/>
              <a:buFont typeface="Alexandria Black"/>
              <a:buNone/>
              <a:defRPr sz="4000">
                <a:latin typeface="Alexandria Black"/>
                <a:ea typeface="Alexandria Black"/>
                <a:cs typeface="Alexandria Black"/>
                <a:sym typeface="Alexandria Black"/>
              </a:defRPr>
            </a:lvl3pPr>
            <a:lvl4pPr lvl="3">
              <a:spcBef>
                <a:spcPts val="0"/>
              </a:spcBef>
              <a:spcAft>
                <a:spcPts val="0"/>
              </a:spcAft>
              <a:buSzPts val="4000"/>
              <a:buFont typeface="Alexandria Black"/>
              <a:buNone/>
              <a:defRPr sz="4000">
                <a:latin typeface="Alexandria Black"/>
                <a:ea typeface="Alexandria Black"/>
                <a:cs typeface="Alexandria Black"/>
                <a:sym typeface="Alexandria Black"/>
              </a:defRPr>
            </a:lvl4pPr>
            <a:lvl5pPr lvl="4">
              <a:spcBef>
                <a:spcPts val="0"/>
              </a:spcBef>
              <a:spcAft>
                <a:spcPts val="0"/>
              </a:spcAft>
              <a:buSzPts val="4000"/>
              <a:buFont typeface="Alexandria Black"/>
              <a:buNone/>
              <a:defRPr sz="4000">
                <a:latin typeface="Alexandria Black"/>
                <a:ea typeface="Alexandria Black"/>
                <a:cs typeface="Alexandria Black"/>
                <a:sym typeface="Alexandria Black"/>
              </a:defRPr>
            </a:lvl5pPr>
            <a:lvl6pPr lvl="5">
              <a:spcBef>
                <a:spcPts val="0"/>
              </a:spcBef>
              <a:spcAft>
                <a:spcPts val="0"/>
              </a:spcAft>
              <a:buSzPts val="4000"/>
              <a:buFont typeface="Alexandria Black"/>
              <a:buNone/>
              <a:defRPr sz="4000">
                <a:latin typeface="Alexandria Black"/>
                <a:ea typeface="Alexandria Black"/>
                <a:cs typeface="Alexandria Black"/>
                <a:sym typeface="Alexandria Black"/>
              </a:defRPr>
            </a:lvl6pPr>
            <a:lvl7pPr lvl="6">
              <a:spcBef>
                <a:spcPts val="0"/>
              </a:spcBef>
              <a:spcAft>
                <a:spcPts val="0"/>
              </a:spcAft>
              <a:buSzPts val="4000"/>
              <a:buFont typeface="Alexandria Black"/>
              <a:buNone/>
              <a:defRPr sz="4000">
                <a:latin typeface="Alexandria Black"/>
                <a:ea typeface="Alexandria Black"/>
                <a:cs typeface="Alexandria Black"/>
                <a:sym typeface="Alexandria Black"/>
              </a:defRPr>
            </a:lvl7pPr>
            <a:lvl8pPr lvl="7">
              <a:spcBef>
                <a:spcPts val="0"/>
              </a:spcBef>
              <a:spcAft>
                <a:spcPts val="0"/>
              </a:spcAft>
              <a:buSzPts val="4000"/>
              <a:buFont typeface="Alexandria Black"/>
              <a:buNone/>
              <a:defRPr sz="4000">
                <a:latin typeface="Alexandria Black"/>
                <a:ea typeface="Alexandria Black"/>
                <a:cs typeface="Alexandria Black"/>
                <a:sym typeface="Alexandria Black"/>
              </a:defRPr>
            </a:lvl8pPr>
            <a:lvl9pPr lvl="8">
              <a:spcBef>
                <a:spcPts val="0"/>
              </a:spcBef>
              <a:spcAft>
                <a:spcPts val="0"/>
              </a:spcAft>
              <a:buSzPts val="4000"/>
              <a:buFont typeface="Alexandria Black"/>
              <a:buNone/>
              <a:defRPr sz="4000">
                <a:latin typeface="Alexandria Black"/>
                <a:ea typeface="Alexandria Black"/>
                <a:cs typeface="Alexandria Black"/>
                <a:sym typeface="Alexandria Black"/>
              </a:defRPr>
            </a:lvl9pPr>
          </a:lstStyle>
          <a:p/>
        </p:txBody>
      </p:sp>
      <p:sp>
        <p:nvSpPr>
          <p:cNvPr id="929" name="Google Shape;929;p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30">
  <p:cSld name="CUSTOM_23_1_1">
    <p:bg>
      <p:bgPr>
        <a:solidFill>
          <a:schemeClr val="dk1"/>
        </a:solidFill>
      </p:bgPr>
    </p:bg>
    <p:spTree>
      <p:nvGrpSpPr>
        <p:cNvPr id="930" name="Shape 930"/>
        <p:cNvGrpSpPr/>
        <p:nvPr/>
      </p:nvGrpSpPr>
      <p:grpSpPr>
        <a:xfrm>
          <a:off x="0" y="0"/>
          <a:ext cx="0" cy="0"/>
          <a:chOff x="0" y="0"/>
          <a:chExt cx="0" cy="0"/>
        </a:xfrm>
      </p:grpSpPr>
      <p:cxnSp>
        <p:nvCxnSpPr>
          <p:cNvPr id="931" name="Google Shape;931;p44"/>
          <p:cNvCxnSpPr/>
          <p:nvPr/>
        </p:nvCxnSpPr>
        <p:spPr>
          <a:xfrm>
            <a:off x="9038175" y="-1050"/>
            <a:ext cx="0" cy="5138700"/>
          </a:xfrm>
          <a:prstGeom prst="straightConnector1">
            <a:avLst/>
          </a:prstGeom>
          <a:noFill/>
          <a:ln cap="flat" cmpd="sng" w="9525">
            <a:solidFill>
              <a:schemeClr val="accent6"/>
            </a:solidFill>
            <a:prstDash val="solid"/>
            <a:round/>
            <a:headEnd len="sm" w="sm" type="none"/>
            <a:tailEnd len="sm" w="sm" type="none"/>
          </a:ln>
        </p:spPr>
      </p:cxnSp>
      <p:grpSp>
        <p:nvGrpSpPr>
          <p:cNvPr id="932" name="Google Shape;932;p44"/>
          <p:cNvGrpSpPr/>
          <p:nvPr/>
        </p:nvGrpSpPr>
        <p:grpSpPr>
          <a:xfrm rot="10800000">
            <a:off x="4653775" y="91898"/>
            <a:ext cx="142800" cy="4753151"/>
            <a:chOff x="-30475" y="94400"/>
            <a:chExt cx="142800" cy="4914850"/>
          </a:xfrm>
        </p:grpSpPr>
        <p:sp>
          <p:nvSpPr>
            <p:cNvPr id="933" name="Google Shape;933;p44"/>
            <p:cNvSpPr/>
            <p:nvPr/>
          </p:nvSpPr>
          <p:spPr>
            <a:xfrm>
              <a:off x="-29595" y="94400"/>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34" name="Google Shape;934;p44"/>
            <p:cNvSpPr/>
            <p:nvPr/>
          </p:nvSpPr>
          <p:spPr>
            <a:xfrm>
              <a:off x="-29595" y="324226"/>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35" name="Google Shape;935;p44"/>
            <p:cNvSpPr/>
            <p:nvPr/>
          </p:nvSpPr>
          <p:spPr>
            <a:xfrm>
              <a:off x="-29595" y="558226"/>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36" name="Google Shape;936;p44"/>
            <p:cNvSpPr/>
            <p:nvPr/>
          </p:nvSpPr>
          <p:spPr>
            <a:xfrm>
              <a:off x="-29595" y="788052"/>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37" name="Google Shape;937;p44"/>
            <p:cNvSpPr/>
            <p:nvPr/>
          </p:nvSpPr>
          <p:spPr>
            <a:xfrm>
              <a:off x="-29595" y="1026215"/>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38" name="Google Shape;938;p44"/>
            <p:cNvSpPr/>
            <p:nvPr/>
          </p:nvSpPr>
          <p:spPr>
            <a:xfrm>
              <a:off x="-29595" y="1256040"/>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39" name="Google Shape;939;p44"/>
            <p:cNvSpPr/>
            <p:nvPr/>
          </p:nvSpPr>
          <p:spPr>
            <a:xfrm>
              <a:off x="-29595" y="1490041"/>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40" name="Google Shape;940;p44"/>
            <p:cNvSpPr/>
            <p:nvPr/>
          </p:nvSpPr>
          <p:spPr>
            <a:xfrm>
              <a:off x="-29595" y="1719867"/>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41" name="Google Shape;941;p44"/>
            <p:cNvSpPr/>
            <p:nvPr/>
          </p:nvSpPr>
          <p:spPr>
            <a:xfrm>
              <a:off x="-29595" y="1953880"/>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42" name="Google Shape;942;p44"/>
            <p:cNvSpPr/>
            <p:nvPr/>
          </p:nvSpPr>
          <p:spPr>
            <a:xfrm>
              <a:off x="-29595" y="2187880"/>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43" name="Google Shape;943;p44"/>
            <p:cNvSpPr/>
            <p:nvPr/>
          </p:nvSpPr>
          <p:spPr>
            <a:xfrm>
              <a:off x="-29595" y="2417706"/>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44" name="Google Shape;944;p44"/>
            <p:cNvSpPr/>
            <p:nvPr/>
          </p:nvSpPr>
          <p:spPr>
            <a:xfrm>
              <a:off x="-29595" y="2655869"/>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45" name="Google Shape;945;p44"/>
            <p:cNvSpPr/>
            <p:nvPr/>
          </p:nvSpPr>
          <p:spPr>
            <a:xfrm>
              <a:off x="-29595" y="2885695"/>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46" name="Google Shape;946;p44"/>
            <p:cNvSpPr/>
            <p:nvPr/>
          </p:nvSpPr>
          <p:spPr>
            <a:xfrm>
              <a:off x="-30475" y="3111145"/>
              <a:ext cx="1428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47" name="Google Shape;947;p44"/>
            <p:cNvSpPr/>
            <p:nvPr/>
          </p:nvSpPr>
          <p:spPr>
            <a:xfrm>
              <a:off x="-30475" y="3336595"/>
              <a:ext cx="1428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48" name="Google Shape;948;p44"/>
            <p:cNvSpPr/>
            <p:nvPr/>
          </p:nvSpPr>
          <p:spPr>
            <a:xfrm>
              <a:off x="-29595" y="3551197"/>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49" name="Google Shape;949;p44"/>
            <p:cNvSpPr/>
            <p:nvPr/>
          </p:nvSpPr>
          <p:spPr>
            <a:xfrm>
              <a:off x="-29595" y="3781022"/>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50" name="Google Shape;950;p44"/>
            <p:cNvSpPr/>
            <p:nvPr/>
          </p:nvSpPr>
          <p:spPr>
            <a:xfrm>
              <a:off x="-29595" y="4019185"/>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51" name="Google Shape;951;p44"/>
            <p:cNvSpPr/>
            <p:nvPr/>
          </p:nvSpPr>
          <p:spPr>
            <a:xfrm>
              <a:off x="-29595" y="4249011"/>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52" name="Google Shape;952;p44"/>
            <p:cNvSpPr/>
            <p:nvPr/>
          </p:nvSpPr>
          <p:spPr>
            <a:xfrm>
              <a:off x="-29595" y="4483011"/>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53" name="Google Shape;953;p44"/>
            <p:cNvSpPr/>
            <p:nvPr/>
          </p:nvSpPr>
          <p:spPr>
            <a:xfrm>
              <a:off x="-29595" y="4712837"/>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54" name="Google Shape;954;p44"/>
            <p:cNvSpPr/>
            <p:nvPr/>
          </p:nvSpPr>
          <p:spPr>
            <a:xfrm>
              <a:off x="-29595" y="4946850"/>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955" name="Google Shape;955;p44"/>
          <p:cNvCxnSpPr/>
          <p:nvPr/>
        </p:nvCxnSpPr>
        <p:spPr>
          <a:xfrm>
            <a:off x="4782200" y="2400"/>
            <a:ext cx="0" cy="5138700"/>
          </a:xfrm>
          <a:prstGeom prst="straightConnector1">
            <a:avLst/>
          </a:prstGeom>
          <a:noFill/>
          <a:ln cap="flat" cmpd="sng" w="9525">
            <a:solidFill>
              <a:schemeClr val="accent1"/>
            </a:solidFill>
            <a:prstDash val="solid"/>
            <a:round/>
            <a:headEnd len="sm" w="sm" type="none"/>
            <a:tailEnd len="sm" w="sm" type="none"/>
          </a:ln>
        </p:spPr>
      </p:cxnSp>
      <p:sp>
        <p:nvSpPr>
          <p:cNvPr id="956" name="Google Shape;956;p44"/>
          <p:cNvSpPr/>
          <p:nvPr/>
        </p:nvSpPr>
        <p:spPr>
          <a:xfrm rot="10800000">
            <a:off x="4654670" y="5035574"/>
            <a:ext cx="141000" cy="60300"/>
          </a:xfrm>
          <a:prstGeom prst="mathMinus">
            <a:avLst>
              <a:gd fmla="val 23520" name="adj1"/>
            </a:avLst>
          </a:prstGeom>
          <a:solidFill>
            <a:schemeClr val="accen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57" name="Google Shape;957;p44"/>
          <p:cNvSpPr txBox="1"/>
          <p:nvPr>
            <p:ph type="ctrTitle"/>
          </p:nvPr>
        </p:nvSpPr>
        <p:spPr>
          <a:xfrm>
            <a:off x="5067950" y="393750"/>
            <a:ext cx="3823800" cy="1674000"/>
          </a:xfrm>
          <a:prstGeom prst="rect">
            <a:avLst/>
          </a:prstGeom>
        </p:spPr>
        <p:txBody>
          <a:bodyPr anchorCtr="0" anchor="ctr" bIns="91425" lIns="91425" spcFirstLastPara="1" rIns="91425" wrap="square" tIns="91425">
            <a:normAutofit/>
          </a:bodyPr>
          <a:lstStyle>
            <a:lvl1pPr lvl="0">
              <a:lnSpc>
                <a:spcPct val="87000"/>
              </a:lnSpc>
              <a:spcBef>
                <a:spcPts val="0"/>
              </a:spcBef>
              <a:spcAft>
                <a:spcPts val="0"/>
              </a:spcAft>
              <a:buClr>
                <a:schemeClr val="lt1"/>
              </a:buClr>
              <a:buSzPts val="5500"/>
              <a:buFont typeface="Alexandria Black"/>
              <a:buNone/>
              <a:defRPr sz="5500">
                <a:solidFill>
                  <a:schemeClr val="lt1"/>
                </a:solidFill>
              </a:defRPr>
            </a:lvl1pPr>
            <a:lvl2pPr lvl="1">
              <a:spcBef>
                <a:spcPts val="0"/>
              </a:spcBef>
              <a:spcAft>
                <a:spcPts val="0"/>
              </a:spcAft>
              <a:buClr>
                <a:schemeClr val="lt1"/>
              </a:buClr>
              <a:buSzPts val="5500"/>
              <a:buNone/>
              <a:defRPr sz="5500">
                <a:solidFill>
                  <a:schemeClr val="lt1"/>
                </a:solidFill>
              </a:defRPr>
            </a:lvl2pPr>
            <a:lvl3pPr lvl="2">
              <a:spcBef>
                <a:spcPts val="0"/>
              </a:spcBef>
              <a:spcAft>
                <a:spcPts val="0"/>
              </a:spcAft>
              <a:buClr>
                <a:schemeClr val="lt1"/>
              </a:buClr>
              <a:buSzPts val="5500"/>
              <a:buNone/>
              <a:defRPr sz="5500">
                <a:solidFill>
                  <a:schemeClr val="lt1"/>
                </a:solidFill>
              </a:defRPr>
            </a:lvl3pPr>
            <a:lvl4pPr lvl="3">
              <a:spcBef>
                <a:spcPts val="0"/>
              </a:spcBef>
              <a:spcAft>
                <a:spcPts val="0"/>
              </a:spcAft>
              <a:buClr>
                <a:schemeClr val="lt1"/>
              </a:buClr>
              <a:buSzPts val="5500"/>
              <a:buNone/>
              <a:defRPr sz="5500">
                <a:solidFill>
                  <a:schemeClr val="lt1"/>
                </a:solidFill>
              </a:defRPr>
            </a:lvl4pPr>
            <a:lvl5pPr lvl="4">
              <a:spcBef>
                <a:spcPts val="0"/>
              </a:spcBef>
              <a:spcAft>
                <a:spcPts val="0"/>
              </a:spcAft>
              <a:buClr>
                <a:schemeClr val="lt1"/>
              </a:buClr>
              <a:buSzPts val="5500"/>
              <a:buNone/>
              <a:defRPr sz="5500">
                <a:solidFill>
                  <a:schemeClr val="lt1"/>
                </a:solidFill>
              </a:defRPr>
            </a:lvl5pPr>
            <a:lvl6pPr lvl="5">
              <a:spcBef>
                <a:spcPts val="0"/>
              </a:spcBef>
              <a:spcAft>
                <a:spcPts val="0"/>
              </a:spcAft>
              <a:buClr>
                <a:schemeClr val="lt1"/>
              </a:buClr>
              <a:buSzPts val="5500"/>
              <a:buNone/>
              <a:defRPr sz="5500">
                <a:solidFill>
                  <a:schemeClr val="lt1"/>
                </a:solidFill>
              </a:defRPr>
            </a:lvl6pPr>
            <a:lvl7pPr lvl="6">
              <a:spcBef>
                <a:spcPts val="0"/>
              </a:spcBef>
              <a:spcAft>
                <a:spcPts val="0"/>
              </a:spcAft>
              <a:buClr>
                <a:schemeClr val="lt1"/>
              </a:buClr>
              <a:buSzPts val="5500"/>
              <a:buNone/>
              <a:defRPr sz="5500">
                <a:solidFill>
                  <a:schemeClr val="lt1"/>
                </a:solidFill>
              </a:defRPr>
            </a:lvl7pPr>
            <a:lvl8pPr lvl="7">
              <a:spcBef>
                <a:spcPts val="0"/>
              </a:spcBef>
              <a:spcAft>
                <a:spcPts val="0"/>
              </a:spcAft>
              <a:buClr>
                <a:schemeClr val="lt1"/>
              </a:buClr>
              <a:buSzPts val="5500"/>
              <a:buNone/>
              <a:defRPr sz="5500">
                <a:solidFill>
                  <a:schemeClr val="lt1"/>
                </a:solidFill>
              </a:defRPr>
            </a:lvl8pPr>
            <a:lvl9pPr lvl="8">
              <a:spcBef>
                <a:spcPts val="0"/>
              </a:spcBef>
              <a:spcAft>
                <a:spcPts val="0"/>
              </a:spcAft>
              <a:buClr>
                <a:schemeClr val="lt1"/>
              </a:buClr>
              <a:buSzPts val="5500"/>
              <a:buNone/>
              <a:defRPr sz="5500">
                <a:solidFill>
                  <a:schemeClr val="lt1"/>
                </a:solidFill>
              </a:defRPr>
            </a:lvl9pPr>
          </a:lstStyle>
          <a:p/>
        </p:txBody>
      </p:sp>
      <p:sp>
        <p:nvSpPr>
          <p:cNvPr id="958" name="Google Shape;958;p44"/>
          <p:cNvSpPr txBox="1"/>
          <p:nvPr/>
        </p:nvSpPr>
        <p:spPr>
          <a:xfrm>
            <a:off x="7510550" y="2904500"/>
            <a:ext cx="2045400" cy="477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SzPts val="1800"/>
              <a:buNone/>
            </a:pPr>
            <a:r>
              <a:t/>
            </a:r>
            <a:endParaRPr sz="1800">
              <a:solidFill>
                <a:schemeClr val="dk2"/>
              </a:solidFill>
            </a:endParaRPr>
          </a:p>
        </p:txBody>
      </p:sp>
      <p:sp>
        <p:nvSpPr>
          <p:cNvPr id="959" name="Google Shape;959;p44"/>
          <p:cNvSpPr txBox="1"/>
          <p:nvPr>
            <p:ph idx="1" type="subTitle"/>
          </p:nvPr>
        </p:nvSpPr>
        <p:spPr>
          <a:xfrm>
            <a:off x="5069768" y="3039725"/>
            <a:ext cx="875100" cy="600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sz="1000">
                <a:solidFill>
                  <a:schemeClr val="lt1"/>
                </a:solidFill>
                <a:latin typeface="Lexend Medium"/>
                <a:ea typeface="Lexend Medium"/>
                <a:cs typeface="Lexend Medium"/>
                <a:sym typeface="Lexend Medium"/>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p:txBody>
      </p:sp>
      <p:sp>
        <p:nvSpPr>
          <p:cNvPr id="960" name="Google Shape;960;p44"/>
          <p:cNvSpPr txBox="1"/>
          <p:nvPr>
            <p:ph idx="2" type="subTitle"/>
          </p:nvPr>
        </p:nvSpPr>
        <p:spPr>
          <a:xfrm>
            <a:off x="5069768" y="3734100"/>
            <a:ext cx="875100" cy="600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sz="1000">
                <a:solidFill>
                  <a:schemeClr val="lt1"/>
                </a:solidFill>
                <a:latin typeface="Lexend Medium"/>
                <a:ea typeface="Lexend Medium"/>
                <a:cs typeface="Lexend Medium"/>
                <a:sym typeface="Lexend Medium"/>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p:txBody>
      </p:sp>
      <p:sp>
        <p:nvSpPr>
          <p:cNvPr id="961" name="Google Shape;961;p44"/>
          <p:cNvSpPr txBox="1"/>
          <p:nvPr>
            <p:ph idx="3" type="subTitle"/>
          </p:nvPr>
        </p:nvSpPr>
        <p:spPr>
          <a:xfrm>
            <a:off x="5069768" y="4428475"/>
            <a:ext cx="875100" cy="600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sz="1000">
                <a:solidFill>
                  <a:schemeClr val="lt1"/>
                </a:solidFill>
                <a:latin typeface="Lexend Medium"/>
                <a:ea typeface="Lexend Medium"/>
                <a:cs typeface="Lexend Medium"/>
                <a:sym typeface="Lexend Medium"/>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p:txBody>
      </p:sp>
      <p:sp>
        <p:nvSpPr>
          <p:cNvPr id="962" name="Google Shape;962;p44"/>
          <p:cNvSpPr txBox="1"/>
          <p:nvPr>
            <p:ph idx="4" type="subTitle"/>
          </p:nvPr>
        </p:nvSpPr>
        <p:spPr>
          <a:xfrm>
            <a:off x="6011425" y="3101375"/>
            <a:ext cx="1979400" cy="47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p:txBody>
      </p:sp>
      <p:sp>
        <p:nvSpPr>
          <p:cNvPr id="963" name="Google Shape;963;p44"/>
          <p:cNvSpPr txBox="1"/>
          <p:nvPr>
            <p:ph idx="5" type="subTitle"/>
          </p:nvPr>
        </p:nvSpPr>
        <p:spPr>
          <a:xfrm>
            <a:off x="6045900" y="3795750"/>
            <a:ext cx="1979400" cy="47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p:txBody>
      </p:sp>
      <p:sp>
        <p:nvSpPr>
          <p:cNvPr id="964" name="Google Shape;964;p44"/>
          <p:cNvSpPr txBox="1"/>
          <p:nvPr>
            <p:ph idx="6" type="subTitle"/>
          </p:nvPr>
        </p:nvSpPr>
        <p:spPr>
          <a:xfrm>
            <a:off x="6045900" y="4490125"/>
            <a:ext cx="1979400" cy="47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p:txBody>
      </p:sp>
      <p:sp>
        <p:nvSpPr>
          <p:cNvPr id="965" name="Google Shape;965;p44"/>
          <p:cNvSpPr/>
          <p:nvPr>
            <p:ph idx="7" type="pic"/>
          </p:nvPr>
        </p:nvSpPr>
        <p:spPr>
          <a:xfrm>
            <a:off x="0" y="50"/>
            <a:ext cx="4677300" cy="5143500"/>
          </a:xfrm>
          <a:prstGeom prst="rect">
            <a:avLst/>
          </a:prstGeom>
          <a:noFill/>
          <a:ln>
            <a:noFill/>
          </a:ln>
        </p:spPr>
      </p:sp>
      <p:sp>
        <p:nvSpPr>
          <p:cNvPr id="966" name="Google Shape;966;p4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black">
  <p:cSld name="CUSTOM_27_1">
    <p:bg>
      <p:bgPr>
        <a:solidFill>
          <a:schemeClr val="dk1"/>
        </a:solidFill>
      </p:bgPr>
    </p:bg>
    <p:spTree>
      <p:nvGrpSpPr>
        <p:cNvPr id="967" name="Shape 967"/>
        <p:cNvGrpSpPr/>
        <p:nvPr/>
      </p:nvGrpSpPr>
      <p:grpSpPr>
        <a:xfrm>
          <a:off x="0" y="0"/>
          <a:ext cx="0" cy="0"/>
          <a:chOff x="0" y="0"/>
          <a:chExt cx="0" cy="0"/>
        </a:xfrm>
      </p:grpSpPr>
      <p:sp>
        <p:nvSpPr>
          <p:cNvPr id="968" name="Google Shape;968;p4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969" name="Google Shape;969;p45"/>
          <p:cNvSpPr txBox="1"/>
          <p:nvPr>
            <p:ph idx="1" type="subTitle"/>
          </p:nvPr>
        </p:nvSpPr>
        <p:spPr>
          <a:xfrm>
            <a:off x="474950" y="337950"/>
            <a:ext cx="2961900" cy="400200"/>
          </a:xfrm>
          <a:prstGeom prst="rect">
            <a:avLst/>
          </a:prstGeom>
        </p:spPr>
        <p:txBody>
          <a:bodyPr anchorCtr="0" anchor="ctr" bIns="91425" lIns="0" spcFirstLastPara="1" rIns="91425" wrap="square" tIns="91425">
            <a:normAutofit/>
          </a:bodyPr>
          <a:lstStyle>
            <a:lvl1pPr lvl="0">
              <a:lnSpc>
                <a:spcPct val="100000"/>
              </a:lnSpc>
              <a:spcBef>
                <a:spcPts val="0"/>
              </a:spcBef>
              <a:spcAft>
                <a:spcPts val="0"/>
              </a:spcAft>
              <a:buClr>
                <a:schemeClr val="lt1"/>
              </a:buClr>
              <a:buSzPts val="1000"/>
              <a:buFont typeface="Lexend"/>
              <a:buNone/>
              <a:defRPr sz="1000">
                <a:solidFill>
                  <a:schemeClr val="lt1"/>
                </a:solidFill>
              </a:defRPr>
            </a:lvl1pPr>
            <a:lvl2pPr lvl="1">
              <a:lnSpc>
                <a:spcPct val="100000"/>
              </a:lnSpc>
              <a:spcBef>
                <a:spcPts val="0"/>
              </a:spcBef>
              <a:spcAft>
                <a:spcPts val="0"/>
              </a:spcAft>
              <a:buClr>
                <a:schemeClr val="lt1"/>
              </a:buClr>
              <a:buSzPts val="1000"/>
              <a:buFont typeface="Lexend"/>
              <a:buNone/>
              <a:defRPr sz="1000">
                <a:solidFill>
                  <a:schemeClr val="lt1"/>
                </a:solidFill>
              </a:defRPr>
            </a:lvl2pPr>
            <a:lvl3pPr lvl="2">
              <a:lnSpc>
                <a:spcPct val="100000"/>
              </a:lnSpc>
              <a:spcBef>
                <a:spcPts val="0"/>
              </a:spcBef>
              <a:spcAft>
                <a:spcPts val="0"/>
              </a:spcAft>
              <a:buClr>
                <a:schemeClr val="lt1"/>
              </a:buClr>
              <a:buSzPts val="1000"/>
              <a:buFont typeface="Lexend"/>
              <a:buNone/>
              <a:defRPr sz="1000">
                <a:solidFill>
                  <a:schemeClr val="lt1"/>
                </a:solidFill>
              </a:defRPr>
            </a:lvl3pPr>
            <a:lvl4pPr lvl="3">
              <a:lnSpc>
                <a:spcPct val="100000"/>
              </a:lnSpc>
              <a:spcBef>
                <a:spcPts val="0"/>
              </a:spcBef>
              <a:spcAft>
                <a:spcPts val="0"/>
              </a:spcAft>
              <a:buClr>
                <a:schemeClr val="lt1"/>
              </a:buClr>
              <a:buSzPts val="1000"/>
              <a:buFont typeface="Lexend"/>
              <a:buNone/>
              <a:defRPr sz="1000">
                <a:solidFill>
                  <a:schemeClr val="lt1"/>
                </a:solidFill>
              </a:defRPr>
            </a:lvl4pPr>
            <a:lvl5pPr lvl="4">
              <a:lnSpc>
                <a:spcPct val="100000"/>
              </a:lnSpc>
              <a:spcBef>
                <a:spcPts val="0"/>
              </a:spcBef>
              <a:spcAft>
                <a:spcPts val="0"/>
              </a:spcAft>
              <a:buClr>
                <a:schemeClr val="lt1"/>
              </a:buClr>
              <a:buSzPts val="1000"/>
              <a:buFont typeface="Lexend"/>
              <a:buNone/>
              <a:defRPr sz="1000">
                <a:solidFill>
                  <a:schemeClr val="lt1"/>
                </a:solidFill>
              </a:defRPr>
            </a:lvl5pPr>
            <a:lvl6pPr lvl="5">
              <a:lnSpc>
                <a:spcPct val="100000"/>
              </a:lnSpc>
              <a:spcBef>
                <a:spcPts val="0"/>
              </a:spcBef>
              <a:spcAft>
                <a:spcPts val="0"/>
              </a:spcAft>
              <a:buClr>
                <a:schemeClr val="lt1"/>
              </a:buClr>
              <a:buSzPts val="1000"/>
              <a:buFont typeface="Lexend"/>
              <a:buNone/>
              <a:defRPr sz="1000">
                <a:solidFill>
                  <a:schemeClr val="lt1"/>
                </a:solidFill>
              </a:defRPr>
            </a:lvl6pPr>
            <a:lvl7pPr lvl="6">
              <a:lnSpc>
                <a:spcPct val="100000"/>
              </a:lnSpc>
              <a:spcBef>
                <a:spcPts val="0"/>
              </a:spcBef>
              <a:spcAft>
                <a:spcPts val="0"/>
              </a:spcAft>
              <a:buClr>
                <a:schemeClr val="lt1"/>
              </a:buClr>
              <a:buSzPts val="1000"/>
              <a:buFont typeface="Lexend"/>
              <a:buNone/>
              <a:defRPr sz="1000">
                <a:solidFill>
                  <a:schemeClr val="lt1"/>
                </a:solidFill>
              </a:defRPr>
            </a:lvl7pPr>
            <a:lvl8pPr lvl="7">
              <a:lnSpc>
                <a:spcPct val="100000"/>
              </a:lnSpc>
              <a:spcBef>
                <a:spcPts val="0"/>
              </a:spcBef>
              <a:spcAft>
                <a:spcPts val="0"/>
              </a:spcAft>
              <a:buClr>
                <a:schemeClr val="lt1"/>
              </a:buClr>
              <a:buSzPts val="1000"/>
              <a:buFont typeface="Lexend"/>
              <a:buNone/>
              <a:defRPr sz="1000">
                <a:solidFill>
                  <a:schemeClr val="lt1"/>
                </a:solidFill>
              </a:defRPr>
            </a:lvl8pPr>
            <a:lvl9pPr lvl="8">
              <a:lnSpc>
                <a:spcPct val="100000"/>
              </a:lnSpc>
              <a:spcBef>
                <a:spcPts val="0"/>
              </a:spcBef>
              <a:spcAft>
                <a:spcPts val="0"/>
              </a:spcAft>
              <a:buClr>
                <a:schemeClr val="lt1"/>
              </a:buClr>
              <a:buSzPts val="1000"/>
              <a:buFont typeface="Lexend"/>
              <a:buNone/>
              <a:defRPr sz="1000">
                <a:solidFill>
                  <a:schemeClr val="lt1"/>
                </a:solidFill>
              </a:defRPr>
            </a:lvl9pPr>
          </a:lstStyle>
          <a:p/>
        </p:txBody>
      </p:sp>
      <p:sp>
        <p:nvSpPr>
          <p:cNvPr id="970" name="Google Shape;970;p45"/>
          <p:cNvSpPr txBox="1"/>
          <p:nvPr>
            <p:ph idx="2" type="subTitle"/>
          </p:nvPr>
        </p:nvSpPr>
        <p:spPr>
          <a:xfrm>
            <a:off x="6456875" y="337950"/>
            <a:ext cx="2215200" cy="400200"/>
          </a:xfrm>
          <a:prstGeom prst="rect">
            <a:avLst/>
          </a:prstGeom>
        </p:spPr>
        <p:txBody>
          <a:bodyPr anchorCtr="0" anchor="ctr" bIns="91425" lIns="0" spcFirstLastPara="1" rIns="18000" wrap="square" tIns="91425">
            <a:normAutofit/>
          </a:bodyPr>
          <a:lstStyle>
            <a:lvl1pPr lvl="0" algn="r">
              <a:lnSpc>
                <a:spcPct val="100000"/>
              </a:lnSpc>
              <a:spcBef>
                <a:spcPts val="0"/>
              </a:spcBef>
              <a:spcAft>
                <a:spcPts val="0"/>
              </a:spcAft>
              <a:buClr>
                <a:schemeClr val="lt1"/>
              </a:buClr>
              <a:buSzPts val="1000"/>
              <a:buFont typeface="Lexend"/>
              <a:buNone/>
              <a:defRPr sz="1000">
                <a:solidFill>
                  <a:schemeClr val="lt1"/>
                </a:solidFill>
              </a:defRPr>
            </a:lvl1pPr>
            <a:lvl2pPr lvl="1" algn="r">
              <a:lnSpc>
                <a:spcPct val="100000"/>
              </a:lnSpc>
              <a:spcBef>
                <a:spcPts val="0"/>
              </a:spcBef>
              <a:spcAft>
                <a:spcPts val="0"/>
              </a:spcAft>
              <a:buClr>
                <a:schemeClr val="lt1"/>
              </a:buClr>
              <a:buSzPts val="1000"/>
              <a:buFont typeface="Lexend"/>
              <a:buNone/>
              <a:defRPr sz="1000">
                <a:solidFill>
                  <a:schemeClr val="lt1"/>
                </a:solidFill>
              </a:defRPr>
            </a:lvl2pPr>
            <a:lvl3pPr lvl="2" algn="r">
              <a:lnSpc>
                <a:spcPct val="100000"/>
              </a:lnSpc>
              <a:spcBef>
                <a:spcPts val="0"/>
              </a:spcBef>
              <a:spcAft>
                <a:spcPts val="0"/>
              </a:spcAft>
              <a:buClr>
                <a:schemeClr val="lt1"/>
              </a:buClr>
              <a:buSzPts val="1000"/>
              <a:buFont typeface="Lexend"/>
              <a:buNone/>
              <a:defRPr sz="1000">
                <a:solidFill>
                  <a:schemeClr val="lt1"/>
                </a:solidFill>
              </a:defRPr>
            </a:lvl3pPr>
            <a:lvl4pPr lvl="3" algn="r">
              <a:lnSpc>
                <a:spcPct val="100000"/>
              </a:lnSpc>
              <a:spcBef>
                <a:spcPts val="0"/>
              </a:spcBef>
              <a:spcAft>
                <a:spcPts val="0"/>
              </a:spcAft>
              <a:buClr>
                <a:schemeClr val="lt1"/>
              </a:buClr>
              <a:buSzPts val="1000"/>
              <a:buFont typeface="Lexend"/>
              <a:buNone/>
              <a:defRPr sz="1000">
                <a:solidFill>
                  <a:schemeClr val="lt1"/>
                </a:solidFill>
              </a:defRPr>
            </a:lvl4pPr>
            <a:lvl5pPr lvl="4" algn="r">
              <a:lnSpc>
                <a:spcPct val="100000"/>
              </a:lnSpc>
              <a:spcBef>
                <a:spcPts val="0"/>
              </a:spcBef>
              <a:spcAft>
                <a:spcPts val="0"/>
              </a:spcAft>
              <a:buClr>
                <a:schemeClr val="lt1"/>
              </a:buClr>
              <a:buSzPts val="1000"/>
              <a:buFont typeface="Lexend"/>
              <a:buNone/>
              <a:defRPr sz="1000">
                <a:solidFill>
                  <a:schemeClr val="lt1"/>
                </a:solidFill>
              </a:defRPr>
            </a:lvl5pPr>
            <a:lvl6pPr lvl="5" algn="r">
              <a:lnSpc>
                <a:spcPct val="100000"/>
              </a:lnSpc>
              <a:spcBef>
                <a:spcPts val="0"/>
              </a:spcBef>
              <a:spcAft>
                <a:spcPts val="0"/>
              </a:spcAft>
              <a:buClr>
                <a:schemeClr val="lt1"/>
              </a:buClr>
              <a:buSzPts val="1000"/>
              <a:buFont typeface="Lexend"/>
              <a:buNone/>
              <a:defRPr sz="1000">
                <a:solidFill>
                  <a:schemeClr val="lt1"/>
                </a:solidFill>
              </a:defRPr>
            </a:lvl6pPr>
            <a:lvl7pPr lvl="6" algn="r">
              <a:lnSpc>
                <a:spcPct val="100000"/>
              </a:lnSpc>
              <a:spcBef>
                <a:spcPts val="0"/>
              </a:spcBef>
              <a:spcAft>
                <a:spcPts val="0"/>
              </a:spcAft>
              <a:buClr>
                <a:schemeClr val="lt1"/>
              </a:buClr>
              <a:buSzPts val="1000"/>
              <a:buFont typeface="Lexend"/>
              <a:buNone/>
              <a:defRPr sz="1000">
                <a:solidFill>
                  <a:schemeClr val="lt1"/>
                </a:solidFill>
              </a:defRPr>
            </a:lvl7pPr>
            <a:lvl8pPr lvl="7" algn="r">
              <a:lnSpc>
                <a:spcPct val="100000"/>
              </a:lnSpc>
              <a:spcBef>
                <a:spcPts val="0"/>
              </a:spcBef>
              <a:spcAft>
                <a:spcPts val="0"/>
              </a:spcAft>
              <a:buClr>
                <a:schemeClr val="lt1"/>
              </a:buClr>
              <a:buSzPts val="1000"/>
              <a:buFont typeface="Lexend"/>
              <a:buNone/>
              <a:defRPr sz="1000">
                <a:solidFill>
                  <a:schemeClr val="lt1"/>
                </a:solidFill>
              </a:defRPr>
            </a:lvl8pPr>
            <a:lvl9pPr lvl="8" algn="r">
              <a:lnSpc>
                <a:spcPct val="100000"/>
              </a:lnSpc>
              <a:spcBef>
                <a:spcPts val="0"/>
              </a:spcBef>
              <a:spcAft>
                <a:spcPts val="0"/>
              </a:spcAft>
              <a:buClr>
                <a:schemeClr val="lt1"/>
              </a:buClr>
              <a:buSzPts val="1000"/>
              <a:buFont typeface="Lexend"/>
              <a:buNone/>
              <a:defRPr sz="1000">
                <a:solidFill>
                  <a:schemeClr val="lt1"/>
                </a:solidFill>
              </a:defRPr>
            </a:lvl9pPr>
          </a:lstStyle>
          <a:p/>
        </p:txBody>
      </p:sp>
      <p:sp>
        <p:nvSpPr>
          <p:cNvPr id="971" name="Google Shape;971;p45"/>
          <p:cNvSpPr txBox="1"/>
          <p:nvPr>
            <p:ph type="ctrTitle"/>
          </p:nvPr>
        </p:nvSpPr>
        <p:spPr>
          <a:xfrm>
            <a:off x="403275" y="1527200"/>
            <a:ext cx="6930000" cy="1704900"/>
          </a:xfrm>
          <a:prstGeom prst="rect">
            <a:avLst/>
          </a:prstGeom>
        </p:spPr>
        <p:txBody>
          <a:bodyPr anchorCtr="0" anchor="ctr" bIns="91425" lIns="91425" spcFirstLastPara="1" rIns="91425" wrap="square" tIns="91425">
            <a:normAutofit/>
          </a:bodyPr>
          <a:lstStyle>
            <a:lvl1pPr lvl="0">
              <a:lnSpc>
                <a:spcPct val="87000"/>
              </a:lnSpc>
              <a:spcBef>
                <a:spcPts val="0"/>
              </a:spcBef>
              <a:spcAft>
                <a:spcPts val="0"/>
              </a:spcAft>
              <a:buClr>
                <a:schemeClr val="lt1"/>
              </a:buClr>
              <a:buSzPts val="5500"/>
              <a:buFont typeface="Alexandria Black"/>
              <a:buNone/>
              <a:defRPr sz="55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p:txBody>
      </p:sp>
      <p:sp>
        <p:nvSpPr>
          <p:cNvPr id="972" name="Google Shape;972;p45"/>
          <p:cNvSpPr txBox="1"/>
          <p:nvPr>
            <p:ph idx="3" type="subTitle"/>
          </p:nvPr>
        </p:nvSpPr>
        <p:spPr>
          <a:xfrm>
            <a:off x="474950" y="3286875"/>
            <a:ext cx="3466800" cy="1052700"/>
          </a:xfrm>
          <a:prstGeom prst="rect">
            <a:avLst/>
          </a:prstGeom>
        </p:spPr>
        <p:txBody>
          <a:bodyPr anchorCtr="0" anchor="b" bIns="91425" lIns="0" spcFirstLastPara="1" rIns="91425" wrap="square" tIns="91425">
            <a:normAutofit/>
          </a:bodyPr>
          <a:lstStyle>
            <a:lvl1pPr lvl="0">
              <a:lnSpc>
                <a:spcPct val="100000"/>
              </a:lnSpc>
              <a:spcBef>
                <a:spcPts val="0"/>
              </a:spcBef>
              <a:spcAft>
                <a:spcPts val="0"/>
              </a:spcAft>
              <a:buClr>
                <a:schemeClr val="lt1"/>
              </a:buClr>
              <a:buSzPts val="1000"/>
              <a:buFont typeface="Lexend"/>
              <a:buNone/>
              <a:defRPr sz="1000">
                <a:solidFill>
                  <a:schemeClr val="lt1"/>
                </a:solidFill>
              </a:defRPr>
            </a:lvl1pPr>
            <a:lvl2pPr lvl="1">
              <a:lnSpc>
                <a:spcPct val="100000"/>
              </a:lnSpc>
              <a:spcBef>
                <a:spcPts val="0"/>
              </a:spcBef>
              <a:spcAft>
                <a:spcPts val="0"/>
              </a:spcAft>
              <a:buClr>
                <a:schemeClr val="lt1"/>
              </a:buClr>
              <a:buSzPts val="1000"/>
              <a:buFont typeface="Lexend"/>
              <a:buNone/>
              <a:defRPr sz="1000">
                <a:solidFill>
                  <a:schemeClr val="lt1"/>
                </a:solidFill>
              </a:defRPr>
            </a:lvl2pPr>
            <a:lvl3pPr lvl="2">
              <a:lnSpc>
                <a:spcPct val="100000"/>
              </a:lnSpc>
              <a:spcBef>
                <a:spcPts val="0"/>
              </a:spcBef>
              <a:spcAft>
                <a:spcPts val="0"/>
              </a:spcAft>
              <a:buClr>
                <a:schemeClr val="lt1"/>
              </a:buClr>
              <a:buSzPts val="1000"/>
              <a:buFont typeface="Lexend"/>
              <a:buNone/>
              <a:defRPr sz="1000">
                <a:solidFill>
                  <a:schemeClr val="lt1"/>
                </a:solidFill>
              </a:defRPr>
            </a:lvl3pPr>
            <a:lvl4pPr lvl="3">
              <a:lnSpc>
                <a:spcPct val="100000"/>
              </a:lnSpc>
              <a:spcBef>
                <a:spcPts val="0"/>
              </a:spcBef>
              <a:spcAft>
                <a:spcPts val="0"/>
              </a:spcAft>
              <a:buClr>
                <a:schemeClr val="lt1"/>
              </a:buClr>
              <a:buSzPts val="1000"/>
              <a:buFont typeface="Lexend"/>
              <a:buNone/>
              <a:defRPr sz="1000">
                <a:solidFill>
                  <a:schemeClr val="lt1"/>
                </a:solidFill>
              </a:defRPr>
            </a:lvl4pPr>
            <a:lvl5pPr lvl="4">
              <a:lnSpc>
                <a:spcPct val="100000"/>
              </a:lnSpc>
              <a:spcBef>
                <a:spcPts val="0"/>
              </a:spcBef>
              <a:spcAft>
                <a:spcPts val="0"/>
              </a:spcAft>
              <a:buClr>
                <a:schemeClr val="lt1"/>
              </a:buClr>
              <a:buSzPts val="1000"/>
              <a:buFont typeface="Lexend"/>
              <a:buNone/>
              <a:defRPr sz="1000">
                <a:solidFill>
                  <a:schemeClr val="lt1"/>
                </a:solidFill>
              </a:defRPr>
            </a:lvl5pPr>
            <a:lvl6pPr lvl="5">
              <a:lnSpc>
                <a:spcPct val="100000"/>
              </a:lnSpc>
              <a:spcBef>
                <a:spcPts val="0"/>
              </a:spcBef>
              <a:spcAft>
                <a:spcPts val="0"/>
              </a:spcAft>
              <a:buClr>
                <a:schemeClr val="lt1"/>
              </a:buClr>
              <a:buSzPts val="1000"/>
              <a:buFont typeface="Lexend"/>
              <a:buNone/>
              <a:defRPr sz="1000">
                <a:solidFill>
                  <a:schemeClr val="lt1"/>
                </a:solidFill>
              </a:defRPr>
            </a:lvl6pPr>
            <a:lvl7pPr lvl="6">
              <a:lnSpc>
                <a:spcPct val="100000"/>
              </a:lnSpc>
              <a:spcBef>
                <a:spcPts val="0"/>
              </a:spcBef>
              <a:spcAft>
                <a:spcPts val="0"/>
              </a:spcAft>
              <a:buClr>
                <a:schemeClr val="lt1"/>
              </a:buClr>
              <a:buSzPts val="1000"/>
              <a:buFont typeface="Lexend"/>
              <a:buNone/>
              <a:defRPr sz="1000">
                <a:solidFill>
                  <a:schemeClr val="lt1"/>
                </a:solidFill>
              </a:defRPr>
            </a:lvl7pPr>
            <a:lvl8pPr lvl="7">
              <a:lnSpc>
                <a:spcPct val="100000"/>
              </a:lnSpc>
              <a:spcBef>
                <a:spcPts val="0"/>
              </a:spcBef>
              <a:spcAft>
                <a:spcPts val="0"/>
              </a:spcAft>
              <a:buClr>
                <a:schemeClr val="lt1"/>
              </a:buClr>
              <a:buSzPts val="1000"/>
              <a:buFont typeface="Lexend"/>
              <a:buNone/>
              <a:defRPr sz="1000">
                <a:solidFill>
                  <a:schemeClr val="lt1"/>
                </a:solidFill>
              </a:defRPr>
            </a:lvl8pPr>
            <a:lvl9pPr lvl="8">
              <a:lnSpc>
                <a:spcPct val="100000"/>
              </a:lnSpc>
              <a:spcBef>
                <a:spcPts val="0"/>
              </a:spcBef>
              <a:spcAft>
                <a:spcPts val="0"/>
              </a:spcAft>
              <a:buClr>
                <a:schemeClr val="lt1"/>
              </a:buClr>
              <a:buSzPts val="1000"/>
              <a:buFont typeface="Lexend"/>
              <a:buNone/>
              <a:defRPr sz="1000">
                <a:solidFill>
                  <a:schemeClr val="lt1"/>
                </a:solidFill>
              </a:defRPr>
            </a:lvl9pPr>
          </a:lstStyle>
          <a:p/>
        </p:txBody>
      </p:sp>
      <p:sp>
        <p:nvSpPr>
          <p:cNvPr id="973" name="Google Shape;973;p45"/>
          <p:cNvSpPr txBox="1"/>
          <p:nvPr>
            <p:ph idx="4" type="subTitle"/>
          </p:nvPr>
        </p:nvSpPr>
        <p:spPr>
          <a:xfrm>
            <a:off x="474950" y="4394350"/>
            <a:ext cx="3466800" cy="617400"/>
          </a:xfrm>
          <a:prstGeom prst="rect">
            <a:avLst/>
          </a:prstGeom>
        </p:spPr>
        <p:txBody>
          <a:bodyPr anchorCtr="0" anchor="b" bIns="91425" lIns="0" spcFirstLastPara="1" rIns="91425" wrap="square" tIns="91425">
            <a:normAutofit/>
          </a:bodyPr>
          <a:lstStyle>
            <a:lvl1pPr lvl="0">
              <a:lnSpc>
                <a:spcPct val="100000"/>
              </a:lnSpc>
              <a:spcBef>
                <a:spcPts val="0"/>
              </a:spcBef>
              <a:spcAft>
                <a:spcPts val="0"/>
              </a:spcAft>
              <a:buClr>
                <a:schemeClr val="lt1"/>
              </a:buClr>
              <a:buSzPts val="1000"/>
              <a:buNone/>
              <a:defRPr b="1" sz="1000">
                <a:solidFill>
                  <a:schemeClr val="lt1"/>
                </a:solidFill>
              </a:defRPr>
            </a:lvl1pPr>
            <a:lvl2pPr lvl="1">
              <a:lnSpc>
                <a:spcPct val="100000"/>
              </a:lnSpc>
              <a:spcBef>
                <a:spcPts val="0"/>
              </a:spcBef>
              <a:spcAft>
                <a:spcPts val="0"/>
              </a:spcAft>
              <a:buClr>
                <a:schemeClr val="lt1"/>
              </a:buClr>
              <a:buSzPts val="1000"/>
              <a:buNone/>
              <a:defRPr b="1" sz="1000">
                <a:solidFill>
                  <a:schemeClr val="lt1"/>
                </a:solidFill>
              </a:defRPr>
            </a:lvl2pPr>
            <a:lvl3pPr lvl="2">
              <a:lnSpc>
                <a:spcPct val="100000"/>
              </a:lnSpc>
              <a:spcBef>
                <a:spcPts val="0"/>
              </a:spcBef>
              <a:spcAft>
                <a:spcPts val="0"/>
              </a:spcAft>
              <a:buClr>
                <a:schemeClr val="lt1"/>
              </a:buClr>
              <a:buSzPts val="1000"/>
              <a:buNone/>
              <a:defRPr b="1" sz="1000">
                <a:solidFill>
                  <a:schemeClr val="lt1"/>
                </a:solidFill>
              </a:defRPr>
            </a:lvl3pPr>
            <a:lvl4pPr lvl="3">
              <a:lnSpc>
                <a:spcPct val="100000"/>
              </a:lnSpc>
              <a:spcBef>
                <a:spcPts val="0"/>
              </a:spcBef>
              <a:spcAft>
                <a:spcPts val="0"/>
              </a:spcAft>
              <a:buClr>
                <a:schemeClr val="lt1"/>
              </a:buClr>
              <a:buSzPts val="1000"/>
              <a:buNone/>
              <a:defRPr b="1" sz="1000">
                <a:solidFill>
                  <a:schemeClr val="lt1"/>
                </a:solidFill>
              </a:defRPr>
            </a:lvl4pPr>
            <a:lvl5pPr lvl="4">
              <a:lnSpc>
                <a:spcPct val="100000"/>
              </a:lnSpc>
              <a:spcBef>
                <a:spcPts val="0"/>
              </a:spcBef>
              <a:spcAft>
                <a:spcPts val="0"/>
              </a:spcAft>
              <a:buClr>
                <a:schemeClr val="lt1"/>
              </a:buClr>
              <a:buSzPts val="1000"/>
              <a:buNone/>
              <a:defRPr b="1" sz="1000">
                <a:solidFill>
                  <a:schemeClr val="lt1"/>
                </a:solidFill>
              </a:defRPr>
            </a:lvl5pPr>
            <a:lvl6pPr lvl="5">
              <a:lnSpc>
                <a:spcPct val="100000"/>
              </a:lnSpc>
              <a:spcBef>
                <a:spcPts val="0"/>
              </a:spcBef>
              <a:spcAft>
                <a:spcPts val="0"/>
              </a:spcAft>
              <a:buClr>
                <a:schemeClr val="lt1"/>
              </a:buClr>
              <a:buSzPts val="1000"/>
              <a:buNone/>
              <a:defRPr b="1" sz="1000">
                <a:solidFill>
                  <a:schemeClr val="lt1"/>
                </a:solidFill>
              </a:defRPr>
            </a:lvl6pPr>
            <a:lvl7pPr lvl="6">
              <a:lnSpc>
                <a:spcPct val="100000"/>
              </a:lnSpc>
              <a:spcBef>
                <a:spcPts val="0"/>
              </a:spcBef>
              <a:spcAft>
                <a:spcPts val="0"/>
              </a:spcAft>
              <a:buClr>
                <a:schemeClr val="lt1"/>
              </a:buClr>
              <a:buSzPts val="1000"/>
              <a:buNone/>
              <a:defRPr b="1" sz="1000">
                <a:solidFill>
                  <a:schemeClr val="lt1"/>
                </a:solidFill>
              </a:defRPr>
            </a:lvl7pPr>
            <a:lvl8pPr lvl="7">
              <a:lnSpc>
                <a:spcPct val="100000"/>
              </a:lnSpc>
              <a:spcBef>
                <a:spcPts val="0"/>
              </a:spcBef>
              <a:spcAft>
                <a:spcPts val="0"/>
              </a:spcAft>
              <a:buClr>
                <a:schemeClr val="lt1"/>
              </a:buClr>
              <a:buSzPts val="1000"/>
              <a:buNone/>
              <a:defRPr b="1" sz="1000">
                <a:solidFill>
                  <a:schemeClr val="lt1"/>
                </a:solidFill>
              </a:defRPr>
            </a:lvl8pPr>
            <a:lvl9pPr lvl="8">
              <a:lnSpc>
                <a:spcPct val="100000"/>
              </a:lnSpc>
              <a:spcBef>
                <a:spcPts val="0"/>
              </a:spcBef>
              <a:spcAft>
                <a:spcPts val="0"/>
              </a:spcAft>
              <a:buClr>
                <a:schemeClr val="lt1"/>
              </a:buClr>
              <a:buSzPts val="1000"/>
              <a:buNone/>
              <a:defRPr b="1" sz="1000">
                <a:solidFill>
                  <a:schemeClr val="lt1"/>
                </a:solidFill>
              </a:defRPr>
            </a:lvl9pPr>
          </a:lstStyle>
          <a:p/>
        </p:txBody>
      </p:sp>
      <p:grpSp>
        <p:nvGrpSpPr>
          <p:cNvPr id="974" name="Google Shape;974;p45"/>
          <p:cNvGrpSpPr/>
          <p:nvPr/>
        </p:nvGrpSpPr>
        <p:grpSpPr>
          <a:xfrm rot="10800000">
            <a:off x="-19325" y="91898"/>
            <a:ext cx="142800" cy="4753151"/>
            <a:chOff x="-30475" y="94400"/>
            <a:chExt cx="142800" cy="4914850"/>
          </a:xfrm>
        </p:grpSpPr>
        <p:sp>
          <p:nvSpPr>
            <p:cNvPr id="975" name="Google Shape;975;p45"/>
            <p:cNvSpPr/>
            <p:nvPr/>
          </p:nvSpPr>
          <p:spPr>
            <a:xfrm>
              <a:off x="-29595" y="9440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76" name="Google Shape;976;p45"/>
            <p:cNvSpPr/>
            <p:nvPr/>
          </p:nvSpPr>
          <p:spPr>
            <a:xfrm>
              <a:off x="-29595" y="324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77" name="Google Shape;977;p45"/>
            <p:cNvSpPr/>
            <p:nvPr/>
          </p:nvSpPr>
          <p:spPr>
            <a:xfrm>
              <a:off x="-29595" y="558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78" name="Google Shape;978;p45"/>
            <p:cNvSpPr/>
            <p:nvPr/>
          </p:nvSpPr>
          <p:spPr>
            <a:xfrm>
              <a:off x="-29595" y="78805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79" name="Google Shape;979;p45"/>
            <p:cNvSpPr/>
            <p:nvPr/>
          </p:nvSpPr>
          <p:spPr>
            <a:xfrm>
              <a:off x="-29595" y="102621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80" name="Google Shape;980;p45"/>
            <p:cNvSpPr/>
            <p:nvPr/>
          </p:nvSpPr>
          <p:spPr>
            <a:xfrm>
              <a:off x="-29595" y="125604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81" name="Google Shape;981;p45"/>
            <p:cNvSpPr/>
            <p:nvPr/>
          </p:nvSpPr>
          <p:spPr>
            <a:xfrm>
              <a:off x="-29595" y="149004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82" name="Google Shape;982;p45"/>
            <p:cNvSpPr/>
            <p:nvPr/>
          </p:nvSpPr>
          <p:spPr>
            <a:xfrm>
              <a:off x="-29595" y="171986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83" name="Google Shape;983;p45"/>
            <p:cNvSpPr/>
            <p:nvPr/>
          </p:nvSpPr>
          <p:spPr>
            <a:xfrm>
              <a:off x="-29595" y="1953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84" name="Google Shape;984;p45"/>
            <p:cNvSpPr/>
            <p:nvPr/>
          </p:nvSpPr>
          <p:spPr>
            <a:xfrm>
              <a:off x="-29595" y="2187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85" name="Google Shape;985;p45"/>
            <p:cNvSpPr/>
            <p:nvPr/>
          </p:nvSpPr>
          <p:spPr>
            <a:xfrm>
              <a:off x="-29595" y="241770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86" name="Google Shape;986;p45"/>
            <p:cNvSpPr/>
            <p:nvPr/>
          </p:nvSpPr>
          <p:spPr>
            <a:xfrm>
              <a:off x="-29595" y="2655869"/>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87" name="Google Shape;987;p45"/>
            <p:cNvSpPr/>
            <p:nvPr/>
          </p:nvSpPr>
          <p:spPr>
            <a:xfrm>
              <a:off x="-29595" y="288569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88" name="Google Shape;988;p45"/>
            <p:cNvSpPr/>
            <p:nvPr/>
          </p:nvSpPr>
          <p:spPr>
            <a:xfrm>
              <a:off x="-30475" y="311114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89" name="Google Shape;989;p45"/>
            <p:cNvSpPr/>
            <p:nvPr/>
          </p:nvSpPr>
          <p:spPr>
            <a:xfrm>
              <a:off x="-30475" y="333659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90" name="Google Shape;990;p45"/>
            <p:cNvSpPr/>
            <p:nvPr/>
          </p:nvSpPr>
          <p:spPr>
            <a:xfrm>
              <a:off x="-29595" y="355119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91" name="Google Shape;991;p45"/>
            <p:cNvSpPr/>
            <p:nvPr/>
          </p:nvSpPr>
          <p:spPr>
            <a:xfrm>
              <a:off x="-29595" y="378102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92" name="Google Shape;992;p45"/>
            <p:cNvSpPr/>
            <p:nvPr/>
          </p:nvSpPr>
          <p:spPr>
            <a:xfrm>
              <a:off x="-29595" y="401918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93" name="Google Shape;993;p45"/>
            <p:cNvSpPr/>
            <p:nvPr/>
          </p:nvSpPr>
          <p:spPr>
            <a:xfrm>
              <a:off x="-29595" y="4249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94" name="Google Shape;994;p45"/>
            <p:cNvSpPr/>
            <p:nvPr/>
          </p:nvSpPr>
          <p:spPr>
            <a:xfrm>
              <a:off x="-29595" y="4483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95" name="Google Shape;995;p45"/>
            <p:cNvSpPr/>
            <p:nvPr/>
          </p:nvSpPr>
          <p:spPr>
            <a:xfrm>
              <a:off x="-29595" y="471283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996" name="Google Shape;996;p45"/>
            <p:cNvSpPr/>
            <p:nvPr/>
          </p:nvSpPr>
          <p:spPr>
            <a:xfrm>
              <a:off x="-29595" y="494685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997" name="Google Shape;997;p45"/>
          <p:cNvCxnSpPr/>
          <p:nvPr/>
        </p:nvCxnSpPr>
        <p:spPr>
          <a:xfrm>
            <a:off x="103600" y="2400"/>
            <a:ext cx="0" cy="5138700"/>
          </a:xfrm>
          <a:prstGeom prst="straightConnector1">
            <a:avLst/>
          </a:prstGeom>
          <a:noFill/>
          <a:ln cap="flat" cmpd="sng" w="9525">
            <a:solidFill>
              <a:schemeClr val="accent2"/>
            </a:solidFill>
            <a:prstDash val="solid"/>
            <a:round/>
            <a:headEnd len="sm" w="sm" type="none"/>
            <a:tailEnd len="sm" w="sm" type="none"/>
          </a:ln>
        </p:spPr>
      </p:cxnSp>
      <p:sp>
        <p:nvSpPr>
          <p:cNvPr id="998" name="Google Shape;998;p45"/>
          <p:cNvSpPr/>
          <p:nvPr/>
        </p:nvSpPr>
        <p:spPr>
          <a:xfrm rot="10800000">
            <a:off x="-18405" y="5013349"/>
            <a:ext cx="141000" cy="603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Tree>
  </p:cSld>
  <p:clrMapOvr>
    <a:masterClrMapping/>
  </p:clrMapOvr>
  <p:extLst>
    <p:ext uri="{DCECCB84-F9BA-43D5-87BE-67443E8EF086}">
      <p15:sldGuideLst>
        <p15:guide id="1">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99" name="Shape 999"/>
        <p:cNvGrpSpPr/>
        <p:nvPr/>
      </p:nvGrpSpPr>
      <p:grpSpPr>
        <a:xfrm>
          <a:off x="0" y="0"/>
          <a:ext cx="0" cy="0"/>
          <a:chOff x="0" y="0"/>
          <a:chExt cx="0" cy="0"/>
        </a:xfrm>
      </p:grpSpPr>
      <p:sp>
        <p:nvSpPr>
          <p:cNvPr id="1000" name="Google Shape;1000;p4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01" name="Google Shape;1001;p4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002" name="Shape 1002"/>
        <p:cNvGrpSpPr/>
        <p:nvPr/>
      </p:nvGrpSpPr>
      <p:grpSpPr>
        <a:xfrm>
          <a:off x="0" y="0"/>
          <a:ext cx="0" cy="0"/>
          <a:chOff x="0" y="0"/>
          <a:chExt cx="0" cy="0"/>
        </a:xfrm>
      </p:grpSpPr>
      <p:sp>
        <p:nvSpPr>
          <p:cNvPr id="1003" name="Google Shape;1003;p4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1004" name="Shape 1004"/>
        <p:cNvGrpSpPr/>
        <p:nvPr/>
      </p:nvGrpSpPr>
      <p:grpSpPr>
        <a:xfrm>
          <a:off x="0" y="0"/>
          <a:ext cx="0" cy="0"/>
          <a:chOff x="0" y="0"/>
          <a:chExt cx="0" cy="0"/>
        </a:xfrm>
      </p:grpSpPr>
      <p:sp>
        <p:nvSpPr>
          <p:cNvPr id="1005" name="Google Shape;1005;p4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06" name="Google Shape;1006;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1007" name="Shape 1007"/>
        <p:cNvGrpSpPr/>
        <p:nvPr/>
      </p:nvGrpSpPr>
      <p:grpSpPr>
        <a:xfrm>
          <a:off x="0" y="0"/>
          <a:ext cx="0" cy="0"/>
          <a:chOff x="0" y="0"/>
          <a:chExt cx="0" cy="0"/>
        </a:xfrm>
      </p:grpSpPr>
      <p:sp>
        <p:nvSpPr>
          <p:cNvPr id="1008" name="Google Shape;1008;p4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09" name="Google Shape;1009;p4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10" name="Google Shape;1010;p4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11" name="Shape 1011"/>
        <p:cNvGrpSpPr/>
        <p:nvPr/>
      </p:nvGrpSpPr>
      <p:grpSpPr>
        <a:xfrm>
          <a:off x="0" y="0"/>
          <a:ext cx="0" cy="0"/>
          <a:chOff x="0" y="0"/>
          <a:chExt cx="0" cy="0"/>
        </a:xfrm>
      </p:grpSpPr>
      <p:sp>
        <p:nvSpPr>
          <p:cNvPr id="1012" name="Google Shape;1012;p5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013" name="Shape 1013"/>
        <p:cNvGrpSpPr/>
        <p:nvPr/>
      </p:nvGrpSpPr>
      <p:grpSpPr>
        <a:xfrm>
          <a:off x="0" y="0"/>
          <a:ext cx="0" cy="0"/>
          <a:chOff x="0" y="0"/>
          <a:chExt cx="0" cy="0"/>
        </a:xfrm>
      </p:grpSpPr>
      <p:sp>
        <p:nvSpPr>
          <p:cNvPr id="1014" name="Google Shape;1014;p5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15" name="Google Shape;1015;p5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016" name="Shape 1016"/>
        <p:cNvGrpSpPr/>
        <p:nvPr/>
      </p:nvGrpSpPr>
      <p:grpSpPr>
        <a:xfrm>
          <a:off x="0" y="0"/>
          <a:ext cx="0" cy="0"/>
          <a:chOff x="0" y="0"/>
          <a:chExt cx="0" cy="0"/>
        </a:xfrm>
      </p:grpSpPr>
      <p:sp>
        <p:nvSpPr>
          <p:cNvPr id="1017" name="Google Shape;1017;p5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018" name="Shape 1018"/>
        <p:cNvGrpSpPr/>
        <p:nvPr/>
      </p:nvGrpSpPr>
      <p:grpSpPr>
        <a:xfrm>
          <a:off x="0" y="0"/>
          <a:ext cx="0" cy="0"/>
          <a:chOff x="0" y="0"/>
          <a:chExt cx="0" cy="0"/>
        </a:xfrm>
      </p:grpSpPr>
      <p:sp>
        <p:nvSpPr>
          <p:cNvPr id="1019" name="Google Shape;1019;p5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20" name="Google Shape;1020;p5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21" name="Google Shape;1021;p5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022" name="Shape 1022"/>
        <p:cNvGrpSpPr/>
        <p:nvPr/>
      </p:nvGrpSpPr>
      <p:grpSpPr>
        <a:xfrm>
          <a:off x="0" y="0"/>
          <a:ext cx="0" cy="0"/>
          <a:chOff x="0" y="0"/>
          <a:chExt cx="0" cy="0"/>
        </a:xfrm>
      </p:grpSpPr>
      <p:sp>
        <p:nvSpPr>
          <p:cNvPr id="1023" name="Google Shape;1023;p5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024" name="Shape 1024"/>
        <p:cNvGrpSpPr/>
        <p:nvPr/>
      </p:nvGrpSpPr>
      <p:grpSpPr>
        <a:xfrm>
          <a:off x="0" y="0"/>
          <a:ext cx="0" cy="0"/>
          <a:chOff x="0" y="0"/>
          <a:chExt cx="0" cy="0"/>
        </a:xfrm>
      </p:grpSpPr>
      <p:sp>
        <p:nvSpPr>
          <p:cNvPr id="1025" name="Google Shape;1025;p5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26" name="Google Shape;1026;p5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27" name="Shape 1027"/>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028" name="Shape 1028"/>
        <p:cNvGrpSpPr/>
        <p:nvPr/>
      </p:nvGrpSpPr>
      <p:grpSpPr>
        <a:xfrm>
          <a:off x="0" y="0"/>
          <a:ext cx="0" cy="0"/>
          <a:chOff x="0" y="0"/>
          <a:chExt cx="0" cy="0"/>
        </a:xfrm>
      </p:grpSpPr>
      <p:sp>
        <p:nvSpPr>
          <p:cNvPr id="1029" name="Google Shape;1029;p57"/>
          <p:cNvSpPr txBox="1"/>
          <p:nvPr>
            <p:ph type="title"/>
          </p:nvPr>
        </p:nvSpPr>
        <p:spPr>
          <a:xfrm>
            <a:off x="677325" y="1832775"/>
            <a:ext cx="3217200" cy="14841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30" name="Google Shape;1030;p57"/>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31" name="Google Shape;1031;p57"/>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32" name="Google Shape;1032;p57"/>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33" name="Google Shape;1033;p57"/>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34" name="Google Shape;1034;p57"/>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35" name="Google Shape;1035;p57"/>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1036" name="Shape 1036"/>
        <p:cNvGrpSpPr/>
        <p:nvPr/>
      </p:nvGrpSpPr>
      <p:grpSpPr>
        <a:xfrm>
          <a:off x="0" y="0"/>
          <a:ext cx="0" cy="0"/>
          <a:chOff x="0" y="0"/>
          <a:chExt cx="0" cy="0"/>
        </a:xfrm>
      </p:grpSpPr>
      <p:sp>
        <p:nvSpPr>
          <p:cNvPr id="1037" name="Google Shape;1037;p5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38" name="Google Shape;1038;p58"/>
          <p:cNvSpPr txBox="1"/>
          <p:nvPr>
            <p:ph idx="1" type="body"/>
          </p:nvPr>
        </p:nvSpPr>
        <p:spPr>
          <a:xfrm>
            <a:off x="311700" y="1152475"/>
            <a:ext cx="44739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39" name="Google Shape;1039;p58"/>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1040" name="Shape 1040"/>
        <p:cNvGrpSpPr/>
        <p:nvPr/>
      </p:nvGrpSpPr>
      <p:grpSpPr>
        <a:xfrm>
          <a:off x="0" y="0"/>
          <a:ext cx="0" cy="0"/>
          <a:chOff x="0" y="0"/>
          <a:chExt cx="0" cy="0"/>
        </a:xfrm>
      </p:grpSpPr>
      <p:sp>
        <p:nvSpPr>
          <p:cNvPr id="1041" name="Google Shape;1041;p59"/>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42" name="Google Shape;1042;p59"/>
          <p:cNvSpPr txBox="1"/>
          <p:nvPr>
            <p:ph idx="1" type="body"/>
          </p:nvPr>
        </p:nvSpPr>
        <p:spPr>
          <a:xfrm>
            <a:off x="483150" y="2237788"/>
            <a:ext cx="3619800" cy="2373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43" name="Google Shape;1043;p59"/>
          <p:cNvSpPr txBox="1"/>
          <p:nvPr>
            <p:ph idx="2" type="body"/>
          </p:nvPr>
        </p:nvSpPr>
        <p:spPr>
          <a:xfrm>
            <a:off x="5048000" y="2237788"/>
            <a:ext cx="3619800" cy="2373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44" name="Google Shape;1044;p59"/>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45" name="Google Shape;1045;p59"/>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1046" name="Shape 1046"/>
        <p:cNvGrpSpPr/>
        <p:nvPr/>
      </p:nvGrpSpPr>
      <p:grpSpPr>
        <a:xfrm>
          <a:off x="0" y="0"/>
          <a:ext cx="0" cy="0"/>
          <a:chOff x="0" y="0"/>
          <a:chExt cx="0" cy="0"/>
        </a:xfrm>
      </p:grpSpPr>
      <p:sp>
        <p:nvSpPr>
          <p:cNvPr id="1047" name="Google Shape;1047;p60"/>
          <p:cNvSpPr txBox="1"/>
          <p:nvPr>
            <p:ph idx="1" type="body"/>
          </p:nvPr>
        </p:nvSpPr>
        <p:spPr>
          <a:xfrm>
            <a:off x="483175" y="2417500"/>
            <a:ext cx="2455500" cy="2373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48" name="Google Shape;1048;p60"/>
          <p:cNvSpPr txBox="1"/>
          <p:nvPr>
            <p:ph idx="2" type="body"/>
          </p:nvPr>
        </p:nvSpPr>
        <p:spPr>
          <a:xfrm>
            <a:off x="3347725" y="2417500"/>
            <a:ext cx="2455500" cy="2373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49" name="Google Shape;1049;p60"/>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50" name="Google Shape;1050;p60"/>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51" name="Google Shape;1051;p60"/>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52" name="Google Shape;1052;p60"/>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53" name="Google Shape;1053;p60"/>
          <p:cNvSpPr txBox="1"/>
          <p:nvPr>
            <p:ph idx="6" type="body"/>
          </p:nvPr>
        </p:nvSpPr>
        <p:spPr>
          <a:xfrm>
            <a:off x="6212275" y="2417500"/>
            <a:ext cx="2455500" cy="2373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1054" name="Shape 1054"/>
        <p:cNvGrpSpPr/>
        <p:nvPr/>
      </p:nvGrpSpPr>
      <p:grpSpPr>
        <a:xfrm>
          <a:off x="0" y="0"/>
          <a:ext cx="0" cy="0"/>
          <a:chOff x="0" y="0"/>
          <a:chExt cx="0" cy="0"/>
        </a:xfrm>
      </p:grpSpPr>
      <p:sp>
        <p:nvSpPr>
          <p:cNvPr id="1055" name="Google Shape;1055;p61"/>
          <p:cNvSpPr txBox="1"/>
          <p:nvPr>
            <p:ph idx="1" type="body"/>
          </p:nvPr>
        </p:nvSpPr>
        <p:spPr>
          <a:xfrm>
            <a:off x="366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56" name="Google Shape;1056;p61"/>
          <p:cNvSpPr txBox="1"/>
          <p:nvPr>
            <p:ph idx="2" type="body"/>
          </p:nvPr>
        </p:nvSpPr>
        <p:spPr>
          <a:xfrm>
            <a:off x="4938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57" name="Google Shape;1057;p61"/>
          <p:cNvSpPr txBox="1"/>
          <p:nvPr>
            <p:ph idx="3" type="body"/>
          </p:nvPr>
        </p:nvSpPr>
        <p:spPr>
          <a:xfrm>
            <a:off x="366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58" name="Google Shape;1058;p61"/>
          <p:cNvSpPr txBox="1"/>
          <p:nvPr>
            <p:ph idx="4" type="body"/>
          </p:nvPr>
        </p:nvSpPr>
        <p:spPr>
          <a:xfrm>
            <a:off x="4938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59" name="Google Shape;1059;p61"/>
          <p:cNvSpPr txBox="1"/>
          <p:nvPr>
            <p:ph type="title"/>
          </p:nvPr>
        </p:nvSpPr>
        <p:spPr>
          <a:xfrm>
            <a:off x="366750"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60" name="Google Shape;1060;p61"/>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61" name="Google Shape;1061;p61"/>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62" name="Google Shape;1062;p61"/>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063" name="Google Shape;1063;p61"/>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1064" name="Shape 1064"/>
        <p:cNvGrpSpPr/>
        <p:nvPr/>
      </p:nvGrpSpPr>
      <p:grpSpPr>
        <a:xfrm>
          <a:off x="0" y="0"/>
          <a:ext cx="0" cy="0"/>
          <a:chOff x="0" y="0"/>
          <a:chExt cx="0" cy="0"/>
        </a:xfrm>
      </p:grpSpPr>
      <p:sp>
        <p:nvSpPr>
          <p:cNvPr id="1065" name="Google Shape;1065;p6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66" name="Google Shape;1066;p62"/>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1067" name="Shape 1067"/>
        <p:cNvGrpSpPr/>
        <p:nvPr/>
      </p:nvGrpSpPr>
      <p:grpSpPr>
        <a:xfrm>
          <a:off x="0" y="0"/>
          <a:ext cx="0" cy="0"/>
          <a:chOff x="0" y="0"/>
          <a:chExt cx="0" cy="0"/>
        </a:xfrm>
      </p:grpSpPr>
      <p:sp>
        <p:nvSpPr>
          <p:cNvPr id="1068" name="Google Shape;1068;p63"/>
          <p:cNvSpPr txBox="1"/>
          <p:nvPr>
            <p:ph idx="1" type="body"/>
          </p:nvPr>
        </p:nvSpPr>
        <p:spPr>
          <a:xfrm>
            <a:off x="311700"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69" name="Google Shape;1069;p63"/>
          <p:cNvSpPr/>
          <p:nvPr>
            <p:ph idx="2" type="pic"/>
          </p:nvPr>
        </p:nvSpPr>
        <p:spPr>
          <a:xfrm>
            <a:off x="4804825" y="1133300"/>
            <a:ext cx="4027500" cy="2392800"/>
          </a:xfrm>
          <a:prstGeom prst="rect">
            <a:avLst/>
          </a:prstGeom>
          <a:noFill/>
          <a:ln>
            <a:noFill/>
          </a:ln>
        </p:spPr>
      </p:sp>
      <p:sp>
        <p:nvSpPr>
          <p:cNvPr id="1070" name="Google Shape;1070;p63"/>
          <p:cNvSpPr/>
          <p:nvPr>
            <p:ph idx="3" type="pic"/>
          </p:nvPr>
        </p:nvSpPr>
        <p:spPr>
          <a:xfrm>
            <a:off x="311725" y="1133300"/>
            <a:ext cx="4027500" cy="2392800"/>
          </a:xfrm>
          <a:prstGeom prst="rect">
            <a:avLst/>
          </a:prstGeom>
          <a:noFill/>
          <a:ln>
            <a:noFill/>
          </a:ln>
        </p:spPr>
      </p:sp>
      <p:sp>
        <p:nvSpPr>
          <p:cNvPr id="1071" name="Google Shape;1071;p63"/>
          <p:cNvSpPr txBox="1"/>
          <p:nvPr>
            <p:ph idx="4" type="body"/>
          </p:nvPr>
        </p:nvSpPr>
        <p:spPr>
          <a:xfrm>
            <a:off x="4804825"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72" name="Google Shape;1072;p6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73" name="Google Shape;1073;p63"/>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074" name="Google Shape;1074;p63"/>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1075" name="Shape 1075"/>
        <p:cNvGrpSpPr/>
        <p:nvPr/>
      </p:nvGrpSpPr>
      <p:grpSpPr>
        <a:xfrm>
          <a:off x="0" y="0"/>
          <a:ext cx="0" cy="0"/>
          <a:chOff x="0" y="0"/>
          <a:chExt cx="0" cy="0"/>
        </a:xfrm>
      </p:grpSpPr>
      <p:sp>
        <p:nvSpPr>
          <p:cNvPr id="1076" name="Google Shape;1076;p64"/>
          <p:cNvSpPr txBox="1"/>
          <p:nvPr>
            <p:ph idx="1" type="body"/>
          </p:nvPr>
        </p:nvSpPr>
        <p:spPr>
          <a:xfrm>
            <a:off x="31170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77" name="Google Shape;1077;p64"/>
          <p:cNvSpPr/>
          <p:nvPr>
            <p:ph idx="2" type="pic"/>
          </p:nvPr>
        </p:nvSpPr>
        <p:spPr>
          <a:xfrm>
            <a:off x="6205225" y="1128325"/>
            <a:ext cx="2627100" cy="2273100"/>
          </a:xfrm>
          <a:prstGeom prst="rect">
            <a:avLst/>
          </a:prstGeom>
          <a:noFill/>
          <a:ln>
            <a:noFill/>
          </a:ln>
        </p:spPr>
      </p:sp>
      <p:sp>
        <p:nvSpPr>
          <p:cNvPr id="1078" name="Google Shape;1078;p64"/>
          <p:cNvSpPr/>
          <p:nvPr>
            <p:ph idx="3" type="pic"/>
          </p:nvPr>
        </p:nvSpPr>
        <p:spPr>
          <a:xfrm>
            <a:off x="311725" y="1128325"/>
            <a:ext cx="2627100" cy="2273100"/>
          </a:xfrm>
          <a:prstGeom prst="rect">
            <a:avLst/>
          </a:prstGeom>
          <a:noFill/>
          <a:ln>
            <a:noFill/>
          </a:ln>
        </p:spPr>
      </p:sp>
      <p:sp>
        <p:nvSpPr>
          <p:cNvPr id="1079" name="Google Shape;1079;p64"/>
          <p:cNvSpPr txBox="1"/>
          <p:nvPr>
            <p:ph idx="4" type="body"/>
          </p:nvPr>
        </p:nvSpPr>
        <p:spPr>
          <a:xfrm>
            <a:off x="6205225"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80" name="Google Shape;1080;p64"/>
          <p:cNvSpPr/>
          <p:nvPr>
            <p:ph idx="5" type="pic"/>
          </p:nvPr>
        </p:nvSpPr>
        <p:spPr>
          <a:xfrm>
            <a:off x="3255250" y="1128325"/>
            <a:ext cx="2627100" cy="2273100"/>
          </a:xfrm>
          <a:prstGeom prst="rect">
            <a:avLst/>
          </a:prstGeom>
          <a:noFill/>
          <a:ln>
            <a:noFill/>
          </a:ln>
        </p:spPr>
      </p:sp>
      <p:sp>
        <p:nvSpPr>
          <p:cNvPr id="1081" name="Google Shape;1081;p64"/>
          <p:cNvSpPr txBox="1"/>
          <p:nvPr>
            <p:ph idx="6" type="body"/>
          </p:nvPr>
        </p:nvSpPr>
        <p:spPr>
          <a:xfrm>
            <a:off x="325525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82" name="Google Shape;1082;p6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83" name="Google Shape;1083;p64"/>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084" name="Google Shape;1084;p64"/>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085" name="Google Shape;1085;p64"/>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1086" name="Shape 1086"/>
        <p:cNvGrpSpPr/>
        <p:nvPr/>
      </p:nvGrpSpPr>
      <p:grpSpPr>
        <a:xfrm>
          <a:off x="0" y="0"/>
          <a:ext cx="0" cy="0"/>
          <a:chOff x="0" y="0"/>
          <a:chExt cx="0" cy="0"/>
        </a:xfrm>
      </p:grpSpPr>
      <p:sp>
        <p:nvSpPr>
          <p:cNvPr id="1087" name="Google Shape;1087;p65"/>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1088" name="Shape 1088"/>
        <p:cNvGrpSpPr/>
        <p:nvPr/>
      </p:nvGrpSpPr>
      <p:grpSpPr>
        <a:xfrm>
          <a:off x="0" y="0"/>
          <a:ext cx="0" cy="0"/>
          <a:chOff x="0" y="0"/>
          <a:chExt cx="0" cy="0"/>
        </a:xfrm>
      </p:grpSpPr>
      <p:sp>
        <p:nvSpPr>
          <p:cNvPr id="1089" name="Google Shape;1089;p66"/>
          <p:cNvSpPr/>
          <p:nvPr>
            <p:ph idx="2" type="pic"/>
          </p:nvPr>
        </p:nvSpPr>
        <p:spPr>
          <a:xfrm>
            <a:off x="3389600" y="118913"/>
            <a:ext cx="1643700" cy="1535100"/>
          </a:xfrm>
          <a:prstGeom prst="rect">
            <a:avLst/>
          </a:prstGeom>
          <a:noFill/>
          <a:ln>
            <a:noFill/>
          </a:ln>
        </p:spPr>
      </p:sp>
      <p:sp>
        <p:nvSpPr>
          <p:cNvPr id="1090" name="Google Shape;1090;p66"/>
          <p:cNvSpPr/>
          <p:nvPr>
            <p:ph idx="3" type="pic"/>
          </p:nvPr>
        </p:nvSpPr>
        <p:spPr>
          <a:xfrm>
            <a:off x="5195935" y="118913"/>
            <a:ext cx="1643700" cy="1535100"/>
          </a:xfrm>
          <a:prstGeom prst="rect">
            <a:avLst/>
          </a:prstGeom>
          <a:noFill/>
          <a:ln>
            <a:noFill/>
          </a:ln>
        </p:spPr>
      </p:sp>
      <p:sp>
        <p:nvSpPr>
          <p:cNvPr id="1091" name="Google Shape;1091;p66"/>
          <p:cNvSpPr/>
          <p:nvPr>
            <p:ph idx="4" type="pic"/>
          </p:nvPr>
        </p:nvSpPr>
        <p:spPr>
          <a:xfrm>
            <a:off x="7002270" y="118913"/>
            <a:ext cx="1643700" cy="1535100"/>
          </a:xfrm>
          <a:prstGeom prst="rect">
            <a:avLst/>
          </a:prstGeom>
          <a:noFill/>
          <a:ln>
            <a:noFill/>
          </a:ln>
        </p:spPr>
      </p:sp>
      <p:sp>
        <p:nvSpPr>
          <p:cNvPr id="1092" name="Google Shape;1092;p66"/>
          <p:cNvSpPr/>
          <p:nvPr>
            <p:ph idx="5" type="pic"/>
          </p:nvPr>
        </p:nvSpPr>
        <p:spPr>
          <a:xfrm>
            <a:off x="3389588" y="1804212"/>
            <a:ext cx="1643700" cy="1535100"/>
          </a:xfrm>
          <a:prstGeom prst="rect">
            <a:avLst/>
          </a:prstGeom>
          <a:noFill/>
          <a:ln>
            <a:noFill/>
          </a:ln>
        </p:spPr>
      </p:sp>
      <p:sp>
        <p:nvSpPr>
          <p:cNvPr id="1093" name="Google Shape;1093;p66"/>
          <p:cNvSpPr/>
          <p:nvPr>
            <p:ph idx="6" type="pic"/>
          </p:nvPr>
        </p:nvSpPr>
        <p:spPr>
          <a:xfrm>
            <a:off x="5195922" y="1804212"/>
            <a:ext cx="1643700" cy="1535100"/>
          </a:xfrm>
          <a:prstGeom prst="rect">
            <a:avLst/>
          </a:prstGeom>
          <a:noFill/>
          <a:ln>
            <a:noFill/>
          </a:ln>
        </p:spPr>
      </p:sp>
      <p:sp>
        <p:nvSpPr>
          <p:cNvPr id="1094" name="Google Shape;1094;p66"/>
          <p:cNvSpPr/>
          <p:nvPr>
            <p:ph idx="7" type="pic"/>
          </p:nvPr>
        </p:nvSpPr>
        <p:spPr>
          <a:xfrm>
            <a:off x="7002257" y="1804212"/>
            <a:ext cx="1643700" cy="1535100"/>
          </a:xfrm>
          <a:prstGeom prst="rect">
            <a:avLst/>
          </a:prstGeom>
          <a:noFill/>
          <a:ln>
            <a:noFill/>
          </a:ln>
        </p:spPr>
      </p:sp>
      <p:sp>
        <p:nvSpPr>
          <p:cNvPr id="1095" name="Google Shape;1095;p66"/>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96" name="Google Shape;1096;p66"/>
          <p:cNvSpPr/>
          <p:nvPr>
            <p:ph idx="8" type="pic"/>
          </p:nvPr>
        </p:nvSpPr>
        <p:spPr>
          <a:xfrm>
            <a:off x="3389588" y="3489487"/>
            <a:ext cx="1643700" cy="1535100"/>
          </a:xfrm>
          <a:prstGeom prst="rect">
            <a:avLst/>
          </a:prstGeom>
          <a:noFill/>
          <a:ln>
            <a:noFill/>
          </a:ln>
        </p:spPr>
      </p:sp>
      <p:sp>
        <p:nvSpPr>
          <p:cNvPr id="1097" name="Google Shape;1097;p66"/>
          <p:cNvSpPr/>
          <p:nvPr>
            <p:ph idx="9" type="pic"/>
          </p:nvPr>
        </p:nvSpPr>
        <p:spPr>
          <a:xfrm>
            <a:off x="5195922" y="3489487"/>
            <a:ext cx="1643700" cy="1535100"/>
          </a:xfrm>
          <a:prstGeom prst="rect">
            <a:avLst/>
          </a:prstGeom>
          <a:noFill/>
          <a:ln>
            <a:noFill/>
          </a:ln>
        </p:spPr>
      </p:sp>
      <p:sp>
        <p:nvSpPr>
          <p:cNvPr id="1098" name="Google Shape;1098;p66"/>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5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lexandria Black"/>
              <a:buNone/>
              <a:defRPr sz="2800">
                <a:solidFill>
                  <a:schemeClr val="dk1"/>
                </a:solidFill>
                <a:latin typeface="Alexandria Black"/>
                <a:ea typeface="Alexandria Black"/>
                <a:cs typeface="Alexandria Black"/>
                <a:sym typeface="Alexandria Black"/>
              </a:defRPr>
            </a:lvl1pPr>
            <a:lvl2pPr lvl="1">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2pPr>
            <a:lvl3pPr lvl="2">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3pPr>
            <a:lvl4pPr lvl="3">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4pPr>
            <a:lvl5pPr lvl="4">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5pPr>
            <a:lvl6pPr lvl="5">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6pPr>
            <a:lvl7pPr lvl="6">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7pPr>
            <a:lvl8pPr lvl="7">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8pPr>
            <a:lvl9pPr lvl="8">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9pPr>
          </a:lstStyle>
          <a:p/>
        </p:txBody>
      </p:sp>
      <p:sp>
        <p:nvSpPr>
          <p:cNvPr id="52" name="Google Shape;52;p13"/>
          <p:cNvSpPr txBox="1"/>
          <p:nvPr>
            <p:ph idx="1" type="body"/>
          </p:nvPr>
        </p:nvSpPr>
        <p:spPr>
          <a:xfrm>
            <a:off x="311700" y="1906500"/>
            <a:ext cx="8520600" cy="2466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Lexend"/>
              <a:buChar char="●"/>
              <a:defRPr sz="1800">
                <a:solidFill>
                  <a:schemeClr val="dk1"/>
                </a:solidFill>
                <a:latin typeface="Lexend"/>
                <a:ea typeface="Lexend"/>
                <a:cs typeface="Lexend"/>
                <a:sym typeface="Lexend"/>
              </a:defRPr>
            </a:lvl1pPr>
            <a:lvl2pPr indent="-317500" lvl="1" marL="9144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2pPr>
            <a:lvl3pPr indent="-317500" lvl="2" marL="13716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3pPr>
            <a:lvl4pPr indent="-317500" lvl="3" marL="18288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4pPr>
            <a:lvl5pPr indent="-317500" lvl="4" marL="22860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5pPr>
            <a:lvl6pPr indent="-317500" lvl="5" marL="27432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6pPr>
            <a:lvl7pPr indent="-317500" lvl="6" marL="32004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7pPr>
            <a:lvl8pPr indent="-317500" lvl="7" marL="36576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8pPr>
            <a:lvl9pPr indent="-317500" lvl="8" marL="41148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1pPr>
            <a:lvl2pPr indent="0" lvl="1"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2pPr>
            <a:lvl3pPr indent="0" lvl="2"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3pPr>
            <a:lvl4pPr indent="0" lvl="3"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4pPr>
            <a:lvl5pPr indent="0" lvl="4"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5pPr>
            <a:lvl6pPr indent="0" lvl="5"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6pPr>
            <a:lvl7pPr indent="0" lvl="6"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7pPr>
            <a:lvl8pPr indent="0" lvl="7"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8pPr>
            <a:lvl9pPr indent="0" lvl="8"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67"/>
          <p:cNvSpPr txBox="1"/>
          <p:nvPr>
            <p:ph type="ctrTitle"/>
          </p:nvPr>
        </p:nvSpPr>
        <p:spPr>
          <a:xfrm>
            <a:off x="358425" y="2071100"/>
            <a:ext cx="6930000" cy="22269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a:latin typeface="Montserrat"/>
                <a:ea typeface="Montserrat"/>
                <a:cs typeface="Montserrat"/>
                <a:sym typeface="Montserrat"/>
              </a:rPr>
              <a:t>Young Historian Award”25-26”</a:t>
            </a:r>
            <a:endParaRPr sz="5500"/>
          </a:p>
        </p:txBody>
      </p:sp>
      <p:sp>
        <p:nvSpPr>
          <p:cNvPr id="1104" name="Google Shape;1104;p67"/>
          <p:cNvSpPr txBox="1"/>
          <p:nvPr>
            <p:ph idx="12" type="sldNum"/>
          </p:nvPr>
        </p:nvSpPr>
        <p:spPr>
          <a:xfrm>
            <a:off x="8556784" y="4749851"/>
            <a:ext cx="548700" cy="393600"/>
          </a:xfrm>
          <a:prstGeom prst="rect">
            <a:avLst/>
          </a:prstGeom>
          <a:noFill/>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1105" name="Google Shape;1105;p67"/>
          <p:cNvSpPr txBox="1"/>
          <p:nvPr>
            <p:ph idx="4294967295" type="subTitle"/>
          </p:nvPr>
        </p:nvSpPr>
        <p:spPr>
          <a:xfrm>
            <a:off x="358425" y="4455850"/>
            <a:ext cx="5672100" cy="400200"/>
          </a:xfrm>
          <a:prstGeom prst="rect">
            <a:avLst/>
          </a:prstGeom>
        </p:spPr>
        <p:txBody>
          <a:bodyPr anchorCtr="0" anchor="t" bIns="91425" lIns="91425" spcFirstLastPara="1" rIns="91425" wrap="square" tIns="91425">
            <a:noAutofit/>
          </a:bodyPr>
          <a:lstStyle/>
          <a:p>
            <a:pPr indent="0" lvl="0" marL="0" rtl="0" algn="l">
              <a:spcBef>
                <a:spcPts val="1200"/>
              </a:spcBef>
              <a:spcAft>
                <a:spcPts val="1200"/>
              </a:spcAft>
              <a:buClr>
                <a:schemeClr val="dk1"/>
              </a:buClr>
              <a:buSzPts val="1800"/>
              <a:buFont typeface="Nunito Sans"/>
              <a:buNone/>
            </a:pPr>
            <a:r>
              <a:rPr lang="en" sz="2280">
                <a:solidFill>
                  <a:schemeClr val="lt1"/>
                </a:solidFill>
                <a:latin typeface="Oswald"/>
                <a:ea typeface="Oswald"/>
                <a:cs typeface="Oswald"/>
                <a:sym typeface="Oswald"/>
              </a:rPr>
              <a:t>Her Soil, Her Story: A Life Carved into History</a:t>
            </a:r>
            <a:endParaRPr sz="1000">
              <a:solidFill>
                <a:schemeClr val="lt1"/>
              </a:solidFill>
            </a:endParaRPr>
          </a:p>
        </p:txBody>
      </p:sp>
      <p:sp>
        <p:nvSpPr>
          <p:cNvPr id="1106" name="Google Shape;1106;p67"/>
          <p:cNvSpPr txBox="1"/>
          <p:nvPr>
            <p:ph idx="4294967295" type="subTitle"/>
          </p:nvPr>
        </p:nvSpPr>
        <p:spPr>
          <a:xfrm>
            <a:off x="6456875" y="4455850"/>
            <a:ext cx="2215200" cy="400200"/>
          </a:xfrm>
          <a:prstGeom prst="rect">
            <a:avLst/>
          </a:prstGeom>
        </p:spPr>
        <p:txBody>
          <a:bodyPr anchorCtr="0" anchor="t" bIns="91425" lIns="91425" spcFirstLastPara="1" rIns="91425" wrap="square" tIns="91425">
            <a:normAutofit/>
          </a:bodyPr>
          <a:lstStyle/>
          <a:p>
            <a:pPr indent="0" lvl="0" marL="0" marR="0" rtl="0" algn="r">
              <a:lnSpc>
                <a:spcPct val="90000"/>
              </a:lnSpc>
              <a:spcBef>
                <a:spcPts val="0"/>
              </a:spcBef>
              <a:spcAft>
                <a:spcPts val="700"/>
              </a:spcAft>
              <a:buClr>
                <a:schemeClr val="dk1"/>
              </a:buClr>
              <a:buSzPts val="1800"/>
              <a:buFont typeface="Nunito Sans"/>
              <a:buNone/>
            </a:pPr>
            <a:r>
              <a:rPr lang="en" sz="1000">
                <a:solidFill>
                  <a:schemeClr val="lt1"/>
                </a:solidFill>
              </a:rPr>
              <a:t>By Arsen Panchenko</a:t>
            </a:r>
            <a:endParaRPr sz="1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76"/>
          <p:cNvSpPr txBox="1"/>
          <p:nvPr>
            <p:ph type="ctrTitle"/>
          </p:nvPr>
        </p:nvSpPr>
        <p:spPr>
          <a:xfrm>
            <a:off x="403275" y="301550"/>
            <a:ext cx="6073500" cy="6825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Family Tree</a:t>
            </a:r>
            <a:endParaRPr/>
          </a:p>
        </p:txBody>
      </p:sp>
      <p:sp>
        <p:nvSpPr>
          <p:cNvPr id="1199" name="Google Shape;1199;p7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cxnSp>
        <p:nvCxnSpPr>
          <p:cNvPr id="1200" name="Google Shape;1200;p76"/>
          <p:cNvCxnSpPr/>
          <p:nvPr/>
        </p:nvCxnSpPr>
        <p:spPr>
          <a:xfrm>
            <a:off x="479075" y="1012975"/>
            <a:ext cx="8197800" cy="0"/>
          </a:xfrm>
          <a:prstGeom prst="straightConnector1">
            <a:avLst/>
          </a:prstGeom>
          <a:noFill/>
          <a:ln cap="flat" cmpd="sng" w="19050">
            <a:solidFill>
              <a:schemeClr val="dk1"/>
            </a:solidFill>
            <a:prstDash val="solid"/>
            <a:round/>
            <a:headEnd len="sm" w="sm" type="none"/>
            <a:tailEnd len="sm" w="sm" type="none"/>
          </a:ln>
        </p:spPr>
      </p:cxnSp>
      <p:pic>
        <p:nvPicPr>
          <p:cNvPr id="1201" name="Google Shape;1201;p76"/>
          <p:cNvPicPr preferRelativeResize="0"/>
          <p:nvPr/>
        </p:nvPicPr>
        <p:blipFill>
          <a:blip r:embed="rId3">
            <a:alphaModFix/>
          </a:blip>
          <a:stretch>
            <a:fillRect/>
          </a:stretch>
        </p:blipFill>
        <p:spPr>
          <a:xfrm>
            <a:off x="2518675" y="1151258"/>
            <a:ext cx="3958100" cy="3057850"/>
          </a:xfrm>
          <a:prstGeom prst="rect">
            <a:avLst/>
          </a:prstGeom>
          <a:noFill/>
          <a:ln>
            <a:noFill/>
          </a:ln>
        </p:spPr>
      </p:pic>
      <p:sp>
        <p:nvSpPr>
          <p:cNvPr id="1202" name="Google Shape;1202;p76"/>
          <p:cNvSpPr txBox="1"/>
          <p:nvPr/>
        </p:nvSpPr>
        <p:spPr>
          <a:xfrm>
            <a:off x="4223375" y="3338650"/>
            <a:ext cx="548700" cy="1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exend"/>
                <a:ea typeface="Lexend"/>
                <a:cs typeface="Lexend"/>
                <a:sym typeface="Lexend"/>
              </a:rPr>
              <a:t>ME</a:t>
            </a:r>
            <a:endParaRPr sz="1800">
              <a:solidFill>
                <a:schemeClr val="dk1"/>
              </a:solidFill>
              <a:latin typeface="Lexend"/>
              <a:ea typeface="Lexend"/>
              <a:cs typeface="Lexend"/>
              <a:sym typeface="Lexend"/>
            </a:endParaRPr>
          </a:p>
        </p:txBody>
      </p:sp>
      <p:sp>
        <p:nvSpPr>
          <p:cNvPr id="1203" name="Google Shape;1203;p76"/>
          <p:cNvSpPr txBox="1"/>
          <p:nvPr/>
        </p:nvSpPr>
        <p:spPr>
          <a:xfrm>
            <a:off x="3752400" y="2882075"/>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Tetiana Holdenok</a:t>
            </a:r>
            <a:endParaRPr sz="500">
              <a:solidFill>
                <a:schemeClr val="dk1"/>
              </a:solidFill>
              <a:latin typeface="Lexend"/>
              <a:ea typeface="Lexend"/>
              <a:cs typeface="Lexend"/>
              <a:sym typeface="Lexend"/>
            </a:endParaRPr>
          </a:p>
        </p:txBody>
      </p:sp>
      <p:sp>
        <p:nvSpPr>
          <p:cNvPr id="1204" name="Google Shape;1204;p76"/>
          <p:cNvSpPr txBox="1"/>
          <p:nvPr/>
        </p:nvSpPr>
        <p:spPr>
          <a:xfrm>
            <a:off x="4772075" y="2882075"/>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Bohdan</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Panchenko</a:t>
            </a:r>
            <a:endParaRPr sz="500">
              <a:solidFill>
                <a:schemeClr val="dk1"/>
              </a:solidFill>
              <a:latin typeface="Lexend"/>
              <a:ea typeface="Lexend"/>
              <a:cs typeface="Lexend"/>
              <a:sym typeface="Lexend"/>
            </a:endParaRPr>
          </a:p>
        </p:txBody>
      </p:sp>
      <p:sp>
        <p:nvSpPr>
          <p:cNvPr id="1205" name="Google Shape;1205;p76"/>
          <p:cNvSpPr txBox="1"/>
          <p:nvPr/>
        </p:nvSpPr>
        <p:spPr>
          <a:xfrm>
            <a:off x="4967250" y="2256750"/>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Valera</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Panchenko</a:t>
            </a:r>
            <a:endParaRPr sz="500">
              <a:solidFill>
                <a:schemeClr val="dk1"/>
              </a:solidFill>
              <a:latin typeface="Lexend"/>
              <a:ea typeface="Lexend"/>
              <a:cs typeface="Lexend"/>
              <a:sym typeface="Lexend"/>
            </a:endParaRPr>
          </a:p>
        </p:txBody>
      </p:sp>
      <p:sp>
        <p:nvSpPr>
          <p:cNvPr id="1206" name="Google Shape;1206;p76"/>
          <p:cNvSpPr txBox="1"/>
          <p:nvPr/>
        </p:nvSpPr>
        <p:spPr>
          <a:xfrm>
            <a:off x="5458300" y="2256750"/>
            <a:ext cx="5778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Lida</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Shpygotska</a:t>
            </a:r>
            <a:endParaRPr sz="500">
              <a:solidFill>
                <a:schemeClr val="dk1"/>
              </a:solidFill>
              <a:latin typeface="Lexend"/>
              <a:ea typeface="Lexend"/>
              <a:cs typeface="Lexend"/>
              <a:sym typeface="Lexend"/>
            </a:endParaRPr>
          </a:p>
        </p:txBody>
      </p:sp>
      <p:sp>
        <p:nvSpPr>
          <p:cNvPr id="1207" name="Google Shape;1207;p76"/>
          <p:cNvSpPr txBox="1"/>
          <p:nvPr/>
        </p:nvSpPr>
        <p:spPr>
          <a:xfrm>
            <a:off x="5892400" y="1584350"/>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Matrona</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Zuban</a:t>
            </a:r>
            <a:endParaRPr sz="500">
              <a:solidFill>
                <a:schemeClr val="dk1"/>
              </a:solidFill>
              <a:latin typeface="Lexend"/>
              <a:ea typeface="Lexend"/>
              <a:cs typeface="Lexend"/>
              <a:sym typeface="Lexend"/>
            </a:endParaRPr>
          </a:p>
        </p:txBody>
      </p:sp>
      <p:sp>
        <p:nvSpPr>
          <p:cNvPr id="1208" name="Google Shape;1208;p76"/>
          <p:cNvSpPr txBox="1"/>
          <p:nvPr/>
        </p:nvSpPr>
        <p:spPr>
          <a:xfrm>
            <a:off x="3591075" y="2256750"/>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Natalia</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Prokopeva</a:t>
            </a:r>
            <a:endParaRPr sz="500">
              <a:solidFill>
                <a:schemeClr val="dk1"/>
              </a:solidFill>
              <a:latin typeface="Lexend"/>
              <a:ea typeface="Lexend"/>
              <a:cs typeface="Lexend"/>
              <a:sym typeface="Lexend"/>
            </a:endParaRPr>
          </a:p>
        </p:txBody>
      </p:sp>
      <p:sp>
        <p:nvSpPr>
          <p:cNvPr id="1209" name="Google Shape;1209;p76"/>
          <p:cNvSpPr txBox="1"/>
          <p:nvPr/>
        </p:nvSpPr>
        <p:spPr>
          <a:xfrm>
            <a:off x="3078025" y="2256750"/>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Anatolii</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Holdenok</a:t>
            </a:r>
            <a:endParaRPr sz="500">
              <a:solidFill>
                <a:schemeClr val="dk1"/>
              </a:solidFill>
              <a:latin typeface="Lexend"/>
              <a:ea typeface="Lexend"/>
              <a:cs typeface="Lexend"/>
              <a:sym typeface="Lexend"/>
            </a:endParaRPr>
          </a:p>
        </p:txBody>
      </p:sp>
      <p:sp>
        <p:nvSpPr>
          <p:cNvPr id="1210" name="Google Shape;1210;p76"/>
          <p:cNvSpPr txBox="1"/>
          <p:nvPr/>
        </p:nvSpPr>
        <p:spPr>
          <a:xfrm>
            <a:off x="3546325" y="1584350"/>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Volodimir</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Prokopev</a:t>
            </a:r>
            <a:endParaRPr sz="500">
              <a:solidFill>
                <a:schemeClr val="dk1"/>
              </a:solidFill>
              <a:latin typeface="Lexend"/>
              <a:ea typeface="Lexend"/>
              <a:cs typeface="Lexend"/>
              <a:sym typeface="Lexend"/>
            </a:endParaRPr>
          </a:p>
          <a:p>
            <a:pPr indent="0" lvl="0" marL="0" rtl="0" algn="l">
              <a:spcBef>
                <a:spcPts val="0"/>
              </a:spcBef>
              <a:spcAft>
                <a:spcPts val="0"/>
              </a:spcAft>
              <a:buNone/>
            </a:pPr>
            <a:r>
              <a:t/>
            </a:r>
            <a:endParaRPr sz="500">
              <a:solidFill>
                <a:schemeClr val="dk1"/>
              </a:solidFill>
              <a:latin typeface="Lexend"/>
              <a:ea typeface="Lexend"/>
              <a:cs typeface="Lexend"/>
              <a:sym typeface="Lexend"/>
            </a:endParaRPr>
          </a:p>
        </p:txBody>
      </p:sp>
      <p:cxnSp>
        <p:nvCxnSpPr>
          <p:cNvPr id="1211" name="Google Shape;1211;p76"/>
          <p:cNvCxnSpPr/>
          <p:nvPr/>
        </p:nvCxnSpPr>
        <p:spPr>
          <a:xfrm>
            <a:off x="6164950" y="1492400"/>
            <a:ext cx="3600" cy="120600"/>
          </a:xfrm>
          <a:prstGeom prst="straightConnector1">
            <a:avLst/>
          </a:prstGeom>
          <a:noFill/>
          <a:ln cap="flat" cmpd="sng" w="9525">
            <a:solidFill>
              <a:schemeClr val="dk1"/>
            </a:solidFill>
            <a:prstDash val="solid"/>
            <a:round/>
            <a:headEnd len="med" w="med" type="none"/>
            <a:tailEnd len="med" w="med" type="none"/>
          </a:ln>
        </p:spPr>
      </p:cxnSp>
      <p:cxnSp>
        <p:nvCxnSpPr>
          <p:cNvPr id="1212" name="Google Shape;1212;p76"/>
          <p:cNvCxnSpPr/>
          <p:nvPr/>
        </p:nvCxnSpPr>
        <p:spPr>
          <a:xfrm rot="5400000">
            <a:off x="6168700" y="1238975"/>
            <a:ext cx="255300" cy="253500"/>
          </a:xfrm>
          <a:prstGeom prst="bentConnector3">
            <a:avLst>
              <a:gd fmla="val 50000" name="adj1"/>
            </a:avLst>
          </a:prstGeom>
          <a:noFill/>
          <a:ln cap="flat" cmpd="sng" w="9525">
            <a:solidFill>
              <a:schemeClr val="dk1"/>
            </a:solidFill>
            <a:prstDash val="solid"/>
            <a:round/>
            <a:headEnd len="med" w="med" type="none"/>
            <a:tailEnd len="med" w="med" type="none"/>
          </a:ln>
        </p:spPr>
      </p:cxnSp>
      <p:sp>
        <p:nvSpPr>
          <p:cNvPr id="1213" name="Google Shape;1213;p76"/>
          <p:cNvSpPr txBox="1"/>
          <p:nvPr/>
        </p:nvSpPr>
        <p:spPr>
          <a:xfrm>
            <a:off x="6215925" y="984050"/>
            <a:ext cx="4476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Melania</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Zuban</a:t>
            </a:r>
            <a:endParaRPr sz="500">
              <a:solidFill>
                <a:schemeClr val="dk1"/>
              </a:solidFill>
              <a:latin typeface="Lexend"/>
              <a:ea typeface="Lexend"/>
              <a:cs typeface="Lexend"/>
              <a:sym typeface="Lexend"/>
            </a:endParaRPr>
          </a:p>
        </p:txBody>
      </p:sp>
      <p:cxnSp>
        <p:nvCxnSpPr>
          <p:cNvPr id="1214" name="Google Shape;1214;p76"/>
          <p:cNvCxnSpPr/>
          <p:nvPr/>
        </p:nvCxnSpPr>
        <p:spPr>
          <a:xfrm flipH="1" rot="-5400000">
            <a:off x="5915200" y="1238975"/>
            <a:ext cx="255300" cy="253500"/>
          </a:xfrm>
          <a:prstGeom prst="bentConnector3">
            <a:avLst>
              <a:gd fmla="val 50000" name="adj1"/>
            </a:avLst>
          </a:prstGeom>
          <a:noFill/>
          <a:ln cap="flat" cmpd="sng" w="9525">
            <a:solidFill>
              <a:schemeClr val="dk1"/>
            </a:solidFill>
            <a:prstDash val="solid"/>
            <a:round/>
            <a:headEnd len="med" w="med" type="none"/>
            <a:tailEnd len="med" w="med" type="none"/>
          </a:ln>
        </p:spPr>
      </p:cxnSp>
      <p:sp>
        <p:nvSpPr>
          <p:cNvPr id="1215" name="Google Shape;1215;p76"/>
          <p:cNvSpPr txBox="1"/>
          <p:nvPr/>
        </p:nvSpPr>
        <p:spPr>
          <a:xfrm>
            <a:off x="5722150" y="984050"/>
            <a:ext cx="4476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Joseph</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Zuban</a:t>
            </a:r>
            <a:endParaRPr sz="500">
              <a:solidFill>
                <a:schemeClr val="dk1"/>
              </a:solidFill>
              <a:latin typeface="Lexend"/>
              <a:ea typeface="Lexend"/>
              <a:cs typeface="Lexend"/>
              <a:sym typeface="Lexend"/>
            </a:endParaRPr>
          </a:p>
        </p:txBody>
      </p:sp>
      <p:sp>
        <p:nvSpPr>
          <p:cNvPr id="1216" name="Google Shape;1216;p76"/>
          <p:cNvSpPr txBox="1"/>
          <p:nvPr/>
        </p:nvSpPr>
        <p:spPr>
          <a:xfrm>
            <a:off x="5414200" y="1584350"/>
            <a:ext cx="5778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Mykhailo</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Shpygotsky</a:t>
            </a:r>
            <a:endParaRPr sz="500">
              <a:solidFill>
                <a:schemeClr val="dk1"/>
              </a:solidFill>
              <a:latin typeface="Lexend"/>
              <a:ea typeface="Lexend"/>
              <a:cs typeface="Lexend"/>
              <a:sym typeface="Lexend"/>
            </a:endParaRPr>
          </a:p>
        </p:txBody>
      </p:sp>
      <p:sp>
        <p:nvSpPr>
          <p:cNvPr id="1217" name="Google Shape;1217;p76"/>
          <p:cNvSpPr txBox="1"/>
          <p:nvPr/>
        </p:nvSpPr>
        <p:spPr>
          <a:xfrm>
            <a:off x="4967250" y="1584350"/>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Hanna</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Panchenko</a:t>
            </a:r>
            <a:endParaRPr sz="500">
              <a:solidFill>
                <a:schemeClr val="dk1"/>
              </a:solidFill>
              <a:latin typeface="Lexend"/>
              <a:ea typeface="Lexend"/>
              <a:cs typeface="Lexend"/>
              <a:sym typeface="Lexend"/>
            </a:endParaRPr>
          </a:p>
        </p:txBody>
      </p:sp>
      <p:sp>
        <p:nvSpPr>
          <p:cNvPr id="1218" name="Google Shape;1218;p76"/>
          <p:cNvSpPr txBox="1"/>
          <p:nvPr/>
        </p:nvSpPr>
        <p:spPr>
          <a:xfrm>
            <a:off x="4494775" y="1584350"/>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Myhailo</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Panchenko</a:t>
            </a:r>
            <a:endParaRPr sz="500">
              <a:solidFill>
                <a:schemeClr val="dk1"/>
              </a:solidFill>
              <a:latin typeface="Lexend"/>
              <a:ea typeface="Lexend"/>
              <a:cs typeface="Lexend"/>
              <a:sym typeface="Lexend"/>
            </a:endParaRPr>
          </a:p>
        </p:txBody>
      </p:sp>
      <p:sp>
        <p:nvSpPr>
          <p:cNvPr id="1219" name="Google Shape;1219;p76"/>
          <p:cNvSpPr txBox="1"/>
          <p:nvPr/>
        </p:nvSpPr>
        <p:spPr>
          <a:xfrm>
            <a:off x="4023300" y="1584350"/>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Ludmila</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Prokopeva</a:t>
            </a:r>
            <a:endParaRPr sz="500">
              <a:solidFill>
                <a:schemeClr val="dk1"/>
              </a:solidFill>
              <a:latin typeface="Lexend"/>
              <a:ea typeface="Lexend"/>
              <a:cs typeface="Lexend"/>
              <a:sym typeface="Lexend"/>
            </a:endParaRPr>
          </a:p>
        </p:txBody>
      </p:sp>
      <p:sp>
        <p:nvSpPr>
          <p:cNvPr id="1220" name="Google Shape;1220;p76"/>
          <p:cNvSpPr txBox="1"/>
          <p:nvPr/>
        </p:nvSpPr>
        <p:spPr>
          <a:xfrm>
            <a:off x="3097150" y="1584350"/>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Maria</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Veremeeva</a:t>
            </a:r>
            <a:endParaRPr sz="500">
              <a:solidFill>
                <a:schemeClr val="dk1"/>
              </a:solidFill>
              <a:latin typeface="Lexend"/>
              <a:ea typeface="Lexend"/>
              <a:cs typeface="Lexend"/>
              <a:sym typeface="Lexend"/>
            </a:endParaRPr>
          </a:p>
        </p:txBody>
      </p:sp>
      <p:sp>
        <p:nvSpPr>
          <p:cNvPr id="1221" name="Google Shape;1221;p76"/>
          <p:cNvSpPr txBox="1"/>
          <p:nvPr/>
        </p:nvSpPr>
        <p:spPr>
          <a:xfrm>
            <a:off x="2621525" y="1584350"/>
            <a:ext cx="5487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solidFill>
                  <a:schemeClr val="dk1"/>
                </a:solidFill>
                <a:latin typeface="Lexend"/>
                <a:ea typeface="Lexend"/>
                <a:cs typeface="Lexend"/>
                <a:sym typeface="Lexend"/>
              </a:rPr>
              <a:t>Ivan</a:t>
            </a:r>
            <a:endParaRPr sz="500">
              <a:solidFill>
                <a:schemeClr val="dk1"/>
              </a:solidFill>
              <a:latin typeface="Lexend"/>
              <a:ea typeface="Lexend"/>
              <a:cs typeface="Lexend"/>
              <a:sym typeface="Lexend"/>
            </a:endParaRPr>
          </a:p>
          <a:p>
            <a:pPr indent="0" lvl="0" marL="0" rtl="0" algn="l">
              <a:spcBef>
                <a:spcPts val="0"/>
              </a:spcBef>
              <a:spcAft>
                <a:spcPts val="0"/>
              </a:spcAft>
              <a:buNone/>
            </a:pPr>
            <a:r>
              <a:rPr lang="en" sz="500">
                <a:solidFill>
                  <a:schemeClr val="dk1"/>
                </a:solidFill>
                <a:latin typeface="Lexend"/>
                <a:ea typeface="Lexend"/>
                <a:cs typeface="Lexend"/>
                <a:sym typeface="Lexend"/>
              </a:rPr>
              <a:t>Holdenok</a:t>
            </a:r>
            <a:endParaRPr sz="500">
              <a:solidFill>
                <a:schemeClr val="dk1"/>
              </a:solidFill>
              <a:latin typeface="Lexend"/>
              <a:ea typeface="Lexend"/>
              <a:cs typeface="Lexend"/>
              <a:sym typeface="Lexe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7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
              <a:t>‹#›</a:t>
            </a:fld>
            <a:endParaRPr/>
          </a:p>
        </p:txBody>
      </p:sp>
      <p:sp>
        <p:nvSpPr>
          <p:cNvPr id="1227" name="Google Shape;1227;p77"/>
          <p:cNvSpPr txBox="1"/>
          <p:nvPr>
            <p:ph type="ctrTitle"/>
          </p:nvPr>
        </p:nvSpPr>
        <p:spPr>
          <a:xfrm>
            <a:off x="403275" y="1527200"/>
            <a:ext cx="6930000" cy="1704900"/>
          </a:xfrm>
          <a:prstGeom prst="rect">
            <a:avLst/>
          </a:prstGeom>
        </p:spPr>
        <p:txBody>
          <a:bodyPr anchorCtr="0" anchor="ctr" bIns="91425" lIns="91425" spcFirstLastPara="1" rIns="91425" wrap="square" tIns="91425">
            <a:normAutofit/>
          </a:bodyPr>
          <a:lstStyle/>
          <a:p>
            <a:pPr indent="0" lvl="0" marL="0" rtl="0" algn="l">
              <a:lnSpc>
                <a:spcPct val="87000"/>
              </a:lnSpc>
              <a:spcBef>
                <a:spcPts val="0"/>
              </a:spcBef>
              <a:spcAft>
                <a:spcPts val="0"/>
              </a:spcAft>
              <a:buSzPts val="5500"/>
              <a:buNone/>
            </a:pPr>
            <a:r>
              <a:rPr lang="en"/>
              <a:t>THANK </a:t>
            </a:r>
            <a:endParaRPr/>
          </a:p>
          <a:p>
            <a:pPr indent="0" lvl="0" marL="0" rtl="0" algn="l">
              <a:lnSpc>
                <a:spcPct val="87000"/>
              </a:lnSpc>
              <a:spcBef>
                <a:spcPts val="0"/>
              </a:spcBef>
              <a:spcAft>
                <a:spcPts val="0"/>
              </a:spcAft>
              <a:buSzPts val="5500"/>
              <a:buNone/>
            </a:pPr>
            <a:r>
              <a:rPr lang="en"/>
              <a:t>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10" name="Shape 1110"/>
        <p:cNvGrpSpPr/>
        <p:nvPr/>
      </p:nvGrpSpPr>
      <p:grpSpPr>
        <a:xfrm>
          <a:off x="0" y="0"/>
          <a:ext cx="0" cy="0"/>
          <a:chOff x="0" y="0"/>
          <a:chExt cx="0" cy="0"/>
        </a:xfrm>
      </p:grpSpPr>
      <p:cxnSp>
        <p:nvCxnSpPr>
          <p:cNvPr id="1111" name="Google Shape;1111;p68"/>
          <p:cNvCxnSpPr/>
          <p:nvPr/>
        </p:nvCxnSpPr>
        <p:spPr>
          <a:xfrm rot="10800000">
            <a:off x="-12622" y="3617325"/>
            <a:ext cx="9165900" cy="0"/>
          </a:xfrm>
          <a:prstGeom prst="straightConnector1">
            <a:avLst/>
          </a:prstGeom>
          <a:noFill/>
          <a:ln cap="flat" cmpd="sng" w="9525">
            <a:solidFill>
              <a:schemeClr val="accent2"/>
            </a:solidFill>
            <a:prstDash val="solid"/>
            <a:round/>
            <a:headEnd len="sm" w="sm" type="none"/>
            <a:tailEnd len="sm" w="sm" type="none"/>
          </a:ln>
        </p:spPr>
      </p:cxnSp>
      <p:cxnSp>
        <p:nvCxnSpPr>
          <p:cNvPr id="1112" name="Google Shape;1112;p68"/>
          <p:cNvCxnSpPr/>
          <p:nvPr/>
        </p:nvCxnSpPr>
        <p:spPr>
          <a:xfrm rot="10800000">
            <a:off x="-15075" y="3281400"/>
            <a:ext cx="9168600" cy="0"/>
          </a:xfrm>
          <a:prstGeom prst="straightConnector1">
            <a:avLst/>
          </a:prstGeom>
          <a:noFill/>
          <a:ln cap="flat" cmpd="sng" w="9525">
            <a:solidFill>
              <a:schemeClr val="accent2"/>
            </a:solidFill>
            <a:prstDash val="solid"/>
            <a:round/>
            <a:headEnd len="sm" w="sm" type="none"/>
            <a:tailEnd len="sm" w="sm" type="none"/>
          </a:ln>
        </p:spPr>
      </p:cxnSp>
      <p:cxnSp>
        <p:nvCxnSpPr>
          <p:cNvPr id="1113" name="Google Shape;1113;p68"/>
          <p:cNvCxnSpPr/>
          <p:nvPr/>
        </p:nvCxnSpPr>
        <p:spPr>
          <a:xfrm rot="10800000">
            <a:off x="-15050" y="2949750"/>
            <a:ext cx="9170700" cy="0"/>
          </a:xfrm>
          <a:prstGeom prst="straightConnector1">
            <a:avLst/>
          </a:prstGeom>
          <a:noFill/>
          <a:ln cap="flat" cmpd="sng" w="9525">
            <a:solidFill>
              <a:schemeClr val="accent2"/>
            </a:solidFill>
            <a:prstDash val="solid"/>
            <a:round/>
            <a:headEnd len="sm" w="sm" type="none"/>
            <a:tailEnd len="sm" w="sm" type="none"/>
          </a:ln>
        </p:spPr>
      </p:cxnSp>
      <p:cxnSp>
        <p:nvCxnSpPr>
          <p:cNvPr id="1114" name="Google Shape;1114;p68"/>
          <p:cNvCxnSpPr/>
          <p:nvPr/>
        </p:nvCxnSpPr>
        <p:spPr>
          <a:xfrm rot="10800000">
            <a:off x="-10348" y="4267775"/>
            <a:ext cx="9165600" cy="0"/>
          </a:xfrm>
          <a:prstGeom prst="straightConnector1">
            <a:avLst/>
          </a:prstGeom>
          <a:noFill/>
          <a:ln cap="flat" cmpd="sng" w="9525">
            <a:solidFill>
              <a:schemeClr val="accent2"/>
            </a:solidFill>
            <a:prstDash val="solid"/>
            <a:round/>
            <a:headEnd len="sm" w="sm" type="none"/>
            <a:tailEnd len="sm" w="sm" type="none"/>
          </a:ln>
        </p:spPr>
      </p:cxnSp>
      <p:cxnSp>
        <p:nvCxnSpPr>
          <p:cNvPr id="1115" name="Google Shape;1115;p68"/>
          <p:cNvCxnSpPr/>
          <p:nvPr/>
        </p:nvCxnSpPr>
        <p:spPr>
          <a:xfrm rot="10800000">
            <a:off x="-9500" y="3942425"/>
            <a:ext cx="9165000" cy="0"/>
          </a:xfrm>
          <a:prstGeom prst="straightConnector1">
            <a:avLst/>
          </a:prstGeom>
          <a:noFill/>
          <a:ln cap="flat" cmpd="sng" w="9525">
            <a:solidFill>
              <a:schemeClr val="accent2"/>
            </a:solidFill>
            <a:prstDash val="solid"/>
            <a:round/>
            <a:headEnd len="sm" w="sm" type="none"/>
            <a:tailEnd len="sm" w="sm" type="none"/>
          </a:ln>
        </p:spPr>
      </p:cxnSp>
      <p:sp>
        <p:nvSpPr>
          <p:cNvPr id="1116" name="Google Shape;1116;p68"/>
          <p:cNvSpPr txBox="1"/>
          <p:nvPr>
            <p:ph type="title"/>
          </p:nvPr>
        </p:nvSpPr>
        <p:spPr>
          <a:xfrm>
            <a:off x="427100" y="916525"/>
            <a:ext cx="8156700" cy="5877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2800"/>
              <a:buNone/>
            </a:pPr>
            <a:r>
              <a:rPr lang="en"/>
              <a:t>Introduction</a:t>
            </a:r>
            <a:endParaRPr/>
          </a:p>
        </p:txBody>
      </p:sp>
      <p:sp>
        <p:nvSpPr>
          <p:cNvPr id="1117" name="Google Shape;1117;p68"/>
          <p:cNvSpPr txBox="1"/>
          <p:nvPr>
            <p:ph idx="1" type="subTitle"/>
          </p:nvPr>
        </p:nvSpPr>
        <p:spPr>
          <a:xfrm>
            <a:off x="4443450" y="2859839"/>
            <a:ext cx="4300500" cy="452700"/>
          </a:xfrm>
          <a:prstGeom prst="rect">
            <a:avLst/>
          </a:prstGeom>
        </p:spPr>
        <p:txBody>
          <a:bodyPr anchorCtr="0" anchor="b" bIns="91425" lIns="91425" spcFirstLastPara="1" rIns="91425" wrap="square" tIns="91425">
            <a:normAutofit/>
          </a:bodyPr>
          <a:lstStyle/>
          <a:p>
            <a:pPr indent="0" lvl="0" marL="0" rtl="0" algn="r">
              <a:lnSpc>
                <a:spcPct val="115000"/>
              </a:lnSpc>
              <a:spcBef>
                <a:spcPts val="0"/>
              </a:spcBef>
              <a:spcAft>
                <a:spcPts val="1200"/>
              </a:spcAft>
              <a:buSzPts val="1000"/>
              <a:buNone/>
            </a:pPr>
            <a:r>
              <a:rPr lang="en"/>
              <a:t>Early Life</a:t>
            </a:r>
            <a:endParaRPr/>
          </a:p>
        </p:txBody>
      </p:sp>
      <p:sp>
        <p:nvSpPr>
          <p:cNvPr id="1118" name="Google Shape;1118;p68"/>
          <p:cNvSpPr txBox="1"/>
          <p:nvPr>
            <p:ph idx="2" type="subTitle"/>
          </p:nvPr>
        </p:nvSpPr>
        <p:spPr>
          <a:xfrm>
            <a:off x="4443450" y="3188578"/>
            <a:ext cx="4300500" cy="452700"/>
          </a:xfrm>
          <a:prstGeom prst="rect">
            <a:avLst/>
          </a:prstGeom>
        </p:spPr>
        <p:txBody>
          <a:bodyPr anchorCtr="0" anchor="b" bIns="91425" lIns="91425" spcFirstLastPara="1" rIns="91425" wrap="square" tIns="91425">
            <a:normAutofit/>
          </a:bodyPr>
          <a:lstStyle/>
          <a:p>
            <a:pPr indent="0" lvl="0" marL="0" rtl="0" algn="r">
              <a:lnSpc>
                <a:spcPct val="115000"/>
              </a:lnSpc>
              <a:spcBef>
                <a:spcPts val="0"/>
              </a:spcBef>
              <a:spcAft>
                <a:spcPts val="1200"/>
              </a:spcAft>
              <a:buSzPts val="1000"/>
              <a:buNone/>
            </a:pPr>
            <a:r>
              <a:rPr lang="en"/>
              <a:t>Mid Life</a:t>
            </a:r>
            <a:endParaRPr/>
          </a:p>
        </p:txBody>
      </p:sp>
      <p:sp>
        <p:nvSpPr>
          <p:cNvPr id="1119" name="Google Shape;1119;p68"/>
          <p:cNvSpPr txBox="1"/>
          <p:nvPr>
            <p:ph idx="3" type="subTitle"/>
          </p:nvPr>
        </p:nvSpPr>
        <p:spPr>
          <a:xfrm>
            <a:off x="4443450" y="3524579"/>
            <a:ext cx="4300500" cy="452700"/>
          </a:xfrm>
          <a:prstGeom prst="rect">
            <a:avLst/>
          </a:prstGeom>
        </p:spPr>
        <p:txBody>
          <a:bodyPr anchorCtr="0" anchor="b" bIns="91425" lIns="91425" spcFirstLastPara="1" rIns="91425" wrap="square" tIns="91425">
            <a:normAutofit/>
          </a:bodyPr>
          <a:lstStyle/>
          <a:p>
            <a:pPr indent="0" lvl="0" marL="0" rtl="0" algn="r">
              <a:lnSpc>
                <a:spcPct val="115000"/>
              </a:lnSpc>
              <a:spcBef>
                <a:spcPts val="0"/>
              </a:spcBef>
              <a:spcAft>
                <a:spcPts val="1200"/>
              </a:spcAft>
              <a:buSzPts val="1000"/>
              <a:buNone/>
            </a:pPr>
            <a:r>
              <a:rPr lang="en"/>
              <a:t>End of Life</a:t>
            </a:r>
            <a:endParaRPr/>
          </a:p>
        </p:txBody>
      </p:sp>
      <p:sp>
        <p:nvSpPr>
          <p:cNvPr id="1120" name="Google Shape;1120;p68"/>
          <p:cNvSpPr txBox="1"/>
          <p:nvPr>
            <p:ph idx="4" type="subTitle"/>
          </p:nvPr>
        </p:nvSpPr>
        <p:spPr>
          <a:xfrm>
            <a:off x="4443450" y="2531900"/>
            <a:ext cx="4300500" cy="452700"/>
          </a:xfrm>
          <a:prstGeom prst="rect">
            <a:avLst/>
          </a:prstGeom>
        </p:spPr>
        <p:txBody>
          <a:bodyPr anchorCtr="0" anchor="b" bIns="91425" lIns="91425" spcFirstLastPara="1" rIns="91425" wrap="square" tIns="91425">
            <a:normAutofit/>
          </a:bodyPr>
          <a:lstStyle/>
          <a:p>
            <a:pPr indent="0" lvl="0" marL="0" rtl="0" algn="r">
              <a:lnSpc>
                <a:spcPct val="115000"/>
              </a:lnSpc>
              <a:spcBef>
                <a:spcPts val="0"/>
              </a:spcBef>
              <a:spcAft>
                <a:spcPts val="1200"/>
              </a:spcAft>
              <a:buSzPts val="1000"/>
              <a:buNone/>
            </a:pPr>
            <a:r>
              <a:rPr lang="en"/>
              <a:t>My great granny - Matrona Shpygotska</a:t>
            </a:r>
            <a:endParaRPr/>
          </a:p>
        </p:txBody>
      </p:sp>
      <p:sp>
        <p:nvSpPr>
          <p:cNvPr id="1121" name="Google Shape;1121;p68"/>
          <p:cNvSpPr txBox="1"/>
          <p:nvPr>
            <p:ph idx="5" type="subTitle"/>
          </p:nvPr>
        </p:nvSpPr>
        <p:spPr>
          <a:xfrm>
            <a:off x="4443450" y="3845253"/>
            <a:ext cx="4300500" cy="452700"/>
          </a:xfrm>
          <a:prstGeom prst="rect">
            <a:avLst/>
          </a:prstGeom>
        </p:spPr>
        <p:txBody>
          <a:bodyPr anchorCtr="0" anchor="b" bIns="91425" lIns="91425" spcFirstLastPara="1" rIns="91425" wrap="square" tIns="91425">
            <a:normAutofit/>
          </a:bodyPr>
          <a:lstStyle/>
          <a:p>
            <a:pPr indent="0" lvl="0" marL="0" rtl="0" algn="r">
              <a:lnSpc>
                <a:spcPct val="115000"/>
              </a:lnSpc>
              <a:spcBef>
                <a:spcPts val="0"/>
              </a:spcBef>
              <a:spcAft>
                <a:spcPts val="1200"/>
              </a:spcAft>
              <a:buSzPts val="1000"/>
              <a:buNone/>
            </a:pPr>
            <a:r>
              <a:rPr lang="en"/>
              <a:t>Family tree</a:t>
            </a:r>
            <a:endParaRPr/>
          </a:p>
        </p:txBody>
      </p:sp>
      <p:sp>
        <p:nvSpPr>
          <p:cNvPr id="1122" name="Google Shape;1122;p6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
              <a:t>‹#›</a:t>
            </a:fld>
            <a:endParaRPr/>
          </a:p>
        </p:txBody>
      </p:sp>
      <p:sp>
        <p:nvSpPr>
          <p:cNvPr id="1123" name="Google Shape;1123;p68"/>
          <p:cNvSpPr txBox="1"/>
          <p:nvPr>
            <p:ph idx="13" type="title"/>
          </p:nvPr>
        </p:nvSpPr>
        <p:spPr>
          <a:xfrm>
            <a:off x="474950" y="2676149"/>
            <a:ext cx="734700" cy="273600"/>
          </a:xfrm>
          <a:prstGeom prst="rect">
            <a:avLst/>
          </a:prstGeom>
        </p:spPr>
        <p:txBody>
          <a:bodyPr anchorCtr="0" anchor="ctr" bIns="91425" lIns="0" spcFirstLastPara="1" rIns="91425" wrap="square" tIns="91425">
            <a:normAutofit fontScale="90000"/>
          </a:bodyPr>
          <a:lstStyle/>
          <a:p>
            <a:pPr indent="0" lvl="0" marL="0" rtl="0" algn="l">
              <a:lnSpc>
                <a:spcPct val="100000"/>
              </a:lnSpc>
              <a:spcBef>
                <a:spcPts val="0"/>
              </a:spcBef>
              <a:spcAft>
                <a:spcPts val="0"/>
              </a:spcAft>
              <a:buSzPct val="111111"/>
              <a:buNone/>
            </a:pPr>
            <a:r>
              <a:rPr lang="en"/>
              <a:t>1</a:t>
            </a:r>
            <a:endParaRPr/>
          </a:p>
        </p:txBody>
      </p:sp>
      <p:sp>
        <p:nvSpPr>
          <p:cNvPr id="1124" name="Google Shape;1124;p68"/>
          <p:cNvSpPr txBox="1"/>
          <p:nvPr>
            <p:ph idx="14" type="title"/>
          </p:nvPr>
        </p:nvSpPr>
        <p:spPr>
          <a:xfrm>
            <a:off x="474950" y="3010199"/>
            <a:ext cx="734700" cy="273600"/>
          </a:xfrm>
          <a:prstGeom prst="rect">
            <a:avLst/>
          </a:prstGeom>
        </p:spPr>
        <p:txBody>
          <a:bodyPr anchorCtr="0" anchor="ctr" bIns="91425" lIns="0" spcFirstLastPara="1" rIns="91425" wrap="square" tIns="91425">
            <a:normAutofit fontScale="90000"/>
          </a:bodyPr>
          <a:lstStyle/>
          <a:p>
            <a:pPr indent="0" lvl="0" marL="0" rtl="0" algn="l">
              <a:lnSpc>
                <a:spcPct val="100000"/>
              </a:lnSpc>
              <a:spcBef>
                <a:spcPts val="0"/>
              </a:spcBef>
              <a:spcAft>
                <a:spcPts val="0"/>
              </a:spcAft>
              <a:buSzPct val="111111"/>
              <a:buNone/>
            </a:pPr>
            <a:r>
              <a:rPr lang="en"/>
              <a:t>2</a:t>
            </a:r>
            <a:endParaRPr/>
          </a:p>
        </p:txBody>
      </p:sp>
      <p:sp>
        <p:nvSpPr>
          <p:cNvPr id="1125" name="Google Shape;1125;p68"/>
          <p:cNvSpPr txBox="1"/>
          <p:nvPr>
            <p:ph idx="15" type="title"/>
          </p:nvPr>
        </p:nvSpPr>
        <p:spPr>
          <a:xfrm>
            <a:off x="481225" y="3337549"/>
            <a:ext cx="734700" cy="273600"/>
          </a:xfrm>
          <a:prstGeom prst="rect">
            <a:avLst/>
          </a:prstGeom>
        </p:spPr>
        <p:txBody>
          <a:bodyPr anchorCtr="0" anchor="ctr" bIns="91425" lIns="0" spcFirstLastPara="1" rIns="91425" wrap="square" tIns="91425">
            <a:normAutofit fontScale="90000"/>
          </a:bodyPr>
          <a:lstStyle/>
          <a:p>
            <a:pPr indent="0" lvl="0" marL="0" rtl="0" algn="l">
              <a:lnSpc>
                <a:spcPct val="100000"/>
              </a:lnSpc>
              <a:spcBef>
                <a:spcPts val="0"/>
              </a:spcBef>
              <a:spcAft>
                <a:spcPts val="0"/>
              </a:spcAft>
              <a:buSzPct val="111111"/>
              <a:buNone/>
            </a:pPr>
            <a:r>
              <a:rPr lang="en"/>
              <a:t>3</a:t>
            </a:r>
            <a:endParaRPr/>
          </a:p>
        </p:txBody>
      </p:sp>
      <p:sp>
        <p:nvSpPr>
          <p:cNvPr id="1126" name="Google Shape;1126;p68"/>
          <p:cNvSpPr txBox="1"/>
          <p:nvPr>
            <p:ph idx="16" type="title"/>
          </p:nvPr>
        </p:nvSpPr>
        <p:spPr>
          <a:xfrm>
            <a:off x="481225" y="3670199"/>
            <a:ext cx="734700" cy="273600"/>
          </a:xfrm>
          <a:prstGeom prst="rect">
            <a:avLst/>
          </a:prstGeom>
        </p:spPr>
        <p:txBody>
          <a:bodyPr anchorCtr="0" anchor="ctr" bIns="91425" lIns="0" spcFirstLastPara="1" rIns="91425" wrap="square" tIns="91425">
            <a:normAutofit fontScale="90000"/>
          </a:bodyPr>
          <a:lstStyle/>
          <a:p>
            <a:pPr indent="0" lvl="0" marL="0" rtl="0" algn="l">
              <a:lnSpc>
                <a:spcPct val="100000"/>
              </a:lnSpc>
              <a:spcBef>
                <a:spcPts val="0"/>
              </a:spcBef>
              <a:spcAft>
                <a:spcPts val="0"/>
              </a:spcAft>
              <a:buSzPct val="111111"/>
              <a:buNone/>
            </a:pPr>
            <a:r>
              <a:rPr lang="en"/>
              <a:t>4</a:t>
            </a:r>
            <a:endParaRPr/>
          </a:p>
        </p:txBody>
      </p:sp>
      <p:sp>
        <p:nvSpPr>
          <p:cNvPr id="1127" name="Google Shape;1127;p68"/>
          <p:cNvSpPr txBox="1"/>
          <p:nvPr>
            <p:ph idx="17" type="title"/>
          </p:nvPr>
        </p:nvSpPr>
        <p:spPr>
          <a:xfrm>
            <a:off x="481225" y="3993249"/>
            <a:ext cx="734700" cy="273600"/>
          </a:xfrm>
          <a:prstGeom prst="rect">
            <a:avLst/>
          </a:prstGeom>
        </p:spPr>
        <p:txBody>
          <a:bodyPr anchorCtr="0" anchor="ctr" bIns="91425" lIns="0" spcFirstLastPara="1" rIns="91425" wrap="square" tIns="91425">
            <a:normAutofit fontScale="90000"/>
          </a:bodyPr>
          <a:lstStyle/>
          <a:p>
            <a:pPr indent="0" lvl="0" marL="0" rtl="0" algn="l">
              <a:lnSpc>
                <a:spcPct val="100000"/>
              </a:lnSpc>
              <a:spcBef>
                <a:spcPts val="0"/>
              </a:spcBef>
              <a:spcAft>
                <a:spcPts val="0"/>
              </a:spcAft>
              <a:buSzPct val="111111"/>
              <a:buNone/>
            </a:pPr>
            <a:r>
              <a:rPr lang="en"/>
              <a:t>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6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1133" name="Google Shape;1133;p69"/>
          <p:cNvSpPr txBox="1"/>
          <p:nvPr/>
        </p:nvSpPr>
        <p:spPr>
          <a:xfrm>
            <a:off x="296750" y="2893225"/>
            <a:ext cx="8469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exend"/>
                <a:ea typeface="Lexend"/>
                <a:cs typeface="Lexend"/>
                <a:sym typeface="Lexend"/>
              </a:rPr>
              <a:t>Matrona Shpygotska is my great granny. She was born in the 1924 in a </a:t>
            </a:r>
            <a:endParaRPr sz="1800">
              <a:solidFill>
                <a:schemeClr val="dk1"/>
              </a:solidFill>
              <a:latin typeface="Lexend"/>
              <a:ea typeface="Lexend"/>
              <a:cs typeface="Lexend"/>
              <a:sym typeface="Lexend"/>
            </a:endParaRPr>
          </a:p>
          <a:p>
            <a:pPr indent="0" lvl="0" marL="0" rtl="0" algn="l">
              <a:spcBef>
                <a:spcPts val="0"/>
              </a:spcBef>
              <a:spcAft>
                <a:spcPts val="0"/>
              </a:spcAft>
              <a:buNone/>
            </a:pPr>
            <a:r>
              <a:t/>
            </a:r>
            <a:endParaRPr sz="1800">
              <a:solidFill>
                <a:schemeClr val="dk1"/>
              </a:solidFill>
              <a:latin typeface="Lexend"/>
              <a:ea typeface="Lexend"/>
              <a:cs typeface="Lexend"/>
              <a:sym typeface="Lexend"/>
            </a:endParaRPr>
          </a:p>
          <a:p>
            <a:pPr indent="0" lvl="0" marL="0" rtl="0" algn="l">
              <a:spcBef>
                <a:spcPts val="0"/>
              </a:spcBef>
              <a:spcAft>
                <a:spcPts val="0"/>
              </a:spcAft>
              <a:buNone/>
            </a:pPr>
            <a:r>
              <a:t/>
            </a:r>
            <a:endParaRPr sz="1800">
              <a:solidFill>
                <a:schemeClr val="dk1"/>
              </a:solidFill>
              <a:latin typeface="Lexend"/>
              <a:ea typeface="Lexend"/>
              <a:cs typeface="Lexend"/>
              <a:sym typeface="Lexend"/>
            </a:endParaRPr>
          </a:p>
        </p:txBody>
      </p:sp>
      <p:sp>
        <p:nvSpPr>
          <p:cNvPr id="1134" name="Google Shape;1134;p69"/>
          <p:cNvSpPr txBox="1"/>
          <p:nvPr/>
        </p:nvSpPr>
        <p:spPr>
          <a:xfrm>
            <a:off x="296750" y="3286700"/>
            <a:ext cx="8469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exend"/>
                <a:ea typeface="Lexend"/>
                <a:cs typeface="Lexend"/>
                <a:sym typeface="Lexend"/>
              </a:rPr>
              <a:t>b</a:t>
            </a:r>
            <a:r>
              <a:rPr lang="en" sz="1800">
                <a:solidFill>
                  <a:schemeClr val="dk1"/>
                </a:solidFill>
                <a:latin typeface="Lexend"/>
                <a:ea typeface="Lexend"/>
                <a:cs typeface="Lexend"/>
                <a:sym typeface="Lexend"/>
              </a:rPr>
              <a:t>ig family that wasn’t poor </a:t>
            </a:r>
            <a:r>
              <a:rPr lang="en" sz="1800">
                <a:solidFill>
                  <a:schemeClr val="dk1"/>
                </a:solidFill>
                <a:latin typeface="Lexend"/>
                <a:ea typeface="Lexend"/>
                <a:cs typeface="Lexend"/>
                <a:sym typeface="Lexend"/>
              </a:rPr>
              <a:t>and</a:t>
            </a:r>
            <a:r>
              <a:rPr lang="en" sz="1800">
                <a:solidFill>
                  <a:schemeClr val="dk1"/>
                </a:solidFill>
                <a:latin typeface="Lexend"/>
                <a:ea typeface="Lexend"/>
                <a:cs typeface="Lexend"/>
                <a:sym typeface="Lexend"/>
              </a:rPr>
              <a:t> she had 11 siblings. Through her life she </a:t>
            </a:r>
            <a:endParaRPr sz="1800">
              <a:solidFill>
                <a:schemeClr val="dk1"/>
              </a:solidFill>
              <a:latin typeface="Lexend"/>
              <a:ea typeface="Lexend"/>
              <a:cs typeface="Lexend"/>
              <a:sym typeface="Lexend"/>
            </a:endParaRPr>
          </a:p>
          <a:p>
            <a:pPr indent="0" lvl="0" marL="0" rtl="0" algn="l">
              <a:spcBef>
                <a:spcPts val="0"/>
              </a:spcBef>
              <a:spcAft>
                <a:spcPts val="0"/>
              </a:spcAft>
              <a:buNone/>
            </a:pPr>
            <a:r>
              <a:t/>
            </a:r>
            <a:endParaRPr sz="1800">
              <a:solidFill>
                <a:schemeClr val="dk1"/>
              </a:solidFill>
              <a:latin typeface="Lexend"/>
              <a:ea typeface="Lexend"/>
              <a:cs typeface="Lexend"/>
              <a:sym typeface="Lexend"/>
            </a:endParaRPr>
          </a:p>
        </p:txBody>
      </p:sp>
      <p:sp>
        <p:nvSpPr>
          <p:cNvPr id="1135" name="Google Shape;1135;p69"/>
          <p:cNvSpPr txBox="1"/>
          <p:nvPr/>
        </p:nvSpPr>
        <p:spPr>
          <a:xfrm>
            <a:off x="296750" y="3608225"/>
            <a:ext cx="8469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exend"/>
                <a:ea typeface="Lexend"/>
                <a:cs typeface="Lexend"/>
                <a:sym typeface="Lexend"/>
              </a:rPr>
              <a:t>s</a:t>
            </a:r>
            <a:r>
              <a:rPr lang="en" sz="1800">
                <a:solidFill>
                  <a:schemeClr val="dk1"/>
                </a:solidFill>
                <a:latin typeface="Lexend"/>
                <a:ea typeface="Lexend"/>
                <a:cs typeface="Lexend"/>
                <a:sym typeface="Lexend"/>
              </a:rPr>
              <a:t>aw a lot of struggle such as </a:t>
            </a:r>
            <a:r>
              <a:rPr lang="en" sz="1800">
                <a:solidFill>
                  <a:schemeClr val="dk1"/>
                </a:solidFill>
                <a:latin typeface="Lexend"/>
                <a:ea typeface="Lexend"/>
                <a:cs typeface="Lexend"/>
                <a:sym typeface="Lexend"/>
              </a:rPr>
              <a:t>Holodomor</a:t>
            </a:r>
            <a:r>
              <a:rPr lang="en" sz="1800">
                <a:solidFill>
                  <a:schemeClr val="dk1"/>
                </a:solidFill>
                <a:latin typeface="Lexend"/>
                <a:ea typeface="Lexend"/>
                <a:cs typeface="Lexend"/>
                <a:sym typeface="Lexend"/>
              </a:rPr>
              <a:t> and WWII. She was a healthy </a:t>
            </a:r>
            <a:endParaRPr sz="1800">
              <a:solidFill>
                <a:schemeClr val="dk1"/>
              </a:solidFill>
              <a:latin typeface="Lexend"/>
              <a:ea typeface="Lexend"/>
              <a:cs typeface="Lexend"/>
              <a:sym typeface="Lexend"/>
            </a:endParaRPr>
          </a:p>
        </p:txBody>
      </p:sp>
      <p:sp>
        <p:nvSpPr>
          <p:cNvPr id="1136" name="Google Shape;1136;p69"/>
          <p:cNvSpPr txBox="1"/>
          <p:nvPr/>
        </p:nvSpPr>
        <p:spPr>
          <a:xfrm>
            <a:off x="296750" y="3968872"/>
            <a:ext cx="8469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exend"/>
                <a:ea typeface="Lexend"/>
                <a:cs typeface="Lexend"/>
                <a:sym typeface="Lexend"/>
              </a:rPr>
              <a:t>woman because for whole her life she was in the hospital only 3 times </a:t>
            </a:r>
            <a:endParaRPr sz="1800">
              <a:solidFill>
                <a:schemeClr val="dk1"/>
              </a:solidFill>
              <a:latin typeface="Lexend"/>
              <a:ea typeface="Lexend"/>
              <a:cs typeface="Lexend"/>
              <a:sym typeface="Lexend"/>
            </a:endParaRPr>
          </a:p>
        </p:txBody>
      </p:sp>
      <p:sp>
        <p:nvSpPr>
          <p:cNvPr id="1137" name="Google Shape;1137;p69"/>
          <p:cNvSpPr txBox="1"/>
          <p:nvPr/>
        </p:nvSpPr>
        <p:spPr>
          <a:xfrm>
            <a:off x="275400" y="4323225"/>
            <a:ext cx="8469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exend"/>
                <a:ea typeface="Lexend"/>
                <a:cs typeface="Lexend"/>
                <a:sym typeface="Lexend"/>
              </a:rPr>
              <a:t>when she gave birth to her children. She lived 98 years and died in 2022.</a:t>
            </a:r>
            <a:endParaRPr sz="1800">
              <a:solidFill>
                <a:schemeClr val="dk1"/>
              </a:solidFill>
              <a:latin typeface="Lexend"/>
              <a:ea typeface="Lexend"/>
              <a:cs typeface="Lexend"/>
              <a:sym typeface="Lexend"/>
            </a:endParaRPr>
          </a:p>
        </p:txBody>
      </p:sp>
      <p:sp>
        <p:nvSpPr>
          <p:cNvPr id="1138" name="Google Shape;1138;p69"/>
          <p:cNvSpPr txBox="1"/>
          <p:nvPr/>
        </p:nvSpPr>
        <p:spPr>
          <a:xfrm>
            <a:off x="197825" y="98925"/>
            <a:ext cx="3721500" cy="6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Oswald SemiBold"/>
                <a:ea typeface="Oswald SemiBold"/>
                <a:cs typeface="Oswald SemiBold"/>
                <a:sym typeface="Oswald SemiBold"/>
              </a:rPr>
              <a:t>My Great Granny</a:t>
            </a:r>
            <a:endParaRPr sz="2500">
              <a:solidFill>
                <a:schemeClr val="dk1"/>
              </a:solidFill>
              <a:latin typeface="Oswald SemiBold"/>
              <a:ea typeface="Oswald SemiBold"/>
              <a:cs typeface="Oswald SemiBold"/>
              <a:sym typeface="Oswald SemiBold"/>
            </a:endParaRPr>
          </a:p>
        </p:txBody>
      </p:sp>
      <p:pic>
        <p:nvPicPr>
          <p:cNvPr id="1139" name="Google Shape;1139;p69" title="0-02-05-b0d49c87ff04465cc343050543ddd97bf0d5b35e3f976cdc091ed63291d998e3_236e2aac6ad3f89f.jpg"/>
          <p:cNvPicPr preferRelativeResize="0"/>
          <p:nvPr/>
        </p:nvPicPr>
        <p:blipFill>
          <a:blip r:embed="rId3">
            <a:alphaModFix/>
          </a:blip>
          <a:stretch>
            <a:fillRect/>
          </a:stretch>
        </p:blipFill>
        <p:spPr>
          <a:xfrm>
            <a:off x="4071725" y="152400"/>
            <a:ext cx="3982191" cy="25884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7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1145" name="Google Shape;1145;p70"/>
          <p:cNvSpPr txBox="1"/>
          <p:nvPr/>
        </p:nvSpPr>
        <p:spPr>
          <a:xfrm>
            <a:off x="482200" y="309100"/>
            <a:ext cx="2312100" cy="5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Oswald SemiBold"/>
                <a:ea typeface="Oswald SemiBold"/>
                <a:cs typeface="Oswald SemiBold"/>
                <a:sym typeface="Oswald SemiBold"/>
              </a:rPr>
              <a:t>Early Life</a:t>
            </a:r>
            <a:endParaRPr sz="2400">
              <a:solidFill>
                <a:schemeClr val="lt1"/>
              </a:solidFill>
              <a:latin typeface="Oswald SemiBold"/>
              <a:ea typeface="Oswald SemiBold"/>
              <a:cs typeface="Oswald SemiBold"/>
              <a:sym typeface="Oswald SemiBold"/>
            </a:endParaRPr>
          </a:p>
        </p:txBody>
      </p:sp>
      <p:sp>
        <p:nvSpPr>
          <p:cNvPr id="1146" name="Google Shape;1146;p70"/>
          <p:cNvSpPr txBox="1"/>
          <p:nvPr/>
        </p:nvSpPr>
        <p:spPr>
          <a:xfrm>
            <a:off x="482200" y="2955050"/>
            <a:ext cx="8112000" cy="17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exend"/>
                <a:ea typeface="Lexend"/>
                <a:cs typeface="Lexend"/>
                <a:sym typeface="Lexend"/>
              </a:rPr>
              <a:t>Matrona was born in 1924 in the </a:t>
            </a:r>
            <a:r>
              <a:rPr lang="en" sz="1800">
                <a:solidFill>
                  <a:schemeClr val="dk1"/>
                </a:solidFill>
                <a:latin typeface="Lexend"/>
                <a:ea typeface="Lexend"/>
                <a:cs typeface="Lexend"/>
                <a:sym typeface="Lexend"/>
              </a:rPr>
              <a:t>village</a:t>
            </a:r>
            <a:r>
              <a:rPr lang="en" sz="1800">
                <a:solidFill>
                  <a:schemeClr val="dk1"/>
                </a:solidFill>
                <a:latin typeface="Lexend"/>
                <a:ea typeface="Lexend"/>
                <a:cs typeface="Lexend"/>
                <a:sym typeface="Lexend"/>
              </a:rPr>
              <a:t> Tuturivshina. At the age of 3 the USSR’s government took everything from them (house/land/livestock) and her dad Joseph was shot by the government, all of them had to live in a rent house that had one room for 7 children and their mother Melania. They only had one pair of shoes for whole family. At 1932 came Holodomor, they had to eat different plants and they had a cow, some of the managed to survive but 5 of children died</a:t>
            </a:r>
            <a:endParaRPr sz="1800">
              <a:solidFill>
                <a:schemeClr val="dk1"/>
              </a:solidFill>
              <a:latin typeface="Lexend"/>
              <a:ea typeface="Lexend"/>
              <a:cs typeface="Lexend"/>
              <a:sym typeface="Lexend"/>
            </a:endParaRPr>
          </a:p>
        </p:txBody>
      </p:sp>
      <p:pic>
        <p:nvPicPr>
          <p:cNvPr id="1147" name="Google Shape;1147;p70"/>
          <p:cNvPicPr preferRelativeResize="0"/>
          <p:nvPr/>
        </p:nvPicPr>
        <p:blipFill>
          <a:blip r:embed="rId3">
            <a:alphaModFix/>
          </a:blip>
          <a:stretch>
            <a:fillRect/>
          </a:stretch>
        </p:blipFill>
        <p:spPr>
          <a:xfrm>
            <a:off x="152400" y="1030300"/>
            <a:ext cx="2604270" cy="1772350"/>
          </a:xfrm>
          <a:prstGeom prst="rect">
            <a:avLst/>
          </a:prstGeom>
          <a:noFill/>
          <a:ln>
            <a:noFill/>
          </a:ln>
        </p:spPr>
      </p:pic>
      <p:pic>
        <p:nvPicPr>
          <p:cNvPr id="1148" name="Google Shape;1148;p70"/>
          <p:cNvPicPr preferRelativeResize="0"/>
          <p:nvPr/>
        </p:nvPicPr>
        <p:blipFill>
          <a:blip r:embed="rId4">
            <a:alphaModFix/>
          </a:blip>
          <a:stretch>
            <a:fillRect/>
          </a:stretch>
        </p:blipFill>
        <p:spPr>
          <a:xfrm>
            <a:off x="2832100" y="1030300"/>
            <a:ext cx="2781300" cy="1772350"/>
          </a:xfrm>
          <a:prstGeom prst="rect">
            <a:avLst/>
          </a:prstGeom>
          <a:noFill/>
          <a:ln>
            <a:noFill/>
          </a:ln>
        </p:spPr>
      </p:pic>
      <p:pic>
        <p:nvPicPr>
          <p:cNvPr id="1149" name="Google Shape;1149;p70"/>
          <p:cNvPicPr preferRelativeResize="0"/>
          <p:nvPr/>
        </p:nvPicPr>
        <p:blipFill>
          <a:blip r:embed="rId5">
            <a:alphaModFix/>
          </a:blip>
          <a:stretch>
            <a:fillRect/>
          </a:stretch>
        </p:blipFill>
        <p:spPr>
          <a:xfrm>
            <a:off x="5909025" y="1061925"/>
            <a:ext cx="2828925" cy="1628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7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lang="en">
                <a:solidFill>
                  <a:schemeClr val="lt1"/>
                </a:solidFill>
              </a:rPr>
              <a:t>‹#›</a:t>
            </a:fld>
            <a:endParaRPr>
              <a:solidFill>
                <a:schemeClr val="lt1"/>
              </a:solidFill>
            </a:endParaRPr>
          </a:p>
        </p:txBody>
      </p:sp>
      <p:sp>
        <p:nvSpPr>
          <p:cNvPr id="1155" name="Google Shape;1155;p71"/>
          <p:cNvSpPr txBox="1"/>
          <p:nvPr/>
        </p:nvSpPr>
        <p:spPr>
          <a:xfrm>
            <a:off x="482200" y="309100"/>
            <a:ext cx="2955000" cy="5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Oswald SemiBold"/>
                <a:ea typeface="Oswald SemiBold"/>
                <a:cs typeface="Oswald SemiBold"/>
                <a:sym typeface="Oswald SemiBold"/>
              </a:rPr>
              <a:t>Early Life</a:t>
            </a:r>
            <a:endParaRPr sz="2400">
              <a:solidFill>
                <a:schemeClr val="dk1"/>
              </a:solidFill>
              <a:latin typeface="Oswald SemiBold"/>
              <a:ea typeface="Oswald SemiBold"/>
              <a:cs typeface="Oswald SemiBold"/>
              <a:sym typeface="Oswald SemiBold"/>
            </a:endParaRPr>
          </a:p>
        </p:txBody>
      </p:sp>
      <p:sp>
        <p:nvSpPr>
          <p:cNvPr id="1156" name="Google Shape;1156;p71"/>
          <p:cNvSpPr txBox="1"/>
          <p:nvPr/>
        </p:nvSpPr>
        <p:spPr>
          <a:xfrm>
            <a:off x="482200" y="3140500"/>
            <a:ext cx="8180100" cy="161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500">
                <a:solidFill>
                  <a:schemeClr val="lt1"/>
                </a:solidFill>
                <a:latin typeface="Comfortaa"/>
                <a:ea typeface="Comfortaa"/>
                <a:cs typeface="Comfortaa"/>
                <a:sym typeface="Comfortaa"/>
              </a:rPr>
              <a:t>The Holodomor was caused because of the government that wanted to take people under control. They were scared that inside of Ukraine </a:t>
            </a:r>
            <a:r>
              <a:rPr lang="en" sz="1500">
                <a:solidFill>
                  <a:schemeClr val="lt1"/>
                </a:solidFill>
                <a:latin typeface="Comfortaa"/>
                <a:ea typeface="Comfortaa"/>
                <a:cs typeface="Comfortaa"/>
                <a:sym typeface="Comfortaa"/>
              </a:rPr>
              <a:t>people</a:t>
            </a:r>
            <a:r>
              <a:rPr lang="en" sz="1500">
                <a:solidFill>
                  <a:schemeClr val="lt1"/>
                </a:solidFill>
                <a:latin typeface="Comfortaa"/>
                <a:ea typeface="Comfortaa"/>
                <a:cs typeface="Comfortaa"/>
                <a:sym typeface="Comfortaa"/>
              </a:rPr>
              <a:t> helped each other and made their own communities. </a:t>
            </a:r>
            <a:r>
              <a:rPr lang="en" sz="1500">
                <a:solidFill>
                  <a:schemeClr val="lt1"/>
                </a:solidFill>
                <a:latin typeface="Comfortaa"/>
                <a:ea typeface="Comfortaa"/>
                <a:cs typeface="Comfortaa"/>
                <a:sym typeface="Comfortaa"/>
              </a:rPr>
              <a:t>Scientists said that roughly 3.5-5 million people died but everyone knows that this number is much higher but the USSR hid it.</a:t>
            </a:r>
            <a:endParaRPr sz="1500">
              <a:solidFill>
                <a:schemeClr val="lt1"/>
              </a:solidFill>
              <a:latin typeface="Comfortaa"/>
              <a:ea typeface="Comfortaa"/>
              <a:cs typeface="Comfortaa"/>
              <a:sym typeface="Comfortaa"/>
            </a:endParaRPr>
          </a:p>
        </p:txBody>
      </p:sp>
      <p:pic>
        <p:nvPicPr>
          <p:cNvPr id="1157" name="Google Shape;1157;p71"/>
          <p:cNvPicPr preferRelativeResize="0"/>
          <p:nvPr/>
        </p:nvPicPr>
        <p:blipFill>
          <a:blip r:embed="rId3">
            <a:alphaModFix/>
          </a:blip>
          <a:stretch>
            <a:fillRect/>
          </a:stretch>
        </p:blipFill>
        <p:spPr>
          <a:xfrm>
            <a:off x="5026925" y="384525"/>
            <a:ext cx="3143250" cy="2343150"/>
          </a:xfrm>
          <a:prstGeom prst="rect">
            <a:avLst/>
          </a:prstGeom>
          <a:noFill/>
          <a:ln>
            <a:noFill/>
          </a:ln>
        </p:spPr>
      </p:pic>
      <p:pic>
        <p:nvPicPr>
          <p:cNvPr id="1158" name="Google Shape;1158;p71"/>
          <p:cNvPicPr preferRelativeResize="0"/>
          <p:nvPr/>
        </p:nvPicPr>
        <p:blipFill>
          <a:blip r:embed="rId4">
            <a:alphaModFix/>
          </a:blip>
          <a:stretch>
            <a:fillRect/>
          </a:stretch>
        </p:blipFill>
        <p:spPr>
          <a:xfrm>
            <a:off x="846400" y="965550"/>
            <a:ext cx="2590800" cy="1762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7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1164" name="Google Shape;1164;p72"/>
          <p:cNvSpPr txBox="1"/>
          <p:nvPr/>
        </p:nvSpPr>
        <p:spPr>
          <a:xfrm>
            <a:off x="482200" y="309100"/>
            <a:ext cx="2312100" cy="5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Oswald SemiBold"/>
                <a:ea typeface="Oswald SemiBold"/>
                <a:cs typeface="Oswald SemiBold"/>
                <a:sym typeface="Oswald SemiBold"/>
              </a:rPr>
              <a:t>Mid </a:t>
            </a:r>
            <a:r>
              <a:rPr lang="en" sz="2400">
                <a:solidFill>
                  <a:schemeClr val="lt1"/>
                </a:solidFill>
                <a:latin typeface="Oswald SemiBold"/>
                <a:ea typeface="Oswald SemiBold"/>
                <a:cs typeface="Oswald SemiBold"/>
                <a:sym typeface="Oswald SemiBold"/>
              </a:rPr>
              <a:t>Life</a:t>
            </a:r>
            <a:endParaRPr sz="2400">
              <a:solidFill>
                <a:schemeClr val="lt1"/>
              </a:solidFill>
              <a:latin typeface="Oswald SemiBold"/>
              <a:ea typeface="Oswald SemiBold"/>
              <a:cs typeface="Oswald SemiBold"/>
              <a:sym typeface="Oswald SemiBold"/>
            </a:endParaRPr>
          </a:p>
        </p:txBody>
      </p:sp>
      <p:sp>
        <p:nvSpPr>
          <p:cNvPr id="1165" name="Google Shape;1165;p72"/>
          <p:cNvSpPr txBox="1"/>
          <p:nvPr/>
        </p:nvSpPr>
        <p:spPr>
          <a:xfrm>
            <a:off x="482200" y="2954950"/>
            <a:ext cx="8112000" cy="17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Lexend"/>
                <a:ea typeface="Lexend"/>
                <a:cs typeface="Lexend"/>
                <a:sym typeface="Lexend"/>
              </a:rPr>
              <a:t>Not </a:t>
            </a:r>
            <a:r>
              <a:rPr lang="en" sz="1700">
                <a:solidFill>
                  <a:schemeClr val="dk1"/>
                </a:solidFill>
                <a:latin typeface="Lexend"/>
                <a:ea typeface="Lexend"/>
                <a:cs typeface="Lexend"/>
                <a:sym typeface="Lexend"/>
              </a:rPr>
              <a:t>long after Holodomor came WWII. Matrona was just a teenager when the war came and she worked in the mine shaft(until the war finished) and dug trenches for the soldiers and brought food and water to them. The war came to their land at around 1942 and her older sister Hanna was taken to Germany to work in the factory. Her older brother was taken to the German captivity and was counted as dead but in reality he was lucky to be taken on a German man’s farm to work and he survived.</a:t>
            </a:r>
            <a:endParaRPr sz="1700">
              <a:solidFill>
                <a:schemeClr val="dk1"/>
              </a:solidFill>
              <a:latin typeface="Lexend"/>
              <a:ea typeface="Lexend"/>
              <a:cs typeface="Lexend"/>
              <a:sym typeface="Lexend"/>
            </a:endParaRPr>
          </a:p>
        </p:txBody>
      </p:sp>
      <p:pic>
        <p:nvPicPr>
          <p:cNvPr id="1166" name="Google Shape;1166;p72" title="0-02-0a-b87325b93df19170edb2498ac220370e98c9ddf93191d6b69857c5ad921175af_5a336cdb9ec1b4d0.jpg"/>
          <p:cNvPicPr preferRelativeResize="0"/>
          <p:nvPr/>
        </p:nvPicPr>
        <p:blipFill>
          <a:blip r:embed="rId3">
            <a:alphaModFix/>
          </a:blip>
          <a:stretch>
            <a:fillRect/>
          </a:stretch>
        </p:blipFill>
        <p:spPr>
          <a:xfrm>
            <a:off x="3578150" y="145225"/>
            <a:ext cx="1987689" cy="26502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7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lang="en">
                <a:solidFill>
                  <a:schemeClr val="lt1"/>
                </a:solidFill>
              </a:rPr>
              <a:t>‹#›</a:t>
            </a:fld>
            <a:endParaRPr>
              <a:solidFill>
                <a:schemeClr val="lt1"/>
              </a:solidFill>
            </a:endParaRPr>
          </a:p>
        </p:txBody>
      </p:sp>
      <p:sp>
        <p:nvSpPr>
          <p:cNvPr id="1172" name="Google Shape;1172;p73"/>
          <p:cNvSpPr txBox="1"/>
          <p:nvPr/>
        </p:nvSpPr>
        <p:spPr>
          <a:xfrm>
            <a:off x="482200" y="309100"/>
            <a:ext cx="2955000" cy="5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Oswald SemiBold"/>
                <a:ea typeface="Oswald SemiBold"/>
                <a:cs typeface="Oswald SemiBold"/>
                <a:sym typeface="Oswald SemiBold"/>
              </a:rPr>
              <a:t>Mid </a:t>
            </a:r>
            <a:r>
              <a:rPr lang="en" sz="2400">
                <a:solidFill>
                  <a:schemeClr val="dk1"/>
                </a:solidFill>
                <a:latin typeface="Oswald SemiBold"/>
                <a:ea typeface="Oswald SemiBold"/>
                <a:cs typeface="Oswald SemiBold"/>
                <a:sym typeface="Oswald SemiBold"/>
              </a:rPr>
              <a:t>Life</a:t>
            </a:r>
            <a:endParaRPr sz="2400">
              <a:solidFill>
                <a:schemeClr val="dk1"/>
              </a:solidFill>
              <a:latin typeface="Oswald SemiBold"/>
              <a:ea typeface="Oswald SemiBold"/>
              <a:cs typeface="Oswald SemiBold"/>
              <a:sym typeface="Oswald SemiBold"/>
            </a:endParaRPr>
          </a:p>
        </p:txBody>
      </p:sp>
      <p:pic>
        <p:nvPicPr>
          <p:cNvPr id="1173" name="Google Shape;1173;p73"/>
          <p:cNvPicPr preferRelativeResize="0"/>
          <p:nvPr/>
        </p:nvPicPr>
        <p:blipFill>
          <a:blip r:embed="rId3">
            <a:alphaModFix/>
          </a:blip>
          <a:stretch>
            <a:fillRect/>
          </a:stretch>
        </p:blipFill>
        <p:spPr>
          <a:xfrm>
            <a:off x="669063" y="984050"/>
            <a:ext cx="2581275" cy="1771650"/>
          </a:xfrm>
          <a:prstGeom prst="rect">
            <a:avLst/>
          </a:prstGeom>
          <a:noFill/>
          <a:ln>
            <a:noFill/>
          </a:ln>
        </p:spPr>
      </p:pic>
      <p:pic>
        <p:nvPicPr>
          <p:cNvPr id="1174" name="Google Shape;1174;p73"/>
          <p:cNvPicPr preferRelativeResize="0"/>
          <p:nvPr/>
        </p:nvPicPr>
        <p:blipFill>
          <a:blip r:embed="rId4">
            <a:alphaModFix/>
          </a:blip>
          <a:stretch>
            <a:fillRect/>
          </a:stretch>
        </p:blipFill>
        <p:spPr>
          <a:xfrm>
            <a:off x="4358013" y="152400"/>
            <a:ext cx="3876637" cy="2603300"/>
          </a:xfrm>
          <a:prstGeom prst="rect">
            <a:avLst/>
          </a:prstGeom>
          <a:noFill/>
          <a:ln>
            <a:noFill/>
          </a:ln>
        </p:spPr>
      </p:pic>
      <p:sp>
        <p:nvSpPr>
          <p:cNvPr id="1175" name="Google Shape;1175;p73"/>
          <p:cNvSpPr txBox="1"/>
          <p:nvPr/>
        </p:nvSpPr>
        <p:spPr>
          <a:xfrm>
            <a:off x="191700" y="3077900"/>
            <a:ext cx="8760600" cy="19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lt1"/>
                </a:solidFill>
                <a:latin typeface="Lexend"/>
                <a:ea typeface="Lexend"/>
                <a:cs typeface="Lexend"/>
                <a:sym typeface="Lexend"/>
              </a:rPr>
              <a:t>At that time siblings tried to build a new house for themselves but came again the Soviet government and took it away. At the age of 25 she got married and a year later she gave birth to her first child. When she got married she moved to another house that was new and during the war the German soldiers lived in it. At that time the house was the biggest house in the village.</a:t>
            </a:r>
            <a:endParaRPr sz="1700">
              <a:solidFill>
                <a:schemeClr val="lt1"/>
              </a:solidFill>
              <a:latin typeface="Lexend"/>
              <a:ea typeface="Lexend"/>
              <a:cs typeface="Lexend"/>
              <a:sym typeface="Lexend"/>
            </a:endParaRPr>
          </a:p>
          <a:p>
            <a:pPr indent="0" lvl="0" marL="0" rtl="0" algn="l">
              <a:spcBef>
                <a:spcPts val="0"/>
              </a:spcBef>
              <a:spcAft>
                <a:spcPts val="0"/>
              </a:spcAft>
              <a:buNone/>
            </a:pPr>
            <a:r>
              <a:rPr lang="en" sz="1700">
                <a:solidFill>
                  <a:schemeClr val="lt1"/>
                </a:solidFill>
                <a:latin typeface="Lexend"/>
                <a:ea typeface="Lexend"/>
                <a:cs typeface="Lexend"/>
                <a:sym typeface="Lexend"/>
              </a:rPr>
              <a:t>This house still standing even after 100 years. They had a few good bits of livestock left.</a:t>
            </a:r>
            <a:endParaRPr sz="1700">
              <a:solidFill>
                <a:schemeClr val="lt1"/>
              </a:solidFill>
              <a:latin typeface="Lexend"/>
              <a:ea typeface="Lexend"/>
              <a:cs typeface="Lexend"/>
              <a:sym typeface="Lexe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74"/>
          <p:cNvSpPr txBox="1"/>
          <p:nvPr>
            <p:ph type="ctrTitle"/>
          </p:nvPr>
        </p:nvSpPr>
        <p:spPr>
          <a:xfrm>
            <a:off x="403275" y="313225"/>
            <a:ext cx="6247200" cy="6825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End of Life</a:t>
            </a:r>
            <a:endParaRPr/>
          </a:p>
        </p:txBody>
      </p:sp>
      <p:sp>
        <p:nvSpPr>
          <p:cNvPr id="1181" name="Google Shape;1181;p7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lang="en">
                <a:solidFill>
                  <a:schemeClr val="lt1"/>
                </a:solidFill>
              </a:rPr>
              <a:t>‹#›</a:t>
            </a:fld>
            <a:endParaRPr>
              <a:solidFill>
                <a:schemeClr val="lt1"/>
              </a:solidFill>
            </a:endParaRPr>
          </a:p>
        </p:txBody>
      </p:sp>
      <p:cxnSp>
        <p:nvCxnSpPr>
          <p:cNvPr id="1182" name="Google Shape;1182;p74"/>
          <p:cNvCxnSpPr/>
          <p:nvPr/>
        </p:nvCxnSpPr>
        <p:spPr>
          <a:xfrm>
            <a:off x="479075" y="1012975"/>
            <a:ext cx="8197800" cy="0"/>
          </a:xfrm>
          <a:prstGeom prst="straightConnector1">
            <a:avLst/>
          </a:prstGeom>
          <a:noFill/>
          <a:ln cap="flat" cmpd="sng" w="19050">
            <a:solidFill>
              <a:schemeClr val="lt1"/>
            </a:solidFill>
            <a:prstDash val="solid"/>
            <a:round/>
            <a:headEnd len="sm" w="sm" type="none"/>
            <a:tailEnd len="sm" w="sm" type="none"/>
          </a:ln>
        </p:spPr>
      </p:cxnSp>
      <p:pic>
        <p:nvPicPr>
          <p:cNvPr id="1183" name="Google Shape;1183;p74" title="0-02-05-a326bde90d1705e16d2559596d0193f80612be61f6a12045eb1a3b89b3671413_857fbd2b71222580.jpg"/>
          <p:cNvPicPr preferRelativeResize="0"/>
          <p:nvPr/>
        </p:nvPicPr>
        <p:blipFill>
          <a:blip r:embed="rId3">
            <a:alphaModFix/>
          </a:blip>
          <a:stretch>
            <a:fillRect/>
          </a:stretch>
        </p:blipFill>
        <p:spPr>
          <a:xfrm>
            <a:off x="6291800" y="1594475"/>
            <a:ext cx="2264974" cy="1954550"/>
          </a:xfrm>
          <a:prstGeom prst="rect">
            <a:avLst/>
          </a:prstGeom>
          <a:noFill/>
          <a:ln>
            <a:noFill/>
          </a:ln>
        </p:spPr>
      </p:pic>
      <p:sp>
        <p:nvSpPr>
          <p:cNvPr id="1184" name="Google Shape;1184;p74"/>
          <p:cNvSpPr txBox="1"/>
          <p:nvPr/>
        </p:nvSpPr>
        <p:spPr>
          <a:xfrm>
            <a:off x="479075" y="1030225"/>
            <a:ext cx="5280900" cy="31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Lexend"/>
                <a:ea typeface="Lexend"/>
                <a:cs typeface="Lexend"/>
                <a:sym typeface="Lexend"/>
              </a:rPr>
              <a:t>Her documents were changed, she was made two years younger in her passport and in the birth </a:t>
            </a:r>
            <a:r>
              <a:rPr lang="en" sz="1600">
                <a:solidFill>
                  <a:schemeClr val="lt1"/>
                </a:solidFill>
                <a:latin typeface="Lexend"/>
                <a:ea typeface="Lexend"/>
                <a:cs typeface="Lexend"/>
                <a:sym typeface="Lexend"/>
              </a:rPr>
              <a:t>certificate</a:t>
            </a:r>
            <a:r>
              <a:rPr lang="en" sz="1600">
                <a:solidFill>
                  <a:schemeClr val="lt1"/>
                </a:solidFill>
                <a:latin typeface="Lexend"/>
                <a:ea typeface="Lexend"/>
                <a:cs typeface="Lexend"/>
                <a:sym typeface="Lexend"/>
              </a:rPr>
              <a:t>. It was done because of the problems in the law. She worked on the collective farm until 60 years old when everyone could retire at the age of 55. As well at that time people had to work the labor days if they worked on collective farms. For the year they had to work 360-365 labor days but Matrona did 370 every year because she worked double shifts. For her hard work she got the Veteran of Labor medal. In 1988 her husband died. She lost her vision at the age of 75. She had 3 children and 5 grandchildren. She died in 2022 at the age of 98 years old.</a:t>
            </a:r>
            <a:endParaRPr sz="1600">
              <a:solidFill>
                <a:schemeClr val="lt1"/>
              </a:solidFill>
              <a:latin typeface="Lexend"/>
              <a:ea typeface="Lexend"/>
              <a:cs typeface="Lexend"/>
              <a:sym typeface="Lexe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75"/>
          <p:cNvSpPr txBox="1"/>
          <p:nvPr>
            <p:ph idx="3" type="subTitle"/>
          </p:nvPr>
        </p:nvSpPr>
        <p:spPr>
          <a:xfrm>
            <a:off x="512600" y="1839000"/>
            <a:ext cx="4059300" cy="2307900"/>
          </a:xfrm>
          <a:prstGeom prst="rect">
            <a:avLst/>
          </a:prstGeom>
        </p:spPr>
        <p:txBody>
          <a:bodyPr anchorCtr="0" anchor="ctr" bIns="91425" lIns="0" spcFirstLastPara="1" rIns="18000" wrap="square" tIns="91425">
            <a:normAutofit/>
          </a:bodyPr>
          <a:lstStyle/>
          <a:p>
            <a:pPr indent="0" lvl="0" marL="0" rtl="0" algn="l">
              <a:spcBef>
                <a:spcPts val="0"/>
              </a:spcBef>
              <a:spcAft>
                <a:spcPts val="0"/>
              </a:spcAft>
              <a:buNone/>
            </a:pPr>
            <a:r>
              <a:rPr lang="en" sz="1500"/>
              <a:t>I asked my family to tell me about my great granny by the phone.</a:t>
            </a:r>
            <a:r>
              <a:rPr lang="en" sz="1500"/>
              <a:t> strengths - source that I can trust and find information that I can't in google</a:t>
            </a:r>
            <a:endParaRPr sz="1500"/>
          </a:p>
          <a:p>
            <a:pPr indent="0" lvl="0" marL="0" rtl="0" algn="l">
              <a:spcBef>
                <a:spcPts val="0"/>
              </a:spcBef>
              <a:spcAft>
                <a:spcPts val="0"/>
              </a:spcAft>
              <a:buClr>
                <a:schemeClr val="dk1"/>
              </a:buClr>
              <a:buSzPts val="1100"/>
              <a:buFont typeface="Arial"/>
              <a:buNone/>
            </a:pPr>
            <a:r>
              <a:rPr lang="en" sz="1500"/>
              <a:t> weakness- don't have very correct dates of moments that happened</a:t>
            </a:r>
            <a:endParaRPr sz="1500"/>
          </a:p>
          <a:p>
            <a:pPr indent="0" lvl="0" marL="0" rtl="0" algn="l">
              <a:spcBef>
                <a:spcPts val="0"/>
              </a:spcBef>
              <a:spcAft>
                <a:spcPts val="0"/>
              </a:spcAft>
              <a:buNone/>
            </a:pPr>
            <a:r>
              <a:t/>
            </a:r>
            <a:endParaRPr/>
          </a:p>
        </p:txBody>
      </p:sp>
      <p:sp>
        <p:nvSpPr>
          <p:cNvPr id="1190" name="Google Shape;1190;p75"/>
          <p:cNvSpPr txBox="1"/>
          <p:nvPr>
            <p:ph type="ctrTitle"/>
          </p:nvPr>
        </p:nvSpPr>
        <p:spPr>
          <a:xfrm>
            <a:off x="403275" y="313225"/>
            <a:ext cx="6247200" cy="6825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Sources</a:t>
            </a:r>
            <a:endParaRPr/>
          </a:p>
        </p:txBody>
      </p:sp>
      <p:sp>
        <p:nvSpPr>
          <p:cNvPr id="1191" name="Google Shape;1191;p75"/>
          <p:cNvSpPr txBox="1"/>
          <p:nvPr>
            <p:ph idx="5" type="subTitle"/>
          </p:nvPr>
        </p:nvSpPr>
        <p:spPr>
          <a:xfrm>
            <a:off x="512600" y="1307100"/>
            <a:ext cx="2943600" cy="492600"/>
          </a:xfrm>
          <a:prstGeom prst="rect">
            <a:avLst/>
          </a:prstGeom>
        </p:spPr>
        <p:txBody>
          <a:bodyPr anchorCtr="0" anchor="ctr" bIns="91425" lIns="0" spcFirstLastPara="1" rIns="18000" wrap="square" tIns="91425">
            <a:normAutofit/>
          </a:bodyPr>
          <a:lstStyle/>
          <a:p>
            <a:pPr indent="0" lvl="0" marL="0" rtl="0" algn="l">
              <a:spcBef>
                <a:spcPts val="0"/>
              </a:spcBef>
              <a:spcAft>
                <a:spcPts val="0"/>
              </a:spcAft>
              <a:buNone/>
            </a:pPr>
            <a:r>
              <a:rPr lang="en"/>
              <a:t>My family</a:t>
            </a:r>
            <a:endParaRPr/>
          </a:p>
        </p:txBody>
      </p:sp>
      <p:sp>
        <p:nvSpPr>
          <p:cNvPr id="1192" name="Google Shape;1192;p75"/>
          <p:cNvSpPr txBox="1"/>
          <p:nvPr>
            <p:ph idx="6" type="subTitle"/>
          </p:nvPr>
        </p:nvSpPr>
        <p:spPr>
          <a:xfrm>
            <a:off x="5715825" y="1822529"/>
            <a:ext cx="2961900" cy="2307900"/>
          </a:xfrm>
          <a:prstGeom prst="rect">
            <a:avLst/>
          </a:prstGeom>
        </p:spPr>
        <p:txBody>
          <a:bodyPr anchorCtr="0" anchor="ctr" bIns="91425" lIns="0" spcFirstLastPara="1" rIns="18000" wrap="square" tIns="91425">
            <a:normAutofit/>
          </a:bodyPr>
          <a:lstStyle/>
          <a:p>
            <a:pPr indent="0" lvl="0" marL="0" rtl="0" algn="l">
              <a:spcBef>
                <a:spcPts val="0"/>
              </a:spcBef>
              <a:spcAft>
                <a:spcPts val="0"/>
              </a:spcAft>
              <a:buClr>
                <a:schemeClr val="dk1"/>
              </a:buClr>
              <a:buSzPts val="1100"/>
              <a:buFont typeface="Arial"/>
              <a:buNone/>
            </a:pPr>
            <a:r>
              <a:rPr lang="en" sz="1900"/>
              <a:t> strengths - huge base of data and correct dates</a:t>
            </a:r>
            <a:endParaRPr sz="1900"/>
          </a:p>
          <a:p>
            <a:pPr indent="0" lvl="0" marL="0" rtl="0" algn="l">
              <a:spcBef>
                <a:spcPts val="0"/>
              </a:spcBef>
              <a:spcAft>
                <a:spcPts val="0"/>
              </a:spcAft>
              <a:buClr>
                <a:schemeClr val="dk1"/>
              </a:buClr>
              <a:buSzPts val="1100"/>
              <a:buFont typeface="Arial"/>
              <a:buNone/>
            </a:pPr>
            <a:r>
              <a:rPr lang="en" sz="1900"/>
              <a:t> weakness - doesn't have information about my granny </a:t>
            </a:r>
            <a:endParaRPr sz="1900"/>
          </a:p>
          <a:p>
            <a:pPr indent="0" lvl="0" marL="0" rtl="0" algn="l">
              <a:spcBef>
                <a:spcPts val="0"/>
              </a:spcBef>
              <a:spcAft>
                <a:spcPts val="0"/>
              </a:spcAft>
              <a:buNone/>
            </a:pPr>
            <a:r>
              <a:t/>
            </a:r>
            <a:endParaRPr/>
          </a:p>
        </p:txBody>
      </p:sp>
      <p:sp>
        <p:nvSpPr>
          <p:cNvPr id="1193" name="Google Shape;1193;p75"/>
          <p:cNvSpPr txBox="1"/>
          <p:nvPr>
            <p:ph idx="7" type="subTitle"/>
          </p:nvPr>
        </p:nvSpPr>
        <p:spPr>
          <a:xfrm>
            <a:off x="5724975" y="1307100"/>
            <a:ext cx="2943600" cy="492600"/>
          </a:xfrm>
          <a:prstGeom prst="rect">
            <a:avLst/>
          </a:prstGeom>
        </p:spPr>
        <p:txBody>
          <a:bodyPr anchorCtr="0" anchor="ctr" bIns="91425" lIns="0" spcFirstLastPara="1" rIns="18000" wrap="square" tIns="91425">
            <a:normAutofit/>
          </a:bodyPr>
          <a:lstStyle/>
          <a:p>
            <a:pPr indent="0" lvl="0" marL="0" rtl="0" algn="l">
              <a:spcBef>
                <a:spcPts val="0"/>
              </a:spcBef>
              <a:spcAft>
                <a:spcPts val="0"/>
              </a:spcAft>
              <a:buNone/>
            </a:pPr>
            <a:r>
              <a:rPr lang="en"/>
              <a:t>Wikipedia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nochrome">
  <a:themeElements>
    <a:clrScheme name="Simple Light">
      <a:dk1>
        <a:srgbClr val="000000"/>
      </a:dk1>
      <a:lt1>
        <a:srgbClr val="FFFFFF"/>
      </a:lt1>
      <a:dk2>
        <a:srgbClr val="D9D9D9"/>
      </a:dk2>
      <a:lt2>
        <a:srgbClr val="EFEFEF"/>
      </a:lt2>
      <a:accent1>
        <a:srgbClr val="2F2F2F"/>
      </a:accent1>
      <a:accent2>
        <a:srgbClr val="666666"/>
      </a:accent2>
      <a:accent3>
        <a:srgbClr val="999999"/>
      </a:accent3>
      <a:accent4>
        <a:srgbClr val="EDEDED"/>
      </a:accent4>
      <a:accent5>
        <a:srgbClr val="B7B7B7"/>
      </a:accent5>
      <a:accent6>
        <a:srgbClr val="1A1A1A"/>
      </a:accent6>
      <a:hlink>
        <a:srgbClr val="1B1B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