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Desert image (public domain): https://www.public-domain-image.com/public-domain-images-pictures-free-stock-photos/nature-landscapes-public-domain-images-pictures/deserts-public-domain-images-pictures/desert-beauty-landscape.jpg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River image (CC0 public domain): https://www.publicdomainpictures.net/view-image.php?image=25508&amp;picture=fast-flowing-river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Desert image (public domain): https://www.public-domain-image.com/public-domain-images-pictures-free-stock-photos/nature-landscapes-public-domain-images-pictures/deserts-public-domain-images-pictures/desert-beauty-landscape.jpg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Archery target image (CC BY-SA via Wikimedia Commons): https://commons.wikimedia.org/wiki/File:WA_80_cm_archery_target.svg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Desert image (public domain): https://www.public-domain-image.com/public-domain-images-pictures-free-stock-photos/nature-landscapes-public-domain-images-pictures/deserts-public-domain-images-pictures/desert-beauty-landscape.jpg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Archery target image (CC BY-SA via Wikimedia Commons): https://commons.wikimedia.org/wiki/File:WA_80_cm_archery_target.svg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Desert image (public domain): https://www.public-domain-image.com/public-domain-images-pictures-free-stock-photos/nature-landscapes-public-domain-images-pictures/deserts-public-domain-images-pictures/desert-beauty-landscape.jpg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River image (CC0 public domain): https://www.publicdomainpictures.net/view-image.php?image=25508&amp;picture=fast-flowing-river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River image (CC0 public domain): https://www.publicdomainpictures.net/view-image.php?image=25508&amp;picture=fast-flowing-river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desert.jpg">    </p:cNvPr>
          <p:cNvPicPr>
            <a:picLocks noChangeAspect="1"/>
          </p:cNvPicPr>
          <p:nvPr/>
        </p:nvPicPr>
        <p:blipFill>
          <a:blip r:embed="rId1"/>
          <a:srcRect l="0" r="0" t="7896" b="7896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>
              <a:alpha val="5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31520" y="1920240"/>
            <a:ext cx="107899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Re-Aimed by Grace</a:t>
            </a:r>
            <a:endParaRPr lang="en-US" sz="5400" dirty="0"/>
          </a:p>
        </p:txBody>
      </p:sp>
      <p:sp>
        <p:nvSpPr>
          <p:cNvPr id="5" name="Text 2"/>
          <p:cNvSpPr/>
          <p:nvPr/>
        </p:nvSpPr>
        <p:spPr>
          <a:xfrm>
            <a:off x="777240" y="2788920"/>
            <a:ext cx="10607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Sunday in Lent • Matthew 4:1–11 (NIV)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777240" y="3200400"/>
            <a:ext cx="10607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Feb. 22, 2026 • Paul David Bravard, DMin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0B3B8C"/>
          </a:solidFill>
          <a:ln w="12700">
            <a:solidFill>
              <a:srgbClr val="0B3B8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Practice for the Week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Pause before you answer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31520" y="1097280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minute of quiet before you answer…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731520" y="169164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the email • before the hard conversation • before the snap decision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731520" y="2286000"/>
            <a:ext cx="1097280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14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097280" y="25603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Pray (honest):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097280" y="2852928"/>
            <a:ext cx="10241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i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“Lord, show me what I’m reaching for.”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097280" y="342900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Pray (obedient):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1097280" y="3721608"/>
            <a:ext cx="10241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i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“Lord, re-aim me toward worship and trust.”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731520" y="4572000"/>
            <a:ext cx="5486400" cy="12801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18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1051560" y="4846320"/>
            <a:ext cx="484632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000" i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“You forgave the guilt of my sin.”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1051560" y="5440680"/>
            <a:ext cx="4846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Psalm 32:5 (NIV)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400800" y="4572000"/>
            <a:ext cx="5303520" cy="1280160"/>
          </a:xfrm>
          <a:prstGeom prst="roundRect">
            <a:avLst/>
          </a:prstGeom>
          <a:solidFill>
            <a:srgbClr val="0B3B8C"/>
          </a:solidFill>
          <a:ln w="12700">
            <a:solidFill>
              <a:srgbClr val="0B3B8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583680" y="4892040"/>
            <a:ext cx="49377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Confess quickly • Repair quickly • Aim again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iver.jpg">    </p:cNvPr>
          <p:cNvPicPr>
            <a:picLocks noChangeAspect="1"/>
          </p:cNvPicPr>
          <p:nvPr/>
        </p:nvPicPr>
        <p:blipFill>
          <a:blip r:embed="rId1"/>
          <a:srcRect l="0" r="0" t="7636" b="7636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>
              <a:alpha val="4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22960" y="2103120"/>
            <a:ext cx="10789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mark is not spiritual impressiveness.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822960" y="2743200"/>
            <a:ext cx="1078992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mark is faithful communion with the Father:</a:t>
            </a:r>
            <a:endParaRPr lang="en-US" sz="2000" dirty="0"/>
          </a:p>
          <a:p>
            <a:pPr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worship-first • trust-first • obedience-from-love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822960" y="4023360"/>
            <a:ext cx="10789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Amen.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0B3B8C"/>
          </a:solidFill>
          <a:ln w="12700">
            <a:solidFill>
              <a:srgbClr val="0B3B8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Idea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Lent 1</a:t>
            </a:r>
            <a:endParaRPr lang="en-US" sz="1200" dirty="0"/>
          </a:p>
        </p:txBody>
      </p:sp>
      <p:pic>
        <p:nvPicPr>
          <p:cNvPr id="5" name="Image 0" descr="/mnt/data/desert.jpg">    </p:cNvPr>
          <p:cNvPicPr>
            <a:picLocks noChangeAspect="1"/>
          </p:cNvPicPr>
          <p:nvPr/>
        </p:nvPicPr>
        <p:blipFill>
          <a:blip r:embed="rId1"/>
          <a:srcRect l="17959" r="17959" t="0" b="0"/>
          <a:stretch/>
        </p:blipFill>
        <p:spPr>
          <a:xfrm>
            <a:off x="6400800" y="502920"/>
            <a:ext cx="5788152" cy="603504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400800" y="502920"/>
            <a:ext cx="5788152" cy="6035040"/>
          </a:xfrm>
          <a:prstGeom prst="rect">
            <a:avLst/>
          </a:prstGeom>
          <a:solidFill>
            <a:srgbClr val="000000">
              <a:alpha val="4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31520" y="1097280"/>
            <a:ext cx="54864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the wilderness, Jesus reveals the true “mark”—</a:t>
            </a:r>
            <a:endParaRPr lang="en-US" sz="2800" dirty="0"/>
          </a:p>
          <a:p>
            <a:pPr indent="0" marL="0">
              <a:buNone/>
            </a:pPr>
            <a:r>
              <a:rPr lang="en-US" sz="2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faithful communion with the Father—</a:t>
            </a:r>
            <a:endParaRPr lang="en-US" sz="2800" dirty="0"/>
          </a:p>
          <a:p>
            <a:pPr indent="0" marL="0">
              <a:buNone/>
            </a:pPr>
            <a:r>
              <a:rPr lang="en-US" sz="2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grace restores our aim when we miss.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731520" y="3246120"/>
            <a:ext cx="5486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Holiness is formed over time as we are re-aimed by grace.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548640" y="6510528"/>
            <a:ext cx="11064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Genesis 2–3 • Psalm 32 • Romans 5:12–19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0B3B8C"/>
          </a:solidFill>
          <a:ln w="12700">
            <a:solidFill>
              <a:srgbClr val="0B3B8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Opener: “Aim is revealed under pressure”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hamartia</a:t>
            </a:r>
            <a:endParaRPr lang="en-US" sz="1200" dirty="0"/>
          </a:p>
        </p:txBody>
      </p:sp>
      <p:pic>
        <p:nvPicPr>
          <p:cNvPr id="5" name="Image 0" descr="/mnt/data/targe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2360" y="1005840"/>
            <a:ext cx="4389120" cy="43891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31520" y="1143000"/>
            <a:ext cx="6492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“Hamartia” = “missing the mark”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822960" y="1737360"/>
            <a:ext cx="649224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54000" indent="-2540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 is real—sometimes rebellion, sometimes mis-aimed life under pressure.</a:t>
            </a:r>
            <a:endParaRPr lang="en-US" sz="1800" dirty="0"/>
          </a:p>
          <a:p>
            <a:pPr marL="254000" indent="-2540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Temptation often offers shortcuts:</a:t>
            </a:r>
            <a:endParaRPr lang="en-US" sz="1800" dirty="0"/>
          </a:p>
          <a:p>
            <a:pPr marL="254000" indent="-2540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provision without trust</a:t>
            </a:r>
            <a:endParaRPr lang="en-US" sz="1800" dirty="0"/>
          </a:p>
          <a:p>
            <a:pPr marL="254000" indent="-2540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proving instead of abiding</a:t>
            </a:r>
            <a:endParaRPr lang="en-US" sz="1800" dirty="0"/>
          </a:p>
          <a:p>
            <a:pPr marL="254000" indent="-2540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power without worship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731520" y="4663440"/>
            <a:ext cx="10972800" cy="1417320"/>
          </a:xfrm>
          <a:prstGeom prst="rect">
            <a:avLst/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60120" y="480060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question for Lent: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960120" y="5074920"/>
            <a:ext cx="104241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B3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“What shortcut is being offered to me right now?”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548640" y="6510528"/>
            <a:ext cx="11064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“Aim is revealed under pressure.”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0B3B8C"/>
          </a:solidFill>
          <a:ln w="12700">
            <a:solidFill>
              <a:srgbClr val="0B3B8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Temptation 1: Provision without trust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Matt 4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31520" y="1051560"/>
            <a:ext cx="6400800" cy="1828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18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051560" y="1325880"/>
            <a:ext cx="576072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000" i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“If you are the Son of God, tell these stones to become bread.”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051560" y="2468880"/>
            <a:ext cx="5760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Matthew 4:3 (NIV)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731520" y="3063240"/>
            <a:ext cx="6400800" cy="2103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18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1051560" y="3337560"/>
            <a:ext cx="576072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000" i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“Man shall not live on bread alone, but on every word that comes from the mouth of God.”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1051560" y="4754880"/>
            <a:ext cx="5760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Matthew 4:4 (NIV)</a:t>
            </a:r>
            <a:endParaRPr lang="en-US" sz="1200" dirty="0"/>
          </a:p>
        </p:txBody>
      </p:sp>
      <p:pic>
        <p:nvPicPr>
          <p:cNvPr id="11" name="Image 0" descr="/mnt/data/desert.jpg">    </p:cNvPr>
          <p:cNvPicPr>
            <a:picLocks noChangeAspect="1"/>
          </p:cNvPicPr>
          <p:nvPr/>
        </p:nvPicPr>
        <p:blipFill>
          <a:blip r:embed="rId1"/>
          <a:srcRect l="24033" r="24033" t="0" b="0"/>
          <a:stretch/>
        </p:blipFill>
        <p:spPr>
          <a:xfrm>
            <a:off x="7498080" y="502920"/>
            <a:ext cx="4690872" cy="6035040"/>
          </a:xfrm>
          <a:prstGeom prst="rect">
            <a:avLst/>
          </a:prstGeom>
        </p:spPr>
      </p:pic>
      <p:sp>
        <p:nvSpPr>
          <p:cNvPr id="12" name="Shape 9"/>
          <p:cNvSpPr/>
          <p:nvPr/>
        </p:nvSpPr>
        <p:spPr>
          <a:xfrm>
            <a:off x="7498080" y="502920"/>
            <a:ext cx="4690872" cy="6035040"/>
          </a:xfrm>
          <a:prstGeom prst="rect">
            <a:avLst/>
          </a:prstGeom>
          <a:solidFill>
            <a:srgbClr val="000000">
              <a:alpha val="4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818120" y="105156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Shortcut: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7818120" y="1325880"/>
            <a:ext cx="4114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Relief without reliance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818120" y="205740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Re-aim: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7818120" y="2331720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 the Father’s word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0B3B8C"/>
          </a:solidFill>
          <a:ln w="12700">
            <a:solidFill>
              <a:srgbClr val="0B3B8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Temptation 2: Proving instead of abiding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Matt 4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31520" y="1051560"/>
            <a:ext cx="6400800" cy="1828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18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051560" y="1325880"/>
            <a:ext cx="576072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000" i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“If you are the Son of God… throw yourself down.”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051560" y="2468880"/>
            <a:ext cx="5760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Matthew 4:6 (NIV)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731520" y="3063240"/>
            <a:ext cx="6400800" cy="1645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18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1051560" y="3337560"/>
            <a:ext cx="576072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000" i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“Do not put the Lord your God to the test.”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1051560" y="4297680"/>
            <a:ext cx="5760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Matthew 4:7 (NIV)</a:t>
            </a:r>
            <a:endParaRPr lang="en-US" sz="1200" dirty="0"/>
          </a:p>
        </p:txBody>
      </p:sp>
      <p:pic>
        <p:nvPicPr>
          <p:cNvPr id="11" name="Image 0" descr="/mnt/data/targe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0960" y="1097280"/>
            <a:ext cx="4297680" cy="429768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7818120" y="544068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Shortcut: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7818120" y="566928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 identity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7818120" y="598932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Re-aim: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7818120" y="621792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3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 + trust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0B3B8C"/>
          </a:solidFill>
          <a:ln w="12700">
            <a:solidFill>
              <a:srgbClr val="0B3B8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Temptation 3: Power without worship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Matt 4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31520" y="1051560"/>
            <a:ext cx="640080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18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051560" y="1325880"/>
            <a:ext cx="576072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000" i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“All this I will give you… if you will bow down and worship me.”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051560" y="2651760"/>
            <a:ext cx="5760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Matthew 4:9 (NIV)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731520" y="3246120"/>
            <a:ext cx="6400800" cy="17373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18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1051560" y="3520440"/>
            <a:ext cx="57607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000" i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“Worship the Lord your God, and serve him only.”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1051560" y="4572000"/>
            <a:ext cx="5760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Matthew 4:10 (NIV)</a:t>
            </a:r>
            <a:endParaRPr lang="en-US" sz="1200" dirty="0"/>
          </a:p>
        </p:txBody>
      </p:sp>
      <p:pic>
        <p:nvPicPr>
          <p:cNvPr id="11" name="Image 0" descr="/mnt/data/desert.jpg">    </p:cNvPr>
          <p:cNvPicPr>
            <a:picLocks noChangeAspect="1"/>
          </p:cNvPicPr>
          <p:nvPr/>
        </p:nvPicPr>
        <p:blipFill>
          <a:blip r:embed="rId1"/>
          <a:srcRect l="24033" r="24033" t="0" b="0"/>
          <a:stretch/>
        </p:blipFill>
        <p:spPr>
          <a:xfrm>
            <a:off x="7498080" y="502920"/>
            <a:ext cx="4690872" cy="6035040"/>
          </a:xfrm>
          <a:prstGeom prst="rect">
            <a:avLst/>
          </a:prstGeom>
        </p:spPr>
      </p:pic>
      <p:sp>
        <p:nvSpPr>
          <p:cNvPr id="12" name="Shape 9"/>
          <p:cNvSpPr/>
          <p:nvPr/>
        </p:nvSpPr>
        <p:spPr>
          <a:xfrm>
            <a:off x="7498080" y="502920"/>
            <a:ext cx="4690872" cy="6035040"/>
          </a:xfrm>
          <a:prstGeom prst="rect">
            <a:avLst/>
          </a:prstGeom>
          <a:solidFill>
            <a:srgbClr val="000000">
              <a:alpha val="4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818120" y="114300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Shortcut: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7818120" y="1417320"/>
            <a:ext cx="4114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 + influence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818120" y="214884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Re-aim: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7818120" y="2423160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Worship-first life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0B3B8C"/>
          </a:solidFill>
          <a:ln w="12700">
            <a:solidFill>
              <a:srgbClr val="0B3B8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Hamartia + Grace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Psalm 32 • Rom 5</a:t>
            </a:r>
            <a:endParaRPr lang="en-US" sz="1200" dirty="0"/>
          </a:p>
        </p:txBody>
      </p:sp>
      <p:pic>
        <p:nvPicPr>
          <p:cNvPr id="5" name="Image 0" descr="/mnt/data/river.jpg">    </p:cNvPr>
          <p:cNvPicPr>
            <a:picLocks noChangeAspect="1"/>
          </p:cNvPicPr>
          <p:nvPr/>
        </p:nvPicPr>
        <p:blipFill>
          <a:blip r:embed="rId1"/>
          <a:srcRect l="18155" r="18155" t="0" b="0"/>
          <a:stretch/>
        </p:blipFill>
        <p:spPr>
          <a:xfrm>
            <a:off x="6400800" y="502920"/>
            <a:ext cx="5788152" cy="603504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400800" y="502920"/>
            <a:ext cx="5788152" cy="6035040"/>
          </a:xfrm>
          <a:prstGeom prst="rect">
            <a:avLst/>
          </a:prstGeom>
          <a:solidFill>
            <a:srgbClr val="000000">
              <a:alpha val="4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31520" y="914400"/>
            <a:ext cx="5486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Hamartia = “missing the mark”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731520" y="1417320"/>
            <a:ext cx="5486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Grace does not leave us in shame—</a:t>
            </a:r>
            <a:endParaRPr lang="en-US" sz="1800" dirty="0"/>
          </a:p>
          <a:p>
            <a:pPr indent="0" marL="0">
              <a:buNone/>
            </a:pPr>
            <a:r>
              <a:rPr lang="en-US" sz="18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restores our aim through confession and mercy.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731520" y="2423160"/>
            <a:ext cx="5486400" cy="13716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18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1051560" y="2697480"/>
            <a:ext cx="484632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000" i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“Blessed is the one whose transgressions are forgiven.”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1051560" y="3383280"/>
            <a:ext cx="4846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Psalm 32:1 (NIV)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731520" y="3977640"/>
            <a:ext cx="5486400" cy="11887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18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1051560" y="4251960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000" i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“You forgave the guilt of my sin.”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1051560" y="4754880"/>
            <a:ext cx="4846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Psalm 32:5 (NIV)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6720840" y="5212080"/>
            <a:ext cx="52120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“Through the obedience of the one man…</a:t>
            </a:r>
            <a:endParaRPr lang="en-US" sz="1800" dirty="0"/>
          </a:p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…many will be made righteous.”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6720840" y="5943600"/>
            <a:ext cx="5212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Romans 5:19 (NIV)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0B3B8C"/>
          </a:solidFill>
          <a:ln w="12700">
            <a:solidFill>
              <a:srgbClr val="0B3B8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Flow of Holiness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Grace is the current</a:t>
            </a:r>
            <a:endParaRPr lang="en-US" sz="1200" dirty="0"/>
          </a:p>
        </p:txBody>
      </p:sp>
      <p:pic>
        <p:nvPicPr>
          <p:cNvPr id="5" name="Image 0" descr="/mnt/data/river.jpg">    </p:cNvPr>
          <p:cNvPicPr>
            <a:picLocks noChangeAspect="1"/>
          </p:cNvPicPr>
          <p:nvPr/>
        </p:nvPicPr>
        <p:blipFill>
          <a:blip r:embed="rId1"/>
          <a:srcRect l="0" r="0" t="31925" b="31925"/>
          <a:stretch/>
        </p:blipFill>
        <p:spPr>
          <a:xfrm>
            <a:off x="0" y="502920"/>
            <a:ext cx="12188952" cy="292608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0" y="502920"/>
            <a:ext cx="12188952" cy="2926080"/>
          </a:xfrm>
          <a:prstGeom prst="rect">
            <a:avLst/>
          </a:prstGeom>
          <a:solidFill>
            <a:srgbClr val="000000">
              <a:alpha val="4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31520" y="1005840"/>
            <a:ext cx="10698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“Holiness is not a ladder we climb; it’s a river we enter.”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731520" y="1691640"/>
            <a:ext cx="111556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“The headwaters are Jesus revealed; the downstream is Jesus reproduced.”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548640" y="3794760"/>
            <a:ext cx="2601468" cy="2377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15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731520" y="3977640"/>
            <a:ext cx="223570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B3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Prevenient</a:t>
            </a:r>
            <a:endParaRPr lang="en-US" sz="1600" dirty="0"/>
          </a:p>
          <a:p>
            <a:pPr algn="ctr" indent="0" marL="0">
              <a:buNone/>
            </a:pPr>
            <a:r>
              <a:rPr lang="en-US" sz="1600" b="1" dirty="0">
                <a:solidFill>
                  <a:srgbClr val="0B3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Grace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777240" y="4754880"/>
            <a:ext cx="2144268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Awakens us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truth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3378708" y="3794760"/>
            <a:ext cx="2601468" cy="2377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15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3561588" y="3977640"/>
            <a:ext cx="223570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B3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Justifying</a:t>
            </a:r>
            <a:endParaRPr lang="en-US" sz="1600" dirty="0"/>
          </a:p>
          <a:p>
            <a:pPr algn="ctr" indent="0" marL="0">
              <a:buNone/>
            </a:pPr>
            <a:r>
              <a:rPr lang="en-US" sz="1600" b="1" dirty="0">
                <a:solidFill>
                  <a:srgbClr val="0B3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Grace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3607308" y="4754880"/>
            <a:ext cx="2144268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Forgives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restores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6208776" y="3794760"/>
            <a:ext cx="2601468" cy="2377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15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6391656" y="3977640"/>
            <a:ext cx="223570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B3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Sanctifying</a:t>
            </a:r>
            <a:endParaRPr lang="en-US" sz="1600" dirty="0"/>
          </a:p>
          <a:p>
            <a:pPr algn="ctr" indent="0" marL="0">
              <a:buNone/>
            </a:pPr>
            <a:r>
              <a:rPr lang="en-US" sz="1600" b="1" dirty="0">
                <a:solidFill>
                  <a:srgbClr val="0B3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Grace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437376" y="4754880"/>
            <a:ext cx="2144268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Retrains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aim</a:t>
            </a:r>
            <a:endParaRPr lang="en-US" sz="1400" dirty="0"/>
          </a:p>
        </p:txBody>
      </p:sp>
      <p:sp>
        <p:nvSpPr>
          <p:cNvPr id="18" name="Shape 15"/>
          <p:cNvSpPr/>
          <p:nvPr/>
        </p:nvSpPr>
        <p:spPr>
          <a:xfrm>
            <a:off x="9038844" y="3794760"/>
            <a:ext cx="2601468" cy="2377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15000"/>
              </a:srgbClr>
            </a:outerShdw>
          </a:effectLst>
        </p:spPr>
      </p:sp>
      <p:sp>
        <p:nvSpPr>
          <p:cNvPr id="19" name="Text 16"/>
          <p:cNvSpPr/>
          <p:nvPr/>
        </p:nvSpPr>
        <p:spPr>
          <a:xfrm>
            <a:off x="9221724" y="3977640"/>
            <a:ext cx="223570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B3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Missional</a:t>
            </a:r>
            <a:endParaRPr lang="en-US" sz="1600" dirty="0"/>
          </a:p>
          <a:p>
            <a:pPr algn="ctr" indent="0" marL="0">
              <a:buNone/>
            </a:pPr>
            <a:r>
              <a:rPr lang="en-US" sz="1600" b="1" dirty="0">
                <a:solidFill>
                  <a:srgbClr val="0B3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Grace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9267444" y="4754880"/>
            <a:ext cx="2144268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Sends love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outward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502920"/>
          </a:xfrm>
          <a:prstGeom prst="rect">
            <a:avLst/>
          </a:prstGeom>
          <a:solidFill>
            <a:srgbClr val="0B3B8C"/>
          </a:solidFill>
          <a:ln w="12700">
            <a:solidFill>
              <a:srgbClr val="0B3B8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09728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Take-away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0058400" y="109728"/>
            <a:ext cx="2011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Small stone question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31520" y="109728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shortcut is being offered to you right now?</a:t>
            </a:r>
            <a:endParaRPr lang="en-US" sz="3400" dirty="0"/>
          </a:p>
        </p:txBody>
      </p:sp>
      <p:sp>
        <p:nvSpPr>
          <p:cNvPr id="6" name="Shape 4"/>
          <p:cNvSpPr/>
          <p:nvPr/>
        </p:nvSpPr>
        <p:spPr>
          <a:xfrm>
            <a:off x="731520" y="2011680"/>
            <a:ext cx="10972800" cy="3840480"/>
          </a:xfrm>
          <a:prstGeom prst="rect">
            <a:avLst/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05840" y="2240280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Shortcuts to watch for: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005840" y="2560320"/>
            <a:ext cx="103327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04800" indent="-304800"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Provision without trust: “Just take control and fix it.”</a:t>
            </a:r>
            <a:endParaRPr lang="en-US" sz="2000" dirty="0"/>
          </a:p>
          <a:p>
            <a:pPr marL="304800" indent="-304800"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Proving instead of abiding: “Just perform.”</a:t>
            </a:r>
            <a:endParaRPr lang="en-US" sz="2000" dirty="0"/>
          </a:p>
          <a:p>
            <a:pPr marL="304800" indent="-304800"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Power without worship: “Just win—make it go your way.”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05840" y="411480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Remember: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005840" y="4389120"/>
            <a:ext cx="10332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C2410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Shortcuts are expensive.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1005840" y="5074920"/>
            <a:ext cx="10332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They feel like relief now, but they cost us the center.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2026-02-22T13:52:45Z</dcterms:created>
  <dcterms:modified xsi:type="dcterms:W3CDTF">2026-02-22T13:52:45Z</dcterms:modified>
</cp:coreProperties>
</file>