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2" r:id="rId3"/>
    <p:sldId id="258" r:id="rId4"/>
    <p:sldId id="274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71" r:id="rId14"/>
    <p:sldId id="269" r:id="rId15"/>
    <p:sldId id="270" r:id="rId16"/>
    <p:sldId id="263" r:id="rId17"/>
    <p:sldId id="273" r:id="rId1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09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105325" y="143767"/>
            <a:ext cx="8925600" cy="6563200"/>
            <a:chOff x="105325" y="107825"/>
            <a:chExt cx="8925600" cy="4922400"/>
          </a:xfrm>
        </p:grpSpPr>
        <p:sp>
          <p:nvSpPr>
            <p:cNvPr id="11" name="Google Shape;11;p2"/>
            <p:cNvSpPr/>
            <p:nvPr/>
          </p:nvSpPr>
          <p:spPr>
            <a:xfrm>
              <a:off x="105325" y="107825"/>
              <a:ext cx="8925600" cy="49224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grpSp>
          <p:nvGrpSpPr>
            <p:cNvPr id="12" name="Google Shape;12;p2"/>
            <p:cNvGrpSpPr/>
            <p:nvPr/>
          </p:nvGrpSpPr>
          <p:grpSpPr>
            <a:xfrm rot="10800000">
              <a:off x="174550" y="3979016"/>
              <a:ext cx="988409" cy="988409"/>
              <a:chOff x="2227680" y="-15120"/>
              <a:chExt cx="5667480" cy="5667480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6944400" y="27720"/>
                <a:ext cx="950760" cy="1638360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4551" extrusionOk="0">
                    <a:moveTo>
                      <a:pt x="2522" y="0"/>
                    </a:moveTo>
                    <a:lnTo>
                      <a:pt x="2522" y="0"/>
                    </a:lnTo>
                    <a:cubicBezTo>
                      <a:pt x="2496" y="103"/>
                      <a:pt x="2475" y="438"/>
                      <a:pt x="2641" y="572"/>
                    </a:cubicBezTo>
                    <a:cubicBezTo>
                      <a:pt x="2641" y="572"/>
                      <a:pt x="2336" y="516"/>
                      <a:pt x="2197" y="717"/>
                    </a:cubicBezTo>
                    <a:cubicBezTo>
                      <a:pt x="2197" y="717"/>
                      <a:pt x="2424" y="706"/>
                      <a:pt x="2573" y="959"/>
                    </a:cubicBezTo>
                    <a:cubicBezTo>
                      <a:pt x="2718" y="1217"/>
                      <a:pt x="2573" y="1408"/>
                      <a:pt x="2522" y="1449"/>
                    </a:cubicBezTo>
                    <a:cubicBezTo>
                      <a:pt x="2522" y="1449"/>
                      <a:pt x="2543" y="1325"/>
                      <a:pt x="2439" y="1201"/>
                    </a:cubicBezTo>
                    <a:cubicBezTo>
                      <a:pt x="2331" y="1078"/>
                      <a:pt x="1960" y="1041"/>
                      <a:pt x="1795" y="1232"/>
                    </a:cubicBezTo>
                    <a:cubicBezTo>
                      <a:pt x="1795" y="1232"/>
                      <a:pt x="2223" y="1279"/>
                      <a:pt x="2475" y="1645"/>
                    </a:cubicBezTo>
                    <a:cubicBezTo>
                      <a:pt x="2594" y="1815"/>
                      <a:pt x="2641" y="1985"/>
                      <a:pt x="2641" y="2243"/>
                    </a:cubicBezTo>
                    <a:cubicBezTo>
                      <a:pt x="2641" y="2511"/>
                      <a:pt x="2429" y="2774"/>
                      <a:pt x="2109" y="2774"/>
                    </a:cubicBezTo>
                    <a:cubicBezTo>
                      <a:pt x="1831" y="2774"/>
                      <a:pt x="1696" y="2542"/>
                      <a:pt x="1696" y="2367"/>
                    </a:cubicBezTo>
                    <a:cubicBezTo>
                      <a:pt x="1696" y="2233"/>
                      <a:pt x="1769" y="2135"/>
                      <a:pt x="1810" y="2088"/>
                    </a:cubicBezTo>
                    <a:cubicBezTo>
                      <a:pt x="1908" y="1975"/>
                      <a:pt x="2078" y="1934"/>
                      <a:pt x="2223" y="1975"/>
                    </a:cubicBezTo>
                    <a:cubicBezTo>
                      <a:pt x="2223" y="1975"/>
                      <a:pt x="2052" y="1547"/>
                      <a:pt x="1387" y="1701"/>
                    </a:cubicBezTo>
                    <a:cubicBezTo>
                      <a:pt x="861" y="1831"/>
                      <a:pt x="304" y="2568"/>
                      <a:pt x="268" y="3248"/>
                    </a:cubicBezTo>
                    <a:cubicBezTo>
                      <a:pt x="227" y="3935"/>
                      <a:pt x="578" y="4275"/>
                      <a:pt x="846" y="4311"/>
                    </a:cubicBezTo>
                    <a:cubicBezTo>
                      <a:pt x="1109" y="4347"/>
                      <a:pt x="1310" y="4202"/>
                      <a:pt x="1434" y="4156"/>
                    </a:cubicBezTo>
                    <a:cubicBezTo>
                      <a:pt x="1557" y="4105"/>
                      <a:pt x="1542" y="4285"/>
                      <a:pt x="1346" y="4419"/>
                    </a:cubicBezTo>
                    <a:cubicBezTo>
                      <a:pt x="1150" y="4553"/>
                      <a:pt x="608" y="4697"/>
                      <a:pt x="243" y="4239"/>
                    </a:cubicBezTo>
                    <a:cubicBezTo>
                      <a:pt x="-129" y="3780"/>
                      <a:pt x="-31" y="2810"/>
                      <a:pt x="243" y="2274"/>
                    </a:cubicBezTo>
                    <a:lnTo>
                      <a:pt x="25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7114320" y="748080"/>
                <a:ext cx="270000" cy="75924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109" extrusionOk="0">
                    <a:moveTo>
                      <a:pt x="456" y="2109"/>
                    </a:moveTo>
                    <a:lnTo>
                      <a:pt x="456" y="2109"/>
                    </a:lnTo>
                    <a:cubicBezTo>
                      <a:pt x="462" y="2109"/>
                      <a:pt x="462" y="2109"/>
                      <a:pt x="462" y="2109"/>
                    </a:cubicBezTo>
                    <a:cubicBezTo>
                      <a:pt x="606" y="2109"/>
                      <a:pt x="688" y="1949"/>
                      <a:pt x="622" y="1825"/>
                    </a:cubicBezTo>
                    <a:cubicBezTo>
                      <a:pt x="580" y="1748"/>
                      <a:pt x="534" y="1660"/>
                      <a:pt x="492" y="1588"/>
                    </a:cubicBezTo>
                    <a:cubicBezTo>
                      <a:pt x="332" y="1284"/>
                      <a:pt x="322" y="871"/>
                      <a:pt x="456" y="489"/>
                    </a:cubicBezTo>
                    <a:cubicBezTo>
                      <a:pt x="528" y="293"/>
                      <a:pt x="631" y="124"/>
                      <a:pt x="750" y="0"/>
                    </a:cubicBezTo>
                    <a:cubicBezTo>
                      <a:pt x="394" y="216"/>
                      <a:pt x="33" y="737"/>
                      <a:pt x="3" y="1263"/>
                    </a:cubicBezTo>
                    <a:cubicBezTo>
                      <a:pt x="-33" y="1851"/>
                      <a:pt x="255" y="2083"/>
                      <a:pt x="400" y="2104"/>
                    </a:cubicBezTo>
                    <a:cubicBezTo>
                      <a:pt x="420" y="2109"/>
                      <a:pt x="441" y="2109"/>
                      <a:pt x="456" y="210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7319880" y="740520"/>
                <a:ext cx="574200" cy="70632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962" extrusionOk="0">
                    <a:moveTo>
                      <a:pt x="551" y="0"/>
                    </a:moveTo>
                    <a:lnTo>
                      <a:pt x="551" y="0"/>
                    </a:lnTo>
                    <a:cubicBezTo>
                      <a:pt x="468" y="108"/>
                      <a:pt x="422" y="242"/>
                      <a:pt x="422" y="387"/>
                    </a:cubicBezTo>
                    <a:cubicBezTo>
                      <a:pt x="422" y="640"/>
                      <a:pt x="566" y="856"/>
                      <a:pt x="777" y="959"/>
                    </a:cubicBezTo>
                    <a:cubicBezTo>
                      <a:pt x="777" y="959"/>
                      <a:pt x="597" y="1119"/>
                      <a:pt x="360" y="1021"/>
                    </a:cubicBezTo>
                    <a:cubicBezTo>
                      <a:pt x="360" y="1021"/>
                      <a:pt x="530" y="1325"/>
                      <a:pt x="891" y="1325"/>
                    </a:cubicBezTo>
                    <a:cubicBezTo>
                      <a:pt x="1252" y="1325"/>
                      <a:pt x="1422" y="1031"/>
                      <a:pt x="1458" y="903"/>
                    </a:cubicBezTo>
                    <a:cubicBezTo>
                      <a:pt x="1587" y="939"/>
                      <a:pt x="1752" y="1403"/>
                      <a:pt x="1288" y="1506"/>
                    </a:cubicBezTo>
                    <a:cubicBezTo>
                      <a:pt x="1288" y="1506"/>
                      <a:pt x="1350" y="1686"/>
                      <a:pt x="1159" y="1857"/>
                    </a:cubicBezTo>
                    <a:cubicBezTo>
                      <a:pt x="963" y="2032"/>
                      <a:pt x="380" y="2032"/>
                      <a:pt x="107" y="1511"/>
                    </a:cubicBezTo>
                    <a:cubicBezTo>
                      <a:pt x="-171" y="985"/>
                      <a:pt x="133" y="175"/>
                      <a:pt x="5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412040" y="1531440"/>
                <a:ext cx="31680" cy="14760"/>
              </a:xfrm>
              <a:custGeom>
                <a:avLst/>
                <a:gdLst/>
                <a:ahLst/>
                <a:cxnLst/>
                <a:rect l="l" t="t" r="r" b="b"/>
                <a:pathLst>
                  <a:path w="88" h="41" extrusionOk="0">
                    <a:moveTo>
                      <a:pt x="88" y="0"/>
                    </a:moveTo>
                    <a:lnTo>
                      <a:pt x="88" y="0"/>
                    </a:lnTo>
                    <a:cubicBezTo>
                      <a:pt x="57" y="16"/>
                      <a:pt x="32" y="31"/>
                      <a:pt x="0" y="41"/>
                    </a:cubicBezTo>
                    <a:lnTo>
                      <a:pt x="8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642440" y="1295640"/>
                <a:ext cx="252720" cy="601560"/>
              </a:xfrm>
              <a:custGeom>
                <a:avLst/>
                <a:gdLst/>
                <a:ahLst/>
                <a:cxnLst/>
                <a:rect l="l" t="t" r="r" b="b"/>
                <a:pathLst>
                  <a:path w="702" h="1671" extrusionOk="0">
                    <a:moveTo>
                      <a:pt x="702" y="0"/>
                    </a:moveTo>
                    <a:lnTo>
                      <a:pt x="702" y="0"/>
                    </a:lnTo>
                    <a:cubicBezTo>
                      <a:pt x="702" y="114"/>
                      <a:pt x="510" y="624"/>
                      <a:pt x="0" y="629"/>
                    </a:cubicBezTo>
                    <a:cubicBezTo>
                      <a:pt x="325" y="763"/>
                      <a:pt x="707" y="1124"/>
                      <a:pt x="702" y="1671"/>
                    </a:cubicBezTo>
                    <a:lnTo>
                      <a:pt x="70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457680" y="1382760"/>
                <a:ext cx="1437480" cy="3075840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8544" extrusionOk="0">
                    <a:moveTo>
                      <a:pt x="2719" y="1542"/>
                    </a:moveTo>
                    <a:lnTo>
                      <a:pt x="2719" y="1542"/>
                    </a:lnTo>
                    <a:cubicBezTo>
                      <a:pt x="2719" y="1259"/>
                      <a:pt x="2950" y="1027"/>
                      <a:pt x="3240" y="1027"/>
                    </a:cubicBezTo>
                    <a:cubicBezTo>
                      <a:pt x="3523" y="1027"/>
                      <a:pt x="3755" y="1259"/>
                      <a:pt x="3755" y="1542"/>
                    </a:cubicBezTo>
                    <a:cubicBezTo>
                      <a:pt x="3755" y="1682"/>
                      <a:pt x="3647" y="1790"/>
                      <a:pt x="3507" y="1790"/>
                    </a:cubicBezTo>
                    <a:cubicBezTo>
                      <a:pt x="3441" y="1790"/>
                      <a:pt x="3374" y="1764"/>
                      <a:pt x="3332" y="1718"/>
                    </a:cubicBezTo>
                    <a:cubicBezTo>
                      <a:pt x="3286" y="1671"/>
                      <a:pt x="3260" y="1609"/>
                      <a:pt x="3260" y="1542"/>
                    </a:cubicBezTo>
                    <a:cubicBezTo>
                      <a:pt x="3260" y="1408"/>
                      <a:pt x="3374" y="1295"/>
                      <a:pt x="3507" y="1295"/>
                    </a:cubicBezTo>
                    <a:cubicBezTo>
                      <a:pt x="3518" y="1295"/>
                      <a:pt x="3533" y="1300"/>
                      <a:pt x="3544" y="1300"/>
                    </a:cubicBezTo>
                    <a:cubicBezTo>
                      <a:pt x="3498" y="1243"/>
                      <a:pt x="3425" y="1202"/>
                      <a:pt x="3343" y="1202"/>
                    </a:cubicBezTo>
                    <a:cubicBezTo>
                      <a:pt x="3203" y="1202"/>
                      <a:pt x="3059" y="1295"/>
                      <a:pt x="3054" y="1460"/>
                    </a:cubicBezTo>
                    <a:cubicBezTo>
                      <a:pt x="3044" y="1666"/>
                      <a:pt x="3105" y="1759"/>
                      <a:pt x="3240" y="2037"/>
                    </a:cubicBezTo>
                    <a:cubicBezTo>
                      <a:pt x="3379" y="2341"/>
                      <a:pt x="3740" y="3182"/>
                      <a:pt x="3740" y="3894"/>
                    </a:cubicBezTo>
                    <a:cubicBezTo>
                      <a:pt x="3740" y="4852"/>
                      <a:pt x="3379" y="5548"/>
                      <a:pt x="3286" y="5827"/>
                    </a:cubicBezTo>
                    <a:cubicBezTo>
                      <a:pt x="3245" y="5955"/>
                      <a:pt x="3208" y="6100"/>
                      <a:pt x="3229" y="6208"/>
                    </a:cubicBezTo>
                    <a:cubicBezTo>
                      <a:pt x="3250" y="6327"/>
                      <a:pt x="3343" y="6456"/>
                      <a:pt x="3492" y="6507"/>
                    </a:cubicBezTo>
                    <a:cubicBezTo>
                      <a:pt x="3631" y="6549"/>
                      <a:pt x="3735" y="6512"/>
                      <a:pt x="3812" y="6466"/>
                    </a:cubicBezTo>
                    <a:cubicBezTo>
                      <a:pt x="3925" y="6389"/>
                      <a:pt x="3977" y="6270"/>
                      <a:pt x="3993" y="6224"/>
                    </a:cubicBezTo>
                    <a:cubicBezTo>
                      <a:pt x="3993" y="6281"/>
                      <a:pt x="3967" y="6461"/>
                      <a:pt x="3822" y="6590"/>
                    </a:cubicBezTo>
                    <a:cubicBezTo>
                      <a:pt x="3729" y="6672"/>
                      <a:pt x="3616" y="6729"/>
                      <a:pt x="3466" y="6729"/>
                    </a:cubicBezTo>
                    <a:cubicBezTo>
                      <a:pt x="3240" y="6729"/>
                      <a:pt x="3012" y="6590"/>
                      <a:pt x="2950" y="6306"/>
                    </a:cubicBezTo>
                    <a:cubicBezTo>
                      <a:pt x="2950" y="6306"/>
                      <a:pt x="2476" y="6941"/>
                      <a:pt x="2502" y="7534"/>
                    </a:cubicBezTo>
                    <a:cubicBezTo>
                      <a:pt x="2528" y="8132"/>
                      <a:pt x="2868" y="8287"/>
                      <a:pt x="3126" y="8287"/>
                    </a:cubicBezTo>
                    <a:cubicBezTo>
                      <a:pt x="3389" y="8287"/>
                      <a:pt x="3580" y="8168"/>
                      <a:pt x="3585" y="7936"/>
                    </a:cubicBezTo>
                    <a:cubicBezTo>
                      <a:pt x="3585" y="7822"/>
                      <a:pt x="3523" y="7683"/>
                      <a:pt x="3425" y="7637"/>
                    </a:cubicBezTo>
                    <a:cubicBezTo>
                      <a:pt x="3353" y="7601"/>
                      <a:pt x="3265" y="7611"/>
                      <a:pt x="3198" y="7662"/>
                    </a:cubicBezTo>
                    <a:cubicBezTo>
                      <a:pt x="3152" y="7699"/>
                      <a:pt x="3100" y="7740"/>
                      <a:pt x="3059" y="7719"/>
                    </a:cubicBezTo>
                    <a:cubicBezTo>
                      <a:pt x="3018" y="7704"/>
                      <a:pt x="3018" y="7668"/>
                      <a:pt x="3039" y="7626"/>
                    </a:cubicBezTo>
                    <a:cubicBezTo>
                      <a:pt x="3105" y="7508"/>
                      <a:pt x="3353" y="7338"/>
                      <a:pt x="3616" y="7564"/>
                    </a:cubicBezTo>
                    <a:cubicBezTo>
                      <a:pt x="3740" y="7673"/>
                      <a:pt x="3822" y="7895"/>
                      <a:pt x="3765" y="8101"/>
                    </a:cubicBezTo>
                    <a:cubicBezTo>
                      <a:pt x="3709" y="8328"/>
                      <a:pt x="3487" y="8544"/>
                      <a:pt x="3110" y="8544"/>
                    </a:cubicBezTo>
                    <a:cubicBezTo>
                      <a:pt x="2363" y="8544"/>
                      <a:pt x="2229" y="7869"/>
                      <a:pt x="2224" y="7518"/>
                    </a:cubicBezTo>
                    <a:cubicBezTo>
                      <a:pt x="2224" y="7260"/>
                      <a:pt x="2280" y="7018"/>
                      <a:pt x="2348" y="6838"/>
                    </a:cubicBezTo>
                    <a:cubicBezTo>
                      <a:pt x="2450" y="6544"/>
                      <a:pt x="2585" y="6281"/>
                      <a:pt x="2760" y="5971"/>
                    </a:cubicBezTo>
                    <a:cubicBezTo>
                      <a:pt x="3126" y="5332"/>
                      <a:pt x="3291" y="4620"/>
                      <a:pt x="3240" y="3894"/>
                    </a:cubicBezTo>
                    <a:cubicBezTo>
                      <a:pt x="3193" y="3167"/>
                      <a:pt x="2832" y="2006"/>
                      <a:pt x="2198" y="1532"/>
                    </a:cubicBezTo>
                    <a:cubicBezTo>
                      <a:pt x="1563" y="1063"/>
                      <a:pt x="795" y="1207"/>
                      <a:pt x="506" y="1573"/>
                    </a:cubicBezTo>
                    <a:cubicBezTo>
                      <a:pt x="223" y="1939"/>
                      <a:pt x="315" y="2373"/>
                      <a:pt x="445" y="2476"/>
                    </a:cubicBezTo>
                    <a:cubicBezTo>
                      <a:pt x="445" y="2476"/>
                      <a:pt x="506" y="2166"/>
                      <a:pt x="826" y="2166"/>
                    </a:cubicBezTo>
                    <a:cubicBezTo>
                      <a:pt x="1141" y="2166"/>
                      <a:pt x="1249" y="2507"/>
                      <a:pt x="1249" y="2672"/>
                    </a:cubicBezTo>
                    <a:cubicBezTo>
                      <a:pt x="1249" y="2832"/>
                      <a:pt x="1079" y="3069"/>
                      <a:pt x="785" y="3069"/>
                    </a:cubicBezTo>
                    <a:cubicBezTo>
                      <a:pt x="491" y="3069"/>
                      <a:pt x="125" y="2924"/>
                      <a:pt x="27" y="2517"/>
                    </a:cubicBezTo>
                    <a:cubicBezTo>
                      <a:pt x="-71" y="2109"/>
                      <a:pt x="84" y="1372"/>
                      <a:pt x="739" y="1027"/>
                    </a:cubicBezTo>
                    <a:cubicBezTo>
                      <a:pt x="739" y="1027"/>
                      <a:pt x="408" y="867"/>
                      <a:pt x="408" y="573"/>
                    </a:cubicBezTo>
                    <a:cubicBezTo>
                      <a:pt x="408" y="279"/>
                      <a:pt x="646" y="0"/>
                      <a:pt x="929" y="0"/>
                    </a:cubicBezTo>
                    <a:cubicBezTo>
                      <a:pt x="1218" y="0"/>
                      <a:pt x="1337" y="222"/>
                      <a:pt x="1337" y="408"/>
                    </a:cubicBezTo>
                    <a:cubicBezTo>
                      <a:pt x="1337" y="598"/>
                      <a:pt x="1161" y="655"/>
                      <a:pt x="1053" y="604"/>
                    </a:cubicBezTo>
                    <a:cubicBezTo>
                      <a:pt x="950" y="557"/>
                      <a:pt x="893" y="444"/>
                      <a:pt x="981" y="330"/>
                    </a:cubicBezTo>
                    <a:cubicBezTo>
                      <a:pt x="981" y="330"/>
                      <a:pt x="739" y="351"/>
                      <a:pt x="702" y="495"/>
                    </a:cubicBezTo>
                    <a:cubicBezTo>
                      <a:pt x="671" y="645"/>
                      <a:pt x="687" y="867"/>
                      <a:pt x="908" y="908"/>
                    </a:cubicBezTo>
                    <a:cubicBezTo>
                      <a:pt x="1125" y="944"/>
                      <a:pt x="1388" y="841"/>
                      <a:pt x="1950" y="985"/>
                    </a:cubicBezTo>
                    <a:cubicBezTo>
                      <a:pt x="2517" y="1135"/>
                      <a:pt x="2647" y="1460"/>
                      <a:pt x="2719" y="154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7714800" y="3528720"/>
                <a:ext cx="180360" cy="18180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5" extrusionOk="0">
                    <a:moveTo>
                      <a:pt x="0" y="252"/>
                    </a:moveTo>
                    <a:lnTo>
                      <a:pt x="0" y="252"/>
                    </a:lnTo>
                    <a:cubicBezTo>
                      <a:pt x="0" y="391"/>
                      <a:pt x="108" y="505"/>
                      <a:pt x="248" y="505"/>
                    </a:cubicBezTo>
                    <a:cubicBezTo>
                      <a:pt x="387" y="505"/>
                      <a:pt x="501" y="391"/>
                      <a:pt x="501" y="252"/>
                    </a:cubicBezTo>
                    <a:cubicBezTo>
                      <a:pt x="501" y="113"/>
                      <a:pt x="387" y="0"/>
                      <a:pt x="248" y="0"/>
                    </a:cubicBezTo>
                    <a:cubicBezTo>
                      <a:pt x="108" y="0"/>
                      <a:pt x="0" y="113"/>
                      <a:pt x="0" y="25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7640640" y="5398200"/>
                <a:ext cx="254520" cy="25416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6" extrusionOk="0">
                    <a:moveTo>
                      <a:pt x="0" y="351"/>
                    </a:moveTo>
                    <a:lnTo>
                      <a:pt x="0" y="351"/>
                    </a:lnTo>
                    <a:cubicBezTo>
                      <a:pt x="0" y="546"/>
                      <a:pt x="155" y="706"/>
                      <a:pt x="351" y="706"/>
                    </a:cubicBezTo>
                    <a:cubicBezTo>
                      <a:pt x="547" y="706"/>
                      <a:pt x="707" y="546"/>
                      <a:pt x="707" y="351"/>
                    </a:cubicBezTo>
                    <a:cubicBezTo>
                      <a:pt x="707" y="155"/>
                      <a:pt x="547" y="0"/>
                      <a:pt x="351" y="0"/>
                    </a:cubicBezTo>
                    <a:cubicBezTo>
                      <a:pt x="155" y="0"/>
                      <a:pt x="0" y="155"/>
                      <a:pt x="0" y="35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888960" y="1991880"/>
                <a:ext cx="207720" cy="20772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7" extrusionOk="0">
                    <a:moveTo>
                      <a:pt x="577" y="289"/>
                    </a:moveTo>
                    <a:lnTo>
                      <a:pt x="577" y="289"/>
                    </a:lnTo>
                    <a:cubicBezTo>
                      <a:pt x="577" y="129"/>
                      <a:pt x="448" y="0"/>
                      <a:pt x="288" y="0"/>
                    </a:cubicBezTo>
                    <a:cubicBezTo>
                      <a:pt x="128" y="0"/>
                      <a:pt x="0" y="129"/>
                      <a:pt x="0" y="289"/>
                    </a:cubicBezTo>
                    <a:cubicBezTo>
                      <a:pt x="0" y="448"/>
                      <a:pt x="128" y="577"/>
                      <a:pt x="288" y="577"/>
                    </a:cubicBezTo>
                    <a:cubicBezTo>
                      <a:pt x="448" y="577"/>
                      <a:pt x="577" y="448"/>
                      <a:pt x="577" y="2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7302960" y="4607280"/>
                <a:ext cx="382320" cy="382320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1062" extrusionOk="0">
                    <a:moveTo>
                      <a:pt x="0" y="531"/>
                    </a:moveTo>
                    <a:lnTo>
                      <a:pt x="0" y="531"/>
                    </a:lnTo>
                    <a:cubicBezTo>
                      <a:pt x="0" y="825"/>
                      <a:pt x="237" y="1062"/>
                      <a:pt x="531" y="1062"/>
                    </a:cubicBezTo>
                    <a:cubicBezTo>
                      <a:pt x="824" y="1062"/>
                      <a:pt x="1062" y="825"/>
                      <a:pt x="1062" y="531"/>
                    </a:cubicBezTo>
                    <a:cubicBezTo>
                      <a:pt x="1062" y="237"/>
                      <a:pt x="824" y="0"/>
                      <a:pt x="531" y="0"/>
                    </a:cubicBezTo>
                    <a:cubicBezTo>
                      <a:pt x="237" y="0"/>
                      <a:pt x="0" y="237"/>
                      <a:pt x="0" y="5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458040" y="1981800"/>
                <a:ext cx="1341360" cy="3304800"/>
              </a:xfrm>
              <a:custGeom>
                <a:avLst/>
                <a:gdLst/>
                <a:ahLst/>
                <a:cxnLst/>
                <a:rect l="l" t="t" r="r" b="b"/>
                <a:pathLst>
                  <a:path w="3726" h="9180" extrusionOk="0">
                    <a:moveTo>
                      <a:pt x="2970" y="7355"/>
                    </a:moveTo>
                    <a:lnTo>
                      <a:pt x="2970" y="7355"/>
                    </a:lnTo>
                    <a:cubicBezTo>
                      <a:pt x="3424" y="7355"/>
                      <a:pt x="3764" y="7726"/>
                      <a:pt x="3723" y="8303"/>
                    </a:cubicBezTo>
                    <a:cubicBezTo>
                      <a:pt x="3677" y="8912"/>
                      <a:pt x="3130" y="9314"/>
                      <a:pt x="2310" y="9139"/>
                    </a:cubicBezTo>
                    <a:cubicBezTo>
                      <a:pt x="1485" y="8969"/>
                      <a:pt x="1269" y="8102"/>
                      <a:pt x="1269" y="8102"/>
                    </a:cubicBezTo>
                    <a:cubicBezTo>
                      <a:pt x="1269" y="8102"/>
                      <a:pt x="1011" y="8154"/>
                      <a:pt x="892" y="7721"/>
                    </a:cubicBezTo>
                    <a:cubicBezTo>
                      <a:pt x="774" y="7288"/>
                      <a:pt x="1201" y="6349"/>
                      <a:pt x="1201" y="6349"/>
                    </a:cubicBezTo>
                    <a:cubicBezTo>
                      <a:pt x="1201" y="6349"/>
                      <a:pt x="1140" y="6437"/>
                      <a:pt x="964" y="6406"/>
                    </a:cubicBezTo>
                    <a:cubicBezTo>
                      <a:pt x="794" y="6375"/>
                      <a:pt x="804" y="6226"/>
                      <a:pt x="804" y="6226"/>
                    </a:cubicBezTo>
                    <a:cubicBezTo>
                      <a:pt x="804" y="6226"/>
                      <a:pt x="768" y="6483"/>
                      <a:pt x="397" y="6483"/>
                    </a:cubicBezTo>
                    <a:cubicBezTo>
                      <a:pt x="26" y="6483"/>
                      <a:pt x="0" y="6179"/>
                      <a:pt x="0" y="6179"/>
                    </a:cubicBezTo>
                    <a:cubicBezTo>
                      <a:pt x="0" y="6179"/>
                      <a:pt x="547" y="6158"/>
                      <a:pt x="1129" y="5715"/>
                    </a:cubicBezTo>
                    <a:cubicBezTo>
                      <a:pt x="1707" y="5266"/>
                      <a:pt x="2130" y="4472"/>
                      <a:pt x="2166" y="3698"/>
                    </a:cubicBezTo>
                    <a:cubicBezTo>
                      <a:pt x="2202" y="2925"/>
                      <a:pt x="1929" y="2430"/>
                      <a:pt x="1686" y="2194"/>
                    </a:cubicBezTo>
                    <a:cubicBezTo>
                      <a:pt x="1444" y="1962"/>
                      <a:pt x="1145" y="1915"/>
                      <a:pt x="1145" y="1761"/>
                    </a:cubicBezTo>
                    <a:cubicBezTo>
                      <a:pt x="1145" y="1606"/>
                      <a:pt x="1295" y="1590"/>
                      <a:pt x="1604" y="1492"/>
                    </a:cubicBezTo>
                    <a:cubicBezTo>
                      <a:pt x="1975" y="1374"/>
                      <a:pt x="2161" y="1100"/>
                      <a:pt x="2104" y="673"/>
                    </a:cubicBezTo>
                    <a:cubicBezTo>
                      <a:pt x="2047" y="239"/>
                      <a:pt x="1676" y="255"/>
                      <a:pt x="1676" y="255"/>
                    </a:cubicBezTo>
                    <a:cubicBezTo>
                      <a:pt x="1269" y="126"/>
                      <a:pt x="1269" y="126"/>
                      <a:pt x="1269" y="126"/>
                    </a:cubicBezTo>
                    <a:cubicBezTo>
                      <a:pt x="1393" y="-34"/>
                      <a:pt x="1975" y="-174"/>
                      <a:pt x="2475" y="600"/>
                    </a:cubicBezTo>
                    <a:cubicBezTo>
                      <a:pt x="3011" y="1441"/>
                      <a:pt x="3094" y="2925"/>
                      <a:pt x="2785" y="3714"/>
                    </a:cubicBezTo>
                    <a:cubicBezTo>
                      <a:pt x="2475" y="4503"/>
                      <a:pt x="1980" y="5318"/>
                      <a:pt x="1702" y="5880"/>
                    </a:cubicBezTo>
                    <a:cubicBezTo>
                      <a:pt x="1346" y="6607"/>
                      <a:pt x="1114" y="7938"/>
                      <a:pt x="1929" y="8665"/>
                    </a:cubicBezTo>
                    <a:cubicBezTo>
                      <a:pt x="2310" y="9005"/>
                      <a:pt x="2898" y="9010"/>
                      <a:pt x="3202" y="8804"/>
                    </a:cubicBezTo>
                    <a:cubicBezTo>
                      <a:pt x="3367" y="8696"/>
                      <a:pt x="3517" y="8396"/>
                      <a:pt x="3414" y="8185"/>
                    </a:cubicBezTo>
                    <a:lnTo>
                      <a:pt x="2970" y="735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300360" y="2433600"/>
                <a:ext cx="157680" cy="15588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3" extrusionOk="0">
                    <a:moveTo>
                      <a:pt x="438" y="217"/>
                    </a:moveTo>
                    <a:lnTo>
                      <a:pt x="438" y="217"/>
                    </a:lnTo>
                    <a:cubicBezTo>
                      <a:pt x="438" y="98"/>
                      <a:pt x="340" y="0"/>
                      <a:pt x="222" y="0"/>
                    </a:cubicBezTo>
                    <a:cubicBezTo>
                      <a:pt x="98" y="0"/>
                      <a:pt x="0" y="98"/>
                      <a:pt x="0" y="217"/>
                    </a:cubicBezTo>
                    <a:cubicBezTo>
                      <a:pt x="0" y="335"/>
                      <a:pt x="98" y="433"/>
                      <a:pt x="222" y="433"/>
                    </a:cubicBezTo>
                    <a:cubicBezTo>
                      <a:pt x="340" y="433"/>
                      <a:pt x="438" y="335"/>
                      <a:pt x="438" y="2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458040" y="2826720"/>
                <a:ext cx="158040" cy="15804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439" y="217"/>
                    </a:moveTo>
                    <a:lnTo>
                      <a:pt x="439" y="217"/>
                    </a:lnTo>
                    <a:cubicBezTo>
                      <a:pt x="439" y="98"/>
                      <a:pt x="341" y="0"/>
                      <a:pt x="217" y="0"/>
                    </a:cubicBezTo>
                    <a:cubicBezTo>
                      <a:pt x="98" y="0"/>
                      <a:pt x="0" y="98"/>
                      <a:pt x="0" y="217"/>
                    </a:cubicBezTo>
                    <a:cubicBezTo>
                      <a:pt x="0" y="341"/>
                      <a:pt x="98" y="439"/>
                      <a:pt x="217" y="439"/>
                    </a:cubicBezTo>
                    <a:cubicBezTo>
                      <a:pt x="341" y="439"/>
                      <a:pt x="439" y="341"/>
                      <a:pt x="439" y="2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252120" y="2676240"/>
                <a:ext cx="838800" cy="1351800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3755" extrusionOk="0">
                    <a:moveTo>
                      <a:pt x="1011" y="635"/>
                    </a:moveTo>
                    <a:lnTo>
                      <a:pt x="1011" y="635"/>
                    </a:lnTo>
                    <a:cubicBezTo>
                      <a:pt x="1011" y="857"/>
                      <a:pt x="840" y="1141"/>
                      <a:pt x="505" y="1141"/>
                    </a:cubicBezTo>
                    <a:cubicBezTo>
                      <a:pt x="185" y="1141"/>
                      <a:pt x="0" y="872"/>
                      <a:pt x="0" y="635"/>
                    </a:cubicBezTo>
                    <a:cubicBezTo>
                      <a:pt x="0" y="368"/>
                      <a:pt x="196" y="58"/>
                      <a:pt x="665" y="7"/>
                    </a:cubicBezTo>
                    <a:cubicBezTo>
                      <a:pt x="1237" y="-55"/>
                      <a:pt x="2330" y="291"/>
                      <a:pt x="2330" y="1759"/>
                    </a:cubicBezTo>
                    <a:cubicBezTo>
                      <a:pt x="2330" y="3234"/>
                      <a:pt x="1506" y="3755"/>
                      <a:pt x="866" y="3755"/>
                    </a:cubicBezTo>
                    <a:cubicBezTo>
                      <a:pt x="226" y="3755"/>
                      <a:pt x="56" y="3348"/>
                      <a:pt x="56" y="3121"/>
                    </a:cubicBezTo>
                    <a:cubicBezTo>
                      <a:pt x="56" y="2894"/>
                      <a:pt x="247" y="2713"/>
                      <a:pt x="464" y="2713"/>
                    </a:cubicBezTo>
                    <a:cubicBezTo>
                      <a:pt x="680" y="2713"/>
                      <a:pt x="871" y="2889"/>
                      <a:pt x="871" y="3121"/>
                    </a:cubicBezTo>
                    <a:cubicBezTo>
                      <a:pt x="871" y="3327"/>
                      <a:pt x="737" y="3435"/>
                      <a:pt x="644" y="3487"/>
                    </a:cubicBezTo>
                    <a:cubicBezTo>
                      <a:pt x="644" y="3487"/>
                      <a:pt x="954" y="3590"/>
                      <a:pt x="1335" y="3322"/>
                    </a:cubicBezTo>
                    <a:cubicBezTo>
                      <a:pt x="1717" y="3059"/>
                      <a:pt x="1815" y="2285"/>
                      <a:pt x="1516" y="1878"/>
                    </a:cubicBezTo>
                    <a:cubicBezTo>
                      <a:pt x="1212" y="1476"/>
                      <a:pt x="902" y="1491"/>
                      <a:pt x="721" y="1604"/>
                    </a:cubicBezTo>
                    <a:cubicBezTo>
                      <a:pt x="572" y="1707"/>
                      <a:pt x="525" y="1929"/>
                      <a:pt x="634" y="2084"/>
                    </a:cubicBezTo>
                    <a:cubicBezTo>
                      <a:pt x="655" y="2038"/>
                      <a:pt x="711" y="1971"/>
                      <a:pt x="809" y="1971"/>
                    </a:cubicBezTo>
                    <a:cubicBezTo>
                      <a:pt x="943" y="1971"/>
                      <a:pt x="1000" y="2089"/>
                      <a:pt x="1000" y="2161"/>
                    </a:cubicBezTo>
                    <a:cubicBezTo>
                      <a:pt x="1000" y="2239"/>
                      <a:pt x="949" y="2342"/>
                      <a:pt x="819" y="2362"/>
                    </a:cubicBezTo>
                    <a:cubicBezTo>
                      <a:pt x="680" y="2383"/>
                      <a:pt x="572" y="2352"/>
                      <a:pt x="479" y="2239"/>
                    </a:cubicBezTo>
                    <a:cubicBezTo>
                      <a:pt x="247" y="1971"/>
                      <a:pt x="356" y="1460"/>
                      <a:pt x="768" y="1331"/>
                    </a:cubicBezTo>
                    <a:cubicBezTo>
                      <a:pt x="1119" y="1228"/>
                      <a:pt x="1856" y="1408"/>
                      <a:pt x="1985" y="2301"/>
                    </a:cubicBezTo>
                    <a:cubicBezTo>
                      <a:pt x="1985" y="2301"/>
                      <a:pt x="2222" y="1698"/>
                      <a:pt x="1933" y="1037"/>
                    </a:cubicBezTo>
                    <a:cubicBezTo>
                      <a:pt x="1645" y="383"/>
                      <a:pt x="949" y="156"/>
                      <a:pt x="572" y="265"/>
                    </a:cubicBezTo>
                    <a:cubicBezTo>
                      <a:pt x="319" y="342"/>
                      <a:pt x="232" y="480"/>
                      <a:pt x="232" y="619"/>
                    </a:cubicBezTo>
                    <a:cubicBezTo>
                      <a:pt x="232" y="687"/>
                      <a:pt x="247" y="733"/>
                      <a:pt x="278" y="785"/>
                    </a:cubicBezTo>
                    <a:cubicBezTo>
                      <a:pt x="324" y="862"/>
                      <a:pt x="422" y="934"/>
                      <a:pt x="541" y="929"/>
                    </a:cubicBezTo>
                    <a:cubicBezTo>
                      <a:pt x="603" y="929"/>
                      <a:pt x="685" y="908"/>
                      <a:pt x="747" y="851"/>
                    </a:cubicBezTo>
                    <a:lnTo>
                      <a:pt x="1011" y="63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214680" y="-15120"/>
                <a:ext cx="1637640" cy="951120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2642" extrusionOk="0">
                    <a:moveTo>
                      <a:pt x="4549" y="119"/>
                    </a:moveTo>
                    <a:lnTo>
                      <a:pt x="4549" y="119"/>
                    </a:lnTo>
                    <a:cubicBezTo>
                      <a:pt x="4451" y="150"/>
                      <a:pt x="4116" y="165"/>
                      <a:pt x="3976" y="0"/>
                    </a:cubicBezTo>
                    <a:cubicBezTo>
                      <a:pt x="3976" y="0"/>
                      <a:pt x="4038" y="304"/>
                      <a:pt x="3832" y="449"/>
                    </a:cubicBezTo>
                    <a:cubicBezTo>
                      <a:pt x="3832" y="449"/>
                      <a:pt x="3842" y="217"/>
                      <a:pt x="3590" y="72"/>
                    </a:cubicBezTo>
                    <a:cubicBezTo>
                      <a:pt x="3337" y="-77"/>
                      <a:pt x="3141" y="72"/>
                      <a:pt x="3100" y="119"/>
                    </a:cubicBezTo>
                    <a:cubicBezTo>
                      <a:pt x="3100" y="119"/>
                      <a:pt x="3223" y="98"/>
                      <a:pt x="3347" y="206"/>
                    </a:cubicBezTo>
                    <a:cubicBezTo>
                      <a:pt x="3471" y="309"/>
                      <a:pt x="3507" y="681"/>
                      <a:pt x="3322" y="846"/>
                    </a:cubicBezTo>
                    <a:cubicBezTo>
                      <a:pt x="3322" y="846"/>
                      <a:pt x="3275" y="418"/>
                      <a:pt x="2904" y="165"/>
                    </a:cubicBezTo>
                    <a:cubicBezTo>
                      <a:pt x="2733" y="47"/>
                      <a:pt x="2564" y="0"/>
                      <a:pt x="2306" y="0"/>
                    </a:cubicBezTo>
                    <a:cubicBezTo>
                      <a:pt x="2043" y="0"/>
                      <a:pt x="1774" y="217"/>
                      <a:pt x="1774" y="531"/>
                    </a:cubicBezTo>
                    <a:cubicBezTo>
                      <a:pt x="1774" y="810"/>
                      <a:pt x="2007" y="944"/>
                      <a:pt x="2182" y="944"/>
                    </a:cubicBezTo>
                    <a:cubicBezTo>
                      <a:pt x="2316" y="944"/>
                      <a:pt x="2419" y="872"/>
                      <a:pt x="2460" y="836"/>
                    </a:cubicBezTo>
                    <a:cubicBezTo>
                      <a:pt x="2579" y="732"/>
                      <a:pt x="2620" y="562"/>
                      <a:pt x="2573" y="423"/>
                    </a:cubicBezTo>
                    <a:cubicBezTo>
                      <a:pt x="2573" y="423"/>
                      <a:pt x="3007" y="588"/>
                      <a:pt x="2847" y="1254"/>
                    </a:cubicBezTo>
                    <a:cubicBezTo>
                      <a:pt x="2723" y="1779"/>
                      <a:pt x="1986" y="2336"/>
                      <a:pt x="1300" y="2377"/>
                    </a:cubicBezTo>
                    <a:cubicBezTo>
                      <a:pt x="614" y="2419"/>
                      <a:pt x="274" y="2063"/>
                      <a:pt x="238" y="1800"/>
                    </a:cubicBezTo>
                    <a:cubicBezTo>
                      <a:pt x="202" y="1532"/>
                      <a:pt x="346" y="1331"/>
                      <a:pt x="392" y="1207"/>
                    </a:cubicBezTo>
                    <a:cubicBezTo>
                      <a:pt x="444" y="1088"/>
                      <a:pt x="269" y="1099"/>
                      <a:pt x="134" y="1295"/>
                    </a:cubicBezTo>
                    <a:cubicBezTo>
                      <a:pt x="-5" y="1491"/>
                      <a:pt x="-144" y="2032"/>
                      <a:pt x="310" y="2403"/>
                    </a:cubicBezTo>
                    <a:cubicBezTo>
                      <a:pt x="769" y="2769"/>
                      <a:pt x="1738" y="2671"/>
                      <a:pt x="2274" y="2403"/>
                    </a:cubicBezTo>
                    <a:lnTo>
                      <a:pt x="4549" y="11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372720" y="495360"/>
                <a:ext cx="761040" cy="270360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751" extrusionOk="0">
                    <a:moveTo>
                      <a:pt x="0" y="294"/>
                    </a:moveTo>
                    <a:lnTo>
                      <a:pt x="0" y="294"/>
                    </a:lnTo>
                    <a:lnTo>
                      <a:pt x="0" y="289"/>
                    </a:lnTo>
                    <a:cubicBezTo>
                      <a:pt x="5" y="150"/>
                      <a:pt x="165" y="62"/>
                      <a:pt x="288" y="129"/>
                    </a:cubicBezTo>
                    <a:cubicBezTo>
                      <a:pt x="366" y="176"/>
                      <a:pt x="448" y="222"/>
                      <a:pt x="526" y="258"/>
                    </a:cubicBezTo>
                    <a:cubicBezTo>
                      <a:pt x="825" y="418"/>
                      <a:pt x="1237" y="434"/>
                      <a:pt x="1624" y="294"/>
                    </a:cubicBezTo>
                    <a:cubicBezTo>
                      <a:pt x="1815" y="222"/>
                      <a:pt x="1985" y="124"/>
                      <a:pt x="2114" y="0"/>
                    </a:cubicBezTo>
                    <a:cubicBezTo>
                      <a:pt x="1892" y="356"/>
                      <a:pt x="1372" y="717"/>
                      <a:pt x="851" y="748"/>
                    </a:cubicBezTo>
                    <a:cubicBezTo>
                      <a:pt x="258" y="784"/>
                      <a:pt x="26" y="495"/>
                      <a:pt x="5" y="351"/>
                    </a:cubicBezTo>
                    <a:cubicBezTo>
                      <a:pt x="5" y="331"/>
                      <a:pt x="0" y="315"/>
                      <a:pt x="0" y="29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6434280" y="-13680"/>
                <a:ext cx="705240" cy="574920"/>
              </a:xfrm>
              <a:custGeom>
                <a:avLst/>
                <a:gdLst/>
                <a:ahLst/>
                <a:cxnLst/>
                <a:rect l="l" t="t" r="r" b="b"/>
                <a:pathLst>
                  <a:path w="1959" h="1597" extrusionOk="0">
                    <a:moveTo>
                      <a:pt x="1959" y="1048"/>
                    </a:moveTo>
                    <a:lnTo>
                      <a:pt x="1959" y="1048"/>
                    </a:lnTo>
                    <a:cubicBezTo>
                      <a:pt x="1850" y="1126"/>
                      <a:pt x="1716" y="1172"/>
                      <a:pt x="1572" y="1172"/>
                    </a:cubicBezTo>
                    <a:cubicBezTo>
                      <a:pt x="1319" y="1172"/>
                      <a:pt x="1103" y="1028"/>
                      <a:pt x="1000" y="816"/>
                    </a:cubicBezTo>
                    <a:cubicBezTo>
                      <a:pt x="1000" y="816"/>
                      <a:pt x="845" y="997"/>
                      <a:pt x="938" y="1239"/>
                    </a:cubicBezTo>
                    <a:cubicBezTo>
                      <a:pt x="938" y="1239"/>
                      <a:pt x="633" y="1064"/>
                      <a:pt x="633" y="702"/>
                    </a:cubicBezTo>
                    <a:cubicBezTo>
                      <a:pt x="633" y="342"/>
                      <a:pt x="927" y="171"/>
                      <a:pt x="1062" y="136"/>
                    </a:cubicBezTo>
                    <a:cubicBezTo>
                      <a:pt x="1020" y="12"/>
                      <a:pt x="556" y="-158"/>
                      <a:pt x="453" y="305"/>
                    </a:cubicBezTo>
                    <a:cubicBezTo>
                      <a:pt x="453" y="305"/>
                      <a:pt x="272" y="244"/>
                      <a:pt x="102" y="440"/>
                    </a:cubicBezTo>
                    <a:cubicBezTo>
                      <a:pt x="-68" y="631"/>
                      <a:pt x="-73" y="1213"/>
                      <a:pt x="448" y="1492"/>
                    </a:cubicBezTo>
                    <a:cubicBezTo>
                      <a:pt x="973" y="1765"/>
                      <a:pt x="1783" y="1466"/>
                      <a:pt x="1959" y="104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6333480" y="437760"/>
                <a:ext cx="15120" cy="29880"/>
              </a:xfrm>
              <a:custGeom>
                <a:avLst/>
                <a:gdLst/>
                <a:ahLst/>
                <a:cxnLst/>
                <a:rect l="l" t="t" r="r" b="b"/>
                <a:pathLst>
                  <a:path w="42" h="83" extrusionOk="0">
                    <a:moveTo>
                      <a:pt x="0" y="83"/>
                    </a:moveTo>
                    <a:lnTo>
                      <a:pt x="0" y="83"/>
                    </a:lnTo>
                    <a:cubicBezTo>
                      <a:pt x="16" y="52"/>
                      <a:pt x="26" y="26"/>
                      <a:pt x="42" y="0"/>
                    </a:cubicBezTo>
                    <a:lnTo>
                      <a:pt x="0" y="8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982840" y="-15120"/>
                <a:ext cx="601200" cy="252720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702" extrusionOk="0">
                    <a:moveTo>
                      <a:pt x="1670" y="0"/>
                    </a:moveTo>
                    <a:lnTo>
                      <a:pt x="1670" y="0"/>
                    </a:lnTo>
                    <a:cubicBezTo>
                      <a:pt x="1557" y="0"/>
                      <a:pt x="1052" y="196"/>
                      <a:pt x="1047" y="702"/>
                    </a:cubicBezTo>
                    <a:cubicBezTo>
                      <a:pt x="913" y="377"/>
                      <a:pt x="547" y="-5"/>
                      <a:pt x="0" y="0"/>
                    </a:cubicBezTo>
                    <a:lnTo>
                      <a:pt x="167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423240" y="-15120"/>
                <a:ext cx="3073680" cy="1437480"/>
              </a:xfrm>
              <a:custGeom>
                <a:avLst/>
                <a:gdLst/>
                <a:ahLst/>
                <a:cxnLst/>
                <a:rect l="l" t="t" r="r" b="b"/>
                <a:pathLst>
                  <a:path w="8538" h="3993" extrusionOk="0">
                    <a:moveTo>
                      <a:pt x="6996" y="1274"/>
                    </a:moveTo>
                    <a:lnTo>
                      <a:pt x="6996" y="1274"/>
                    </a:lnTo>
                    <a:cubicBezTo>
                      <a:pt x="7285" y="1274"/>
                      <a:pt x="7512" y="1042"/>
                      <a:pt x="7512" y="758"/>
                    </a:cubicBezTo>
                    <a:cubicBezTo>
                      <a:pt x="7512" y="469"/>
                      <a:pt x="7285" y="237"/>
                      <a:pt x="6996" y="237"/>
                    </a:cubicBezTo>
                    <a:cubicBezTo>
                      <a:pt x="6857" y="237"/>
                      <a:pt x="6749" y="351"/>
                      <a:pt x="6749" y="485"/>
                    </a:cubicBezTo>
                    <a:cubicBezTo>
                      <a:pt x="6749" y="557"/>
                      <a:pt x="6780" y="619"/>
                      <a:pt x="6827" y="665"/>
                    </a:cubicBezTo>
                    <a:cubicBezTo>
                      <a:pt x="6868" y="706"/>
                      <a:pt x="6929" y="732"/>
                      <a:pt x="6996" y="732"/>
                    </a:cubicBezTo>
                    <a:cubicBezTo>
                      <a:pt x="7135" y="732"/>
                      <a:pt x="7244" y="624"/>
                      <a:pt x="7244" y="485"/>
                    </a:cubicBezTo>
                    <a:cubicBezTo>
                      <a:pt x="7244" y="475"/>
                      <a:pt x="7244" y="464"/>
                      <a:pt x="7239" y="454"/>
                    </a:cubicBezTo>
                    <a:cubicBezTo>
                      <a:pt x="7301" y="501"/>
                      <a:pt x="7337" y="573"/>
                      <a:pt x="7337" y="650"/>
                    </a:cubicBezTo>
                    <a:cubicBezTo>
                      <a:pt x="7337" y="794"/>
                      <a:pt x="7244" y="934"/>
                      <a:pt x="7084" y="944"/>
                    </a:cubicBezTo>
                    <a:cubicBezTo>
                      <a:pt x="6873" y="949"/>
                      <a:pt x="6785" y="887"/>
                      <a:pt x="6501" y="758"/>
                    </a:cubicBezTo>
                    <a:cubicBezTo>
                      <a:pt x="6197" y="614"/>
                      <a:pt x="5357" y="258"/>
                      <a:pt x="4645" y="258"/>
                    </a:cubicBezTo>
                    <a:cubicBezTo>
                      <a:pt x="3692" y="258"/>
                      <a:pt x="2991" y="614"/>
                      <a:pt x="2712" y="706"/>
                    </a:cubicBezTo>
                    <a:cubicBezTo>
                      <a:pt x="2583" y="753"/>
                      <a:pt x="2439" y="784"/>
                      <a:pt x="2336" y="763"/>
                    </a:cubicBezTo>
                    <a:cubicBezTo>
                      <a:pt x="2212" y="743"/>
                      <a:pt x="2083" y="650"/>
                      <a:pt x="2036" y="501"/>
                    </a:cubicBezTo>
                    <a:cubicBezTo>
                      <a:pt x="1990" y="361"/>
                      <a:pt x="2027" y="258"/>
                      <a:pt x="2078" y="181"/>
                    </a:cubicBezTo>
                    <a:cubicBezTo>
                      <a:pt x="2150" y="67"/>
                      <a:pt x="2269" y="16"/>
                      <a:pt x="2315" y="0"/>
                    </a:cubicBezTo>
                    <a:cubicBezTo>
                      <a:pt x="2258" y="0"/>
                      <a:pt x="2078" y="26"/>
                      <a:pt x="1949" y="170"/>
                    </a:cubicBezTo>
                    <a:cubicBezTo>
                      <a:pt x="1867" y="263"/>
                      <a:pt x="1810" y="377"/>
                      <a:pt x="1810" y="531"/>
                    </a:cubicBezTo>
                    <a:cubicBezTo>
                      <a:pt x="1810" y="753"/>
                      <a:pt x="1949" y="980"/>
                      <a:pt x="2232" y="1047"/>
                    </a:cubicBezTo>
                    <a:cubicBezTo>
                      <a:pt x="2232" y="1047"/>
                      <a:pt x="1598" y="1516"/>
                      <a:pt x="1005" y="1491"/>
                    </a:cubicBezTo>
                    <a:cubicBezTo>
                      <a:pt x="412" y="1470"/>
                      <a:pt x="258" y="1124"/>
                      <a:pt x="258" y="866"/>
                    </a:cubicBezTo>
                    <a:cubicBezTo>
                      <a:pt x="258" y="603"/>
                      <a:pt x="371" y="413"/>
                      <a:pt x="608" y="413"/>
                    </a:cubicBezTo>
                    <a:cubicBezTo>
                      <a:pt x="717" y="407"/>
                      <a:pt x="856" y="469"/>
                      <a:pt x="902" y="573"/>
                    </a:cubicBezTo>
                    <a:cubicBezTo>
                      <a:pt x="938" y="645"/>
                      <a:pt x="928" y="727"/>
                      <a:pt x="877" y="800"/>
                    </a:cubicBezTo>
                    <a:cubicBezTo>
                      <a:pt x="840" y="846"/>
                      <a:pt x="804" y="892"/>
                      <a:pt x="820" y="939"/>
                    </a:cubicBezTo>
                    <a:cubicBezTo>
                      <a:pt x="835" y="975"/>
                      <a:pt x="871" y="975"/>
                      <a:pt x="913" y="954"/>
                    </a:cubicBezTo>
                    <a:cubicBezTo>
                      <a:pt x="1031" y="892"/>
                      <a:pt x="1201" y="640"/>
                      <a:pt x="975" y="382"/>
                    </a:cubicBezTo>
                    <a:cubicBezTo>
                      <a:pt x="866" y="258"/>
                      <a:pt x="649" y="170"/>
                      <a:pt x="438" y="227"/>
                    </a:cubicBezTo>
                    <a:cubicBezTo>
                      <a:pt x="211" y="289"/>
                      <a:pt x="0" y="505"/>
                      <a:pt x="0" y="882"/>
                    </a:cubicBezTo>
                    <a:cubicBezTo>
                      <a:pt x="0" y="1635"/>
                      <a:pt x="675" y="1764"/>
                      <a:pt x="1021" y="1769"/>
                    </a:cubicBezTo>
                    <a:cubicBezTo>
                      <a:pt x="1279" y="1774"/>
                      <a:pt x="1521" y="1712"/>
                      <a:pt x="1707" y="1645"/>
                    </a:cubicBezTo>
                    <a:cubicBezTo>
                      <a:pt x="1995" y="1542"/>
                      <a:pt x="2258" y="1408"/>
                      <a:pt x="2568" y="1233"/>
                    </a:cubicBezTo>
                    <a:cubicBezTo>
                      <a:pt x="3212" y="866"/>
                      <a:pt x="3919" y="702"/>
                      <a:pt x="4645" y="753"/>
                    </a:cubicBezTo>
                    <a:cubicBezTo>
                      <a:pt x="5372" y="800"/>
                      <a:pt x="6537" y="1160"/>
                      <a:pt x="7007" y="1795"/>
                    </a:cubicBezTo>
                    <a:cubicBezTo>
                      <a:pt x="7481" y="2429"/>
                      <a:pt x="7331" y="3203"/>
                      <a:pt x="6966" y="3486"/>
                    </a:cubicBezTo>
                    <a:cubicBezTo>
                      <a:pt x="6599" y="3770"/>
                      <a:pt x="6172" y="3682"/>
                      <a:pt x="6063" y="3553"/>
                    </a:cubicBezTo>
                    <a:cubicBezTo>
                      <a:pt x="6063" y="3553"/>
                      <a:pt x="6373" y="3486"/>
                      <a:pt x="6373" y="3166"/>
                    </a:cubicBezTo>
                    <a:cubicBezTo>
                      <a:pt x="6373" y="2852"/>
                      <a:pt x="6032" y="2744"/>
                      <a:pt x="5867" y="2744"/>
                    </a:cubicBezTo>
                    <a:cubicBezTo>
                      <a:pt x="5707" y="2744"/>
                      <a:pt x="5470" y="2914"/>
                      <a:pt x="5470" y="3208"/>
                    </a:cubicBezTo>
                    <a:cubicBezTo>
                      <a:pt x="5470" y="3502"/>
                      <a:pt x="5615" y="3868"/>
                      <a:pt x="6022" y="3966"/>
                    </a:cubicBezTo>
                    <a:cubicBezTo>
                      <a:pt x="6429" y="4064"/>
                      <a:pt x="7167" y="3909"/>
                      <a:pt x="7512" y="3260"/>
                    </a:cubicBezTo>
                    <a:cubicBezTo>
                      <a:pt x="7512" y="3260"/>
                      <a:pt x="7677" y="3584"/>
                      <a:pt x="7966" y="3584"/>
                    </a:cubicBezTo>
                    <a:cubicBezTo>
                      <a:pt x="8260" y="3584"/>
                      <a:pt x="8538" y="3347"/>
                      <a:pt x="8538" y="3063"/>
                    </a:cubicBezTo>
                    <a:cubicBezTo>
                      <a:pt x="8538" y="2780"/>
                      <a:pt x="8322" y="2656"/>
                      <a:pt x="8131" y="2656"/>
                    </a:cubicBezTo>
                    <a:cubicBezTo>
                      <a:pt x="7945" y="2656"/>
                      <a:pt x="7888" y="2836"/>
                      <a:pt x="7935" y="2940"/>
                    </a:cubicBezTo>
                    <a:cubicBezTo>
                      <a:pt x="7986" y="3048"/>
                      <a:pt x="8100" y="3105"/>
                      <a:pt x="8214" y="3012"/>
                    </a:cubicBezTo>
                    <a:cubicBezTo>
                      <a:pt x="8214" y="3012"/>
                      <a:pt x="8193" y="3260"/>
                      <a:pt x="8043" y="3290"/>
                    </a:cubicBezTo>
                    <a:cubicBezTo>
                      <a:pt x="7894" y="3321"/>
                      <a:pt x="7677" y="3306"/>
                      <a:pt x="7636" y="3089"/>
                    </a:cubicBezTo>
                    <a:cubicBezTo>
                      <a:pt x="7595" y="2867"/>
                      <a:pt x="7698" y="2609"/>
                      <a:pt x="7553" y="2042"/>
                    </a:cubicBezTo>
                    <a:cubicBezTo>
                      <a:pt x="7409" y="1475"/>
                      <a:pt x="7084" y="1351"/>
                      <a:pt x="6996" y="1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171320" y="-15120"/>
                <a:ext cx="180000" cy="181800"/>
              </a:xfrm>
              <a:custGeom>
                <a:avLst/>
                <a:gdLst/>
                <a:ahLst/>
                <a:cxnLst/>
                <a:rect l="l" t="t" r="r" b="b"/>
                <a:pathLst>
                  <a:path w="500" h="505" extrusionOk="0">
                    <a:moveTo>
                      <a:pt x="248" y="505"/>
                    </a:moveTo>
                    <a:lnTo>
                      <a:pt x="248" y="505"/>
                    </a:lnTo>
                    <a:cubicBezTo>
                      <a:pt x="108" y="505"/>
                      <a:pt x="0" y="392"/>
                      <a:pt x="0" y="253"/>
                    </a:cubicBezTo>
                    <a:cubicBezTo>
                      <a:pt x="0" y="113"/>
                      <a:pt x="108" y="0"/>
                      <a:pt x="248" y="0"/>
                    </a:cubicBezTo>
                    <a:cubicBezTo>
                      <a:pt x="387" y="0"/>
                      <a:pt x="500" y="113"/>
                      <a:pt x="500" y="253"/>
                    </a:cubicBezTo>
                    <a:cubicBezTo>
                      <a:pt x="500" y="392"/>
                      <a:pt x="387" y="505"/>
                      <a:pt x="248" y="5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227680" y="-15120"/>
                <a:ext cx="255960" cy="256320"/>
              </a:xfrm>
              <a:custGeom>
                <a:avLst/>
                <a:gdLst/>
                <a:ahLst/>
                <a:cxnLst/>
                <a:rect l="l" t="t" r="r" b="b"/>
                <a:pathLst>
                  <a:path w="711" h="712" extrusionOk="0">
                    <a:moveTo>
                      <a:pt x="355" y="712"/>
                    </a:moveTo>
                    <a:lnTo>
                      <a:pt x="355" y="712"/>
                    </a:lnTo>
                    <a:cubicBezTo>
                      <a:pt x="159" y="712"/>
                      <a:pt x="0" y="552"/>
                      <a:pt x="0" y="356"/>
                    </a:cubicBezTo>
                    <a:cubicBezTo>
                      <a:pt x="0" y="160"/>
                      <a:pt x="159" y="0"/>
                      <a:pt x="355" y="0"/>
                    </a:cubicBezTo>
                    <a:cubicBezTo>
                      <a:pt x="551" y="0"/>
                      <a:pt x="711" y="160"/>
                      <a:pt x="711" y="356"/>
                    </a:cubicBezTo>
                    <a:cubicBezTo>
                      <a:pt x="711" y="552"/>
                      <a:pt x="551" y="712"/>
                      <a:pt x="355" y="7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5680080" y="783000"/>
                <a:ext cx="208080" cy="20808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578" extrusionOk="0">
                    <a:moveTo>
                      <a:pt x="289" y="0"/>
                    </a:moveTo>
                    <a:lnTo>
                      <a:pt x="289" y="0"/>
                    </a:lnTo>
                    <a:cubicBezTo>
                      <a:pt x="449" y="0"/>
                      <a:pt x="578" y="130"/>
                      <a:pt x="578" y="290"/>
                    </a:cubicBezTo>
                    <a:cubicBezTo>
                      <a:pt x="583" y="449"/>
                      <a:pt x="454" y="578"/>
                      <a:pt x="294" y="578"/>
                    </a:cubicBezTo>
                    <a:cubicBezTo>
                      <a:pt x="134" y="578"/>
                      <a:pt x="0" y="449"/>
                      <a:pt x="0" y="290"/>
                    </a:cubicBezTo>
                    <a:cubicBezTo>
                      <a:pt x="0" y="130"/>
                      <a:pt x="129" y="0"/>
                      <a:pt x="2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890440" y="194760"/>
                <a:ext cx="384120" cy="382320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062" extrusionOk="0">
                    <a:moveTo>
                      <a:pt x="536" y="1062"/>
                    </a:moveTo>
                    <a:lnTo>
                      <a:pt x="536" y="1062"/>
                    </a:lnTo>
                    <a:cubicBezTo>
                      <a:pt x="242" y="1062"/>
                      <a:pt x="0" y="825"/>
                      <a:pt x="0" y="531"/>
                    </a:cubicBezTo>
                    <a:cubicBezTo>
                      <a:pt x="0" y="237"/>
                      <a:pt x="242" y="0"/>
                      <a:pt x="536" y="0"/>
                    </a:cubicBezTo>
                    <a:cubicBezTo>
                      <a:pt x="825" y="0"/>
                      <a:pt x="1067" y="237"/>
                      <a:pt x="1067" y="531"/>
                    </a:cubicBezTo>
                    <a:cubicBezTo>
                      <a:pt x="1067" y="825"/>
                      <a:pt x="825" y="1062"/>
                      <a:pt x="536" y="10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2593800" y="82080"/>
                <a:ext cx="3305160" cy="1339920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3722" extrusionOk="0">
                    <a:moveTo>
                      <a:pt x="1830" y="751"/>
                    </a:moveTo>
                    <a:lnTo>
                      <a:pt x="1830" y="751"/>
                    </a:lnTo>
                    <a:cubicBezTo>
                      <a:pt x="1830" y="297"/>
                      <a:pt x="1458" y="-38"/>
                      <a:pt x="875" y="3"/>
                    </a:cubicBezTo>
                    <a:cubicBezTo>
                      <a:pt x="267" y="45"/>
                      <a:pt x="-130" y="591"/>
                      <a:pt x="40" y="1417"/>
                    </a:cubicBezTo>
                    <a:cubicBezTo>
                      <a:pt x="215" y="2237"/>
                      <a:pt x="1077" y="2453"/>
                      <a:pt x="1077" y="2453"/>
                    </a:cubicBezTo>
                    <a:cubicBezTo>
                      <a:pt x="1077" y="2453"/>
                      <a:pt x="1030" y="2716"/>
                      <a:pt x="1463" y="2830"/>
                    </a:cubicBezTo>
                    <a:cubicBezTo>
                      <a:pt x="1896" y="2948"/>
                      <a:pt x="2830" y="2520"/>
                      <a:pt x="2830" y="2520"/>
                    </a:cubicBezTo>
                    <a:cubicBezTo>
                      <a:pt x="2830" y="2520"/>
                      <a:pt x="2742" y="2582"/>
                      <a:pt x="2773" y="2757"/>
                    </a:cubicBezTo>
                    <a:cubicBezTo>
                      <a:pt x="2804" y="2933"/>
                      <a:pt x="2953" y="2917"/>
                      <a:pt x="2953" y="2917"/>
                    </a:cubicBezTo>
                    <a:cubicBezTo>
                      <a:pt x="2953" y="2917"/>
                      <a:pt x="2701" y="2953"/>
                      <a:pt x="2701" y="3325"/>
                    </a:cubicBezTo>
                    <a:cubicBezTo>
                      <a:pt x="2701" y="3696"/>
                      <a:pt x="3005" y="3722"/>
                      <a:pt x="3005" y="3722"/>
                    </a:cubicBezTo>
                    <a:cubicBezTo>
                      <a:pt x="3005" y="3722"/>
                      <a:pt x="3021" y="3180"/>
                      <a:pt x="3469" y="2597"/>
                    </a:cubicBezTo>
                    <a:cubicBezTo>
                      <a:pt x="3913" y="2015"/>
                      <a:pt x="4712" y="1592"/>
                      <a:pt x="5485" y="1556"/>
                    </a:cubicBezTo>
                    <a:cubicBezTo>
                      <a:pt x="6259" y="1520"/>
                      <a:pt x="6754" y="1793"/>
                      <a:pt x="6985" y="2036"/>
                    </a:cubicBezTo>
                    <a:cubicBezTo>
                      <a:pt x="7222" y="2278"/>
                      <a:pt x="7264" y="2577"/>
                      <a:pt x="7418" y="2577"/>
                    </a:cubicBezTo>
                    <a:cubicBezTo>
                      <a:pt x="7573" y="2577"/>
                      <a:pt x="7588" y="2427"/>
                      <a:pt x="7686" y="2118"/>
                    </a:cubicBezTo>
                    <a:cubicBezTo>
                      <a:pt x="7810" y="1746"/>
                      <a:pt x="8079" y="1561"/>
                      <a:pt x="8506" y="1618"/>
                    </a:cubicBezTo>
                    <a:cubicBezTo>
                      <a:pt x="8939" y="1674"/>
                      <a:pt x="8924" y="2045"/>
                      <a:pt x="8924" y="2045"/>
                    </a:cubicBezTo>
                    <a:cubicBezTo>
                      <a:pt x="9058" y="2453"/>
                      <a:pt x="9058" y="2453"/>
                      <a:pt x="9058" y="2453"/>
                    </a:cubicBezTo>
                    <a:cubicBezTo>
                      <a:pt x="9218" y="2329"/>
                      <a:pt x="9352" y="1752"/>
                      <a:pt x="8579" y="1251"/>
                    </a:cubicBezTo>
                    <a:cubicBezTo>
                      <a:pt x="7743" y="710"/>
                      <a:pt x="6254" y="628"/>
                      <a:pt x="5465" y="937"/>
                    </a:cubicBezTo>
                    <a:cubicBezTo>
                      <a:pt x="4676" y="1246"/>
                      <a:pt x="3861" y="1741"/>
                      <a:pt x="3299" y="2020"/>
                    </a:cubicBezTo>
                    <a:cubicBezTo>
                      <a:pt x="2577" y="2381"/>
                      <a:pt x="1241" y="2613"/>
                      <a:pt x="514" y="1798"/>
                    </a:cubicBezTo>
                    <a:cubicBezTo>
                      <a:pt x="174" y="1417"/>
                      <a:pt x="174" y="829"/>
                      <a:pt x="375" y="519"/>
                    </a:cubicBezTo>
                    <a:cubicBezTo>
                      <a:pt x="483" y="354"/>
                      <a:pt x="783" y="205"/>
                      <a:pt x="994" y="313"/>
                    </a:cubicBezTo>
                    <a:lnTo>
                      <a:pt x="1830" y="75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5290200" y="1422000"/>
                <a:ext cx="156240" cy="15768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8" extrusionOk="0">
                    <a:moveTo>
                      <a:pt x="217" y="0"/>
                    </a:moveTo>
                    <a:lnTo>
                      <a:pt x="217" y="0"/>
                    </a:lnTo>
                    <a:cubicBezTo>
                      <a:pt x="341" y="0"/>
                      <a:pt x="434" y="98"/>
                      <a:pt x="434" y="216"/>
                    </a:cubicBezTo>
                    <a:cubicBezTo>
                      <a:pt x="434" y="340"/>
                      <a:pt x="341" y="438"/>
                      <a:pt x="217" y="438"/>
                    </a:cubicBezTo>
                    <a:cubicBezTo>
                      <a:pt x="98" y="438"/>
                      <a:pt x="0" y="340"/>
                      <a:pt x="0" y="216"/>
                    </a:cubicBezTo>
                    <a:cubicBezTo>
                      <a:pt x="0" y="98"/>
                      <a:pt x="98" y="0"/>
                      <a:pt x="2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4897080" y="1266120"/>
                <a:ext cx="156240" cy="15588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7" y="0"/>
                    </a:moveTo>
                    <a:lnTo>
                      <a:pt x="217" y="0"/>
                    </a:lnTo>
                    <a:cubicBezTo>
                      <a:pt x="335" y="0"/>
                      <a:pt x="434" y="98"/>
                      <a:pt x="434" y="216"/>
                    </a:cubicBezTo>
                    <a:cubicBezTo>
                      <a:pt x="434" y="335"/>
                      <a:pt x="335" y="433"/>
                      <a:pt x="217" y="433"/>
                    </a:cubicBezTo>
                    <a:cubicBezTo>
                      <a:pt x="98" y="433"/>
                      <a:pt x="0" y="335"/>
                      <a:pt x="0" y="216"/>
                    </a:cubicBezTo>
                    <a:cubicBezTo>
                      <a:pt x="0" y="98"/>
                      <a:pt x="98" y="0"/>
                      <a:pt x="2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3853800" y="788760"/>
                <a:ext cx="1350000" cy="839160"/>
              </a:xfrm>
              <a:custGeom>
                <a:avLst/>
                <a:gdLst/>
                <a:ahLst/>
                <a:cxnLst/>
                <a:rect l="l" t="t" r="r" b="b"/>
                <a:pathLst>
                  <a:path w="3750" h="2331" extrusionOk="0">
                    <a:moveTo>
                      <a:pt x="3115" y="1326"/>
                    </a:moveTo>
                    <a:lnTo>
                      <a:pt x="3115" y="1326"/>
                    </a:lnTo>
                    <a:cubicBezTo>
                      <a:pt x="2898" y="1326"/>
                      <a:pt x="2609" y="1490"/>
                      <a:pt x="2609" y="1826"/>
                    </a:cubicBezTo>
                    <a:cubicBezTo>
                      <a:pt x="2609" y="2150"/>
                      <a:pt x="2878" y="2331"/>
                      <a:pt x="3115" y="2331"/>
                    </a:cubicBezTo>
                    <a:cubicBezTo>
                      <a:pt x="3382" y="2331"/>
                      <a:pt x="3696" y="2140"/>
                      <a:pt x="3743" y="1671"/>
                    </a:cubicBezTo>
                    <a:cubicBezTo>
                      <a:pt x="3805" y="1098"/>
                      <a:pt x="3465" y="0"/>
                      <a:pt x="1990" y="0"/>
                    </a:cubicBezTo>
                    <a:cubicBezTo>
                      <a:pt x="516" y="0"/>
                      <a:pt x="0" y="825"/>
                      <a:pt x="0" y="1465"/>
                    </a:cubicBezTo>
                    <a:cubicBezTo>
                      <a:pt x="0" y="2104"/>
                      <a:pt x="402" y="2274"/>
                      <a:pt x="629" y="2274"/>
                    </a:cubicBezTo>
                    <a:cubicBezTo>
                      <a:pt x="856" y="2274"/>
                      <a:pt x="1036" y="2083"/>
                      <a:pt x="1036" y="1867"/>
                    </a:cubicBezTo>
                    <a:cubicBezTo>
                      <a:pt x="1036" y="1650"/>
                      <a:pt x="861" y="1460"/>
                      <a:pt x="629" y="1460"/>
                    </a:cubicBezTo>
                    <a:cubicBezTo>
                      <a:pt x="423" y="1460"/>
                      <a:pt x="315" y="1599"/>
                      <a:pt x="263" y="1686"/>
                    </a:cubicBezTo>
                    <a:cubicBezTo>
                      <a:pt x="263" y="1686"/>
                      <a:pt x="165" y="1377"/>
                      <a:pt x="428" y="995"/>
                    </a:cubicBezTo>
                    <a:cubicBezTo>
                      <a:pt x="691" y="614"/>
                      <a:pt x="1465" y="516"/>
                      <a:pt x="1872" y="820"/>
                    </a:cubicBezTo>
                    <a:cubicBezTo>
                      <a:pt x="2280" y="1125"/>
                      <a:pt x="2259" y="1429"/>
                      <a:pt x="2145" y="1609"/>
                    </a:cubicBezTo>
                    <a:cubicBezTo>
                      <a:pt x="2047" y="1764"/>
                      <a:pt x="1821" y="1810"/>
                      <a:pt x="1666" y="1697"/>
                    </a:cubicBezTo>
                    <a:cubicBezTo>
                      <a:pt x="1717" y="1676"/>
                      <a:pt x="1779" y="1620"/>
                      <a:pt x="1779" y="1522"/>
                    </a:cubicBezTo>
                    <a:cubicBezTo>
                      <a:pt x="1779" y="1392"/>
                      <a:pt x="1661" y="1330"/>
                      <a:pt x="1593" y="1330"/>
                    </a:cubicBezTo>
                    <a:cubicBezTo>
                      <a:pt x="1511" y="1330"/>
                      <a:pt x="1413" y="1387"/>
                      <a:pt x="1392" y="1511"/>
                    </a:cubicBezTo>
                    <a:cubicBezTo>
                      <a:pt x="1367" y="1650"/>
                      <a:pt x="1397" y="1759"/>
                      <a:pt x="1511" y="1857"/>
                    </a:cubicBezTo>
                    <a:cubicBezTo>
                      <a:pt x="1779" y="2083"/>
                      <a:pt x="2290" y="1975"/>
                      <a:pt x="2419" y="1563"/>
                    </a:cubicBezTo>
                    <a:cubicBezTo>
                      <a:pt x="2527" y="1212"/>
                      <a:pt x="2341" y="475"/>
                      <a:pt x="1449" y="351"/>
                    </a:cubicBezTo>
                    <a:cubicBezTo>
                      <a:pt x="1449" y="351"/>
                      <a:pt x="2058" y="114"/>
                      <a:pt x="2713" y="397"/>
                    </a:cubicBezTo>
                    <a:cubicBezTo>
                      <a:pt x="3367" y="686"/>
                      <a:pt x="3593" y="1382"/>
                      <a:pt x="3485" y="1759"/>
                    </a:cubicBezTo>
                    <a:cubicBezTo>
                      <a:pt x="3413" y="2017"/>
                      <a:pt x="3270" y="2104"/>
                      <a:pt x="3130" y="2104"/>
                    </a:cubicBezTo>
                    <a:cubicBezTo>
                      <a:pt x="3068" y="2104"/>
                      <a:pt x="3017" y="2088"/>
                      <a:pt x="2965" y="2053"/>
                    </a:cubicBezTo>
                    <a:cubicBezTo>
                      <a:pt x="2888" y="2006"/>
                      <a:pt x="2816" y="1913"/>
                      <a:pt x="2821" y="1795"/>
                    </a:cubicBezTo>
                    <a:cubicBezTo>
                      <a:pt x="2821" y="1728"/>
                      <a:pt x="2841" y="1650"/>
                      <a:pt x="2903" y="1588"/>
                    </a:cubicBezTo>
                    <a:lnTo>
                      <a:pt x="3115" y="132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6588000" y="1017000"/>
                <a:ext cx="274680" cy="27684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9" extrusionOk="0">
                    <a:moveTo>
                      <a:pt x="763" y="382"/>
                    </a:moveTo>
                    <a:lnTo>
                      <a:pt x="763" y="382"/>
                    </a:lnTo>
                    <a:cubicBezTo>
                      <a:pt x="763" y="171"/>
                      <a:pt x="593" y="0"/>
                      <a:pt x="382" y="0"/>
                    </a:cubicBezTo>
                    <a:cubicBezTo>
                      <a:pt x="170" y="0"/>
                      <a:pt x="0" y="171"/>
                      <a:pt x="0" y="382"/>
                    </a:cubicBezTo>
                    <a:cubicBezTo>
                      <a:pt x="0" y="594"/>
                      <a:pt x="170" y="769"/>
                      <a:pt x="382" y="769"/>
                    </a:cubicBezTo>
                    <a:cubicBezTo>
                      <a:pt x="593" y="769"/>
                      <a:pt x="763" y="594"/>
                      <a:pt x="763" y="3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5860800" y="1506240"/>
                <a:ext cx="513000" cy="512640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1424" extrusionOk="0">
                    <a:moveTo>
                      <a:pt x="654" y="1313"/>
                    </a:moveTo>
                    <a:lnTo>
                      <a:pt x="654" y="1313"/>
                    </a:lnTo>
                    <a:cubicBezTo>
                      <a:pt x="953" y="1014"/>
                      <a:pt x="1463" y="49"/>
                      <a:pt x="1422" y="3"/>
                    </a:cubicBezTo>
                    <a:cubicBezTo>
                      <a:pt x="1381" y="-38"/>
                      <a:pt x="406" y="477"/>
                      <a:pt x="112" y="771"/>
                    </a:cubicBezTo>
                    <a:cubicBezTo>
                      <a:pt x="-38" y="921"/>
                      <a:pt x="-38" y="1163"/>
                      <a:pt x="112" y="1313"/>
                    </a:cubicBezTo>
                    <a:cubicBezTo>
                      <a:pt x="261" y="1462"/>
                      <a:pt x="504" y="1462"/>
                      <a:pt x="654" y="13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6375960" y="1401480"/>
                <a:ext cx="212040" cy="44424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1234" extrusionOk="0">
                    <a:moveTo>
                      <a:pt x="589" y="0"/>
                    </a:moveTo>
                    <a:lnTo>
                      <a:pt x="589" y="0"/>
                    </a:lnTo>
                    <a:cubicBezTo>
                      <a:pt x="300" y="320"/>
                      <a:pt x="414" y="644"/>
                      <a:pt x="455" y="851"/>
                    </a:cubicBezTo>
                    <a:cubicBezTo>
                      <a:pt x="522" y="1155"/>
                      <a:pt x="269" y="1361"/>
                      <a:pt x="78" y="1145"/>
                    </a:cubicBezTo>
                    <a:cubicBezTo>
                      <a:pt x="-102" y="933"/>
                      <a:pt x="12" y="191"/>
                      <a:pt x="5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6035400" y="1293840"/>
                <a:ext cx="443160" cy="2098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583" extrusionOk="0">
                    <a:moveTo>
                      <a:pt x="1231" y="0"/>
                    </a:moveTo>
                    <a:lnTo>
                      <a:pt x="1231" y="0"/>
                    </a:lnTo>
                    <a:cubicBezTo>
                      <a:pt x="916" y="283"/>
                      <a:pt x="586" y="175"/>
                      <a:pt x="380" y="128"/>
                    </a:cubicBezTo>
                    <a:cubicBezTo>
                      <a:pt x="81" y="62"/>
                      <a:pt x="-130" y="314"/>
                      <a:pt x="91" y="505"/>
                    </a:cubicBezTo>
                    <a:cubicBezTo>
                      <a:pt x="297" y="685"/>
                      <a:pt x="1040" y="572"/>
                      <a:pt x="12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" name="Google Shape;45;p2"/>
            <p:cNvGrpSpPr/>
            <p:nvPr/>
          </p:nvGrpSpPr>
          <p:grpSpPr>
            <a:xfrm>
              <a:off x="7973141" y="170725"/>
              <a:ext cx="988409" cy="988409"/>
              <a:chOff x="2227680" y="-15120"/>
              <a:chExt cx="5667480" cy="5667480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6944400" y="27720"/>
                <a:ext cx="950760" cy="1638360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4551" extrusionOk="0">
                    <a:moveTo>
                      <a:pt x="2522" y="0"/>
                    </a:moveTo>
                    <a:lnTo>
                      <a:pt x="2522" y="0"/>
                    </a:lnTo>
                    <a:cubicBezTo>
                      <a:pt x="2496" y="103"/>
                      <a:pt x="2475" y="438"/>
                      <a:pt x="2641" y="572"/>
                    </a:cubicBezTo>
                    <a:cubicBezTo>
                      <a:pt x="2641" y="572"/>
                      <a:pt x="2336" y="516"/>
                      <a:pt x="2197" y="717"/>
                    </a:cubicBezTo>
                    <a:cubicBezTo>
                      <a:pt x="2197" y="717"/>
                      <a:pt x="2424" y="706"/>
                      <a:pt x="2573" y="959"/>
                    </a:cubicBezTo>
                    <a:cubicBezTo>
                      <a:pt x="2718" y="1217"/>
                      <a:pt x="2573" y="1408"/>
                      <a:pt x="2522" y="1449"/>
                    </a:cubicBezTo>
                    <a:cubicBezTo>
                      <a:pt x="2522" y="1449"/>
                      <a:pt x="2543" y="1325"/>
                      <a:pt x="2439" y="1201"/>
                    </a:cubicBezTo>
                    <a:cubicBezTo>
                      <a:pt x="2331" y="1078"/>
                      <a:pt x="1960" y="1041"/>
                      <a:pt x="1795" y="1232"/>
                    </a:cubicBezTo>
                    <a:cubicBezTo>
                      <a:pt x="1795" y="1232"/>
                      <a:pt x="2223" y="1279"/>
                      <a:pt x="2475" y="1645"/>
                    </a:cubicBezTo>
                    <a:cubicBezTo>
                      <a:pt x="2594" y="1815"/>
                      <a:pt x="2641" y="1985"/>
                      <a:pt x="2641" y="2243"/>
                    </a:cubicBezTo>
                    <a:cubicBezTo>
                      <a:pt x="2641" y="2511"/>
                      <a:pt x="2429" y="2774"/>
                      <a:pt x="2109" y="2774"/>
                    </a:cubicBezTo>
                    <a:cubicBezTo>
                      <a:pt x="1831" y="2774"/>
                      <a:pt x="1696" y="2542"/>
                      <a:pt x="1696" y="2367"/>
                    </a:cubicBezTo>
                    <a:cubicBezTo>
                      <a:pt x="1696" y="2233"/>
                      <a:pt x="1769" y="2135"/>
                      <a:pt x="1810" y="2088"/>
                    </a:cubicBezTo>
                    <a:cubicBezTo>
                      <a:pt x="1908" y="1975"/>
                      <a:pt x="2078" y="1934"/>
                      <a:pt x="2223" y="1975"/>
                    </a:cubicBezTo>
                    <a:cubicBezTo>
                      <a:pt x="2223" y="1975"/>
                      <a:pt x="2052" y="1547"/>
                      <a:pt x="1387" y="1701"/>
                    </a:cubicBezTo>
                    <a:cubicBezTo>
                      <a:pt x="861" y="1831"/>
                      <a:pt x="304" y="2568"/>
                      <a:pt x="268" y="3248"/>
                    </a:cubicBezTo>
                    <a:cubicBezTo>
                      <a:pt x="227" y="3935"/>
                      <a:pt x="578" y="4275"/>
                      <a:pt x="846" y="4311"/>
                    </a:cubicBezTo>
                    <a:cubicBezTo>
                      <a:pt x="1109" y="4347"/>
                      <a:pt x="1310" y="4202"/>
                      <a:pt x="1434" y="4156"/>
                    </a:cubicBezTo>
                    <a:cubicBezTo>
                      <a:pt x="1557" y="4105"/>
                      <a:pt x="1542" y="4285"/>
                      <a:pt x="1346" y="4419"/>
                    </a:cubicBezTo>
                    <a:cubicBezTo>
                      <a:pt x="1150" y="4553"/>
                      <a:pt x="608" y="4697"/>
                      <a:pt x="243" y="4239"/>
                    </a:cubicBezTo>
                    <a:cubicBezTo>
                      <a:pt x="-129" y="3780"/>
                      <a:pt x="-31" y="2810"/>
                      <a:pt x="243" y="2274"/>
                    </a:cubicBezTo>
                    <a:lnTo>
                      <a:pt x="25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7114320" y="748080"/>
                <a:ext cx="270000" cy="75924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109" extrusionOk="0">
                    <a:moveTo>
                      <a:pt x="456" y="2109"/>
                    </a:moveTo>
                    <a:lnTo>
                      <a:pt x="456" y="2109"/>
                    </a:lnTo>
                    <a:cubicBezTo>
                      <a:pt x="462" y="2109"/>
                      <a:pt x="462" y="2109"/>
                      <a:pt x="462" y="2109"/>
                    </a:cubicBezTo>
                    <a:cubicBezTo>
                      <a:pt x="606" y="2109"/>
                      <a:pt x="688" y="1949"/>
                      <a:pt x="622" y="1825"/>
                    </a:cubicBezTo>
                    <a:cubicBezTo>
                      <a:pt x="580" y="1748"/>
                      <a:pt x="534" y="1660"/>
                      <a:pt x="492" y="1588"/>
                    </a:cubicBezTo>
                    <a:cubicBezTo>
                      <a:pt x="332" y="1284"/>
                      <a:pt x="322" y="871"/>
                      <a:pt x="456" y="489"/>
                    </a:cubicBezTo>
                    <a:cubicBezTo>
                      <a:pt x="528" y="293"/>
                      <a:pt x="631" y="124"/>
                      <a:pt x="750" y="0"/>
                    </a:cubicBezTo>
                    <a:cubicBezTo>
                      <a:pt x="394" y="216"/>
                      <a:pt x="33" y="737"/>
                      <a:pt x="3" y="1263"/>
                    </a:cubicBezTo>
                    <a:cubicBezTo>
                      <a:pt x="-33" y="1851"/>
                      <a:pt x="255" y="2083"/>
                      <a:pt x="400" y="2104"/>
                    </a:cubicBezTo>
                    <a:cubicBezTo>
                      <a:pt x="420" y="2109"/>
                      <a:pt x="441" y="2109"/>
                      <a:pt x="456" y="210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7319880" y="740520"/>
                <a:ext cx="574200" cy="70632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962" extrusionOk="0">
                    <a:moveTo>
                      <a:pt x="551" y="0"/>
                    </a:moveTo>
                    <a:lnTo>
                      <a:pt x="551" y="0"/>
                    </a:lnTo>
                    <a:cubicBezTo>
                      <a:pt x="468" y="108"/>
                      <a:pt x="422" y="242"/>
                      <a:pt x="422" y="387"/>
                    </a:cubicBezTo>
                    <a:cubicBezTo>
                      <a:pt x="422" y="640"/>
                      <a:pt x="566" y="856"/>
                      <a:pt x="777" y="959"/>
                    </a:cubicBezTo>
                    <a:cubicBezTo>
                      <a:pt x="777" y="959"/>
                      <a:pt x="597" y="1119"/>
                      <a:pt x="360" y="1021"/>
                    </a:cubicBezTo>
                    <a:cubicBezTo>
                      <a:pt x="360" y="1021"/>
                      <a:pt x="530" y="1325"/>
                      <a:pt x="891" y="1325"/>
                    </a:cubicBezTo>
                    <a:cubicBezTo>
                      <a:pt x="1252" y="1325"/>
                      <a:pt x="1422" y="1031"/>
                      <a:pt x="1458" y="903"/>
                    </a:cubicBezTo>
                    <a:cubicBezTo>
                      <a:pt x="1587" y="939"/>
                      <a:pt x="1752" y="1403"/>
                      <a:pt x="1288" y="1506"/>
                    </a:cubicBezTo>
                    <a:cubicBezTo>
                      <a:pt x="1288" y="1506"/>
                      <a:pt x="1350" y="1686"/>
                      <a:pt x="1159" y="1857"/>
                    </a:cubicBezTo>
                    <a:cubicBezTo>
                      <a:pt x="963" y="2032"/>
                      <a:pt x="380" y="2032"/>
                      <a:pt x="107" y="1511"/>
                    </a:cubicBezTo>
                    <a:cubicBezTo>
                      <a:pt x="-171" y="985"/>
                      <a:pt x="133" y="175"/>
                      <a:pt x="5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7412040" y="1531440"/>
                <a:ext cx="31680" cy="14760"/>
              </a:xfrm>
              <a:custGeom>
                <a:avLst/>
                <a:gdLst/>
                <a:ahLst/>
                <a:cxnLst/>
                <a:rect l="l" t="t" r="r" b="b"/>
                <a:pathLst>
                  <a:path w="88" h="41" extrusionOk="0">
                    <a:moveTo>
                      <a:pt x="88" y="0"/>
                    </a:moveTo>
                    <a:lnTo>
                      <a:pt x="88" y="0"/>
                    </a:lnTo>
                    <a:cubicBezTo>
                      <a:pt x="57" y="16"/>
                      <a:pt x="32" y="31"/>
                      <a:pt x="0" y="41"/>
                    </a:cubicBezTo>
                    <a:lnTo>
                      <a:pt x="8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7642440" y="1295640"/>
                <a:ext cx="252720" cy="601560"/>
              </a:xfrm>
              <a:custGeom>
                <a:avLst/>
                <a:gdLst/>
                <a:ahLst/>
                <a:cxnLst/>
                <a:rect l="l" t="t" r="r" b="b"/>
                <a:pathLst>
                  <a:path w="702" h="1671" extrusionOk="0">
                    <a:moveTo>
                      <a:pt x="702" y="0"/>
                    </a:moveTo>
                    <a:lnTo>
                      <a:pt x="702" y="0"/>
                    </a:lnTo>
                    <a:cubicBezTo>
                      <a:pt x="702" y="114"/>
                      <a:pt x="510" y="624"/>
                      <a:pt x="0" y="629"/>
                    </a:cubicBezTo>
                    <a:cubicBezTo>
                      <a:pt x="325" y="763"/>
                      <a:pt x="707" y="1124"/>
                      <a:pt x="702" y="1671"/>
                    </a:cubicBezTo>
                    <a:lnTo>
                      <a:pt x="70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6457680" y="1382760"/>
                <a:ext cx="1437480" cy="3075840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8544" extrusionOk="0">
                    <a:moveTo>
                      <a:pt x="2719" y="1542"/>
                    </a:moveTo>
                    <a:lnTo>
                      <a:pt x="2719" y="1542"/>
                    </a:lnTo>
                    <a:cubicBezTo>
                      <a:pt x="2719" y="1259"/>
                      <a:pt x="2950" y="1027"/>
                      <a:pt x="3240" y="1027"/>
                    </a:cubicBezTo>
                    <a:cubicBezTo>
                      <a:pt x="3523" y="1027"/>
                      <a:pt x="3755" y="1259"/>
                      <a:pt x="3755" y="1542"/>
                    </a:cubicBezTo>
                    <a:cubicBezTo>
                      <a:pt x="3755" y="1682"/>
                      <a:pt x="3647" y="1790"/>
                      <a:pt x="3507" y="1790"/>
                    </a:cubicBezTo>
                    <a:cubicBezTo>
                      <a:pt x="3441" y="1790"/>
                      <a:pt x="3374" y="1764"/>
                      <a:pt x="3332" y="1718"/>
                    </a:cubicBezTo>
                    <a:cubicBezTo>
                      <a:pt x="3286" y="1671"/>
                      <a:pt x="3260" y="1609"/>
                      <a:pt x="3260" y="1542"/>
                    </a:cubicBezTo>
                    <a:cubicBezTo>
                      <a:pt x="3260" y="1408"/>
                      <a:pt x="3374" y="1295"/>
                      <a:pt x="3507" y="1295"/>
                    </a:cubicBezTo>
                    <a:cubicBezTo>
                      <a:pt x="3518" y="1295"/>
                      <a:pt x="3533" y="1300"/>
                      <a:pt x="3544" y="1300"/>
                    </a:cubicBezTo>
                    <a:cubicBezTo>
                      <a:pt x="3498" y="1243"/>
                      <a:pt x="3425" y="1202"/>
                      <a:pt x="3343" y="1202"/>
                    </a:cubicBezTo>
                    <a:cubicBezTo>
                      <a:pt x="3203" y="1202"/>
                      <a:pt x="3059" y="1295"/>
                      <a:pt x="3054" y="1460"/>
                    </a:cubicBezTo>
                    <a:cubicBezTo>
                      <a:pt x="3044" y="1666"/>
                      <a:pt x="3105" y="1759"/>
                      <a:pt x="3240" y="2037"/>
                    </a:cubicBezTo>
                    <a:cubicBezTo>
                      <a:pt x="3379" y="2341"/>
                      <a:pt x="3740" y="3182"/>
                      <a:pt x="3740" y="3894"/>
                    </a:cubicBezTo>
                    <a:cubicBezTo>
                      <a:pt x="3740" y="4852"/>
                      <a:pt x="3379" y="5548"/>
                      <a:pt x="3286" y="5827"/>
                    </a:cubicBezTo>
                    <a:cubicBezTo>
                      <a:pt x="3245" y="5955"/>
                      <a:pt x="3208" y="6100"/>
                      <a:pt x="3229" y="6208"/>
                    </a:cubicBezTo>
                    <a:cubicBezTo>
                      <a:pt x="3250" y="6327"/>
                      <a:pt x="3343" y="6456"/>
                      <a:pt x="3492" y="6507"/>
                    </a:cubicBezTo>
                    <a:cubicBezTo>
                      <a:pt x="3631" y="6549"/>
                      <a:pt x="3735" y="6512"/>
                      <a:pt x="3812" y="6466"/>
                    </a:cubicBezTo>
                    <a:cubicBezTo>
                      <a:pt x="3925" y="6389"/>
                      <a:pt x="3977" y="6270"/>
                      <a:pt x="3993" y="6224"/>
                    </a:cubicBezTo>
                    <a:cubicBezTo>
                      <a:pt x="3993" y="6281"/>
                      <a:pt x="3967" y="6461"/>
                      <a:pt x="3822" y="6590"/>
                    </a:cubicBezTo>
                    <a:cubicBezTo>
                      <a:pt x="3729" y="6672"/>
                      <a:pt x="3616" y="6729"/>
                      <a:pt x="3466" y="6729"/>
                    </a:cubicBezTo>
                    <a:cubicBezTo>
                      <a:pt x="3240" y="6729"/>
                      <a:pt x="3012" y="6590"/>
                      <a:pt x="2950" y="6306"/>
                    </a:cubicBezTo>
                    <a:cubicBezTo>
                      <a:pt x="2950" y="6306"/>
                      <a:pt x="2476" y="6941"/>
                      <a:pt x="2502" y="7534"/>
                    </a:cubicBezTo>
                    <a:cubicBezTo>
                      <a:pt x="2528" y="8132"/>
                      <a:pt x="2868" y="8287"/>
                      <a:pt x="3126" y="8287"/>
                    </a:cubicBezTo>
                    <a:cubicBezTo>
                      <a:pt x="3389" y="8287"/>
                      <a:pt x="3580" y="8168"/>
                      <a:pt x="3585" y="7936"/>
                    </a:cubicBezTo>
                    <a:cubicBezTo>
                      <a:pt x="3585" y="7822"/>
                      <a:pt x="3523" y="7683"/>
                      <a:pt x="3425" y="7637"/>
                    </a:cubicBezTo>
                    <a:cubicBezTo>
                      <a:pt x="3353" y="7601"/>
                      <a:pt x="3265" y="7611"/>
                      <a:pt x="3198" y="7662"/>
                    </a:cubicBezTo>
                    <a:cubicBezTo>
                      <a:pt x="3152" y="7699"/>
                      <a:pt x="3100" y="7740"/>
                      <a:pt x="3059" y="7719"/>
                    </a:cubicBezTo>
                    <a:cubicBezTo>
                      <a:pt x="3018" y="7704"/>
                      <a:pt x="3018" y="7668"/>
                      <a:pt x="3039" y="7626"/>
                    </a:cubicBezTo>
                    <a:cubicBezTo>
                      <a:pt x="3105" y="7508"/>
                      <a:pt x="3353" y="7338"/>
                      <a:pt x="3616" y="7564"/>
                    </a:cubicBezTo>
                    <a:cubicBezTo>
                      <a:pt x="3740" y="7673"/>
                      <a:pt x="3822" y="7895"/>
                      <a:pt x="3765" y="8101"/>
                    </a:cubicBezTo>
                    <a:cubicBezTo>
                      <a:pt x="3709" y="8328"/>
                      <a:pt x="3487" y="8544"/>
                      <a:pt x="3110" y="8544"/>
                    </a:cubicBezTo>
                    <a:cubicBezTo>
                      <a:pt x="2363" y="8544"/>
                      <a:pt x="2229" y="7869"/>
                      <a:pt x="2224" y="7518"/>
                    </a:cubicBezTo>
                    <a:cubicBezTo>
                      <a:pt x="2224" y="7260"/>
                      <a:pt x="2280" y="7018"/>
                      <a:pt x="2348" y="6838"/>
                    </a:cubicBezTo>
                    <a:cubicBezTo>
                      <a:pt x="2450" y="6544"/>
                      <a:pt x="2585" y="6281"/>
                      <a:pt x="2760" y="5971"/>
                    </a:cubicBezTo>
                    <a:cubicBezTo>
                      <a:pt x="3126" y="5332"/>
                      <a:pt x="3291" y="4620"/>
                      <a:pt x="3240" y="3894"/>
                    </a:cubicBezTo>
                    <a:cubicBezTo>
                      <a:pt x="3193" y="3167"/>
                      <a:pt x="2832" y="2006"/>
                      <a:pt x="2198" y="1532"/>
                    </a:cubicBezTo>
                    <a:cubicBezTo>
                      <a:pt x="1563" y="1063"/>
                      <a:pt x="795" y="1207"/>
                      <a:pt x="506" y="1573"/>
                    </a:cubicBezTo>
                    <a:cubicBezTo>
                      <a:pt x="223" y="1939"/>
                      <a:pt x="315" y="2373"/>
                      <a:pt x="445" y="2476"/>
                    </a:cubicBezTo>
                    <a:cubicBezTo>
                      <a:pt x="445" y="2476"/>
                      <a:pt x="506" y="2166"/>
                      <a:pt x="826" y="2166"/>
                    </a:cubicBezTo>
                    <a:cubicBezTo>
                      <a:pt x="1141" y="2166"/>
                      <a:pt x="1249" y="2507"/>
                      <a:pt x="1249" y="2672"/>
                    </a:cubicBezTo>
                    <a:cubicBezTo>
                      <a:pt x="1249" y="2832"/>
                      <a:pt x="1079" y="3069"/>
                      <a:pt x="785" y="3069"/>
                    </a:cubicBezTo>
                    <a:cubicBezTo>
                      <a:pt x="491" y="3069"/>
                      <a:pt x="125" y="2924"/>
                      <a:pt x="27" y="2517"/>
                    </a:cubicBezTo>
                    <a:cubicBezTo>
                      <a:pt x="-71" y="2109"/>
                      <a:pt x="84" y="1372"/>
                      <a:pt x="739" y="1027"/>
                    </a:cubicBezTo>
                    <a:cubicBezTo>
                      <a:pt x="739" y="1027"/>
                      <a:pt x="408" y="867"/>
                      <a:pt x="408" y="573"/>
                    </a:cubicBezTo>
                    <a:cubicBezTo>
                      <a:pt x="408" y="279"/>
                      <a:pt x="646" y="0"/>
                      <a:pt x="929" y="0"/>
                    </a:cubicBezTo>
                    <a:cubicBezTo>
                      <a:pt x="1218" y="0"/>
                      <a:pt x="1337" y="222"/>
                      <a:pt x="1337" y="408"/>
                    </a:cubicBezTo>
                    <a:cubicBezTo>
                      <a:pt x="1337" y="598"/>
                      <a:pt x="1161" y="655"/>
                      <a:pt x="1053" y="604"/>
                    </a:cubicBezTo>
                    <a:cubicBezTo>
                      <a:pt x="950" y="557"/>
                      <a:pt x="893" y="444"/>
                      <a:pt x="981" y="330"/>
                    </a:cubicBezTo>
                    <a:cubicBezTo>
                      <a:pt x="981" y="330"/>
                      <a:pt x="739" y="351"/>
                      <a:pt x="702" y="495"/>
                    </a:cubicBezTo>
                    <a:cubicBezTo>
                      <a:pt x="671" y="645"/>
                      <a:pt x="687" y="867"/>
                      <a:pt x="908" y="908"/>
                    </a:cubicBezTo>
                    <a:cubicBezTo>
                      <a:pt x="1125" y="944"/>
                      <a:pt x="1388" y="841"/>
                      <a:pt x="1950" y="985"/>
                    </a:cubicBezTo>
                    <a:cubicBezTo>
                      <a:pt x="2517" y="1135"/>
                      <a:pt x="2647" y="1460"/>
                      <a:pt x="2719" y="154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7714800" y="3528720"/>
                <a:ext cx="180360" cy="18180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5" extrusionOk="0">
                    <a:moveTo>
                      <a:pt x="0" y="252"/>
                    </a:moveTo>
                    <a:lnTo>
                      <a:pt x="0" y="252"/>
                    </a:lnTo>
                    <a:cubicBezTo>
                      <a:pt x="0" y="391"/>
                      <a:pt x="108" y="505"/>
                      <a:pt x="248" y="505"/>
                    </a:cubicBezTo>
                    <a:cubicBezTo>
                      <a:pt x="387" y="505"/>
                      <a:pt x="501" y="391"/>
                      <a:pt x="501" y="252"/>
                    </a:cubicBezTo>
                    <a:cubicBezTo>
                      <a:pt x="501" y="113"/>
                      <a:pt x="387" y="0"/>
                      <a:pt x="248" y="0"/>
                    </a:cubicBezTo>
                    <a:cubicBezTo>
                      <a:pt x="108" y="0"/>
                      <a:pt x="0" y="113"/>
                      <a:pt x="0" y="25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7640640" y="5398200"/>
                <a:ext cx="254520" cy="25416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6" extrusionOk="0">
                    <a:moveTo>
                      <a:pt x="0" y="351"/>
                    </a:moveTo>
                    <a:lnTo>
                      <a:pt x="0" y="351"/>
                    </a:lnTo>
                    <a:cubicBezTo>
                      <a:pt x="0" y="546"/>
                      <a:pt x="155" y="706"/>
                      <a:pt x="351" y="706"/>
                    </a:cubicBezTo>
                    <a:cubicBezTo>
                      <a:pt x="547" y="706"/>
                      <a:pt x="707" y="546"/>
                      <a:pt x="707" y="351"/>
                    </a:cubicBezTo>
                    <a:cubicBezTo>
                      <a:pt x="707" y="155"/>
                      <a:pt x="547" y="0"/>
                      <a:pt x="351" y="0"/>
                    </a:cubicBezTo>
                    <a:cubicBezTo>
                      <a:pt x="155" y="0"/>
                      <a:pt x="0" y="155"/>
                      <a:pt x="0" y="35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6888960" y="1991880"/>
                <a:ext cx="207720" cy="20772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7" extrusionOk="0">
                    <a:moveTo>
                      <a:pt x="577" y="289"/>
                    </a:moveTo>
                    <a:lnTo>
                      <a:pt x="577" y="289"/>
                    </a:lnTo>
                    <a:cubicBezTo>
                      <a:pt x="577" y="129"/>
                      <a:pt x="448" y="0"/>
                      <a:pt x="288" y="0"/>
                    </a:cubicBezTo>
                    <a:cubicBezTo>
                      <a:pt x="128" y="0"/>
                      <a:pt x="0" y="129"/>
                      <a:pt x="0" y="289"/>
                    </a:cubicBezTo>
                    <a:cubicBezTo>
                      <a:pt x="0" y="448"/>
                      <a:pt x="128" y="577"/>
                      <a:pt x="288" y="577"/>
                    </a:cubicBezTo>
                    <a:cubicBezTo>
                      <a:pt x="448" y="577"/>
                      <a:pt x="577" y="448"/>
                      <a:pt x="577" y="2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302960" y="4607280"/>
                <a:ext cx="382320" cy="382320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1062" extrusionOk="0">
                    <a:moveTo>
                      <a:pt x="0" y="531"/>
                    </a:moveTo>
                    <a:lnTo>
                      <a:pt x="0" y="531"/>
                    </a:lnTo>
                    <a:cubicBezTo>
                      <a:pt x="0" y="825"/>
                      <a:pt x="237" y="1062"/>
                      <a:pt x="531" y="1062"/>
                    </a:cubicBezTo>
                    <a:cubicBezTo>
                      <a:pt x="824" y="1062"/>
                      <a:pt x="1062" y="825"/>
                      <a:pt x="1062" y="531"/>
                    </a:cubicBezTo>
                    <a:cubicBezTo>
                      <a:pt x="1062" y="237"/>
                      <a:pt x="824" y="0"/>
                      <a:pt x="531" y="0"/>
                    </a:cubicBezTo>
                    <a:cubicBezTo>
                      <a:pt x="237" y="0"/>
                      <a:pt x="0" y="237"/>
                      <a:pt x="0" y="5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6458040" y="1981800"/>
                <a:ext cx="1341360" cy="3304800"/>
              </a:xfrm>
              <a:custGeom>
                <a:avLst/>
                <a:gdLst/>
                <a:ahLst/>
                <a:cxnLst/>
                <a:rect l="l" t="t" r="r" b="b"/>
                <a:pathLst>
                  <a:path w="3726" h="9180" extrusionOk="0">
                    <a:moveTo>
                      <a:pt x="2970" y="7355"/>
                    </a:moveTo>
                    <a:lnTo>
                      <a:pt x="2970" y="7355"/>
                    </a:lnTo>
                    <a:cubicBezTo>
                      <a:pt x="3424" y="7355"/>
                      <a:pt x="3764" y="7726"/>
                      <a:pt x="3723" y="8303"/>
                    </a:cubicBezTo>
                    <a:cubicBezTo>
                      <a:pt x="3677" y="8912"/>
                      <a:pt x="3130" y="9314"/>
                      <a:pt x="2310" y="9139"/>
                    </a:cubicBezTo>
                    <a:cubicBezTo>
                      <a:pt x="1485" y="8969"/>
                      <a:pt x="1269" y="8102"/>
                      <a:pt x="1269" y="8102"/>
                    </a:cubicBezTo>
                    <a:cubicBezTo>
                      <a:pt x="1269" y="8102"/>
                      <a:pt x="1011" y="8154"/>
                      <a:pt x="892" y="7721"/>
                    </a:cubicBezTo>
                    <a:cubicBezTo>
                      <a:pt x="774" y="7288"/>
                      <a:pt x="1201" y="6349"/>
                      <a:pt x="1201" y="6349"/>
                    </a:cubicBezTo>
                    <a:cubicBezTo>
                      <a:pt x="1201" y="6349"/>
                      <a:pt x="1140" y="6437"/>
                      <a:pt x="964" y="6406"/>
                    </a:cubicBezTo>
                    <a:cubicBezTo>
                      <a:pt x="794" y="6375"/>
                      <a:pt x="804" y="6226"/>
                      <a:pt x="804" y="6226"/>
                    </a:cubicBezTo>
                    <a:cubicBezTo>
                      <a:pt x="804" y="6226"/>
                      <a:pt x="768" y="6483"/>
                      <a:pt x="397" y="6483"/>
                    </a:cubicBezTo>
                    <a:cubicBezTo>
                      <a:pt x="26" y="6483"/>
                      <a:pt x="0" y="6179"/>
                      <a:pt x="0" y="6179"/>
                    </a:cubicBezTo>
                    <a:cubicBezTo>
                      <a:pt x="0" y="6179"/>
                      <a:pt x="547" y="6158"/>
                      <a:pt x="1129" y="5715"/>
                    </a:cubicBezTo>
                    <a:cubicBezTo>
                      <a:pt x="1707" y="5266"/>
                      <a:pt x="2130" y="4472"/>
                      <a:pt x="2166" y="3698"/>
                    </a:cubicBezTo>
                    <a:cubicBezTo>
                      <a:pt x="2202" y="2925"/>
                      <a:pt x="1929" y="2430"/>
                      <a:pt x="1686" y="2194"/>
                    </a:cubicBezTo>
                    <a:cubicBezTo>
                      <a:pt x="1444" y="1962"/>
                      <a:pt x="1145" y="1915"/>
                      <a:pt x="1145" y="1761"/>
                    </a:cubicBezTo>
                    <a:cubicBezTo>
                      <a:pt x="1145" y="1606"/>
                      <a:pt x="1295" y="1590"/>
                      <a:pt x="1604" y="1492"/>
                    </a:cubicBezTo>
                    <a:cubicBezTo>
                      <a:pt x="1975" y="1374"/>
                      <a:pt x="2161" y="1100"/>
                      <a:pt x="2104" y="673"/>
                    </a:cubicBezTo>
                    <a:cubicBezTo>
                      <a:pt x="2047" y="239"/>
                      <a:pt x="1676" y="255"/>
                      <a:pt x="1676" y="255"/>
                    </a:cubicBezTo>
                    <a:cubicBezTo>
                      <a:pt x="1269" y="126"/>
                      <a:pt x="1269" y="126"/>
                      <a:pt x="1269" y="126"/>
                    </a:cubicBezTo>
                    <a:cubicBezTo>
                      <a:pt x="1393" y="-34"/>
                      <a:pt x="1975" y="-174"/>
                      <a:pt x="2475" y="600"/>
                    </a:cubicBezTo>
                    <a:cubicBezTo>
                      <a:pt x="3011" y="1441"/>
                      <a:pt x="3094" y="2925"/>
                      <a:pt x="2785" y="3714"/>
                    </a:cubicBezTo>
                    <a:cubicBezTo>
                      <a:pt x="2475" y="4503"/>
                      <a:pt x="1980" y="5318"/>
                      <a:pt x="1702" y="5880"/>
                    </a:cubicBezTo>
                    <a:cubicBezTo>
                      <a:pt x="1346" y="6607"/>
                      <a:pt x="1114" y="7938"/>
                      <a:pt x="1929" y="8665"/>
                    </a:cubicBezTo>
                    <a:cubicBezTo>
                      <a:pt x="2310" y="9005"/>
                      <a:pt x="2898" y="9010"/>
                      <a:pt x="3202" y="8804"/>
                    </a:cubicBezTo>
                    <a:cubicBezTo>
                      <a:pt x="3367" y="8696"/>
                      <a:pt x="3517" y="8396"/>
                      <a:pt x="3414" y="8185"/>
                    </a:cubicBezTo>
                    <a:lnTo>
                      <a:pt x="2970" y="735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6300360" y="2433600"/>
                <a:ext cx="157680" cy="15588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3" extrusionOk="0">
                    <a:moveTo>
                      <a:pt x="438" y="217"/>
                    </a:moveTo>
                    <a:lnTo>
                      <a:pt x="438" y="217"/>
                    </a:lnTo>
                    <a:cubicBezTo>
                      <a:pt x="438" y="98"/>
                      <a:pt x="340" y="0"/>
                      <a:pt x="222" y="0"/>
                    </a:cubicBezTo>
                    <a:cubicBezTo>
                      <a:pt x="98" y="0"/>
                      <a:pt x="0" y="98"/>
                      <a:pt x="0" y="217"/>
                    </a:cubicBezTo>
                    <a:cubicBezTo>
                      <a:pt x="0" y="335"/>
                      <a:pt x="98" y="433"/>
                      <a:pt x="222" y="433"/>
                    </a:cubicBezTo>
                    <a:cubicBezTo>
                      <a:pt x="340" y="433"/>
                      <a:pt x="438" y="335"/>
                      <a:pt x="438" y="2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6458040" y="2826720"/>
                <a:ext cx="158040" cy="15804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439" y="217"/>
                    </a:moveTo>
                    <a:lnTo>
                      <a:pt x="439" y="217"/>
                    </a:lnTo>
                    <a:cubicBezTo>
                      <a:pt x="439" y="98"/>
                      <a:pt x="341" y="0"/>
                      <a:pt x="217" y="0"/>
                    </a:cubicBezTo>
                    <a:cubicBezTo>
                      <a:pt x="98" y="0"/>
                      <a:pt x="0" y="98"/>
                      <a:pt x="0" y="217"/>
                    </a:cubicBezTo>
                    <a:cubicBezTo>
                      <a:pt x="0" y="341"/>
                      <a:pt x="98" y="439"/>
                      <a:pt x="217" y="439"/>
                    </a:cubicBezTo>
                    <a:cubicBezTo>
                      <a:pt x="341" y="439"/>
                      <a:pt x="439" y="341"/>
                      <a:pt x="439" y="2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6252120" y="2676240"/>
                <a:ext cx="838800" cy="1351800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3755" extrusionOk="0">
                    <a:moveTo>
                      <a:pt x="1011" y="635"/>
                    </a:moveTo>
                    <a:lnTo>
                      <a:pt x="1011" y="635"/>
                    </a:lnTo>
                    <a:cubicBezTo>
                      <a:pt x="1011" y="857"/>
                      <a:pt x="840" y="1141"/>
                      <a:pt x="505" y="1141"/>
                    </a:cubicBezTo>
                    <a:cubicBezTo>
                      <a:pt x="185" y="1141"/>
                      <a:pt x="0" y="872"/>
                      <a:pt x="0" y="635"/>
                    </a:cubicBezTo>
                    <a:cubicBezTo>
                      <a:pt x="0" y="368"/>
                      <a:pt x="196" y="58"/>
                      <a:pt x="665" y="7"/>
                    </a:cubicBezTo>
                    <a:cubicBezTo>
                      <a:pt x="1237" y="-55"/>
                      <a:pt x="2330" y="291"/>
                      <a:pt x="2330" y="1759"/>
                    </a:cubicBezTo>
                    <a:cubicBezTo>
                      <a:pt x="2330" y="3234"/>
                      <a:pt x="1506" y="3755"/>
                      <a:pt x="866" y="3755"/>
                    </a:cubicBezTo>
                    <a:cubicBezTo>
                      <a:pt x="226" y="3755"/>
                      <a:pt x="56" y="3348"/>
                      <a:pt x="56" y="3121"/>
                    </a:cubicBezTo>
                    <a:cubicBezTo>
                      <a:pt x="56" y="2894"/>
                      <a:pt x="247" y="2713"/>
                      <a:pt x="464" y="2713"/>
                    </a:cubicBezTo>
                    <a:cubicBezTo>
                      <a:pt x="680" y="2713"/>
                      <a:pt x="871" y="2889"/>
                      <a:pt x="871" y="3121"/>
                    </a:cubicBezTo>
                    <a:cubicBezTo>
                      <a:pt x="871" y="3327"/>
                      <a:pt x="737" y="3435"/>
                      <a:pt x="644" y="3487"/>
                    </a:cubicBezTo>
                    <a:cubicBezTo>
                      <a:pt x="644" y="3487"/>
                      <a:pt x="954" y="3590"/>
                      <a:pt x="1335" y="3322"/>
                    </a:cubicBezTo>
                    <a:cubicBezTo>
                      <a:pt x="1717" y="3059"/>
                      <a:pt x="1815" y="2285"/>
                      <a:pt x="1516" y="1878"/>
                    </a:cubicBezTo>
                    <a:cubicBezTo>
                      <a:pt x="1212" y="1476"/>
                      <a:pt x="902" y="1491"/>
                      <a:pt x="721" y="1604"/>
                    </a:cubicBezTo>
                    <a:cubicBezTo>
                      <a:pt x="572" y="1707"/>
                      <a:pt x="525" y="1929"/>
                      <a:pt x="634" y="2084"/>
                    </a:cubicBezTo>
                    <a:cubicBezTo>
                      <a:pt x="655" y="2038"/>
                      <a:pt x="711" y="1971"/>
                      <a:pt x="809" y="1971"/>
                    </a:cubicBezTo>
                    <a:cubicBezTo>
                      <a:pt x="943" y="1971"/>
                      <a:pt x="1000" y="2089"/>
                      <a:pt x="1000" y="2161"/>
                    </a:cubicBezTo>
                    <a:cubicBezTo>
                      <a:pt x="1000" y="2239"/>
                      <a:pt x="949" y="2342"/>
                      <a:pt x="819" y="2362"/>
                    </a:cubicBezTo>
                    <a:cubicBezTo>
                      <a:pt x="680" y="2383"/>
                      <a:pt x="572" y="2352"/>
                      <a:pt x="479" y="2239"/>
                    </a:cubicBezTo>
                    <a:cubicBezTo>
                      <a:pt x="247" y="1971"/>
                      <a:pt x="356" y="1460"/>
                      <a:pt x="768" y="1331"/>
                    </a:cubicBezTo>
                    <a:cubicBezTo>
                      <a:pt x="1119" y="1228"/>
                      <a:pt x="1856" y="1408"/>
                      <a:pt x="1985" y="2301"/>
                    </a:cubicBezTo>
                    <a:cubicBezTo>
                      <a:pt x="1985" y="2301"/>
                      <a:pt x="2222" y="1698"/>
                      <a:pt x="1933" y="1037"/>
                    </a:cubicBezTo>
                    <a:cubicBezTo>
                      <a:pt x="1645" y="383"/>
                      <a:pt x="949" y="156"/>
                      <a:pt x="572" y="265"/>
                    </a:cubicBezTo>
                    <a:cubicBezTo>
                      <a:pt x="319" y="342"/>
                      <a:pt x="232" y="480"/>
                      <a:pt x="232" y="619"/>
                    </a:cubicBezTo>
                    <a:cubicBezTo>
                      <a:pt x="232" y="687"/>
                      <a:pt x="247" y="733"/>
                      <a:pt x="278" y="785"/>
                    </a:cubicBezTo>
                    <a:cubicBezTo>
                      <a:pt x="324" y="862"/>
                      <a:pt x="422" y="934"/>
                      <a:pt x="541" y="929"/>
                    </a:cubicBezTo>
                    <a:cubicBezTo>
                      <a:pt x="603" y="929"/>
                      <a:pt x="685" y="908"/>
                      <a:pt x="747" y="851"/>
                    </a:cubicBezTo>
                    <a:lnTo>
                      <a:pt x="1011" y="63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6214680" y="-15120"/>
                <a:ext cx="1637640" cy="951120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2642" extrusionOk="0">
                    <a:moveTo>
                      <a:pt x="4549" y="119"/>
                    </a:moveTo>
                    <a:lnTo>
                      <a:pt x="4549" y="119"/>
                    </a:lnTo>
                    <a:cubicBezTo>
                      <a:pt x="4451" y="150"/>
                      <a:pt x="4116" y="165"/>
                      <a:pt x="3976" y="0"/>
                    </a:cubicBezTo>
                    <a:cubicBezTo>
                      <a:pt x="3976" y="0"/>
                      <a:pt x="4038" y="304"/>
                      <a:pt x="3832" y="449"/>
                    </a:cubicBezTo>
                    <a:cubicBezTo>
                      <a:pt x="3832" y="449"/>
                      <a:pt x="3842" y="217"/>
                      <a:pt x="3590" y="72"/>
                    </a:cubicBezTo>
                    <a:cubicBezTo>
                      <a:pt x="3337" y="-77"/>
                      <a:pt x="3141" y="72"/>
                      <a:pt x="3100" y="119"/>
                    </a:cubicBezTo>
                    <a:cubicBezTo>
                      <a:pt x="3100" y="119"/>
                      <a:pt x="3223" y="98"/>
                      <a:pt x="3347" y="206"/>
                    </a:cubicBezTo>
                    <a:cubicBezTo>
                      <a:pt x="3471" y="309"/>
                      <a:pt x="3507" y="681"/>
                      <a:pt x="3322" y="846"/>
                    </a:cubicBezTo>
                    <a:cubicBezTo>
                      <a:pt x="3322" y="846"/>
                      <a:pt x="3275" y="418"/>
                      <a:pt x="2904" y="165"/>
                    </a:cubicBezTo>
                    <a:cubicBezTo>
                      <a:pt x="2733" y="47"/>
                      <a:pt x="2564" y="0"/>
                      <a:pt x="2306" y="0"/>
                    </a:cubicBezTo>
                    <a:cubicBezTo>
                      <a:pt x="2043" y="0"/>
                      <a:pt x="1774" y="217"/>
                      <a:pt x="1774" y="531"/>
                    </a:cubicBezTo>
                    <a:cubicBezTo>
                      <a:pt x="1774" y="810"/>
                      <a:pt x="2007" y="944"/>
                      <a:pt x="2182" y="944"/>
                    </a:cubicBezTo>
                    <a:cubicBezTo>
                      <a:pt x="2316" y="944"/>
                      <a:pt x="2419" y="872"/>
                      <a:pt x="2460" y="836"/>
                    </a:cubicBezTo>
                    <a:cubicBezTo>
                      <a:pt x="2579" y="732"/>
                      <a:pt x="2620" y="562"/>
                      <a:pt x="2573" y="423"/>
                    </a:cubicBezTo>
                    <a:cubicBezTo>
                      <a:pt x="2573" y="423"/>
                      <a:pt x="3007" y="588"/>
                      <a:pt x="2847" y="1254"/>
                    </a:cubicBezTo>
                    <a:cubicBezTo>
                      <a:pt x="2723" y="1779"/>
                      <a:pt x="1986" y="2336"/>
                      <a:pt x="1300" y="2377"/>
                    </a:cubicBezTo>
                    <a:cubicBezTo>
                      <a:pt x="614" y="2419"/>
                      <a:pt x="274" y="2063"/>
                      <a:pt x="238" y="1800"/>
                    </a:cubicBezTo>
                    <a:cubicBezTo>
                      <a:pt x="202" y="1532"/>
                      <a:pt x="346" y="1331"/>
                      <a:pt x="392" y="1207"/>
                    </a:cubicBezTo>
                    <a:cubicBezTo>
                      <a:pt x="444" y="1088"/>
                      <a:pt x="269" y="1099"/>
                      <a:pt x="134" y="1295"/>
                    </a:cubicBezTo>
                    <a:cubicBezTo>
                      <a:pt x="-5" y="1491"/>
                      <a:pt x="-144" y="2032"/>
                      <a:pt x="310" y="2403"/>
                    </a:cubicBezTo>
                    <a:cubicBezTo>
                      <a:pt x="769" y="2769"/>
                      <a:pt x="1738" y="2671"/>
                      <a:pt x="2274" y="2403"/>
                    </a:cubicBezTo>
                    <a:lnTo>
                      <a:pt x="4549" y="11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6372720" y="495360"/>
                <a:ext cx="761040" cy="270360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751" extrusionOk="0">
                    <a:moveTo>
                      <a:pt x="0" y="294"/>
                    </a:moveTo>
                    <a:lnTo>
                      <a:pt x="0" y="294"/>
                    </a:lnTo>
                    <a:lnTo>
                      <a:pt x="0" y="289"/>
                    </a:lnTo>
                    <a:cubicBezTo>
                      <a:pt x="5" y="150"/>
                      <a:pt x="165" y="62"/>
                      <a:pt x="288" y="129"/>
                    </a:cubicBezTo>
                    <a:cubicBezTo>
                      <a:pt x="366" y="176"/>
                      <a:pt x="448" y="222"/>
                      <a:pt x="526" y="258"/>
                    </a:cubicBezTo>
                    <a:cubicBezTo>
                      <a:pt x="825" y="418"/>
                      <a:pt x="1237" y="434"/>
                      <a:pt x="1624" y="294"/>
                    </a:cubicBezTo>
                    <a:cubicBezTo>
                      <a:pt x="1815" y="222"/>
                      <a:pt x="1985" y="124"/>
                      <a:pt x="2114" y="0"/>
                    </a:cubicBezTo>
                    <a:cubicBezTo>
                      <a:pt x="1892" y="356"/>
                      <a:pt x="1372" y="717"/>
                      <a:pt x="851" y="748"/>
                    </a:cubicBezTo>
                    <a:cubicBezTo>
                      <a:pt x="258" y="784"/>
                      <a:pt x="26" y="495"/>
                      <a:pt x="5" y="351"/>
                    </a:cubicBezTo>
                    <a:cubicBezTo>
                      <a:pt x="5" y="331"/>
                      <a:pt x="0" y="315"/>
                      <a:pt x="0" y="29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6434280" y="-13680"/>
                <a:ext cx="705240" cy="574920"/>
              </a:xfrm>
              <a:custGeom>
                <a:avLst/>
                <a:gdLst/>
                <a:ahLst/>
                <a:cxnLst/>
                <a:rect l="l" t="t" r="r" b="b"/>
                <a:pathLst>
                  <a:path w="1959" h="1597" extrusionOk="0">
                    <a:moveTo>
                      <a:pt x="1959" y="1048"/>
                    </a:moveTo>
                    <a:lnTo>
                      <a:pt x="1959" y="1048"/>
                    </a:lnTo>
                    <a:cubicBezTo>
                      <a:pt x="1850" y="1126"/>
                      <a:pt x="1716" y="1172"/>
                      <a:pt x="1572" y="1172"/>
                    </a:cubicBezTo>
                    <a:cubicBezTo>
                      <a:pt x="1319" y="1172"/>
                      <a:pt x="1103" y="1028"/>
                      <a:pt x="1000" y="816"/>
                    </a:cubicBezTo>
                    <a:cubicBezTo>
                      <a:pt x="1000" y="816"/>
                      <a:pt x="845" y="997"/>
                      <a:pt x="938" y="1239"/>
                    </a:cubicBezTo>
                    <a:cubicBezTo>
                      <a:pt x="938" y="1239"/>
                      <a:pt x="633" y="1064"/>
                      <a:pt x="633" y="702"/>
                    </a:cubicBezTo>
                    <a:cubicBezTo>
                      <a:pt x="633" y="342"/>
                      <a:pt x="927" y="171"/>
                      <a:pt x="1062" y="136"/>
                    </a:cubicBezTo>
                    <a:cubicBezTo>
                      <a:pt x="1020" y="12"/>
                      <a:pt x="556" y="-158"/>
                      <a:pt x="453" y="305"/>
                    </a:cubicBezTo>
                    <a:cubicBezTo>
                      <a:pt x="453" y="305"/>
                      <a:pt x="272" y="244"/>
                      <a:pt x="102" y="440"/>
                    </a:cubicBezTo>
                    <a:cubicBezTo>
                      <a:pt x="-68" y="631"/>
                      <a:pt x="-73" y="1213"/>
                      <a:pt x="448" y="1492"/>
                    </a:cubicBezTo>
                    <a:cubicBezTo>
                      <a:pt x="973" y="1765"/>
                      <a:pt x="1783" y="1466"/>
                      <a:pt x="1959" y="104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6333480" y="437760"/>
                <a:ext cx="15120" cy="29880"/>
              </a:xfrm>
              <a:custGeom>
                <a:avLst/>
                <a:gdLst/>
                <a:ahLst/>
                <a:cxnLst/>
                <a:rect l="l" t="t" r="r" b="b"/>
                <a:pathLst>
                  <a:path w="42" h="83" extrusionOk="0">
                    <a:moveTo>
                      <a:pt x="0" y="83"/>
                    </a:moveTo>
                    <a:lnTo>
                      <a:pt x="0" y="83"/>
                    </a:lnTo>
                    <a:cubicBezTo>
                      <a:pt x="16" y="52"/>
                      <a:pt x="26" y="26"/>
                      <a:pt x="42" y="0"/>
                    </a:cubicBezTo>
                    <a:lnTo>
                      <a:pt x="0" y="8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5982840" y="-15120"/>
                <a:ext cx="601200" cy="252720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702" extrusionOk="0">
                    <a:moveTo>
                      <a:pt x="1670" y="0"/>
                    </a:moveTo>
                    <a:lnTo>
                      <a:pt x="1670" y="0"/>
                    </a:lnTo>
                    <a:cubicBezTo>
                      <a:pt x="1557" y="0"/>
                      <a:pt x="1052" y="196"/>
                      <a:pt x="1047" y="702"/>
                    </a:cubicBezTo>
                    <a:cubicBezTo>
                      <a:pt x="913" y="377"/>
                      <a:pt x="547" y="-5"/>
                      <a:pt x="0" y="0"/>
                    </a:cubicBezTo>
                    <a:lnTo>
                      <a:pt x="167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423240" y="-15120"/>
                <a:ext cx="3073680" cy="1437480"/>
              </a:xfrm>
              <a:custGeom>
                <a:avLst/>
                <a:gdLst/>
                <a:ahLst/>
                <a:cxnLst/>
                <a:rect l="l" t="t" r="r" b="b"/>
                <a:pathLst>
                  <a:path w="8538" h="3993" extrusionOk="0">
                    <a:moveTo>
                      <a:pt x="6996" y="1274"/>
                    </a:moveTo>
                    <a:lnTo>
                      <a:pt x="6996" y="1274"/>
                    </a:lnTo>
                    <a:cubicBezTo>
                      <a:pt x="7285" y="1274"/>
                      <a:pt x="7512" y="1042"/>
                      <a:pt x="7512" y="758"/>
                    </a:cubicBezTo>
                    <a:cubicBezTo>
                      <a:pt x="7512" y="469"/>
                      <a:pt x="7285" y="237"/>
                      <a:pt x="6996" y="237"/>
                    </a:cubicBezTo>
                    <a:cubicBezTo>
                      <a:pt x="6857" y="237"/>
                      <a:pt x="6749" y="351"/>
                      <a:pt x="6749" y="485"/>
                    </a:cubicBezTo>
                    <a:cubicBezTo>
                      <a:pt x="6749" y="557"/>
                      <a:pt x="6780" y="619"/>
                      <a:pt x="6827" y="665"/>
                    </a:cubicBezTo>
                    <a:cubicBezTo>
                      <a:pt x="6868" y="706"/>
                      <a:pt x="6929" y="732"/>
                      <a:pt x="6996" y="732"/>
                    </a:cubicBezTo>
                    <a:cubicBezTo>
                      <a:pt x="7135" y="732"/>
                      <a:pt x="7244" y="624"/>
                      <a:pt x="7244" y="485"/>
                    </a:cubicBezTo>
                    <a:cubicBezTo>
                      <a:pt x="7244" y="475"/>
                      <a:pt x="7244" y="464"/>
                      <a:pt x="7239" y="454"/>
                    </a:cubicBezTo>
                    <a:cubicBezTo>
                      <a:pt x="7301" y="501"/>
                      <a:pt x="7337" y="573"/>
                      <a:pt x="7337" y="650"/>
                    </a:cubicBezTo>
                    <a:cubicBezTo>
                      <a:pt x="7337" y="794"/>
                      <a:pt x="7244" y="934"/>
                      <a:pt x="7084" y="944"/>
                    </a:cubicBezTo>
                    <a:cubicBezTo>
                      <a:pt x="6873" y="949"/>
                      <a:pt x="6785" y="887"/>
                      <a:pt x="6501" y="758"/>
                    </a:cubicBezTo>
                    <a:cubicBezTo>
                      <a:pt x="6197" y="614"/>
                      <a:pt x="5357" y="258"/>
                      <a:pt x="4645" y="258"/>
                    </a:cubicBezTo>
                    <a:cubicBezTo>
                      <a:pt x="3692" y="258"/>
                      <a:pt x="2991" y="614"/>
                      <a:pt x="2712" y="706"/>
                    </a:cubicBezTo>
                    <a:cubicBezTo>
                      <a:pt x="2583" y="753"/>
                      <a:pt x="2439" y="784"/>
                      <a:pt x="2336" y="763"/>
                    </a:cubicBezTo>
                    <a:cubicBezTo>
                      <a:pt x="2212" y="743"/>
                      <a:pt x="2083" y="650"/>
                      <a:pt x="2036" y="501"/>
                    </a:cubicBezTo>
                    <a:cubicBezTo>
                      <a:pt x="1990" y="361"/>
                      <a:pt x="2027" y="258"/>
                      <a:pt x="2078" y="181"/>
                    </a:cubicBezTo>
                    <a:cubicBezTo>
                      <a:pt x="2150" y="67"/>
                      <a:pt x="2269" y="16"/>
                      <a:pt x="2315" y="0"/>
                    </a:cubicBezTo>
                    <a:cubicBezTo>
                      <a:pt x="2258" y="0"/>
                      <a:pt x="2078" y="26"/>
                      <a:pt x="1949" y="170"/>
                    </a:cubicBezTo>
                    <a:cubicBezTo>
                      <a:pt x="1867" y="263"/>
                      <a:pt x="1810" y="377"/>
                      <a:pt x="1810" y="531"/>
                    </a:cubicBezTo>
                    <a:cubicBezTo>
                      <a:pt x="1810" y="753"/>
                      <a:pt x="1949" y="980"/>
                      <a:pt x="2232" y="1047"/>
                    </a:cubicBezTo>
                    <a:cubicBezTo>
                      <a:pt x="2232" y="1047"/>
                      <a:pt x="1598" y="1516"/>
                      <a:pt x="1005" y="1491"/>
                    </a:cubicBezTo>
                    <a:cubicBezTo>
                      <a:pt x="412" y="1470"/>
                      <a:pt x="258" y="1124"/>
                      <a:pt x="258" y="866"/>
                    </a:cubicBezTo>
                    <a:cubicBezTo>
                      <a:pt x="258" y="603"/>
                      <a:pt x="371" y="413"/>
                      <a:pt x="608" y="413"/>
                    </a:cubicBezTo>
                    <a:cubicBezTo>
                      <a:pt x="717" y="407"/>
                      <a:pt x="856" y="469"/>
                      <a:pt x="902" y="573"/>
                    </a:cubicBezTo>
                    <a:cubicBezTo>
                      <a:pt x="938" y="645"/>
                      <a:pt x="928" y="727"/>
                      <a:pt x="877" y="800"/>
                    </a:cubicBezTo>
                    <a:cubicBezTo>
                      <a:pt x="840" y="846"/>
                      <a:pt x="804" y="892"/>
                      <a:pt x="820" y="939"/>
                    </a:cubicBezTo>
                    <a:cubicBezTo>
                      <a:pt x="835" y="975"/>
                      <a:pt x="871" y="975"/>
                      <a:pt x="913" y="954"/>
                    </a:cubicBezTo>
                    <a:cubicBezTo>
                      <a:pt x="1031" y="892"/>
                      <a:pt x="1201" y="640"/>
                      <a:pt x="975" y="382"/>
                    </a:cubicBezTo>
                    <a:cubicBezTo>
                      <a:pt x="866" y="258"/>
                      <a:pt x="649" y="170"/>
                      <a:pt x="438" y="227"/>
                    </a:cubicBezTo>
                    <a:cubicBezTo>
                      <a:pt x="211" y="289"/>
                      <a:pt x="0" y="505"/>
                      <a:pt x="0" y="882"/>
                    </a:cubicBezTo>
                    <a:cubicBezTo>
                      <a:pt x="0" y="1635"/>
                      <a:pt x="675" y="1764"/>
                      <a:pt x="1021" y="1769"/>
                    </a:cubicBezTo>
                    <a:cubicBezTo>
                      <a:pt x="1279" y="1774"/>
                      <a:pt x="1521" y="1712"/>
                      <a:pt x="1707" y="1645"/>
                    </a:cubicBezTo>
                    <a:cubicBezTo>
                      <a:pt x="1995" y="1542"/>
                      <a:pt x="2258" y="1408"/>
                      <a:pt x="2568" y="1233"/>
                    </a:cubicBezTo>
                    <a:cubicBezTo>
                      <a:pt x="3212" y="866"/>
                      <a:pt x="3919" y="702"/>
                      <a:pt x="4645" y="753"/>
                    </a:cubicBezTo>
                    <a:cubicBezTo>
                      <a:pt x="5372" y="800"/>
                      <a:pt x="6537" y="1160"/>
                      <a:pt x="7007" y="1795"/>
                    </a:cubicBezTo>
                    <a:cubicBezTo>
                      <a:pt x="7481" y="2429"/>
                      <a:pt x="7331" y="3203"/>
                      <a:pt x="6966" y="3486"/>
                    </a:cubicBezTo>
                    <a:cubicBezTo>
                      <a:pt x="6599" y="3770"/>
                      <a:pt x="6172" y="3682"/>
                      <a:pt x="6063" y="3553"/>
                    </a:cubicBezTo>
                    <a:cubicBezTo>
                      <a:pt x="6063" y="3553"/>
                      <a:pt x="6373" y="3486"/>
                      <a:pt x="6373" y="3166"/>
                    </a:cubicBezTo>
                    <a:cubicBezTo>
                      <a:pt x="6373" y="2852"/>
                      <a:pt x="6032" y="2744"/>
                      <a:pt x="5867" y="2744"/>
                    </a:cubicBezTo>
                    <a:cubicBezTo>
                      <a:pt x="5707" y="2744"/>
                      <a:pt x="5470" y="2914"/>
                      <a:pt x="5470" y="3208"/>
                    </a:cubicBezTo>
                    <a:cubicBezTo>
                      <a:pt x="5470" y="3502"/>
                      <a:pt x="5615" y="3868"/>
                      <a:pt x="6022" y="3966"/>
                    </a:cubicBezTo>
                    <a:cubicBezTo>
                      <a:pt x="6429" y="4064"/>
                      <a:pt x="7167" y="3909"/>
                      <a:pt x="7512" y="3260"/>
                    </a:cubicBezTo>
                    <a:cubicBezTo>
                      <a:pt x="7512" y="3260"/>
                      <a:pt x="7677" y="3584"/>
                      <a:pt x="7966" y="3584"/>
                    </a:cubicBezTo>
                    <a:cubicBezTo>
                      <a:pt x="8260" y="3584"/>
                      <a:pt x="8538" y="3347"/>
                      <a:pt x="8538" y="3063"/>
                    </a:cubicBezTo>
                    <a:cubicBezTo>
                      <a:pt x="8538" y="2780"/>
                      <a:pt x="8322" y="2656"/>
                      <a:pt x="8131" y="2656"/>
                    </a:cubicBezTo>
                    <a:cubicBezTo>
                      <a:pt x="7945" y="2656"/>
                      <a:pt x="7888" y="2836"/>
                      <a:pt x="7935" y="2940"/>
                    </a:cubicBezTo>
                    <a:cubicBezTo>
                      <a:pt x="7986" y="3048"/>
                      <a:pt x="8100" y="3105"/>
                      <a:pt x="8214" y="3012"/>
                    </a:cubicBezTo>
                    <a:cubicBezTo>
                      <a:pt x="8214" y="3012"/>
                      <a:pt x="8193" y="3260"/>
                      <a:pt x="8043" y="3290"/>
                    </a:cubicBezTo>
                    <a:cubicBezTo>
                      <a:pt x="7894" y="3321"/>
                      <a:pt x="7677" y="3306"/>
                      <a:pt x="7636" y="3089"/>
                    </a:cubicBezTo>
                    <a:cubicBezTo>
                      <a:pt x="7595" y="2867"/>
                      <a:pt x="7698" y="2609"/>
                      <a:pt x="7553" y="2042"/>
                    </a:cubicBezTo>
                    <a:cubicBezTo>
                      <a:pt x="7409" y="1475"/>
                      <a:pt x="7084" y="1351"/>
                      <a:pt x="6996" y="1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171320" y="-15120"/>
                <a:ext cx="180000" cy="181800"/>
              </a:xfrm>
              <a:custGeom>
                <a:avLst/>
                <a:gdLst/>
                <a:ahLst/>
                <a:cxnLst/>
                <a:rect l="l" t="t" r="r" b="b"/>
                <a:pathLst>
                  <a:path w="500" h="505" extrusionOk="0">
                    <a:moveTo>
                      <a:pt x="248" y="505"/>
                    </a:moveTo>
                    <a:lnTo>
                      <a:pt x="248" y="505"/>
                    </a:lnTo>
                    <a:cubicBezTo>
                      <a:pt x="108" y="505"/>
                      <a:pt x="0" y="392"/>
                      <a:pt x="0" y="253"/>
                    </a:cubicBezTo>
                    <a:cubicBezTo>
                      <a:pt x="0" y="113"/>
                      <a:pt x="108" y="0"/>
                      <a:pt x="248" y="0"/>
                    </a:cubicBezTo>
                    <a:cubicBezTo>
                      <a:pt x="387" y="0"/>
                      <a:pt x="500" y="113"/>
                      <a:pt x="500" y="253"/>
                    </a:cubicBezTo>
                    <a:cubicBezTo>
                      <a:pt x="500" y="392"/>
                      <a:pt x="387" y="505"/>
                      <a:pt x="248" y="5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2227680" y="-15120"/>
                <a:ext cx="255960" cy="256320"/>
              </a:xfrm>
              <a:custGeom>
                <a:avLst/>
                <a:gdLst/>
                <a:ahLst/>
                <a:cxnLst/>
                <a:rect l="l" t="t" r="r" b="b"/>
                <a:pathLst>
                  <a:path w="711" h="712" extrusionOk="0">
                    <a:moveTo>
                      <a:pt x="355" y="712"/>
                    </a:moveTo>
                    <a:lnTo>
                      <a:pt x="355" y="712"/>
                    </a:lnTo>
                    <a:cubicBezTo>
                      <a:pt x="159" y="712"/>
                      <a:pt x="0" y="552"/>
                      <a:pt x="0" y="356"/>
                    </a:cubicBezTo>
                    <a:cubicBezTo>
                      <a:pt x="0" y="160"/>
                      <a:pt x="159" y="0"/>
                      <a:pt x="355" y="0"/>
                    </a:cubicBezTo>
                    <a:cubicBezTo>
                      <a:pt x="551" y="0"/>
                      <a:pt x="711" y="160"/>
                      <a:pt x="711" y="356"/>
                    </a:cubicBezTo>
                    <a:cubicBezTo>
                      <a:pt x="711" y="552"/>
                      <a:pt x="551" y="712"/>
                      <a:pt x="355" y="7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5680080" y="783000"/>
                <a:ext cx="208080" cy="20808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578" extrusionOk="0">
                    <a:moveTo>
                      <a:pt x="289" y="0"/>
                    </a:moveTo>
                    <a:lnTo>
                      <a:pt x="289" y="0"/>
                    </a:lnTo>
                    <a:cubicBezTo>
                      <a:pt x="449" y="0"/>
                      <a:pt x="578" y="130"/>
                      <a:pt x="578" y="290"/>
                    </a:cubicBezTo>
                    <a:cubicBezTo>
                      <a:pt x="583" y="449"/>
                      <a:pt x="454" y="578"/>
                      <a:pt x="294" y="578"/>
                    </a:cubicBezTo>
                    <a:cubicBezTo>
                      <a:pt x="134" y="578"/>
                      <a:pt x="0" y="449"/>
                      <a:pt x="0" y="290"/>
                    </a:cubicBezTo>
                    <a:cubicBezTo>
                      <a:pt x="0" y="130"/>
                      <a:pt x="129" y="0"/>
                      <a:pt x="2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2890440" y="194760"/>
                <a:ext cx="384120" cy="382320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062" extrusionOk="0">
                    <a:moveTo>
                      <a:pt x="536" y="1062"/>
                    </a:moveTo>
                    <a:lnTo>
                      <a:pt x="536" y="1062"/>
                    </a:lnTo>
                    <a:cubicBezTo>
                      <a:pt x="242" y="1062"/>
                      <a:pt x="0" y="825"/>
                      <a:pt x="0" y="531"/>
                    </a:cubicBezTo>
                    <a:cubicBezTo>
                      <a:pt x="0" y="237"/>
                      <a:pt x="242" y="0"/>
                      <a:pt x="536" y="0"/>
                    </a:cubicBezTo>
                    <a:cubicBezTo>
                      <a:pt x="825" y="0"/>
                      <a:pt x="1067" y="237"/>
                      <a:pt x="1067" y="531"/>
                    </a:cubicBezTo>
                    <a:cubicBezTo>
                      <a:pt x="1067" y="825"/>
                      <a:pt x="825" y="1062"/>
                      <a:pt x="536" y="10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2593800" y="82080"/>
                <a:ext cx="3305160" cy="1339920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3722" extrusionOk="0">
                    <a:moveTo>
                      <a:pt x="1830" y="751"/>
                    </a:moveTo>
                    <a:lnTo>
                      <a:pt x="1830" y="751"/>
                    </a:lnTo>
                    <a:cubicBezTo>
                      <a:pt x="1830" y="297"/>
                      <a:pt x="1458" y="-38"/>
                      <a:pt x="875" y="3"/>
                    </a:cubicBezTo>
                    <a:cubicBezTo>
                      <a:pt x="267" y="45"/>
                      <a:pt x="-130" y="591"/>
                      <a:pt x="40" y="1417"/>
                    </a:cubicBezTo>
                    <a:cubicBezTo>
                      <a:pt x="215" y="2237"/>
                      <a:pt x="1077" y="2453"/>
                      <a:pt x="1077" y="2453"/>
                    </a:cubicBezTo>
                    <a:cubicBezTo>
                      <a:pt x="1077" y="2453"/>
                      <a:pt x="1030" y="2716"/>
                      <a:pt x="1463" y="2830"/>
                    </a:cubicBezTo>
                    <a:cubicBezTo>
                      <a:pt x="1896" y="2948"/>
                      <a:pt x="2830" y="2520"/>
                      <a:pt x="2830" y="2520"/>
                    </a:cubicBezTo>
                    <a:cubicBezTo>
                      <a:pt x="2830" y="2520"/>
                      <a:pt x="2742" y="2582"/>
                      <a:pt x="2773" y="2757"/>
                    </a:cubicBezTo>
                    <a:cubicBezTo>
                      <a:pt x="2804" y="2933"/>
                      <a:pt x="2953" y="2917"/>
                      <a:pt x="2953" y="2917"/>
                    </a:cubicBezTo>
                    <a:cubicBezTo>
                      <a:pt x="2953" y="2917"/>
                      <a:pt x="2701" y="2953"/>
                      <a:pt x="2701" y="3325"/>
                    </a:cubicBezTo>
                    <a:cubicBezTo>
                      <a:pt x="2701" y="3696"/>
                      <a:pt x="3005" y="3722"/>
                      <a:pt x="3005" y="3722"/>
                    </a:cubicBezTo>
                    <a:cubicBezTo>
                      <a:pt x="3005" y="3722"/>
                      <a:pt x="3021" y="3180"/>
                      <a:pt x="3469" y="2597"/>
                    </a:cubicBezTo>
                    <a:cubicBezTo>
                      <a:pt x="3913" y="2015"/>
                      <a:pt x="4712" y="1592"/>
                      <a:pt x="5485" y="1556"/>
                    </a:cubicBezTo>
                    <a:cubicBezTo>
                      <a:pt x="6259" y="1520"/>
                      <a:pt x="6754" y="1793"/>
                      <a:pt x="6985" y="2036"/>
                    </a:cubicBezTo>
                    <a:cubicBezTo>
                      <a:pt x="7222" y="2278"/>
                      <a:pt x="7264" y="2577"/>
                      <a:pt x="7418" y="2577"/>
                    </a:cubicBezTo>
                    <a:cubicBezTo>
                      <a:pt x="7573" y="2577"/>
                      <a:pt x="7588" y="2427"/>
                      <a:pt x="7686" y="2118"/>
                    </a:cubicBezTo>
                    <a:cubicBezTo>
                      <a:pt x="7810" y="1746"/>
                      <a:pt x="8079" y="1561"/>
                      <a:pt x="8506" y="1618"/>
                    </a:cubicBezTo>
                    <a:cubicBezTo>
                      <a:pt x="8939" y="1674"/>
                      <a:pt x="8924" y="2045"/>
                      <a:pt x="8924" y="2045"/>
                    </a:cubicBezTo>
                    <a:cubicBezTo>
                      <a:pt x="9058" y="2453"/>
                      <a:pt x="9058" y="2453"/>
                      <a:pt x="9058" y="2453"/>
                    </a:cubicBezTo>
                    <a:cubicBezTo>
                      <a:pt x="9218" y="2329"/>
                      <a:pt x="9352" y="1752"/>
                      <a:pt x="8579" y="1251"/>
                    </a:cubicBezTo>
                    <a:cubicBezTo>
                      <a:pt x="7743" y="710"/>
                      <a:pt x="6254" y="628"/>
                      <a:pt x="5465" y="937"/>
                    </a:cubicBezTo>
                    <a:cubicBezTo>
                      <a:pt x="4676" y="1246"/>
                      <a:pt x="3861" y="1741"/>
                      <a:pt x="3299" y="2020"/>
                    </a:cubicBezTo>
                    <a:cubicBezTo>
                      <a:pt x="2577" y="2381"/>
                      <a:pt x="1241" y="2613"/>
                      <a:pt x="514" y="1798"/>
                    </a:cubicBezTo>
                    <a:cubicBezTo>
                      <a:pt x="174" y="1417"/>
                      <a:pt x="174" y="829"/>
                      <a:pt x="375" y="519"/>
                    </a:cubicBezTo>
                    <a:cubicBezTo>
                      <a:pt x="483" y="354"/>
                      <a:pt x="783" y="205"/>
                      <a:pt x="994" y="313"/>
                    </a:cubicBezTo>
                    <a:lnTo>
                      <a:pt x="1830" y="75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5290200" y="1422000"/>
                <a:ext cx="156240" cy="15768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8" extrusionOk="0">
                    <a:moveTo>
                      <a:pt x="217" y="0"/>
                    </a:moveTo>
                    <a:lnTo>
                      <a:pt x="217" y="0"/>
                    </a:lnTo>
                    <a:cubicBezTo>
                      <a:pt x="341" y="0"/>
                      <a:pt x="434" y="98"/>
                      <a:pt x="434" y="216"/>
                    </a:cubicBezTo>
                    <a:cubicBezTo>
                      <a:pt x="434" y="340"/>
                      <a:pt x="341" y="438"/>
                      <a:pt x="217" y="438"/>
                    </a:cubicBezTo>
                    <a:cubicBezTo>
                      <a:pt x="98" y="438"/>
                      <a:pt x="0" y="340"/>
                      <a:pt x="0" y="216"/>
                    </a:cubicBezTo>
                    <a:cubicBezTo>
                      <a:pt x="0" y="98"/>
                      <a:pt x="98" y="0"/>
                      <a:pt x="2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4897080" y="1266120"/>
                <a:ext cx="156240" cy="15588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7" y="0"/>
                    </a:moveTo>
                    <a:lnTo>
                      <a:pt x="217" y="0"/>
                    </a:lnTo>
                    <a:cubicBezTo>
                      <a:pt x="335" y="0"/>
                      <a:pt x="434" y="98"/>
                      <a:pt x="434" y="216"/>
                    </a:cubicBezTo>
                    <a:cubicBezTo>
                      <a:pt x="434" y="335"/>
                      <a:pt x="335" y="433"/>
                      <a:pt x="217" y="433"/>
                    </a:cubicBezTo>
                    <a:cubicBezTo>
                      <a:pt x="98" y="433"/>
                      <a:pt x="0" y="335"/>
                      <a:pt x="0" y="216"/>
                    </a:cubicBezTo>
                    <a:cubicBezTo>
                      <a:pt x="0" y="98"/>
                      <a:pt x="98" y="0"/>
                      <a:pt x="2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3853800" y="788760"/>
                <a:ext cx="1350000" cy="839160"/>
              </a:xfrm>
              <a:custGeom>
                <a:avLst/>
                <a:gdLst/>
                <a:ahLst/>
                <a:cxnLst/>
                <a:rect l="l" t="t" r="r" b="b"/>
                <a:pathLst>
                  <a:path w="3750" h="2331" extrusionOk="0">
                    <a:moveTo>
                      <a:pt x="3115" y="1326"/>
                    </a:moveTo>
                    <a:lnTo>
                      <a:pt x="3115" y="1326"/>
                    </a:lnTo>
                    <a:cubicBezTo>
                      <a:pt x="2898" y="1326"/>
                      <a:pt x="2609" y="1490"/>
                      <a:pt x="2609" y="1826"/>
                    </a:cubicBezTo>
                    <a:cubicBezTo>
                      <a:pt x="2609" y="2150"/>
                      <a:pt x="2878" y="2331"/>
                      <a:pt x="3115" y="2331"/>
                    </a:cubicBezTo>
                    <a:cubicBezTo>
                      <a:pt x="3382" y="2331"/>
                      <a:pt x="3696" y="2140"/>
                      <a:pt x="3743" y="1671"/>
                    </a:cubicBezTo>
                    <a:cubicBezTo>
                      <a:pt x="3805" y="1098"/>
                      <a:pt x="3465" y="0"/>
                      <a:pt x="1990" y="0"/>
                    </a:cubicBezTo>
                    <a:cubicBezTo>
                      <a:pt x="516" y="0"/>
                      <a:pt x="0" y="825"/>
                      <a:pt x="0" y="1465"/>
                    </a:cubicBezTo>
                    <a:cubicBezTo>
                      <a:pt x="0" y="2104"/>
                      <a:pt x="402" y="2274"/>
                      <a:pt x="629" y="2274"/>
                    </a:cubicBezTo>
                    <a:cubicBezTo>
                      <a:pt x="856" y="2274"/>
                      <a:pt x="1036" y="2083"/>
                      <a:pt x="1036" y="1867"/>
                    </a:cubicBezTo>
                    <a:cubicBezTo>
                      <a:pt x="1036" y="1650"/>
                      <a:pt x="861" y="1460"/>
                      <a:pt x="629" y="1460"/>
                    </a:cubicBezTo>
                    <a:cubicBezTo>
                      <a:pt x="423" y="1460"/>
                      <a:pt x="315" y="1599"/>
                      <a:pt x="263" y="1686"/>
                    </a:cubicBezTo>
                    <a:cubicBezTo>
                      <a:pt x="263" y="1686"/>
                      <a:pt x="165" y="1377"/>
                      <a:pt x="428" y="995"/>
                    </a:cubicBezTo>
                    <a:cubicBezTo>
                      <a:pt x="691" y="614"/>
                      <a:pt x="1465" y="516"/>
                      <a:pt x="1872" y="820"/>
                    </a:cubicBezTo>
                    <a:cubicBezTo>
                      <a:pt x="2280" y="1125"/>
                      <a:pt x="2259" y="1429"/>
                      <a:pt x="2145" y="1609"/>
                    </a:cubicBezTo>
                    <a:cubicBezTo>
                      <a:pt x="2047" y="1764"/>
                      <a:pt x="1821" y="1810"/>
                      <a:pt x="1666" y="1697"/>
                    </a:cubicBezTo>
                    <a:cubicBezTo>
                      <a:pt x="1717" y="1676"/>
                      <a:pt x="1779" y="1620"/>
                      <a:pt x="1779" y="1522"/>
                    </a:cubicBezTo>
                    <a:cubicBezTo>
                      <a:pt x="1779" y="1392"/>
                      <a:pt x="1661" y="1330"/>
                      <a:pt x="1593" y="1330"/>
                    </a:cubicBezTo>
                    <a:cubicBezTo>
                      <a:pt x="1511" y="1330"/>
                      <a:pt x="1413" y="1387"/>
                      <a:pt x="1392" y="1511"/>
                    </a:cubicBezTo>
                    <a:cubicBezTo>
                      <a:pt x="1367" y="1650"/>
                      <a:pt x="1397" y="1759"/>
                      <a:pt x="1511" y="1857"/>
                    </a:cubicBezTo>
                    <a:cubicBezTo>
                      <a:pt x="1779" y="2083"/>
                      <a:pt x="2290" y="1975"/>
                      <a:pt x="2419" y="1563"/>
                    </a:cubicBezTo>
                    <a:cubicBezTo>
                      <a:pt x="2527" y="1212"/>
                      <a:pt x="2341" y="475"/>
                      <a:pt x="1449" y="351"/>
                    </a:cubicBezTo>
                    <a:cubicBezTo>
                      <a:pt x="1449" y="351"/>
                      <a:pt x="2058" y="114"/>
                      <a:pt x="2713" y="397"/>
                    </a:cubicBezTo>
                    <a:cubicBezTo>
                      <a:pt x="3367" y="686"/>
                      <a:pt x="3593" y="1382"/>
                      <a:pt x="3485" y="1759"/>
                    </a:cubicBezTo>
                    <a:cubicBezTo>
                      <a:pt x="3413" y="2017"/>
                      <a:pt x="3270" y="2104"/>
                      <a:pt x="3130" y="2104"/>
                    </a:cubicBezTo>
                    <a:cubicBezTo>
                      <a:pt x="3068" y="2104"/>
                      <a:pt x="3017" y="2088"/>
                      <a:pt x="2965" y="2053"/>
                    </a:cubicBezTo>
                    <a:cubicBezTo>
                      <a:pt x="2888" y="2006"/>
                      <a:pt x="2816" y="1913"/>
                      <a:pt x="2821" y="1795"/>
                    </a:cubicBezTo>
                    <a:cubicBezTo>
                      <a:pt x="2821" y="1728"/>
                      <a:pt x="2841" y="1650"/>
                      <a:pt x="2903" y="1588"/>
                    </a:cubicBezTo>
                    <a:lnTo>
                      <a:pt x="3115" y="132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6588000" y="1017000"/>
                <a:ext cx="274680" cy="27684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9" extrusionOk="0">
                    <a:moveTo>
                      <a:pt x="763" y="382"/>
                    </a:moveTo>
                    <a:lnTo>
                      <a:pt x="763" y="382"/>
                    </a:lnTo>
                    <a:cubicBezTo>
                      <a:pt x="763" y="171"/>
                      <a:pt x="593" y="0"/>
                      <a:pt x="382" y="0"/>
                    </a:cubicBezTo>
                    <a:cubicBezTo>
                      <a:pt x="170" y="0"/>
                      <a:pt x="0" y="171"/>
                      <a:pt x="0" y="382"/>
                    </a:cubicBezTo>
                    <a:cubicBezTo>
                      <a:pt x="0" y="594"/>
                      <a:pt x="170" y="769"/>
                      <a:pt x="382" y="769"/>
                    </a:cubicBezTo>
                    <a:cubicBezTo>
                      <a:pt x="593" y="769"/>
                      <a:pt x="763" y="594"/>
                      <a:pt x="763" y="3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5860800" y="1506240"/>
                <a:ext cx="513000" cy="512640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1424" extrusionOk="0">
                    <a:moveTo>
                      <a:pt x="654" y="1313"/>
                    </a:moveTo>
                    <a:lnTo>
                      <a:pt x="654" y="1313"/>
                    </a:lnTo>
                    <a:cubicBezTo>
                      <a:pt x="953" y="1014"/>
                      <a:pt x="1463" y="49"/>
                      <a:pt x="1422" y="3"/>
                    </a:cubicBezTo>
                    <a:cubicBezTo>
                      <a:pt x="1381" y="-38"/>
                      <a:pt x="406" y="477"/>
                      <a:pt x="112" y="771"/>
                    </a:cubicBezTo>
                    <a:cubicBezTo>
                      <a:pt x="-38" y="921"/>
                      <a:pt x="-38" y="1163"/>
                      <a:pt x="112" y="1313"/>
                    </a:cubicBezTo>
                    <a:cubicBezTo>
                      <a:pt x="261" y="1462"/>
                      <a:pt x="504" y="1462"/>
                      <a:pt x="654" y="13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6375960" y="1401480"/>
                <a:ext cx="212040" cy="44424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1234" extrusionOk="0">
                    <a:moveTo>
                      <a:pt x="589" y="0"/>
                    </a:moveTo>
                    <a:lnTo>
                      <a:pt x="589" y="0"/>
                    </a:lnTo>
                    <a:cubicBezTo>
                      <a:pt x="300" y="320"/>
                      <a:pt x="414" y="644"/>
                      <a:pt x="455" y="851"/>
                    </a:cubicBezTo>
                    <a:cubicBezTo>
                      <a:pt x="522" y="1155"/>
                      <a:pt x="269" y="1361"/>
                      <a:pt x="78" y="1145"/>
                    </a:cubicBezTo>
                    <a:cubicBezTo>
                      <a:pt x="-102" y="933"/>
                      <a:pt x="12" y="191"/>
                      <a:pt x="5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6035400" y="1293840"/>
                <a:ext cx="443160" cy="2098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583" extrusionOk="0">
                    <a:moveTo>
                      <a:pt x="1231" y="0"/>
                    </a:moveTo>
                    <a:lnTo>
                      <a:pt x="1231" y="0"/>
                    </a:lnTo>
                    <a:cubicBezTo>
                      <a:pt x="916" y="283"/>
                      <a:pt x="586" y="175"/>
                      <a:pt x="380" y="128"/>
                    </a:cubicBezTo>
                    <a:cubicBezTo>
                      <a:pt x="81" y="62"/>
                      <a:pt x="-130" y="314"/>
                      <a:pt x="91" y="505"/>
                    </a:cubicBezTo>
                    <a:cubicBezTo>
                      <a:pt x="297" y="685"/>
                      <a:pt x="1040" y="572"/>
                      <a:pt x="12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" name="Google Shape;78;p2"/>
            <p:cNvGrpSpPr/>
            <p:nvPr/>
          </p:nvGrpSpPr>
          <p:grpSpPr>
            <a:xfrm rot="5400000">
              <a:off x="174512" y="170764"/>
              <a:ext cx="354831" cy="354766"/>
              <a:chOff x="1162947" y="1422406"/>
              <a:chExt cx="354795" cy="354731"/>
            </a:xfrm>
          </p:grpSpPr>
          <p:sp>
            <p:nvSpPr>
              <p:cNvPr id="79" name="Google Shape;79;p2"/>
              <p:cNvSpPr/>
              <p:nvPr/>
            </p:nvSpPr>
            <p:spPr>
              <a:xfrm rot="10800000">
                <a:off x="1162947" y="1483932"/>
                <a:ext cx="165815" cy="285735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4551" extrusionOk="0">
                    <a:moveTo>
                      <a:pt x="2522" y="0"/>
                    </a:moveTo>
                    <a:lnTo>
                      <a:pt x="2522" y="0"/>
                    </a:lnTo>
                    <a:cubicBezTo>
                      <a:pt x="2496" y="103"/>
                      <a:pt x="2475" y="438"/>
                      <a:pt x="2641" y="572"/>
                    </a:cubicBezTo>
                    <a:cubicBezTo>
                      <a:pt x="2641" y="572"/>
                      <a:pt x="2336" y="516"/>
                      <a:pt x="2197" y="717"/>
                    </a:cubicBezTo>
                    <a:cubicBezTo>
                      <a:pt x="2197" y="717"/>
                      <a:pt x="2424" y="706"/>
                      <a:pt x="2573" y="959"/>
                    </a:cubicBezTo>
                    <a:cubicBezTo>
                      <a:pt x="2718" y="1217"/>
                      <a:pt x="2573" y="1408"/>
                      <a:pt x="2522" y="1449"/>
                    </a:cubicBezTo>
                    <a:cubicBezTo>
                      <a:pt x="2522" y="1449"/>
                      <a:pt x="2543" y="1325"/>
                      <a:pt x="2439" y="1201"/>
                    </a:cubicBezTo>
                    <a:cubicBezTo>
                      <a:pt x="2331" y="1078"/>
                      <a:pt x="1960" y="1041"/>
                      <a:pt x="1795" y="1232"/>
                    </a:cubicBezTo>
                    <a:cubicBezTo>
                      <a:pt x="1795" y="1232"/>
                      <a:pt x="2223" y="1279"/>
                      <a:pt x="2475" y="1645"/>
                    </a:cubicBezTo>
                    <a:cubicBezTo>
                      <a:pt x="2594" y="1815"/>
                      <a:pt x="2641" y="1985"/>
                      <a:pt x="2641" y="2243"/>
                    </a:cubicBezTo>
                    <a:cubicBezTo>
                      <a:pt x="2641" y="2511"/>
                      <a:pt x="2429" y="2774"/>
                      <a:pt x="2109" y="2774"/>
                    </a:cubicBezTo>
                    <a:cubicBezTo>
                      <a:pt x="1831" y="2774"/>
                      <a:pt x="1696" y="2542"/>
                      <a:pt x="1696" y="2367"/>
                    </a:cubicBezTo>
                    <a:cubicBezTo>
                      <a:pt x="1696" y="2233"/>
                      <a:pt x="1769" y="2135"/>
                      <a:pt x="1810" y="2088"/>
                    </a:cubicBezTo>
                    <a:cubicBezTo>
                      <a:pt x="1908" y="1975"/>
                      <a:pt x="2078" y="1934"/>
                      <a:pt x="2223" y="1975"/>
                    </a:cubicBezTo>
                    <a:cubicBezTo>
                      <a:pt x="2223" y="1975"/>
                      <a:pt x="2052" y="1547"/>
                      <a:pt x="1387" y="1701"/>
                    </a:cubicBezTo>
                    <a:cubicBezTo>
                      <a:pt x="861" y="1831"/>
                      <a:pt x="304" y="2568"/>
                      <a:pt x="268" y="3248"/>
                    </a:cubicBezTo>
                    <a:cubicBezTo>
                      <a:pt x="227" y="3935"/>
                      <a:pt x="578" y="4275"/>
                      <a:pt x="846" y="4311"/>
                    </a:cubicBezTo>
                    <a:cubicBezTo>
                      <a:pt x="1109" y="4347"/>
                      <a:pt x="1310" y="4202"/>
                      <a:pt x="1434" y="4156"/>
                    </a:cubicBezTo>
                    <a:cubicBezTo>
                      <a:pt x="1557" y="4105"/>
                      <a:pt x="1542" y="4285"/>
                      <a:pt x="1346" y="4419"/>
                    </a:cubicBezTo>
                    <a:cubicBezTo>
                      <a:pt x="1150" y="4553"/>
                      <a:pt x="608" y="4697"/>
                      <a:pt x="243" y="4239"/>
                    </a:cubicBezTo>
                    <a:cubicBezTo>
                      <a:pt x="-129" y="3780"/>
                      <a:pt x="-31" y="2810"/>
                      <a:pt x="243" y="2274"/>
                    </a:cubicBezTo>
                    <a:lnTo>
                      <a:pt x="25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 rot="10800000">
                <a:off x="1252040" y="1511622"/>
                <a:ext cx="47089" cy="132414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109" extrusionOk="0">
                    <a:moveTo>
                      <a:pt x="456" y="2109"/>
                    </a:moveTo>
                    <a:lnTo>
                      <a:pt x="456" y="2109"/>
                    </a:lnTo>
                    <a:cubicBezTo>
                      <a:pt x="462" y="2109"/>
                      <a:pt x="462" y="2109"/>
                      <a:pt x="462" y="2109"/>
                    </a:cubicBezTo>
                    <a:cubicBezTo>
                      <a:pt x="606" y="2109"/>
                      <a:pt x="688" y="1949"/>
                      <a:pt x="622" y="1825"/>
                    </a:cubicBezTo>
                    <a:cubicBezTo>
                      <a:pt x="580" y="1748"/>
                      <a:pt x="534" y="1660"/>
                      <a:pt x="492" y="1588"/>
                    </a:cubicBezTo>
                    <a:cubicBezTo>
                      <a:pt x="332" y="1284"/>
                      <a:pt x="322" y="871"/>
                      <a:pt x="456" y="489"/>
                    </a:cubicBezTo>
                    <a:cubicBezTo>
                      <a:pt x="528" y="293"/>
                      <a:pt x="631" y="124"/>
                      <a:pt x="750" y="0"/>
                    </a:cubicBezTo>
                    <a:cubicBezTo>
                      <a:pt x="394" y="216"/>
                      <a:pt x="33" y="737"/>
                      <a:pt x="3" y="1263"/>
                    </a:cubicBezTo>
                    <a:cubicBezTo>
                      <a:pt x="-33" y="1851"/>
                      <a:pt x="255" y="2083"/>
                      <a:pt x="400" y="2104"/>
                    </a:cubicBezTo>
                    <a:cubicBezTo>
                      <a:pt x="420" y="2109"/>
                      <a:pt x="441" y="2109"/>
                      <a:pt x="456" y="210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 rot="10800000">
                <a:off x="1163137" y="1522170"/>
                <a:ext cx="100142" cy="123184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962" extrusionOk="0">
                    <a:moveTo>
                      <a:pt x="551" y="0"/>
                    </a:moveTo>
                    <a:lnTo>
                      <a:pt x="551" y="0"/>
                    </a:lnTo>
                    <a:cubicBezTo>
                      <a:pt x="468" y="108"/>
                      <a:pt x="422" y="242"/>
                      <a:pt x="422" y="387"/>
                    </a:cubicBezTo>
                    <a:cubicBezTo>
                      <a:pt x="422" y="640"/>
                      <a:pt x="566" y="856"/>
                      <a:pt x="777" y="959"/>
                    </a:cubicBezTo>
                    <a:cubicBezTo>
                      <a:pt x="777" y="959"/>
                      <a:pt x="597" y="1119"/>
                      <a:pt x="360" y="1021"/>
                    </a:cubicBezTo>
                    <a:cubicBezTo>
                      <a:pt x="360" y="1021"/>
                      <a:pt x="530" y="1325"/>
                      <a:pt x="891" y="1325"/>
                    </a:cubicBezTo>
                    <a:cubicBezTo>
                      <a:pt x="1252" y="1325"/>
                      <a:pt x="1422" y="1031"/>
                      <a:pt x="1458" y="903"/>
                    </a:cubicBezTo>
                    <a:cubicBezTo>
                      <a:pt x="1587" y="939"/>
                      <a:pt x="1752" y="1403"/>
                      <a:pt x="1288" y="1506"/>
                    </a:cubicBezTo>
                    <a:cubicBezTo>
                      <a:pt x="1288" y="1506"/>
                      <a:pt x="1350" y="1686"/>
                      <a:pt x="1159" y="1857"/>
                    </a:cubicBezTo>
                    <a:cubicBezTo>
                      <a:pt x="963" y="2032"/>
                      <a:pt x="380" y="2032"/>
                      <a:pt x="107" y="1511"/>
                    </a:cubicBezTo>
                    <a:cubicBezTo>
                      <a:pt x="-171" y="985"/>
                      <a:pt x="133" y="175"/>
                      <a:pt x="5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 rot="10800000">
                <a:off x="1170417" y="1611260"/>
                <a:ext cx="285609" cy="165878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2642" extrusionOk="0">
                    <a:moveTo>
                      <a:pt x="4549" y="119"/>
                    </a:moveTo>
                    <a:lnTo>
                      <a:pt x="4549" y="119"/>
                    </a:lnTo>
                    <a:cubicBezTo>
                      <a:pt x="4451" y="150"/>
                      <a:pt x="4116" y="165"/>
                      <a:pt x="3976" y="0"/>
                    </a:cubicBezTo>
                    <a:cubicBezTo>
                      <a:pt x="3976" y="0"/>
                      <a:pt x="4038" y="304"/>
                      <a:pt x="3832" y="449"/>
                    </a:cubicBezTo>
                    <a:cubicBezTo>
                      <a:pt x="3832" y="449"/>
                      <a:pt x="3842" y="217"/>
                      <a:pt x="3590" y="72"/>
                    </a:cubicBezTo>
                    <a:cubicBezTo>
                      <a:pt x="3337" y="-77"/>
                      <a:pt x="3141" y="72"/>
                      <a:pt x="3100" y="119"/>
                    </a:cubicBezTo>
                    <a:cubicBezTo>
                      <a:pt x="3100" y="119"/>
                      <a:pt x="3223" y="98"/>
                      <a:pt x="3347" y="206"/>
                    </a:cubicBezTo>
                    <a:cubicBezTo>
                      <a:pt x="3471" y="309"/>
                      <a:pt x="3507" y="681"/>
                      <a:pt x="3322" y="846"/>
                    </a:cubicBezTo>
                    <a:cubicBezTo>
                      <a:pt x="3322" y="846"/>
                      <a:pt x="3275" y="418"/>
                      <a:pt x="2904" y="165"/>
                    </a:cubicBezTo>
                    <a:cubicBezTo>
                      <a:pt x="2733" y="47"/>
                      <a:pt x="2564" y="0"/>
                      <a:pt x="2306" y="0"/>
                    </a:cubicBezTo>
                    <a:cubicBezTo>
                      <a:pt x="2043" y="0"/>
                      <a:pt x="1774" y="217"/>
                      <a:pt x="1774" y="531"/>
                    </a:cubicBezTo>
                    <a:cubicBezTo>
                      <a:pt x="1774" y="810"/>
                      <a:pt x="2007" y="944"/>
                      <a:pt x="2182" y="944"/>
                    </a:cubicBezTo>
                    <a:cubicBezTo>
                      <a:pt x="2316" y="944"/>
                      <a:pt x="2419" y="872"/>
                      <a:pt x="2460" y="836"/>
                    </a:cubicBezTo>
                    <a:cubicBezTo>
                      <a:pt x="2579" y="732"/>
                      <a:pt x="2620" y="562"/>
                      <a:pt x="2573" y="423"/>
                    </a:cubicBezTo>
                    <a:cubicBezTo>
                      <a:pt x="2573" y="423"/>
                      <a:pt x="3007" y="588"/>
                      <a:pt x="2847" y="1254"/>
                    </a:cubicBezTo>
                    <a:cubicBezTo>
                      <a:pt x="2723" y="1779"/>
                      <a:pt x="1986" y="2336"/>
                      <a:pt x="1300" y="2377"/>
                    </a:cubicBezTo>
                    <a:cubicBezTo>
                      <a:pt x="614" y="2419"/>
                      <a:pt x="274" y="2063"/>
                      <a:pt x="238" y="1800"/>
                    </a:cubicBezTo>
                    <a:cubicBezTo>
                      <a:pt x="202" y="1532"/>
                      <a:pt x="346" y="1331"/>
                      <a:pt x="392" y="1207"/>
                    </a:cubicBezTo>
                    <a:cubicBezTo>
                      <a:pt x="444" y="1088"/>
                      <a:pt x="269" y="1099"/>
                      <a:pt x="134" y="1295"/>
                    </a:cubicBezTo>
                    <a:cubicBezTo>
                      <a:pt x="-5" y="1491"/>
                      <a:pt x="-144" y="2032"/>
                      <a:pt x="310" y="2403"/>
                    </a:cubicBezTo>
                    <a:cubicBezTo>
                      <a:pt x="769" y="2769"/>
                      <a:pt x="1738" y="2671"/>
                      <a:pt x="2274" y="2403"/>
                    </a:cubicBezTo>
                    <a:lnTo>
                      <a:pt x="4549" y="11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 rot="10800000">
                <a:off x="1295736" y="1640958"/>
                <a:ext cx="132727" cy="47152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751" extrusionOk="0">
                    <a:moveTo>
                      <a:pt x="0" y="294"/>
                    </a:moveTo>
                    <a:lnTo>
                      <a:pt x="0" y="294"/>
                    </a:lnTo>
                    <a:lnTo>
                      <a:pt x="0" y="289"/>
                    </a:lnTo>
                    <a:cubicBezTo>
                      <a:pt x="5" y="150"/>
                      <a:pt x="165" y="62"/>
                      <a:pt x="288" y="129"/>
                    </a:cubicBezTo>
                    <a:cubicBezTo>
                      <a:pt x="366" y="176"/>
                      <a:pt x="448" y="222"/>
                      <a:pt x="526" y="258"/>
                    </a:cubicBezTo>
                    <a:cubicBezTo>
                      <a:pt x="825" y="418"/>
                      <a:pt x="1237" y="434"/>
                      <a:pt x="1624" y="294"/>
                    </a:cubicBezTo>
                    <a:cubicBezTo>
                      <a:pt x="1815" y="222"/>
                      <a:pt x="1985" y="124"/>
                      <a:pt x="2114" y="0"/>
                    </a:cubicBezTo>
                    <a:cubicBezTo>
                      <a:pt x="1892" y="356"/>
                      <a:pt x="1372" y="717"/>
                      <a:pt x="851" y="748"/>
                    </a:cubicBezTo>
                    <a:cubicBezTo>
                      <a:pt x="258" y="784"/>
                      <a:pt x="26" y="495"/>
                      <a:pt x="5" y="351"/>
                    </a:cubicBezTo>
                    <a:cubicBezTo>
                      <a:pt x="5" y="331"/>
                      <a:pt x="0" y="315"/>
                      <a:pt x="0" y="29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 rot="10800000">
                <a:off x="1294732" y="1676619"/>
                <a:ext cx="122996" cy="100268"/>
              </a:xfrm>
              <a:custGeom>
                <a:avLst/>
                <a:gdLst/>
                <a:ahLst/>
                <a:cxnLst/>
                <a:rect l="l" t="t" r="r" b="b"/>
                <a:pathLst>
                  <a:path w="1959" h="1597" extrusionOk="0">
                    <a:moveTo>
                      <a:pt x="1959" y="1048"/>
                    </a:moveTo>
                    <a:lnTo>
                      <a:pt x="1959" y="1048"/>
                    </a:lnTo>
                    <a:cubicBezTo>
                      <a:pt x="1850" y="1126"/>
                      <a:pt x="1716" y="1172"/>
                      <a:pt x="1572" y="1172"/>
                    </a:cubicBezTo>
                    <a:cubicBezTo>
                      <a:pt x="1319" y="1172"/>
                      <a:pt x="1103" y="1028"/>
                      <a:pt x="1000" y="816"/>
                    </a:cubicBezTo>
                    <a:cubicBezTo>
                      <a:pt x="1000" y="816"/>
                      <a:pt x="845" y="997"/>
                      <a:pt x="938" y="1239"/>
                    </a:cubicBezTo>
                    <a:cubicBezTo>
                      <a:pt x="938" y="1239"/>
                      <a:pt x="633" y="1064"/>
                      <a:pt x="633" y="702"/>
                    </a:cubicBezTo>
                    <a:cubicBezTo>
                      <a:pt x="633" y="342"/>
                      <a:pt x="927" y="171"/>
                      <a:pt x="1062" y="136"/>
                    </a:cubicBezTo>
                    <a:cubicBezTo>
                      <a:pt x="1020" y="12"/>
                      <a:pt x="556" y="-158"/>
                      <a:pt x="453" y="305"/>
                    </a:cubicBezTo>
                    <a:cubicBezTo>
                      <a:pt x="453" y="305"/>
                      <a:pt x="272" y="244"/>
                      <a:pt x="102" y="440"/>
                    </a:cubicBezTo>
                    <a:cubicBezTo>
                      <a:pt x="-68" y="631"/>
                      <a:pt x="-73" y="1213"/>
                      <a:pt x="448" y="1492"/>
                    </a:cubicBezTo>
                    <a:cubicBezTo>
                      <a:pt x="973" y="1765"/>
                      <a:pt x="1783" y="1466"/>
                      <a:pt x="1959" y="104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 rot="10800000">
                <a:off x="1343014" y="1548854"/>
                <a:ext cx="47905" cy="48282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9" extrusionOk="0">
                    <a:moveTo>
                      <a:pt x="763" y="382"/>
                    </a:moveTo>
                    <a:lnTo>
                      <a:pt x="763" y="382"/>
                    </a:lnTo>
                    <a:cubicBezTo>
                      <a:pt x="763" y="171"/>
                      <a:pt x="593" y="0"/>
                      <a:pt x="382" y="0"/>
                    </a:cubicBezTo>
                    <a:cubicBezTo>
                      <a:pt x="170" y="0"/>
                      <a:pt x="0" y="171"/>
                      <a:pt x="0" y="382"/>
                    </a:cubicBezTo>
                    <a:cubicBezTo>
                      <a:pt x="0" y="594"/>
                      <a:pt x="170" y="769"/>
                      <a:pt x="382" y="769"/>
                    </a:cubicBezTo>
                    <a:cubicBezTo>
                      <a:pt x="593" y="769"/>
                      <a:pt x="763" y="594"/>
                      <a:pt x="763" y="3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10800000">
                <a:off x="1428274" y="1422406"/>
                <a:ext cx="89469" cy="89406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1424" extrusionOk="0">
                    <a:moveTo>
                      <a:pt x="654" y="1313"/>
                    </a:moveTo>
                    <a:lnTo>
                      <a:pt x="654" y="1313"/>
                    </a:lnTo>
                    <a:cubicBezTo>
                      <a:pt x="953" y="1014"/>
                      <a:pt x="1463" y="49"/>
                      <a:pt x="1422" y="3"/>
                    </a:cubicBezTo>
                    <a:cubicBezTo>
                      <a:pt x="1381" y="-38"/>
                      <a:pt x="406" y="477"/>
                      <a:pt x="112" y="771"/>
                    </a:cubicBezTo>
                    <a:cubicBezTo>
                      <a:pt x="-38" y="921"/>
                      <a:pt x="-38" y="1163"/>
                      <a:pt x="112" y="1313"/>
                    </a:cubicBezTo>
                    <a:cubicBezTo>
                      <a:pt x="261" y="1462"/>
                      <a:pt x="504" y="1462"/>
                      <a:pt x="654" y="13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 rot="10800000">
                <a:off x="1390918" y="1452606"/>
                <a:ext cx="36980" cy="77477"/>
              </a:xfrm>
              <a:custGeom>
                <a:avLst/>
                <a:gdLst/>
                <a:ahLst/>
                <a:cxnLst/>
                <a:rect l="l" t="t" r="r" b="b"/>
                <a:pathLst>
                  <a:path w="589" h="1234" extrusionOk="0">
                    <a:moveTo>
                      <a:pt x="589" y="0"/>
                    </a:moveTo>
                    <a:lnTo>
                      <a:pt x="589" y="0"/>
                    </a:lnTo>
                    <a:cubicBezTo>
                      <a:pt x="300" y="320"/>
                      <a:pt x="414" y="644"/>
                      <a:pt x="455" y="851"/>
                    </a:cubicBezTo>
                    <a:cubicBezTo>
                      <a:pt x="522" y="1155"/>
                      <a:pt x="269" y="1361"/>
                      <a:pt x="78" y="1145"/>
                    </a:cubicBezTo>
                    <a:cubicBezTo>
                      <a:pt x="-102" y="933"/>
                      <a:pt x="12" y="191"/>
                      <a:pt x="5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 rot="10800000">
                <a:off x="1410004" y="1512251"/>
                <a:ext cx="77288" cy="36604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583" extrusionOk="0">
                    <a:moveTo>
                      <a:pt x="1231" y="0"/>
                    </a:moveTo>
                    <a:lnTo>
                      <a:pt x="1231" y="0"/>
                    </a:lnTo>
                    <a:cubicBezTo>
                      <a:pt x="916" y="283"/>
                      <a:pt x="586" y="175"/>
                      <a:pt x="380" y="128"/>
                    </a:cubicBezTo>
                    <a:cubicBezTo>
                      <a:pt x="81" y="62"/>
                      <a:pt x="-130" y="314"/>
                      <a:pt x="91" y="505"/>
                    </a:cubicBezTo>
                    <a:cubicBezTo>
                      <a:pt x="297" y="685"/>
                      <a:pt x="1040" y="572"/>
                      <a:pt x="12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9" name="Google Shape;89;p2"/>
            <p:cNvGrpSpPr/>
            <p:nvPr/>
          </p:nvGrpSpPr>
          <p:grpSpPr>
            <a:xfrm rot="-5400000">
              <a:off x="8606762" y="4612627"/>
              <a:ext cx="354831" cy="354766"/>
              <a:chOff x="1162947" y="1422406"/>
              <a:chExt cx="354795" cy="354731"/>
            </a:xfrm>
          </p:grpSpPr>
          <p:sp>
            <p:nvSpPr>
              <p:cNvPr id="90" name="Google Shape;90;p2"/>
              <p:cNvSpPr/>
              <p:nvPr/>
            </p:nvSpPr>
            <p:spPr>
              <a:xfrm rot="10800000">
                <a:off x="1162947" y="1483932"/>
                <a:ext cx="165815" cy="285735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4551" extrusionOk="0">
                    <a:moveTo>
                      <a:pt x="2522" y="0"/>
                    </a:moveTo>
                    <a:lnTo>
                      <a:pt x="2522" y="0"/>
                    </a:lnTo>
                    <a:cubicBezTo>
                      <a:pt x="2496" y="103"/>
                      <a:pt x="2475" y="438"/>
                      <a:pt x="2641" y="572"/>
                    </a:cubicBezTo>
                    <a:cubicBezTo>
                      <a:pt x="2641" y="572"/>
                      <a:pt x="2336" y="516"/>
                      <a:pt x="2197" y="717"/>
                    </a:cubicBezTo>
                    <a:cubicBezTo>
                      <a:pt x="2197" y="717"/>
                      <a:pt x="2424" y="706"/>
                      <a:pt x="2573" y="959"/>
                    </a:cubicBezTo>
                    <a:cubicBezTo>
                      <a:pt x="2718" y="1217"/>
                      <a:pt x="2573" y="1408"/>
                      <a:pt x="2522" y="1449"/>
                    </a:cubicBezTo>
                    <a:cubicBezTo>
                      <a:pt x="2522" y="1449"/>
                      <a:pt x="2543" y="1325"/>
                      <a:pt x="2439" y="1201"/>
                    </a:cubicBezTo>
                    <a:cubicBezTo>
                      <a:pt x="2331" y="1078"/>
                      <a:pt x="1960" y="1041"/>
                      <a:pt x="1795" y="1232"/>
                    </a:cubicBezTo>
                    <a:cubicBezTo>
                      <a:pt x="1795" y="1232"/>
                      <a:pt x="2223" y="1279"/>
                      <a:pt x="2475" y="1645"/>
                    </a:cubicBezTo>
                    <a:cubicBezTo>
                      <a:pt x="2594" y="1815"/>
                      <a:pt x="2641" y="1985"/>
                      <a:pt x="2641" y="2243"/>
                    </a:cubicBezTo>
                    <a:cubicBezTo>
                      <a:pt x="2641" y="2511"/>
                      <a:pt x="2429" y="2774"/>
                      <a:pt x="2109" y="2774"/>
                    </a:cubicBezTo>
                    <a:cubicBezTo>
                      <a:pt x="1831" y="2774"/>
                      <a:pt x="1696" y="2542"/>
                      <a:pt x="1696" y="2367"/>
                    </a:cubicBezTo>
                    <a:cubicBezTo>
                      <a:pt x="1696" y="2233"/>
                      <a:pt x="1769" y="2135"/>
                      <a:pt x="1810" y="2088"/>
                    </a:cubicBezTo>
                    <a:cubicBezTo>
                      <a:pt x="1908" y="1975"/>
                      <a:pt x="2078" y="1934"/>
                      <a:pt x="2223" y="1975"/>
                    </a:cubicBezTo>
                    <a:cubicBezTo>
                      <a:pt x="2223" y="1975"/>
                      <a:pt x="2052" y="1547"/>
                      <a:pt x="1387" y="1701"/>
                    </a:cubicBezTo>
                    <a:cubicBezTo>
                      <a:pt x="861" y="1831"/>
                      <a:pt x="304" y="2568"/>
                      <a:pt x="268" y="3248"/>
                    </a:cubicBezTo>
                    <a:cubicBezTo>
                      <a:pt x="227" y="3935"/>
                      <a:pt x="578" y="4275"/>
                      <a:pt x="846" y="4311"/>
                    </a:cubicBezTo>
                    <a:cubicBezTo>
                      <a:pt x="1109" y="4347"/>
                      <a:pt x="1310" y="4202"/>
                      <a:pt x="1434" y="4156"/>
                    </a:cubicBezTo>
                    <a:cubicBezTo>
                      <a:pt x="1557" y="4105"/>
                      <a:pt x="1542" y="4285"/>
                      <a:pt x="1346" y="4419"/>
                    </a:cubicBezTo>
                    <a:cubicBezTo>
                      <a:pt x="1150" y="4553"/>
                      <a:pt x="608" y="4697"/>
                      <a:pt x="243" y="4239"/>
                    </a:cubicBezTo>
                    <a:cubicBezTo>
                      <a:pt x="-129" y="3780"/>
                      <a:pt x="-31" y="2810"/>
                      <a:pt x="243" y="2274"/>
                    </a:cubicBezTo>
                    <a:lnTo>
                      <a:pt x="25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 rot="10800000">
                <a:off x="1252040" y="1511622"/>
                <a:ext cx="47089" cy="132414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109" extrusionOk="0">
                    <a:moveTo>
                      <a:pt x="456" y="2109"/>
                    </a:moveTo>
                    <a:lnTo>
                      <a:pt x="456" y="2109"/>
                    </a:lnTo>
                    <a:cubicBezTo>
                      <a:pt x="462" y="2109"/>
                      <a:pt x="462" y="2109"/>
                      <a:pt x="462" y="2109"/>
                    </a:cubicBezTo>
                    <a:cubicBezTo>
                      <a:pt x="606" y="2109"/>
                      <a:pt x="688" y="1949"/>
                      <a:pt x="622" y="1825"/>
                    </a:cubicBezTo>
                    <a:cubicBezTo>
                      <a:pt x="580" y="1748"/>
                      <a:pt x="534" y="1660"/>
                      <a:pt x="492" y="1588"/>
                    </a:cubicBezTo>
                    <a:cubicBezTo>
                      <a:pt x="332" y="1284"/>
                      <a:pt x="322" y="871"/>
                      <a:pt x="456" y="489"/>
                    </a:cubicBezTo>
                    <a:cubicBezTo>
                      <a:pt x="528" y="293"/>
                      <a:pt x="631" y="124"/>
                      <a:pt x="750" y="0"/>
                    </a:cubicBezTo>
                    <a:cubicBezTo>
                      <a:pt x="394" y="216"/>
                      <a:pt x="33" y="737"/>
                      <a:pt x="3" y="1263"/>
                    </a:cubicBezTo>
                    <a:cubicBezTo>
                      <a:pt x="-33" y="1851"/>
                      <a:pt x="255" y="2083"/>
                      <a:pt x="400" y="2104"/>
                    </a:cubicBezTo>
                    <a:cubicBezTo>
                      <a:pt x="420" y="2109"/>
                      <a:pt x="441" y="2109"/>
                      <a:pt x="456" y="210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 rot="10800000">
                <a:off x="1163137" y="1522170"/>
                <a:ext cx="100142" cy="123184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962" extrusionOk="0">
                    <a:moveTo>
                      <a:pt x="551" y="0"/>
                    </a:moveTo>
                    <a:lnTo>
                      <a:pt x="551" y="0"/>
                    </a:lnTo>
                    <a:cubicBezTo>
                      <a:pt x="468" y="108"/>
                      <a:pt x="422" y="242"/>
                      <a:pt x="422" y="387"/>
                    </a:cubicBezTo>
                    <a:cubicBezTo>
                      <a:pt x="422" y="640"/>
                      <a:pt x="566" y="856"/>
                      <a:pt x="777" y="959"/>
                    </a:cubicBezTo>
                    <a:cubicBezTo>
                      <a:pt x="777" y="959"/>
                      <a:pt x="597" y="1119"/>
                      <a:pt x="360" y="1021"/>
                    </a:cubicBezTo>
                    <a:cubicBezTo>
                      <a:pt x="360" y="1021"/>
                      <a:pt x="530" y="1325"/>
                      <a:pt x="891" y="1325"/>
                    </a:cubicBezTo>
                    <a:cubicBezTo>
                      <a:pt x="1252" y="1325"/>
                      <a:pt x="1422" y="1031"/>
                      <a:pt x="1458" y="903"/>
                    </a:cubicBezTo>
                    <a:cubicBezTo>
                      <a:pt x="1587" y="939"/>
                      <a:pt x="1752" y="1403"/>
                      <a:pt x="1288" y="1506"/>
                    </a:cubicBezTo>
                    <a:cubicBezTo>
                      <a:pt x="1288" y="1506"/>
                      <a:pt x="1350" y="1686"/>
                      <a:pt x="1159" y="1857"/>
                    </a:cubicBezTo>
                    <a:cubicBezTo>
                      <a:pt x="963" y="2032"/>
                      <a:pt x="380" y="2032"/>
                      <a:pt x="107" y="1511"/>
                    </a:cubicBezTo>
                    <a:cubicBezTo>
                      <a:pt x="-171" y="985"/>
                      <a:pt x="133" y="175"/>
                      <a:pt x="5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 rot="10800000">
                <a:off x="1170417" y="1611260"/>
                <a:ext cx="285609" cy="165878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2642" extrusionOk="0">
                    <a:moveTo>
                      <a:pt x="4549" y="119"/>
                    </a:moveTo>
                    <a:lnTo>
                      <a:pt x="4549" y="119"/>
                    </a:lnTo>
                    <a:cubicBezTo>
                      <a:pt x="4451" y="150"/>
                      <a:pt x="4116" y="165"/>
                      <a:pt x="3976" y="0"/>
                    </a:cubicBezTo>
                    <a:cubicBezTo>
                      <a:pt x="3976" y="0"/>
                      <a:pt x="4038" y="304"/>
                      <a:pt x="3832" y="449"/>
                    </a:cubicBezTo>
                    <a:cubicBezTo>
                      <a:pt x="3832" y="449"/>
                      <a:pt x="3842" y="217"/>
                      <a:pt x="3590" y="72"/>
                    </a:cubicBezTo>
                    <a:cubicBezTo>
                      <a:pt x="3337" y="-77"/>
                      <a:pt x="3141" y="72"/>
                      <a:pt x="3100" y="119"/>
                    </a:cubicBezTo>
                    <a:cubicBezTo>
                      <a:pt x="3100" y="119"/>
                      <a:pt x="3223" y="98"/>
                      <a:pt x="3347" y="206"/>
                    </a:cubicBezTo>
                    <a:cubicBezTo>
                      <a:pt x="3471" y="309"/>
                      <a:pt x="3507" y="681"/>
                      <a:pt x="3322" y="846"/>
                    </a:cubicBezTo>
                    <a:cubicBezTo>
                      <a:pt x="3322" y="846"/>
                      <a:pt x="3275" y="418"/>
                      <a:pt x="2904" y="165"/>
                    </a:cubicBezTo>
                    <a:cubicBezTo>
                      <a:pt x="2733" y="47"/>
                      <a:pt x="2564" y="0"/>
                      <a:pt x="2306" y="0"/>
                    </a:cubicBezTo>
                    <a:cubicBezTo>
                      <a:pt x="2043" y="0"/>
                      <a:pt x="1774" y="217"/>
                      <a:pt x="1774" y="531"/>
                    </a:cubicBezTo>
                    <a:cubicBezTo>
                      <a:pt x="1774" y="810"/>
                      <a:pt x="2007" y="944"/>
                      <a:pt x="2182" y="944"/>
                    </a:cubicBezTo>
                    <a:cubicBezTo>
                      <a:pt x="2316" y="944"/>
                      <a:pt x="2419" y="872"/>
                      <a:pt x="2460" y="836"/>
                    </a:cubicBezTo>
                    <a:cubicBezTo>
                      <a:pt x="2579" y="732"/>
                      <a:pt x="2620" y="562"/>
                      <a:pt x="2573" y="423"/>
                    </a:cubicBezTo>
                    <a:cubicBezTo>
                      <a:pt x="2573" y="423"/>
                      <a:pt x="3007" y="588"/>
                      <a:pt x="2847" y="1254"/>
                    </a:cubicBezTo>
                    <a:cubicBezTo>
                      <a:pt x="2723" y="1779"/>
                      <a:pt x="1986" y="2336"/>
                      <a:pt x="1300" y="2377"/>
                    </a:cubicBezTo>
                    <a:cubicBezTo>
                      <a:pt x="614" y="2419"/>
                      <a:pt x="274" y="2063"/>
                      <a:pt x="238" y="1800"/>
                    </a:cubicBezTo>
                    <a:cubicBezTo>
                      <a:pt x="202" y="1532"/>
                      <a:pt x="346" y="1331"/>
                      <a:pt x="392" y="1207"/>
                    </a:cubicBezTo>
                    <a:cubicBezTo>
                      <a:pt x="444" y="1088"/>
                      <a:pt x="269" y="1099"/>
                      <a:pt x="134" y="1295"/>
                    </a:cubicBezTo>
                    <a:cubicBezTo>
                      <a:pt x="-5" y="1491"/>
                      <a:pt x="-144" y="2032"/>
                      <a:pt x="310" y="2403"/>
                    </a:cubicBezTo>
                    <a:cubicBezTo>
                      <a:pt x="769" y="2769"/>
                      <a:pt x="1738" y="2671"/>
                      <a:pt x="2274" y="2403"/>
                    </a:cubicBezTo>
                    <a:lnTo>
                      <a:pt x="4549" y="11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 rot="10800000">
                <a:off x="1295736" y="1640958"/>
                <a:ext cx="132727" cy="47152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751" extrusionOk="0">
                    <a:moveTo>
                      <a:pt x="0" y="294"/>
                    </a:moveTo>
                    <a:lnTo>
                      <a:pt x="0" y="294"/>
                    </a:lnTo>
                    <a:lnTo>
                      <a:pt x="0" y="289"/>
                    </a:lnTo>
                    <a:cubicBezTo>
                      <a:pt x="5" y="150"/>
                      <a:pt x="165" y="62"/>
                      <a:pt x="288" y="129"/>
                    </a:cubicBezTo>
                    <a:cubicBezTo>
                      <a:pt x="366" y="176"/>
                      <a:pt x="448" y="222"/>
                      <a:pt x="526" y="258"/>
                    </a:cubicBezTo>
                    <a:cubicBezTo>
                      <a:pt x="825" y="418"/>
                      <a:pt x="1237" y="434"/>
                      <a:pt x="1624" y="294"/>
                    </a:cubicBezTo>
                    <a:cubicBezTo>
                      <a:pt x="1815" y="222"/>
                      <a:pt x="1985" y="124"/>
                      <a:pt x="2114" y="0"/>
                    </a:cubicBezTo>
                    <a:cubicBezTo>
                      <a:pt x="1892" y="356"/>
                      <a:pt x="1372" y="717"/>
                      <a:pt x="851" y="748"/>
                    </a:cubicBezTo>
                    <a:cubicBezTo>
                      <a:pt x="258" y="784"/>
                      <a:pt x="26" y="495"/>
                      <a:pt x="5" y="351"/>
                    </a:cubicBezTo>
                    <a:cubicBezTo>
                      <a:pt x="5" y="331"/>
                      <a:pt x="0" y="315"/>
                      <a:pt x="0" y="29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 rot="10800000">
                <a:off x="1294732" y="1676619"/>
                <a:ext cx="122996" cy="100268"/>
              </a:xfrm>
              <a:custGeom>
                <a:avLst/>
                <a:gdLst/>
                <a:ahLst/>
                <a:cxnLst/>
                <a:rect l="l" t="t" r="r" b="b"/>
                <a:pathLst>
                  <a:path w="1959" h="1597" extrusionOk="0">
                    <a:moveTo>
                      <a:pt x="1959" y="1048"/>
                    </a:moveTo>
                    <a:lnTo>
                      <a:pt x="1959" y="1048"/>
                    </a:lnTo>
                    <a:cubicBezTo>
                      <a:pt x="1850" y="1126"/>
                      <a:pt x="1716" y="1172"/>
                      <a:pt x="1572" y="1172"/>
                    </a:cubicBezTo>
                    <a:cubicBezTo>
                      <a:pt x="1319" y="1172"/>
                      <a:pt x="1103" y="1028"/>
                      <a:pt x="1000" y="816"/>
                    </a:cubicBezTo>
                    <a:cubicBezTo>
                      <a:pt x="1000" y="816"/>
                      <a:pt x="845" y="997"/>
                      <a:pt x="938" y="1239"/>
                    </a:cubicBezTo>
                    <a:cubicBezTo>
                      <a:pt x="938" y="1239"/>
                      <a:pt x="633" y="1064"/>
                      <a:pt x="633" y="702"/>
                    </a:cubicBezTo>
                    <a:cubicBezTo>
                      <a:pt x="633" y="342"/>
                      <a:pt x="927" y="171"/>
                      <a:pt x="1062" y="136"/>
                    </a:cubicBezTo>
                    <a:cubicBezTo>
                      <a:pt x="1020" y="12"/>
                      <a:pt x="556" y="-158"/>
                      <a:pt x="453" y="305"/>
                    </a:cubicBezTo>
                    <a:cubicBezTo>
                      <a:pt x="453" y="305"/>
                      <a:pt x="272" y="244"/>
                      <a:pt x="102" y="440"/>
                    </a:cubicBezTo>
                    <a:cubicBezTo>
                      <a:pt x="-68" y="631"/>
                      <a:pt x="-73" y="1213"/>
                      <a:pt x="448" y="1492"/>
                    </a:cubicBezTo>
                    <a:cubicBezTo>
                      <a:pt x="973" y="1765"/>
                      <a:pt x="1783" y="1466"/>
                      <a:pt x="1959" y="104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 rot="10800000">
                <a:off x="1343014" y="1548854"/>
                <a:ext cx="47905" cy="48282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9" extrusionOk="0">
                    <a:moveTo>
                      <a:pt x="763" y="382"/>
                    </a:moveTo>
                    <a:lnTo>
                      <a:pt x="763" y="382"/>
                    </a:lnTo>
                    <a:cubicBezTo>
                      <a:pt x="763" y="171"/>
                      <a:pt x="593" y="0"/>
                      <a:pt x="382" y="0"/>
                    </a:cubicBezTo>
                    <a:cubicBezTo>
                      <a:pt x="170" y="0"/>
                      <a:pt x="0" y="171"/>
                      <a:pt x="0" y="382"/>
                    </a:cubicBezTo>
                    <a:cubicBezTo>
                      <a:pt x="0" y="594"/>
                      <a:pt x="170" y="769"/>
                      <a:pt x="382" y="769"/>
                    </a:cubicBezTo>
                    <a:cubicBezTo>
                      <a:pt x="593" y="769"/>
                      <a:pt x="763" y="594"/>
                      <a:pt x="763" y="3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 rot="10800000">
                <a:off x="1428274" y="1422406"/>
                <a:ext cx="89469" cy="89406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1424" extrusionOk="0">
                    <a:moveTo>
                      <a:pt x="654" y="1313"/>
                    </a:moveTo>
                    <a:lnTo>
                      <a:pt x="654" y="1313"/>
                    </a:lnTo>
                    <a:cubicBezTo>
                      <a:pt x="953" y="1014"/>
                      <a:pt x="1463" y="49"/>
                      <a:pt x="1422" y="3"/>
                    </a:cubicBezTo>
                    <a:cubicBezTo>
                      <a:pt x="1381" y="-38"/>
                      <a:pt x="406" y="477"/>
                      <a:pt x="112" y="771"/>
                    </a:cubicBezTo>
                    <a:cubicBezTo>
                      <a:pt x="-38" y="921"/>
                      <a:pt x="-38" y="1163"/>
                      <a:pt x="112" y="1313"/>
                    </a:cubicBezTo>
                    <a:cubicBezTo>
                      <a:pt x="261" y="1462"/>
                      <a:pt x="504" y="1462"/>
                      <a:pt x="654" y="13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 rot="10800000">
                <a:off x="1390918" y="1452606"/>
                <a:ext cx="36980" cy="77477"/>
              </a:xfrm>
              <a:custGeom>
                <a:avLst/>
                <a:gdLst/>
                <a:ahLst/>
                <a:cxnLst/>
                <a:rect l="l" t="t" r="r" b="b"/>
                <a:pathLst>
                  <a:path w="589" h="1234" extrusionOk="0">
                    <a:moveTo>
                      <a:pt x="589" y="0"/>
                    </a:moveTo>
                    <a:lnTo>
                      <a:pt x="589" y="0"/>
                    </a:lnTo>
                    <a:cubicBezTo>
                      <a:pt x="300" y="320"/>
                      <a:pt x="414" y="644"/>
                      <a:pt x="455" y="851"/>
                    </a:cubicBezTo>
                    <a:cubicBezTo>
                      <a:pt x="522" y="1155"/>
                      <a:pt x="269" y="1361"/>
                      <a:pt x="78" y="1145"/>
                    </a:cubicBezTo>
                    <a:cubicBezTo>
                      <a:pt x="-102" y="933"/>
                      <a:pt x="12" y="191"/>
                      <a:pt x="5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 rot="10800000">
                <a:off x="1410004" y="1512251"/>
                <a:ext cx="77288" cy="36604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583" extrusionOk="0">
                    <a:moveTo>
                      <a:pt x="1231" y="0"/>
                    </a:moveTo>
                    <a:lnTo>
                      <a:pt x="1231" y="0"/>
                    </a:lnTo>
                    <a:cubicBezTo>
                      <a:pt x="916" y="283"/>
                      <a:pt x="586" y="175"/>
                      <a:pt x="380" y="128"/>
                    </a:cubicBezTo>
                    <a:cubicBezTo>
                      <a:pt x="81" y="62"/>
                      <a:pt x="-130" y="314"/>
                      <a:pt x="91" y="505"/>
                    </a:cubicBezTo>
                    <a:cubicBezTo>
                      <a:pt x="297" y="685"/>
                      <a:pt x="1040" y="572"/>
                      <a:pt x="12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2295725" y="2105367"/>
            <a:ext cx="4552500" cy="20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01" name="Google Shape;101;p2"/>
          <p:cNvSpPr txBox="1">
            <a:spLocks noGrp="1"/>
          </p:cNvSpPr>
          <p:nvPr>
            <p:ph type="subTitle" idx="1"/>
          </p:nvPr>
        </p:nvSpPr>
        <p:spPr>
          <a:xfrm>
            <a:off x="2295675" y="4805267"/>
            <a:ext cx="4552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2936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3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Google Shape;104;p3"/>
          <p:cNvGrpSpPr/>
          <p:nvPr/>
        </p:nvGrpSpPr>
        <p:grpSpPr>
          <a:xfrm>
            <a:off x="105325" y="143767"/>
            <a:ext cx="8925600" cy="6563200"/>
            <a:chOff x="105325" y="107825"/>
            <a:chExt cx="8925600" cy="4922400"/>
          </a:xfrm>
        </p:grpSpPr>
        <p:sp>
          <p:nvSpPr>
            <p:cNvPr id="105" name="Google Shape;105;p3"/>
            <p:cNvSpPr/>
            <p:nvPr/>
          </p:nvSpPr>
          <p:spPr>
            <a:xfrm>
              <a:off x="105325" y="107825"/>
              <a:ext cx="8925600" cy="49224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grpSp>
          <p:nvGrpSpPr>
            <p:cNvPr id="106" name="Google Shape;106;p3"/>
            <p:cNvGrpSpPr/>
            <p:nvPr/>
          </p:nvGrpSpPr>
          <p:grpSpPr>
            <a:xfrm rot="10800000">
              <a:off x="174550" y="3979016"/>
              <a:ext cx="988409" cy="988409"/>
              <a:chOff x="2227680" y="-15120"/>
              <a:chExt cx="5667480" cy="5667480"/>
            </a:xfrm>
          </p:grpSpPr>
          <p:sp>
            <p:nvSpPr>
              <p:cNvPr id="107" name="Google Shape;107;p3"/>
              <p:cNvSpPr/>
              <p:nvPr/>
            </p:nvSpPr>
            <p:spPr>
              <a:xfrm>
                <a:off x="6944400" y="27720"/>
                <a:ext cx="950760" cy="1638360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4551" extrusionOk="0">
                    <a:moveTo>
                      <a:pt x="2522" y="0"/>
                    </a:moveTo>
                    <a:lnTo>
                      <a:pt x="2522" y="0"/>
                    </a:lnTo>
                    <a:cubicBezTo>
                      <a:pt x="2496" y="103"/>
                      <a:pt x="2475" y="438"/>
                      <a:pt x="2641" y="572"/>
                    </a:cubicBezTo>
                    <a:cubicBezTo>
                      <a:pt x="2641" y="572"/>
                      <a:pt x="2336" y="516"/>
                      <a:pt x="2197" y="717"/>
                    </a:cubicBezTo>
                    <a:cubicBezTo>
                      <a:pt x="2197" y="717"/>
                      <a:pt x="2424" y="706"/>
                      <a:pt x="2573" y="959"/>
                    </a:cubicBezTo>
                    <a:cubicBezTo>
                      <a:pt x="2718" y="1217"/>
                      <a:pt x="2573" y="1408"/>
                      <a:pt x="2522" y="1449"/>
                    </a:cubicBezTo>
                    <a:cubicBezTo>
                      <a:pt x="2522" y="1449"/>
                      <a:pt x="2543" y="1325"/>
                      <a:pt x="2439" y="1201"/>
                    </a:cubicBezTo>
                    <a:cubicBezTo>
                      <a:pt x="2331" y="1078"/>
                      <a:pt x="1960" y="1041"/>
                      <a:pt x="1795" y="1232"/>
                    </a:cubicBezTo>
                    <a:cubicBezTo>
                      <a:pt x="1795" y="1232"/>
                      <a:pt x="2223" y="1279"/>
                      <a:pt x="2475" y="1645"/>
                    </a:cubicBezTo>
                    <a:cubicBezTo>
                      <a:pt x="2594" y="1815"/>
                      <a:pt x="2641" y="1985"/>
                      <a:pt x="2641" y="2243"/>
                    </a:cubicBezTo>
                    <a:cubicBezTo>
                      <a:pt x="2641" y="2511"/>
                      <a:pt x="2429" y="2774"/>
                      <a:pt x="2109" y="2774"/>
                    </a:cubicBezTo>
                    <a:cubicBezTo>
                      <a:pt x="1831" y="2774"/>
                      <a:pt x="1696" y="2542"/>
                      <a:pt x="1696" y="2367"/>
                    </a:cubicBezTo>
                    <a:cubicBezTo>
                      <a:pt x="1696" y="2233"/>
                      <a:pt x="1769" y="2135"/>
                      <a:pt x="1810" y="2088"/>
                    </a:cubicBezTo>
                    <a:cubicBezTo>
                      <a:pt x="1908" y="1975"/>
                      <a:pt x="2078" y="1934"/>
                      <a:pt x="2223" y="1975"/>
                    </a:cubicBezTo>
                    <a:cubicBezTo>
                      <a:pt x="2223" y="1975"/>
                      <a:pt x="2052" y="1547"/>
                      <a:pt x="1387" y="1701"/>
                    </a:cubicBezTo>
                    <a:cubicBezTo>
                      <a:pt x="861" y="1831"/>
                      <a:pt x="304" y="2568"/>
                      <a:pt x="268" y="3248"/>
                    </a:cubicBezTo>
                    <a:cubicBezTo>
                      <a:pt x="227" y="3935"/>
                      <a:pt x="578" y="4275"/>
                      <a:pt x="846" y="4311"/>
                    </a:cubicBezTo>
                    <a:cubicBezTo>
                      <a:pt x="1109" y="4347"/>
                      <a:pt x="1310" y="4202"/>
                      <a:pt x="1434" y="4156"/>
                    </a:cubicBezTo>
                    <a:cubicBezTo>
                      <a:pt x="1557" y="4105"/>
                      <a:pt x="1542" y="4285"/>
                      <a:pt x="1346" y="4419"/>
                    </a:cubicBezTo>
                    <a:cubicBezTo>
                      <a:pt x="1150" y="4553"/>
                      <a:pt x="608" y="4697"/>
                      <a:pt x="243" y="4239"/>
                    </a:cubicBezTo>
                    <a:cubicBezTo>
                      <a:pt x="-129" y="3780"/>
                      <a:pt x="-31" y="2810"/>
                      <a:pt x="243" y="2274"/>
                    </a:cubicBezTo>
                    <a:lnTo>
                      <a:pt x="25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7114320" y="748080"/>
                <a:ext cx="270000" cy="75924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109" extrusionOk="0">
                    <a:moveTo>
                      <a:pt x="456" y="2109"/>
                    </a:moveTo>
                    <a:lnTo>
                      <a:pt x="456" y="2109"/>
                    </a:lnTo>
                    <a:cubicBezTo>
                      <a:pt x="462" y="2109"/>
                      <a:pt x="462" y="2109"/>
                      <a:pt x="462" y="2109"/>
                    </a:cubicBezTo>
                    <a:cubicBezTo>
                      <a:pt x="606" y="2109"/>
                      <a:pt x="688" y="1949"/>
                      <a:pt x="622" y="1825"/>
                    </a:cubicBezTo>
                    <a:cubicBezTo>
                      <a:pt x="580" y="1748"/>
                      <a:pt x="534" y="1660"/>
                      <a:pt x="492" y="1588"/>
                    </a:cubicBezTo>
                    <a:cubicBezTo>
                      <a:pt x="332" y="1284"/>
                      <a:pt x="322" y="871"/>
                      <a:pt x="456" y="489"/>
                    </a:cubicBezTo>
                    <a:cubicBezTo>
                      <a:pt x="528" y="293"/>
                      <a:pt x="631" y="124"/>
                      <a:pt x="750" y="0"/>
                    </a:cubicBezTo>
                    <a:cubicBezTo>
                      <a:pt x="394" y="216"/>
                      <a:pt x="33" y="737"/>
                      <a:pt x="3" y="1263"/>
                    </a:cubicBezTo>
                    <a:cubicBezTo>
                      <a:pt x="-33" y="1851"/>
                      <a:pt x="255" y="2083"/>
                      <a:pt x="400" y="2104"/>
                    </a:cubicBezTo>
                    <a:cubicBezTo>
                      <a:pt x="420" y="2109"/>
                      <a:pt x="441" y="2109"/>
                      <a:pt x="456" y="210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7319880" y="740520"/>
                <a:ext cx="574200" cy="70632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962" extrusionOk="0">
                    <a:moveTo>
                      <a:pt x="551" y="0"/>
                    </a:moveTo>
                    <a:lnTo>
                      <a:pt x="551" y="0"/>
                    </a:lnTo>
                    <a:cubicBezTo>
                      <a:pt x="468" y="108"/>
                      <a:pt x="422" y="242"/>
                      <a:pt x="422" y="387"/>
                    </a:cubicBezTo>
                    <a:cubicBezTo>
                      <a:pt x="422" y="640"/>
                      <a:pt x="566" y="856"/>
                      <a:pt x="777" y="959"/>
                    </a:cubicBezTo>
                    <a:cubicBezTo>
                      <a:pt x="777" y="959"/>
                      <a:pt x="597" y="1119"/>
                      <a:pt x="360" y="1021"/>
                    </a:cubicBezTo>
                    <a:cubicBezTo>
                      <a:pt x="360" y="1021"/>
                      <a:pt x="530" y="1325"/>
                      <a:pt x="891" y="1325"/>
                    </a:cubicBezTo>
                    <a:cubicBezTo>
                      <a:pt x="1252" y="1325"/>
                      <a:pt x="1422" y="1031"/>
                      <a:pt x="1458" y="903"/>
                    </a:cubicBezTo>
                    <a:cubicBezTo>
                      <a:pt x="1587" y="939"/>
                      <a:pt x="1752" y="1403"/>
                      <a:pt x="1288" y="1506"/>
                    </a:cubicBezTo>
                    <a:cubicBezTo>
                      <a:pt x="1288" y="1506"/>
                      <a:pt x="1350" y="1686"/>
                      <a:pt x="1159" y="1857"/>
                    </a:cubicBezTo>
                    <a:cubicBezTo>
                      <a:pt x="963" y="2032"/>
                      <a:pt x="380" y="2032"/>
                      <a:pt x="107" y="1511"/>
                    </a:cubicBezTo>
                    <a:cubicBezTo>
                      <a:pt x="-171" y="985"/>
                      <a:pt x="133" y="175"/>
                      <a:pt x="5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>
                <a:off x="7412040" y="1531440"/>
                <a:ext cx="31680" cy="14760"/>
              </a:xfrm>
              <a:custGeom>
                <a:avLst/>
                <a:gdLst/>
                <a:ahLst/>
                <a:cxnLst/>
                <a:rect l="l" t="t" r="r" b="b"/>
                <a:pathLst>
                  <a:path w="88" h="41" extrusionOk="0">
                    <a:moveTo>
                      <a:pt x="88" y="0"/>
                    </a:moveTo>
                    <a:lnTo>
                      <a:pt x="88" y="0"/>
                    </a:lnTo>
                    <a:cubicBezTo>
                      <a:pt x="57" y="16"/>
                      <a:pt x="32" y="31"/>
                      <a:pt x="0" y="41"/>
                    </a:cubicBezTo>
                    <a:lnTo>
                      <a:pt x="8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7642440" y="1295640"/>
                <a:ext cx="252720" cy="601560"/>
              </a:xfrm>
              <a:custGeom>
                <a:avLst/>
                <a:gdLst/>
                <a:ahLst/>
                <a:cxnLst/>
                <a:rect l="l" t="t" r="r" b="b"/>
                <a:pathLst>
                  <a:path w="702" h="1671" extrusionOk="0">
                    <a:moveTo>
                      <a:pt x="702" y="0"/>
                    </a:moveTo>
                    <a:lnTo>
                      <a:pt x="702" y="0"/>
                    </a:lnTo>
                    <a:cubicBezTo>
                      <a:pt x="702" y="114"/>
                      <a:pt x="510" y="624"/>
                      <a:pt x="0" y="629"/>
                    </a:cubicBezTo>
                    <a:cubicBezTo>
                      <a:pt x="325" y="763"/>
                      <a:pt x="707" y="1124"/>
                      <a:pt x="702" y="1671"/>
                    </a:cubicBezTo>
                    <a:lnTo>
                      <a:pt x="70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6457680" y="1382760"/>
                <a:ext cx="1437480" cy="3075840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8544" extrusionOk="0">
                    <a:moveTo>
                      <a:pt x="2719" y="1542"/>
                    </a:moveTo>
                    <a:lnTo>
                      <a:pt x="2719" y="1542"/>
                    </a:lnTo>
                    <a:cubicBezTo>
                      <a:pt x="2719" y="1259"/>
                      <a:pt x="2950" y="1027"/>
                      <a:pt x="3240" y="1027"/>
                    </a:cubicBezTo>
                    <a:cubicBezTo>
                      <a:pt x="3523" y="1027"/>
                      <a:pt x="3755" y="1259"/>
                      <a:pt x="3755" y="1542"/>
                    </a:cubicBezTo>
                    <a:cubicBezTo>
                      <a:pt x="3755" y="1682"/>
                      <a:pt x="3647" y="1790"/>
                      <a:pt x="3507" y="1790"/>
                    </a:cubicBezTo>
                    <a:cubicBezTo>
                      <a:pt x="3441" y="1790"/>
                      <a:pt x="3374" y="1764"/>
                      <a:pt x="3332" y="1718"/>
                    </a:cubicBezTo>
                    <a:cubicBezTo>
                      <a:pt x="3286" y="1671"/>
                      <a:pt x="3260" y="1609"/>
                      <a:pt x="3260" y="1542"/>
                    </a:cubicBezTo>
                    <a:cubicBezTo>
                      <a:pt x="3260" y="1408"/>
                      <a:pt x="3374" y="1295"/>
                      <a:pt x="3507" y="1295"/>
                    </a:cubicBezTo>
                    <a:cubicBezTo>
                      <a:pt x="3518" y="1295"/>
                      <a:pt x="3533" y="1300"/>
                      <a:pt x="3544" y="1300"/>
                    </a:cubicBezTo>
                    <a:cubicBezTo>
                      <a:pt x="3498" y="1243"/>
                      <a:pt x="3425" y="1202"/>
                      <a:pt x="3343" y="1202"/>
                    </a:cubicBezTo>
                    <a:cubicBezTo>
                      <a:pt x="3203" y="1202"/>
                      <a:pt x="3059" y="1295"/>
                      <a:pt x="3054" y="1460"/>
                    </a:cubicBezTo>
                    <a:cubicBezTo>
                      <a:pt x="3044" y="1666"/>
                      <a:pt x="3105" y="1759"/>
                      <a:pt x="3240" y="2037"/>
                    </a:cubicBezTo>
                    <a:cubicBezTo>
                      <a:pt x="3379" y="2341"/>
                      <a:pt x="3740" y="3182"/>
                      <a:pt x="3740" y="3894"/>
                    </a:cubicBezTo>
                    <a:cubicBezTo>
                      <a:pt x="3740" y="4852"/>
                      <a:pt x="3379" y="5548"/>
                      <a:pt x="3286" y="5827"/>
                    </a:cubicBezTo>
                    <a:cubicBezTo>
                      <a:pt x="3245" y="5955"/>
                      <a:pt x="3208" y="6100"/>
                      <a:pt x="3229" y="6208"/>
                    </a:cubicBezTo>
                    <a:cubicBezTo>
                      <a:pt x="3250" y="6327"/>
                      <a:pt x="3343" y="6456"/>
                      <a:pt x="3492" y="6507"/>
                    </a:cubicBezTo>
                    <a:cubicBezTo>
                      <a:pt x="3631" y="6549"/>
                      <a:pt x="3735" y="6512"/>
                      <a:pt x="3812" y="6466"/>
                    </a:cubicBezTo>
                    <a:cubicBezTo>
                      <a:pt x="3925" y="6389"/>
                      <a:pt x="3977" y="6270"/>
                      <a:pt x="3993" y="6224"/>
                    </a:cubicBezTo>
                    <a:cubicBezTo>
                      <a:pt x="3993" y="6281"/>
                      <a:pt x="3967" y="6461"/>
                      <a:pt x="3822" y="6590"/>
                    </a:cubicBezTo>
                    <a:cubicBezTo>
                      <a:pt x="3729" y="6672"/>
                      <a:pt x="3616" y="6729"/>
                      <a:pt x="3466" y="6729"/>
                    </a:cubicBezTo>
                    <a:cubicBezTo>
                      <a:pt x="3240" y="6729"/>
                      <a:pt x="3012" y="6590"/>
                      <a:pt x="2950" y="6306"/>
                    </a:cubicBezTo>
                    <a:cubicBezTo>
                      <a:pt x="2950" y="6306"/>
                      <a:pt x="2476" y="6941"/>
                      <a:pt x="2502" y="7534"/>
                    </a:cubicBezTo>
                    <a:cubicBezTo>
                      <a:pt x="2528" y="8132"/>
                      <a:pt x="2868" y="8287"/>
                      <a:pt x="3126" y="8287"/>
                    </a:cubicBezTo>
                    <a:cubicBezTo>
                      <a:pt x="3389" y="8287"/>
                      <a:pt x="3580" y="8168"/>
                      <a:pt x="3585" y="7936"/>
                    </a:cubicBezTo>
                    <a:cubicBezTo>
                      <a:pt x="3585" y="7822"/>
                      <a:pt x="3523" y="7683"/>
                      <a:pt x="3425" y="7637"/>
                    </a:cubicBezTo>
                    <a:cubicBezTo>
                      <a:pt x="3353" y="7601"/>
                      <a:pt x="3265" y="7611"/>
                      <a:pt x="3198" y="7662"/>
                    </a:cubicBezTo>
                    <a:cubicBezTo>
                      <a:pt x="3152" y="7699"/>
                      <a:pt x="3100" y="7740"/>
                      <a:pt x="3059" y="7719"/>
                    </a:cubicBezTo>
                    <a:cubicBezTo>
                      <a:pt x="3018" y="7704"/>
                      <a:pt x="3018" y="7668"/>
                      <a:pt x="3039" y="7626"/>
                    </a:cubicBezTo>
                    <a:cubicBezTo>
                      <a:pt x="3105" y="7508"/>
                      <a:pt x="3353" y="7338"/>
                      <a:pt x="3616" y="7564"/>
                    </a:cubicBezTo>
                    <a:cubicBezTo>
                      <a:pt x="3740" y="7673"/>
                      <a:pt x="3822" y="7895"/>
                      <a:pt x="3765" y="8101"/>
                    </a:cubicBezTo>
                    <a:cubicBezTo>
                      <a:pt x="3709" y="8328"/>
                      <a:pt x="3487" y="8544"/>
                      <a:pt x="3110" y="8544"/>
                    </a:cubicBezTo>
                    <a:cubicBezTo>
                      <a:pt x="2363" y="8544"/>
                      <a:pt x="2229" y="7869"/>
                      <a:pt x="2224" y="7518"/>
                    </a:cubicBezTo>
                    <a:cubicBezTo>
                      <a:pt x="2224" y="7260"/>
                      <a:pt x="2280" y="7018"/>
                      <a:pt x="2348" y="6838"/>
                    </a:cubicBezTo>
                    <a:cubicBezTo>
                      <a:pt x="2450" y="6544"/>
                      <a:pt x="2585" y="6281"/>
                      <a:pt x="2760" y="5971"/>
                    </a:cubicBezTo>
                    <a:cubicBezTo>
                      <a:pt x="3126" y="5332"/>
                      <a:pt x="3291" y="4620"/>
                      <a:pt x="3240" y="3894"/>
                    </a:cubicBezTo>
                    <a:cubicBezTo>
                      <a:pt x="3193" y="3167"/>
                      <a:pt x="2832" y="2006"/>
                      <a:pt x="2198" y="1532"/>
                    </a:cubicBezTo>
                    <a:cubicBezTo>
                      <a:pt x="1563" y="1063"/>
                      <a:pt x="795" y="1207"/>
                      <a:pt x="506" y="1573"/>
                    </a:cubicBezTo>
                    <a:cubicBezTo>
                      <a:pt x="223" y="1939"/>
                      <a:pt x="315" y="2373"/>
                      <a:pt x="445" y="2476"/>
                    </a:cubicBezTo>
                    <a:cubicBezTo>
                      <a:pt x="445" y="2476"/>
                      <a:pt x="506" y="2166"/>
                      <a:pt x="826" y="2166"/>
                    </a:cubicBezTo>
                    <a:cubicBezTo>
                      <a:pt x="1141" y="2166"/>
                      <a:pt x="1249" y="2507"/>
                      <a:pt x="1249" y="2672"/>
                    </a:cubicBezTo>
                    <a:cubicBezTo>
                      <a:pt x="1249" y="2832"/>
                      <a:pt x="1079" y="3069"/>
                      <a:pt x="785" y="3069"/>
                    </a:cubicBezTo>
                    <a:cubicBezTo>
                      <a:pt x="491" y="3069"/>
                      <a:pt x="125" y="2924"/>
                      <a:pt x="27" y="2517"/>
                    </a:cubicBezTo>
                    <a:cubicBezTo>
                      <a:pt x="-71" y="2109"/>
                      <a:pt x="84" y="1372"/>
                      <a:pt x="739" y="1027"/>
                    </a:cubicBezTo>
                    <a:cubicBezTo>
                      <a:pt x="739" y="1027"/>
                      <a:pt x="408" y="867"/>
                      <a:pt x="408" y="573"/>
                    </a:cubicBezTo>
                    <a:cubicBezTo>
                      <a:pt x="408" y="279"/>
                      <a:pt x="646" y="0"/>
                      <a:pt x="929" y="0"/>
                    </a:cubicBezTo>
                    <a:cubicBezTo>
                      <a:pt x="1218" y="0"/>
                      <a:pt x="1337" y="222"/>
                      <a:pt x="1337" y="408"/>
                    </a:cubicBezTo>
                    <a:cubicBezTo>
                      <a:pt x="1337" y="598"/>
                      <a:pt x="1161" y="655"/>
                      <a:pt x="1053" y="604"/>
                    </a:cubicBezTo>
                    <a:cubicBezTo>
                      <a:pt x="950" y="557"/>
                      <a:pt x="893" y="444"/>
                      <a:pt x="981" y="330"/>
                    </a:cubicBezTo>
                    <a:cubicBezTo>
                      <a:pt x="981" y="330"/>
                      <a:pt x="739" y="351"/>
                      <a:pt x="702" y="495"/>
                    </a:cubicBezTo>
                    <a:cubicBezTo>
                      <a:pt x="671" y="645"/>
                      <a:pt x="687" y="867"/>
                      <a:pt x="908" y="908"/>
                    </a:cubicBezTo>
                    <a:cubicBezTo>
                      <a:pt x="1125" y="944"/>
                      <a:pt x="1388" y="841"/>
                      <a:pt x="1950" y="985"/>
                    </a:cubicBezTo>
                    <a:cubicBezTo>
                      <a:pt x="2517" y="1135"/>
                      <a:pt x="2647" y="1460"/>
                      <a:pt x="2719" y="154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7714800" y="3528720"/>
                <a:ext cx="180360" cy="18180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5" extrusionOk="0">
                    <a:moveTo>
                      <a:pt x="0" y="252"/>
                    </a:moveTo>
                    <a:lnTo>
                      <a:pt x="0" y="252"/>
                    </a:lnTo>
                    <a:cubicBezTo>
                      <a:pt x="0" y="391"/>
                      <a:pt x="108" y="505"/>
                      <a:pt x="248" y="505"/>
                    </a:cubicBezTo>
                    <a:cubicBezTo>
                      <a:pt x="387" y="505"/>
                      <a:pt x="501" y="391"/>
                      <a:pt x="501" y="252"/>
                    </a:cubicBezTo>
                    <a:cubicBezTo>
                      <a:pt x="501" y="113"/>
                      <a:pt x="387" y="0"/>
                      <a:pt x="248" y="0"/>
                    </a:cubicBezTo>
                    <a:cubicBezTo>
                      <a:pt x="108" y="0"/>
                      <a:pt x="0" y="113"/>
                      <a:pt x="0" y="25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7640640" y="5398200"/>
                <a:ext cx="254520" cy="25416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6" extrusionOk="0">
                    <a:moveTo>
                      <a:pt x="0" y="351"/>
                    </a:moveTo>
                    <a:lnTo>
                      <a:pt x="0" y="351"/>
                    </a:lnTo>
                    <a:cubicBezTo>
                      <a:pt x="0" y="546"/>
                      <a:pt x="155" y="706"/>
                      <a:pt x="351" y="706"/>
                    </a:cubicBezTo>
                    <a:cubicBezTo>
                      <a:pt x="547" y="706"/>
                      <a:pt x="707" y="546"/>
                      <a:pt x="707" y="351"/>
                    </a:cubicBezTo>
                    <a:cubicBezTo>
                      <a:pt x="707" y="155"/>
                      <a:pt x="547" y="0"/>
                      <a:pt x="351" y="0"/>
                    </a:cubicBezTo>
                    <a:cubicBezTo>
                      <a:pt x="155" y="0"/>
                      <a:pt x="0" y="155"/>
                      <a:pt x="0" y="35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6888960" y="1991880"/>
                <a:ext cx="207720" cy="20772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7" extrusionOk="0">
                    <a:moveTo>
                      <a:pt x="577" y="289"/>
                    </a:moveTo>
                    <a:lnTo>
                      <a:pt x="577" y="289"/>
                    </a:lnTo>
                    <a:cubicBezTo>
                      <a:pt x="577" y="129"/>
                      <a:pt x="448" y="0"/>
                      <a:pt x="288" y="0"/>
                    </a:cubicBezTo>
                    <a:cubicBezTo>
                      <a:pt x="128" y="0"/>
                      <a:pt x="0" y="129"/>
                      <a:pt x="0" y="289"/>
                    </a:cubicBezTo>
                    <a:cubicBezTo>
                      <a:pt x="0" y="448"/>
                      <a:pt x="128" y="577"/>
                      <a:pt x="288" y="577"/>
                    </a:cubicBezTo>
                    <a:cubicBezTo>
                      <a:pt x="448" y="577"/>
                      <a:pt x="577" y="448"/>
                      <a:pt x="577" y="2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7302960" y="4607280"/>
                <a:ext cx="382320" cy="382320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1062" extrusionOk="0">
                    <a:moveTo>
                      <a:pt x="0" y="531"/>
                    </a:moveTo>
                    <a:lnTo>
                      <a:pt x="0" y="531"/>
                    </a:lnTo>
                    <a:cubicBezTo>
                      <a:pt x="0" y="825"/>
                      <a:pt x="237" y="1062"/>
                      <a:pt x="531" y="1062"/>
                    </a:cubicBezTo>
                    <a:cubicBezTo>
                      <a:pt x="824" y="1062"/>
                      <a:pt x="1062" y="825"/>
                      <a:pt x="1062" y="531"/>
                    </a:cubicBezTo>
                    <a:cubicBezTo>
                      <a:pt x="1062" y="237"/>
                      <a:pt x="824" y="0"/>
                      <a:pt x="531" y="0"/>
                    </a:cubicBezTo>
                    <a:cubicBezTo>
                      <a:pt x="237" y="0"/>
                      <a:pt x="0" y="237"/>
                      <a:pt x="0" y="5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3"/>
              <p:cNvSpPr/>
              <p:nvPr/>
            </p:nvSpPr>
            <p:spPr>
              <a:xfrm>
                <a:off x="6458040" y="1981800"/>
                <a:ext cx="1341360" cy="3304800"/>
              </a:xfrm>
              <a:custGeom>
                <a:avLst/>
                <a:gdLst/>
                <a:ahLst/>
                <a:cxnLst/>
                <a:rect l="l" t="t" r="r" b="b"/>
                <a:pathLst>
                  <a:path w="3726" h="9180" extrusionOk="0">
                    <a:moveTo>
                      <a:pt x="2970" y="7355"/>
                    </a:moveTo>
                    <a:lnTo>
                      <a:pt x="2970" y="7355"/>
                    </a:lnTo>
                    <a:cubicBezTo>
                      <a:pt x="3424" y="7355"/>
                      <a:pt x="3764" y="7726"/>
                      <a:pt x="3723" y="8303"/>
                    </a:cubicBezTo>
                    <a:cubicBezTo>
                      <a:pt x="3677" y="8912"/>
                      <a:pt x="3130" y="9314"/>
                      <a:pt x="2310" y="9139"/>
                    </a:cubicBezTo>
                    <a:cubicBezTo>
                      <a:pt x="1485" y="8969"/>
                      <a:pt x="1269" y="8102"/>
                      <a:pt x="1269" y="8102"/>
                    </a:cubicBezTo>
                    <a:cubicBezTo>
                      <a:pt x="1269" y="8102"/>
                      <a:pt x="1011" y="8154"/>
                      <a:pt x="892" y="7721"/>
                    </a:cubicBezTo>
                    <a:cubicBezTo>
                      <a:pt x="774" y="7288"/>
                      <a:pt x="1201" y="6349"/>
                      <a:pt x="1201" y="6349"/>
                    </a:cubicBezTo>
                    <a:cubicBezTo>
                      <a:pt x="1201" y="6349"/>
                      <a:pt x="1140" y="6437"/>
                      <a:pt x="964" y="6406"/>
                    </a:cubicBezTo>
                    <a:cubicBezTo>
                      <a:pt x="794" y="6375"/>
                      <a:pt x="804" y="6226"/>
                      <a:pt x="804" y="6226"/>
                    </a:cubicBezTo>
                    <a:cubicBezTo>
                      <a:pt x="804" y="6226"/>
                      <a:pt x="768" y="6483"/>
                      <a:pt x="397" y="6483"/>
                    </a:cubicBezTo>
                    <a:cubicBezTo>
                      <a:pt x="26" y="6483"/>
                      <a:pt x="0" y="6179"/>
                      <a:pt x="0" y="6179"/>
                    </a:cubicBezTo>
                    <a:cubicBezTo>
                      <a:pt x="0" y="6179"/>
                      <a:pt x="547" y="6158"/>
                      <a:pt x="1129" y="5715"/>
                    </a:cubicBezTo>
                    <a:cubicBezTo>
                      <a:pt x="1707" y="5266"/>
                      <a:pt x="2130" y="4472"/>
                      <a:pt x="2166" y="3698"/>
                    </a:cubicBezTo>
                    <a:cubicBezTo>
                      <a:pt x="2202" y="2925"/>
                      <a:pt x="1929" y="2430"/>
                      <a:pt x="1686" y="2194"/>
                    </a:cubicBezTo>
                    <a:cubicBezTo>
                      <a:pt x="1444" y="1962"/>
                      <a:pt x="1145" y="1915"/>
                      <a:pt x="1145" y="1761"/>
                    </a:cubicBezTo>
                    <a:cubicBezTo>
                      <a:pt x="1145" y="1606"/>
                      <a:pt x="1295" y="1590"/>
                      <a:pt x="1604" y="1492"/>
                    </a:cubicBezTo>
                    <a:cubicBezTo>
                      <a:pt x="1975" y="1374"/>
                      <a:pt x="2161" y="1100"/>
                      <a:pt x="2104" y="673"/>
                    </a:cubicBezTo>
                    <a:cubicBezTo>
                      <a:pt x="2047" y="239"/>
                      <a:pt x="1676" y="255"/>
                      <a:pt x="1676" y="255"/>
                    </a:cubicBezTo>
                    <a:cubicBezTo>
                      <a:pt x="1269" y="126"/>
                      <a:pt x="1269" y="126"/>
                      <a:pt x="1269" y="126"/>
                    </a:cubicBezTo>
                    <a:cubicBezTo>
                      <a:pt x="1393" y="-34"/>
                      <a:pt x="1975" y="-174"/>
                      <a:pt x="2475" y="600"/>
                    </a:cubicBezTo>
                    <a:cubicBezTo>
                      <a:pt x="3011" y="1441"/>
                      <a:pt x="3094" y="2925"/>
                      <a:pt x="2785" y="3714"/>
                    </a:cubicBezTo>
                    <a:cubicBezTo>
                      <a:pt x="2475" y="4503"/>
                      <a:pt x="1980" y="5318"/>
                      <a:pt x="1702" y="5880"/>
                    </a:cubicBezTo>
                    <a:cubicBezTo>
                      <a:pt x="1346" y="6607"/>
                      <a:pt x="1114" y="7938"/>
                      <a:pt x="1929" y="8665"/>
                    </a:cubicBezTo>
                    <a:cubicBezTo>
                      <a:pt x="2310" y="9005"/>
                      <a:pt x="2898" y="9010"/>
                      <a:pt x="3202" y="8804"/>
                    </a:cubicBezTo>
                    <a:cubicBezTo>
                      <a:pt x="3367" y="8696"/>
                      <a:pt x="3517" y="8396"/>
                      <a:pt x="3414" y="8185"/>
                    </a:cubicBezTo>
                    <a:lnTo>
                      <a:pt x="2970" y="735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>
                <a:off x="6300360" y="2433600"/>
                <a:ext cx="157680" cy="15588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3" extrusionOk="0">
                    <a:moveTo>
                      <a:pt x="438" y="217"/>
                    </a:moveTo>
                    <a:lnTo>
                      <a:pt x="438" y="217"/>
                    </a:lnTo>
                    <a:cubicBezTo>
                      <a:pt x="438" y="98"/>
                      <a:pt x="340" y="0"/>
                      <a:pt x="222" y="0"/>
                    </a:cubicBezTo>
                    <a:cubicBezTo>
                      <a:pt x="98" y="0"/>
                      <a:pt x="0" y="98"/>
                      <a:pt x="0" y="217"/>
                    </a:cubicBezTo>
                    <a:cubicBezTo>
                      <a:pt x="0" y="335"/>
                      <a:pt x="98" y="433"/>
                      <a:pt x="222" y="433"/>
                    </a:cubicBezTo>
                    <a:cubicBezTo>
                      <a:pt x="340" y="433"/>
                      <a:pt x="438" y="335"/>
                      <a:pt x="438" y="2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6458040" y="2826720"/>
                <a:ext cx="158040" cy="15804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439" y="217"/>
                    </a:moveTo>
                    <a:lnTo>
                      <a:pt x="439" y="217"/>
                    </a:lnTo>
                    <a:cubicBezTo>
                      <a:pt x="439" y="98"/>
                      <a:pt x="341" y="0"/>
                      <a:pt x="217" y="0"/>
                    </a:cubicBezTo>
                    <a:cubicBezTo>
                      <a:pt x="98" y="0"/>
                      <a:pt x="0" y="98"/>
                      <a:pt x="0" y="217"/>
                    </a:cubicBezTo>
                    <a:cubicBezTo>
                      <a:pt x="0" y="341"/>
                      <a:pt x="98" y="439"/>
                      <a:pt x="217" y="439"/>
                    </a:cubicBezTo>
                    <a:cubicBezTo>
                      <a:pt x="341" y="439"/>
                      <a:pt x="439" y="341"/>
                      <a:pt x="439" y="2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6252120" y="2676240"/>
                <a:ext cx="838800" cy="1351800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3755" extrusionOk="0">
                    <a:moveTo>
                      <a:pt x="1011" y="635"/>
                    </a:moveTo>
                    <a:lnTo>
                      <a:pt x="1011" y="635"/>
                    </a:lnTo>
                    <a:cubicBezTo>
                      <a:pt x="1011" y="857"/>
                      <a:pt x="840" y="1141"/>
                      <a:pt x="505" y="1141"/>
                    </a:cubicBezTo>
                    <a:cubicBezTo>
                      <a:pt x="185" y="1141"/>
                      <a:pt x="0" y="872"/>
                      <a:pt x="0" y="635"/>
                    </a:cubicBezTo>
                    <a:cubicBezTo>
                      <a:pt x="0" y="368"/>
                      <a:pt x="196" y="58"/>
                      <a:pt x="665" y="7"/>
                    </a:cubicBezTo>
                    <a:cubicBezTo>
                      <a:pt x="1237" y="-55"/>
                      <a:pt x="2330" y="291"/>
                      <a:pt x="2330" y="1759"/>
                    </a:cubicBezTo>
                    <a:cubicBezTo>
                      <a:pt x="2330" y="3234"/>
                      <a:pt x="1506" y="3755"/>
                      <a:pt x="866" y="3755"/>
                    </a:cubicBezTo>
                    <a:cubicBezTo>
                      <a:pt x="226" y="3755"/>
                      <a:pt x="56" y="3348"/>
                      <a:pt x="56" y="3121"/>
                    </a:cubicBezTo>
                    <a:cubicBezTo>
                      <a:pt x="56" y="2894"/>
                      <a:pt x="247" y="2713"/>
                      <a:pt x="464" y="2713"/>
                    </a:cubicBezTo>
                    <a:cubicBezTo>
                      <a:pt x="680" y="2713"/>
                      <a:pt x="871" y="2889"/>
                      <a:pt x="871" y="3121"/>
                    </a:cubicBezTo>
                    <a:cubicBezTo>
                      <a:pt x="871" y="3327"/>
                      <a:pt x="737" y="3435"/>
                      <a:pt x="644" y="3487"/>
                    </a:cubicBezTo>
                    <a:cubicBezTo>
                      <a:pt x="644" y="3487"/>
                      <a:pt x="954" y="3590"/>
                      <a:pt x="1335" y="3322"/>
                    </a:cubicBezTo>
                    <a:cubicBezTo>
                      <a:pt x="1717" y="3059"/>
                      <a:pt x="1815" y="2285"/>
                      <a:pt x="1516" y="1878"/>
                    </a:cubicBezTo>
                    <a:cubicBezTo>
                      <a:pt x="1212" y="1476"/>
                      <a:pt x="902" y="1491"/>
                      <a:pt x="721" y="1604"/>
                    </a:cubicBezTo>
                    <a:cubicBezTo>
                      <a:pt x="572" y="1707"/>
                      <a:pt x="525" y="1929"/>
                      <a:pt x="634" y="2084"/>
                    </a:cubicBezTo>
                    <a:cubicBezTo>
                      <a:pt x="655" y="2038"/>
                      <a:pt x="711" y="1971"/>
                      <a:pt x="809" y="1971"/>
                    </a:cubicBezTo>
                    <a:cubicBezTo>
                      <a:pt x="943" y="1971"/>
                      <a:pt x="1000" y="2089"/>
                      <a:pt x="1000" y="2161"/>
                    </a:cubicBezTo>
                    <a:cubicBezTo>
                      <a:pt x="1000" y="2239"/>
                      <a:pt x="949" y="2342"/>
                      <a:pt x="819" y="2362"/>
                    </a:cubicBezTo>
                    <a:cubicBezTo>
                      <a:pt x="680" y="2383"/>
                      <a:pt x="572" y="2352"/>
                      <a:pt x="479" y="2239"/>
                    </a:cubicBezTo>
                    <a:cubicBezTo>
                      <a:pt x="247" y="1971"/>
                      <a:pt x="356" y="1460"/>
                      <a:pt x="768" y="1331"/>
                    </a:cubicBezTo>
                    <a:cubicBezTo>
                      <a:pt x="1119" y="1228"/>
                      <a:pt x="1856" y="1408"/>
                      <a:pt x="1985" y="2301"/>
                    </a:cubicBezTo>
                    <a:cubicBezTo>
                      <a:pt x="1985" y="2301"/>
                      <a:pt x="2222" y="1698"/>
                      <a:pt x="1933" y="1037"/>
                    </a:cubicBezTo>
                    <a:cubicBezTo>
                      <a:pt x="1645" y="383"/>
                      <a:pt x="949" y="156"/>
                      <a:pt x="572" y="265"/>
                    </a:cubicBezTo>
                    <a:cubicBezTo>
                      <a:pt x="319" y="342"/>
                      <a:pt x="232" y="480"/>
                      <a:pt x="232" y="619"/>
                    </a:cubicBezTo>
                    <a:cubicBezTo>
                      <a:pt x="232" y="687"/>
                      <a:pt x="247" y="733"/>
                      <a:pt x="278" y="785"/>
                    </a:cubicBezTo>
                    <a:cubicBezTo>
                      <a:pt x="324" y="862"/>
                      <a:pt x="422" y="934"/>
                      <a:pt x="541" y="929"/>
                    </a:cubicBezTo>
                    <a:cubicBezTo>
                      <a:pt x="603" y="929"/>
                      <a:pt x="685" y="908"/>
                      <a:pt x="747" y="851"/>
                    </a:cubicBezTo>
                    <a:lnTo>
                      <a:pt x="1011" y="63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6214680" y="-15120"/>
                <a:ext cx="1637640" cy="951120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2642" extrusionOk="0">
                    <a:moveTo>
                      <a:pt x="4549" y="119"/>
                    </a:moveTo>
                    <a:lnTo>
                      <a:pt x="4549" y="119"/>
                    </a:lnTo>
                    <a:cubicBezTo>
                      <a:pt x="4451" y="150"/>
                      <a:pt x="4116" y="165"/>
                      <a:pt x="3976" y="0"/>
                    </a:cubicBezTo>
                    <a:cubicBezTo>
                      <a:pt x="3976" y="0"/>
                      <a:pt x="4038" y="304"/>
                      <a:pt x="3832" y="449"/>
                    </a:cubicBezTo>
                    <a:cubicBezTo>
                      <a:pt x="3832" y="449"/>
                      <a:pt x="3842" y="217"/>
                      <a:pt x="3590" y="72"/>
                    </a:cubicBezTo>
                    <a:cubicBezTo>
                      <a:pt x="3337" y="-77"/>
                      <a:pt x="3141" y="72"/>
                      <a:pt x="3100" y="119"/>
                    </a:cubicBezTo>
                    <a:cubicBezTo>
                      <a:pt x="3100" y="119"/>
                      <a:pt x="3223" y="98"/>
                      <a:pt x="3347" y="206"/>
                    </a:cubicBezTo>
                    <a:cubicBezTo>
                      <a:pt x="3471" y="309"/>
                      <a:pt x="3507" y="681"/>
                      <a:pt x="3322" y="846"/>
                    </a:cubicBezTo>
                    <a:cubicBezTo>
                      <a:pt x="3322" y="846"/>
                      <a:pt x="3275" y="418"/>
                      <a:pt x="2904" y="165"/>
                    </a:cubicBezTo>
                    <a:cubicBezTo>
                      <a:pt x="2733" y="47"/>
                      <a:pt x="2564" y="0"/>
                      <a:pt x="2306" y="0"/>
                    </a:cubicBezTo>
                    <a:cubicBezTo>
                      <a:pt x="2043" y="0"/>
                      <a:pt x="1774" y="217"/>
                      <a:pt x="1774" y="531"/>
                    </a:cubicBezTo>
                    <a:cubicBezTo>
                      <a:pt x="1774" y="810"/>
                      <a:pt x="2007" y="944"/>
                      <a:pt x="2182" y="944"/>
                    </a:cubicBezTo>
                    <a:cubicBezTo>
                      <a:pt x="2316" y="944"/>
                      <a:pt x="2419" y="872"/>
                      <a:pt x="2460" y="836"/>
                    </a:cubicBezTo>
                    <a:cubicBezTo>
                      <a:pt x="2579" y="732"/>
                      <a:pt x="2620" y="562"/>
                      <a:pt x="2573" y="423"/>
                    </a:cubicBezTo>
                    <a:cubicBezTo>
                      <a:pt x="2573" y="423"/>
                      <a:pt x="3007" y="588"/>
                      <a:pt x="2847" y="1254"/>
                    </a:cubicBezTo>
                    <a:cubicBezTo>
                      <a:pt x="2723" y="1779"/>
                      <a:pt x="1986" y="2336"/>
                      <a:pt x="1300" y="2377"/>
                    </a:cubicBezTo>
                    <a:cubicBezTo>
                      <a:pt x="614" y="2419"/>
                      <a:pt x="274" y="2063"/>
                      <a:pt x="238" y="1800"/>
                    </a:cubicBezTo>
                    <a:cubicBezTo>
                      <a:pt x="202" y="1532"/>
                      <a:pt x="346" y="1331"/>
                      <a:pt x="392" y="1207"/>
                    </a:cubicBezTo>
                    <a:cubicBezTo>
                      <a:pt x="444" y="1088"/>
                      <a:pt x="269" y="1099"/>
                      <a:pt x="134" y="1295"/>
                    </a:cubicBezTo>
                    <a:cubicBezTo>
                      <a:pt x="-5" y="1491"/>
                      <a:pt x="-144" y="2032"/>
                      <a:pt x="310" y="2403"/>
                    </a:cubicBezTo>
                    <a:cubicBezTo>
                      <a:pt x="769" y="2769"/>
                      <a:pt x="1738" y="2671"/>
                      <a:pt x="2274" y="2403"/>
                    </a:cubicBezTo>
                    <a:lnTo>
                      <a:pt x="4549" y="11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3"/>
              <p:cNvSpPr/>
              <p:nvPr/>
            </p:nvSpPr>
            <p:spPr>
              <a:xfrm>
                <a:off x="6372720" y="495360"/>
                <a:ext cx="761040" cy="270360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751" extrusionOk="0">
                    <a:moveTo>
                      <a:pt x="0" y="294"/>
                    </a:moveTo>
                    <a:lnTo>
                      <a:pt x="0" y="294"/>
                    </a:lnTo>
                    <a:lnTo>
                      <a:pt x="0" y="289"/>
                    </a:lnTo>
                    <a:cubicBezTo>
                      <a:pt x="5" y="150"/>
                      <a:pt x="165" y="62"/>
                      <a:pt x="288" y="129"/>
                    </a:cubicBezTo>
                    <a:cubicBezTo>
                      <a:pt x="366" y="176"/>
                      <a:pt x="448" y="222"/>
                      <a:pt x="526" y="258"/>
                    </a:cubicBezTo>
                    <a:cubicBezTo>
                      <a:pt x="825" y="418"/>
                      <a:pt x="1237" y="434"/>
                      <a:pt x="1624" y="294"/>
                    </a:cubicBezTo>
                    <a:cubicBezTo>
                      <a:pt x="1815" y="222"/>
                      <a:pt x="1985" y="124"/>
                      <a:pt x="2114" y="0"/>
                    </a:cubicBezTo>
                    <a:cubicBezTo>
                      <a:pt x="1892" y="356"/>
                      <a:pt x="1372" y="717"/>
                      <a:pt x="851" y="748"/>
                    </a:cubicBezTo>
                    <a:cubicBezTo>
                      <a:pt x="258" y="784"/>
                      <a:pt x="26" y="495"/>
                      <a:pt x="5" y="351"/>
                    </a:cubicBezTo>
                    <a:cubicBezTo>
                      <a:pt x="5" y="331"/>
                      <a:pt x="0" y="315"/>
                      <a:pt x="0" y="29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6434280" y="-13680"/>
                <a:ext cx="705240" cy="574920"/>
              </a:xfrm>
              <a:custGeom>
                <a:avLst/>
                <a:gdLst/>
                <a:ahLst/>
                <a:cxnLst/>
                <a:rect l="l" t="t" r="r" b="b"/>
                <a:pathLst>
                  <a:path w="1959" h="1597" extrusionOk="0">
                    <a:moveTo>
                      <a:pt x="1959" y="1048"/>
                    </a:moveTo>
                    <a:lnTo>
                      <a:pt x="1959" y="1048"/>
                    </a:lnTo>
                    <a:cubicBezTo>
                      <a:pt x="1850" y="1126"/>
                      <a:pt x="1716" y="1172"/>
                      <a:pt x="1572" y="1172"/>
                    </a:cubicBezTo>
                    <a:cubicBezTo>
                      <a:pt x="1319" y="1172"/>
                      <a:pt x="1103" y="1028"/>
                      <a:pt x="1000" y="816"/>
                    </a:cubicBezTo>
                    <a:cubicBezTo>
                      <a:pt x="1000" y="816"/>
                      <a:pt x="845" y="997"/>
                      <a:pt x="938" y="1239"/>
                    </a:cubicBezTo>
                    <a:cubicBezTo>
                      <a:pt x="938" y="1239"/>
                      <a:pt x="633" y="1064"/>
                      <a:pt x="633" y="702"/>
                    </a:cubicBezTo>
                    <a:cubicBezTo>
                      <a:pt x="633" y="342"/>
                      <a:pt x="927" y="171"/>
                      <a:pt x="1062" y="136"/>
                    </a:cubicBezTo>
                    <a:cubicBezTo>
                      <a:pt x="1020" y="12"/>
                      <a:pt x="556" y="-158"/>
                      <a:pt x="453" y="305"/>
                    </a:cubicBezTo>
                    <a:cubicBezTo>
                      <a:pt x="453" y="305"/>
                      <a:pt x="272" y="244"/>
                      <a:pt x="102" y="440"/>
                    </a:cubicBezTo>
                    <a:cubicBezTo>
                      <a:pt x="-68" y="631"/>
                      <a:pt x="-73" y="1213"/>
                      <a:pt x="448" y="1492"/>
                    </a:cubicBezTo>
                    <a:cubicBezTo>
                      <a:pt x="973" y="1765"/>
                      <a:pt x="1783" y="1466"/>
                      <a:pt x="1959" y="104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6333480" y="437760"/>
                <a:ext cx="15120" cy="29880"/>
              </a:xfrm>
              <a:custGeom>
                <a:avLst/>
                <a:gdLst/>
                <a:ahLst/>
                <a:cxnLst/>
                <a:rect l="l" t="t" r="r" b="b"/>
                <a:pathLst>
                  <a:path w="42" h="83" extrusionOk="0">
                    <a:moveTo>
                      <a:pt x="0" y="83"/>
                    </a:moveTo>
                    <a:lnTo>
                      <a:pt x="0" y="83"/>
                    </a:lnTo>
                    <a:cubicBezTo>
                      <a:pt x="16" y="52"/>
                      <a:pt x="26" y="26"/>
                      <a:pt x="42" y="0"/>
                    </a:cubicBezTo>
                    <a:lnTo>
                      <a:pt x="0" y="8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5982840" y="-15120"/>
                <a:ext cx="601200" cy="252720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702" extrusionOk="0">
                    <a:moveTo>
                      <a:pt x="1670" y="0"/>
                    </a:moveTo>
                    <a:lnTo>
                      <a:pt x="1670" y="0"/>
                    </a:lnTo>
                    <a:cubicBezTo>
                      <a:pt x="1557" y="0"/>
                      <a:pt x="1052" y="196"/>
                      <a:pt x="1047" y="702"/>
                    </a:cubicBezTo>
                    <a:cubicBezTo>
                      <a:pt x="913" y="377"/>
                      <a:pt x="547" y="-5"/>
                      <a:pt x="0" y="0"/>
                    </a:cubicBezTo>
                    <a:lnTo>
                      <a:pt x="167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>
                <a:off x="3423240" y="-15120"/>
                <a:ext cx="3073680" cy="1437480"/>
              </a:xfrm>
              <a:custGeom>
                <a:avLst/>
                <a:gdLst/>
                <a:ahLst/>
                <a:cxnLst/>
                <a:rect l="l" t="t" r="r" b="b"/>
                <a:pathLst>
                  <a:path w="8538" h="3993" extrusionOk="0">
                    <a:moveTo>
                      <a:pt x="6996" y="1274"/>
                    </a:moveTo>
                    <a:lnTo>
                      <a:pt x="6996" y="1274"/>
                    </a:lnTo>
                    <a:cubicBezTo>
                      <a:pt x="7285" y="1274"/>
                      <a:pt x="7512" y="1042"/>
                      <a:pt x="7512" y="758"/>
                    </a:cubicBezTo>
                    <a:cubicBezTo>
                      <a:pt x="7512" y="469"/>
                      <a:pt x="7285" y="237"/>
                      <a:pt x="6996" y="237"/>
                    </a:cubicBezTo>
                    <a:cubicBezTo>
                      <a:pt x="6857" y="237"/>
                      <a:pt x="6749" y="351"/>
                      <a:pt x="6749" y="485"/>
                    </a:cubicBezTo>
                    <a:cubicBezTo>
                      <a:pt x="6749" y="557"/>
                      <a:pt x="6780" y="619"/>
                      <a:pt x="6827" y="665"/>
                    </a:cubicBezTo>
                    <a:cubicBezTo>
                      <a:pt x="6868" y="706"/>
                      <a:pt x="6929" y="732"/>
                      <a:pt x="6996" y="732"/>
                    </a:cubicBezTo>
                    <a:cubicBezTo>
                      <a:pt x="7135" y="732"/>
                      <a:pt x="7244" y="624"/>
                      <a:pt x="7244" y="485"/>
                    </a:cubicBezTo>
                    <a:cubicBezTo>
                      <a:pt x="7244" y="475"/>
                      <a:pt x="7244" y="464"/>
                      <a:pt x="7239" y="454"/>
                    </a:cubicBezTo>
                    <a:cubicBezTo>
                      <a:pt x="7301" y="501"/>
                      <a:pt x="7337" y="573"/>
                      <a:pt x="7337" y="650"/>
                    </a:cubicBezTo>
                    <a:cubicBezTo>
                      <a:pt x="7337" y="794"/>
                      <a:pt x="7244" y="934"/>
                      <a:pt x="7084" y="944"/>
                    </a:cubicBezTo>
                    <a:cubicBezTo>
                      <a:pt x="6873" y="949"/>
                      <a:pt x="6785" y="887"/>
                      <a:pt x="6501" y="758"/>
                    </a:cubicBezTo>
                    <a:cubicBezTo>
                      <a:pt x="6197" y="614"/>
                      <a:pt x="5357" y="258"/>
                      <a:pt x="4645" y="258"/>
                    </a:cubicBezTo>
                    <a:cubicBezTo>
                      <a:pt x="3692" y="258"/>
                      <a:pt x="2991" y="614"/>
                      <a:pt x="2712" y="706"/>
                    </a:cubicBezTo>
                    <a:cubicBezTo>
                      <a:pt x="2583" y="753"/>
                      <a:pt x="2439" y="784"/>
                      <a:pt x="2336" y="763"/>
                    </a:cubicBezTo>
                    <a:cubicBezTo>
                      <a:pt x="2212" y="743"/>
                      <a:pt x="2083" y="650"/>
                      <a:pt x="2036" y="501"/>
                    </a:cubicBezTo>
                    <a:cubicBezTo>
                      <a:pt x="1990" y="361"/>
                      <a:pt x="2027" y="258"/>
                      <a:pt x="2078" y="181"/>
                    </a:cubicBezTo>
                    <a:cubicBezTo>
                      <a:pt x="2150" y="67"/>
                      <a:pt x="2269" y="16"/>
                      <a:pt x="2315" y="0"/>
                    </a:cubicBezTo>
                    <a:cubicBezTo>
                      <a:pt x="2258" y="0"/>
                      <a:pt x="2078" y="26"/>
                      <a:pt x="1949" y="170"/>
                    </a:cubicBezTo>
                    <a:cubicBezTo>
                      <a:pt x="1867" y="263"/>
                      <a:pt x="1810" y="377"/>
                      <a:pt x="1810" y="531"/>
                    </a:cubicBezTo>
                    <a:cubicBezTo>
                      <a:pt x="1810" y="753"/>
                      <a:pt x="1949" y="980"/>
                      <a:pt x="2232" y="1047"/>
                    </a:cubicBezTo>
                    <a:cubicBezTo>
                      <a:pt x="2232" y="1047"/>
                      <a:pt x="1598" y="1516"/>
                      <a:pt x="1005" y="1491"/>
                    </a:cubicBezTo>
                    <a:cubicBezTo>
                      <a:pt x="412" y="1470"/>
                      <a:pt x="258" y="1124"/>
                      <a:pt x="258" y="866"/>
                    </a:cubicBezTo>
                    <a:cubicBezTo>
                      <a:pt x="258" y="603"/>
                      <a:pt x="371" y="413"/>
                      <a:pt x="608" y="413"/>
                    </a:cubicBezTo>
                    <a:cubicBezTo>
                      <a:pt x="717" y="407"/>
                      <a:pt x="856" y="469"/>
                      <a:pt x="902" y="573"/>
                    </a:cubicBezTo>
                    <a:cubicBezTo>
                      <a:pt x="938" y="645"/>
                      <a:pt x="928" y="727"/>
                      <a:pt x="877" y="800"/>
                    </a:cubicBezTo>
                    <a:cubicBezTo>
                      <a:pt x="840" y="846"/>
                      <a:pt x="804" y="892"/>
                      <a:pt x="820" y="939"/>
                    </a:cubicBezTo>
                    <a:cubicBezTo>
                      <a:pt x="835" y="975"/>
                      <a:pt x="871" y="975"/>
                      <a:pt x="913" y="954"/>
                    </a:cubicBezTo>
                    <a:cubicBezTo>
                      <a:pt x="1031" y="892"/>
                      <a:pt x="1201" y="640"/>
                      <a:pt x="975" y="382"/>
                    </a:cubicBezTo>
                    <a:cubicBezTo>
                      <a:pt x="866" y="258"/>
                      <a:pt x="649" y="170"/>
                      <a:pt x="438" y="227"/>
                    </a:cubicBezTo>
                    <a:cubicBezTo>
                      <a:pt x="211" y="289"/>
                      <a:pt x="0" y="505"/>
                      <a:pt x="0" y="882"/>
                    </a:cubicBezTo>
                    <a:cubicBezTo>
                      <a:pt x="0" y="1635"/>
                      <a:pt x="675" y="1764"/>
                      <a:pt x="1021" y="1769"/>
                    </a:cubicBezTo>
                    <a:cubicBezTo>
                      <a:pt x="1279" y="1774"/>
                      <a:pt x="1521" y="1712"/>
                      <a:pt x="1707" y="1645"/>
                    </a:cubicBezTo>
                    <a:cubicBezTo>
                      <a:pt x="1995" y="1542"/>
                      <a:pt x="2258" y="1408"/>
                      <a:pt x="2568" y="1233"/>
                    </a:cubicBezTo>
                    <a:cubicBezTo>
                      <a:pt x="3212" y="866"/>
                      <a:pt x="3919" y="702"/>
                      <a:pt x="4645" y="753"/>
                    </a:cubicBezTo>
                    <a:cubicBezTo>
                      <a:pt x="5372" y="800"/>
                      <a:pt x="6537" y="1160"/>
                      <a:pt x="7007" y="1795"/>
                    </a:cubicBezTo>
                    <a:cubicBezTo>
                      <a:pt x="7481" y="2429"/>
                      <a:pt x="7331" y="3203"/>
                      <a:pt x="6966" y="3486"/>
                    </a:cubicBezTo>
                    <a:cubicBezTo>
                      <a:pt x="6599" y="3770"/>
                      <a:pt x="6172" y="3682"/>
                      <a:pt x="6063" y="3553"/>
                    </a:cubicBezTo>
                    <a:cubicBezTo>
                      <a:pt x="6063" y="3553"/>
                      <a:pt x="6373" y="3486"/>
                      <a:pt x="6373" y="3166"/>
                    </a:cubicBezTo>
                    <a:cubicBezTo>
                      <a:pt x="6373" y="2852"/>
                      <a:pt x="6032" y="2744"/>
                      <a:pt x="5867" y="2744"/>
                    </a:cubicBezTo>
                    <a:cubicBezTo>
                      <a:pt x="5707" y="2744"/>
                      <a:pt x="5470" y="2914"/>
                      <a:pt x="5470" y="3208"/>
                    </a:cubicBezTo>
                    <a:cubicBezTo>
                      <a:pt x="5470" y="3502"/>
                      <a:pt x="5615" y="3868"/>
                      <a:pt x="6022" y="3966"/>
                    </a:cubicBezTo>
                    <a:cubicBezTo>
                      <a:pt x="6429" y="4064"/>
                      <a:pt x="7167" y="3909"/>
                      <a:pt x="7512" y="3260"/>
                    </a:cubicBezTo>
                    <a:cubicBezTo>
                      <a:pt x="7512" y="3260"/>
                      <a:pt x="7677" y="3584"/>
                      <a:pt x="7966" y="3584"/>
                    </a:cubicBezTo>
                    <a:cubicBezTo>
                      <a:pt x="8260" y="3584"/>
                      <a:pt x="8538" y="3347"/>
                      <a:pt x="8538" y="3063"/>
                    </a:cubicBezTo>
                    <a:cubicBezTo>
                      <a:pt x="8538" y="2780"/>
                      <a:pt x="8322" y="2656"/>
                      <a:pt x="8131" y="2656"/>
                    </a:cubicBezTo>
                    <a:cubicBezTo>
                      <a:pt x="7945" y="2656"/>
                      <a:pt x="7888" y="2836"/>
                      <a:pt x="7935" y="2940"/>
                    </a:cubicBezTo>
                    <a:cubicBezTo>
                      <a:pt x="7986" y="3048"/>
                      <a:pt x="8100" y="3105"/>
                      <a:pt x="8214" y="3012"/>
                    </a:cubicBezTo>
                    <a:cubicBezTo>
                      <a:pt x="8214" y="3012"/>
                      <a:pt x="8193" y="3260"/>
                      <a:pt x="8043" y="3290"/>
                    </a:cubicBezTo>
                    <a:cubicBezTo>
                      <a:pt x="7894" y="3321"/>
                      <a:pt x="7677" y="3306"/>
                      <a:pt x="7636" y="3089"/>
                    </a:cubicBezTo>
                    <a:cubicBezTo>
                      <a:pt x="7595" y="2867"/>
                      <a:pt x="7698" y="2609"/>
                      <a:pt x="7553" y="2042"/>
                    </a:cubicBezTo>
                    <a:cubicBezTo>
                      <a:pt x="7409" y="1475"/>
                      <a:pt x="7084" y="1351"/>
                      <a:pt x="6996" y="1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>
                <a:off x="4171320" y="-15120"/>
                <a:ext cx="180000" cy="181800"/>
              </a:xfrm>
              <a:custGeom>
                <a:avLst/>
                <a:gdLst/>
                <a:ahLst/>
                <a:cxnLst/>
                <a:rect l="l" t="t" r="r" b="b"/>
                <a:pathLst>
                  <a:path w="500" h="505" extrusionOk="0">
                    <a:moveTo>
                      <a:pt x="248" y="505"/>
                    </a:moveTo>
                    <a:lnTo>
                      <a:pt x="248" y="505"/>
                    </a:lnTo>
                    <a:cubicBezTo>
                      <a:pt x="108" y="505"/>
                      <a:pt x="0" y="392"/>
                      <a:pt x="0" y="253"/>
                    </a:cubicBezTo>
                    <a:cubicBezTo>
                      <a:pt x="0" y="113"/>
                      <a:pt x="108" y="0"/>
                      <a:pt x="248" y="0"/>
                    </a:cubicBezTo>
                    <a:cubicBezTo>
                      <a:pt x="387" y="0"/>
                      <a:pt x="500" y="113"/>
                      <a:pt x="500" y="253"/>
                    </a:cubicBezTo>
                    <a:cubicBezTo>
                      <a:pt x="500" y="392"/>
                      <a:pt x="387" y="505"/>
                      <a:pt x="248" y="5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3"/>
              <p:cNvSpPr/>
              <p:nvPr/>
            </p:nvSpPr>
            <p:spPr>
              <a:xfrm>
                <a:off x="2227680" y="-15120"/>
                <a:ext cx="255960" cy="256320"/>
              </a:xfrm>
              <a:custGeom>
                <a:avLst/>
                <a:gdLst/>
                <a:ahLst/>
                <a:cxnLst/>
                <a:rect l="l" t="t" r="r" b="b"/>
                <a:pathLst>
                  <a:path w="711" h="712" extrusionOk="0">
                    <a:moveTo>
                      <a:pt x="355" y="712"/>
                    </a:moveTo>
                    <a:lnTo>
                      <a:pt x="355" y="712"/>
                    </a:lnTo>
                    <a:cubicBezTo>
                      <a:pt x="159" y="712"/>
                      <a:pt x="0" y="552"/>
                      <a:pt x="0" y="356"/>
                    </a:cubicBezTo>
                    <a:cubicBezTo>
                      <a:pt x="0" y="160"/>
                      <a:pt x="159" y="0"/>
                      <a:pt x="355" y="0"/>
                    </a:cubicBezTo>
                    <a:cubicBezTo>
                      <a:pt x="551" y="0"/>
                      <a:pt x="711" y="160"/>
                      <a:pt x="711" y="356"/>
                    </a:cubicBezTo>
                    <a:cubicBezTo>
                      <a:pt x="711" y="552"/>
                      <a:pt x="551" y="712"/>
                      <a:pt x="355" y="7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3"/>
              <p:cNvSpPr/>
              <p:nvPr/>
            </p:nvSpPr>
            <p:spPr>
              <a:xfrm>
                <a:off x="5680080" y="783000"/>
                <a:ext cx="208080" cy="20808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578" extrusionOk="0">
                    <a:moveTo>
                      <a:pt x="289" y="0"/>
                    </a:moveTo>
                    <a:lnTo>
                      <a:pt x="289" y="0"/>
                    </a:lnTo>
                    <a:cubicBezTo>
                      <a:pt x="449" y="0"/>
                      <a:pt x="578" y="130"/>
                      <a:pt x="578" y="290"/>
                    </a:cubicBezTo>
                    <a:cubicBezTo>
                      <a:pt x="583" y="449"/>
                      <a:pt x="454" y="578"/>
                      <a:pt x="294" y="578"/>
                    </a:cubicBezTo>
                    <a:cubicBezTo>
                      <a:pt x="134" y="578"/>
                      <a:pt x="0" y="449"/>
                      <a:pt x="0" y="290"/>
                    </a:cubicBezTo>
                    <a:cubicBezTo>
                      <a:pt x="0" y="130"/>
                      <a:pt x="129" y="0"/>
                      <a:pt x="2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3"/>
              <p:cNvSpPr/>
              <p:nvPr/>
            </p:nvSpPr>
            <p:spPr>
              <a:xfrm>
                <a:off x="2890440" y="194760"/>
                <a:ext cx="384120" cy="382320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062" extrusionOk="0">
                    <a:moveTo>
                      <a:pt x="536" y="1062"/>
                    </a:moveTo>
                    <a:lnTo>
                      <a:pt x="536" y="1062"/>
                    </a:lnTo>
                    <a:cubicBezTo>
                      <a:pt x="242" y="1062"/>
                      <a:pt x="0" y="825"/>
                      <a:pt x="0" y="531"/>
                    </a:cubicBezTo>
                    <a:cubicBezTo>
                      <a:pt x="0" y="237"/>
                      <a:pt x="242" y="0"/>
                      <a:pt x="536" y="0"/>
                    </a:cubicBezTo>
                    <a:cubicBezTo>
                      <a:pt x="825" y="0"/>
                      <a:pt x="1067" y="237"/>
                      <a:pt x="1067" y="531"/>
                    </a:cubicBezTo>
                    <a:cubicBezTo>
                      <a:pt x="1067" y="825"/>
                      <a:pt x="825" y="1062"/>
                      <a:pt x="536" y="10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>
                <a:off x="2593800" y="82080"/>
                <a:ext cx="3305160" cy="1339920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3722" extrusionOk="0">
                    <a:moveTo>
                      <a:pt x="1830" y="751"/>
                    </a:moveTo>
                    <a:lnTo>
                      <a:pt x="1830" y="751"/>
                    </a:lnTo>
                    <a:cubicBezTo>
                      <a:pt x="1830" y="297"/>
                      <a:pt x="1458" y="-38"/>
                      <a:pt x="875" y="3"/>
                    </a:cubicBezTo>
                    <a:cubicBezTo>
                      <a:pt x="267" y="45"/>
                      <a:pt x="-130" y="591"/>
                      <a:pt x="40" y="1417"/>
                    </a:cubicBezTo>
                    <a:cubicBezTo>
                      <a:pt x="215" y="2237"/>
                      <a:pt x="1077" y="2453"/>
                      <a:pt x="1077" y="2453"/>
                    </a:cubicBezTo>
                    <a:cubicBezTo>
                      <a:pt x="1077" y="2453"/>
                      <a:pt x="1030" y="2716"/>
                      <a:pt x="1463" y="2830"/>
                    </a:cubicBezTo>
                    <a:cubicBezTo>
                      <a:pt x="1896" y="2948"/>
                      <a:pt x="2830" y="2520"/>
                      <a:pt x="2830" y="2520"/>
                    </a:cubicBezTo>
                    <a:cubicBezTo>
                      <a:pt x="2830" y="2520"/>
                      <a:pt x="2742" y="2582"/>
                      <a:pt x="2773" y="2757"/>
                    </a:cubicBezTo>
                    <a:cubicBezTo>
                      <a:pt x="2804" y="2933"/>
                      <a:pt x="2953" y="2917"/>
                      <a:pt x="2953" y="2917"/>
                    </a:cubicBezTo>
                    <a:cubicBezTo>
                      <a:pt x="2953" y="2917"/>
                      <a:pt x="2701" y="2953"/>
                      <a:pt x="2701" y="3325"/>
                    </a:cubicBezTo>
                    <a:cubicBezTo>
                      <a:pt x="2701" y="3696"/>
                      <a:pt x="3005" y="3722"/>
                      <a:pt x="3005" y="3722"/>
                    </a:cubicBezTo>
                    <a:cubicBezTo>
                      <a:pt x="3005" y="3722"/>
                      <a:pt x="3021" y="3180"/>
                      <a:pt x="3469" y="2597"/>
                    </a:cubicBezTo>
                    <a:cubicBezTo>
                      <a:pt x="3913" y="2015"/>
                      <a:pt x="4712" y="1592"/>
                      <a:pt x="5485" y="1556"/>
                    </a:cubicBezTo>
                    <a:cubicBezTo>
                      <a:pt x="6259" y="1520"/>
                      <a:pt x="6754" y="1793"/>
                      <a:pt x="6985" y="2036"/>
                    </a:cubicBezTo>
                    <a:cubicBezTo>
                      <a:pt x="7222" y="2278"/>
                      <a:pt x="7264" y="2577"/>
                      <a:pt x="7418" y="2577"/>
                    </a:cubicBezTo>
                    <a:cubicBezTo>
                      <a:pt x="7573" y="2577"/>
                      <a:pt x="7588" y="2427"/>
                      <a:pt x="7686" y="2118"/>
                    </a:cubicBezTo>
                    <a:cubicBezTo>
                      <a:pt x="7810" y="1746"/>
                      <a:pt x="8079" y="1561"/>
                      <a:pt x="8506" y="1618"/>
                    </a:cubicBezTo>
                    <a:cubicBezTo>
                      <a:pt x="8939" y="1674"/>
                      <a:pt x="8924" y="2045"/>
                      <a:pt x="8924" y="2045"/>
                    </a:cubicBezTo>
                    <a:cubicBezTo>
                      <a:pt x="9058" y="2453"/>
                      <a:pt x="9058" y="2453"/>
                      <a:pt x="9058" y="2453"/>
                    </a:cubicBezTo>
                    <a:cubicBezTo>
                      <a:pt x="9218" y="2329"/>
                      <a:pt x="9352" y="1752"/>
                      <a:pt x="8579" y="1251"/>
                    </a:cubicBezTo>
                    <a:cubicBezTo>
                      <a:pt x="7743" y="710"/>
                      <a:pt x="6254" y="628"/>
                      <a:pt x="5465" y="937"/>
                    </a:cubicBezTo>
                    <a:cubicBezTo>
                      <a:pt x="4676" y="1246"/>
                      <a:pt x="3861" y="1741"/>
                      <a:pt x="3299" y="2020"/>
                    </a:cubicBezTo>
                    <a:cubicBezTo>
                      <a:pt x="2577" y="2381"/>
                      <a:pt x="1241" y="2613"/>
                      <a:pt x="514" y="1798"/>
                    </a:cubicBezTo>
                    <a:cubicBezTo>
                      <a:pt x="174" y="1417"/>
                      <a:pt x="174" y="829"/>
                      <a:pt x="375" y="519"/>
                    </a:cubicBezTo>
                    <a:cubicBezTo>
                      <a:pt x="483" y="354"/>
                      <a:pt x="783" y="205"/>
                      <a:pt x="994" y="313"/>
                    </a:cubicBezTo>
                    <a:lnTo>
                      <a:pt x="1830" y="75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5290200" y="1422000"/>
                <a:ext cx="156240" cy="15768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8" extrusionOk="0">
                    <a:moveTo>
                      <a:pt x="217" y="0"/>
                    </a:moveTo>
                    <a:lnTo>
                      <a:pt x="217" y="0"/>
                    </a:lnTo>
                    <a:cubicBezTo>
                      <a:pt x="341" y="0"/>
                      <a:pt x="434" y="98"/>
                      <a:pt x="434" y="216"/>
                    </a:cubicBezTo>
                    <a:cubicBezTo>
                      <a:pt x="434" y="340"/>
                      <a:pt x="341" y="438"/>
                      <a:pt x="217" y="438"/>
                    </a:cubicBezTo>
                    <a:cubicBezTo>
                      <a:pt x="98" y="438"/>
                      <a:pt x="0" y="340"/>
                      <a:pt x="0" y="216"/>
                    </a:cubicBezTo>
                    <a:cubicBezTo>
                      <a:pt x="0" y="98"/>
                      <a:pt x="98" y="0"/>
                      <a:pt x="2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4897080" y="1266120"/>
                <a:ext cx="156240" cy="15588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7" y="0"/>
                    </a:moveTo>
                    <a:lnTo>
                      <a:pt x="217" y="0"/>
                    </a:lnTo>
                    <a:cubicBezTo>
                      <a:pt x="335" y="0"/>
                      <a:pt x="434" y="98"/>
                      <a:pt x="434" y="216"/>
                    </a:cubicBezTo>
                    <a:cubicBezTo>
                      <a:pt x="434" y="335"/>
                      <a:pt x="335" y="433"/>
                      <a:pt x="217" y="433"/>
                    </a:cubicBezTo>
                    <a:cubicBezTo>
                      <a:pt x="98" y="433"/>
                      <a:pt x="0" y="335"/>
                      <a:pt x="0" y="216"/>
                    </a:cubicBezTo>
                    <a:cubicBezTo>
                      <a:pt x="0" y="98"/>
                      <a:pt x="98" y="0"/>
                      <a:pt x="2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3853800" y="788760"/>
                <a:ext cx="1350000" cy="839160"/>
              </a:xfrm>
              <a:custGeom>
                <a:avLst/>
                <a:gdLst/>
                <a:ahLst/>
                <a:cxnLst/>
                <a:rect l="l" t="t" r="r" b="b"/>
                <a:pathLst>
                  <a:path w="3750" h="2331" extrusionOk="0">
                    <a:moveTo>
                      <a:pt x="3115" y="1326"/>
                    </a:moveTo>
                    <a:lnTo>
                      <a:pt x="3115" y="1326"/>
                    </a:lnTo>
                    <a:cubicBezTo>
                      <a:pt x="2898" y="1326"/>
                      <a:pt x="2609" y="1490"/>
                      <a:pt x="2609" y="1826"/>
                    </a:cubicBezTo>
                    <a:cubicBezTo>
                      <a:pt x="2609" y="2150"/>
                      <a:pt x="2878" y="2331"/>
                      <a:pt x="3115" y="2331"/>
                    </a:cubicBezTo>
                    <a:cubicBezTo>
                      <a:pt x="3382" y="2331"/>
                      <a:pt x="3696" y="2140"/>
                      <a:pt x="3743" y="1671"/>
                    </a:cubicBezTo>
                    <a:cubicBezTo>
                      <a:pt x="3805" y="1098"/>
                      <a:pt x="3465" y="0"/>
                      <a:pt x="1990" y="0"/>
                    </a:cubicBezTo>
                    <a:cubicBezTo>
                      <a:pt x="516" y="0"/>
                      <a:pt x="0" y="825"/>
                      <a:pt x="0" y="1465"/>
                    </a:cubicBezTo>
                    <a:cubicBezTo>
                      <a:pt x="0" y="2104"/>
                      <a:pt x="402" y="2274"/>
                      <a:pt x="629" y="2274"/>
                    </a:cubicBezTo>
                    <a:cubicBezTo>
                      <a:pt x="856" y="2274"/>
                      <a:pt x="1036" y="2083"/>
                      <a:pt x="1036" y="1867"/>
                    </a:cubicBezTo>
                    <a:cubicBezTo>
                      <a:pt x="1036" y="1650"/>
                      <a:pt x="861" y="1460"/>
                      <a:pt x="629" y="1460"/>
                    </a:cubicBezTo>
                    <a:cubicBezTo>
                      <a:pt x="423" y="1460"/>
                      <a:pt x="315" y="1599"/>
                      <a:pt x="263" y="1686"/>
                    </a:cubicBezTo>
                    <a:cubicBezTo>
                      <a:pt x="263" y="1686"/>
                      <a:pt x="165" y="1377"/>
                      <a:pt x="428" y="995"/>
                    </a:cubicBezTo>
                    <a:cubicBezTo>
                      <a:pt x="691" y="614"/>
                      <a:pt x="1465" y="516"/>
                      <a:pt x="1872" y="820"/>
                    </a:cubicBezTo>
                    <a:cubicBezTo>
                      <a:pt x="2280" y="1125"/>
                      <a:pt x="2259" y="1429"/>
                      <a:pt x="2145" y="1609"/>
                    </a:cubicBezTo>
                    <a:cubicBezTo>
                      <a:pt x="2047" y="1764"/>
                      <a:pt x="1821" y="1810"/>
                      <a:pt x="1666" y="1697"/>
                    </a:cubicBezTo>
                    <a:cubicBezTo>
                      <a:pt x="1717" y="1676"/>
                      <a:pt x="1779" y="1620"/>
                      <a:pt x="1779" y="1522"/>
                    </a:cubicBezTo>
                    <a:cubicBezTo>
                      <a:pt x="1779" y="1392"/>
                      <a:pt x="1661" y="1330"/>
                      <a:pt x="1593" y="1330"/>
                    </a:cubicBezTo>
                    <a:cubicBezTo>
                      <a:pt x="1511" y="1330"/>
                      <a:pt x="1413" y="1387"/>
                      <a:pt x="1392" y="1511"/>
                    </a:cubicBezTo>
                    <a:cubicBezTo>
                      <a:pt x="1367" y="1650"/>
                      <a:pt x="1397" y="1759"/>
                      <a:pt x="1511" y="1857"/>
                    </a:cubicBezTo>
                    <a:cubicBezTo>
                      <a:pt x="1779" y="2083"/>
                      <a:pt x="2290" y="1975"/>
                      <a:pt x="2419" y="1563"/>
                    </a:cubicBezTo>
                    <a:cubicBezTo>
                      <a:pt x="2527" y="1212"/>
                      <a:pt x="2341" y="475"/>
                      <a:pt x="1449" y="351"/>
                    </a:cubicBezTo>
                    <a:cubicBezTo>
                      <a:pt x="1449" y="351"/>
                      <a:pt x="2058" y="114"/>
                      <a:pt x="2713" y="397"/>
                    </a:cubicBezTo>
                    <a:cubicBezTo>
                      <a:pt x="3367" y="686"/>
                      <a:pt x="3593" y="1382"/>
                      <a:pt x="3485" y="1759"/>
                    </a:cubicBezTo>
                    <a:cubicBezTo>
                      <a:pt x="3413" y="2017"/>
                      <a:pt x="3270" y="2104"/>
                      <a:pt x="3130" y="2104"/>
                    </a:cubicBezTo>
                    <a:cubicBezTo>
                      <a:pt x="3068" y="2104"/>
                      <a:pt x="3017" y="2088"/>
                      <a:pt x="2965" y="2053"/>
                    </a:cubicBezTo>
                    <a:cubicBezTo>
                      <a:pt x="2888" y="2006"/>
                      <a:pt x="2816" y="1913"/>
                      <a:pt x="2821" y="1795"/>
                    </a:cubicBezTo>
                    <a:cubicBezTo>
                      <a:pt x="2821" y="1728"/>
                      <a:pt x="2841" y="1650"/>
                      <a:pt x="2903" y="1588"/>
                    </a:cubicBezTo>
                    <a:lnTo>
                      <a:pt x="3115" y="132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6588000" y="1017000"/>
                <a:ext cx="274680" cy="27684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9" extrusionOk="0">
                    <a:moveTo>
                      <a:pt x="763" y="382"/>
                    </a:moveTo>
                    <a:lnTo>
                      <a:pt x="763" y="382"/>
                    </a:lnTo>
                    <a:cubicBezTo>
                      <a:pt x="763" y="171"/>
                      <a:pt x="593" y="0"/>
                      <a:pt x="382" y="0"/>
                    </a:cubicBezTo>
                    <a:cubicBezTo>
                      <a:pt x="170" y="0"/>
                      <a:pt x="0" y="171"/>
                      <a:pt x="0" y="382"/>
                    </a:cubicBezTo>
                    <a:cubicBezTo>
                      <a:pt x="0" y="594"/>
                      <a:pt x="170" y="769"/>
                      <a:pt x="382" y="769"/>
                    </a:cubicBezTo>
                    <a:cubicBezTo>
                      <a:pt x="593" y="769"/>
                      <a:pt x="763" y="594"/>
                      <a:pt x="763" y="3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5860800" y="1506240"/>
                <a:ext cx="513000" cy="512640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1424" extrusionOk="0">
                    <a:moveTo>
                      <a:pt x="654" y="1313"/>
                    </a:moveTo>
                    <a:lnTo>
                      <a:pt x="654" y="1313"/>
                    </a:lnTo>
                    <a:cubicBezTo>
                      <a:pt x="953" y="1014"/>
                      <a:pt x="1463" y="49"/>
                      <a:pt x="1422" y="3"/>
                    </a:cubicBezTo>
                    <a:cubicBezTo>
                      <a:pt x="1381" y="-38"/>
                      <a:pt x="406" y="477"/>
                      <a:pt x="112" y="771"/>
                    </a:cubicBezTo>
                    <a:cubicBezTo>
                      <a:pt x="-38" y="921"/>
                      <a:pt x="-38" y="1163"/>
                      <a:pt x="112" y="1313"/>
                    </a:cubicBezTo>
                    <a:cubicBezTo>
                      <a:pt x="261" y="1462"/>
                      <a:pt x="504" y="1462"/>
                      <a:pt x="654" y="13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6375960" y="1401480"/>
                <a:ext cx="212040" cy="44424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1234" extrusionOk="0">
                    <a:moveTo>
                      <a:pt x="589" y="0"/>
                    </a:moveTo>
                    <a:lnTo>
                      <a:pt x="589" y="0"/>
                    </a:lnTo>
                    <a:cubicBezTo>
                      <a:pt x="300" y="320"/>
                      <a:pt x="414" y="644"/>
                      <a:pt x="455" y="851"/>
                    </a:cubicBezTo>
                    <a:cubicBezTo>
                      <a:pt x="522" y="1155"/>
                      <a:pt x="269" y="1361"/>
                      <a:pt x="78" y="1145"/>
                    </a:cubicBezTo>
                    <a:cubicBezTo>
                      <a:pt x="-102" y="933"/>
                      <a:pt x="12" y="191"/>
                      <a:pt x="5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6035400" y="1293840"/>
                <a:ext cx="443160" cy="2098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583" extrusionOk="0">
                    <a:moveTo>
                      <a:pt x="1231" y="0"/>
                    </a:moveTo>
                    <a:lnTo>
                      <a:pt x="1231" y="0"/>
                    </a:lnTo>
                    <a:cubicBezTo>
                      <a:pt x="916" y="283"/>
                      <a:pt x="586" y="175"/>
                      <a:pt x="380" y="128"/>
                    </a:cubicBezTo>
                    <a:cubicBezTo>
                      <a:pt x="81" y="62"/>
                      <a:pt x="-130" y="314"/>
                      <a:pt x="91" y="505"/>
                    </a:cubicBezTo>
                    <a:cubicBezTo>
                      <a:pt x="297" y="685"/>
                      <a:pt x="1040" y="572"/>
                      <a:pt x="12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9" name="Google Shape;139;p3"/>
            <p:cNvGrpSpPr/>
            <p:nvPr/>
          </p:nvGrpSpPr>
          <p:grpSpPr>
            <a:xfrm>
              <a:off x="7973141" y="170725"/>
              <a:ext cx="988409" cy="988409"/>
              <a:chOff x="2227680" y="-15120"/>
              <a:chExt cx="5667480" cy="5667480"/>
            </a:xfrm>
          </p:grpSpPr>
          <p:sp>
            <p:nvSpPr>
              <p:cNvPr id="140" name="Google Shape;140;p3"/>
              <p:cNvSpPr/>
              <p:nvPr/>
            </p:nvSpPr>
            <p:spPr>
              <a:xfrm>
                <a:off x="6944400" y="27720"/>
                <a:ext cx="950760" cy="1638360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4551" extrusionOk="0">
                    <a:moveTo>
                      <a:pt x="2522" y="0"/>
                    </a:moveTo>
                    <a:lnTo>
                      <a:pt x="2522" y="0"/>
                    </a:lnTo>
                    <a:cubicBezTo>
                      <a:pt x="2496" y="103"/>
                      <a:pt x="2475" y="438"/>
                      <a:pt x="2641" y="572"/>
                    </a:cubicBezTo>
                    <a:cubicBezTo>
                      <a:pt x="2641" y="572"/>
                      <a:pt x="2336" y="516"/>
                      <a:pt x="2197" y="717"/>
                    </a:cubicBezTo>
                    <a:cubicBezTo>
                      <a:pt x="2197" y="717"/>
                      <a:pt x="2424" y="706"/>
                      <a:pt x="2573" y="959"/>
                    </a:cubicBezTo>
                    <a:cubicBezTo>
                      <a:pt x="2718" y="1217"/>
                      <a:pt x="2573" y="1408"/>
                      <a:pt x="2522" y="1449"/>
                    </a:cubicBezTo>
                    <a:cubicBezTo>
                      <a:pt x="2522" y="1449"/>
                      <a:pt x="2543" y="1325"/>
                      <a:pt x="2439" y="1201"/>
                    </a:cubicBezTo>
                    <a:cubicBezTo>
                      <a:pt x="2331" y="1078"/>
                      <a:pt x="1960" y="1041"/>
                      <a:pt x="1795" y="1232"/>
                    </a:cubicBezTo>
                    <a:cubicBezTo>
                      <a:pt x="1795" y="1232"/>
                      <a:pt x="2223" y="1279"/>
                      <a:pt x="2475" y="1645"/>
                    </a:cubicBezTo>
                    <a:cubicBezTo>
                      <a:pt x="2594" y="1815"/>
                      <a:pt x="2641" y="1985"/>
                      <a:pt x="2641" y="2243"/>
                    </a:cubicBezTo>
                    <a:cubicBezTo>
                      <a:pt x="2641" y="2511"/>
                      <a:pt x="2429" y="2774"/>
                      <a:pt x="2109" y="2774"/>
                    </a:cubicBezTo>
                    <a:cubicBezTo>
                      <a:pt x="1831" y="2774"/>
                      <a:pt x="1696" y="2542"/>
                      <a:pt x="1696" y="2367"/>
                    </a:cubicBezTo>
                    <a:cubicBezTo>
                      <a:pt x="1696" y="2233"/>
                      <a:pt x="1769" y="2135"/>
                      <a:pt x="1810" y="2088"/>
                    </a:cubicBezTo>
                    <a:cubicBezTo>
                      <a:pt x="1908" y="1975"/>
                      <a:pt x="2078" y="1934"/>
                      <a:pt x="2223" y="1975"/>
                    </a:cubicBezTo>
                    <a:cubicBezTo>
                      <a:pt x="2223" y="1975"/>
                      <a:pt x="2052" y="1547"/>
                      <a:pt x="1387" y="1701"/>
                    </a:cubicBezTo>
                    <a:cubicBezTo>
                      <a:pt x="861" y="1831"/>
                      <a:pt x="304" y="2568"/>
                      <a:pt x="268" y="3248"/>
                    </a:cubicBezTo>
                    <a:cubicBezTo>
                      <a:pt x="227" y="3935"/>
                      <a:pt x="578" y="4275"/>
                      <a:pt x="846" y="4311"/>
                    </a:cubicBezTo>
                    <a:cubicBezTo>
                      <a:pt x="1109" y="4347"/>
                      <a:pt x="1310" y="4202"/>
                      <a:pt x="1434" y="4156"/>
                    </a:cubicBezTo>
                    <a:cubicBezTo>
                      <a:pt x="1557" y="4105"/>
                      <a:pt x="1542" y="4285"/>
                      <a:pt x="1346" y="4419"/>
                    </a:cubicBezTo>
                    <a:cubicBezTo>
                      <a:pt x="1150" y="4553"/>
                      <a:pt x="608" y="4697"/>
                      <a:pt x="243" y="4239"/>
                    </a:cubicBezTo>
                    <a:cubicBezTo>
                      <a:pt x="-129" y="3780"/>
                      <a:pt x="-31" y="2810"/>
                      <a:pt x="243" y="2274"/>
                    </a:cubicBezTo>
                    <a:lnTo>
                      <a:pt x="25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7114320" y="748080"/>
                <a:ext cx="270000" cy="75924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109" extrusionOk="0">
                    <a:moveTo>
                      <a:pt x="456" y="2109"/>
                    </a:moveTo>
                    <a:lnTo>
                      <a:pt x="456" y="2109"/>
                    </a:lnTo>
                    <a:cubicBezTo>
                      <a:pt x="462" y="2109"/>
                      <a:pt x="462" y="2109"/>
                      <a:pt x="462" y="2109"/>
                    </a:cubicBezTo>
                    <a:cubicBezTo>
                      <a:pt x="606" y="2109"/>
                      <a:pt x="688" y="1949"/>
                      <a:pt x="622" y="1825"/>
                    </a:cubicBezTo>
                    <a:cubicBezTo>
                      <a:pt x="580" y="1748"/>
                      <a:pt x="534" y="1660"/>
                      <a:pt x="492" y="1588"/>
                    </a:cubicBezTo>
                    <a:cubicBezTo>
                      <a:pt x="332" y="1284"/>
                      <a:pt x="322" y="871"/>
                      <a:pt x="456" y="489"/>
                    </a:cubicBezTo>
                    <a:cubicBezTo>
                      <a:pt x="528" y="293"/>
                      <a:pt x="631" y="124"/>
                      <a:pt x="750" y="0"/>
                    </a:cubicBezTo>
                    <a:cubicBezTo>
                      <a:pt x="394" y="216"/>
                      <a:pt x="33" y="737"/>
                      <a:pt x="3" y="1263"/>
                    </a:cubicBezTo>
                    <a:cubicBezTo>
                      <a:pt x="-33" y="1851"/>
                      <a:pt x="255" y="2083"/>
                      <a:pt x="400" y="2104"/>
                    </a:cubicBezTo>
                    <a:cubicBezTo>
                      <a:pt x="420" y="2109"/>
                      <a:pt x="441" y="2109"/>
                      <a:pt x="456" y="210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7319880" y="740520"/>
                <a:ext cx="574200" cy="70632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962" extrusionOk="0">
                    <a:moveTo>
                      <a:pt x="551" y="0"/>
                    </a:moveTo>
                    <a:lnTo>
                      <a:pt x="551" y="0"/>
                    </a:lnTo>
                    <a:cubicBezTo>
                      <a:pt x="468" y="108"/>
                      <a:pt x="422" y="242"/>
                      <a:pt x="422" y="387"/>
                    </a:cubicBezTo>
                    <a:cubicBezTo>
                      <a:pt x="422" y="640"/>
                      <a:pt x="566" y="856"/>
                      <a:pt x="777" y="959"/>
                    </a:cubicBezTo>
                    <a:cubicBezTo>
                      <a:pt x="777" y="959"/>
                      <a:pt x="597" y="1119"/>
                      <a:pt x="360" y="1021"/>
                    </a:cubicBezTo>
                    <a:cubicBezTo>
                      <a:pt x="360" y="1021"/>
                      <a:pt x="530" y="1325"/>
                      <a:pt x="891" y="1325"/>
                    </a:cubicBezTo>
                    <a:cubicBezTo>
                      <a:pt x="1252" y="1325"/>
                      <a:pt x="1422" y="1031"/>
                      <a:pt x="1458" y="903"/>
                    </a:cubicBezTo>
                    <a:cubicBezTo>
                      <a:pt x="1587" y="939"/>
                      <a:pt x="1752" y="1403"/>
                      <a:pt x="1288" y="1506"/>
                    </a:cubicBezTo>
                    <a:cubicBezTo>
                      <a:pt x="1288" y="1506"/>
                      <a:pt x="1350" y="1686"/>
                      <a:pt x="1159" y="1857"/>
                    </a:cubicBezTo>
                    <a:cubicBezTo>
                      <a:pt x="963" y="2032"/>
                      <a:pt x="380" y="2032"/>
                      <a:pt x="107" y="1511"/>
                    </a:cubicBezTo>
                    <a:cubicBezTo>
                      <a:pt x="-171" y="985"/>
                      <a:pt x="133" y="175"/>
                      <a:pt x="5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7412040" y="1531440"/>
                <a:ext cx="31680" cy="14760"/>
              </a:xfrm>
              <a:custGeom>
                <a:avLst/>
                <a:gdLst/>
                <a:ahLst/>
                <a:cxnLst/>
                <a:rect l="l" t="t" r="r" b="b"/>
                <a:pathLst>
                  <a:path w="88" h="41" extrusionOk="0">
                    <a:moveTo>
                      <a:pt x="88" y="0"/>
                    </a:moveTo>
                    <a:lnTo>
                      <a:pt x="88" y="0"/>
                    </a:lnTo>
                    <a:cubicBezTo>
                      <a:pt x="57" y="16"/>
                      <a:pt x="32" y="31"/>
                      <a:pt x="0" y="41"/>
                    </a:cubicBezTo>
                    <a:lnTo>
                      <a:pt x="8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7642440" y="1295640"/>
                <a:ext cx="252720" cy="601560"/>
              </a:xfrm>
              <a:custGeom>
                <a:avLst/>
                <a:gdLst/>
                <a:ahLst/>
                <a:cxnLst/>
                <a:rect l="l" t="t" r="r" b="b"/>
                <a:pathLst>
                  <a:path w="702" h="1671" extrusionOk="0">
                    <a:moveTo>
                      <a:pt x="702" y="0"/>
                    </a:moveTo>
                    <a:lnTo>
                      <a:pt x="702" y="0"/>
                    </a:lnTo>
                    <a:cubicBezTo>
                      <a:pt x="702" y="114"/>
                      <a:pt x="510" y="624"/>
                      <a:pt x="0" y="629"/>
                    </a:cubicBezTo>
                    <a:cubicBezTo>
                      <a:pt x="325" y="763"/>
                      <a:pt x="707" y="1124"/>
                      <a:pt x="702" y="1671"/>
                    </a:cubicBezTo>
                    <a:lnTo>
                      <a:pt x="70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6457680" y="1382760"/>
                <a:ext cx="1437480" cy="3075840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8544" extrusionOk="0">
                    <a:moveTo>
                      <a:pt x="2719" y="1542"/>
                    </a:moveTo>
                    <a:lnTo>
                      <a:pt x="2719" y="1542"/>
                    </a:lnTo>
                    <a:cubicBezTo>
                      <a:pt x="2719" y="1259"/>
                      <a:pt x="2950" y="1027"/>
                      <a:pt x="3240" y="1027"/>
                    </a:cubicBezTo>
                    <a:cubicBezTo>
                      <a:pt x="3523" y="1027"/>
                      <a:pt x="3755" y="1259"/>
                      <a:pt x="3755" y="1542"/>
                    </a:cubicBezTo>
                    <a:cubicBezTo>
                      <a:pt x="3755" y="1682"/>
                      <a:pt x="3647" y="1790"/>
                      <a:pt x="3507" y="1790"/>
                    </a:cubicBezTo>
                    <a:cubicBezTo>
                      <a:pt x="3441" y="1790"/>
                      <a:pt x="3374" y="1764"/>
                      <a:pt x="3332" y="1718"/>
                    </a:cubicBezTo>
                    <a:cubicBezTo>
                      <a:pt x="3286" y="1671"/>
                      <a:pt x="3260" y="1609"/>
                      <a:pt x="3260" y="1542"/>
                    </a:cubicBezTo>
                    <a:cubicBezTo>
                      <a:pt x="3260" y="1408"/>
                      <a:pt x="3374" y="1295"/>
                      <a:pt x="3507" y="1295"/>
                    </a:cubicBezTo>
                    <a:cubicBezTo>
                      <a:pt x="3518" y="1295"/>
                      <a:pt x="3533" y="1300"/>
                      <a:pt x="3544" y="1300"/>
                    </a:cubicBezTo>
                    <a:cubicBezTo>
                      <a:pt x="3498" y="1243"/>
                      <a:pt x="3425" y="1202"/>
                      <a:pt x="3343" y="1202"/>
                    </a:cubicBezTo>
                    <a:cubicBezTo>
                      <a:pt x="3203" y="1202"/>
                      <a:pt x="3059" y="1295"/>
                      <a:pt x="3054" y="1460"/>
                    </a:cubicBezTo>
                    <a:cubicBezTo>
                      <a:pt x="3044" y="1666"/>
                      <a:pt x="3105" y="1759"/>
                      <a:pt x="3240" y="2037"/>
                    </a:cubicBezTo>
                    <a:cubicBezTo>
                      <a:pt x="3379" y="2341"/>
                      <a:pt x="3740" y="3182"/>
                      <a:pt x="3740" y="3894"/>
                    </a:cubicBezTo>
                    <a:cubicBezTo>
                      <a:pt x="3740" y="4852"/>
                      <a:pt x="3379" y="5548"/>
                      <a:pt x="3286" y="5827"/>
                    </a:cubicBezTo>
                    <a:cubicBezTo>
                      <a:pt x="3245" y="5955"/>
                      <a:pt x="3208" y="6100"/>
                      <a:pt x="3229" y="6208"/>
                    </a:cubicBezTo>
                    <a:cubicBezTo>
                      <a:pt x="3250" y="6327"/>
                      <a:pt x="3343" y="6456"/>
                      <a:pt x="3492" y="6507"/>
                    </a:cubicBezTo>
                    <a:cubicBezTo>
                      <a:pt x="3631" y="6549"/>
                      <a:pt x="3735" y="6512"/>
                      <a:pt x="3812" y="6466"/>
                    </a:cubicBezTo>
                    <a:cubicBezTo>
                      <a:pt x="3925" y="6389"/>
                      <a:pt x="3977" y="6270"/>
                      <a:pt x="3993" y="6224"/>
                    </a:cubicBezTo>
                    <a:cubicBezTo>
                      <a:pt x="3993" y="6281"/>
                      <a:pt x="3967" y="6461"/>
                      <a:pt x="3822" y="6590"/>
                    </a:cubicBezTo>
                    <a:cubicBezTo>
                      <a:pt x="3729" y="6672"/>
                      <a:pt x="3616" y="6729"/>
                      <a:pt x="3466" y="6729"/>
                    </a:cubicBezTo>
                    <a:cubicBezTo>
                      <a:pt x="3240" y="6729"/>
                      <a:pt x="3012" y="6590"/>
                      <a:pt x="2950" y="6306"/>
                    </a:cubicBezTo>
                    <a:cubicBezTo>
                      <a:pt x="2950" y="6306"/>
                      <a:pt x="2476" y="6941"/>
                      <a:pt x="2502" y="7534"/>
                    </a:cubicBezTo>
                    <a:cubicBezTo>
                      <a:pt x="2528" y="8132"/>
                      <a:pt x="2868" y="8287"/>
                      <a:pt x="3126" y="8287"/>
                    </a:cubicBezTo>
                    <a:cubicBezTo>
                      <a:pt x="3389" y="8287"/>
                      <a:pt x="3580" y="8168"/>
                      <a:pt x="3585" y="7936"/>
                    </a:cubicBezTo>
                    <a:cubicBezTo>
                      <a:pt x="3585" y="7822"/>
                      <a:pt x="3523" y="7683"/>
                      <a:pt x="3425" y="7637"/>
                    </a:cubicBezTo>
                    <a:cubicBezTo>
                      <a:pt x="3353" y="7601"/>
                      <a:pt x="3265" y="7611"/>
                      <a:pt x="3198" y="7662"/>
                    </a:cubicBezTo>
                    <a:cubicBezTo>
                      <a:pt x="3152" y="7699"/>
                      <a:pt x="3100" y="7740"/>
                      <a:pt x="3059" y="7719"/>
                    </a:cubicBezTo>
                    <a:cubicBezTo>
                      <a:pt x="3018" y="7704"/>
                      <a:pt x="3018" y="7668"/>
                      <a:pt x="3039" y="7626"/>
                    </a:cubicBezTo>
                    <a:cubicBezTo>
                      <a:pt x="3105" y="7508"/>
                      <a:pt x="3353" y="7338"/>
                      <a:pt x="3616" y="7564"/>
                    </a:cubicBezTo>
                    <a:cubicBezTo>
                      <a:pt x="3740" y="7673"/>
                      <a:pt x="3822" y="7895"/>
                      <a:pt x="3765" y="8101"/>
                    </a:cubicBezTo>
                    <a:cubicBezTo>
                      <a:pt x="3709" y="8328"/>
                      <a:pt x="3487" y="8544"/>
                      <a:pt x="3110" y="8544"/>
                    </a:cubicBezTo>
                    <a:cubicBezTo>
                      <a:pt x="2363" y="8544"/>
                      <a:pt x="2229" y="7869"/>
                      <a:pt x="2224" y="7518"/>
                    </a:cubicBezTo>
                    <a:cubicBezTo>
                      <a:pt x="2224" y="7260"/>
                      <a:pt x="2280" y="7018"/>
                      <a:pt x="2348" y="6838"/>
                    </a:cubicBezTo>
                    <a:cubicBezTo>
                      <a:pt x="2450" y="6544"/>
                      <a:pt x="2585" y="6281"/>
                      <a:pt x="2760" y="5971"/>
                    </a:cubicBezTo>
                    <a:cubicBezTo>
                      <a:pt x="3126" y="5332"/>
                      <a:pt x="3291" y="4620"/>
                      <a:pt x="3240" y="3894"/>
                    </a:cubicBezTo>
                    <a:cubicBezTo>
                      <a:pt x="3193" y="3167"/>
                      <a:pt x="2832" y="2006"/>
                      <a:pt x="2198" y="1532"/>
                    </a:cubicBezTo>
                    <a:cubicBezTo>
                      <a:pt x="1563" y="1063"/>
                      <a:pt x="795" y="1207"/>
                      <a:pt x="506" y="1573"/>
                    </a:cubicBezTo>
                    <a:cubicBezTo>
                      <a:pt x="223" y="1939"/>
                      <a:pt x="315" y="2373"/>
                      <a:pt x="445" y="2476"/>
                    </a:cubicBezTo>
                    <a:cubicBezTo>
                      <a:pt x="445" y="2476"/>
                      <a:pt x="506" y="2166"/>
                      <a:pt x="826" y="2166"/>
                    </a:cubicBezTo>
                    <a:cubicBezTo>
                      <a:pt x="1141" y="2166"/>
                      <a:pt x="1249" y="2507"/>
                      <a:pt x="1249" y="2672"/>
                    </a:cubicBezTo>
                    <a:cubicBezTo>
                      <a:pt x="1249" y="2832"/>
                      <a:pt x="1079" y="3069"/>
                      <a:pt x="785" y="3069"/>
                    </a:cubicBezTo>
                    <a:cubicBezTo>
                      <a:pt x="491" y="3069"/>
                      <a:pt x="125" y="2924"/>
                      <a:pt x="27" y="2517"/>
                    </a:cubicBezTo>
                    <a:cubicBezTo>
                      <a:pt x="-71" y="2109"/>
                      <a:pt x="84" y="1372"/>
                      <a:pt x="739" y="1027"/>
                    </a:cubicBezTo>
                    <a:cubicBezTo>
                      <a:pt x="739" y="1027"/>
                      <a:pt x="408" y="867"/>
                      <a:pt x="408" y="573"/>
                    </a:cubicBezTo>
                    <a:cubicBezTo>
                      <a:pt x="408" y="279"/>
                      <a:pt x="646" y="0"/>
                      <a:pt x="929" y="0"/>
                    </a:cubicBezTo>
                    <a:cubicBezTo>
                      <a:pt x="1218" y="0"/>
                      <a:pt x="1337" y="222"/>
                      <a:pt x="1337" y="408"/>
                    </a:cubicBezTo>
                    <a:cubicBezTo>
                      <a:pt x="1337" y="598"/>
                      <a:pt x="1161" y="655"/>
                      <a:pt x="1053" y="604"/>
                    </a:cubicBezTo>
                    <a:cubicBezTo>
                      <a:pt x="950" y="557"/>
                      <a:pt x="893" y="444"/>
                      <a:pt x="981" y="330"/>
                    </a:cubicBezTo>
                    <a:cubicBezTo>
                      <a:pt x="981" y="330"/>
                      <a:pt x="739" y="351"/>
                      <a:pt x="702" y="495"/>
                    </a:cubicBezTo>
                    <a:cubicBezTo>
                      <a:pt x="671" y="645"/>
                      <a:pt x="687" y="867"/>
                      <a:pt x="908" y="908"/>
                    </a:cubicBezTo>
                    <a:cubicBezTo>
                      <a:pt x="1125" y="944"/>
                      <a:pt x="1388" y="841"/>
                      <a:pt x="1950" y="985"/>
                    </a:cubicBezTo>
                    <a:cubicBezTo>
                      <a:pt x="2517" y="1135"/>
                      <a:pt x="2647" y="1460"/>
                      <a:pt x="2719" y="154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7714800" y="3528720"/>
                <a:ext cx="180360" cy="18180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5" extrusionOk="0">
                    <a:moveTo>
                      <a:pt x="0" y="252"/>
                    </a:moveTo>
                    <a:lnTo>
                      <a:pt x="0" y="252"/>
                    </a:lnTo>
                    <a:cubicBezTo>
                      <a:pt x="0" y="391"/>
                      <a:pt x="108" y="505"/>
                      <a:pt x="248" y="505"/>
                    </a:cubicBezTo>
                    <a:cubicBezTo>
                      <a:pt x="387" y="505"/>
                      <a:pt x="501" y="391"/>
                      <a:pt x="501" y="252"/>
                    </a:cubicBezTo>
                    <a:cubicBezTo>
                      <a:pt x="501" y="113"/>
                      <a:pt x="387" y="0"/>
                      <a:pt x="248" y="0"/>
                    </a:cubicBezTo>
                    <a:cubicBezTo>
                      <a:pt x="108" y="0"/>
                      <a:pt x="0" y="113"/>
                      <a:pt x="0" y="25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7640640" y="5398200"/>
                <a:ext cx="254520" cy="25416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6" extrusionOk="0">
                    <a:moveTo>
                      <a:pt x="0" y="351"/>
                    </a:moveTo>
                    <a:lnTo>
                      <a:pt x="0" y="351"/>
                    </a:lnTo>
                    <a:cubicBezTo>
                      <a:pt x="0" y="546"/>
                      <a:pt x="155" y="706"/>
                      <a:pt x="351" y="706"/>
                    </a:cubicBezTo>
                    <a:cubicBezTo>
                      <a:pt x="547" y="706"/>
                      <a:pt x="707" y="546"/>
                      <a:pt x="707" y="351"/>
                    </a:cubicBezTo>
                    <a:cubicBezTo>
                      <a:pt x="707" y="155"/>
                      <a:pt x="547" y="0"/>
                      <a:pt x="351" y="0"/>
                    </a:cubicBezTo>
                    <a:cubicBezTo>
                      <a:pt x="155" y="0"/>
                      <a:pt x="0" y="155"/>
                      <a:pt x="0" y="35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6888960" y="1991880"/>
                <a:ext cx="207720" cy="20772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7" extrusionOk="0">
                    <a:moveTo>
                      <a:pt x="577" y="289"/>
                    </a:moveTo>
                    <a:lnTo>
                      <a:pt x="577" y="289"/>
                    </a:lnTo>
                    <a:cubicBezTo>
                      <a:pt x="577" y="129"/>
                      <a:pt x="448" y="0"/>
                      <a:pt x="288" y="0"/>
                    </a:cubicBezTo>
                    <a:cubicBezTo>
                      <a:pt x="128" y="0"/>
                      <a:pt x="0" y="129"/>
                      <a:pt x="0" y="289"/>
                    </a:cubicBezTo>
                    <a:cubicBezTo>
                      <a:pt x="0" y="448"/>
                      <a:pt x="128" y="577"/>
                      <a:pt x="288" y="577"/>
                    </a:cubicBezTo>
                    <a:cubicBezTo>
                      <a:pt x="448" y="577"/>
                      <a:pt x="577" y="448"/>
                      <a:pt x="577" y="2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7302960" y="4607280"/>
                <a:ext cx="382320" cy="382320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1062" extrusionOk="0">
                    <a:moveTo>
                      <a:pt x="0" y="531"/>
                    </a:moveTo>
                    <a:lnTo>
                      <a:pt x="0" y="531"/>
                    </a:lnTo>
                    <a:cubicBezTo>
                      <a:pt x="0" y="825"/>
                      <a:pt x="237" y="1062"/>
                      <a:pt x="531" y="1062"/>
                    </a:cubicBezTo>
                    <a:cubicBezTo>
                      <a:pt x="824" y="1062"/>
                      <a:pt x="1062" y="825"/>
                      <a:pt x="1062" y="531"/>
                    </a:cubicBezTo>
                    <a:cubicBezTo>
                      <a:pt x="1062" y="237"/>
                      <a:pt x="824" y="0"/>
                      <a:pt x="531" y="0"/>
                    </a:cubicBezTo>
                    <a:cubicBezTo>
                      <a:pt x="237" y="0"/>
                      <a:pt x="0" y="237"/>
                      <a:pt x="0" y="5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>
                <a:off x="6458040" y="1981800"/>
                <a:ext cx="1341360" cy="3304800"/>
              </a:xfrm>
              <a:custGeom>
                <a:avLst/>
                <a:gdLst/>
                <a:ahLst/>
                <a:cxnLst/>
                <a:rect l="l" t="t" r="r" b="b"/>
                <a:pathLst>
                  <a:path w="3726" h="9180" extrusionOk="0">
                    <a:moveTo>
                      <a:pt x="2970" y="7355"/>
                    </a:moveTo>
                    <a:lnTo>
                      <a:pt x="2970" y="7355"/>
                    </a:lnTo>
                    <a:cubicBezTo>
                      <a:pt x="3424" y="7355"/>
                      <a:pt x="3764" y="7726"/>
                      <a:pt x="3723" y="8303"/>
                    </a:cubicBezTo>
                    <a:cubicBezTo>
                      <a:pt x="3677" y="8912"/>
                      <a:pt x="3130" y="9314"/>
                      <a:pt x="2310" y="9139"/>
                    </a:cubicBezTo>
                    <a:cubicBezTo>
                      <a:pt x="1485" y="8969"/>
                      <a:pt x="1269" y="8102"/>
                      <a:pt x="1269" y="8102"/>
                    </a:cubicBezTo>
                    <a:cubicBezTo>
                      <a:pt x="1269" y="8102"/>
                      <a:pt x="1011" y="8154"/>
                      <a:pt x="892" y="7721"/>
                    </a:cubicBezTo>
                    <a:cubicBezTo>
                      <a:pt x="774" y="7288"/>
                      <a:pt x="1201" y="6349"/>
                      <a:pt x="1201" y="6349"/>
                    </a:cubicBezTo>
                    <a:cubicBezTo>
                      <a:pt x="1201" y="6349"/>
                      <a:pt x="1140" y="6437"/>
                      <a:pt x="964" y="6406"/>
                    </a:cubicBezTo>
                    <a:cubicBezTo>
                      <a:pt x="794" y="6375"/>
                      <a:pt x="804" y="6226"/>
                      <a:pt x="804" y="6226"/>
                    </a:cubicBezTo>
                    <a:cubicBezTo>
                      <a:pt x="804" y="6226"/>
                      <a:pt x="768" y="6483"/>
                      <a:pt x="397" y="6483"/>
                    </a:cubicBezTo>
                    <a:cubicBezTo>
                      <a:pt x="26" y="6483"/>
                      <a:pt x="0" y="6179"/>
                      <a:pt x="0" y="6179"/>
                    </a:cubicBezTo>
                    <a:cubicBezTo>
                      <a:pt x="0" y="6179"/>
                      <a:pt x="547" y="6158"/>
                      <a:pt x="1129" y="5715"/>
                    </a:cubicBezTo>
                    <a:cubicBezTo>
                      <a:pt x="1707" y="5266"/>
                      <a:pt x="2130" y="4472"/>
                      <a:pt x="2166" y="3698"/>
                    </a:cubicBezTo>
                    <a:cubicBezTo>
                      <a:pt x="2202" y="2925"/>
                      <a:pt x="1929" y="2430"/>
                      <a:pt x="1686" y="2194"/>
                    </a:cubicBezTo>
                    <a:cubicBezTo>
                      <a:pt x="1444" y="1962"/>
                      <a:pt x="1145" y="1915"/>
                      <a:pt x="1145" y="1761"/>
                    </a:cubicBezTo>
                    <a:cubicBezTo>
                      <a:pt x="1145" y="1606"/>
                      <a:pt x="1295" y="1590"/>
                      <a:pt x="1604" y="1492"/>
                    </a:cubicBezTo>
                    <a:cubicBezTo>
                      <a:pt x="1975" y="1374"/>
                      <a:pt x="2161" y="1100"/>
                      <a:pt x="2104" y="673"/>
                    </a:cubicBezTo>
                    <a:cubicBezTo>
                      <a:pt x="2047" y="239"/>
                      <a:pt x="1676" y="255"/>
                      <a:pt x="1676" y="255"/>
                    </a:cubicBezTo>
                    <a:cubicBezTo>
                      <a:pt x="1269" y="126"/>
                      <a:pt x="1269" y="126"/>
                      <a:pt x="1269" y="126"/>
                    </a:cubicBezTo>
                    <a:cubicBezTo>
                      <a:pt x="1393" y="-34"/>
                      <a:pt x="1975" y="-174"/>
                      <a:pt x="2475" y="600"/>
                    </a:cubicBezTo>
                    <a:cubicBezTo>
                      <a:pt x="3011" y="1441"/>
                      <a:pt x="3094" y="2925"/>
                      <a:pt x="2785" y="3714"/>
                    </a:cubicBezTo>
                    <a:cubicBezTo>
                      <a:pt x="2475" y="4503"/>
                      <a:pt x="1980" y="5318"/>
                      <a:pt x="1702" y="5880"/>
                    </a:cubicBezTo>
                    <a:cubicBezTo>
                      <a:pt x="1346" y="6607"/>
                      <a:pt x="1114" y="7938"/>
                      <a:pt x="1929" y="8665"/>
                    </a:cubicBezTo>
                    <a:cubicBezTo>
                      <a:pt x="2310" y="9005"/>
                      <a:pt x="2898" y="9010"/>
                      <a:pt x="3202" y="8804"/>
                    </a:cubicBezTo>
                    <a:cubicBezTo>
                      <a:pt x="3367" y="8696"/>
                      <a:pt x="3517" y="8396"/>
                      <a:pt x="3414" y="8185"/>
                    </a:cubicBezTo>
                    <a:lnTo>
                      <a:pt x="2970" y="735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3"/>
              <p:cNvSpPr/>
              <p:nvPr/>
            </p:nvSpPr>
            <p:spPr>
              <a:xfrm>
                <a:off x="6300360" y="2433600"/>
                <a:ext cx="157680" cy="15588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3" extrusionOk="0">
                    <a:moveTo>
                      <a:pt x="438" y="217"/>
                    </a:moveTo>
                    <a:lnTo>
                      <a:pt x="438" y="217"/>
                    </a:lnTo>
                    <a:cubicBezTo>
                      <a:pt x="438" y="98"/>
                      <a:pt x="340" y="0"/>
                      <a:pt x="222" y="0"/>
                    </a:cubicBezTo>
                    <a:cubicBezTo>
                      <a:pt x="98" y="0"/>
                      <a:pt x="0" y="98"/>
                      <a:pt x="0" y="217"/>
                    </a:cubicBezTo>
                    <a:cubicBezTo>
                      <a:pt x="0" y="335"/>
                      <a:pt x="98" y="433"/>
                      <a:pt x="222" y="433"/>
                    </a:cubicBezTo>
                    <a:cubicBezTo>
                      <a:pt x="340" y="433"/>
                      <a:pt x="438" y="335"/>
                      <a:pt x="438" y="2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6458040" y="2826720"/>
                <a:ext cx="158040" cy="15804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439" y="217"/>
                    </a:moveTo>
                    <a:lnTo>
                      <a:pt x="439" y="217"/>
                    </a:lnTo>
                    <a:cubicBezTo>
                      <a:pt x="439" y="98"/>
                      <a:pt x="341" y="0"/>
                      <a:pt x="217" y="0"/>
                    </a:cubicBezTo>
                    <a:cubicBezTo>
                      <a:pt x="98" y="0"/>
                      <a:pt x="0" y="98"/>
                      <a:pt x="0" y="217"/>
                    </a:cubicBezTo>
                    <a:cubicBezTo>
                      <a:pt x="0" y="341"/>
                      <a:pt x="98" y="439"/>
                      <a:pt x="217" y="439"/>
                    </a:cubicBezTo>
                    <a:cubicBezTo>
                      <a:pt x="341" y="439"/>
                      <a:pt x="439" y="341"/>
                      <a:pt x="439" y="2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6252120" y="2676240"/>
                <a:ext cx="838800" cy="1351800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3755" extrusionOk="0">
                    <a:moveTo>
                      <a:pt x="1011" y="635"/>
                    </a:moveTo>
                    <a:lnTo>
                      <a:pt x="1011" y="635"/>
                    </a:lnTo>
                    <a:cubicBezTo>
                      <a:pt x="1011" y="857"/>
                      <a:pt x="840" y="1141"/>
                      <a:pt x="505" y="1141"/>
                    </a:cubicBezTo>
                    <a:cubicBezTo>
                      <a:pt x="185" y="1141"/>
                      <a:pt x="0" y="872"/>
                      <a:pt x="0" y="635"/>
                    </a:cubicBezTo>
                    <a:cubicBezTo>
                      <a:pt x="0" y="368"/>
                      <a:pt x="196" y="58"/>
                      <a:pt x="665" y="7"/>
                    </a:cubicBezTo>
                    <a:cubicBezTo>
                      <a:pt x="1237" y="-55"/>
                      <a:pt x="2330" y="291"/>
                      <a:pt x="2330" y="1759"/>
                    </a:cubicBezTo>
                    <a:cubicBezTo>
                      <a:pt x="2330" y="3234"/>
                      <a:pt x="1506" y="3755"/>
                      <a:pt x="866" y="3755"/>
                    </a:cubicBezTo>
                    <a:cubicBezTo>
                      <a:pt x="226" y="3755"/>
                      <a:pt x="56" y="3348"/>
                      <a:pt x="56" y="3121"/>
                    </a:cubicBezTo>
                    <a:cubicBezTo>
                      <a:pt x="56" y="2894"/>
                      <a:pt x="247" y="2713"/>
                      <a:pt x="464" y="2713"/>
                    </a:cubicBezTo>
                    <a:cubicBezTo>
                      <a:pt x="680" y="2713"/>
                      <a:pt x="871" y="2889"/>
                      <a:pt x="871" y="3121"/>
                    </a:cubicBezTo>
                    <a:cubicBezTo>
                      <a:pt x="871" y="3327"/>
                      <a:pt x="737" y="3435"/>
                      <a:pt x="644" y="3487"/>
                    </a:cubicBezTo>
                    <a:cubicBezTo>
                      <a:pt x="644" y="3487"/>
                      <a:pt x="954" y="3590"/>
                      <a:pt x="1335" y="3322"/>
                    </a:cubicBezTo>
                    <a:cubicBezTo>
                      <a:pt x="1717" y="3059"/>
                      <a:pt x="1815" y="2285"/>
                      <a:pt x="1516" y="1878"/>
                    </a:cubicBezTo>
                    <a:cubicBezTo>
                      <a:pt x="1212" y="1476"/>
                      <a:pt x="902" y="1491"/>
                      <a:pt x="721" y="1604"/>
                    </a:cubicBezTo>
                    <a:cubicBezTo>
                      <a:pt x="572" y="1707"/>
                      <a:pt x="525" y="1929"/>
                      <a:pt x="634" y="2084"/>
                    </a:cubicBezTo>
                    <a:cubicBezTo>
                      <a:pt x="655" y="2038"/>
                      <a:pt x="711" y="1971"/>
                      <a:pt x="809" y="1971"/>
                    </a:cubicBezTo>
                    <a:cubicBezTo>
                      <a:pt x="943" y="1971"/>
                      <a:pt x="1000" y="2089"/>
                      <a:pt x="1000" y="2161"/>
                    </a:cubicBezTo>
                    <a:cubicBezTo>
                      <a:pt x="1000" y="2239"/>
                      <a:pt x="949" y="2342"/>
                      <a:pt x="819" y="2362"/>
                    </a:cubicBezTo>
                    <a:cubicBezTo>
                      <a:pt x="680" y="2383"/>
                      <a:pt x="572" y="2352"/>
                      <a:pt x="479" y="2239"/>
                    </a:cubicBezTo>
                    <a:cubicBezTo>
                      <a:pt x="247" y="1971"/>
                      <a:pt x="356" y="1460"/>
                      <a:pt x="768" y="1331"/>
                    </a:cubicBezTo>
                    <a:cubicBezTo>
                      <a:pt x="1119" y="1228"/>
                      <a:pt x="1856" y="1408"/>
                      <a:pt x="1985" y="2301"/>
                    </a:cubicBezTo>
                    <a:cubicBezTo>
                      <a:pt x="1985" y="2301"/>
                      <a:pt x="2222" y="1698"/>
                      <a:pt x="1933" y="1037"/>
                    </a:cubicBezTo>
                    <a:cubicBezTo>
                      <a:pt x="1645" y="383"/>
                      <a:pt x="949" y="156"/>
                      <a:pt x="572" y="265"/>
                    </a:cubicBezTo>
                    <a:cubicBezTo>
                      <a:pt x="319" y="342"/>
                      <a:pt x="232" y="480"/>
                      <a:pt x="232" y="619"/>
                    </a:cubicBezTo>
                    <a:cubicBezTo>
                      <a:pt x="232" y="687"/>
                      <a:pt x="247" y="733"/>
                      <a:pt x="278" y="785"/>
                    </a:cubicBezTo>
                    <a:cubicBezTo>
                      <a:pt x="324" y="862"/>
                      <a:pt x="422" y="934"/>
                      <a:pt x="541" y="929"/>
                    </a:cubicBezTo>
                    <a:cubicBezTo>
                      <a:pt x="603" y="929"/>
                      <a:pt x="685" y="908"/>
                      <a:pt x="747" y="851"/>
                    </a:cubicBezTo>
                    <a:lnTo>
                      <a:pt x="1011" y="63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6214680" y="-15120"/>
                <a:ext cx="1637640" cy="951120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2642" extrusionOk="0">
                    <a:moveTo>
                      <a:pt x="4549" y="119"/>
                    </a:moveTo>
                    <a:lnTo>
                      <a:pt x="4549" y="119"/>
                    </a:lnTo>
                    <a:cubicBezTo>
                      <a:pt x="4451" y="150"/>
                      <a:pt x="4116" y="165"/>
                      <a:pt x="3976" y="0"/>
                    </a:cubicBezTo>
                    <a:cubicBezTo>
                      <a:pt x="3976" y="0"/>
                      <a:pt x="4038" y="304"/>
                      <a:pt x="3832" y="449"/>
                    </a:cubicBezTo>
                    <a:cubicBezTo>
                      <a:pt x="3832" y="449"/>
                      <a:pt x="3842" y="217"/>
                      <a:pt x="3590" y="72"/>
                    </a:cubicBezTo>
                    <a:cubicBezTo>
                      <a:pt x="3337" y="-77"/>
                      <a:pt x="3141" y="72"/>
                      <a:pt x="3100" y="119"/>
                    </a:cubicBezTo>
                    <a:cubicBezTo>
                      <a:pt x="3100" y="119"/>
                      <a:pt x="3223" y="98"/>
                      <a:pt x="3347" y="206"/>
                    </a:cubicBezTo>
                    <a:cubicBezTo>
                      <a:pt x="3471" y="309"/>
                      <a:pt x="3507" y="681"/>
                      <a:pt x="3322" y="846"/>
                    </a:cubicBezTo>
                    <a:cubicBezTo>
                      <a:pt x="3322" y="846"/>
                      <a:pt x="3275" y="418"/>
                      <a:pt x="2904" y="165"/>
                    </a:cubicBezTo>
                    <a:cubicBezTo>
                      <a:pt x="2733" y="47"/>
                      <a:pt x="2564" y="0"/>
                      <a:pt x="2306" y="0"/>
                    </a:cubicBezTo>
                    <a:cubicBezTo>
                      <a:pt x="2043" y="0"/>
                      <a:pt x="1774" y="217"/>
                      <a:pt x="1774" y="531"/>
                    </a:cubicBezTo>
                    <a:cubicBezTo>
                      <a:pt x="1774" y="810"/>
                      <a:pt x="2007" y="944"/>
                      <a:pt x="2182" y="944"/>
                    </a:cubicBezTo>
                    <a:cubicBezTo>
                      <a:pt x="2316" y="944"/>
                      <a:pt x="2419" y="872"/>
                      <a:pt x="2460" y="836"/>
                    </a:cubicBezTo>
                    <a:cubicBezTo>
                      <a:pt x="2579" y="732"/>
                      <a:pt x="2620" y="562"/>
                      <a:pt x="2573" y="423"/>
                    </a:cubicBezTo>
                    <a:cubicBezTo>
                      <a:pt x="2573" y="423"/>
                      <a:pt x="3007" y="588"/>
                      <a:pt x="2847" y="1254"/>
                    </a:cubicBezTo>
                    <a:cubicBezTo>
                      <a:pt x="2723" y="1779"/>
                      <a:pt x="1986" y="2336"/>
                      <a:pt x="1300" y="2377"/>
                    </a:cubicBezTo>
                    <a:cubicBezTo>
                      <a:pt x="614" y="2419"/>
                      <a:pt x="274" y="2063"/>
                      <a:pt x="238" y="1800"/>
                    </a:cubicBezTo>
                    <a:cubicBezTo>
                      <a:pt x="202" y="1532"/>
                      <a:pt x="346" y="1331"/>
                      <a:pt x="392" y="1207"/>
                    </a:cubicBezTo>
                    <a:cubicBezTo>
                      <a:pt x="444" y="1088"/>
                      <a:pt x="269" y="1099"/>
                      <a:pt x="134" y="1295"/>
                    </a:cubicBezTo>
                    <a:cubicBezTo>
                      <a:pt x="-5" y="1491"/>
                      <a:pt x="-144" y="2032"/>
                      <a:pt x="310" y="2403"/>
                    </a:cubicBezTo>
                    <a:cubicBezTo>
                      <a:pt x="769" y="2769"/>
                      <a:pt x="1738" y="2671"/>
                      <a:pt x="2274" y="2403"/>
                    </a:cubicBezTo>
                    <a:lnTo>
                      <a:pt x="4549" y="11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6372720" y="495360"/>
                <a:ext cx="761040" cy="270360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751" extrusionOk="0">
                    <a:moveTo>
                      <a:pt x="0" y="294"/>
                    </a:moveTo>
                    <a:lnTo>
                      <a:pt x="0" y="294"/>
                    </a:lnTo>
                    <a:lnTo>
                      <a:pt x="0" y="289"/>
                    </a:lnTo>
                    <a:cubicBezTo>
                      <a:pt x="5" y="150"/>
                      <a:pt x="165" y="62"/>
                      <a:pt x="288" y="129"/>
                    </a:cubicBezTo>
                    <a:cubicBezTo>
                      <a:pt x="366" y="176"/>
                      <a:pt x="448" y="222"/>
                      <a:pt x="526" y="258"/>
                    </a:cubicBezTo>
                    <a:cubicBezTo>
                      <a:pt x="825" y="418"/>
                      <a:pt x="1237" y="434"/>
                      <a:pt x="1624" y="294"/>
                    </a:cubicBezTo>
                    <a:cubicBezTo>
                      <a:pt x="1815" y="222"/>
                      <a:pt x="1985" y="124"/>
                      <a:pt x="2114" y="0"/>
                    </a:cubicBezTo>
                    <a:cubicBezTo>
                      <a:pt x="1892" y="356"/>
                      <a:pt x="1372" y="717"/>
                      <a:pt x="851" y="748"/>
                    </a:cubicBezTo>
                    <a:cubicBezTo>
                      <a:pt x="258" y="784"/>
                      <a:pt x="26" y="495"/>
                      <a:pt x="5" y="351"/>
                    </a:cubicBezTo>
                    <a:cubicBezTo>
                      <a:pt x="5" y="331"/>
                      <a:pt x="0" y="315"/>
                      <a:pt x="0" y="29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6434280" y="-13680"/>
                <a:ext cx="705240" cy="574920"/>
              </a:xfrm>
              <a:custGeom>
                <a:avLst/>
                <a:gdLst/>
                <a:ahLst/>
                <a:cxnLst/>
                <a:rect l="l" t="t" r="r" b="b"/>
                <a:pathLst>
                  <a:path w="1959" h="1597" extrusionOk="0">
                    <a:moveTo>
                      <a:pt x="1959" y="1048"/>
                    </a:moveTo>
                    <a:lnTo>
                      <a:pt x="1959" y="1048"/>
                    </a:lnTo>
                    <a:cubicBezTo>
                      <a:pt x="1850" y="1126"/>
                      <a:pt x="1716" y="1172"/>
                      <a:pt x="1572" y="1172"/>
                    </a:cubicBezTo>
                    <a:cubicBezTo>
                      <a:pt x="1319" y="1172"/>
                      <a:pt x="1103" y="1028"/>
                      <a:pt x="1000" y="816"/>
                    </a:cubicBezTo>
                    <a:cubicBezTo>
                      <a:pt x="1000" y="816"/>
                      <a:pt x="845" y="997"/>
                      <a:pt x="938" y="1239"/>
                    </a:cubicBezTo>
                    <a:cubicBezTo>
                      <a:pt x="938" y="1239"/>
                      <a:pt x="633" y="1064"/>
                      <a:pt x="633" y="702"/>
                    </a:cubicBezTo>
                    <a:cubicBezTo>
                      <a:pt x="633" y="342"/>
                      <a:pt x="927" y="171"/>
                      <a:pt x="1062" y="136"/>
                    </a:cubicBezTo>
                    <a:cubicBezTo>
                      <a:pt x="1020" y="12"/>
                      <a:pt x="556" y="-158"/>
                      <a:pt x="453" y="305"/>
                    </a:cubicBezTo>
                    <a:cubicBezTo>
                      <a:pt x="453" y="305"/>
                      <a:pt x="272" y="244"/>
                      <a:pt x="102" y="440"/>
                    </a:cubicBezTo>
                    <a:cubicBezTo>
                      <a:pt x="-68" y="631"/>
                      <a:pt x="-73" y="1213"/>
                      <a:pt x="448" y="1492"/>
                    </a:cubicBezTo>
                    <a:cubicBezTo>
                      <a:pt x="973" y="1765"/>
                      <a:pt x="1783" y="1466"/>
                      <a:pt x="1959" y="104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3"/>
              <p:cNvSpPr/>
              <p:nvPr/>
            </p:nvSpPr>
            <p:spPr>
              <a:xfrm>
                <a:off x="6333480" y="437760"/>
                <a:ext cx="15120" cy="29880"/>
              </a:xfrm>
              <a:custGeom>
                <a:avLst/>
                <a:gdLst/>
                <a:ahLst/>
                <a:cxnLst/>
                <a:rect l="l" t="t" r="r" b="b"/>
                <a:pathLst>
                  <a:path w="42" h="83" extrusionOk="0">
                    <a:moveTo>
                      <a:pt x="0" y="83"/>
                    </a:moveTo>
                    <a:lnTo>
                      <a:pt x="0" y="83"/>
                    </a:lnTo>
                    <a:cubicBezTo>
                      <a:pt x="16" y="52"/>
                      <a:pt x="26" y="26"/>
                      <a:pt x="42" y="0"/>
                    </a:cubicBezTo>
                    <a:lnTo>
                      <a:pt x="0" y="8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>
                <a:off x="5982840" y="-15120"/>
                <a:ext cx="601200" cy="252720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702" extrusionOk="0">
                    <a:moveTo>
                      <a:pt x="1670" y="0"/>
                    </a:moveTo>
                    <a:lnTo>
                      <a:pt x="1670" y="0"/>
                    </a:lnTo>
                    <a:cubicBezTo>
                      <a:pt x="1557" y="0"/>
                      <a:pt x="1052" y="196"/>
                      <a:pt x="1047" y="702"/>
                    </a:cubicBezTo>
                    <a:cubicBezTo>
                      <a:pt x="913" y="377"/>
                      <a:pt x="547" y="-5"/>
                      <a:pt x="0" y="0"/>
                    </a:cubicBezTo>
                    <a:lnTo>
                      <a:pt x="167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3423240" y="-15120"/>
                <a:ext cx="3073680" cy="1437480"/>
              </a:xfrm>
              <a:custGeom>
                <a:avLst/>
                <a:gdLst/>
                <a:ahLst/>
                <a:cxnLst/>
                <a:rect l="l" t="t" r="r" b="b"/>
                <a:pathLst>
                  <a:path w="8538" h="3993" extrusionOk="0">
                    <a:moveTo>
                      <a:pt x="6996" y="1274"/>
                    </a:moveTo>
                    <a:lnTo>
                      <a:pt x="6996" y="1274"/>
                    </a:lnTo>
                    <a:cubicBezTo>
                      <a:pt x="7285" y="1274"/>
                      <a:pt x="7512" y="1042"/>
                      <a:pt x="7512" y="758"/>
                    </a:cubicBezTo>
                    <a:cubicBezTo>
                      <a:pt x="7512" y="469"/>
                      <a:pt x="7285" y="237"/>
                      <a:pt x="6996" y="237"/>
                    </a:cubicBezTo>
                    <a:cubicBezTo>
                      <a:pt x="6857" y="237"/>
                      <a:pt x="6749" y="351"/>
                      <a:pt x="6749" y="485"/>
                    </a:cubicBezTo>
                    <a:cubicBezTo>
                      <a:pt x="6749" y="557"/>
                      <a:pt x="6780" y="619"/>
                      <a:pt x="6827" y="665"/>
                    </a:cubicBezTo>
                    <a:cubicBezTo>
                      <a:pt x="6868" y="706"/>
                      <a:pt x="6929" y="732"/>
                      <a:pt x="6996" y="732"/>
                    </a:cubicBezTo>
                    <a:cubicBezTo>
                      <a:pt x="7135" y="732"/>
                      <a:pt x="7244" y="624"/>
                      <a:pt x="7244" y="485"/>
                    </a:cubicBezTo>
                    <a:cubicBezTo>
                      <a:pt x="7244" y="475"/>
                      <a:pt x="7244" y="464"/>
                      <a:pt x="7239" y="454"/>
                    </a:cubicBezTo>
                    <a:cubicBezTo>
                      <a:pt x="7301" y="501"/>
                      <a:pt x="7337" y="573"/>
                      <a:pt x="7337" y="650"/>
                    </a:cubicBezTo>
                    <a:cubicBezTo>
                      <a:pt x="7337" y="794"/>
                      <a:pt x="7244" y="934"/>
                      <a:pt x="7084" y="944"/>
                    </a:cubicBezTo>
                    <a:cubicBezTo>
                      <a:pt x="6873" y="949"/>
                      <a:pt x="6785" y="887"/>
                      <a:pt x="6501" y="758"/>
                    </a:cubicBezTo>
                    <a:cubicBezTo>
                      <a:pt x="6197" y="614"/>
                      <a:pt x="5357" y="258"/>
                      <a:pt x="4645" y="258"/>
                    </a:cubicBezTo>
                    <a:cubicBezTo>
                      <a:pt x="3692" y="258"/>
                      <a:pt x="2991" y="614"/>
                      <a:pt x="2712" y="706"/>
                    </a:cubicBezTo>
                    <a:cubicBezTo>
                      <a:pt x="2583" y="753"/>
                      <a:pt x="2439" y="784"/>
                      <a:pt x="2336" y="763"/>
                    </a:cubicBezTo>
                    <a:cubicBezTo>
                      <a:pt x="2212" y="743"/>
                      <a:pt x="2083" y="650"/>
                      <a:pt x="2036" y="501"/>
                    </a:cubicBezTo>
                    <a:cubicBezTo>
                      <a:pt x="1990" y="361"/>
                      <a:pt x="2027" y="258"/>
                      <a:pt x="2078" y="181"/>
                    </a:cubicBezTo>
                    <a:cubicBezTo>
                      <a:pt x="2150" y="67"/>
                      <a:pt x="2269" y="16"/>
                      <a:pt x="2315" y="0"/>
                    </a:cubicBezTo>
                    <a:cubicBezTo>
                      <a:pt x="2258" y="0"/>
                      <a:pt x="2078" y="26"/>
                      <a:pt x="1949" y="170"/>
                    </a:cubicBezTo>
                    <a:cubicBezTo>
                      <a:pt x="1867" y="263"/>
                      <a:pt x="1810" y="377"/>
                      <a:pt x="1810" y="531"/>
                    </a:cubicBezTo>
                    <a:cubicBezTo>
                      <a:pt x="1810" y="753"/>
                      <a:pt x="1949" y="980"/>
                      <a:pt x="2232" y="1047"/>
                    </a:cubicBezTo>
                    <a:cubicBezTo>
                      <a:pt x="2232" y="1047"/>
                      <a:pt x="1598" y="1516"/>
                      <a:pt x="1005" y="1491"/>
                    </a:cubicBezTo>
                    <a:cubicBezTo>
                      <a:pt x="412" y="1470"/>
                      <a:pt x="258" y="1124"/>
                      <a:pt x="258" y="866"/>
                    </a:cubicBezTo>
                    <a:cubicBezTo>
                      <a:pt x="258" y="603"/>
                      <a:pt x="371" y="413"/>
                      <a:pt x="608" y="413"/>
                    </a:cubicBezTo>
                    <a:cubicBezTo>
                      <a:pt x="717" y="407"/>
                      <a:pt x="856" y="469"/>
                      <a:pt x="902" y="573"/>
                    </a:cubicBezTo>
                    <a:cubicBezTo>
                      <a:pt x="938" y="645"/>
                      <a:pt x="928" y="727"/>
                      <a:pt x="877" y="800"/>
                    </a:cubicBezTo>
                    <a:cubicBezTo>
                      <a:pt x="840" y="846"/>
                      <a:pt x="804" y="892"/>
                      <a:pt x="820" y="939"/>
                    </a:cubicBezTo>
                    <a:cubicBezTo>
                      <a:pt x="835" y="975"/>
                      <a:pt x="871" y="975"/>
                      <a:pt x="913" y="954"/>
                    </a:cubicBezTo>
                    <a:cubicBezTo>
                      <a:pt x="1031" y="892"/>
                      <a:pt x="1201" y="640"/>
                      <a:pt x="975" y="382"/>
                    </a:cubicBezTo>
                    <a:cubicBezTo>
                      <a:pt x="866" y="258"/>
                      <a:pt x="649" y="170"/>
                      <a:pt x="438" y="227"/>
                    </a:cubicBezTo>
                    <a:cubicBezTo>
                      <a:pt x="211" y="289"/>
                      <a:pt x="0" y="505"/>
                      <a:pt x="0" y="882"/>
                    </a:cubicBezTo>
                    <a:cubicBezTo>
                      <a:pt x="0" y="1635"/>
                      <a:pt x="675" y="1764"/>
                      <a:pt x="1021" y="1769"/>
                    </a:cubicBezTo>
                    <a:cubicBezTo>
                      <a:pt x="1279" y="1774"/>
                      <a:pt x="1521" y="1712"/>
                      <a:pt x="1707" y="1645"/>
                    </a:cubicBezTo>
                    <a:cubicBezTo>
                      <a:pt x="1995" y="1542"/>
                      <a:pt x="2258" y="1408"/>
                      <a:pt x="2568" y="1233"/>
                    </a:cubicBezTo>
                    <a:cubicBezTo>
                      <a:pt x="3212" y="866"/>
                      <a:pt x="3919" y="702"/>
                      <a:pt x="4645" y="753"/>
                    </a:cubicBezTo>
                    <a:cubicBezTo>
                      <a:pt x="5372" y="800"/>
                      <a:pt x="6537" y="1160"/>
                      <a:pt x="7007" y="1795"/>
                    </a:cubicBezTo>
                    <a:cubicBezTo>
                      <a:pt x="7481" y="2429"/>
                      <a:pt x="7331" y="3203"/>
                      <a:pt x="6966" y="3486"/>
                    </a:cubicBezTo>
                    <a:cubicBezTo>
                      <a:pt x="6599" y="3770"/>
                      <a:pt x="6172" y="3682"/>
                      <a:pt x="6063" y="3553"/>
                    </a:cubicBezTo>
                    <a:cubicBezTo>
                      <a:pt x="6063" y="3553"/>
                      <a:pt x="6373" y="3486"/>
                      <a:pt x="6373" y="3166"/>
                    </a:cubicBezTo>
                    <a:cubicBezTo>
                      <a:pt x="6373" y="2852"/>
                      <a:pt x="6032" y="2744"/>
                      <a:pt x="5867" y="2744"/>
                    </a:cubicBezTo>
                    <a:cubicBezTo>
                      <a:pt x="5707" y="2744"/>
                      <a:pt x="5470" y="2914"/>
                      <a:pt x="5470" y="3208"/>
                    </a:cubicBezTo>
                    <a:cubicBezTo>
                      <a:pt x="5470" y="3502"/>
                      <a:pt x="5615" y="3868"/>
                      <a:pt x="6022" y="3966"/>
                    </a:cubicBezTo>
                    <a:cubicBezTo>
                      <a:pt x="6429" y="4064"/>
                      <a:pt x="7167" y="3909"/>
                      <a:pt x="7512" y="3260"/>
                    </a:cubicBezTo>
                    <a:cubicBezTo>
                      <a:pt x="7512" y="3260"/>
                      <a:pt x="7677" y="3584"/>
                      <a:pt x="7966" y="3584"/>
                    </a:cubicBezTo>
                    <a:cubicBezTo>
                      <a:pt x="8260" y="3584"/>
                      <a:pt x="8538" y="3347"/>
                      <a:pt x="8538" y="3063"/>
                    </a:cubicBezTo>
                    <a:cubicBezTo>
                      <a:pt x="8538" y="2780"/>
                      <a:pt x="8322" y="2656"/>
                      <a:pt x="8131" y="2656"/>
                    </a:cubicBezTo>
                    <a:cubicBezTo>
                      <a:pt x="7945" y="2656"/>
                      <a:pt x="7888" y="2836"/>
                      <a:pt x="7935" y="2940"/>
                    </a:cubicBezTo>
                    <a:cubicBezTo>
                      <a:pt x="7986" y="3048"/>
                      <a:pt x="8100" y="3105"/>
                      <a:pt x="8214" y="3012"/>
                    </a:cubicBezTo>
                    <a:cubicBezTo>
                      <a:pt x="8214" y="3012"/>
                      <a:pt x="8193" y="3260"/>
                      <a:pt x="8043" y="3290"/>
                    </a:cubicBezTo>
                    <a:cubicBezTo>
                      <a:pt x="7894" y="3321"/>
                      <a:pt x="7677" y="3306"/>
                      <a:pt x="7636" y="3089"/>
                    </a:cubicBezTo>
                    <a:cubicBezTo>
                      <a:pt x="7595" y="2867"/>
                      <a:pt x="7698" y="2609"/>
                      <a:pt x="7553" y="2042"/>
                    </a:cubicBezTo>
                    <a:cubicBezTo>
                      <a:pt x="7409" y="1475"/>
                      <a:pt x="7084" y="1351"/>
                      <a:pt x="6996" y="1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>
                <a:off x="4171320" y="-15120"/>
                <a:ext cx="180000" cy="181800"/>
              </a:xfrm>
              <a:custGeom>
                <a:avLst/>
                <a:gdLst/>
                <a:ahLst/>
                <a:cxnLst/>
                <a:rect l="l" t="t" r="r" b="b"/>
                <a:pathLst>
                  <a:path w="500" h="505" extrusionOk="0">
                    <a:moveTo>
                      <a:pt x="248" y="505"/>
                    </a:moveTo>
                    <a:lnTo>
                      <a:pt x="248" y="505"/>
                    </a:lnTo>
                    <a:cubicBezTo>
                      <a:pt x="108" y="505"/>
                      <a:pt x="0" y="392"/>
                      <a:pt x="0" y="253"/>
                    </a:cubicBezTo>
                    <a:cubicBezTo>
                      <a:pt x="0" y="113"/>
                      <a:pt x="108" y="0"/>
                      <a:pt x="248" y="0"/>
                    </a:cubicBezTo>
                    <a:cubicBezTo>
                      <a:pt x="387" y="0"/>
                      <a:pt x="500" y="113"/>
                      <a:pt x="500" y="253"/>
                    </a:cubicBezTo>
                    <a:cubicBezTo>
                      <a:pt x="500" y="392"/>
                      <a:pt x="387" y="505"/>
                      <a:pt x="248" y="5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3"/>
              <p:cNvSpPr/>
              <p:nvPr/>
            </p:nvSpPr>
            <p:spPr>
              <a:xfrm>
                <a:off x="2227680" y="-15120"/>
                <a:ext cx="255960" cy="256320"/>
              </a:xfrm>
              <a:custGeom>
                <a:avLst/>
                <a:gdLst/>
                <a:ahLst/>
                <a:cxnLst/>
                <a:rect l="l" t="t" r="r" b="b"/>
                <a:pathLst>
                  <a:path w="711" h="712" extrusionOk="0">
                    <a:moveTo>
                      <a:pt x="355" y="712"/>
                    </a:moveTo>
                    <a:lnTo>
                      <a:pt x="355" y="712"/>
                    </a:lnTo>
                    <a:cubicBezTo>
                      <a:pt x="159" y="712"/>
                      <a:pt x="0" y="552"/>
                      <a:pt x="0" y="356"/>
                    </a:cubicBezTo>
                    <a:cubicBezTo>
                      <a:pt x="0" y="160"/>
                      <a:pt x="159" y="0"/>
                      <a:pt x="355" y="0"/>
                    </a:cubicBezTo>
                    <a:cubicBezTo>
                      <a:pt x="551" y="0"/>
                      <a:pt x="711" y="160"/>
                      <a:pt x="711" y="356"/>
                    </a:cubicBezTo>
                    <a:cubicBezTo>
                      <a:pt x="711" y="552"/>
                      <a:pt x="551" y="712"/>
                      <a:pt x="355" y="7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5680080" y="783000"/>
                <a:ext cx="208080" cy="20808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578" extrusionOk="0">
                    <a:moveTo>
                      <a:pt x="289" y="0"/>
                    </a:moveTo>
                    <a:lnTo>
                      <a:pt x="289" y="0"/>
                    </a:lnTo>
                    <a:cubicBezTo>
                      <a:pt x="449" y="0"/>
                      <a:pt x="578" y="130"/>
                      <a:pt x="578" y="290"/>
                    </a:cubicBezTo>
                    <a:cubicBezTo>
                      <a:pt x="583" y="449"/>
                      <a:pt x="454" y="578"/>
                      <a:pt x="294" y="578"/>
                    </a:cubicBezTo>
                    <a:cubicBezTo>
                      <a:pt x="134" y="578"/>
                      <a:pt x="0" y="449"/>
                      <a:pt x="0" y="290"/>
                    </a:cubicBezTo>
                    <a:cubicBezTo>
                      <a:pt x="0" y="130"/>
                      <a:pt x="129" y="0"/>
                      <a:pt x="2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2890440" y="194760"/>
                <a:ext cx="384120" cy="382320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062" extrusionOk="0">
                    <a:moveTo>
                      <a:pt x="536" y="1062"/>
                    </a:moveTo>
                    <a:lnTo>
                      <a:pt x="536" y="1062"/>
                    </a:lnTo>
                    <a:cubicBezTo>
                      <a:pt x="242" y="1062"/>
                      <a:pt x="0" y="825"/>
                      <a:pt x="0" y="531"/>
                    </a:cubicBezTo>
                    <a:cubicBezTo>
                      <a:pt x="0" y="237"/>
                      <a:pt x="242" y="0"/>
                      <a:pt x="536" y="0"/>
                    </a:cubicBezTo>
                    <a:cubicBezTo>
                      <a:pt x="825" y="0"/>
                      <a:pt x="1067" y="237"/>
                      <a:pt x="1067" y="531"/>
                    </a:cubicBezTo>
                    <a:cubicBezTo>
                      <a:pt x="1067" y="825"/>
                      <a:pt x="825" y="1062"/>
                      <a:pt x="536" y="10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2593800" y="82080"/>
                <a:ext cx="3305160" cy="1339920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3722" extrusionOk="0">
                    <a:moveTo>
                      <a:pt x="1830" y="751"/>
                    </a:moveTo>
                    <a:lnTo>
                      <a:pt x="1830" y="751"/>
                    </a:lnTo>
                    <a:cubicBezTo>
                      <a:pt x="1830" y="297"/>
                      <a:pt x="1458" y="-38"/>
                      <a:pt x="875" y="3"/>
                    </a:cubicBezTo>
                    <a:cubicBezTo>
                      <a:pt x="267" y="45"/>
                      <a:pt x="-130" y="591"/>
                      <a:pt x="40" y="1417"/>
                    </a:cubicBezTo>
                    <a:cubicBezTo>
                      <a:pt x="215" y="2237"/>
                      <a:pt x="1077" y="2453"/>
                      <a:pt x="1077" y="2453"/>
                    </a:cubicBezTo>
                    <a:cubicBezTo>
                      <a:pt x="1077" y="2453"/>
                      <a:pt x="1030" y="2716"/>
                      <a:pt x="1463" y="2830"/>
                    </a:cubicBezTo>
                    <a:cubicBezTo>
                      <a:pt x="1896" y="2948"/>
                      <a:pt x="2830" y="2520"/>
                      <a:pt x="2830" y="2520"/>
                    </a:cubicBezTo>
                    <a:cubicBezTo>
                      <a:pt x="2830" y="2520"/>
                      <a:pt x="2742" y="2582"/>
                      <a:pt x="2773" y="2757"/>
                    </a:cubicBezTo>
                    <a:cubicBezTo>
                      <a:pt x="2804" y="2933"/>
                      <a:pt x="2953" y="2917"/>
                      <a:pt x="2953" y="2917"/>
                    </a:cubicBezTo>
                    <a:cubicBezTo>
                      <a:pt x="2953" y="2917"/>
                      <a:pt x="2701" y="2953"/>
                      <a:pt x="2701" y="3325"/>
                    </a:cubicBezTo>
                    <a:cubicBezTo>
                      <a:pt x="2701" y="3696"/>
                      <a:pt x="3005" y="3722"/>
                      <a:pt x="3005" y="3722"/>
                    </a:cubicBezTo>
                    <a:cubicBezTo>
                      <a:pt x="3005" y="3722"/>
                      <a:pt x="3021" y="3180"/>
                      <a:pt x="3469" y="2597"/>
                    </a:cubicBezTo>
                    <a:cubicBezTo>
                      <a:pt x="3913" y="2015"/>
                      <a:pt x="4712" y="1592"/>
                      <a:pt x="5485" y="1556"/>
                    </a:cubicBezTo>
                    <a:cubicBezTo>
                      <a:pt x="6259" y="1520"/>
                      <a:pt x="6754" y="1793"/>
                      <a:pt x="6985" y="2036"/>
                    </a:cubicBezTo>
                    <a:cubicBezTo>
                      <a:pt x="7222" y="2278"/>
                      <a:pt x="7264" y="2577"/>
                      <a:pt x="7418" y="2577"/>
                    </a:cubicBezTo>
                    <a:cubicBezTo>
                      <a:pt x="7573" y="2577"/>
                      <a:pt x="7588" y="2427"/>
                      <a:pt x="7686" y="2118"/>
                    </a:cubicBezTo>
                    <a:cubicBezTo>
                      <a:pt x="7810" y="1746"/>
                      <a:pt x="8079" y="1561"/>
                      <a:pt x="8506" y="1618"/>
                    </a:cubicBezTo>
                    <a:cubicBezTo>
                      <a:pt x="8939" y="1674"/>
                      <a:pt x="8924" y="2045"/>
                      <a:pt x="8924" y="2045"/>
                    </a:cubicBezTo>
                    <a:cubicBezTo>
                      <a:pt x="9058" y="2453"/>
                      <a:pt x="9058" y="2453"/>
                      <a:pt x="9058" y="2453"/>
                    </a:cubicBezTo>
                    <a:cubicBezTo>
                      <a:pt x="9218" y="2329"/>
                      <a:pt x="9352" y="1752"/>
                      <a:pt x="8579" y="1251"/>
                    </a:cubicBezTo>
                    <a:cubicBezTo>
                      <a:pt x="7743" y="710"/>
                      <a:pt x="6254" y="628"/>
                      <a:pt x="5465" y="937"/>
                    </a:cubicBezTo>
                    <a:cubicBezTo>
                      <a:pt x="4676" y="1246"/>
                      <a:pt x="3861" y="1741"/>
                      <a:pt x="3299" y="2020"/>
                    </a:cubicBezTo>
                    <a:cubicBezTo>
                      <a:pt x="2577" y="2381"/>
                      <a:pt x="1241" y="2613"/>
                      <a:pt x="514" y="1798"/>
                    </a:cubicBezTo>
                    <a:cubicBezTo>
                      <a:pt x="174" y="1417"/>
                      <a:pt x="174" y="829"/>
                      <a:pt x="375" y="519"/>
                    </a:cubicBezTo>
                    <a:cubicBezTo>
                      <a:pt x="483" y="354"/>
                      <a:pt x="783" y="205"/>
                      <a:pt x="994" y="313"/>
                    </a:cubicBezTo>
                    <a:lnTo>
                      <a:pt x="1830" y="75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5290200" y="1422000"/>
                <a:ext cx="156240" cy="15768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8" extrusionOk="0">
                    <a:moveTo>
                      <a:pt x="217" y="0"/>
                    </a:moveTo>
                    <a:lnTo>
                      <a:pt x="217" y="0"/>
                    </a:lnTo>
                    <a:cubicBezTo>
                      <a:pt x="341" y="0"/>
                      <a:pt x="434" y="98"/>
                      <a:pt x="434" y="216"/>
                    </a:cubicBezTo>
                    <a:cubicBezTo>
                      <a:pt x="434" y="340"/>
                      <a:pt x="341" y="438"/>
                      <a:pt x="217" y="438"/>
                    </a:cubicBezTo>
                    <a:cubicBezTo>
                      <a:pt x="98" y="438"/>
                      <a:pt x="0" y="340"/>
                      <a:pt x="0" y="216"/>
                    </a:cubicBezTo>
                    <a:cubicBezTo>
                      <a:pt x="0" y="98"/>
                      <a:pt x="98" y="0"/>
                      <a:pt x="2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4897080" y="1266120"/>
                <a:ext cx="156240" cy="15588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7" y="0"/>
                    </a:moveTo>
                    <a:lnTo>
                      <a:pt x="217" y="0"/>
                    </a:lnTo>
                    <a:cubicBezTo>
                      <a:pt x="335" y="0"/>
                      <a:pt x="434" y="98"/>
                      <a:pt x="434" y="216"/>
                    </a:cubicBezTo>
                    <a:cubicBezTo>
                      <a:pt x="434" y="335"/>
                      <a:pt x="335" y="433"/>
                      <a:pt x="217" y="433"/>
                    </a:cubicBezTo>
                    <a:cubicBezTo>
                      <a:pt x="98" y="433"/>
                      <a:pt x="0" y="335"/>
                      <a:pt x="0" y="216"/>
                    </a:cubicBezTo>
                    <a:cubicBezTo>
                      <a:pt x="0" y="98"/>
                      <a:pt x="98" y="0"/>
                      <a:pt x="2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3853800" y="788760"/>
                <a:ext cx="1350000" cy="839160"/>
              </a:xfrm>
              <a:custGeom>
                <a:avLst/>
                <a:gdLst/>
                <a:ahLst/>
                <a:cxnLst/>
                <a:rect l="l" t="t" r="r" b="b"/>
                <a:pathLst>
                  <a:path w="3750" h="2331" extrusionOk="0">
                    <a:moveTo>
                      <a:pt x="3115" y="1326"/>
                    </a:moveTo>
                    <a:lnTo>
                      <a:pt x="3115" y="1326"/>
                    </a:lnTo>
                    <a:cubicBezTo>
                      <a:pt x="2898" y="1326"/>
                      <a:pt x="2609" y="1490"/>
                      <a:pt x="2609" y="1826"/>
                    </a:cubicBezTo>
                    <a:cubicBezTo>
                      <a:pt x="2609" y="2150"/>
                      <a:pt x="2878" y="2331"/>
                      <a:pt x="3115" y="2331"/>
                    </a:cubicBezTo>
                    <a:cubicBezTo>
                      <a:pt x="3382" y="2331"/>
                      <a:pt x="3696" y="2140"/>
                      <a:pt x="3743" y="1671"/>
                    </a:cubicBezTo>
                    <a:cubicBezTo>
                      <a:pt x="3805" y="1098"/>
                      <a:pt x="3465" y="0"/>
                      <a:pt x="1990" y="0"/>
                    </a:cubicBezTo>
                    <a:cubicBezTo>
                      <a:pt x="516" y="0"/>
                      <a:pt x="0" y="825"/>
                      <a:pt x="0" y="1465"/>
                    </a:cubicBezTo>
                    <a:cubicBezTo>
                      <a:pt x="0" y="2104"/>
                      <a:pt x="402" y="2274"/>
                      <a:pt x="629" y="2274"/>
                    </a:cubicBezTo>
                    <a:cubicBezTo>
                      <a:pt x="856" y="2274"/>
                      <a:pt x="1036" y="2083"/>
                      <a:pt x="1036" y="1867"/>
                    </a:cubicBezTo>
                    <a:cubicBezTo>
                      <a:pt x="1036" y="1650"/>
                      <a:pt x="861" y="1460"/>
                      <a:pt x="629" y="1460"/>
                    </a:cubicBezTo>
                    <a:cubicBezTo>
                      <a:pt x="423" y="1460"/>
                      <a:pt x="315" y="1599"/>
                      <a:pt x="263" y="1686"/>
                    </a:cubicBezTo>
                    <a:cubicBezTo>
                      <a:pt x="263" y="1686"/>
                      <a:pt x="165" y="1377"/>
                      <a:pt x="428" y="995"/>
                    </a:cubicBezTo>
                    <a:cubicBezTo>
                      <a:pt x="691" y="614"/>
                      <a:pt x="1465" y="516"/>
                      <a:pt x="1872" y="820"/>
                    </a:cubicBezTo>
                    <a:cubicBezTo>
                      <a:pt x="2280" y="1125"/>
                      <a:pt x="2259" y="1429"/>
                      <a:pt x="2145" y="1609"/>
                    </a:cubicBezTo>
                    <a:cubicBezTo>
                      <a:pt x="2047" y="1764"/>
                      <a:pt x="1821" y="1810"/>
                      <a:pt x="1666" y="1697"/>
                    </a:cubicBezTo>
                    <a:cubicBezTo>
                      <a:pt x="1717" y="1676"/>
                      <a:pt x="1779" y="1620"/>
                      <a:pt x="1779" y="1522"/>
                    </a:cubicBezTo>
                    <a:cubicBezTo>
                      <a:pt x="1779" y="1392"/>
                      <a:pt x="1661" y="1330"/>
                      <a:pt x="1593" y="1330"/>
                    </a:cubicBezTo>
                    <a:cubicBezTo>
                      <a:pt x="1511" y="1330"/>
                      <a:pt x="1413" y="1387"/>
                      <a:pt x="1392" y="1511"/>
                    </a:cubicBezTo>
                    <a:cubicBezTo>
                      <a:pt x="1367" y="1650"/>
                      <a:pt x="1397" y="1759"/>
                      <a:pt x="1511" y="1857"/>
                    </a:cubicBezTo>
                    <a:cubicBezTo>
                      <a:pt x="1779" y="2083"/>
                      <a:pt x="2290" y="1975"/>
                      <a:pt x="2419" y="1563"/>
                    </a:cubicBezTo>
                    <a:cubicBezTo>
                      <a:pt x="2527" y="1212"/>
                      <a:pt x="2341" y="475"/>
                      <a:pt x="1449" y="351"/>
                    </a:cubicBezTo>
                    <a:cubicBezTo>
                      <a:pt x="1449" y="351"/>
                      <a:pt x="2058" y="114"/>
                      <a:pt x="2713" y="397"/>
                    </a:cubicBezTo>
                    <a:cubicBezTo>
                      <a:pt x="3367" y="686"/>
                      <a:pt x="3593" y="1382"/>
                      <a:pt x="3485" y="1759"/>
                    </a:cubicBezTo>
                    <a:cubicBezTo>
                      <a:pt x="3413" y="2017"/>
                      <a:pt x="3270" y="2104"/>
                      <a:pt x="3130" y="2104"/>
                    </a:cubicBezTo>
                    <a:cubicBezTo>
                      <a:pt x="3068" y="2104"/>
                      <a:pt x="3017" y="2088"/>
                      <a:pt x="2965" y="2053"/>
                    </a:cubicBezTo>
                    <a:cubicBezTo>
                      <a:pt x="2888" y="2006"/>
                      <a:pt x="2816" y="1913"/>
                      <a:pt x="2821" y="1795"/>
                    </a:cubicBezTo>
                    <a:cubicBezTo>
                      <a:pt x="2821" y="1728"/>
                      <a:pt x="2841" y="1650"/>
                      <a:pt x="2903" y="1588"/>
                    </a:cubicBezTo>
                    <a:lnTo>
                      <a:pt x="3115" y="132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6588000" y="1017000"/>
                <a:ext cx="274680" cy="27684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9" extrusionOk="0">
                    <a:moveTo>
                      <a:pt x="763" y="382"/>
                    </a:moveTo>
                    <a:lnTo>
                      <a:pt x="763" y="382"/>
                    </a:lnTo>
                    <a:cubicBezTo>
                      <a:pt x="763" y="171"/>
                      <a:pt x="593" y="0"/>
                      <a:pt x="382" y="0"/>
                    </a:cubicBezTo>
                    <a:cubicBezTo>
                      <a:pt x="170" y="0"/>
                      <a:pt x="0" y="171"/>
                      <a:pt x="0" y="382"/>
                    </a:cubicBezTo>
                    <a:cubicBezTo>
                      <a:pt x="0" y="594"/>
                      <a:pt x="170" y="769"/>
                      <a:pt x="382" y="769"/>
                    </a:cubicBezTo>
                    <a:cubicBezTo>
                      <a:pt x="593" y="769"/>
                      <a:pt x="763" y="594"/>
                      <a:pt x="763" y="3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5860800" y="1506240"/>
                <a:ext cx="513000" cy="512640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1424" extrusionOk="0">
                    <a:moveTo>
                      <a:pt x="654" y="1313"/>
                    </a:moveTo>
                    <a:lnTo>
                      <a:pt x="654" y="1313"/>
                    </a:lnTo>
                    <a:cubicBezTo>
                      <a:pt x="953" y="1014"/>
                      <a:pt x="1463" y="49"/>
                      <a:pt x="1422" y="3"/>
                    </a:cubicBezTo>
                    <a:cubicBezTo>
                      <a:pt x="1381" y="-38"/>
                      <a:pt x="406" y="477"/>
                      <a:pt x="112" y="771"/>
                    </a:cubicBezTo>
                    <a:cubicBezTo>
                      <a:pt x="-38" y="921"/>
                      <a:pt x="-38" y="1163"/>
                      <a:pt x="112" y="1313"/>
                    </a:cubicBezTo>
                    <a:cubicBezTo>
                      <a:pt x="261" y="1462"/>
                      <a:pt x="504" y="1462"/>
                      <a:pt x="654" y="13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375960" y="1401480"/>
                <a:ext cx="212040" cy="44424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1234" extrusionOk="0">
                    <a:moveTo>
                      <a:pt x="589" y="0"/>
                    </a:moveTo>
                    <a:lnTo>
                      <a:pt x="589" y="0"/>
                    </a:lnTo>
                    <a:cubicBezTo>
                      <a:pt x="300" y="320"/>
                      <a:pt x="414" y="644"/>
                      <a:pt x="455" y="851"/>
                    </a:cubicBezTo>
                    <a:cubicBezTo>
                      <a:pt x="522" y="1155"/>
                      <a:pt x="269" y="1361"/>
                      <a:pt x="78" y="1145"/>
                    </a:cubicBezTo>
                    <a:cubicBezTo>
                      <a:pt x="-102" y="933"/>
                      <a:pt x="12" y="191"/>
                      <a:pt x="5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6035400" y="1293840"/>
                <a:ext cx="443160" cy="2098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583" extrusionOk="0">
                    <a:moveTo>
                      <a:pt x="1231" y="0"/>
                    </a:moveTo>
                    <a:lnTo>
                      <a:pt x="1231" y="0"/>
                    </a:lnTo>
                    <a:cubicBezTo>
                      <a:pt x="916" y="283"/>
                      <a:pt x="586" y="175"/>
                      <a:pt x="380" y="128"/>
                    </a:cubicBezTo>
                    <a:cubicBezTo>
                      <a:pt x="81" y="62"/>
                      <a:pt x="-130" y="314"/>
                      <a:pt x="91" y="505"/>
                    </a:cubicBezTo>
                    <a:cubicBezTo>
                      <a:pt x="297" y="685"/>
                      <a:pt x="1040" y="572"/>
                      <a:pt x="12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2" name="Google Shape;172;p3"/>
            <p:cNvGrpSpPr/>
            <p:nvPr/>
          </p:nvGrpSpPr>
          <p:grpSpPr>
            <a:xfrm rot="5400000">
              <a:off x="174512" y="170764"/>
              <a:ext cx="354831" cy="354766"/>
              <a:chOff x="1162947" y="1422406"/>
              <a:chExt cx="354795" cy="354731"/>
            </a:xfrm>
          </p:grpSpPr>
          <p:sp>
            <p:nvSpPr>
              <p:cNvPr id="173" name="Google Shape;173;p3"/>
              <p:cNvSpPr/>
              <p:nvPr/>
            </p:nvSpPr>
            <p:spPr>
              <a:xfrm rot="10800000">
                <a:off x="1162947" y="1483932"/>
                <a:ext cx="165815" cy="285735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4551" extrusionOk="0">
                    <a:moveTo>
                      <a:pt x="2522" y="0"/>
                    </a:moveTo>
                    <a:lnTo>
                      <a:pt x="2522" y="0"/>
                    </a:lnTo>
                    <a:cubicBezTo>
                      <a:pt x="2496" y="103"/>
                      <a:pt x="2475" y="438"/>
                      <a:pt x="2641" y="572"/>
                    </a:cubicBezTo>
                    <a:cubicBezTo>
                      <a:pt x="2641" y="572"/>
                      <a:pt x="2336" y="516"/>
                      <a:pt x="2197" y="717"/>
                    </a:cubicBezTo>
                    <a:cubicBezTo>
                      <a:pt x="2197" y="717"/>
                      <a:pt x="2424" y="706"/>
                      <a:pt x="2573" y="959"/>
                    </a:cubicBezTo>
                    <a:cubicBezTo>
                      <a:pt x="2718" y="1217"/>
                      <a:pt x="2573" y="1408"/>
                      <a:pt x="2522" y="1449"/>
                    </a:cubicBezTo>
                    <a:cubicBezTo>
                      <a:pt x="2522" y="1449"/>
                      <a:pt x="2543" y="1325"/>
                      <a:pt x="2439" y="1201"/>
                    </a:cubicBezTo>
                    <a:cubicBezTo>
                      <a:pt x="2331" y="1078"/>
                      <a:pt x="1960" y="1041"/>
                      <a:pt x="1795" y="1232"/>
                    </a:cubicBezTo>
                    <a:cubicBezTo>
                      <a:pt x="1795" y="1232"/>
                      <a:pt x="2223" y="1279"/>
                      <a:pt x="2475" y="1645"/>
                    </a:cubicBezTo>
                    <a:cubicBezTo>
                      <a:pt x="2594" y="1815"/>
                      <a:pt x="2641" y="1985"/>
                      <a:pt x="2641" y="2243"/>
                    </a:cubicBezTo>
                    <a:cubicBezTo>
                      <a:pt x="2641" y="2511"/>
                      <a:pt x="2429" y="2774"/>
                      <a:pt x="2109" y="2774"/>
                    </a:cubicBezTo>
                    <a:cubicBezTo>
                      <a:pt x="1831" y="2774"/>
                      <a:pt x="1696" y="2542"/>
                      <a:pt x="1696" y="2367"/>
                    </a:cubicBezTo>
                    <a:cubicBezTo>
                      <a:pt x="1696" y="2233"/>
                      <a:pt x="1769" y="2135"/>
                      <a:pt x="1810" y="2088"/>
                    </a:cubicBezTo>
                    <a:cubicBezTo>
                      <a:pt x="1908" y="1975"/>
                      <a:pt x="2078" y="1934"/>
                      <a:pt x="2223" y="1975"/>
                    </a:cubicBezTo>
                    <a:cubicBezTo>
                      <a:pt x="2223" y="1975"/>
                      <a:pt x="2052" y="1547"/>
                      <a:pt x="1387" y="1701"/>
                    </a:cubicBezTo>
                    <a:cubicBezTo>
                      <a:pt x="861" y="1831"/>
                      <a:pt x="304" y="2568"/>
                      <a:pt x="268" y="3248"/>
                    </a:cubicBezTo>
                    <a:cubicBezTo>
                      <a:pt x="227" y="3935"/>
                      <a:pt x="578" y="4275"/>
                      <a:pt x="846" y="4311"/>
                    </a:cubicBezTo>
                    <a:cubicBezTo>
                      <a:pt x="1109" y="4347"/>
                      <a:pt x="1310" y="4202"/>
                      <a:pt x="1434" y="4156"/>
                    </a:cubicBezTo>
                    <a:cubicBezTo>
                      <a:pt x="1557" y="4105"/>
                      <a:pt x="1542" y="4285"/>
                      <a:pt x="1346" y="4419"/>
                    </a:cubicBezTo>
                    <a:cubicBezTo>
                      <a:pt x="1150" y="4553"/>
                      <a:pt x="608" y="4697"/>
                      <a:pt x="243" y="4239"/>
                    </a:cubicBezTo>
                    <a:cubicBezTo>
                      <a:pt x="-129" y="3780"/>
                      <a:pt x="-31" y="2810"/>
                      <a:pt x="243" y="2274"/>
                    </a:cubicBezTo>
                    <a:lnTo>
                      <a:pt x="25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 rot="10800000">
                <a:off x="1252040" y="1511622"/>
                <a:ext cx="47089" cy="132414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109" extrusionOk="0">
                    <a:moveTo>
                      <a:pt x="456" y="2109"/>
                    </a:moveTo>
                    <a:lnTo>
                      <a:pt x="456" y="2109"/>
                    </a:lnTo>
                    <a:cubicBezTo>
                      <a:pt x="462" y="2109"/>
                      <a:pt x="462" y="2109"/>
                      <a:pt x="462" y="2109"/>
                    </a:cubicBezTo>
                    <a:cubicBezTo>
                      <a:pt x="606" y="2109"/>
                      <a:pt x="688" y="1949"/>
                      <a:pt x="622" y="1825"/>
                    </a:cubicBezTo>
                    <a:cubicBezTo>
                      <a:pt x="580" y="1748"/>
                      <a:pt x="534" y="1660"/>
                      <a:pt x="492" y="1588"/>
                    </a:cubicBezTo>
                    <a:cubicBezTo>
                      <a:pt x="332" y="1284"/>
                      <a:pt x="322" y="871"/>
                      <a:pt x="456" y="489"/>
                    </a:cubicBezTo>
                    <a:cubicBezTo>
                      <a:pt x="528" y="293"/>
                      <a:pt x="631" y="124"/>
                      <a:pt x="750" y="0"/>
                    </a:cubicBezTo>
                    <a:cubicBezTo>
                      <a:pt x="394" y="216"/>
                      <a:pt x="33" y="737"/>
                      <a:pt x="3" y="1263"/>
                    </a:cubicBezTo>
                    <a:cubicBezTo>
                      <a:pt x="-33" y="1851"/>
                      <a:pt x="255" y="2083"/>
                      <a:pt x="400" y="2104"/>
                    </a:cubicBezTo>
                    <a:cubicBezTo>
                      <a:pt x="420" y="2109"/>
                      <a:pt x="441" y="2109"/>
                      <a:pt x="456" y="210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 rot="10800000">
                <a:off x="1163137" y="1522170"/>
                <a:ext cx="100142" cy="123184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962" extrusionOk="0">
                    <a:moveTo>
                      <a:pt x="551" y="0"/>
                    </a:moveTo>
                    <a:lnTo>
                      <a:pt x="551" y="0"/>
                    </a:lnTo>
                    <a:cubicBezTo>
                      <a:pt x="468" y="108"/>
                      <a:pt x="422" y="242"/>
                      <a:pt x="422" y="387"/>
                    </a:cubicBezTo>
                    <a:cubicBezTo>
                      <a:pt x="422" y="640"/>
                      <a:pt x="566" y="856"/>
                      <a:pt x="777" y="959"/>
                    </a:cubicBezTo>
                    <a:cubicBezTo>
                      <a:pt x="777" y="959"/>
                      <a:pt x="597" y="1119"/>
                      <a:pt x="360" y="1021"/>
                    </a:cubicBezTo>
                    <a:cubicBezTo>
                      <a:pt x="360" y="1021"/>
                      <a:pt x="530" y="1325"/>
                      <a:pt x="891" y="1325"/>
                    </a:cubicBezTo>
                    <a:cubicBezTo>
                      <a:pt x="1252" y="1325"/>
                      <a:pt x="1422" y="1031"/>
                      <a:pt x="1458" y="903"/>
                    </a:cubicBezTo>
                    <a:cubicBezTo>
                      <a:pt x="1587" y="939"/>
                      <a:pt x="1752" y="1403"/>
                      <a:pt x="1288" y="1506"/>
                    </a:cubicBezTo>
                    <a:cubicBezTo>
                      <a:pt x="1288" y="1506"/>
                      <a:pt x="1350" y="1686"/>
                      <a:pt x="1159" y="1857"/>
                    </a:cubicBezTo>
                    <a:cubicBezTo>
                      <a:pt x="963" y="2032"/>
                      <a:pt x="380" y="2032"/>
                      <a:pt x="107" y="1511"/>
                    </a:cubicBezTo>
                    <a:cubicBezTo>
                      <a:pt x="-171" y="985"/>
                      <a:pt x="133" y="175"/>
                      <a:pt x="5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 rot="10800000">
                <a:off x="1170417" y="1611260"/>
                <a:ext cx="285609" cy="165878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2642" extrusionOk="0">
                    <a:moveTo>
                      <a:pt x="4549" y="119"/>
                    </a:moveTo>
                    <a:lnTo>
                      <a:pt x="4549" y="119"/>
                    </a:lnTo>
                    <a:cubicBezTo>
                      <a:pt x="4451" y="150"/>
                      <a:pt x="4116" y="165"/>
                      <a:pt x="3976" y="0"/>
                    </a:cubicBezTo>
                    <a:cubicBezTo>
                      <a:pt x="3976" y="0"/>
                      <a:pt x="4038" y="304"/>
                      <a:pt x="3832" y="449"/>
                    </a:cubicBezTo>
                    <a:cubicBezTo>
                      <a:pt x="3832" y="449"/>
                      <a:pt x="3842" y="217"/>
                      <a:pt x="3590" y="72"/>
                    </a:cubicBezTo>
                    <a:cubicBezTo>
                      <a:pt x="3337" y="-77"/>
                      <a:pt x="3141" y="72"/>
                      <a:pt x="3100" y="119"/>
                    </a:cubicBezTo>
                    <a:cubicBezTo>
                      <a:pt x="3100" y="119"/>
                      <a:pt x="3223" y="98"/>
                      <a:pt x="3347" y="206"/>
                    </a:cubicBezTo>
                    <a:cubicBezTo>
                      <a:pt x="3471" y="309"/>
                      <a:pt x="3507" y="681"/>
                      <a:pt x="3322" y="846"/>
                    </a:cubicBezTo>
                    <a:cubicBezTo>
                      <a:pt x="3322" y="846"/>
                      <a:pt x="3275" y="418"/>
                      <a:pt x="2904" y="165"/>
                    </a:cubicBezTo>
                    <a:cubicBezTo>
                      <a:pt x="2733" y="47"/>
                      <a:pt x="2564" y="0"/>
                      <a:pt x="2306" y="0"/>
                    </a:cubicBezTo>
                    <a:cubicBezTo>
                      <a:pt x="2043" y="0"/>
                      <a:pt x="1774" y="217"/>
                      <a:pt x="1774" y="531"/>
                    </a:cubicBezTo>
                    <a:cubicBezTo>
                      <a:pt x="1774" y="810"/>
                      <a:pt x="2007" y="944"/>
                      <a:pt x="2182" y="944"/>
                    </a:cubicBezTo>
                    <a:cubicBezTo>
                      <a:pt x="2316" y="944"/>
                      <a:pt x="2419" y="872"/>
                      <a:pt x="2460" y="836"/>
                    </a:cubicBezTo>
                    <a:cubicBezTo>
                      <a:pt x="2579" y="732"/>
                      <a:pt x="2620" y="562"/>
                      <a:pt x="2573" y="423"/>
                    </a:cubicBezTo>
                    <a:cubicBezTo>
                      <a:pt x="2573" y="423"/>
                      <a:pt x="3007" y="588"/>
                      <a:pt x="2847" y="1254"/>
                    </a:cubicBezTo>
                    <a:cubicBezTo>
                      <a:pt x="2723" y="1779"/>
                      <a:pt x="1986" y="2336"/>
                      <a:pt x="1300" y="2377"/>
                    </a:cubicBezTo>
                    <a:cubicBezTo>
                      <a:pt x="614" y="2419"/>
                      <a:pt x="274" y="2063"/>
                      <a:pt x="238" y="1800"/>
                    </a:cubicBezTo>
                    <a:cubicBezTo>
                      <a:pt x="202" y="1532"/>
                      <a:pt x="346" y="1331"/>
                      <a:pt x="392" y="1207"/>
                    </a:cubicBezTo>
                    <a:cubicBezTo>
                      <a:pt x="444" y="1088"/>
                      <a:pt x="269" y="1099"/>
                      <a:pt x="134" y="1295"/>
                    </a:cubicBezTo>
                    <a:cubicBezTo>
                      <a:pt x="-5" y="1491"/>
                      <a:pt x="-144" y="2032"/>
                      <a:pt x="310" y="2403"/>
                    </a:cubicBezTo>
                    <a:cubicBezTo>
                      <a:pt x="769" y="2769"/>
                      <a:pt x="1738" y="2671"/>
                      <a:pt x="2274" y="2403"/>
                    </a:cubicBezTo>
                    <a:lnTo>
                      <a:pt x="4549" y="11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3"/>
              <p:cNvSpPr/>
              <p:nvPr/>
            </p:nvSpPr>
            <p:spPr>
              <a:xfrm rot="10800000">
                <a:off x="1295736" y="1640958"/>
                <a:ext cx="132727" cy="47152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751" extrusionOk="0">
                    <a:moveTo>
                      <a:pt x="0" y="294"/>
                    </a:moveTo>
                    <a:lnTo>
                      <a:pt x="0" y="294"/>
                    </a:lnTo>
                    <a:lnTo>
                      <a:pt x="0" y="289"/>
                    </a:lnTo>
                    <a:cubicBezTo>
                      <a:pt x="5" y="150"/>
                      <a:pt x="165" y="62"/>
                      <a:pt x="288" y="129"/>
                    </a:cubicBezTo>
                    <a:cubicBezTo>
                      <a:pt x="366" y="176"/>
                      <a:pt x="448" y="222"/>
                      <a:pt x="526" y="258"/>
                    </a:cubicBezTo>
                    <a:cubicBezTo>
                      <a:pt x="825" y="418"/>
                      <a:pt x="1237" y="434"/>
                      <a:pt x="1624" y="294"/>
                    </a:cubicBezTo>
                    <a:cubicBezTo>
                      <a:pt x="1815" y="222"/>
                      <a:pt x="1985" y="124"/>
                      <a:pt x="2114" y="0"/>
                    </a:cubicBezTo>
                    <a:cubicBezTo>
                      <a:pt x="1892" y="356"/>
                      <a:pt x="1372" y="717"/>
                      <a:pt x="851" y="748"/>
                    </a:cubicBezTo>
                    <a:cubicBezTo>
                      <a:pt x="258" y="784"/>
                      <a:pt x="26" y="495"/>
                      <a:pt x="5" y="351"/>
                    </a:cubicBezTo>
                    <a:cubicBezTo>
                      <a:pt x="5" y="331"/>
                      <a:pt x="0" y="315"/>
                      <a:pt x="0" y="29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3"/>
              <p:cNvSpPr/>
              <p:nvPr/>
            </p:nvSpPr>
            <p:spPr>
              <a:xfrm rot="10800000">
                <a:off x="1294732" y="1676619"/>
                <a:ext cx="122996" cy="100268"/>
              </a:xfrm>
              <a:custGeom>
                <a:avLst/>
                <a:gdLst/>
                <a:ahLst/>
                <a:cxnLst/>
                <a:rect l="l" t="t" r="r" b="b"/>
                <a:pathLst>
                  <a:path w="1959" h="1597" extrusionOk="0">
                    <a:moveTo>
                      <a:pt x="1959" y="1048"/>
                    </a:moveTo>
                    <a:lnTo>
                      <a:pt x="1959" y="1048"/>
                    </a:lnTo>
                    <a:cubicBezTo>
                      <a:pt x="1850" y="1126"/>
                      <a:pt x="1716" y="1172"/>
                      <a:pt x="1572" y="1172"/>
                    </a:cubicBezTo>
                    <a:cubicBezTo>
                      <a:pt x="1319" y="1172"/>
                      <a:pt x="1103" y="1028"/>
                      <a:pt x="1000" y="816"/>
                    </a:cubicBezTo>
                    <a:cubicBezTo>
                      <a:pt x="1000" y="816"/>
                      <a:pt x="845" y="997"/>
                      <a:pt x="938" y="1239"/>
                    </a:cubicBezTo>
                    <a:cubicBezTo>
                      <a:pt x="938" y="1239"/>
                      <a:pt x="633" y="1064"/>
                      <a:pt x="633" y="702"/>
                    </a:cubicBezTo>
                    <a:cubicBezTo>
                      <a:pt x="633" y="342"/>
                      <a:pt x="927" y="171"/>
                      <a:pt x="1062" y="136"/>
                    </a:cubicBezTo>
                    <a:cubicBezTo>
                      <a:pt x="1020" y="12"/>
                      <a:pt x="556" y="-158"/>
                      <a:pt x="453" y="305"/>
                    </a:cubicBezTo>
                    <a:cubicBezTo>
                      <a:pt x="453" y="305"/>
                      <a:pt x="272" y="244"/>
                      <a:pt x="102" y="440"/>
                    </a:cubicBezTo>
                    <a:cubicBezTo>
                      <a:pt x="-68" y="631"/>
                      <a:pt x="-73" y="1213"/>
                      <a:pt x="448" y="1492"/>
                    </a:cubicBezTo>
                    <a:cubicBezTo>
                      <a:pt x="973" y="1765"/>
                      <a:pt x="1783" y="1466"/>
                      <a:pt x="1959" y="104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3"/>
              <p:cNvSpPr/>
              <p:nvPr/>
            </p:nvSpPr>
            <p:spPr>
              <a:xfrm rot="10800000">
                <a:off x="1343014" y="1548854"/>
                <a:ext cx="47905" cy="48282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9" extrusionOk="0">
                    <a:moveTo>
                      <a:pt x="763" y="382"/>
                    </a:moveTo>
                    <a:lnTo>
                      <a:pt x="763" y="382"/>
                    </a:lnTo>
                    <a:cubicBezTo>
                      <a:pt x="763" y="171"/>
                      <a:pt x="593" y="0"/>
                      <a:pt x="382" y="0"/>
                    </a:cubicBezTo>
                    <a:cubicBezTo>
                      <a:pt x="170" y="0"/>
                      <a:pt x="0" y="171"/>
                      <a:pt x="0" y="382"/>
                    </a:cubicBezTo>
                    <a:cubicBezTo>
                      <a:pt x="0" y="594"/>
                      <a:pt x="170" y="769"/>
                      <a:pt x="382" y="769"/>
                    </a:cubicBezTo>
                    <a:cubicBezTo>
                      <a:pt x="593" y="769"/>
                      <a:pt x="763" y="594"/>
                      <a:pt x="763" y="3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3"/>
              <p:cNvSpPr/>
              <p:nvPr/>
            </p:nvSpPr>
            <p:spPr>
              <a:xfrm rot="10800000">
                <a:off x="1428274" y="1422406"/>
                <a:ext cx="89469" cy="89406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1424" extrusionOk="0">
                    <a:moveTo>
                      <a:pt x="654" y="1313"/>
                    </a:moveTo>
                    <a:lnTo>
                      <a:pt x="654" y="1313"/>
                    </a:lnTo>
                    <a:cubicBezTo>
                      <a:pt x="953" y="1014"/>
                      <a:pt x="1463" y="49"/>
                      <a:pt x="1422" y="3"/>
                    </a:cubicBezTo>
                    <a:cubicBezTo>
                      <a:pt x="1381" y="-38"/>
                      <a:pt x="406" y="477"/>
                      <a:pt x="112" y="771"/>
                    </a:cubicBezTo>
                    <a:cubicBezTo>
                      <a:pt x="-38" y="921"/>
                      <a:pt x="-38" y="1163"/>
                      <a:pt x="112" y="1313"/>
                    </a:cubicBezTo>
                    <a:cubicBezTo>
                      <a:pt x="261" y="1462"/>
                      <a:pt x="504" y="1462"/>
                      <a:pt x="654" y="13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3"/>
              <p:cNvSpPr/>
              <p:nvPr/>
            </p:nvSpPr>
            <p:spPr>
              <a:xfrm rot="10800000">
                <a:off x="1390918" y="1452606"/>
                <a:ext cx="36980" cy="77477"/>
              </a:xfrm>
              <a:custGeom>
                <a:avLst/>
                <a:gdLst/>
                <a:ahLst/>
                <a:cxnLst/>
                <a:rect l="l" t="t" r="r" b="b"/>
                <a:pathLst>
                  <a:path w="589" h="1234" extrusionOk="0">
                    <a:moveTo>
                      <a:pt x="589" y="0"/>
                    </a:moveTo>
                    <a:lnTo>
                      <a:pt x="589" y="0"/>
                    </a:lnTo>
                    <a:cubicBezTo>
                      <a:pt x="300" y="320"/>
                      <a:pt x="414" y="644"/>
                      <a:pt x="455" y="851"/>
                    </a:cubicBezTo>
                    <a:cubicBezTo>
                      <a:pt x="522" y="1155"/>
                      <a:pt x="269" y="1361"/>
                      <a:pt x="78" y="1145"/>
                    </a:cubicBezTo>
                    <a:cubicBezTo>
                      <a:pt x="-102" y="933"/>
                      <a:pt x="12" y="191"/>
                      <a:pt x="5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 rot="10800000">
                <a:off x="1410004" y="1512251"/>
                <a:ext cx="77288" cy="36604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583" extrusionOk="0">
                    <a:moveTo>
                      <a:pt x="1231" y="0"/>
                    </a:moveTo>
                    <a:lnTo>
                      <a:pt x="1231" y="0"/>
                    </a:lnTo>
                    <a:cubicBezTo>
                      <a:pt x="916" y="283"/>
                      <a:pt x="586" y="175"/>
                      <a:pt x="380" y="128"/>
                    </a:cubicBezTo>
                    <a:cubicBezTo>
                      <a:pt x="81" y="62"/>
                      <a:pt x="-130" y="314"/>
                      <a:pt x="91" y="505"/>
                    </a:cubicBezTo>
                    <a:cubicBezTo>
                      <a:pt x="297" y="685"/>
                      <a:pt x="1040" y="572"/>
                      <a:pt x="12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3" name="Google Shape;183;p3"/>
            <p:cNvGrpSpPr/>
            <p:nvPr/>
          </p:nvGrpSpPr>
          <p:grpSpPr>
            <a:xfrm rot="-5400000">
              <a:off x="8606762" y="4612627"/>
              <a:ext cx="354831" cy="354766"/>
              <a:chOff x="1162947" y="1422406"/>
              <a:chExt cx="354795" cy="354731"/>
            </a:xfrm>
          </p:grpSpPr>
          <p:sp>
            <p:nvSpPr>
              <p:cNvPr id="184" name="Google Shape;184;p3"/>
              <p:cNvSpPr/>
              <p:nvPr/>
            </p:nvSpPr>
            <p:spPr>
              <a:xfrm rot="10800000">
                <a:off x="1162947" y="1483932"/>
                <a:ext cx="165815" cy="285735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4551" extrusionOk="0">
                    <a:moveTo>
                      <a:pt x="2522" y="0"/>
                    </a:moveTo>
                    <a:lnTo>
                      <a:pt x="2522" y="0"/>
                    </a:lnTo>
                    <a:cubicBezTo>
                      <a:pt x="2496" y="103"/>
                      <a:pt x="2475" y="438"/>
                      <a:pt x="2641" y="572"/>
                    </a:cubicBezTo>
                    <a:cubicBezTo>
                      <a:pt x="2641" y="572"/>
                      <a:pt x="2336" y="516"/>
                      <a:pt x="2197" y="717"/>
                    </a:cubicBezTo>
                    <a:cubicBezTo>
                      <a:pt x="2197" y="717"/>
                      <a:pt x="2424" y="706"/>
                      <a:pt x="2573" y="959"/>
                    </a:cubicBezTo>
                    <a:cubicBezTo>
                      <a:pt x="2718" y="1217"/>
                      <a:pt x="2573" y="1408"/>
                      <a:pt x="2522" y="1449"/>
                    </a:cubicBezTo>
                    <a:cubicBezTo>
                      <a:pt x="2522" y="1449"/>
                      <a:pt x="2543" y="1325"/>
                      <a:pt x="2439" y="1201"/>
                    </a:cubicBezTo>
                    <a:cubicBezTo>
                      <a:pt x="2331" y="1078"/>
                      <a:pt x="1960" y="1041"/>
                      <a:pt x="1795" y="1232"/>
                    </a:cubicBezTo>
                    <a:cubicBezTo>
                      <a:pt x="1795" y="1232"/>
                      <a:pt x="2223" y="1279"/>
                      <a:pt x="2475" y="1645"/>
                    </a:cubicBezTo>
                    <a:cubicBezTo>
                      <a:pt x="2594" y="1815"/>
                      <a:pt x="2641" y="1985"/>
                      <a:pt x="2641" y="2243"/>
                    </a:cubicBezTo>
                    <a:cubicBezTo>
                      <a:pt x="2641" y="2511"/>
                      <a:pt x="2429" y="2774"/>
                      <a:pt x="2109" y="2774"/>
                    </a:cubicBezTo>
                    <a:cubicBezTo>
                      <a:pt x="1831" y="2774"/>
                      <a:pt x="1696" y="2542"/>
                      <a:pt x="1696" y="2367"/>
                    </a:cubicBezTo>
                    <a:cubicBezTo>
                      <a:pt x="1696" y="2233"/>
                      <a:pt x="1769" y="2135"/>
                      <a:pt x="1810" y="2088"/>
                    </a:cubicBezTo>
                    <a:cubicBezTo>
                      <a:pt x="1908" y="1975"/>
                      <a:pt x="2078" y="1934"/>
                      <a:pt x="2223" y="1975"/>
                    </a:cubicBezTo>
                    <a:cubicBezTo>
                      <a:pt x="2223" y="1975"/>
                      <a:pt x="2052" y="1547"/>
                      <a:pt x="1387" y="1701"/>
                    </a:cubicBezTo>
                    <a:cubicBezTo>
                      <a:pt x="861" y="1831"/>
                      <a:pt x="304" y="2568"/>
                      <a:pt x="268" y="3248"/>
                    </a:cubicBezTo>
                    <a:cubicBezTo>
                      <a:pt x="227" y="3935"/>
                      <a:pt x="578" y="4275"/>
                      <a:pt x="846" y="4311"/>
                    </a:cubicBezTo>
                    <a:cubicBezTo>
                      <a:pt x="1109" y="4347"/>
                      <a:pt x="1310" y="4202"/>
                      <a:pt x="1434" y="4156"/>
                    </a:cubicBezTo>
                    <a:cubicBezTo>
                      <a:pt x="1557" y="4105"/>
                      <a:pt x="1542" y="4285"/>
                      <a:pt x="1346" y="4419"/>
                    </a:cubicBezTo>
                    <a:cubicBezTo>
                      <a:pt x="1150" y="4553"/>
                      <a:pt x="608" y="4697"/>
                      <a:pt x="243" y="4239"/>
                    </a:cubicBezTo>
                    <a:cubicBezTo>
                      <a:pt x="-129" y="3780"/>
                      <a:pt x="-31" y="2810"/>
                      <a:pt x="243" y="2274"/>
                    </a:cubicBezTo>
                    <a:lnTo>
                      <a:pt x="25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 rot="10800000">
                <a:off x="1252040" y="1511622"/>
                <a:ext cx="47089" cy="132414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109" extrusionOk="0">
                    <a:moveTo>
                      <a:pt x="456" y="2109"/>
                    </a:moveTo>
                    <a:lnTo>
                      <a:pt x="456" y="2109"/>
                    </a:lnTo>
                    <a:cubicBezTo>
                      <a:pt x="462" y="2109"/>
                      <a:pt x="462" y="2109"/>
                      <a:pt x="462" y="2109"/>
                    </a:cubicBezTo>
                    <a:cubicBezTo>
                      <a:pt x="606" y="2109"/>
                      <a:pt x="688" y="1949"/>
                      <a:pt x="622" y="1825"/>
                    </a:cubicBezTo>
                    <a:cubicBezTo>
                      <a:pt x="580" y="1748"/>
                      <a:pt x="534" y="1660"/>
                      <a:pt x="492" y="1588"/>
                    </a:cubicBezTo>
                    <a:cubicBezTo>
                      <a:pt x="332" y="1284"/>
                      <a:pt x="322" y="871"/>
                      <a:pt x="456" y="489"/>
                    </a:cubicBezTo>
                    <a:cubicBezTo>
                      <a:pt x="528" y="293"/>
                      <a:pt x="631" y="124"/>
                      <a:pt x="750" y="0"/>
                    </a:cubicBezTo>
                    <a:cubicBezTo>
                      <a:pt x="394" y="216"/>
                      <a:pt x="33" y="737"/>
                      <a:pt x="3" y="1263"/>
                    </a:cubicBezTo>
                    <a:cubicBezTo>
                      <a:pt x="-33" y="1851"/>
                      <a:pt x="255" y="2083"/>
                      <a:pt x="400" y="2104"/>
                    </a:cubicBezTo>
                    <a:cubicBezTo>
                      <a:pt x="420" y="2109"/>
                      <a:pt x="441" y="2109"/>
                      <a:pt x="456" y="210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 rot="10800000">
                <a:off x="1163137" y="1522170"/>
                <a:ext cx="100142" cy="123184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962" extrusionOk="0">
                    <a:moveTo>
                      <a:pt x="551" y="0"/>
                    </a:moveTo>
                    <a:lnTo>
                      <a:pt x="551" y="0"/>
                    </a:lnTo>
                    <a:cubicBezTo>
                      <a:pt x="468" y="108"/>
                      <a:pt x="422" y="242"/>
                      <a:pt x="422" y="387"/>
                    </a:cubicBezTo>
                    <a:cubicBezTo>
                      <a:pt x="422" y="640"/>
                      <a:pt x="566" y="856"/>
                      <a:pt x="777" y="959"/>
                    </a:cubicBezTo>
                    <a:cubicBezTo>
                      <a:pt x="777" y="959"/>
                      <a:pt x="597" y="1119"/>
                      <a:pt x="360" y="1021"/>
                    </a:cubicBezTo>
                    <a:cubicBezTo>
                      <a:pt x="360" y="1021"/>
                      <a:pt x="530" y="1325"/>
                      <a:pt x="891" y="1325"/>
                    </a:cubicBezTo>
                    <a:cubicBezTo>
                      <a:pt x="1252" y="1325"/>
                      <a:pt x="1422" y="1031"/>
                      <a:pt x="1458" y="903"/>
                    </a:cubicBezTo>
                    <a:cubicBezTo>
                      <a:pt x="1587" y="939"/>
                      <a:pt x="1752" y="1403"/>
                      <a:pt x="1288" y="1506"/>
                    </a:cubicBezTo>
                    <a:cubicBezTo>
                      <a:pt x="1288" y="1506"/>
                      <a:pt x="1350" y="1686"/>
                      <a:pt x="1159" y="1857"/>
                    </a:cubicBezTo>
                    <a:cubicBezTo>
                      <a:pt x="963" y="2032"/>
                      <a:pt x="380" y="2032"/>
                      <a:pt x="107" y="1511"/>
                    </a:cubicBezTo>
                    <a:cubicBezTo>
                      <a:pt x="-171" y="985"/>
                      <a:pt x="133" y="175"/>
                      <a:pt x="5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3"/>
              <p:cNvSpPr/>
              <p:nvPr/>
            </p:nvSpPr>
            <p:spPr>
              <a:xfrm rot="10800000">
                <a:off x="1170417" y="1611260"/>
                <a:ext cx="285609" cy="165878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2642" extrusionOk="0">
                    <a:moveTo>
                      <a:pt x="4549" y="119"/>
                    </a:moveTo>
                    <a:lnTo>
                      <a:pt x="4549" y="119"/>
                    </a:lnTo>
                    <a:cubicBezTo>
                      <a:pt x="4451" y="150"/>
                      <a:pt x="4116" y="165"/>
                      <a:pt x="3976" y="0"/>
                    </a:cubicBezTo>
                    <a:cubicBezTo>
                      <a:pt x="3976" y="0"/>
                      <a:pt x="4038" y="304"/>
                      <a:pt x="3832" y="449"/>
                    </a:cubicBezTo>
                    <a:cubicBezTo>
                      <a:pt x="3832" y="449"/>
                      <a:pt x="3842" y="217"/>
                      <a:pt x="3590" y="72"/>
                    </a:cubicBezTo>
                    <a:cubicBezTo>
                      <a:pt x="3337" y="-77"/>
                      <a:pt x="3141" y="72"/>
                      <a:pt x="3100" y="119"/>
                    </a:cubicBezTo>
                    <a:cubicBezTo>
                      <a:pt x="3100" y="119"/>
                      <a:pt x="3223" y="98"/>
                      <a:pt x="3347" y="206"/>
                    </a:cubicBezTo>
                    <a:cubicBezTo>
                      <a:pt x="3471" y="309"/>
                      <a:pt x="3507" y="681"/>
                      <a:pt x="3322" y="846"/>
                    </a:cubicBezTo>
                    <a:cubicBezTo>
                      <a:pt x="3322" y="846"/>
                      <a:pt x="3275" y="418"/>
                      <a:pt x="2904" y="165"/>
                    </a:cubicBezTo>
                    <a:cubicBezTo>
                      <a:pt x="2733" y="47"/>
                      <a:pt x="2564" y="0"/>
                      <a:pt x="2306" y="0"/>
                    </a:cubicBezTo>
                    <a:cubicBezTo>
                      <a:pt x="2043" y="0"/>
                      <a:pt x="1774" y="217"/>
                      <a:pt x="1774" y="531"/>
                    </a:cubicBezTo>
                    <a:cubicBezTo>
                      <a:pt x="1774" y="810"/>
                      <a:pt x="2007" y="944"/>
                      <a:pt x="2182" y="944"/>
                    </a:cubicBezTo>
                    <a:cubicBezTo>
                      <a:pt x="2316" y="944"/>
                      <a:pt x="2419" y="872"/>
                      <a:pt x="2460" y="836"/>
                    </a:cubicBezTo>
                    <a:cubicBezTo>
                      <a:pt x="2579" y="732"/>
                      <a:pt x="2620" y="562"/>
                      <a:pt x="2573" y="423"/>
                    </a:cubicBezTo>
                    <a:cubicBezTo>
                      <a:pt x="2573" y="423"/>
                      <a:pt x="3007" y="588"/>
                      <a:pt x="2847" y="1254"/>
                    </a:cubicBezTo>
                    <a:cubicBezTo>
                      <a:pt x="2723" y="1779"/>
                      <a:pt x="1986" y="2336"/>
                      <a:pt x="1300" y="2377"/>
                    </a:cubicBezTo>
                    <a:cubicBezTo>
                      <a:pt x="614" y="2419"/>
                      <a:pt x="274" y="2063"/>
                      <a:pt x="238" y="1800"/>
                    </a:cubicBezTo>
                    <a:cubicBezTo>
                      <a:pt x="202" y="1532"/>
                      <a:pt x="346" y="1331"/>
                      <a:pt x="392" y="1207"/>
                    </a:cubicBezTo>
                    <a:cubicBezTo>
                      <a:pt x="444" y="1088"/>
                      <a:pt x="269" y="1099"/>
                      <a:pt x="134" y="1295"/>
                    </a:cubicBezTo>
                    <a:cubicBezTo>
                      <a:pt x="-5" y="1491"/>
                      <a:pt x="-144" y="2032"/>
                      <a:pt x="310" y="2403"/>
                    </a:cubicBezTo>
                    <a:cubicBezTo>
                      <a:pt x="769" y="2769"/>
                      <a:pt x="1738" y="2671"/>
                      <a:pt x="2274" y="2403"/>
                    </a:cubicBezTo>
                    <a:lnTo>
                      <a:pt x="4549" y="11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3"/>
              <p:cNvSpPr/>
              <p:nvPr/>
            </p:nvSpPr>
            <p:spPr>
              <a:xfrm rot="10800000">
                <a:off x="1295736" y="1640958"/>
                <a:ext cx="132727" cy="47152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751" extrusionOk="0">
                    <a:moveTo>
                      <a:pt x="0" y="294"/>
                    </a:moveTo>
                    <a:lnTo>
                      <a:pt x="0" y="294"/>
                    </a:lnTo>
                    <a:lnTo>
                      <a:pt x="0" y="289"/>
                    </a:lnTo>
                    <a:cubicBezTo>
                      <a:pt x="5" y="150"/>
                      <a:pt x="165" y="62"/>
                      <a:pt x="288" y="129"/>
                    </a:cubicBezTo>
                    <a:cubicBezTo>
                      <a:pt x="366" y="176"/>
                      <a:pt x="448" y="222"/>
                      <a:pt x="526" y="258"/>
                    </a:cubicBezTo>
                    <a:cubicBezTo>
                      <a:pt x="825" y="418"/>
                      <a:pt x="1237" y="434"/>
                      <a:pt x="1624" y="294"/>
                    </a:cubicBezTo>
                    <a:cubicBezTo>
                      <a:pt x="1815" y="222"/>
                      <a:pt x="1985" y="124"/>
                      <a:pt x="2114" y="0"/>
                    </a:cubicBezTo>
                    <a:cubicBezTo>
                      <a:pt x="1892" y="356"/>
                      <a:pt x="1372" y="717"/>
                      <a:pt x="851" y="748"/>
                    </a:cubicBezTo>
                    <a:cubicBezTo>
                      <a:pt x="258" y="784"/>
                      <a:pt x="26" y="495"/>
                      <a:pt x="5" y="351"/>
                    </a:cubicBezTo>
                    <a:cubicBezTo>
                      <a:pt x="5" y="331"/>
                      <a:pt x="0" y="315"/>
                      <a:pt x="0" y="29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3"/>
              <p:cNvSpPr/>
              <p:nvPr/>
            </p:nvSpPr>
            <p:spPr>
              <a:xfrm rot="10800000">
                <a:off x="1294732" y="1676619"/>
                <a:ext cx="122996" cy="100268"/>
              </a:xfrm>
              <a:custGeom>
                <a:avLst/>
                <a:gdLst/>
                <a:ahLst/>
                <a:cxnLst/>
                <a:rect l="l" t="t" r="r" b="b"/>
                <a:pathLst>
                  <a:path w="1959" h="1597" extrusionOk="0">
                    <a:moveTo>
                      <a:pt x="1959" y="1048"/>
                    </a:moveTo>
                    <a:lnTo>
                      <a:pt x="1959" y="1048"/>
                    </a:lnTo>
                    <a:cubicBezTo>
                      <a:pt x="1850" y="1126"/>
                      <a:pt x="1716" y="1172"/>
                      <a:pt x="1572" y="1172"/>
                    </a:cubicBezTo>
                    <a:cubicBezTo>
                      <a:pt x="1319" y="1172"/>
                      <a:pt x="1103" y="1028"/>
                      <a:pt x="1000" y="816"/>
                    </a:cubicBezTo>
                    <a:cubicBezTo>
                      <a:pt x="1000" y="816"/>
                      <a:pt x="845" y="997"/>
                      <a:pt x="938" y="1239"/>
                    </a:cubicBezTo>
                    <a:cubicBezTo>
                      <a:pt x="938" y="1239"/>
                      <a:pt x="633" y="1064"/>
                      <a:pt x="633" y="702"/>
                    </a:cubicBezTo>
                    <a:cubicBezTo>
                      <a:pt x="633" y="342"/>
                      <a:pt x="927" y="171"/>
                      <a:pt x="1062" y="136"/>
                    </a:cubicBezTo>
                    <a:cubicBezTo>
                      <a:pt x="1020" y="12"/>
                      <a:pt x="556" y="-158"/>
                      <a:pt x="453" y="305"/>
                    </a:cubicBezTo>
                    <a:cubicBezTo>
                      <a:pt x="453" y="305"/>
                      <a:pt x="272" y="244"/>
                      <a:pt x="102" y="440"/>
                    </a:cubicBezTo>
                    <a:cubicBezTo>
                      <a:pt x="-68" y="631"/>
                      <a:pt x="-73" y="1213"/>
                      <a:pt x="448" y="1492"/>
                    </a:cubicBezTo>
                    <a:cubicBezTo>
                      <a:pt x="973" y="1765"/>
                      <a:pt x="1783" y="1466"/>
                      <a:pt x="1959" y="104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3"/>
              <p:cNvSpPr/>
              <p:nvPr/>
            </p:nvSpPr>
            <p:spPr>
              <a:xfrm rot="10800000">
                <a:off x="1343014" y="1548854"/>
                <a:ext cx="47905" cy="48282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9" extrusionOk="0">
                    <a:moveTo>
                      <a:pt x="763" y="382"/>
                    </a:moveTo>
                    <a:lnTo>
                      <a:pt x="763" y="382"/>
                    </a:lnTo>
                    <a:cubicBezTo>
                      <a:pt x="763" y="171"/>
                      <a:pt x="593" y="0"/>
                      <a:pt x="382" y="0"/>
                    </a:cubicBezTo>
                    <a:cubicBezTo>
                      <a:pt x="170" y="0"/>
                      <a:pt x="0" y="171"/>
                      <a:pt x="0" y="382"/>
                    </a:cubicBezTo>
                    <a:cubicBezTo>
                      <a:pt x="0" y="594"/>
                      <a:pt x="170" y="769"/>
                      <a:pt x="382" y="769"/>
                    </a:cubicBezTo>
                    <a:cubicBezTo>
                      <a:pt x="593" y="769"/>
                      <a:pt x="763" y="594"/>
                      <a:pt x="763" y="3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3"/>
              <p:cNvSpPr/>
              <p:nvPr/>
            </p:nvSpPr>
            <p:spPr>
              <a:xfrm rot="10800000">
                <a:off x="1428274" y="1422406"/>
                <a:ext cx="89469" cy="89406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1424" extrusionOk="0">
                    <a:moveTo>
                      <a:pt x="654" y="1313"/>
                    </a:moveTo>
                    <a:lnTo>
                      <a:pt x="654" y="1313"/>
                    </a:lnTo>
                    <a:cubicBezTo>
                      <a:pt x="953" y="1014"/>
                      <a:pt x="1463" y="49"/>
                      <a:pt x="1422" y="3"/>
                    </a:cubicBezTo>
                    <a:cubicBezTo>
                      <a:pt x="1381" y="-38"/>
                      <a:pt x="406" y="477"/>
                      <a:pt x="112" y="771"/>
                    </a:cubicBezTo>
                    <a:cubicBezTo>
                      <a:pt x="-38" y="921"/>
                      <a:pt x="-38" y="1163"/>
                      <a:pt x="112" y="1313"/>
                    </a:cubicBezTo>
                    <a:cubicBezTo>
                      <a:pt x="261" y="1462"/>
                      <a:pt x="504" y="1462"/>
                      <a:pt x="654" y="13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3"/>
              <p:cNvSpPr/>
              <p:nvPr/>
            </p:nvSpPr>
            <p:spPr>
              <a:xfrm rot="10800000">
                <a:off x="1390918" y="1452606"/>
                <a:ext cx="36980" cy="77477"/>
              </a:xfrm>
              <a:custGeom>
                <a:avLst/>
                <a:gdLst/>
                <a:ahLst/>
                <a:cxnLst/>
                <a:rect l="l" t="t" r="r" b="b"/>
                <a:pathLst>
                  <a:path w="589" h="1234" extrusionOk="0">
                    <a:moveTo>
                      <a:pt x="589" y="0"/>
                    </a:moveTo>
                    <a:lnTo>
                      <a:pt x="589" y="0"/>
                    </a:lnTo>
                    <a:cubicBezTo>
                      <a:pt x="300" y="320"/>
                      <a:pt x="414" y="644"/>
                      <a:pt x="455" y="851"/>
                    </a:cubicBezTo>
                    <a:cubicBezTo>
                      <a:pt x="522" y="1155"/>
                      <a:pt x="269" y="1361"/>
                      <a:pt x="78" y="1145"/>
                    </a:cubicBezTo>
                    <a:cubicBezTo>
                      <a:pt x="-102" y="933"/>
                      <a:pt x="12" y="191"/>
                      <a:pt x="5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3"/>
              <p:cNvSpPr/>
              <p:nvPr/>
            </p:nvSpPr>
            <p:spPr>
              <a:xfrm rot="10800000">
                <a:off x="1410004" y="1512251"/>
                <a:ext cx="77288" cy="36604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583" extrusionOk="0">
                    <a:moveTo>
                      <a:pt x="1231" y="0"/>
                    </a:moveTo>
                    <a:lnTo>
                      <a:pt x="1231" y="0"/>
                    </a:lnTo>
                    <a:cubicBezTo>
                      <a:pt x="916" y="283"/>
                      <a:pt x="586" y="175"/>
                      <a:pt x="380" y="128"/>
                    </a:cubicBezTo>
                    <a:cubicBezTo>
                      <a:pt x="81" y="62"/>
                      <a:pt x="-130" y="314"/>
                      <a:pt x="91" y="505"/>
                    </a:cubicBezTo>
                    <a:cubicBezTo>
                      <a:pt x="297" y="685"/>
                      <a:pt x="1040" y="572"/>
                      <a:pt x="12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94" name="Google Shape;194;p3"/>
          <p:cNvSpPr txBox="1">
            <a:spLocks noGrp="1"/>
          </p:cNvSpPr>
          <p:nvPr>
            <p:ph type="title"/>
          </p:nvPr>
        </p:nvSpPr>
        <p:spPr>
          <a:xfrm>
            <a:off x="2554375" y="2545553"/>
            <a:ext cx="54561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400" baseline="0">
                <a:latin typeface="Times New Roman" panose="02020603050405020304" pitchFamily="18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96" name="Google Shape;196;p3"/>
          <p:cNvSpPr txBox="1">
            <a:spLocks noGrp="1"/>
          </p:cNvSpPr>
          <p:nvPr>
            <p:ph type="subTitle" idx="1"/>
          </p:nvPr>
        </p:nvSpPr>
        <p:spPr>
          <a:xfrm>
            <a:off x="2554375" y="4203451"/>
            <a:ext cx="5456100" cy="5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737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4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" name="Google Shape;199;p4"/>
          <p:cNvGrpSpPr/>
          <p:nvPr/>
        </p:nvGrpSpPr>
        <p:grpSpPr>
          <a:xfrm flipH="1">
            <a:off x="105325" y="143767"/>
            <a:ext cx="8925600" cy="6563200"/>
            <a:chOff x="105325" y="107825"/>
            <a:chExt cx="8925600" cy="4922400"/>
          </a:xfrm>
        </p:grpSpPr>
        <p:sp>
          <p:nvSpPr>
            <p:cNvPr id="200" name="Google Shape;200;p4"/>
            <p:cNvSpPr/>
            <p:nvPr/>
          </p:nvSpPr>
          <p:spPr>
            <a:xfrm>
              <a:off x="105325" y="107825"/>
              <a:ext cx="8925600" cy="49224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grpSp>
          <p:nvGrpSpPr>
            <p:cNvPr id="201" name="Google Shape;201;p4"/>
            <p:cNvGrpSpPr/>
            <p:nvPr/>
          </p:nvGrpSpPr>
          <p:grpSpPr>
            <a:xfrm rot="5400000">
              <a:off x="174512" y="170764"/>
              <a:ext cx="354831" cy="354766"/>
              <a:chOff x="1162947" y="1422406"/>
              <a:chExt cx="354795" cy="354731"/>
            </a:xfrm>
          </p:grpSpPr>
          <p:sp>
            <p:nvSpPr>
              <p:cNvPr id="202" name="Google Shape;202;p4"/>
              <p:cNvSpPr/>
              <p:nvPr/>
            </p:nvSpPr>
            <p:spPr>
              <a:xfrm rot="10800000">
                <a:off x="1162947" y="1483932"/>
                <a:ext cx="165815" cy="285735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4551" extrusionOk="0">
                    <a:moveTo>
                      <a:pt x="2522" y="0"/>
                    </a:moveTo>
                    <a:lnTo>
                      <a:pt x="2522" y="0"/>
                    </a:lnTo>
                    <a:cubicBezTo>
                      <a:pt x="2496" y="103"/>
                      <a:pt x="2475" y="438"/>
                      <a:pt x="2641" y="572"/>
                    </a:cubicBezTo>
                    <a:cubicBezTo>
                      <a:pt x="2641" y="572"/>
                      <a:pt x="2336" y="516"/>
                      <a:pt x="2197" y="717"/>
                    </a:cubicBezTo>
                    <a:cubicBezTo>
                      <a:pt x="2197" y="717"/>
                      <a:pt x="2424" y="706"/>
                      <a:pt x="2573" y="959"/>
                    </a:cubicBezTo>
                    <a:cubicBezTo>
                      <a:pt x="2718" y="1217"/>
                      <a:pt x="2573" y="1408"/>
                      <a:pt x="2522" y="1449"/>
                    </a:cubicBezTo>
                    <a:cubicBezTo>
                      <a:pt x="2522" y="1449"/>
                      <a:pt x="2543" y="1325"/>
                      <a:pt x="2439" y="1201"/>
                    </a:cubicBezTo>
                    <a:cubicBezTo>
                      <a:pt x="2331" y="1078"/>
                      <a:pt x="1960" y="1041"/>
                      <a:pt x="1795" y="1232"/>
                    </a:cubicBezTo>
                    <a:cubicBezTo>
                      <a:pt x="1795" y="1232"/>
                      <a:pt x="2223" y="1279"/>
                      <a:pt x="2475" y="1645"/>
                    </a:cubicBezTo>
                    <a:cubicBezTo>
                      <a:pt x="2594" y="1815"/>
                      <a:pt x="2641" y="1985"/>
                      <a:pt x="2641" y="2243"/>
                    </a:cubicBezTo>
                    <a:cubicBezTo>
                      <a:pt x="2641" y="2511"/>
                      <a:pt x="2429" y="2774"/>
                      <a:pt x="2109" y="2774"/>
                    </a:cubicBezTo>
                    <a:cubicBezTo>
                      <a:pt x="1831" y="2774"/>
                      <a:pt x="1696" y="2542"/>
                      <a:pt x="1696" y="2367"/>
                    </a:cubicBezTo>
                    <a:cubicBezTo>
                      <a:pt x="1696" y="2233"/>
                      <a:pt x="1769" y="2135"/>
                      <a:pt x="1810" y="2088"/>
                    </a:cubicBezTo>
                    <a:cubicBezTo>
                      <a:pt x="1908" y="1975"/>
                      <a:pt x="2078" y="1934"/>
                      <a:pt x="2223" y="1975"/>
                    </a:cubicBezTo>
                    <a:cubicBezTo>
                      <a:pt x="2223" y="1975"/>
                      <a:pt x="2052" y="1547"/>
                      <a:pt x="1387" y="1701"/>
                    </a:cubicBezTo>
                    <a:cubicBezTo>
                      <a:pt x="861" y="1831"/>
                      <a:pt x="304" y="2568"/>
                      <a:pt x="268" y="3248"/>
                    </a:cubicBezTo>
                    <a:cubicBezTo>
                      <a:pt x="227" y="3935"/>
                      <a:pt x="578" y="4275"/>
                      <a:pt x="846" y="4311"/>
                    </a:cubicBezTo>
                    <a:cubicBezTo>
                      <a:pt x="1109" y="4347"/>
                      <a:pt x="1310" y="4202"/>
                      <a:pt x="1434" y="4156"/>
                    </a:cubicBezTo>
                    <a:cubicBezTo>
                      <a:pt x="1557" y="4105"/>
                      <a:pt x="1542" y="4285"/>
                      <a:pt x="1346" y="4419"/>
                    </a:cubicBezTo>
                    <a:cubicBezTo>
                      <a:pt x="1150" y="4553"/>
                      <a:pt x="608" y="4697"/>
                      <a:pt x="243" y="4239"/>
                    </a:cubicBezTo>
                    <a:cubicBezTo>
                      <a:pt x="-129" y="3780"/>
                      <a:pt x="-31" y="2810"/>
                      <a:pt x="243" y="2274"/>
                    </a:cubicBezTo>
                    <a:lnTo>
                      <a:pt x="25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4"/>
              <p:cNvSpPr/>
              <p:nvPr/>
            </p:nvSpPr>
            <p:spPr>
              <a:xfrm rot="10800000">
                <a:off x="1252040" y="1511622"/>
                <a:ext cx="47089" cy="132414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109" extrusionOk="0">
                    <a:moveTo>
                      <a:pt x="456" y="2109"/>
                    </a:moveTo>
                    <a:lnTo>
                      <a:pt x="456" y="2109"/>
                    </a:lnTo>
                    <a:cubicBezTo>
                      <a:pt x="462" y="2109"/>
                      <a:pt x="462" y="2109"/>
                      <a:pt x="462" y="2109"/>
                    </a:cubicBezTo>
                    <a:cubicBezTo>
                      <a:pt x="606" y="2109"/>
                      <a:pt x="688" y="1949"/>
                      <a:pt x="622" y="1825"/>
                    </a:cubicBezTo>
                    <a:cubicBezTo>
                      <a:pt x="580" y="1748"/>
                      <a:pt x="534" y="1660"/>
                      <a:pt x="492" y="1588"/>
                    </a:cubicBezTo>
                    <a:cubicBezTo>
                      <a:pt x="332" y="1284"/>
                      <a:pt x="322" y="871"/>
                      <a:pt x="456" y="489"/>
                    </a:cubicBezTo>
                    <a:cubicBezTo>
                      <a:pt x="528" y="293"/>
                      <a:pt x="631" y="124"/>
                      <a:pt x="750" y="0"/>
                    </a:cubicBezTo>
                    <a:cubicBezTo>
                      <a:pt x="394" y="216"/>
                      <a:pt x="33" y="737"/>
                      <a:pt x="3" y="1263"/>
                    </a:cubicBezTo>
                    <a:cubicBezTo>
                      <a:pt x="-33" y="1851"/>
                      <a:pt x="255" y="2083"/>
                      <a:pt x="400" y="2104"/>
                    </a:cubicBezTo>
                    <a:cubicBezTo>
                      <a:pt x="420" y="2109"/>
                      <a:pt x="441" y="2109"/>
                      <a:pt x="456" y="210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 rot="10800000">
                <a:off x="1163137" y="1522170"/>
                <a:ext cx="100142" cy="123184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962" extrusionOk="0">
                    <a:moveTo>
                      <a:pt x="551" y="0"/>
                    </a:moveTo>
                    <a:lnTo>
                      <a:pt x="551" y="0"/>
                    </a:lnTo>
                    <a:cubicBezTo>
                      <a:pt x="468" y="108"/>
                      <a:pt x="422" y="242"/>
                      <a:pt x="422" y="387"/>
                    </a:cubicBezTo>
                    <a:cubicBezTo>
                      <a:pt x="422" y="640"/>
                      <a:pt x="566" y="856"/>
                      <a:pt x="777" y="959"/>
                    </a:cubicBezTo>
                    <a:cubicBezTo>
                      <a:pt x="777" y="959"/>
                      <a:pt x="597" y="1119"/>
                      <a:pt x="360" y="1021"/>
                    </a:cubicBezTo>
                    <a:cubicBezTo>
                      <a:pt x="360" y="1021"/>
                      <a:pt x="530" y="1325"/>
                      <a:pt x="891" y="1325"/>
                    </a:cubicBezTo>
                    <a:cubicBezTo>
                      <a:pt x="1252" y="1325"/>
                      <a:pt x="1422" y="1031"/>
                      <a:pt x="1458" y="903"/>
                    </a:cubicBezTo>
                    <a:cubicBezTo>
                      <a:pt x="1587" y="939"/>
                      <a:pt x="1752" y="1403"/>
                      <a:pt x="1288" y="1506"/>
                    </a:cubicBezTo>
                    <a:cubicBezTo>
                      <a:pt x="1288" y="1506"/>
                      <a:pt x="1350" y="1686"/>
                      <a:pt x="1159" y="1857"/>
                    </a:cubicBezTo>
                    <a:cubicBezTo>
                      <a:pt x="963" y="2032"/>
                      <a:pt x="380" y="2032"/>
                      <a:pt x="107" y="1511"/>
                    </a:cubicBezTo>
                    <a:cubicBezTo>
                      <a:pt x="-171" y="985"/>
                      <a:pt x="133" y="175"/>
                      <a:pt x="5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 rot="10800000">
                <a:off x="1170417" y="1611260"/>
                <a:ext cx="285609" cy="165878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2642" extrusionOk="0">
                    <a:moveTo>
                      <a:pt x="4549" y="119"/>
                    </a:moveTo>
                    <a:lnTo>
                      <a:pt x="4549" y="119"/>
                    </a:lnTo>
                    <a:cubicBezTo>
                      <a:pt x="4451" y="150"/>
                      <a:pt x="4116" y="165"/>
                      <a:pt x="3976" y="0"/>
                    </a:cubicBezTo>
                    <a:cubicBezTo>
                      <a:pt x="3976" y="0"/>
                      <a:pt x="4038" y="304"/>
                      <a:pt x="3832" y="449"/>
                    </a:cubicBezTo>
                    <a:cubicBezTo>
                      <a:pt x="3832" y="449"/>
                      <a:pt x="3842" y="217"/>
                      <a:pt x="3590" y="72"/>
                    </a:cubicBezTo>
                    <a:cubicBezTo>
                      <a:pt x="3337" y="-77"/>
                      <a:pt x="3141" y="72"/>
                      <a:pt x="3100" y="119"/>
                    </a:cubicBezTo>
                    <a:cubicBezTo>
                      <a:pt x="3100" y="119"/>
                      <a:pt x="3223" y="98"/>
                      <a:pt x="3347" y="206"/>
                    </a:cubicBezTo>
                    <a:cubicBezTo>
                      <a:pt x="3471" y="309"/>
                      <a:pt x="3507" y="681"/>
                      <a:pt x="3322" y="846"/>
                    </a:cubicBezTo>
                    <a:cubicBezTo>
                      <a:pt x="3322" y="846"/>
                      <a:pt x="3275" y="418"/>
                      <a:pt x="2904" y="165"/>
                    </a:cubicBezTo>
                    <a:cubicBezTo>
                      <a:pt x="2733" y="47"/>
                      <a:pt x="2564" y="0"/>
                      <a:pt x="2306" y="0"/>
                    </a:cubicBezTo>
                    <a:cubicBezTo>
                      <a:pt x="2043" y="0"/>
                      <a:pt x="1774" y="217"/>
                      <a:pt x="1774" y="531"/>
                    </a:cubicBezTo>
                    <a:cubicBezTo>
                      <a:pt x="1774" y="810"/>
                      <a:pt x="2007" y="944"/>
                      <a:pt x="2182" y="944"/>
                    </a:cubicBezTo>
                    <a:cubicBezTo>
                      <a:pt x="2316" y="944"/>
                      <a:pt x="2419" y="872"/>
                      <a:pt x="2460" y="836"/>
                    </a:cubicBezTo>
                    <a:cubicBezTo>
                      <a:pt x="2579" y="732"/>
                      <a:pt x="2620" y="562"/>
                      <a:pt x="2573" y="423"/>
                    </a:cubicBezTo>
                    <a:cubicBezTo>
                      <a:pt x="2573" y="423"/>
                      <a:pt x="3007" y="588"/>
                      <a:pt x="2847" y="1254"/>
                    </a:cubicBezTo>
                    <a:cubicBezTo>
                      <a:pt x="2723" y="1779"/>
                      <a:pt x="1986" y="2336"/>
                      <a:pt x="1300" y="2377"/>
                    </a:cubicBezTo>
                    <a:cubicBezTo>
                      <a:pt x="614" y="2419"/>
                      <a:pt x="274" y="2063"/>
                      <a:pt x="238" y="1800"/>
                    </a:cubicBezTo>
                    <a:cubicBezTo>
                      <a:pt x="202" y="1532"/>
                      <a:pt x="346" y="1331"/>
                      <a:pt x="392" y="1207"/>
                    </a:cubicBezTo>
                    <a:cubicBezTo>
                      <a:pt x="444" y="1088"/>
                      <a:pt x="269" y="1099"/>
                      <a:pt x="134" y="1295"/>
                    </a:cubicBezTo>
                    <a:cubicBezTo>
                      <a:pt x="-5" y="1491"/>
                      <a:pt x="-144" y="2032"/>
                      <a:pt x="310" y="2403"/>
                    </a:cubicBezTo>
                    <a:cubicBezTo>
                      <a:pt x="769" y="2769"/>
                      <a:pt x="1738" y="2671"/>
                      <a:pt x="2274" y="2403"/>
                    </a:cubicBezTo>
                    <a:lnTo>
                      <a:pt x="4549" y="11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 rot="10800000">
                <a:off x="1295736" y="1640958"/>
                <a:ext cx="132727" cy="47152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751" extrusionOk="0">
                    <a:moveTo>
                      <a:pt x="0" y="294"/>
                    </a:moveTo>
                    <a:lnTo>
                      <a:pt x="0" y="294"/>
                    </a:lnTo>
                    <a:lnTo>
                      <a:pt x="0" y="289"/>
                    </a:lnTo>
                    <a:cubicBezTo>
                      <a:pt x="5" y="150"/>
                      <a:pt x="165" y="62"/>
                      <a:pt x="288" y="129"/>
                    </a:cubicBezTo>
                    <a:cubicBezTo>
                      <a:pt x="366" y="176"/>
                      <a:pt x="448" y="222"/>
                      <a:pt x="526" y="258"/>
                    </a:cubicBezTo>
                    <a:cubicBezTo>
                      <a:pt x="825" y="418"/>
                      <a:pt x="1237" y="434"/>
                      <a:pt x="1624" y="294"/>
                    </a:cubicBezTo>
                    <a:cubicBezTo>
                      <a:pt x="1815" y="222"/>
                      <a:pt x="1985" y="124"/>
                      <a:pt x="2114" y="0"/>
                    </a:cubicBezTo>
                    <a:cubicBezTo>
                      <a:pt x="1892" y="356"/>
                      <a:pt x="1372" y="717"/>
                      <a:pt x="851" y="748"/>
                    </a:cubicBezTo>
                    <a:cubicBezTo>
                      <a:pt x="258" y="784"/>
                      <a:pt x="26" y="495"/>
                      <a:pt x="5" y="351"/>
                    </a:cubicBezTo>
                    <a:cubicBezTo>
                      <a:pt x="5" y="331"/>
                      <a:pt x="0" y="315"/>
                      <a:pt x="0" y="29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4"/>
              <p:cNvSpPr/>
              <p:nvPr/>
            </p:nvSpPr>
            <p:spPr>
              <a:xfrm rot="10800000">
                <a:off x="1294732" y="1676619"/>
                <a:ext cx="122996" cy="100268"/>
              </a:xfrm>
              <a:custGeom>
                <a:avLst/>
                <a:gdLst/>
                <a:ahLst/>
                <a:cxnLst/>
                <a:rect l="l" t="t" r="r" b="b"/>
                <a:pathLst>
                  <a:path w="1959" h="1597" extrusionOk="0">
                    <a:moveTo>
                      <a:pt x="1959" y="1048"/>
                    </a:moveTo>
                    <a:lnTo>
                      <a:pt x="1959" y="1048"/>
                    </a:lnTo>
                    <a:cubicBezTo>
                      <a:pt x="1850" y="1126"/>
                      <a:pt x="1716" y="1172"/>
                      <a:pt x="1572" y="1172"/>
                    </a:cubicBezTo>
                    <a:cubicBezTo>
                      <a:pt x="1319" y="1172"/>
                      <a:pt x="1103" y="1028"/>
                      <a:pt x="1000" y="816"/>
                    </a:cubicBezTo>
                    <a:cubicBezTo>
                      <a:pt x="1000" y="816"/>
                      <a:pt x="845" y="997"/>
                      <a:pt x="938" y="1239"/>
                    </a:cubicBezTo>
                    <a:cubicBezTo>
                      <a:pt x="938" y="1239"/>
                      <a:pt x="633" y="1064"/>
                      <a:pt x="633" y="702"/>
                    </a:cubicBezTo>
                    <a:cubicBezTo>
                      <a:pt x="633" y="342"/>
                      <a:pt x="927" y="171"/>
                      <a:pt x="1062" y="136"/>
                    </a:cubicBezTo>
                    <a:cubicBezTo>
                      <a:pt x="1020" y="12"/>
                      <a:pt x="556" y="-158"/>
                      <a:pt x="453" y="305"/>
                    </a:cubicBezTo>
                    <a:cubicBezTo>
                      <a:pt x="453" y="305"/>
                      <a:pt x="272" y="244"/>
                      <a:pt x="102" y="440"/>
                    </a:cubicBezTo>
                    <a:cubicBezTo>
                      <a:pt x="-68" y="631"/>
                      <a:pt x="-73" y="1213"/>
                      <a:pt x="448" y="1492"/>
                    </a:cubicBezTo>
                    <a:cubicBezTo>
                      <a:pt x="973" y="1765"/>
                      <a:pt x="1783" y="1466"/>
                      <a:pt x="1959" y="104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4"/>
              <p:cNvSpPr/>
              <p:nvPr/>
            </p:nvSpPr>
            <p:spPr>
              <a:xfrm rot="10800000">
                <a:off x="1343014" y="1548854"/>
                <a:ext cx="47905" cy="48282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9" extrusionOk="0">
                    <a:moveTo>
                      <a:pt x="763" y="382"/>
                    </a:moveTo>
                    <a:lnTo>
                      <a:pt x="763" y="382"/>
                    </a:lnTo>
                    <a:cubicBezTo>
                      <a:pt x="763" y="171"/>
                      <a:pt x="593" y="0"/>
                      <a:pt x="382" y="0"/>
                    </a:cubicBezTo>
                    <a:cubicBezTo>
                      <a:pt x="170" y="0"/>
                      <a:pt x="0" y="171"/>
                      <a:pt x="0" y="382"/>
                    </a:cubicBezTo>
                    <a:cubicBezTo>
                      <a:pt x="0" y="594"/>
                      <a:pt x="170" y="769"/>
                      <a:pt x="382" y="769"/>
                    </a:cubicBezTo>
                    <a:cubicBezTo>
                      <a:pt x="593" y="769"/>
                      <a:pt x="763" y="594"/>
                      <a:pt x="763" y="3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 rot="10800000">
                <a:off x="1428274" y="1422406"/>
                <a:ext cx="89469" cy="89406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1424" extrusionOk="0">
                    <a:moveTo>
                      <a:pt x="654" y="1313"/>
                    </a:moveTo>
                    <a:lnTo>
                      <a:pt x="654" y="1313"/>
                    </a:lnTo>
                    <a:cubicBezTo>
                      <a:pt x="953" y="1014"/>
                      <a:pt x="1463" y="49"/>
                      <a:pt x="1422" y="3"/>
                    </a:cubicBezTo>
                    <a:cubicBezTo>
                      <a:pt x="1381" y="-38"/>
                      <a:pt x="406" y="477"/>
                      <a:pt x="112" y="771"/>
                    </a:cubicBezTo>
                    <a:cubicBezTo>
                      <a:pt x="-38" y="921"/>
                      <a:pt x="-38" y="1163"/>
                      <a:pt x="112" y="1313"/>
                    </a:cubicBezTo>
                    <a:cubicBezTo>
                      <a:pt x="261" y="1462"/>
                      <a:pt x="504" y="1462"/>
                      <a:pt x="654" y="13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4"/>
              <p:cNvSpPr/>
              <p:nvPr/>
            </p:nvSpPr>
            <p:spPr>
              <a:xfrm rot="10800000">
                <a:off x="1390918" y="1452606"/>
                <a:ext cx="36980" cy="77477"/>
              </a:xfrm>
              <a:custGeom>
                <a:avLst/>
                <a:gdLst/>
                <a:ahLst/>
                <a:cxnLst/>
                <a:rect l="l" t="t" r="r" b="b"/>
                <a:pathLst>
                  <a:path w="589" h="1234" extrusionOk="0">
                    <a:moveTo>
                      <a:pt x="589" y="0"/>
                    </a:moveTo>
                    <a:lnTo>
                      <a:pt x="589" y="0"/>
                    </a:lnTo>
                    <a:cubicBezTo>
                      <a:pt x="300" y="320"/>
                      <a:pt x="414" y="644"/>
                      <a:pt x="455" y="851"/>
                    </a:cubicBezTo>
                    <a:cubicBezTo>
                      <a:pt x="522" y="1155"/>
                      <a:pt x="269" y="1361"/>
                      <a:pt x="78" y="1145"/>
                    </a:cubicBezTo>
                    <a:cubicBezTo>
                      <a:pt x="-102" y="933"/>
                      <a:pt x="12" y="191"/>
                      <a:pt x="5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4"/>
              <p:cNvSpPr/>
              <p:nvPr/>
            </p:nvSpPr>
            <p:spPr>
              <a:xfrm rot="10800000">
                <a:off x="1410004" y="1512251"/>
                <a:ext cx="77288" cy="36604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583" extrusionOk="0">
                    <a:moveTo>
                      <a:pt x="1231" y="0"/>
                    </a:moveTo>
                    <a:lnTo>
                      <a:pt x="1231" y="0"/>
                    </a:lnTo>
                    <a:cubicBezTo>
                      <a:pt x="916" y="283"/>
                      <a:pt x="586" y="175"/>
                      <a:pt x="380" y="128"/>
                    </a:cubicBezTo>
                    <a:cubicBezTo>
                      <a:pt x="81" y="62"/>
                      <a:pt x="-130" y="314"/>
                      <a:pt x="91" y="505"/>
                    </a:cubicBezTo>
                    <a:cubicBezTo>
                      <a:pt x="297" y="685"/>
                      <a:pt x="1040" y="572"/>
                      <a:pt x="12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" name="Google Shape;212;p4"/>
            <p:cNvGrpSpPr/>
            <p:nvPr/>
          </p:nvGrpSpPr>
          <p:grpSpPr>
            <a:xfrm rot="-5400000">
              <a:off x="8606762" y="4612627"/>
              <a:ext cx="354831" cy="354766"/>
              <a:chOff x="1162947" y="1422406"/>
              <a:chExt cx="354795" cy="354731"/>
            </a:xfrm>
          </p:grpSpPr>
          <p:sp>
            <p:nvSpPr>
              <p:cNvPr id="213" name="Google Shape;213;p4"/>
              <p:cNvSpPr/>
              <p:nvPr/>
            </p:nvSpPr>
            <p:spPr>
              <a:xfrm rot="10800000">
                <a:off x="1162947" y="1483932"/>
                <a:ext cx="165815" cy="285735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4551" extrusionOk="0">
                    <a:moveTo>
                      <a:pt x="2522" y="0"/>
                    </a:moveTo>
                    <a:lnTo>
                      <a:pt x="2522" y="0"/>
                    </a:lnTo>
                    <a:cubicBezTo>
                      <a:pt x="2496" y="103"/>
                      <a:pt x="2475" y="438"/>
                      <a:pt x="2641" y="572"/>
                    </a:cubicBezTo>
                    <a:cubicBezTo>
                      <a:pt x="2641" y="572"/>
                      <a:pt x="2336" y="516"/>
                      <a:pt x="2197" y="717"/>
                    </a:cubicBezTo>
                    <a:cubicBezTo>
                      <a:pt x="2197" y="717"/>
                      <a:pt x="2424" y="706"/>
                      <a:pt x="2573" y="959"/>
                    </a:cubicBezTo>
                    <a:cubicBezTo>
                      <a:pt x="2718" y="1217"/>
                      <a:pt x="2573" y="1408"/>
                      <a:pt x="2522" y="1449"/>
                    </a:cubicBezTo>
                    <a:cubicBezTo>
                      <a:pt x="2522" y="1449"/>
                      <a:pt x="2543" y="1325"/>
                      <a:pt x="2439" y="1201"/>
                    </a:cubicBezTo>
                    <a:cubicBezTo>
                      <a:pt x="2331" y="1078"/>
                      <a:pt x="1960" y="1041"/>
                      <a:pt x="1795" y="1232"/>
                    </a:cubicBezTo>
                    <a:cubicBezTo>
                      <a:pt x="1795" y="1232"/>
                      <a:pt x="2223" y="1279"/>
                      <a:pt x="2475" y="1645"/>
                    </a:cubicBezTo>
                    <a:cubicBezTo>
                      <a:pt x="2594" y="1815"/>
                      <a:pt x="2641" y="1985"/>
                      <a:pt x="2641" y="2243"/>
                    </a:cubicBezTo>
                    <a:cubicBezTo>
                      <a:pt x="2641" y="2511"/>
                      <a:pt x="2429" y="2774"/>
                      <a:pt x="2109" y="2774"/>
                    </a:cubicBezTo>
                    <a:cubicBezTo>
                      <a:pt x="1831" y="2774"/>
                      <a:pt x="1696" y="2542"/>
                      <a:pt x="1696" y="2367"/>
                    </a:cubicBezTo>
                    <a:cubicBezTo>
                      <a:pt x="1696" y="2233"/>
                      <a:pt x="1769" y="2135"/>
                      <a:pt x="1810" y="2088"/>
                    </a:cubicBezTo>
                    <a:cubicBezTo>
                      <a:pt x="1908" y="1975"/>
                      <a:pt x="2078" y="1934"/>
                      <a:pt x="2223" y="1975"/>
                    </a:cubicBezTo>
                    <a:cubicBezTo>
                      <a:pt x="2223" y="1975"/>
                      <a:pt x="2052" y="1547"/>
                      <a:pt x="1387" y="1701"/>
                    </a:cubicBezTo>
                    <a:cubicBezTo>
                      <a:pt x="861" y="1831"/>
                      <a:pt x="304" y="2568"/>
                      <a:pt x="268" y="3248"/>
                    </a:cubicBezTo>
                    <a:cubicBezTo>
                      <a:pt x="227" y="3935"/>
                      <a:pt x="578" y="4275"/>
                      <a:pt x="846" y="4311"/>
                    </a:cubicBezTo>
                    <a:cubicBezTo>
                      <a:pt x="1109" y="4347"/>
                      <a:pt x="1310" y="4202"/>
                      <a:pt x="1434" y="4156"/>
                    </a:cubicBezTo>
                    <a:cubicBezTo>
                      <a:pt x="1557" y="4105"/>
                      <a:pt x="1542" y="4285"/>
                      <a:pt x="1346" y="4419"/>
                    </a:cubicBezTo>
                    <a:cubicBezTo>
                      <a:pt x="1150" y="4553"/>
                      <a:pt x="608" y="4697"/>
                      <a:pt x="243" y="4239"/>
                    </a:cubicBezTo>
                    <a:cubicBezTo>
                      <a:pt x="-129" y="3780"/>
                      <a:pt x="-31" y="2810"/>
                      <a:pt x="243" y="2274"/>
                    </a:cubicBezTo>
                    <a:lnTo>
                      <a:pt x="25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 rot="10800000">
                <a:off x="1252040" y="1511622"/>
                <a:ext cx="47089" cy="132414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109" extrusionOk="0">
                    <a:moveTo>
                      <a:pt x="456" y="2109"/>
                    </a:moveTo>
                    <a:lnTo>
                      <a:pt x="456" y="2109"/>
                    </a:lnTo>
                    <a:cubicBezTo>
                      <a:pt x="462" y="2109"/>
                      <a:pt x="462" y="2109"/>
                      <a:pt x="462" y="2109"/>
                    </a:cubicBezTo>
                    <a:cubicBezTo>
                      <a:pt x="606" y="2109"/>
                      <a:pt x="688" y="1949"/>
                      <a:pt x="622" y="1825"/>
                    </a:cubicBezTo>
                    <a:cubicBezTo>
                      <a:pt x="580" y="1748"/>
                      <a:pt x="534" y="1660"/>
                      <a:pt x="492" y="1588"/>
                    </a:cubicBezTo>
                    <a:cubicBezTo>
                      <a:pt x="332" y="1284"/>
                      <a:pt x="322" y="871"/>
                      <a:pt x="456" y="489"/>
                    </a:cubicBezTo>
                    <a:cubicBezTo>
                      <a:pt x="528" y="293"/>
                      <a:pt x="631" y="124"/>
                      <a:pt x="750" y="0"/>
                    </a:cubicBezTo>
                    <a:cubicBezTo>
                      <a:pt x="394" y="216"/>
                      <a:pt x="33" y="737"/>
                      <a:pt x="3" y="1263"/>
                    </a:cubicBezTo>
                    <a:cubicBezTo>
                      <a:pt x="-33" y="1851"/>
                      <a:pt x="255" y="2083"/>
                      <a:pt x="400" y="2104"/>
                    </a:cubicBezTo>
                    <a:cubicBezTo>
                      <a:pt x="420" y="2109"/>
                      <a:pt x="441" y="2109"/>
                      <a:pt x="456" y="210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4"/>
              <p:cNvSpPr/>
              <p:nvPr/>
            </p:nvSpPr>
            <p:spPr>
              <a:xfrm rot="10800000">
                <a:off x="1163137" y="1522170"/>
                <a:ext cx="100142" cy="123184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962" extrusionOk="0">
                    <a:moveTo>
                      <a:pt x="551" y="0"/>
                    </a:moveTo>
                    <a:lnTo>
                      <a:pt x="551" y="0"/>
                    </a:lnTo>
                    <a:cubicBezTo>
                      <a:pt x="468" y="108"/>
                      <a:pt x="422" y="242"/>
                      <a:pt x="422" y="387"/>
                    </a:cubicBezTo>
                    <a:cubicBezTo>
                      <a:pt x="422" y="640"/>
                      <a:pt x="566" y="856"/>
                      <a:pt x="777" y="959"/>
                    </a:cubicBezTo>
                    <a:cubicBezTo>
                      <a:pt x="777" y="959"/>
                      <a:pt x="597" y="1119"/>
                      <a:pt x="360" y="1021"/>
                    </a:cubicBezTo>
                    <a:cubicBezTo>
                      <a:pt x="360" y="1021"/>
                      <a:pt x="530" y="1325"/>
                      <a:pt x="891" y="1325"/>
                    </a:cubicBezTo>
                    <a:cubicBezTo>
                      <a:pt x="1252" y="1325"/>
                      <a:pt x="1422" y="1031"/>
                      <a:pt x="1458" y="903"/>
                    </a:cubicBezTo>
                    <a:cubicBezTo>
                      <a:pt x="1587" y="939"/>
                      <a:pt x="1752" y="1403"/>
                      <a:pt x="1288" y="1506"/>
                    </a:cubicBezTo>
                    <a:cubicBezTo>
                      <a:pt x="1288" y="1506"/>
                      <a:pt x="1350" y="1686"/>
                      <a:pt x="1159" y="1857"/>
                    </a:cubicBezTo>
                    <a:cubicBezTo>
                      <a:pt x="963" y="2032"/>
                      <a:pt x="380" y="2032"/>
                      <a:pt x="107" y="1511"/>
                    </a:cubicBezTo>
                    <a:cubicBezTo>
                      <a:pt x="-171" y="985"/>
                      <a:pt x="133" y="175"/>
                      <a:pt x="5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4"/>
              <p:cNvSpPr/>
              <p:nvPr/>
            </p:nvSpPr>
            <p:spPr>
              <a:xfrm rot="10800000">
                <a:off x="1170417" y="1611260"/>
                <a:ext cx="285609" cy="165878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2642" extrusionOk="0">
                    <a:moveTo>
                      <a:pt x="4549" y="119"/>
                    </a:moveTo>
                    <a:lnTo>
                      <a:pt x="4549" y="119"/>
                    </a:lnTo>
                    <a:cubicBezTo>
                      <a:pt x="4451" y="150"/>
                      <a:pt x="4116" y="165"/>
                      <a:pt x="3976" y="0"/>
                    </a:cubicBezTo>
                    <a:cubicBezTo>
                      <a:pt x="3976" y="0"/>
                      <a:pt x="4038" y="304"/>
                      <a:pt x="3832" y="449"/>
                    </a:cubicBezTo>
                    <a:cubicBezTo>
                      <a:pt x="3832" y="449"/>
                      <a:pt x="3842" y="217"/>
                      <a:pt x="3590" y="72"/>
                    </a:cubicBezTo>
                    <a:cubicBezTo>
                      <a:pt x="3337" y="-77"/>
                      <a:pt x="3141" y="72"/>
                      <a:pt x="3100" y="119"/>
                    </a:cubicBezTo>
                    <a:cubicBezTo>
                      <a:pt x="3100" y="119"/>
                      <a:pt x="3223" y="98"/>
                      <a:pt x="3347" y="206"/>
                    </a:cubicBezTo>
                    <a:cubicBezTo>
                      <a:pt x="3471" y="309"/>
                      <a:pt x="3507" y="681"/>
                      <a:pt x="3322" y="846"/>
                    </a:cubicBezTo>
                    <a:cubicBezTo>
                      <a:pt x="3322" y="846"/>
                      <a:pt x="3275" y="418"/>
                      <a:pt x="2904" y="165"/>
                    </a:cubicBezTo>
                    <a:cubicBezTo>
                      <a:pt x="2733" y="47"/>
                      <a:pt x="2564" y="0"/>
                      <a:pt x="2306" y="0"/>
                    </a:cubicBezTo>
                    <a:cubicBezTo>
                      <a:pt x="2043" y="0"/>
                      <a:pt x="1774" y="217"/>
                      <a:pt x="1774" y="531"/>
                    </a:cubicBezTo>
                    <a:cubicBezTo>
                      <a:pt x="1774" y="810"/>
                      <a:pt x="2007" y="944"/>
                      <a:pt x="2182" y="944"/>
                    </a:cubicBezTo>
                    <a:cubicBezTo>
                      <a:pt x="2316" y="944"/>
                      <a:pt x="2419" y="872"/>
                      <a:pt x="2460" y="836"/>
                    </a:cubicBezTo>
                    <a:cubicBezTo>
                      <a:pt x="2579" y="732"/>
                      <a:pt x="2620" y="562"/>
                      <a:pt x="2573" y="423"/>
                    </a:cubicBezTo>
                    <a:cubicBezTo>
                      <a:pt x="2573" y="423"/>
                      <a:pt x="3007" y="588"/>
                      <a:pt x="2847" y="1254"/>
                    </a:cubicBezTo>
                    <a:cubicBezTo>
                      <a:pt x="2723" y="1779"/>
                      <a:pt x="1986" y="2336"/>
                      <a:pt x="1300" y="2377"/>
                    </a:cubicBezTo>
                    <a:cubicBezTo>
                      <a:pt x="614" y="2419"/>
                      <a:pt x="274" y="2063"/>
                      <a:pt x="238" y="1800"/>
                    </a:cubicBezTo>
                    <a:cubicBezTo>
                      <a:pt x="202" y="1532"/>
                      <a:pt x="346" y="1331"/>
                      <a:pt x="392" y="1207"/>
                    </a:cubicBezTo>
                    <a:cubicBezTo>
                      <a:pt x="444" y="1088"/>
                      <a:pt x="269" y="1099"/>
                      <a:pt x="134" y="1295"/>
                    </a:cubicBezTo>
                    <a:cubicBezTo>
                      <a:pt x="-5" y="1491"/>
                      <a:pt x="-144" y="2032"/>
                      <a:pt x="310" y="2403"/>
                    </a:cubicBezTo>
                    <a:cubicBezTo>
                      <a:pt x="769" y="2769"/>
                      <a:pt x="1738" y="2671"/>
                      <a:pt x="2274" y="2403"/>
                    </a:cubicBezTo>
                    <a:lnTo>
                      <a:pt x="4549" y="11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4"/>
              <p:cNvSpPr/>
              <p:nvPr/>
            </p:nvSpPr>
            <p:spPr>
              <a:xfrm rot="10800000">
                <a:off x="1295736" y="1640958"/>
                <a:ext cx="132727" cy="47152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751" extrusionOk="0">
                    <a:moveTo>
                      <a:pt x="0" y="294"/>
                    </a:moveTo>
                    <a:lnTo>
                      <a:pt x="0" y="294"/>
                    </a:lnTo>
                    <a:lnTo>
                      <a:pt x="0" y="289"/>
                    </a:lnTo>
                    <a:cubicBezTo>
                      <a:pt x="5" y="150"/>
                      <a:pt x="165" y="62"/>
                      <a:pt x="288" y="129"/>
                    </a:cubicBezTo>
                    <a:cubicBezTo>
                      <a:pt x="366" y="176"/>
                      <a:pt x="448" y="222"/>
                      <a:pt x="526" y="258"/>
                    </a:cubicBezTo>
                    <a:cubicBezTo>
                      <a:pt x="825" y="418"/>
                      <a:pt x="1237" y="434"/>
                      <a:pt x="1624" y="294"/>
                    </a:cubicBezTo>
                    <a:cubicBezTo>
                      <a:pt x="1815" y="222"/>
                      <a:pt x="1985" y="124"/>
                      <a:pt x="2114" y="0"/>
                    </a:cubicBezTo>
                    <a:cubicBezTo>
                      <a:pt x="1892" y="356"/>
                      <a:pt x="1372" y="717"/>
                      <a:pt x="851" y="748"/>
                    </a:cubicBezTo>
                    <a:cubicBezTo>
                      <a:pt x="258" y="784"/>
                      <a:pt x="26" y="495"/>
                      <a:pt x="5" y="351"/>
                    </a:cubicBezTo>
                    <a:cubicBezTo>
                      <a:pt x="5" y="331"/>
                      <a:pt x="0" y="315"/>
                      <a:pt x="0" y="29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4"/>
              <p:cNvSpPr/>
              <p:nvPr/>
            </p:nvSpPr>
            <p:spPr>
              <a:xfrm rot="10800000">
                <a:off x="1294732" y="1676619"/>
                <a:ext cx="122996" cy="100268"/>
              </a:xfrm>
              <a:custGeom>
                <a:avLst/>
                <a:gdLst/>
                <a:ahLst/>
                <a:cxnLst/>
                <a:rect l="l" t="t" r="r" b="b"/>
                <a:pathLst>
                  <a:path w="1959" h="1597" extrusionOk="0">
                    <a:moveTo>
                      <a:pt x="1959" y="1048"/>
                    </a:moveTo>
                    <a:lnTo>
                      <a:pt x="1959" y="1048"/>
                    </a:lnTo>
                    <a:cubicBezTo>
                      <a:pt x="1850" y="1126"/>
                      <a:pt x="1716" y="1172"/>
                      <a:pt x="1572" y="1172"/>
                    </a:cubicBezTo>
                    <a:cubicBezTo>
                      <a:pt x="1319" y="1172"/>
                      <a:pt x="1103" y="1028"/>
                      <a:pt x="1000" y="816"/>
                    </a:cubicBezTo>
                    <a:cubicBezTo>
                      <a:pt x="1000" y="816"/>
                      <a:pt x="845" y="997"/>
                      <a:pt x="938" y="1239"/>
                    </a:cubicBezTo>
                    <a:cubicBezTo>
                      <a:pt x="938" y="1239"/>
                      <a:pt x="633" y="1064"/>
                      <a:pt x="633" y="702"/>
                    </a:cubicBezTo>
                    <a:cubicBezTo>
                      <a:pt x="633" y="342"/>
                      <a:pt x="927" y="171"/>
                      <a:pt x="1062" y="136"/>
                    </a:cubicBezTo>
                    <a:cubicBezTo>
                      <a:pt x="1020" y="12"/>
                      <a:pt x="556" y="-158"/>
                      <a:pt x="453" y="305"/>
                    </a:cubicBezTo>
                    <a:cubicBezTo>
                      <a:pt x="453" y="305"/>
                      <a:pt x="272" y="244"/>
                      <a:pt x="102" y="440"/>
                    </a:cubicBezTo>
                    <a:cubicBezTo>
                      <a:pt x="-68" y="631"/>
                      <a:pt x="-73" y="1213"/>
                      <a:pt x="448" y="1492"/>
                    </a:cubicBezTo>
                    <a:cubicBezTo>
                      <a:pt x="973" y="1765"/>
                      <a:pt x="1783" y="1466"/>
                      <a:pt x="1959" y="104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4"/>
              <p:cNvSpPr/>
              <p:nvPr/>
            </p:nvSpPr>
            <p:spPr>
              <a:xfrm rot="10800000">
                <a:off x="1343014" y="1548854"/>
                <a:ext cx="47905" cy="48282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9" extrusionOk="0">
                    <a:moveTo>
                      <a:pt x="763" y="382"/>
                    </a:moveTo>
                    <a:lnTo>
                      <a:pt x="763" y="382"/>
                    </a:lnTo>
                    <a:cubicBezTo>
                      <a:pt x="763" y="171"/>
                      <a:pt x="593" y="0"/>
                      <a:pt x="382" y="0"/>
                    </a:cubicBezTo>
                    <a:cubicBezTo>
                      <a:pt x="170" y="0"/>
                      <a:pt x="0" y="171"/>
                      <a:pt x="0" y="382"/>
                    </a:cubicBezTo>
                    <a:cubicBezTo>
                      <a:pt x="0" y="594"/>
                      <a:pt x="170" y="769"/>
                      <a:pt x="382" y="769"/>
                    </a:cubicBezTo>
                    <a:cubicBezTo>
                      <a:pt x="593" y="769"/>
                      <a:pt x="763" y="594"/>
                      <a:pt x="763" y="3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4"/>
              <p:cNvSpPr/>
              <p:nvPr/>
            </p:nvSpPr>
            <p:spPr>
              <a:xfrm rot="10800000">
                <a:off x="1428274" y="1422406"/>
                <a:ext cx="89469" cy="89406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1424" extrusionOk="0">
                    <a:moveTo>
                      <a:pt x="654" y="1313"/>
                    </a:moveTo>
                    <a:lnTo>
                      <a:pt x="654" y="1313"/>
                    </a:lnTo>
                    <a:cubicBezTo>
                      <a:pt x="953" y="1014"/>
                      <a:pt x="1463" y="49"/>
                      <a:pt x="1422" y="3"/>
                    </a:cubicBezTo>
                    <a:cubicBezTo>
                      <a:pt x="1381" y="-38"/>
                      <a:pt x="406" y="477"/>
                      <a:pt x="112" y="771"/>
                    </a:cubicBezTo>
                    <a:cubicBezTo>
                      <a:pt x="-38" y="921"/>
                      <a:pt x="-38" y="1163"/>
                      <a:pt x="112" y="1313"/>
                    </a:cubicBezTo>
                    <a:cubicBezTo>
                      <a:pt x="261" y="1462"/>
                      <a:pt x="504" y="1462"/>
                      <a:pt x="654" y="13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4"/>
              <p:cNvSpPr/>
              <p:nvPr/>
            </p:nvSpPr>
            <p:spPr>
              <a:xfrm rot="10800000">
                <a:off x="1390918" y="1452606"/>
                <a:ext cx="36980" cy="77477"/>
              </a:xfrm>
              <a:custGeom>
                <a:avLst/>
                <a:gdLst/>
                <a:ahLst/>
                <a:cxnLst/>
                <a:rect l="l" t="t" r="r" b="b"/>
                <a:pathLst>
                  <a:path w="589" h="1234" extrusionOk="0">
                    <a:moveTo>
                      <a:pt x="589" y="0"/>
                    </a:moveTo>
                    <a:lnTo>
                      <a:pt x="589" y="0"/>
                    </a:lnTo>
                    <a:cubicBezTo>
                      <a:pt x="300" y="320"/>
                      <a:pt x="414" y="644"/>
                      <a:pt x="455" y="851"/>
                    </a:cubicBezTo>
                    <a:cubicBezTo>
                      <a:pt x="522" y="1155"/>
                      <a:pt x="269" y="1361"/>
                      <a:pt x="78" y="1145"/>
                    </a:cubicBezTo>
                    <a:cubicBezTo>
                      <a:pt x="-102" y="933"/>
                      <a:pt x="12" y="191"/>
                      <a:pt x="5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4"/>
              <p:cNvSpPr/>
              <p:nvPr/>
            </p:nvSpPr>
            <p:spPr>
              <a:xfrm rot="10800000">
                <a:off x="1410004" y="1512251"/>
                <a:ext cx="77288" cy="36604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583" extrusionOk="0">
                    <a:moveTo>
                      <a:pt x="1231" y="0"/>
                    </a:moveTo>
                    <a:lnTo>
                      <a:pt x="1231" y="0"/>
                    </a:lnTo>
                    <a:cubicBezTo>
                      <a:pt x="916" y="283"/>
                      <a:pt x="586" y="175"/>
                      <a:pt x="380" y="128"/>
                    </a:cubicBezTo>
                    <a:cubicBezTo>
                      <a:pt x="81" y="62"/>
                      <a:pt x="-130" y="314"/>
                      <a:pt x="91" y="505"/>
                    </a:cubicBezTo>
                    <a:cubicBezTo>
                      <a:pt x="297" y="685"/>
                      <a:pt x="1040" y="572"/>
                      <a:pt x="12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3" name="Google Shape;223;p4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4" name="Google Shape;224;p4"/>
          <p:cNvSpPr txBox="1">
            <a:spLocks noGrp="1"/>
          </p:cNvSpPr>
          <p:nvPr>
            <p:ph type="body" idx="1"/>
          </p:nvPr>
        </p:nvSpPr>
        <p:spPr>
          <a:xfrm>
            <a:off x="720000" y="1519400"/>
            <a:ext cx="7704000" cy="12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358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5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7" name="Google Shape;227;p5"/>
          <p:cNvGrpSpPr/>
          <p:nvPr/>
        </p:nvGrpSpPr>
        <p:grpSpPr>
          <a:xfrm>
            <a:off x="105325" y="143767"/>
            <a:ext cx="8925600" cy="6563200"/>
            <a:chOff x="105325" y="107825"/>
            <a:chExt cx="8925600" cy="4922400"/>
          </a:xfrm>
        </p:grpSpPr>
        <p:sp>
          <p:nvSpPr>
            <p:cNvPr id="228" name="Google Shape;228;p5"/>
            <p:cNvSpPr/>
            <p:nvPr/>
          </p:nvSpPr>
          <p:spPr>
            <a:xfrm>
              <a:off x="105325" y="107825"/>
              <a:ext cx="8925600" cy="49224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grpSp>
          <p:nvGrpSpPr>
            <p:cNvPr id="229" name="Google Shape;229;p5"/>
            <p:cNvGrpSpPr/>
            <p:nvPr/>
          </p:nvGrpSpPr>
          <p:grpSpPr>
            <a:xfrm rot="5400000">
              <a:off x="174512" y="170764"/>
              <a:ext cx="354831" cy="354766"/>
              <a:chOff x="1162947" y="1422406"/>
              <a:chExt cx="354795" cy="354731"/>
            </a:xfrm>
          </p:grpSpPr>
          <p:sp>
            <p:nvSpPr>
              <p:cNvPr id="230" name="Google Shape;230;p5"/>
              <p:cNvSpPr/>
              <p:nvPr/>
            </p:nvSpPr>
            <p:spPr>
              <a:xfrm rot="10800000">
                <a:off x="1162947" y="1483932"/>
                <a:ext cx="165815" cy="285735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4551" extrusionOk="0">
                    <a:moveTo>
                      <a:pt x="2522" y="0"/>
                    </a:moveTo>
                    <a:lnTo>
                      <a:pt x="2522" y="0"/>
                    </a:lnTo>
                    <a:cubicBezTo>
                      <a:pt x="2496" y="103"/>
                      <a:pt x="2475" y="438"/>
                      <a:pt x="2641" y="572"/>
                    </a:cubicBezTo>
                    <a:cubicBezTo>
                      <a:pt x="2641" y="572"/>
                      <a:pt x="2336" y="516"/>
                      <a:pt x="2197" y="717"/>
                    </a:cubicBezTo>
                    <a:cubicBezTo>
                      <a:pt x="2197" y="717"/>
                      <a:pt x="2424" y="706"/>
                      <a:pt x="2573" y="959"/>
                    </a:cubicBezTo>
                    <a:cubicBezTo>
                      <a:pt x="2718" y="1217"/>
                      <a:pt x="2573" y="1408"/>
                      <a:pt x="2522" y="1449"/>
                    </a:cubicBezTo>
                    <a:cubicBezTo>
                      <a:pt x="2522" y="1449"/>
                      <a:pt x="2543" y="1325"/>
                      <a:pt x="2439" y="1201"/>
                    </a:cubicBezTo>
                    <a:cubicBezTo>
                      <a:pt x="2331" y="1078"/>
                      <a:pt x="1960" y="1041"/>
                      <a:pt x="1795" y="1232"/>
                    </a:cubicBezTo>
                    <a:cubicBezTo>
                      <a:pt x="1795" y="1232"/>
                      <a:pt x="2223" y="1279"/>
                      <a:pt x="2475" y="1645"/>
                    </a:cubicBezTo>
                    <a:cubicBezTo>
                      <a:pt x="2594" y="1815"/>
                      <a:pt x="2641" y="1985"/>
                      <a:pt x="2641" y="2243"/>
                    </a:cubicBezTo>
                    <a:cubicBezTo>
                      <a:pt x="2641" y="2511"/>
                      <a:pt x="2429" y="2774"/>
                      <a:pt x="2109" y="2774"/>
                    </a:cubicBezTo>
                    <a:cubicBezTo>
                      <a:pt x="1831" y="2774"/>
                      <a:pt x="1696" y="2542"/>
                      <a:pt x="1696" y="2367"/>
                    </a:cubicBezTo>
                    <a:cubicBezTo>
                      <a:pt x="1696" y="2233"/>
                      <a:pt x="1769" y="2135"/>
                      <a:pt x="1810" y="2088"/>
                    </a:cubicBezTo>
                    <a:cubicBezTo>
                      <a:pt x="1908" y="1975"/>
                      <a:pt x="2078" y="1934"/>
                      <a:pt x="2223" y="1975"/>
                    </a:cubicBezTo>
                    <a:cubicBezTo>
                      <a:pt x="2223" y="1975"/>
                      <a:pt x="2052" y="1547"/>
                      <a:pt x="1387" y="1701"/>
                    </a:cubicBezTo>
                    <a:cubicBezTo>
                      <a:pt x="861" y="1831"/>
                      <a:pt x="304" y="2568"/>
                      <a:pt x="268" y="3248"/>
                    </a:cubicBezTo>
                    <a:cubicBezTo>
                      <a:pt x="227" y="3935"/>
                      <a:pt x="578" y="4275"/>
                      <a:pt x="846" y="4311"/>
                    </a:cubicBezTo>
                    <a:cubicBezTo>
                      <a:pt x="1109" y="4347"/>
                      <a:pt x="1310" y="4202"/>
                      <a:pt x="1434" y="4156"/>
                    </a:cubicBezTo>
                    <a:cubicBezTo>
                      <a:pt x="1557" y="4105"/>
                      <a:pt x="1542" y="4285"/>
                      <a:pt x="1346" y="4419"/>
                    </a:cubicBezTo>
                    <a:cubicBezTo>
                      <a:pt x="1150" y="4553"/>
                      <a:pt x="608" y="4697"/>
                      <a:pt x="243" y="4239"/>
                    </a:cubicBezTo>
                    <a:cubicBezTo>
                      <a:pt x="-129" y="3780"/>
                      <a:pt x="-31" y="2810"/>
                      <a:pt x="243" y="2274"/>
                    </a:cubicBezTo>
                    <a:lnTo>
                      <a:pt x="25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 rot="10800000">
                <a:off x="1252040" y="1511622"/>
                <a:ext cx="47089" cy="132414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109" extrusionOk="0">
                    <a:moveTo>
                      <a:pt x="456" y="2109"/>
                    </a:moveTo>
                    <a:lnTo>
                      <a:pt x="456" y="2109"/>
                    </a:lnTo>
                    <a:cubicBezTo>
                      <a:pt x="462" y="2109"/>
                      <a:pt x="462" y="2109"/>
                      <a:pt x="462" y="2109"/>
                    </a:cubicBezTo>
                    <a:cubicBezTo>
                      <a:pt x="606" y="2109"/>
                      <a:pt x="688" y="1949"/>
                      <a:pt x="622" y="1825"/>
                    </a:cubicBezTo>
                    <a:cubicBezTo>
                      <a:pt x="580" y="1748"/>
                      <a:pt x="534" y="1660"/>
                      <a:pt x="492" y="1588"/>
                    </a:cubicBezTo>
                    <a:cubicBezTo>
                      <a:pt x="332" y="1284"/>
                      <a:pt x="322" y="871"/>
                      <a:pt x="456" y="489"/>
                    </a:cubicBezTo>
                    <a:cubicBezTo>
                      <a:pt x="528" y="293"/>
                      <a:pt x="631" y="124"/>
                      <a:pt x="750" y="0"/>
                    </a:cubicBezTo>
                    <a:cubicBezTo>
                      <a:pt x="394" y="216"/>
                      <a:pt x="33" y="737"/>
                      <a:pt x="3" y="1263"/>
                    </a:cubicBezTo>
                    <a:cubicBezTo>
                      <a:pt x="-33" y="1851"/>
                      <a:pt x="255" y="2083"/>
                      <a:pt x="400" y="2104"/>
                    </a:cubicBezTo>
                    <a:cubicBezTo>
                      <a:pt x="420" y="2109"/>
                      <a:pt x="441" y="2109"/>
                      <a:pt x="456" y="210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 rot="10800000">
                <a:off x="1163137" y="1522170"/>
                <a:ext cx="100142" cy="123184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962" extrusionOk="0">
                    <a:moveTo>
                      <a:pt x="551" y="0"/>
                    </a:moveTo>
                    <a:lnTo>
                      <a:pt x="551" y="0"/>
                    </a:lnTo>
                    <a:cubicBezTo>
                      <a:pt x="468" y="108"/>
                      <a:pt x="422" y="242"/>
                      <a:pt x="422" y="387"/>
                    </a:cubicBezTo>
                    <a:cubicBezTo>
                      <a:pt x="422" y="640"/>
                      <a:pt x="566" y="856"/>
                      <a:pt x="777" y="959"/>
                    </a:cubicBezTo>
                    <a:cubicBezTo>
                      <a:pt x="777" y="959"/>
                      <a:pt x="597" y="1119"/>
                      <a:pt x="360" y="1021"/>
                    </a:cubicBezTo>
                    <a:cubicBezTo>
                      <a:pt x="360" y="1021"/>
                      <a:pt x="530" y="1325"/>
                      <a:pt x="891" y="1325"/>
                    </a:cubicBezTo>
                    <a:cubicBezTo>
                      <a:pt x="1252" y="1325"/>
                      <a:pt x="1422" y="1031"/>
                      <a:pt x="1458" y="903"/>
                    </a:cubicBezTo>
                    <a:cubicBezTo>
                      <a:pt x="1587" y="939"/>
                      <a:pt x="1752" y="1403"/>
                      <a:pt x="1288" y="1506"/>
                    </a:cubicBezTo>
                    <a:cubicBezTo>
                      <a:pt x="1288" y="1506"/>
                      <a:pt x="1350" y="1686"/>
                      <a:pt x="1159" y="1857"/>
                    </a:cubicBezTo>
                    <a:cubicBezTo>
                      <a:pt x="963" y="2032"/>
                      <a:pt x="380" y="2032"/>
                      <a:pt x="107" y="1511"/>
                    </a:cubicBezTo>
                    <a:cubicBezTo>
                      <a:pt x="-171" y="985"/>
                      <a:pt x="133" y="175"/>
                      <a:pt x="5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5"/>
              <p:cNvSpPr/>
              <p:nvPr/>
            </p:nvSpPr>
            <p:spPr>
              <a:xfrm rot="10800000">
                <a:off x="1170417" y="1611260"/>
                <a:ext cx="285609" cy="165878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2642" extrusionOk="0">
                    <a:moveTo>
                      <a:pt x="4549" y="119"/>
                    </a:moveTo>
                    <a:lnTo>
                      <a:pt x="4549" y="119"/>
                    </a:lnTo>
                    <a:cubicBezTo>
                      <a:pt x="4451" y="150"/>
                      <a:pt x="4116" y="165"/>
                      <a:pt x="3976" y="0"/>
                    </a:cubicBezTo>
                    <a:cubicBezTo>
                      <a:pt x="3976" y="0"/>
                      <a:pt x="4038" y="304"/>
                      <a:pt x="3832" y="449"/>
                    </a:cubicBezTo>
                    <a:cubicBezTo>
                      <a:pt x="3832" y="449"/>
                      <a:pt x="3842" y="217"/>
                      <a:pt x="3590" y="72"/>
                    </a:cubicBezTo>
                    <a:cubicBezTo>
                      <a:pt x="3337" y="-77"/>
                      <a:pt x="3141" y="72"/>
                      <a:pt x="3100" y="119"/>
                    </a:cubicBezTo>
                    <a:cubicBezTo>
                      <a:pt x="3100" y="119"/>
                      <a:pt x="3223" y="98"/>
                      <a:pt x="3347" y="206"/>
                    </a:cubicBezTo>
                    <a:cubicBezTo>
                      <a:pt x="3471" y="309"/>
                      <a:pt x="3507" y="681"/>
                      <a:pt x="3322" y="846"/>
                    </a:cubicBezTo>
                    <a:cubicBezTo>
                      <a:pt x="3322" y="846"/>
                      <a:pt x="3275" y="418"/>
                      <a:pt x="2904" y="165"/>
                    </a:cubicBezTo>
                    <a:cubicBezTo>
                      <a:pt x="2733" y="47"/>
                      <a:pt x="2564" y="0"/>
                      <a:pt x="2306" y="0"/>
                    </a:cubicBezTo>
                    <a:cubicBezTo>
                      <a:pt x="2043" y="0"/>
                      <a:pt x="1774" y="217"/>
                      <a:pt x="1774" y="531"/>
                    </a:cubicBezTo>
                    <a:cubicBezTo>
                      <a:pt x="1774" y="810"/>
                      <a:pt x="2007" y="944"/>
                      <a:pt x="2182" y="944"/>
                    </a:cubicBezTo>
                    <a:cubicBezTo>
                      <a:pt x="2316" y="944"/>
                      <a:pt x="2419" y="872"/>
                      <a:pt x="2460" y="836"/>
                    </a:cubicBezTo>
                    <a:cubicBezTo>
                      <a:pt x="2579" y="732"/>
                      <a:pt x="2620" y="562"/>
                      <a:pt x="2573" y="423"/>
                    </a:cubicBezTo>
                    <a:cubicBezTo>
                      <a:pt x="2573" y="423"/>
                      <a:pt x="3007" y="588"/>
                      <a:pt x="2847" y="1254"/>
                    </a:cubicBezTo>
                    <a:cubicBezTo>
                      <a:pt x="2723" y="1779"/>
                      <a:pt x="1986" y="2336"/>
                      <a:pt x="1300" y="2377"/>
                    </a:cubicBezTo>
                    <a:cubicBezTo>
                      <a:pt x="614" y="2419"/>
                      <a:pt x="274" y="2063"/>
                      <a:pt x="238" y="1800"/>
                    </a:cubicBezTo>
                    <a:cubicBezTo>
                      <a:pt x="202" y="1532"/>
                      <a:pt x="346" y="1331"/>
                      <a:pt x="392" y="1207"/>
                    </a:cubicBezTo>
                    <a:cubicBezTo>
                      <a:pt x="444" y="1088"/>
                      <a:pt x="269" y="1099"/>
                      <a:pt x="134" y="1295"/>
                    </a:cubicBezTo>
                    <a:cubicBezTo>
                      <a:pt x="-5" y="1491"/>
                      <a:pt x="-144" y="2032"/>
                      <a:pt x="310" y="2403"/>
                    </a:cubicBezTo>
                    <a:cubicBezTo>
                      <a:pt x="769" y="2769"/>
                      <a:pt x="1738" y="2671"/>
                      <a:pt x="2274" y="2403"/>
                    </a:cubicBezTo>
                    <a:lnTo>
                      <a:pt x="4549" y="11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5"/>
              <p:cNvSpPr/>
              <p:nvPr/>
            </p:nvSpPr>
            <p:spPr>
              <a:xfrm rot="10800000">
                <a:off x="1295736" y="1640958"/>
                <a:ext cx="132727" cy="47152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751" extrusionOk="0">
                    <a:moveTo>
                      <a:pt x="0" y="294"/>
                    </a:moveTo>
                    <a:lnTo>
                      <a:pt x="0" y="294"/>
                    </a:lnTo>
                    <a:lnTo>
                      <a:pt x="0" y="289"/>
                    </a:lnTo>
                    <a:cubicBezTo>
                      <a:pt x="5" y="150"/>
                      <a:pt x="165" y="62"/>
                      <a:pt x="288" y="129"/>
                    </a:cubicBezTo>
                    <a:cubicBezTo>
                      <a:pt x="366" y="176"/>
                      <a:pt x="448" y="222"/>
                      <a:pt x="526" y="258"/>
                    </a:cubicBezTo>
                    <a:cubicBezTo>
                      <a:pt x="825" y="418"/>
                      <a:pt x="1237" y="434"/>
                      <a:pt x="1624" y="294"/>
                    </a:cubicBezTo>
                    <a:cubicBezTo>
                      <a:pt x="1815" y="222"/>
                      <a:pt x="1985" y="124"/>
                      <a:pt x="2114" y="0"/>
                    </a:cubicBezTo>
                    <a:cubicBezTo>
                      <a:pt x="1892" y="356"/>
                      <a:pt x="1372" y="717"/>
                      <a:pt x="851" y="748"/>
                    </a:cubicBezTo>
                    <a:cubicBezTo>
                      <a:pt x="258" y="784"/>
                      <a:pt x="26" y="495"/>
                      <a:pt x="5" y="351"/>
                    </a:cubicBezTo>
                    <a:cubicBezTo>
                      <a:pt x="5" y="331"/>
                      <a:pt x="0" y="315"/>
                      <a:pt x="0" y="29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5"/>
              <p:cNvSpPr/>
              <p:nvPr/>
            </p:nvSpPr>
            <p:spPr>
              <a:xfrm rot="10800000">
                <a:off x="1294732" y="1676619"/>
                <a:ext cx="122996" cy="100268"/>
              </a:xfrm>
              <a:custGeom>
                <a:avLst/>
                <a:gdLst/>
                <a:ahLst/>
                <a:cxnLst/>
                <a:rect l="l" t="t" r="r" b="b"/>
                <a:pathLst>
                  <a:path w="1959" h="1597" extrusionOk="0">
                    <a:moveTo>
                      <a:pt x="1959" y="1048"/>
                    </a:moveTo>
                    <a:lnTo>
                      <a:pt x="1959" y="1048"/>
                    </a:lnTo>
                    <a:cubicBezTo>
                      <a:pt x="1850" y="1126"/>
                      <a:pt x="1716" y="1172"/>
                      <a:pt x="1572" y="1172"/>
                    </a:cubicBezTo>
                    <a:cubicBezTo>
                      <a:pt x="1319" y="1172"/>
                      <a:pt x="1103" y="1028"/>
                      <a:pt x="1000" y="816"/>
                    </a:cubicBezTo>
                    <a:cubicBezTo>
                      <a:pt x="1000" y="816"/>
                      <a:pt x="845" y="997"/>
                      <a:pt x="938" y="1239"/>
                    </a:cubicBezTo>
                    <a:cubicBezTo>
                      <a:pt x="938" y="1239"/>
                      <a:pt x="633" y="1064"/>
                      <a:pt x="633" y="702"/>
                    </a:cubicBezTo>
                    <a:cubicBezTo>
                      <a:pt x="633" y="342"/>
                      <a:pt x="927" y="171"/>
                      <a:pt x="1062" y="136"/>
                    </a:cubicBezTo>
                    <a:cubicBezTo>
                      <a:pt x="1020" y="12"/>
                      <a:pt x="556" y="-158"/>
                      <a:pt x="453" y="305"/>
                    </a:cubicBezTo>
                    <a:cubicBezTo>
                      <a:pt x="453" y="305"/>
                      <a:pt x="272" y="244"/>
                      <a:pt x="102" y="440"/>
                    </a:cubicBezTo>
                    <a:cubicBezTo>
                      <a:pt x="-68" y="631"/>
                      <a:pt x="-73" y="1213"/>
                      <a:pt x="448" y="1492"/>
                    </a:cubicBezTo>
                    <a:cubicBezTo>
                      <a:pt x="973" y="1765"/>
                      <a:pt x="1783" y="1466"/>
                      <a:pt x="1959" y="104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5"/>
              <p:cNvSpPr/>
              <p:nvPr/>
            </p:nvSpPr>
            <p:spPr>
              <a:xfrm rot="10800000">
                <a:off x="1343014" y="1548854"/>
                <a:ext cx="47905" cy="48282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9" extrusionOk="0">
                    <a:moveTo>
                      <a:pt x="763" y="382"/>
                    </a:moveTo>
                    <a:lnTo>
                      <a:pt x="763" y="382"/>
                    </a:lnTo>
                    <a:cubicBezTo>
                      <a:pt x="763" y="171"/>
                      <a:pt x="593" y="0"/>
                      <a:pt x="382" y="0"/>
                    </a:cubicBezTo>
                    <a:cubicBezTo>
                      <a:pt x="170" y="0"/>
                      <a:pt x="0" y="171"/>
                      <a:pt x="0" y="382"/>
                    </a:cubicBezTo>
                    <a:cubicBezTo>
                      <a:pt x="0" y="594"/>
                      <a:pt x="170" y="769"/>
                      <a:pt x="382" y="769"/>
                    </a:cubicBezTo>
                    <a:cubicBezTo>
                      <a:pt x="593" y="769"/>
                      <a:pt x="763" y="594"/>
                      <a:pt x="763" y="3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5"/>
              <p:cNvSpPr/>
              <p:nvPr/>
            </p:nvSpPr>
            <p:spPr>
              <a:xfrm rot="10800000">
                <a:off x="1428274" y="1422406"/>
                <a:ext cx="89469" cy="89406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1424" extrusionOk="0">
                    <a:moveTo>
                      <a:pt x="654" y="1313"/>
                    </a:moveTo>
                    <a:lnTo>
                      <a:pt x="654" y="1313"/>
                    </a:lnTo>
                    <a:cubicBezTo>
                      <a:pt x="953" y="1014"/>
                      <a:pt x="1463" y="49"/>
                      <a:pt x="1422" y="3"/>
                    </a:cubicBezTo>
                    <a:cubicBezTo>
                      <a:pt x="1381" y="-38"/>
                      <a:pt x="406" y="477"/>
                      <a:pt x="112" y="771"/>
                    </a:cubicBezTo>
                    <a:cubicBezTo>
                      <a:pt x="-38" y="921"/>
                      <a:pt x="-38" y="1163"/>
                      <a:pt x="112" y="1313"/>
                    </a:cubicBezTo>
                    <a:cubicBezTo>
                      <a:pt x="261" y="1462"/>
                      <a:pt x="504" y="1462"/>
                      <a:pt x="654" y="13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5"/>
              <p:cNvSpPr/>
              <p:nvPr/>
            </p:nvSpPr>
            <p:spPr>
              <a:xfrm rot="10800000">
                <a:off x="1390918" y="1452606"/>
                <a:ext cx="36980" cy="77477"/>
              </a:xfrm>
              <a:custGeom>
                <a:avLst/>
                <a:gdLst/>
                <a:ahLst/>
                <a:cxnLst/>
                <a:rect l="l" t="t" r="r" b="b"/>
                <a:pathLst>
                  <a:path w="589" h="1234" extrusionOk="0">
                    <a:moveTo>
                      <a:pt x="589" y="0"/>
                    </a:moveTo>
                    <a:lnTo>
                      <a:pt x="589" y="0"/>
                    </a:lnTo>
                    <a:cubicBezTo>
                      <a:pt x="300" y="320"/>
                      <a:pt x="414" y="644"/>
                      <a:pt x="455" y="851"/>
                    </a:cubicBezTo>
                    <a:cubicBezTo>
                      <a:pt x="522" y="1155"/>
                      <a:pt x="269" y="1361"/>
                      <a:pt x="78" y="1145"/>
                    </a:cubicBezTo>
                    <a:cubicBezTo>
                      <a:pt x="-102" y="933"/>
                      <a:pt x="12" y="191"/>
                      <a:pt x="5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5"/>
              <p:cNvSpPr/>
              <p:nvPr/>
            </p:nvSpPr>
            <p:spPr>
              <a:xfrm rot="10800000">
                <a:off x="1410004" y="1512251"/>
                <a:ext cx="77288" cy="36604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583" extrusionOk="0">
                    <a:moveTo>
                      <a:pt x="1231" y="0"/>
                    </a:moveTo>
                    <a:lnTo>
                      <a:pt x="1231" y="0"/>
                    </a:lnTo>
                    <a:cubicBezTo>
                      <a:pt x="916" y="283"/>
                      <a:pt x="586" y="175"/>
                      <a:pt x="380" y="128"/>
                    </a:cubicBezTo>
                    <a:cubicBezTo>
                      <a:pt x="81" y="62"/>
                      <a:pt x="-130" y="314"/>
                      <a:pt x="91" y="505"/>
                    </a:cubicBezTo>
                    <a:cubicBezTo>
                      <a:pt x="297" y="685"/>
                      <a:pt x="1040" y="572"/>
                      <a:pt x="12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" name="Google Shape;240;p5"/>
            <p:cNvGrpSpPr/>
            <p:nvPr/>
          </p:nvGrpSpPr>
          <p:grpSpPr>
            <a:xfrm rot="-5400000">
              <a:off x="8606762" y="4612627"/>
              <a:ext cx="354831" cy="354766"/>
              <a:chOff x="1162947" y="1422406"/>
              <a:chExt cx="354795" cy="354731"/>
            </a:xfrm>
          </p:grpSpPr>
          <p:sp>
            <p:nvSpPr>
              <p:cNvPr id="241" name="Google Shape;241;p5"/>
              <p:cNvSpPr/>
              <p:nvPr/>
            </p:nvSpPr>
            <p:spPr>
              <a:xfrm rot="10800000">
                <a:off x="1162947" y="1483932"/>
                <a:ext cx="165815" cy="285735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4551" extrusionOk="0">
                    <a:moveTo>
                      <a:pt x="2522" y="0"/>
                    </a:moveTo>
                    <a:lnTo>
                      <a:pt x="2522" y="0"/>
                    </a:lnTo>
                    <a:cubicBezTo>
                      <a:pt x="2496" y="103"/>
                      <a:pt x="2475" y="438"/>
                      <a:pt x="2641" y="572"/>
                    </a:cubicBezTo>
                    <a:cubicBezTo>
                      <a:pt x="2641" y="572"/>
                      <a:pt x="2336" y="516"/>
                      <a:pt x="2197" y="717"/>
                    </a:cubicBezTo>
                    <a:cubicBezTo>
                      <a:pt x="2197" y="717"/>
                      <a:pt x="2424" y="706"/>
                      <a:pt x="2573" y="959"/>
                    </a:cubicBezTo>
                    <a:cubicBezTo>
                      <a:pt x="2718" y="1217"/>
                      <a:pt x="2573" y="1408"/>
                      <a:pt x="2522" y="1449"/>
                    </a:cubicBezTo>
                    <a:cubicBezTo>
                      <a:pt x="2522" y="1449"/>
                      <a:pt x="2543" y="1325"/>
                      <a:pt x="2439" y="1201"/>
                    </a:cubicBezTo>
                    <a:cubicBezTo>
                      <a:pt x="2331" y="1078"/>
                      <a:pt x="1960" y="1041"/>
                      <a:pt x="1795" y="1232"/>
                    </a:cubicBezTo>
                    <a:cubicBezTo>
                      <a:pt x="1795" y="1232"/>
                      <a:pt x="2223" y="1279"/>
                      <a:pt x="2475" y="1645"/>
                    </a:cubicBezTo>
                    <a:cubicBezTo>
                      <a:pt x="2594" y="1815"/>
                      <a:pt x="2641" y="1985"/>
                      <a:pt x="2641" y="2243"/>
                    </a:cubicBezTo>
                    <a:cubicBezTo>
                      <a:pt x="2641" y="2511"/>
                      <a:pt x="2429" y="2774"/>
                      <a:pt x="2109" y="2774"/>
                    </a:cubicBezTo>
                    <a:cubicBezTo>
                      <a:pt x="1831" y="2774"/>
                      <a:pt x="1696" y="2542"/>
                      <a:pt x="1696" y="2367"/>
                    </a:cubicBezTo>
                    <a:cubicBezTo>
                      <a:pt x="1696" y="2233"/>
                      <a:pt x="1769" y="2135"/>
                      <a:pt x="1810" y="2088"/>
                    </a:cubicBezTo>
                    <a:cubicBezTo>
                      <a:pt x="1908" y="1975"/>
                      <a:pt x="2078" y="1934"/>
                      <a:pt x="2223" y="1975"/>
                    </a:cubicBezTo>
                    <a:cubicBezTo>
                      <a:pt x="2223" y="1975"/>
                      <a:pt x="2052" y="1547"/>
                      <a:pt x="1387" y="1701"/>
                    </a:cubicBezTo>
                    <a:cubicBezTo>
                      <a:pt x="861" y="1831"/>
                      <a:pt x="304" y="2568"/>
                      <a:pt x="268" y="3248"/>
                    </a:cubicBezTo>
                    <a:cubicBezTo>
                      <a:pt x="227" y="3935"/>
                      <a:pt x="578" y="4275"/>
                      <a:pt x="846" y="4311"/>
                    </a:cubicBezTo>
                    <a:cubicBezTo>
                      <a:pt x="1109" y="4347"/>
                      <a:pt x="1310" y="4202"/>
                      <a:pt x="1434" y="4156"/>
                    </a:cubicBezTo>
                    <a:cubicBezTo>
                      <a:pt x="1557" y="4105"/>
                      <a:pt x="1542" y="4285"/>
                      <a:pt x="1346" y="4419"/>
                    </a:cubicBezTo>
                    <a:cubicBezTo>
                      <a:pt x="1150" y="4553"/>
                      <a:pt x="608" y="4697"/>
                      <a:pt x="243" y="4239"/>
                    </a:cubicBezTo>
                    <a:cubicBezTo>
                      <a:pt x="-129" y="3780"/>
                      <a:pt x="-31" y="2810"/>
                      <a:pt x="243" y="2274"/>
                    </a:cubicBezTo>
                    <a:lnTo>
                      <a:pt x="25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5"/>
              <p:cNvSpPr/>
              <p:nvPr/>
            </p:nvSpPr>
            <p:spPr>
              <a:xfrm rot="10800000">
                <a:off x="1252040" y="1511622"/>
                <a:ext cx="47089" cy="132414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109" extrusionOk="0">
                    <a:moveTo>
                      <a:pt x="456" y="2109"/>
                    </a:moveTo>
                    <a:lnTo>
                      <a:pt x="456" y="2109"/>
                    </a:lnTo>
                    <a:cubicBezTo>
                      <a:pt x="462" y="2109"/>
                      <a:pt x="462" y="2109"/>
                      <a:pt x="462" y="2109"/>
                    </a:cubicBezTo>
                    <a:cubicBezTo>
                      <a:pt x="606" y="2109"/>
                      <a:pt x="688" y="1949"/>
                      <a:pt x="622" y="1825"/>
                    </a:cubicBezTo>
                    <a:cubicBezTo>
                      <a:pt x="580" y="1748"/>
                      <a:pt x="534" y="1660"/>
                      <a:pt x="492" y="1588"/>
                    </a:cubicBezTo>
                    <a:cubicBezTo>
                      <a:pt x="332" y="1284"/>
                      <a:pt x="322" y="871"/>
                      <a:pt x="456" y="489"/>
                    </a:cubicBezTo>
                    <a:cubicBezTo>
                      <a:pt x="528" y="293"/>
                      <a:pt x="631" y="124"/>
                      <a:pt x="750" y="0"/>
                    </a:cubicBezTo>
                    <a:cubicBezTo>
                      <a:pt x="394" y="216"/>
                      <a:pt x="33" y="737"/>
                      <a:pt x="3" y="1263"/>
                    </a:cubicBezTo>
                    <a:cubicBezTo>
                      <a:pt x="-33" y="1851"/>
                      <a:pt x="255" y="2083"/>
                      <a:pt x="400" y="2104"/>
                    </a:cubicBezTo>
                    <a:cubicBezTo>
                      <a:pt x="420" y="2109"/>
                      <a:pt x="441" y="2109"/>
                      <a:pt x="456" y="210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5"/>
              <p:cNvSpPr/>
              <p:nvPr/>
            </p:nvSpPr>
            <p:spPr>
              <a:xfrm rot="10800000">
                <a:off x="1163137" y="1522170"/>
                <a:ext cx="100142" cy="123184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962" extrusionOk="0">
                    <a:moveTo>
                      <a:pt x="551" y="0"/>
                    </a:moveTo>
                    <a:lnTo>
                      <a:pt x="551" y="0"/>
                    </a:lnTo>
                    <a:cubicBezTo>
                      <a:pt x="468" y="108"/>
                      <a:pt x="422" y="242"/>
                      <a:pt x="422" y="387"/>
                    </a:cubicBezTo>
                    <a:cubicBezTo>
                      <a:pt x="422" y="640"/>
                      <a:pt x="566" y="856"/>
                      <a:pt x="777" y="959"/>
                    </a:cubicBezTo>
                    <a:cubicBezTo>
                      <a:pt x="777" y="959"/>
                      <a:pt x="597" y="1119"/>
                      <a:pt x="360" y="1021"/>
                    </a:cubicBezTo>
                    <a:cubicBezTo>
                      <a:pt x="360" y="1021"/>
                      <a:pt x="530" y="1325"/>
                      <a:pt x="891" y="1325"/>
                    </a:cubicBezTo>
                    <a:cubicBezTo>
                      <a:pt x="1252" y="1325"/>
                      <a:pt x="1422" y="1031"/>
                      <a:pt x="1458" y="903"/>
                    </a:cubicBezTo>
                    <a:cubicBezTo>
                      <a:pt x="1587" y="939"/>
                      <a:pt x="1752" y="1403"/>
                      <a:pt x="1288" y="1506"/>
                    </a:cubicBezTo>
                    <a:cubicBezTo>
                      <a:pt x="1288" y="1506"/>
                      <a:pt x="1350" y="1686"/>
                      <a:pt x="1159" y="1857"/>
                    </a:cubicBezTo>
                    <a:cubicBezTo>
                      <a:pt x="963" y="2032"/>
                      <a:pt x="380" y="2032"/>
                      <a:pt x="107" y="1511"/>
                    </a:cubicBezTo>
                    <a:cubicBezTo>
                      <a:pt x="-171" y="985"/>
                      <a:pt x="133" y="175"/>
                      <a:pt x="5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5"/>
              <p:cNvSpPr/>
              <p:nvPr/>
            </p:nvSpPr>
            <p:spPr>
              <a:xfrm rot="10800000">
                <a:off x="1170417" y="1611260"/>
                <a:ext cx="285609" cy="165878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2642" extrusionOk="0">
                    <a:moveTo>
                      <a:pt x="4549" y="119"/>
                    </a:moveTo>
                    <a:lnTo>
                      <a:pt x="4549" y="119"/>
                    </a:lnTo>
                    <a:cubicBezTo>
                      <a:pt x="4451" y="150"/>
                      <a:pt x="4116" y="165"/>
                      <a:pt x="3976" y="0"/>
                    </a:cubicBezTo>
                    <a:cubicBezTo>
                      <a:pt x="3976" y="0"/>
                      <a:pt x="4038" y="304"/>
                      <a:pt x="3832" y="449"/>
                    </a:cubicBezTo>
                    <a:cubicBezTo>
                      <a:pt x="3832" y="449"/>
                      <a:pt x="3842" y="217"/>
                      <a:pt x="3590" y="72"/>
                    </a:cubicBezTo>
                    <a:cubicBezTo>
                      <a:pt x="3337" y="-77"/>
                      <a:pt x="3141" y="72"/>
                      <a:pt x="3100" y="119"/>
                    </a:cubicBezTo>
                    <a:cubicBezTo>
                      <a:pt x="3100" y="119"/>
                      <a:pt x="3223" y="98"/>
                      <a:pt x="3347" y="206"/>
                    </a:cubicBezTo>
                    <a:cubicBezTo>
                      <a:pt x="3471" y="309"/>
                      <a:pt x="3507" y="681"/>
                      <a:pt x="3322" y="846"/>
                    </a:cubicBezTo>
                    <a:cubicBezTo>
                      <a:pt x="3322" y="846"/>
                      <a:pt x="3275" y="418"/>
                      <a:pt x="2904" y="165"/>
                    </a:cubicBezTo>
                    <a:cubicBezTo>
                      <a:pt x="2733" y="47"/>
                      <a:pt x="2564" y="0"/>
                      <a:pt x="2306" y="0"/>
                    </a:cubicBezTo>
                    <a:cubicBezTo>
                      <a:pt x="2043" y="0"/>
                      <a:pt x="1774" y="217"/>
                      <a:pt x="1774" y="531"/>
                    </a:cubicBezTo>
                    <a:cubicBezTo>
                      <a:pt x="1774" y="810"/>
                      <a:pt x="2007" y="944"/>
                      <a:pt x="2182" y="944"/>
                    </a:cubicBezTo>
                    <a:cubicBezTo>
                      <a:pt x="2316" y="944"/>
                      <a:pt x="2419" y="872"/>
                      <a:pt x="2460" y="836"/>
                    </a:cubicBezTo>
                    <a:cubicBezTo>
                      <a:pt x="2579" y="732"/>
                      <a:pt x="2620" y="562"/>
                      <a:pt x="2573" y="423"/>
                    </a:cubicBezTo>
                    <a:cubicBezTo>
                      <a:pt x="2573" y="423"/>
                      <a:pt x="3007" y="588"/>
                      <a:pt x="2847" y="1254"/>
                    </a:cubicBezTo>
                    <a:cubicBezTo>
                      <a:pt x="2723" y="1779"/>
                      <a:pt x="1986" y="2336"/>
                      <a:pt x="1300" y="2377"/>
                    </a:cubicBezTo>
                    <a:cubicBezTo>
                      <a:pt x="614" y="2419"/>
                      <a:pt x="274" y="2063"/>
                      <a:pt x="238" y="1800"/>
                    </a:cubicBezTo>
                    <a:cubicBezTo>
                      <a:pt x="202" y="1532"/>
                      <a:pt x="346" y="1331"/>
                      <a:pt x="392" y="1207"/>
                    </a:cubicBezTo>
                    <a:cubicBezTo>
                      <a:pt x="444" y="1088"/>
                      <a:pt x="269" y="1099"/>
                      <a:pt x="134" y="1295"/>
                    </a:cubicBezTo>
                    <a:cubicBezTo>
                      <a:pt x="-5" y="1491"/>
                      <a:pt x="-144" y="2032"/>
                      <a:pt x="310" y="2403"/>
                    </a:cubicBezTo>
                    <a:cubicBezTo>
                      <a:pt x="769" y="2769"/>
                      <a:pt x="1738" y="2671"/>
                      <a:pt x="2274" y="2403"/>
                    </a:cubicBezTo>
                    <a:lnTo>
                      <a:pt x="4549" y="11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5"/>
              <p:cNvSpPr/>
              <p:nvPr/>
            </p:nvSpPr>
            <p:spPr>
              <a:xfrm rot="10800000">
                <a:off x="1295736" y="1640958"/>
                <a:ext cx="132727" cy="47152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751" extrusionOk="0">
                    <a:moveTo>
                      <a:pt x="0" y="294"/>
                    </a:moveTo>
                    <a:lnTo>
                      <a:pt x="0" y="294"/>
                    </a:lnTo>
                    <a:lnTo>
                      <a:pt x="0" y="289"/>
                    </a:lnTo>
                    <a:cubicBezTo>
                      <a:pt x="5" y="150"/>
                      <a:pt x="165" y="62"/>
                      <a:pt x="288" y="129"/>
                    </a:cubicBezTo>
                    <a:cubicBezTo>
                      <a:pt x="366" y="176"/>
                      <a:pt x="448" y="222"/>
                      <a:pt x="526" y="258"/>
                    </a:cubicBezTo>
                    <a:cubicBezTo>
                      <a:pt x="825" y="418"/>
                      <a:pt x="1237" y="434"/>
                      <a:pt x="1624" y="294"/>
                    </a:cubicBezTo>
                    <a:cubicBezTo>
                      <a:pt x="1815" y="222"/>
                      <a:pt x="1985" y="124"/>
                      <a:pt x="2114" y="0"/>
                    </a:cubicBezTo>
                    <a:cubicBezTo>
                      <a:pt x="1892" y="356"/>
                      <a:pt x="1372" y="717"/>
                      <a:pt x="851" y="748"/>
                    </a:cubicBezTo>
                    <a:cubicBezTo>
                      <a:pt x="258" y="784"/>
                      <a:pt x="26" y="495"/>
                      <a:pt x="5" y="351"/>
                    </a:cubicBezTo>
                    <a:cubicBezTo>
                      <a:pt x="5" y="331"/>
                      <a:pt x="0" y="315"/>
                      <a:pt x="0" y="29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 rot="10800000">
                <a:off x="1294732" y="1676619"/>
                <a:ext cx="122996" cy="100268"/>
              </a:xfrm>
              <a:custGeom>
                <a:avLst/>
                <a:gdLst/>
                <a:ahLst/>
                <a:cxnLst/>
                <a:rect l="l" t="t" r="r" b="b"/>
                <a:pathLst>
                  <a:path w="1959" h="1597" extrusionOk="0">
                    <a:moveTo>
                      <a:pt x="1959" y="1048"/>
                    </a:moveTo>
                    <a:lnTo>
                      <a:pt x="1959" y="1048"/>
                    </a:lnTo>
                    <a:cubicBezTo>
                      <a:pt x="1850" y="1126"/>
                      <a:pt x="1716" y="1172"/>
                      <a:pt x="1572" y="1172"/>
                    </a:cubicBezTo>
                    <a:cubicBezTo>
                      <a:pt x="1319" y="1172"/>
                      <a:pt x="1103" y="1028"/>
                      <a:pt x="1000" y="816"/>
                    </a:cubicBezTo>
                    <a:cubicBezTo>
                      <a:pt x="1000" y="816"/>
                      <a:pt x="845" y="997"/>
                      <a:pt x="938" y="1239"/>
                    </a:cubicBezTo>
                    <a:cubicBezTo>
                      <a:pt x="938" y="1239"/>
                      <a:pt x="633" y="1064"/>
                      <a:pt x="633" y="702"/>
                    </a:cubicBezTo>
                    <a:cubicBezTo>
                      <a:pt x="633" y="342"/>
                      <a:pt x="927" y="171"/>
                      <a:pt x="1062" y="136"/>
                    </a:cubicBezTo>
                    <a:cubicBezTo>
                      <a:pt x="1020" y="12"/>
                      <a:pt x="556" y="-158"/>
                      <a:pt x="453" y="305"/>
                    </a:cubicBezTo>
                    <a:cubicBezTo>
                      <a:pt x="453" y="305"/>
                      <a:pt x="272" y="244"/>
                      <a:pt x="102" y="440"/>
                    </a:cubicBezTo>
                    <a:cubicBezTo>
                      <a:pt x="-68" y="631"/>
                      <a:pt x="-73" y="1213"/>
                      <a:pt x="448" y="1492"/>
                    </a:cubicBezTo>
                    <a:cubicBezTo>
                      <a:pt x="973" y="1765"/>
                      <a:pt x="1783" y="1466"/>
                      <a:pt x="1959" y="104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5"/>
              <p:cNvSpPr/>
              <p:nvPr/>
            </p:nvSpPr>
            <p:spPr>
              <a:xfrm rot="10800000">
                <a:off x="1343014" y="1548854"/>
                <a:ext cx="47905" cy="48282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9" extrusionOk="0">
                    <a:moveTo>
                      <a:pt x="763" y="382"/>
                    </a:moveTo>
                    <a:lnTo>
                      <a:pt x="763" y="382"/>
                    </a:lnTo>
                    <a:cubicBezTo>
                      <a:pt x="763" y="171"/>
                      <a:pt x="593" y="0"/>
                      <a:pt x="382" y="0"/>
                    </a:cubicBezTo>
                    <a:cubicBezTo>
                      <a:pt x="170" y="0"/>
                      <a:pt x="0" y="171"/>
                      <a:pt x="0" y="382"/>
                    </a:cubicBezTo>
                    <a:cubicBezTo>
                      <a:pt x="0" y="594"/>
                      <a:pt x="170" y="769"/>
                      <a:pt x="382" y="769"/>
                    </a:cubicBezTo>
                    <a:cubicBezTo>
                      <a:pt x="593" y="769"/>
                      <a:pt x="763" y="594"/>
                      <a:pt x="763" y="3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5"/>
              <p:cNvSpPr/>
              <p:nvPr/>
            </p:nvSpPr>
            <p:spPr>
              <a:xfrm rot="10800000">
                <a:off x="1428274" y="1422406"/>
                <a:ext cx="89469" cy="89406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1424" extrusionOk="0">
                    <a:moveTo>
                      <a:pt x="654" y="1313"/>
                    </a:moveTo>
                    <a:lnTo>
                      <a:pt x="654" y="1313"/>
                    </a:lnTo>
                    <a:cubicBezTo>
                      <a:pt x="953" y="1014"/>
                      <a:pt x="1463" y="49"/>
                      <a:pt x="1422" y="3"/>
                    </a:cubicBezTo>
                    <a:cubicBezTo>
                      <a:pt x="1381" y="-38"/>
                      <a:pt x="406" y="477"/>
                      <a:pt x="112" y="771"/>
                    </a:cubicBezTo>
                    <a:cubicBezTo>
                      <a:pt x="-38" y="921"/>
                      <a:pt x="-38" y="1163"/>
                      <a:pt x="112" y="1313"/>
                    </a:cubicBezTo>
                    <a:cubicBezTo>
                      <a:pt x="261" y="1462"/>
                      <a:pt x="504" y="1462"/>
                      <a:pt x="654" y="13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5"/>
              <p:cNvSpPr/>
              <p:nvPr/>
            </p:nvSpPr>
            <p:spPr>
              <a:xfrm rot="10800000">
                <a:off x="1390918" y="1452606"/>
                <a:ext cx="36980" cy="77477"/>
              </a:xfrm>
              <a:custGeom>
                <a:avLst/>
                <a:gdLst/>
                <a:ahLst/>
                <a:cxnLst/>
                <a:rect l="l" t="t" r="r" b="b"/>
                <a:pathLst>
                  <a:path w="589" h="1234" extrusionOk="0">
                    <a:moveTo>
                      <a:pt x="589" y="0"/>
                    </a:moveTo>
                    <a:lnTo>
                      <a:pt x="589" y="0"/>
                    </a:lnTo>
                    <a:cubicBezTo>
                      <a:pt x="300" y="320"/>
                      <a:pt x="414" y="644"/>
                      <a:pt x="455" y="851"/>
                    </a:cubicBezTo>
                    <a:cubicBezTo>
                      <a:pt x="522" y="1155"/>
                      <a:pt x="269" y="1361"/>
                      <a:pt x="78" y="1145"/>
                    </a:cubicBezTo>
                    <a:cubicBezTo>
                      <a:pt x="-102" y="933"/>
                      <a:pt x="12" y="191"/>
                      <a:pt x="5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5"/>
              <p:cNvSpPr/>
              <p:nvPr/>
            </p:nvSpPr>
            <p:spPr>
              <a:xfrm rot="10800000">
                <a:off x="1410004" y="1512251"/>
                <a:ext cx="77288" cy="36604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583" extrusionOk="0">
                    <a:moveTo>
                      <a:pt x="1231" y="0"/>
                    </a:moveTo>
                    <a:lnTo>
                      <a:pt x="1231" y="0"/>
                    </a:lnTo>
                    <a:cubicBezTo>
                      <a:pt x="916" y="283"/>
                      <a:pt x="586" y="175"/>
                      <a:pt x="380" y="128"/>
                    </a:cubicBezTo>
                    <a:cubicBezTo>
                      <a:pt x="81" y="62"/>
                      <a:pt x="-130" y="314"/>
                      <a:pt x="91" y="505"/>
                    </a:cubicBezTo>
                    <a:cubicBezTo>
                      <a:pt x="297" y="685"/>
                      <a:pt x="1040" y="572"/>
                      <a:pt x="12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51" name="Google Shape;251;p5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2" name="Google Shape;252;p5"/>
          <p:cNvSpPr txBox="1">
            <a:spLocks noGrp="1"/>
          </p:cNvSpPr>
          <p:nvPr>
            <p:ph type="subTitle" idx="1"/>
          </p:nvPr>
        </p:nvSpPr>
        <p:spPr>
          <a:xfrm>
            <a:off x="5055280" y="5152240"/>
            <a:ext cx="250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3" name="Google Shape;253;p5"/>
          <p:cNvSpPr txBox="1">
            <a:spLocks noGrp="1"/>
          </p:cNvSpPr>
          <p:nvPr>
            <p:ph type="subTitle" idx="2"/>
          </p:nvPr>
        </p:nvSpPr>
        <p:spPr>
          <a:xfrm>
            <a:off x="1583300" y="5152240"/>
            <a:ext cx="250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4" name="Google Shape;254;p5"/>
          <p:cNvSpPr txBox="1">
            <a:spLocks noGrp="1"/>
          </p:cNvSpPr>
          <p:nvPr>
            <p:ph type="subTitle" idx="3"/>
          </p:nvPr>
        </p:nvSpPr>
        <p:spPr>
          <a:xfrm>
            <a:off x="5055280" y="4741541"/>
            <a:ext cx="2505600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sz="19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sz="2400"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sz="2400"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sz="2400"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sz="2400"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sz="2400"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sz="2400"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sz="2400"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sz="2400"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5" name="Google Shape;255;p5"/>
          <p:cNvSpPr txBox="1">
            <a:spLocks noGrp="1"/>
          </p:cNvSpPr>
          <p:nvPr>
            <p:ph type="subTitle" idx="4"/>
          </p:nvPr>
        </p:nvSpPr>
        <p:spPr>
          <a:xfrm>
            <a:off x="1583075" y="4741541"/>
            <a:ext cx="2505600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sz="19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sz="2400"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sz="2400"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sz="2400"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sz="2400"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sz="2400"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sz="2400"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sz="2400"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sz="2400"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6" name="Google Shape;256;p5"/>
          <p:cNvSpPr/>
          <p:nvPr/>
        </p:nvSpPr>
        <p:spPr>
          <a:xfrm rot="10800000">
            <a:off x="1432671" y="2164613"/>
            <a:ext cx="2637" cy="6948"/>
          </a:xfrm>
          <a:custGeom>
            <a:avLst/>
            <a:gdLst/>
            <a:ahLst/>
            <a:cxnLst/>
            <a:rect l="l" t="t" r="r" b="b"/>
            <a:pathLst>
              <a:path w="42" h="83" extrusionOk="0">
                <a:moveTo>
                  <a:pt x="0" y="83"/>
                </a:moveTo>
                <a:lnTo>
                  <a:pt x="0" y="83"/>
                </a:lnTo>
                <a:cubicBezTo>
                  <a:pt x="16" y="52"/>
                  <a:pt x="26" y="26"/>
                  <a:pt x="42" y="0"/>
                </a:cubicBezTo>
                <a:lnTo>
                  <a:pt x="0" y="8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000" tIns="0" rIns="900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213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6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9" name="Google Shape;259;p6"/>
          <p:cNvGrpSpPr/>
          <p:nvPr/>
        </p:nvGrpSpPr>
        <p:grpSpPr>
          <a:xfrm flipH="1">
            <a:off x="105325" y="143767"/>
            <a:ext cx="8925600" cy="6563200"/>
            <a:chOff x="105325" y="107825"/>
            <a:chExt cx="8925600" cy="4922400"/>
          </a:xfrm>
        </p:grpSpPr>
        <p:sp>
          <p:nvSpPr>
            <p:cNvPr id="260" name="Google Shape;260;p6"/>
            <p:cNvSpPr/>
            <p:nvPr/>
          </p:nvSpPr>
          <p:spPr>
            <a:xfrm>
              <a:off x="105325" y="107825"/>
              <a:ext cx="8925600" cy="49224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grpSp>
          <p:nvGrpSpPr>
            <p:cNvPr id="261" name="Google Shape;261;p6"/>
            <p:cNvGrpSpPr/>
            <p:nvPr/>
          </p:nvGrpSpPr>
          <p:grpSpPr>
            <a:xfrm rot="5400000">
              <a:off x="174512" y="170764"/>
              <a:ext cx="354831" cy="354766"/>
              <a:chOff x="1162947" y="1422406"/>
              <a:chExt cx="354795" cy="354731"/>
            </a:xfrm>
          </p:grpSpPr>
          <p:sp>
            <p:nvSpPr>
              <p:cNvPr id="262" name="Google Shape;262;p6"/>
              <p:cNvSpPr/>
              <p:nvPr/>
            </p:nvSpPr>
            <p:spPr>
              <a:xfrm rot="10800000">
                <a:off x="1162947" y="1483932"/>
                <a:ext cx="165815" cy="285735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4551" extrusionOk="0">
                    <a:moveTo>
                      <a:pt x="2522" y="0"/>
                    </a:moveTo>
                    <a:lnTo>
                      <a:pt x="2522" y="0"/>
                    </a:lnTo>
                    <a:cubicBezTo>
                      <a:pt x="2496" y="103"/>
                      <a:pt x="2475" y="438"/>
                      <a:pt x="2641" y="572"/>
                    </a:cubicBezTo>
                    <a:cubicBezTo>
                      <a:pt x="2641" y="572"/>
                      <a:pt x="2336" y="516"/>
                      <a:pt x="2197" y="717"/>
                    </a:cubicBezTo>
                    <a:cubicBezTo>
                      <a:pt x="2197" y="717"/>
                      <a:pt x="2424" y="706"/>
                      <a:pt x="2573" y="959"/>
                    </a:cubicBezTo>
                    <a:cubicBezTo>
                      <a:pt x="2718" y="1217"/>
                      <a:pt x="2573" y="1408"/>
                      <a:pt x="2522" y="1449"/>
                    </a:cubicBezTo>
                    <a:cubicBezTo>
                      <a:pt x="2522" y="1449"/>
                      <a:pt x="2543" y="1325"/>
                      <a:pt x="2439" y="1201"/>
                    </a:cubicBezTo>
                    <a:cubicBezTo>
                      <a:pt x="2331" y="1078"/>
                      <a:pt x="1960" y="1041"/>
                      <a:pt x="1795" y="1232"/>
                    </a:cubicBezTo>
                    <a:cubicBezTo>
                      <a:pt x="1795" y="1232"/>
                      <a:pt x="2223" y="1279"/>
                      <a:pt x="2475" y="1645"/>
                    </a:cubicBezTo>
                    <a:cubicBezTo>
                      <a:pt x="2594" y="1815"/>
                      <a:pt x="2641" y="1985"/>
                      <a:pt x="2641" y="2243"/>
                    </a:cubicBezTo>
                    <a:cubicBezTo>
                      <a:pt x="2641" y="2511"/>
                      <a:pt x="2429" y="2774"/>
                      <a:pt x="2109" y="2774"/>
                    </a:cubicBezTo>
                    <a:cubicBezTo>
                      <a:pt x="1831" y="2774"/>
                      <a:pt x="1696" y="2542"/>
                      <a:pt x="1696" y="2367"/>
                    </a:cubicBezTo>
                    <a:cubicBezTo>
                      <a:pt x="1696" y="2233"/>
                      <a:pt x="1769" y="2135"/>
                      <a:pt x="1810" y="2088"/>
                    </a:cubicBezTo>
                    <a:cubicBezTo>
                      <a:pt x="1908" y="1975"/>
                      <a:pt x="2078" y="1934"/>
                      <a:pt x="2223" y="1975"/>
                    </a:cubicBezTo>
                    <a:cubicBezTo>
                      <a:pt x="2223" y="1975"/>
                      <a:pt x="2052" y="1547"/>
                      <a:pt x="1387" y="1701"/>
                    </a:cubicBezTo>
                    <a:cubicBezTo>
                      <a:pt x="861" y="1831"/>
                      <a:pt x="304" y="2568"/>
                      <a:pt x="268" y="3248"/>
                    </a:cubicBezTo>
                    <a:cubicBezTo>
                      <a:pt x="227" y="3935"/>
                      <a:pt x="578" y="4275"/>
                      <a:pt x="846" y="4311"/>
                    </a:cubicBezTo>
                    <a:cubicBezTo>
                      <a:pt x="1109" y="4347"/>
                      <a:pt x="1310" y="4202"/>
                      <a:pt x="1434" y="4156"/>
                    </a:cubicBezTo>
                    <a:cubicBezTo>
                      <a:pt x="1557" y="4105"/>
                      <a:pt x="1542" y="4285"/>
                      <a:pt x="1346" y="4419"/>
                    </a:cubicBezTo>
                    <a:cubicBezTo>
                      <a:pt x="1150" y="4553"/>
                      <a:pt x="608" y="4697"/>
                      <a:pt x="243" y="4239"/>
                    </a:cubicBezTo>
                    <a:cubicBezTo>
                      <a:pt x="-129" y="3780"/>
                      <a:pt x="-31" y="2810"/>
                      <a:pt x="243" y="2274"/>
                    </a:cubicBezTo>
                    <a:lnTo>
                      <a:pt x="25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6"/>
              <p:cNvSpPr/>
              <p:nvPr/>
            </p:nvSpPr>
            <p:spPr>
              <a:xfrm rot="10800000">
                <a:off x="1252040" y="1511622"/>
                <a:ext cx="47089" cy="132414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109" extrusionOk="0">
                    <a:moveTo>
                      <a:pt x="456" y="2109"/>
                    </a:moveTo>
                    <a:lnTo>
                      <a:pt x="456" y="2109"/>
                    </a:lnTo>
                    <a:cubicBezTo>
                      <a:pt x="462" y="2109"/>
                      <a:pt x="462" y="2109"/>
                      <a:pt x="462" y="2109"/>
                    </a:cubicBezTo>
                    <a:cubicBezTo>
                      <a:pt x="606" y="2109"/>
                      <a:pt x="688" y="1949"/>
                      <a:pt x="622" y="1825"/>
                    </a:cubicBezTo>
                    <a:cubicBezTo>
                      <a:pt x="580" y="1748"/>
                      <a:pt x="534" y="1660"/>
                      <a:pt x="492" y="1588"/>
                    </a:cubicBezTo>
                    <a:cubicBezTo>
                      <a:pt x="332" y="1284"/>
                      <a:pt x="322" y="871"/>
                      <a:pt x="456" y="489"/>
                    </a:cubicBezTo>
                    <a:cubicBezTo>
                      <a:pt x="528" y="293"/>
                      <a:pt x="631" y="124"/>
                      <a:pt x="750" y="0"/>
                    </a:cubicBezTo>
                    <a:cubicBezTo>
                      <a:pt x="394" y="216"/>
                      <a:pt x="33" y="737"/>
                      <a:pt x="3" y="1263"/>
                    </a:cubicBezTo>
                    <a:cubicBezTo>
                      <a:pt x="-33" y="1851"/>
                      <a:pt x="255" y="2083"/>
                      <a:pt x="400" y="2104"/>
                    </a:cubicBezTo>
                    <a:cubicBezTo>
                      <a:pt x="420" y="2109"/>
                      <a:pt x="441" y="2109"/>
                      <a:pt x="456" y="210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6"/>
              <p:cNvSpPr/>
              <p:nvPr/>
            </p:nvSpPr>
            <p:spPr>
              <a:xfrm rot="10800000">
                <a:off x="1163137" y="1522170"/>
                <a:ext cx="100142" cy="123184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962" extrusionOk="0">
                    <a:moveTo>
                      <a:pt x="551" y="0"/>
                    </a:moveTo>
                    <a:lnTo>
                      <a:pt x="551" y="0"/>
                    </a:lnTo>
                    <a:cubicBezTo>
                      <a:pt x="468" y="108"/>
                      <a:pt x="422" y="242"/>
                      <a:pt x="422" y="387"/>
                    </a:cubicBezTo>
                    <a:cubicBezTo>
                      <a:pt x="422" y="640"/>
                      <a:pt x="566" y="856"/>
                      <a:pt x="777" y="959"/>
                    </a:cubicBezTo>
                    <a:cubicBezTo>
                      <a:pt x="777" y="959"/>
                      <a:pt x="597" y="1119"/>
                      <a:pt x="360" y="1021"/>
                    </a:cubicBezTo>
                    <a:cubicBezTo>
                      <a:pt x="360" y="1021"/>
                      <a:pt x="530" y="1325"/>
                      <a:pt x="891" y="1325"/>
                    </a:cubicBezTo>
                    <a:cubicBezTo>
                      <a:pt x="1252" y="1325"/>
                      <a:pt x="1422" y="1031"/>
                      <a:pt x="1458" y="903"/>
                    </a:cubicBezTo>
                    <a:cubicBezTo>
                      <a:pt x="1587" y="939"/>
                      <a:pt x="1752" y="1403"/>
                      <a:pt x="1288" y="1506"/>
                    </a:cubicBezTo>
                    <a:cubicBezTo>
                      <a:pt x="1288" y="1506"/>
                      <a:pt x="1350" y="1686"/>
                      <a:pt x="1159" y="1857"/>
                    </a:cubicBezTo>
                    <a:cubicBezTo>
                      <a:pt x="963" y="2032"/>
                      <a:pt x="380" y="2032"/>
                      <a:pt x="107" y="1511"/>
                    </a:cubicBezTo>
                    <a:cubicBezTo>
                      <a:pt x="-171" y="985"/>
                      <a:pt x="133" y="175"/>
                      <a:pt x="5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6"/>
              <p:cNvSpPr/>
              <p:nvPr/>
            </p:nvSpPr>
            <p:spPr>
              <a:xfrm rot="10800000">
                <a:off x="1170417" y="1611260"/>
                <a:ext cx="285609" cy="165878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2642" extrusionOk="0">
                    <a:moveTo>
                      <a:pt x="4549" y="119"/>
                    </a:moveTo>
                    <a:lnTo>
                      <a:pt x="4549" y="119"/>
                    </a:lnTo>
                    <a:cubicBezTo>
                      <a:pt x="4451" y="150"/>
                      <a:pt x="4116" y="165"/>
                      <a:pt x="3976" y="0"/>
                    </a:cubicBezTo>
                    <a:cubicBezTo>
                      <a:pt x="3976" y="0"/>
                      <a:pt x="4038" y="304"/>
                      <a:pt x="3832" y="449"/>
                    </a:cubicBezTo>
                    <a:cubicBezTo>
                      <a:pt x="3832" y="449"/>
                      <a:pt x="3842" y="217"/>
                      <a:pt x="3590" y="72"/>
                    </a:cubicBezTo>
                    <a:cubicBezTo>
                      <a:pt x="3337" y="-77"/>
                      <a:pt x="3141" y="72"/>
                      <a:pt x="3100" y="119"/>
                    </a:cubicBezTo>
                    <a:cubicBezTo>
                      <a:pt x="3100" y="119"/>
                      <a:pt x="3223" y="98"/>
                      <a:pt x="3347" y="206"/>
                    </a:cubicBezTo>
                    <a:cubicBezTo>
                      <a:pt x="3471" y="309"/>
                      <a:pt x="3507" y="681"/>
                      <a:pt x="3322" y="846"/>
                    </a:cubicBezTo>
                    <a:cubicBezTo>
                      <a:pt x="3322" y="846"/>
                      <a:pt x="3275" y="418"/>
                      <a:pt x="2904" y="165"/>
                    </a:cubicBezTo>
                    <a:cubicBezTo>
                      <a:pt x="2733" y="47"/>
                      <a:pt x="2564" y="0"/>
                      <a:pt x="2306" y="0"/>
                    </a:cubicBezTo>
                    <a:cubicBezTo>
                      <a:pt x="2043" y="0"/>
                      <a:pt x="1774" y="217"/>
                      <a:pt x="1774" y="531"/>
                    </a:cubicBezTo>
                    <a:cubicBezTo>
                      <a:pt x="1774" y="810"/>
                      <a:pt x="2007" y="944"/>
                      <a:pt x="2182" y="944"/>
                    </a:cubicBezTo>
                    <a:cubicBezTo>
                      <a:pt x="2316" y="944"/>
                      <a:pt x="2419" y="872"/>
                      <a:pt x="2460" y="836"/>
                    </a:cubicBezTo>
                    <a:cubicBezTo>
                      <a:pt x="2579" y="732"/>
                      <a:pt x="2620" y="562"/>
                      <a:pt x="2573" y="423"/>
                    </a:cubicBezTo>
                    <a:cubicBezTo>
                      <a:pt x="2573" y="423"/>
                      <a:pt x="3007" y="588"/>
                      <a:pt x="2847" y="1254"/>
                    </a:cubicBezTo>
                    <a:cubicBezTo>
                      <a:pt x="2723" y="1779"/>
                      <a:pt x="1986" y="2336"/>
                      <a:pt x="1300" y="2377"/>
                    </a:cubicBezTo>
                    <a:cubicBezTo>
                      <a:pt x="614" y="2419"/>
                      <a:pt x="274" y="2063"/>
                      <a:pt x="238" y="1800"/>
                    </a:cubicBezTo>
                    <a:cubicBezTo>
                      <a:pt x="202" y="1532"/>
                      <a:pt x="346" y="1331"/>
                      <a:pt x="392" y="1207"/>
                    </a:cubicBezTo>
                    <a:cubicBezTo>
                      <a:pt x="444" y="1088"/>
                      <a:pt x="269" y="1099"/>
                      <a:pt x="134" y="1295"/>
                    </a:cubicBezTo>
                    <a:cubicBezTo>
                      <a:pt x="-5" y="1491"/>
                      <a:pt x="-144" y="2032"/>
                      <a:pt x="310" y="2403"/>
                    </a:cubicBezTo>
                    <a:cubicBezTo>
                      <a:pt x="769" y="2769"/>
                      <a:pt x="1738" y="2671"/>
                      <a:pt x="2274" y="2403"/>
                    </a:cubicBezTo>
                    <a:lnTo>
                      <a:pt x="4549" y="11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6"/>
              <p:cNvSpPr/>
              <p:nvPr/>
            </p:nvSpPr>
            <p:spPr>
              <a:xfrm rot="10800000">
                <a:off x="1295736" y="1640958"/>
                <a:ext cx="132727" cy="47152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751" extrusionOk="0">
                    <a:moveTo>
                      <a:pt x="0" y="294"/>
                    </a:moveTo>
                    <a:lnTo>
                      <a:pt x="0" y="294"/>
                    </a:lnTo>
                    <a:lnTo>
                      <a:pt x="0" y="289"/>
                    </a:lnTo>
                    <a:cubicBezTo>
                      <a:pt x="5" y="150"/>
                      <a:pt x="165" y="62"/>
                      <a:pt x="288" y="129"/>
                    </a:cubicBezTo>
                    <a:cubicBezTo>
                      <a:pt x="366" y="176"/>
                      <a:pt x="448" y="222"/>
                      <a:pt x="526" y="258"/>
                    </a:cubicBezTo>
                    <a:cubicBezTo>
                      <a:pt x="825" y="418"/>
                      <a:pt x="1237" y="434"/>
                      <a:pt x="1624" y="294"/>
                    </a:cubicBezTo>
                    <a:cubicBezTo>
                      <a:pt x="1815" y="222"/>
                      <a:pt x="1985" y="124"/>
                      <a:pt x="2114" y="0"/>
                    </a:cubicBezTo>
                    <a:cubicBezTo>
                      <a:pt x="1892" y="356"/>
                      <a:pt x="1372" y="717"/>
                      <a:pt x="851" y="748"/>
                    </a:cubicBezTo>
                    <a:cubicBezTo>
                      <a:pt x="258" y="784"/>
                      <a:pt x="26" y="495"/>
                      <a:pt x="5" y="351"/>
                    </a:cubicBezTo>
                    <a:cubicBezTo>
                      <a:pt x="5" y="331"/>
                      <a:pt x="0" y="315"/>
                      <a:pt x="0" y="29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6"/>
              <p:cNvSpPr/>
              <p:nvPr/>
            </p:nvSpPr>
            <p:spPr>
              <a:xfrm rot="10800000">
                <a:off x="1294732" y="1676619"/>
                <a:ext cx="122996" cy="100268"/>
              </a:xfrm>
              <a:custGeom>
                <a:avLst/>
                <a:gdLst/>
                <a:ahLst/>
                <a:cxnLst/>
                <a:rect l="l" t="t" r="r" b="b"/>
                <a:pathLst>
                  <a:path w="1959" h="1597" extrusionOk="0">
                    <a:moveTo>
                      <a:pt x="1959" y="1048"/>
                    </a:moveTo>
                    <a:lnTo>
                      <a:pt x="1959" y="1048"/>
                    </a:lnTo>
                    <a:cubicBezTo>
                      <a:pt x="1850" y="1126"/>
                      <a:pt x="1716" y="1172"/>
                      <a:pt x="1572" y="1172"/>
                    </a:cubicBezTo>
                    <a:cubicBezTo>
                      <a:pt x="1319" y="1172"/>
                      <a:pt x="1103" y="1028"/>
                      <a:pt x="1000" y="816"/>
                    </a:cubicBezTo>
                    <a:cubicBezTo>
                      <a:pt x="1000" y="816"/>
                      <a:pt x="845" y="997"/>
                      <a:pt x="938" y="1239"/>
                    </a:cubicBezTo>
                    <a:cubicBezTo>
                      <a:pt x="938" y="1239"/>
                      <a:pt x="633" y="1064"/>
                      <a:pt x="633" y="702"/>
                    </a:cubicBezTo>
                    <a:cubicBezTo>
                      <a:pt x="633" y="342"/>
                      <a:pt x="927" y="171"/>
                      <a:pt x="1062" y="136"/>
                    </a:cubicBezTo>
                    <a:cubicBezTo>
                      <a:pt x="1020" y="12"/>
                      <a:pt x="556" y="-158"/>
                      <a:pt x="453" y="305"/>
                    </a:cubicBezTo>
                    <a:cubicBezTo>
                      <a:pt x="453" y="305"/>
                      <a:pt x="272" y="244"/>
                      <a:pt x="102" y="440"/>
                    </a:cubicBezTo>
                    <a:cubicBezTo>
                      <a:pt x="-68" y="631"/>
                      <a:pt x="-73" y="1213"/>
                      <a:pt x="448" y="1492"/>
                    </a:cubicBezTo>
                    <a:cubicBezTo>
                      <a:pt x="973" y="1765"/>
                      <a:pt x="1783" y="1466"/>
                      <a:pt x="1959" y="104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6"/>
              <p:cNvSpPr/>
              <p:nvPr/>
            </p:nvSpPr>
            <p:spPr>
              <a:xfrm rot="10800000">
                <a:off x="1343014" y="1548854"/>
                <a:ext cx="47905" cy="48282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9" extrusionOk="0">
                    <a:moveTo>
                      <a:pt x="763" y="382"/>
                    </a:moveTo>
                    <a:lnTo>
                      <a:pt x="763" y="382"/>
                    </a:lnTo>
                    <a:cubicBezTo>
                      <a:pt x="763" y="171"/>
                      <a:pt x="593" y="0"/>
                      <a:pt x="382" y="0"/>
                    </a:cubicBezTo>
                    <a:cubicBezTo>
                      <a:pt x="170" y="0"/>
                      <a:pt x="0" y="171"/>
                      <a:pt x="0" y="382"/>
                    </a:cubicBezTo>
                    <a:cubicBezTo>
                      <a:pt x="0" y="594"/>
                      <a:pt x="170" y="769"/>
                      <a:pt x="382" y="769"/>
                    </a:cubicBezTo>
                    <a:cubicBezTo>
                      <a:pt x="593" y="769"/>
                      <a:pt x="763" y="594"/>
                      <a:pt x="763" y="3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6"/>
              <p:cNvSpPr/>
              <p:nvPr/>
            </p:nvSpPr>
            <p:spPr>
              <a:xfrm rot="10800000">
                <a:off x="1428274" y="1422406"/>
                <a:ext cx="89469" cy="89406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1424" extrusionOk="0">
                    <a:moveTo>
                      <a:pt x="654" y="1313"/>
                    </a:moveTo>
                    <a:lnTo>
                      <a:pt x="654" y="1313"/>
                    </a:lnTo>
                    <a:cubicBezTo>
                      <a:pt x="953" y="1014"/>
                      <a:pt x="1463" y="49"/>
                      <a:pt x="1422" y="3"/>
                    </a:cubicBezTo>
                    <a:cubicBezTo>
                      <a:pt x="1381" y="-38"/>
                      <a:pt x="406" y="477"/>
                      <a:pt x="112" y="771"/>
                    </a:cubicBezTo>
                    <a:cubicBezTo>
                      <a:pt x="-38" y="921"/>
                      <a:pt x="-38" y="1163"/>
                      <a:pt x="112" y="1313"/>
                    </a:cubicBezTo>
                    <a:cubicBezTo>
                      <a:pt x="261" y="1462"/>
                      <a:pt x="504" y="1462"/>
                      <a:pt x="654" y="13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6"/>
              <p:cNvSpPr/>
              <p:nvPr/>
            </p:nvSpPr>
            <p:spPr>
              <a:xfrm rot="10800000">
                <a:off x="1390918" y="1452606"/>
                <a:ext cx="36980" cy="77477"/>
              </a:xfrm>
              <a:custGeom>
                <a:avLst/>
                <a:gdLst/>
                <a:ahLst/>
                <a:cxnLst/>
                <a:rect l="l" t="t" r="r" b="b"/>
                <a:pathLst>
                  <a:path w="589" h="1234" extrusionOk="0">
                    <a:moveTo>
                      <a:pt x="589" y="0"/>
                    </a:moveTo>
                    <a:lnTo>
                      <a:pt x="589" y="0"/>
                    </a:lnTo>
                    <a:cubicBezTo>
                      <a:pt x="300" y="320"/>
                      <a:pt x="414" y="644"/>
                      <a:pt x="455" y="851"/>
                    </a:cubicBezTo>
                    <a:cubicBezTo>
                      <a:pt x="522" y="1155"/>
                      <a:pt x="269" y="1361"/>
                      <a:pt x="78" y="1145"/>
                    </a:cubicBezTo>
                    <a:cubicBezTo>
                      <a:pt x="-102" y="933"/>
                      <a:pt x="12" y="191"/>
                      <a:pt x="5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6"/>
              <p:cNvSpPr/>
              <p:nvPr/>
            </p:nvSpPr>
            <p:spPr>
              <a:xfrm rot="10800000">
                <a:off x="1410004" y="1512251"/>
                <a:ext cx="77288" cy="36604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583" extrusionOk="0">
                    <a:moveTo>
                      <a:pt x="1231" y="0"/>
                    </a:moveTo>
                    <a:lnTo>
                      <a:pt x="1231" y="0"/>
                    </a:lnTo>
                    <a:cubicBezTo>
                      <a:pt x="916" y="283"/>
                      <a:pt x="586" y="175"/>
                      <a:pt x="380" y="128"/>
                    </a:cubicBezTo>
                    <a:cubicBezTo>
                      <a:pt x="81" y="62"/>
                      <a:pt x="-130" y="314"/>
                      <a:pt x="91" y="505"/>
                    </a:cubicBezTo>
                    <a:cubicBezTo>
                      <a:pt x="297" y="685"/>
                      <a:pt x="1040" y="572"/>
                      <a:pt x="12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" name="Google Shape;272;p6"/>
            <p:cNvGrpSpPr/>
            <p:nvPr/>
          </p:nvGrpSpPr>
          <p:grpSpPr>
            <a:xfrm rot="-5400000">
              <a:off x="8606762" y="4612627"/>
              <a:ext cx="354831" cy="354766"/>
              <a:chOff x="1162947" y="1422406"/>
              <a:chExt cx="354795" cy="354731"/>
            </a:xfrm>
          </p:grpSpPr>
          <p:sp>
            <p:nvSpPr>
              <p:cNvPr id="273" name="Google Shape;273;p6"/>
              <p:cNvSpPr/>
              <p:nvPr/>
            </p:nvSpPr>
            <p:spPr>
              <a:xfrm rot="10800000">
                <a:off x="1162947" y="1483932"/>
                <a:ext cx="165815" cy="285735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4551" extrusionOk="0">
                    <a:moveTo>
                      <a:pt x="2522" y="0"/>
                    </a:moveTo>
                    <a:lnTo>
                      <a:pt x="2522" y="0"/>
                    </a:lnTo>
                    <a:cubicBezTo>
                      <a:pt x="2496" y="103"/>
                      <a:pt x="2475" y="438"/>
                      <a:pt x="2641" y="572"/>
                    </a:cubicBezTo>
                    <a:cubicBezTo>
                      <a:pt x="2641" y="572"/>
                      <a:pt x="2336" y="516"/>
                      <a:pt x="2197" y="717"/>
                    </a:cubicBezTo>
                    <a:cubicBezTo>
                      <a:pt x="2197" y="717"/>
                      <a:pt x="2424" y="706"/>
                      <a:pt x="2573" y="959"/>
                    </a:cubicBezTo>
                    <a:cubicBezTo>
                      <a:pt x="2718" y="1217"/>
                      <a:pt x="2573" y="1408"/>
                      <a:pt x="2522" y="1449"/>
                    </a:cubicBezTo>
                    <a:cubicBezTo>
                      <a:pt x="2522" y="1449"/>
                      <a:pt x="2543" y="1325"/>
                      <a:pt x="2439" y="1201"/>
                    </a:cubicBezTo>
                    <a:cubicBezTo>
                      <a:pt x="2331" y="1078"/>
                      <a:pt x="1960" y="1041"/>
                      <a:pt x="1795" y="1232"/>
                    </a:cubicBezTo>
                    <a:cubicBezTo>
                      <a:pt x="1795" y="1232"/>
                      <a:pt x="2223" y="1279"/>
                      <a:pt x="2475" y="1645"/>
                    </a:cubicBezTo>
                    <a:cubicBezTo>
                      <a:pt x="2594" y="1815"/>
                      <a:pt x="2641" y="1985"/>
                      <a:pt x="2641" y="2243"/>
                    </a:cubicBezTo>
                    <a:cubicBezTo>
                      <a:pt x="2641" y="2511"/>
                      <a:pt x="2429" y="2774"/>
                      <a:pt x="2109" y="2774"/>
                    </a:cubicBezTo>
                    <a:cubicBezTo>
                      <a:pt x="1831" y="2774"/>
                      <a:pt x="1696" y="2542"/>
                      <a:pt x="1696" y="2367"/>
                    </a:cubicBezTo>
                    <a:cubicBezTo>
                      <a:pt x="1696" y="2233"/>
                      <a:pt x="1769" y="2135"/>
                      <a:pt x="1810" y="2088"/>
                    </a:cubicBezTo>
                    <a:cubicBezTo>
                      <a:pt x="1908" y="1975"/>
                      <a:pt x="2078" y="1934"/>
                      <a:pt x="2223" y="1975"/>
                    </a:cubicBezTo>
                    <a:cubicBezTo>
                      <a:pt x="2223" y="1975"/>
                      <a:pt x="2052" y="1547"/>
                      <a:pt x="1387" y="1701"/>
                    </a:cubicBezTo>
                    <a:cubicBezTo>
                      <a:pt x="861" y="1831"/>
                      <a:pt x="304" y="2568"/>
                      <a:pt x="268" y="3248"/>
                    </a:cubicBezTo>
                    <a:cubicBezTo>
                      <a:pt x="227" y="3935"/>
                      <a:pt x="578" y="4275"/>
                      <a:pt x="846" y="4311"/>
                    </a:cubicBezTo>
                    <a:cubicBezTo>
                      <a:pt x="1109" y="4347"/>
                      <a:pt x="1310" y="4202"/>
                      <a:pt x="1434" y="4156"/>
                    </a:cubicBezTo>
                    <a:cubicBezTo>
                      <a:pt x="1557" y="4105"/>
                      <a:pt x="1542" y="4285"/>
                      <a:pt x="1346" y="4419"/>
                    </a:cubicBezTo>
                    <a:cubicBezTo>
                      <a:pt x="1150" y="4553"/>
                      <a:pt x="608" y="4697"/>
                      <a:pt x="243" y="4239"/>
                    </a:cubicBezTo>
                    <a:cubicBezTo>
                      <a:pt x="-129" y="3780"/>
                      <a:pt x="-31" y="2810"/>
                      <a:pt x="243" y="2274"/>
                    </a:cubicBezTo>
                    <a:lnTo>
                      <a:pt x="25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6"/>
              <p:cNvSpPr/>
              <p:nvPr/>
            </p:nvSpPr>
            <p:spPr>
              <a:xfrm rot="10800000">
                <a:off x="1252040" y="1511622"/>
                <a:ext cx="47089" cy="132414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109" extrusionOk="0">
                    <a:moveTo>
                      <a:pt x="456" y="2109"/>
                    </a:moveTo>
                    <a:lnTo>
                      <a:pt x="456" y="2109"/>
                    </a:lnTo>
                    <a:cubicBezTo>
                      <a:pt x="462" y="2109"/>
                      <a:pt x="462" y="2109"/>
                      <a:pt x="462" y="2109"/>
                    </a:cubicBezTo>
                    <a:cubicBezTo>
                      <a:pt x="606" y="2109"/>
                      <a:pt x="688" y="1949"/>
                      <a:pt x="622" y="1825"/>
                    </a:cubicBezTo>
                    <a:cubicBezTo>
                      <a:pt x="580" y="1748"/>
                      <a:pt x="534" y="1660"/>
                      <a:pt x="492" y="1588"/>
                    </a:cubicBezTo>
                    <a:cubicBezTo>
                      <a:pt x="332" y="1284"/>
                      <a:pt x="322" y="871"/>
                      <a:pt x="456" y="489"/>
                    </a:cubicBezTo>
                    <a:cubicBezTo>
                      <a:pt x="528" y="293"/>
                      <a:pt x="631" y="124"/>
                      <a:pt x="750" y="0"/>
                    </a:cubicBezTo>
                    <a:cubicBezTo>
                      <a:pt x="394" y="216"/>
                      <a:pt x="33" y="737"/>
                      <a:pt x="3" y="1263"/>
                    </a:cubicBezTo>
                    <a:cubicBezTo>
                      <a:pt x="-33" y="1851"/>
                      <a:pt x="255" y="2083"/>
                      <a:pt x="400" y="2104"/>
                    </a:cubicBezTo>
                    <a:cubicBezTo>
                      <a:pt x="420" y="2109"/>
                      <a:pt x="441" y="2109"/>
                      <a:pt x="456" y="210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6"/>
              <p:cNvSpPr/>
              <p:nvPr/>
            </p:nvSpPr>
            <p:spPr>
              <a:xfrm rot="10800000">
                <a:off x="1163137" y="1522170"/>
                <a:ext cx="100142" cy="123184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962" extrusionOk="0">
                    <a:moveTo>
                      <a:pt x="551" y="0"/>
                    </a:moveTo>
                    <a:lnTo>
                      <a:pt x="551" y="0"/>
                    </a:lnTo>
                    <a:cubicBezTo>
                      <a:pt x="468" y="108"/>
                      <a:pt x="422" y="242"/>
                      <a:pt x="422" y="387"/>
                    </a:cubicBezTo>
                    <a:cubicBezTo>
                      <a:pt x="422" y="640"/>
                      <a:pt x="566" y="856"/>
                      <a:pt x="777" y="959"/>
                    </a:cubicBezTo>
                    <a:cubicBezTo>
                      <a:pt x="777" y="959"/>
                      <a:pt x="597" y="1119"/>
                      <a:pt x="360" y="1021"/>
                    </a:cubicBezTo>
                    <a:cubicBezTo>
                      <a:pt x="360" y="1021"/>
                      <a:pt x="530" y="1325"/>
                      <a:pt x="891" y="1325"/>
                    </a:cubicBezTo>
                    <a:cubicBezTo>
                      <a:pt x="1252" y="1325"/>
                      <a:pt x="1422" y="1031"/>
                      <a:pt x="1458" y="903"/>
                    </a:cubicBezTo>
                    <a:cubicBezTo>
                      <a:pt x="1587" y="939"/>
                      <a:pt x="1752" y="1403"/>
                      <a:pt x="1288" y="1506"/>
                    </a:cubicBezTo>
                    <a:cubicBezTo>
                      <a:pt x="1288" y="1506"/>
                      <a:pt x="1350" y="1686"/>
                      <a:pt x="1159" y="1857"/>
                    </a:cubicBezTo>
                    <a:cubicBezTo>
                      <a:pt x="963" y="2032"/>
                      <a:pt x="380" y="2032"/>
                      <a:pt x="107" y="1511"/>
                    </a:cubicBezTo>
                    <a:cubicBezTo>
                      <a:pt x="-171" y="985"/>
                      <a:pt x="133" y="175"/>
                      <a:pt x="5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6"/>
              <p:cNvSpPr/>
              <p:nvPr/>
            </p:nvSpPr>
            <p:spPr>
              <a:xfrm rot="10800000">
                <a:off x="1170417" y="1611260"/>
                <a:ext cx="285609" cy="165878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2642" extrusionOk="0">
                    <a:moveTo>
                      <a:pt x="4549" y="119"/>
                    </a:moveTo>
                    <a:lnTo>
                      <a:pt x="4549" y="119"/>
                    </a:lnTo>
                    <a:cubicBezTo>
                      <a:pt x="4451" y="150"/>
                      <a:pt x="4116" y="165"/>
                      <a:pt x="3976" y="0"/>
                    </a:cubicBezTo>
                    <a:cubicBezTo>
                      <a:pt x="3976" y="0"/>
                      <a:pt x="4038" y="304"/>
                      <a:pt x="3832" y="449"/>
                    </a:cubicBezTo>
                    <a:cubicBezTo>
                      <a:pt x="3832" y="449"/>
                      <a:pt x="3842" y="217"/>
                      <a:pt x="3590" y="72"/>
                    </a:cubicBezTo>
                    <a:cubicBezTo>
                      <a:pt x="3337" y="-77"/>
                      <a:pt x="3141" y="72"/>
                      <a:pt x="3100" y="119"/>
                    </a:cubicBezTo>
                    <a:cubicBezTo>
                      <a:pt x="3100" y="119"/>
                      <a:pt x="3223" y="98"/>
                      <a:pt x="3347" y="206"/>
                    </a:cubicBezTo>
                    <a:cubicBezTo>
                      <a:pt x="3471" y="309"/>
                      <a:pt x="3507" y="681"/>
                      <a:pt x="3322" y="846"/>
                    </a:cubicBezTo>
                    <a:cubicBezTo>
                      <a:pt x="3322" y="846"/>
                      <a:pt x="3275" y="418"/>
                      <a:pt x="2904" y="165"/>
                    </a:cubicBezTo>
                    <a:cubicBezTo>
                      <a:pt x="2733" y="47"/>
                      <a:pt x="2564" y="0"/>
                      <a:pt x="2306" y="0"/>
                    </a:cubicBezTo>
                    <a:cubicBezTo>
                      <a:pt x="2043" y="0"/>
                      <a:pt x="1774" y="217"/>
                      <a:pt x="1774" y="531"/>
                    </a:cubicBezTo>
                    <a:cubicBezTo>
                      <a:pt x="1774" y="810"/>
                      <a:pt x="2007" y="944"/>
                      <a:pt x="2182" y="944"/>
                    </a:cubicBezTo>
                    <a:cubicBezTo>
                      <a:pt x="2316" y="944"/>
                      <a:pt x="2419" y="872"/>
                      <a:pt x="2460" y="836"/>
                    </a:cubicBezTo>
                    <a:cubicBezTo>
                      <a:pt x="2579" y="732"/>
                      <a:pt x="2620" y="562"/>
                      <a:pt x="2573" y="423"/>
                    </a:cubicBezTo>
                    <a:cubicBezTo>
                      <a:pt x="2573" y="423"/>
                      <a:pt x="3007" y="588"/>
                      <a:pt x="2847" y="1254"/>
                    </a:cubicBezTo>
                    <a:cubicBezTo>
                      <a:pt x="2723" y="1779"/>
                      <a:pt x="1986" y="2336"/>
                      <a:pt x="1300" y="2377"/>
                    </a:cubicBezTo>
                    <a:cubicBezTo>
                      <a:pt x="614" y="2419"/>
                      <a:pt x="274" y="2063"/>
                      <a:pt x="238" y="1800"/>
                    </a:cubicBezTo>
                    <a:cubicBezTo>
                      <a:pt x="202" y="1532"/>
                      <a:pt x="346" y="1331"/>
                      <a:pt x="392" y="1207"/>
                    </a:cubicBezTo>
                    <a:cubicBezTo>
                      <a:pt x="444" y="1088"/>
                      <a:pt x="269" y="1099"/>
                      <a:pt x="134" y="1295"/>
                    </a:cubicBezTo>
                    <a:cubicBezTo>
                      <a:pt x="-5" y="1491"/>
                      <a:pt x="-144" y="2032"/>
                      <a:pt x="310" y="2403"/>
                    </a:cubicBezTo>
                    <a:cubicBezTo>
                      <a:pt x="769" y="2769"/>
                      <a:pt x="1738" y="2671"/>
                      <a:pt x="2274" y="2403"/>
                    </a:cubicBezTo>
                    <a:lnTo>
                      <a:pt x="4549" y="11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6"/>
              <p:cNvSpPr/>
              <p:nvPr/>
            </p:nvSpPr>
            <p:spPr>
              <a:xfrm rot="10800000">
                <a:off x="1295736" y="1640958"/>
                <a:ext cx="132727" cy="47152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751" extrusionOk="0">
                    <a:moveTo>
                      <a:pt x="0" y="294"/>
                    </a:moveTo>
                    <a:lnTo>
                      <a:pt x="0" y="294"/>
                    </a:lnTo>
                    <a:lnTo>
                      <a:pt x="0" y="289"/>
                    </a:lnTo>
                    <a:cubicBezTo>
                      <a:pt x="5" y="150"/>
                      <a:pt x="165" y="62"/>
                      <a:pt x="288" y="129"/>
                    </a:cubicBezTo>
                    <a:cubicBezTo>
                      <a:pt x="366" y="176"/>
                      <a:pt x="448" y="222"/>
                      <a:pt x="526" y="258"/>
                    </a:cubicBezTo>
                    <a:cubicBezTo>
                      <a:pt x="825" y="418"/>
                      <a:pt x="1237" y="434"/>
                      <a:pt x="1624" y="294"/>
                    </a:cubicBezTo>
                    <a:cubicBezTo>
                      <a:pt x="1815" y="222"/>
                      <a:pt x="1985" y="124"/>
                      <a:pt x="2114" y="0"/>
                    </a:cubicBezTo>
                    <a:cubicBezTo>
                      <a:pt x="1892" y="356"/>
                      <a:pt x="1372" y="717"/>
                      <a:pt x="851" y="748"/>
                    </a:cubicBezTo>
                    <a:cubicBezTo>
                      <a:pt x="258" y="784"/>
                      <a:pt x="26" y="495"/>
                      <a:pt x="5" y="351"/>
                    </a:cubicBezTo>
                    <a:cubicBezTo>
                      <a:pt x="5" y="331"/>
                      <a:pt x="0" y="315"/>
                      <a:pt x="0" y="29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6"/>
              <p:cNvSpPr/>
              <p:nvPr/>
            </p:nvSpPr>
            <p:spPr>
              <a:xfrm rot="10800000">
                <a:off x="1294732" y="1676619"/>
                <a:ext cx="122996" cy="100268"/>
              </a:xfrm>
              <a:custGeom>
                <a:avLst/>
                <a:gdLst/>
                <a:ahLst/>
                <a:cxnLst/>
                <a:rect l="l" t="t" r="r" b="b"/>
                <a:pathLst>
                  <a:path w="1959" h="1597" extrusionOk="0">
                    <a:moveTo>
                      <a:pt x="1959" y="1048"/>
                    </a:moveTo>
                    <a:lnTo>
                      <a:pt x="1959" y="1048"/>
                    </a:lnTo>
                    <a:cubicBezTo>
                      <a:pt x="1850" y="1126"/>
                      <a:pt x="1716" y="1172"/>
                      <a:pt x="1572" y="1172"/>
                    </a:cubicBezTo>
                    <a:cubicBezTo>
                      <a:pt x="1319" y="1172"/>
                      <a:pt x="1103" y="1028"/>
                      <a:pt x="1000" y="816"/>
                    </a:cubicBezTo>
                    <a:cubicBezTo>
                      <a:pt x="1000" y="816"/>
                      <a:pt x="845" y="997"/>
                      <a:pt x="938" y="1239"/>
                    </a:cubicBezTo>
                    <a:cubicBezTo>
                      <a:pt x="938" y="1239"/>
                      <a:pt x="633" y="1064"/>
                      <a:pt x="633" y="702"/>
                    </a:cubicBezTo>
                    <a:cubicBezTo>
                      <a:pt x="633" y="342"/>
                      <a:pt x="927" y="171"/>
                      <a:pt x="1062" y="136"/>
                    </a:cubicBezTo>
                    <a:cubicBezTo>
                      <a:pt x="1020" y="12"/>
                      <a:pt x="556" y="-158"/>
                      <a:pt x="453" y="305"/>
                    </a:cubicBezTo>
                    <a:cubicBezTo>
                      <a:pt x="453" y="305"/>
                      <a:pt x="272" y="244"/>
                      <a:pt x="102" y="440"/>
                    </a:cubicBezTo>
                    <a:cubicBezTo>
                      <a:pt x="-68" y="631"/>
                      <a:pt x="-73" y="1213"/>
                      <a:pt x="448" y="1492"/>
                    </a:cubicBezTo>
                    <a:cubicBezTo>
                      <a:pt x="973" y="1765"/>
                      <a:pt x="1783" y="1466"/>
                      <a:pt x="1959" y="104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6"/>
              <p:cNvSpPr/>
              <p:nvPr/>
            </p:nvSpPr>
            <p:spPr>
              <a:xfrm rot="10800000">
                <a:off x="1343014" y="1548854"/>
                <a:ext cx="47905" cy="48282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9" extrusionOk="0">
                    <a:moveTo>
                      <a:pt x="763" y="382"/>
                    </a:moveTo>
                    <a:lnTo>
                      <a:pt x="763" y="382"/>
                    </a:lnTo>
                    <a:cubicBezTo>
                      <a:pt x="763" y="171"/>
                      <a:pt x="593" y="0"/>
                      <a:pt x="382" y="0"/>
                    </a:cubicBezTo>
                    <a:cubicBezTo>
                      <a:pt x="170" y="0"/>
                      <a:pt x="0" y="171"/>
                      <a:pt x="0" y="382"/>
                    </a:cubicBezTo>
                    <a:cubicBezTo>
                      <a:pt x="0" y="594"/>
                      <a:pt x="170" y="769"/>
                      <a:pt x="382" y="769"/>
                    </a:cubicBezTo>
                    <a:cubicBezTo>
                      <a:pt x="593" y="769"/>
                      <a:pt x="763" y="594"/>
                      <a:pt x="763" y="3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6"/>
              <p:cNvSpPr/>
              <p:nvPr/>
            </p:nvSpPr>
            <p:spPr>
              <a:xfrm rot="10800000">
                <a:off x="1428274" y="1422406"/>
                <a:ext cx="89469" cy="89406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1424" extrusionOk="0">
                    <a:moveTo>
                      <a:pt x="654" y="1313"/>
                    </a:moveTo>
                    <a:lnTo>
                      <a:pt x="654" y="1313"/>
                    </a:lnTo>
                    <a:cubicBezTo>
                      <a:pt x="953" y="1014"/>
                      <a:pt x="1463" y="49"/>
                      <a:pt x="1422" y="3"/>
                    </a:cubicBezTo>
                    <a:cubicBezTo>
                      <a:pt x="1381" y="-38"/>
                      <a:pt x="406" y="477"/>
                      <a:pt x="112" y="771"/>
                    </a:cubicBezTo>
                    <a:cubicBezTo>
                      <a:pt x="-38" y="921"/>
                      <a:pt x="-38" y="1163"/>
                      <a:pt x="112" y="1313"/>
                    </a:cubicBezTo>
                    <a:cubicBezTo>
                      <a:pt x="261" y="1462"/>
                      <a:pt x="504" y="1462"/>
                      <a:pt x="654" y="13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6"/>
              <p:cNvSpPr/>
              <p:nvPr/>
            </p:nvSpPr>
            <p:spPr>
              <a:xfrm rot="10800000">
                <a:off x="1390918" y="1452606"/>
                <a:ext cx="36980" cy="77477"/>
              </a:xfrm>
              <a:custGeom>
                <a:avLst/>
                <a:gdLst/>
                <a:ahLst/>
                <a:cxnLst/>
                <a:rect l="l" t="t" r="r" b="b"/>
                <a:pathLst>
                  <a:path w="589" h="1234" extrusionOk="0">
                    <a:moveTo>
                      <a:pt x="589" y="0"/>
                    </a:moveTo>
                    <a:lnTo>
                      <a:pt x="589" y="0"/>
                    </a:lnTo>
                    <a:cubicBezTo>
                      <a:pt x="300" y="320"/>
                      <a:pt x="414" y="644"/>
                      <a:pt x="455" y="851"/>
                    </a:cubicBezTo>
                    <a:cubicBezTo>
                      <a:pt x="522" y="1155"/>
                      <a:pt x="269" y="1361"/>
                      <a:pt x="78" y="1145"/>
                    </a:cubicBezTo>
                    <a:cubicBezTo>
                      <a:pt x="-102" y="933"/>
                      <a:pt x="12" y="191"/>
                      <a:pt x="5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6"/>
              <p:cNvSpPr/>
              <p:nvPr/>
            </p:nvSpPr>
            <p:spPr>
              <a:xfrm rot="10800000">
                <a:off x="1410004" y="1512251"/>
                <a:ext cx="77288" cy="36604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583" extrusionOk="0">
                    <a:moveTo>
                      <a:pt x="1231" y="0"/>
                    </a:moveTo>
                    <a:lnTo>
                      <a:pt x="1231" y="0"/>
                    </a:lnTo>
                    <a:cubicBezTo>
                      <a:pt x="916" y="283"/>
                      <a:pt x="586" y="175"/>
                      <a:pt x="380" y="128"/>
                    </a:cubicBezTo>
                    <a:cubicBezTo>
                      <a:pt x="81" y="62"/>
                      <a:pt x="-130" y="314"/>
                      <a:pt x="91" y="505"/>
                    </a:cubicBezTo>
                    <a:cubicBezTo>
                      <a:pt x="297" y="685"/>
                      <a:pt x="1040" y="572"/>
                      <a:pt x="12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83" name="Google Shape;283;p6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6735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7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6" name="Google Shape;286;p7"/>
          <p:cNvGrpSpPr/>
          <p:nvPr/>
        </p:nvGrpSpPr>
        <p:grpSpPr>
          <a:xfrm>
            <a:off x="105325" y="143767"/>
            <a:ext cx="8925600" cy="6563200"/>
            <a:chOff x="105325" y="107825"/>
            <a:chExt cx="8925600" cy="4922400"/>
          </a:xfrm>
        </p:grpSpPr>
        <p:sp>
          <p:nvSpPr>
            <p:cNvPr id="287" name="Google Shape;287;p7"/>
            <p:cNvSpPr/>
            <p:nvPr/>
          </p:nvSpPr>
          <p:spPr>
            <a:xfrm>
              <a:off x="105325" y="107825"/>
              <a:ext cx="8925600" cy="49224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grpSp>
          <p:nvGrpSpPr>
            <p:cNvPr id="288" name="Google Shape;288;p7"/>
            <p:cNvGrpSpPr/>
            <p:nvPr/>
          </p:nvGrpSpPr>
          <p:grpSpPr>
            <a:xfrm rot="5400000">
              <a:off x="174512" y="170764"/>
              <a:ext cx="354831" cy="354766"/>
              <a:chOff x="1162947" y="1422406"/>
              <a:chExt cx="354795" cy="354731"/>
            </a:xfrm>
          </p:grpSpPr>
          <p:sp>
            <p:nvSpPr>
              <p:cNvPr id="289" name="Google Shape;289;p7"/>
              <p:cNvSpPr/>
              <p:nvPr/>
            </p:nvSpPr>
            <p:spPr>
              <a:xfrm rot="10800000">
                <a:off x="1162947" y="1483932"/>
                <a:ext cx="165815" cy="285735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4551" extrusionOk="0">
                    <a:moveTo>
                      <a:pt x="2522" y="0"/>
                    </a:moveTo>
                    <a:lnTo>
                      <a:pt x="2522" y="0"/>
                    </a:lnTo>
                    <a:cubicBezTo>
                      <a:pt x="2496" y="103"/>
                      <a:pt x="2475" y="438"/>
                      <a:pt x="2641" y="572"/>
                    </a:cubicBezTo>
                    <a:cubicBezTo>
                      <a:pt x="2641" y="572"/>
                      <a:pt x="2336" y="516"/>
                      <a:pt x="2197" y="717"/>
                    </a:cubicBezTo>
                    <a:cubicBezTo>
                      <a:pt x="2197" y="717"/>
                      <a:pt x="2424" y="706"/>
                      <a:pt x="2573" y="959"/>
                    </a:cubicBezTo>
                    <a:cubicBezTo>
                      <a:pt x="2718" y="1217"/>
                      <a:pt x="2573" y="1408"/>
                      <a:pt x="2522" y="1449"/>
                    </a:cubicBezTo>
                    <a:cubicBezTo>
                      <a:pt x="2522" y="1449"/>
                      <a:pt x="2543" y="1325"/>
                      <a:pt x="2439" y="1201"/>
                    </a:cubicBezTo>
                    <a:cubicBezTo>
                      <a:pt x="2331" y="1078"/>
                      <a:pt x="1960" y="1041"/>
                      <a:pt x="1795" y="1232"/>
                    </a:cubicBezTo>
                    <a:cubicBezTo>
                      <a:pt x="1795" y="1232"/>
                      <a:pt x="2223" y="1279"/>
                      <a:pt x="2475" y="1645"/>
                    </a:cubicBezTo>
                    <a:cubicBezTo>
                      <a:pt x="2594" y="1815"/>
                      <a:pt x="2641" y="1985"/>
                      <a:pt x="2641" y="2243"/>
                    </a:cubicBezTo>
                    <a:cubicBezTo>
                      <a:pt x="2641" y="2511"/>
                      <a:pt x="2429" y="2774"/>
                      <a:pt x="2109" y="2774"/>
                    </a:cubicBezTo>
                    <a:cubicBezTo>
                      <a:pt x="1831" y="2774"/>
                      <a:pt x="1696" y="2542"/>
                      <a:pt x="1696" y="2367"/>
                    </a:cubicBezTo>
                    <a:cubicBezTo>
                      <a:pt x="1696" y="2233"/>
                      <a:pt x="1769" y="2135"/>
                      <a:pt x="1810" y="2088"/>
                    </a:cubicBezTo>
                    <a:cubicBezTo>
                      <a:pt x="1908" y="1975"/>
                      <a:pt x="2078" y="1934"/>
                      <a:pt x="2223" y="1975"/>
                    </a:cubicBezTo>
                    <a:cubicBezTo>
                      <a:pt x="2223" y="1975"/>
                      <a:pt x="2052" y="1547"/>
                      <a:pt x="1387" y="1701"/>
                    </a:cubicBezTo>
                    <a:cubicBezTo>
                      <a:pt x="861" y="1831"/>
                      <a:pt x="304" y="2568"/>
                      <a:pt x="268" y="3248"/>
                    </a:cubicBezTo>
                    <a:cubicBezTo>
                      <a:pt x="227" y="3935"/>
                      <a:pt x="578" y="4275"/>
                      <a:pt x="846" y="4311"/>
                    </a:cubicBezTo>
                    <a:cubicBezTo>
                      <a:pt x="1109" y="4347"/>
                      <a:pt x="1310" y="4202"/>
                      <a:pt x="1434" y="4156"/>
                    </a:cubicBezTo>
                    <a:cubicBezTo>
                      <a:pt x="1557" y="4105"/>
                      <a:pt x="1542" y="4285"/>
                      <a:pt x="1346" y="4419"/>
                    </a:cubicBezTo>
                    <a:cubicBezTo>
                      <a:pt x="1150" y="4553"/>
                      <a:pt x="608" y="4697"/>
                      <a:pt x="243" y="4239"/>
                    </a:cubicBezTo>
                    <a:cubicBezTo>
                      <a:pt x="-129" y="3780"/>
                      <a:pt x="-31" y="2810"/>
                      <a:pt x="243" y="2274"/>
                    </a:cubicBezTo>
                    <a:lnTo>
                      <a:pt x="25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7"/>
              <p:cNvSpPr/>
              <p:nvPr/>
            </p:nvSpPr>
            <p:spPr>
              <a:xfrm rot="10800000">
                <a:off x="1252040" y="1511622"/>
                <a:ext cx="47089" cy="132414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109" extrusionOk="0">
                    <a:moveTo>
                      <a:pt x="456" y="2109"/>
                    </a:moveTo>
                    <a:lnTo>
                      <a:pt x="456" y="2109"/>
                    </a:lnTo>
                    <a:cubicBezTo>
                      <a:pt x="462" y="2109"/>
                      <a:pt x="462" y="2109"/>
                      <a:pt x="462" y="2109"/>
                    </a:cubicBezTo>
                    <a:cubicBezTo>
                      <a:pt x="606" y="2109"/>
                      <a:pt x="688" y="1949"/>
                      <a:pt x="622" y="1825"/>
                    </a:cubicBezTo>
                    <a:cubicBezTo>
                      <a:pt x="580" y="1748"/>
                      <a:pt x="534" y="1660"/>
                      <a:pt x="492" y="1588"/>
                    </a:cubicBezTo>
                    <a:cubicBezTo>
                      <a:pt x="332" y="1284"/>
                      <a:pt x="322" y="871"/>
                      <a:pt x="456" y="489"/>
                    </a:cubicBezTo>
                    <a:cubicBezTo>
                      <a:pt x="528" y="293"/>
                      <a:pt x="631" y="124"/>
                      <a:pt x="750" y="0"/>
                    </a:cubicBezTo>
                    <a:cubicBezTo>
                      <a:pt x="394" y="216"/>
                      <a:pt x="33" y="737"/>
                      <a:pt x="3" y="1263"/>
                    </a:cubicBezTo>
                    <a:cubicBezTo>
                      <a:pt x="-33" y="1851"/>
                      <a:pt x="255" y="2083"/>
                      <a:pt x="400" y="2104"/>
                    </a:cubicBezTo>
                    <a:cubicBezTo>
                      <a:pt x="420" y="2109"/>
                      <a:pt x="441" y="2109"/>
                      <a:pt x="456" y="210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7"/>
              <p:cNvSpPr/>
              <p:nvPr/>
            </p:nvSpPr>
            <p:spPr>
              <a:xfrm rot="10800000">
                <a:off x="1163137" y="1522170"/>
                <a:ext cx="100142" cy="123184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962" extrusionOk="0">
                    <a:moveTo>
                      <a:pt x="551" y="0"/>
                    </a:moveTo>
                    <a:lnTo>
                      <a:pt x="551" y="0"/>
                    </a:lnTo>
                    <a:cubicBezTo>
                      <a:pt x="468" y="108"/>
                      <a:pt x="422" y="242"/>
                      <a:pt x="422" y="387"/>
                    </a:cubicBezTo>
                    <a:cubicBezTo>
                      <a:pt x="422" y="640"/>
                      <a:pt x="566" y="856"/>
                      <a:pt x="777" y="959"/>
                    </a:cubicBezTo>
                    <a:cubicBezTo>
                      <a:pt x="777" y="959"/>
                      <a:pt x="597" y="1119"/>
                      <a:pt x="360" y="1021"/>
                    </a:cubicBezTo>
                    <a:cubicBezTo>
                      <a:pt x="360" y="1021"/>
                      <a:pt x="530" y="1325"/>
                      <a:pt x="891" y="1325"/>
                    </a:cubicBezTo>
                    <a:cubicBezTo>
                      <a:pt x="1252" y="1325"/>
                      <a:pt x="1422" y="1031"/>
                      <a:pt x="1458" y="903"/>
                    </a:cubicBezTo>
                    <a:cubicBezTo>
                      <a:pt x="1587" y="939"/>
                      <a:pt x="1752" y="1403"/>
                      <a:pt x="1288" y="1506"/>
                    </a:cubicBezTo>
                    <a:cubicBezTo>
                      <a:pt x="1288" y="1506"/>
                      <a:pt x="1350" y="1686"/>
                      <a:pt x="1159" y="1857"/>
                    </a:cubicBezTo>
                    <a:cubicBezTo>
                      <a:pt x="963" y="2032"/>
                      <a:pt x="380" y="2032"/>
                      <a:pt x="107" y="1511"/>
                    </a:cubicBezTo>
                    <a:cubicBezTo>
                      <a:pt x="-171" y="985"/>
                      <a:pt x="133" y="175"/>
                      <a:pt x="5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7"/>
              <p:cNvSpPr/>
              <p:nvPr/>
            </p:nvSpPr>
            <p:spPr>
              <a:xfrm rot="10800000">
                <a:off x="1170417" y="1611260"/>
                <a:ext cx="285609" cy="165878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2642" extrusionOk="0">
                    <a:moveTo>
                      <a:pt x="4549" y="119"/>
                    </a:moveTo>
                    <a:lnTo>
                      <a:pt x="4549" y="119"/>
                    </a:lnTo>
                    <a:cubicBezTo>
                      <a:pt x="4451" y="150"/>
                      <a:pt x="4116" y="165"/>
                      <a:pt x="3976" y="0"/>
                    </a:cubicBezTo>
                    <a:cubicBezTo>
                      <a:pt x="3976" y="0"/>
                      <a:pt x="4038" y="304"/>
                      <a:pt x="3832" y="449"/>
                    </a:cubicBezTo>
                    <a:cubicBezTo>
                      <a:pt x="3832" y="449"/>
                      <a:pt x="3842" y="217"/>
                      <a:pt x="3590" y="72"/>
                    </a:cubicBezTo>
                    <a:cubicBezTo>
                      <a:pt x="3337" y="-77"/>
                      <a:pt x="3141" y="72"/>
                      <a:pt x="3100" y="119"/>
                    </a:cubicBezTo>
                    <a:cubicBezTo>
                      <a:pt x="3100" y="119"/>
                      <a:pt x="3223" y="98"/>
                      <a:pt x="3347" y="206"/>
                    </a:cubicBezTo>
                    <a:cubicBezTo>
                      <a:pt x="3471" y="309"/>
                      <a:pt x="3507" y="681"/>
                      <a:pt x="3322" y="846"/>
                    </a:cubicBezTo>
                    <a:cubicBezTo>
                      <a:pt x="3322" y="846"/>
                      <a:pt x="3275" y="418"/>
                      <a:pt x="2904" y="165"/>
                    </a:cubicBezTo>
                    <a:cubicBezTo>
                      <a:pt x="2733" y="47"/>
                      <a:pt x="2564" y="0"/>
                      <a:pt x="2306" y="0"/>
                    </a:cubicBezTo>
                    <a:cubicBezTo>
                      <a:pt x="2043" y="0"/>
                      <a:pt x="1774" y="217"/>
                      <a:pt x="1774" y="531"/>
                    </a:cubicBezTo>
                    <a:cubicBezTo>
                      <a:pt x="1774" y="810"/>
                      <a:pt x="2007" y="944"/>
                      <a:pt x="2182" y="944"/>
                    </a:cubicBezTo>
                    <a:cubicBezTo>
                      <a:pt x="2316" y="944"/>
                      <a:pt x="2419" y="872"/>
                      <a:pt x="2460" y="836"/>
                    </a:cubicBezTo>
                    <a:cubicBezTo>
                      <a:pt x="2579" y="732"/>
                      <a:pt x="2620" y="562"/>
                      <a:pt x="2573" y="423"/>
                    </a:cubicBezTo>
                    <a:cubicBezTo>
                      <a:pt x="2573" y="423"/>
                      <a:pt x="3007" y="588"/>
                      <a:pt x="2847" y="1254"/>
                    </a:cubicBezTo>
                    <a:cubicBezTo>
                      <a:pt x="2723" y="1779"/>
                      <a:pt x="1986" y="2336"/>
                      <a:pt x="1300" y="2377"/>
                    </a:cubicBezTo>
                    <a:cubicBezTo>
                      <a:pt x="614" y="2419"/>
                      <a:pt x="274" y="2063"/>
                      <a:pt x="238" y="1800"/>
                    </a:cubicBezTo>
                    <a:cubicBezTo>
                      <a:pt x="202" y="1532"/>
                      <a:pt x="346" y="1331"/>
                      <a:pt x="392" y="1207"/>
                    </a:cubicBezTo>
                    <a:cubicBezTo>
                      <a:pt x="444" y="1088"/>
                      <a:pt x="269" y="1099"/>
                      <a:pt x="134" y="1295"/>
                    </a:cubicBezTo>
                    <a:cubicBezTo>
                      <a:pt x="-5" y="1491"/>
                      <a:pt x="-144" y="2032"/>
                      <a:pt x="310" y="2403"/>
                    </a:cubicBezTo>
                    <a:cubicBezTo>
                      <a:pt x="769" y="2769"/>
                      <a:pt x="1738" y="2671"/>
                      <a:pt x="2274" y="2403"/>
                    </a:cubicBezTo>
                    <a:lnTo>
                      <a:pt x="4549" y="11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7"/>
              <p:cNvSpPr/>
              <p:nvPr/>
            </p:nvSpPr>
            <p:spPr>
              <a:xfrm rot="10800000">
                <a:off x="1295736" y="1640958"/>
                <a:ext cx="132727" cy="47152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751" extrusionOk="0">
                    <a:moveTo>
                      <a:pt x="0" y="294"/>
                    </a:moveTo>
                    <a:lnTo>
                      <a:pt x="0" y="294"/>
                    </a:lnTo>
                    <a:lnTo>
                      <a:pt x="0" y="289"/>
                    </a:lnTo>
                    <a:cubicBezTo>
                      <a:pt x="5" y="150"/>
                      <a:pt x="165" y="62"/>
                      <a:pt x="288" y="129"/>
                    </a:cubicBezTo>
                    <a:cubicBezTo>
                      <a:pt x="366" y="176"/>
                      <a:pt x="448" y="222"/>
                      <a:pt x="526" y="258"/>
                    </a:cubicBezTo>
                    <a:cubicBezTo>
                      <a:pt x="825" y="418"/>
                      <a:pt x="1237" y="434"/>
                      <a:pt x="1624" y="294"/>
                    </a:cubicBezTo>
                    <a:cubicBezTo>
                      <a:pt x="1815" y="222"/>
                      <a:pt x="1985" y="124"/>
                      <a:pt x="2114" y="0"/>
                    </a:cubicBezTo>
                    <a:cubicBezTo>
                      <a:pt x="1892" y="356"/>
                      <a:pt x="1372" y="717"/>
                      <a:pt x="851" y="748"/>
                    </a:cubicBezTo>
                    <a:cubicBezTo>
                      <a:pt x="258" y="784"/>
                      <a:pt x="26" y="495"/>
                      <a:pt x="5" y="351"/>
                    </a:cubicBezTo>
                    <a:cubicBezTo>
                      <a:pt x="5" y="331"/>
                      <a:pt x="0" y="315"/>
                      <a:pt x="0" y="29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7"/>
              <p:cNvSpPr/>
              <p:nvPr/>
            </p:nvSpPr>
            <p:spPr>
              <a:xfrm rot="10800000">
                <a:off x="1294732" y="1676619"/>
                <a:ext cx="122996" cy="100268"/>
              </a:xfrm>
              <a:custGeom>
                <a:avLst/>
                <a:gdLst/>
                <a:ahLst/>
                <a:cxnLst/>
                <a:rect l="l" t="t" r="r" b="b"/>
                <a:pathLst>
                  <a:path w="1959" h="1597" extrusionOk="0">
                    <a:moveTo>
                      <a:pt x="1959" y="1048"/>
                    </a:moveTo>
                    <a:lnTo>
                      <a:pt x="1959" y="1048"/>
                    </a:lnTo>
                    <a:cubicBezTo>
                      <a:pt x="1850" y="1126"/>
                      <a:pt x="1716" y="1172"/>
                      <a:pt x="1572" y="1172"/>
                    </a:cubicBezTo>
                    <a:cubicBezTo>
                      <a:pt x="1319" y="1172"/>
                      <a:pt x="1103" y="1028"/>
                      <a:pt x="1000" y="816"/>
                    </a:cubicBezTo>
                    <a:cubicBezTo>
                      <a:pt x="1000" y="816"/>
                      <a:pt x="845" y="997"/>
                      <a:pt x="938" y="1239"/>
                    </a:cubicBezTo>
                    <a:cubicBezTo>
                      <a:pt x="938" y="1239"/>
                      <a:pt x="633" y="1064"/>
                      <a:pt x="633" y="702"/>
                    </a:cubicBezTo>
                    <a:cubicBezTo>
                      <a:pt x="633" y="342"/>
                      <a:pt x="927" y="171"/>
                      <a:pt x="1062" y="136"/>
                    </a:cubicBezTo>
                    <a:cubicBezTo>
                      <a:pt x="1020" y="12"/>
                      <a:pt x="556" y="-158"/>
                      <a:pt x="453" y="305"/>
                    </a:cubicBezTo>
                    <a:cubicBezTo>
                      <a:pt x="453" y="305"/>
                      <a:pt x="272" y="244"/>
                      <a:pt x="102" y="440"/>
                    </a:cubicBezTo>
                    <a:cubicBezTo>
                      <a:pt x="-68" y="631"/>
                      <a:pt x="-73" y="1213"/>
                      <a:pt x="448" y="1492"/>
                    </a:cubicBezTo>
                    <a:cubicBezTo>
                      <a:pt x="973" y="1765"/>
                      <a:pt x="1783" y="1466"/>
                      <a:pt x="1959" y="104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7"/>
              <p:cNvSpPr/>
              <p:nvPr/>
            </p:nvSpPr>
            <p:spPr>
              <a:xfrm rot="10800000">
                <a:off x="1343014" y="1548854"/>
                <a:ext cx="47905" cy="48282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9" extrusionOk="0">
                    <a:moveTo>
                      <a:pt x="763" y="382"/>
                    </a:moveTo>
                    <a:lnTo>
                      <a:pt x="763" y="382"/>
                    </a:lnTo>
                    <a:cubicBezTo>
                      <a:pt x="763" y="171"/>
                      <a:pt x="593" y="0"/>
                      <a:pt x="382" y="0"/>
                    </a:cubicBezTo>
                    <a:cubicBezTo>
                      <a:pt x="170" y="0"/>
                      <a:pt x="0" y="171"/>
                      <a:pt x="0" y="382"/>
                    </a:cubicBezTo>
                    <a:cubicBezTo>
                      <a:pt x="0" y="594"/>
                      <a:pt x="170" y="769"/>
                      <a:pt x="382" y="769"/>
                    </a:cubicBezTo>
                    <a:cubicBezTo>
                      <a:pt x="593" y="769"/>
                      <a:pt x="763" y="594"/>
                      <a:pt x="763" y="3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7"/>
              <p:cNvSpPr/>
              <p:nvPr/>
            </p:nvSpPr>
            <p:spPr>
              <a:xfrm rot="10800000">
                <a:off x="1428274" y="1422406"/>
                <a:ext cx="89469" cy="89406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1424" extrusionOk="0">
                    <a:moveTo>
                      <a:pt x="654" y="1313"/>
                    </a:moveTo>
                    <a:lnTo>
                      <a:pt x="654" y="1313"/>
                    </a:lnTo>
                    <a:cubicBezTo>
                      <a:pt x="953" y="1014"/>
                      <a:pt x="1463" y="49"/>
                      <a:pt x="1422" y="3"/>
                    </a:cubicBezTo>
                    <a:cubicBezTo>
                      <a:pt x="1381" y="-38"/>
                      <a:pt x="406" y="477"/>
                      <a:pt x="112" y="771"/>
                    </a:cubicBezTo>
                    <a:cubicBezTo>
                      <a:pt x="-38" y="921"/>
                      <a:pt x="-38" y="1163"/>
                      <a:pt x="112" y="1313"/>
                    </a:cubicBezTo>
                    <a:cubicBezTo>
                      <a:pt x="261" y="1462"/>
                      <a:pt x="504" y="1462"/>
                      <a:pt x="654" y="13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7"/>
              <p:cNvSpPr/>
              <p:nvPr/>
            </p:nvSpPr>
            <p:spPr>
              <a:xfrm rot="10800000">
                <a:off x="1390918" y="1452606"/>
                <a:ext cx="36980" cy="77477"/>
              </a:xfrm>
              <a:custGeom>
                <a:avLst/>
                <a:gdLst/>
                <a:ahLst/>
                <a:cxnLst/>
                <a:rect l="l" t="t" r="r" b="b"/>
                <a:pathLst>
                  <a:path w="589" h="1234" extrusionOk="0">
                    <a:moveTo>
                      <a:pt x="589" y="0"/>
                    </a:moveTo>
                    <a:lnTo>
                      <a:pt x="589" y="0"/>
                    </a:lnTo>
                    <a:cubicBezTo>
                      <a:pt x="300" y="320"/>
                      <a:pt x="414" y="644"/>
                      <a:pt x="455" y="851"/>
                    </a:cubicBezTo>
                    <a:cubicBezTo>
                      <a:pt x="522" y="1155"/>
                      <a:pt x="269" y="1361"/>
                      <a:pt x="78" y="1145"/>
                    </a:cubicBezTo>
                    <a:cubicBezTo>
                      <a:pt x="-102" y="933"/>
                      <a:pt x="12" y="191"/>
                      <a:pt x="5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7"/>
              <p:cNvSpPr/>
              <p:nvPr/>
            </p:nvSpPr>
            <p:spPr>
              <a:xfrm rot="10800000">
                <a:off x="1410004" y="1512251"/>
                <a:ext cx="77288" cy="36604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583" extrusionOk="0">
                    <a:moveTo>
                      <a:pt x="1231" y="0"/>
                    </a:moveTo>
                    <a:lnTo>
                      <a:pt x="1231" y="0"/>
                    </a:lnTo>
                    <a:cubicBezTo>
                      <a:pt x="916" y="283"/>
                      <a:pt x="586" y="175"/>
                      <a:pt x="380" y="128"/>
                    </a:cubicBezTo>
                    <a:cubicBezTo>
                      <a:pt x="81" y="62"/>
                      <a:pt x="-130" y="314"/>
                      <a:pt x="91" y="505"/>
                    </a:cubicBezTo>
                    <a:cubicBezTo>
                      <a:pt x="297" y="685"/>
                      <a:pt x="1040" y="572"/>
                      <a:pt x="12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9" name="Google Shape;299;p7"/>
            <p:cNvGrpSpPr/>
            <p:nvPr/>
          </p:nvGrpSpPr>
          <p:grpSpPr>
            <a:xfrm rot="-5400000">
              <a:off x="8606762" y="4612627"/>
              <a:ext cx="354831" cy="354766"/>
              <a:chOff x="1162947" y="1422406"/>
              <a:chExt cx="354795" cy="354731"/>
            </a:xfrm>
          </p:grpSpPr>
          <p:sp>
            <p:nvSpPr>
              <p:cNvPr id="300" name="Google Shape;300;p7"/>
              <p:cNvSpPr/>
              <p:nvPr/>
            </p:nvSpPr>
            <p:spPr>
              <a:xfrm rot="10800000">
                <a:off x="1162947" y="1483932"/>
                <a:ext cx="165815" cy="285735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4551" extrusionOk="0">
                    <a:moveTo>
                      <a:pt x="2522" y="0"/>
                    </a:moveTo>
                    <a:lnTo>
                      <a:pt x="2522" y="0"/>
                    </a:lnTo>
                    <a:cubicBezTo>
                      <a:pt x="2496" y="103"/>
                      <a:pt x="2475" y="438"/>
                      <a:pt x="2641" y="572"/>
                    </a:cubicBezTo>
                    <a:cubicBezTo>
                      <a:pt x="2641" y="572"/>
                      <a:pt x="2336" y="516"/>
                      <a:pt x="2197" y="717"/>
                    </a:cubicBezTo>
                    <a:cubicBezTo>
                      <a:pt x="2197" y="717"/>
                      <a:pt x="2424" y="706"/>
                      <a:pt x="2573" y="959"/>
                    </a:cubicBezTo>
                    <a:cubicBezTo>
                      <a:pt x="2718" y="1217"/>
                      <a:pt x="2573" y="1408"/>
                      <a:pt x="2522" y="1449"/>
                    </a:cubicBezTo>
                    <a:cubicBezTo>
                      <a:pt x="2522" y="1449"/>
                      <a:pt x="2543" y="1325"/>
                      <a:pt x="2439" y="1201"/>
                    </a:cubicBezTo>
                    <a:cubicBezTo>
                      <a:pt x="2331" y="1078"/>
                      <a:pt x="1960" y="1041"/>
                      <a:pt x="1795" y="1232"/>
                    </a:cubicBezTo>
                    <a:cubicBezTo>
                      <a:pt x="1795" y="1232"/>
                      <a:pt x="2223" y="1279"/>
                      <a:pt x="2475" y="1645"/>
                    </a:cubicBezTo>
                    <a:cubicBezTo>
                      <a:pt x="2594" y="1815"/>
                      <a:pt x="2641" y="1985"/>
                      <a:pt x="2641" y="2243"/>
                    </a:cubicBezTo>
                    <a:cubicBezTo>
                      <a:pt x="2641" y="2511"/>
                      <a:pt x="2429" y="2774"/>
                      <a:pt x="2109" y="2774"/>
                    </a:cubicBezTo>
                    <a:cubicBezTo>
                      <a:pt x="1831" y="2774"/>
                      <a:pt x="1696" y="2542"/>
                      <a:pt x="1696" y="2367"/>
                    </a:cubicBezTo>
                    <a:cubicBezTo>
                      <a:pt x="1696" y="2233"/>
                      <a:pt x="1769" y="2135"/>
                      <a:pt x="1810" y="2088"/>
                    </a:cubicBezTo>
                    <a:cubicBezTo>
                      <a:pt x="1908" y="1975"/>
                      <a:pt x="2078" y="1934"/>
                      <a:pt x="2223" y="1975"/>
                    </a:cubicBezTo>
                    <a:cubicBezTo>
                      <a:pt x="2223" y="1975"/>
                      <a:pt x="2052" y="1547"/>
                      <a:pt x="1387" y="1701"/>
                    </a:cubicBezTo>
                    <a:cubicBezTo>
                      <a:pt x="861" y="1831"/>
                      <a:pt x="304" y="2568"/>
                      <a:pt x="268" y="3248"/>
                    </a:cubicBezTo>
                    <a:cubicBezTo>
                      <a:pt x="227" y="3935"/>
                      <a:pt x="578" y="4275"/>
                      <a:pt x="846" y="4311"/>
                    </a:cubicBezTo>
                    <a:cubicBezTo>
                      <a:pt x="1109" y="4347"/>
                      <a:pt x="1310" y="4202"/>
                      <a:pt x="1434" y="4156"/>
                    </a:cubicBezTo>
                    <a:cubicBezTo>
                      <a:pt x="1557" y="4105"/>
                      <a:pt x="1542" y="4285"/>
                      <a:pt x="1346" y="4419"/>
                    </a:cubicBezTo>
                    <a:cubicBezTo>
                      <a:pt x="1150" y="4553"/>
                      <a:pt x="608" y="4697"/>
                      <a:pt x="243" y="4239"/>
                    </a:cubicBezTo>
                    <a:cubicBezTo>
                      <a:pt x="-129" y="3780"/>
                      <a:pt x="-31" y="2810"/>
                      <a:pt x="243" y="2274"/>
                    </a:cubicBezTo>
                    <a:lnTo>
                      <a:pt x="25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7"/>
              <p:cNvSpPr/>
              <p:nvPr/>
            </p:nvSpPr>
            <p:spPr>
              <a:xfrm rot="10800000">
                <a:off x="1252040" y="1511622"/>
                <a:ext cx="47089" cy="132414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109" extrusionOk="0">
                    <a:moveTo>
                      <a:pt x="456" y="2109"/>
                    </a:moveTo>
                    <a:lnTo>
                      <a:pt x="456" y="2109"/>
                    </a:lnTo>
                    <a:cubicBezTo>
                      <a:pt x="462" y="2109"/>
                      <a:pt x="462" y="2109"/>
                      <a:pt x="462" y="2109"/>
                    </a:cubicBezTo>
                    <a:cubicBezTo>
                      <a:pt x="606" y="2109"/>
                      <a:pt x="688" y="1949"/>
                      <a:pt x="622" y="1825"/>
                    </a:cubicBezTo>
                    <a:cubicBezTo>
                      <a:pt x="580" y="1748"/>
                      <a:pt x="534" y="1660"/>
                      <a:pt x="492" y="1588"/>
                    </a:cubicBezTo>
                    <a:cubicBezTo>
                      <a:pt x="332" y="1284"/>
                      <a:pt x="322" y="871"/>
                      <a:pt x="456" y="489"/>
                    </a:cubicBezTo>
                    <a:cubicBezTo>
                      <a:pt x="528" y="293"/>
                      <a:pt x="631" y="124"/>
                      <a:pt x="750" y="0"/>
                    </a:cubicBezTo>
                    <a:cubicBezTo>
                      <a:pt x="394" y="216"/>
                      <a:pt x="33" y="737"/>
                      <a:pt x="3" y="1263"/>
                    </a:cubicBezTo>
                    <a:cubicBezTo>
                      <a:pt x="-33" y="1851"/>
                      <a:pt x="255" y="2083"/>
                      <a:pt x="400" y="2104"/>
                    </a:cubicBezTo>
                    <a:cubicBezTo>
                      <a:pt x="420" y="2109"/>
                      <a:pt x="441" y="2109"/>
                      <a:pt x="456" y="210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7"/>
              <p:cNvSpPr/>
              <p:nvPr/>
            </p:nvSpPr>
            <p:spPr>
              <a:xfrm rot="10800000">
                <a:off x="1163137" y="1522170"/>
                <a:ext cx="100142" cy="123184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962" extrusionOk="0">
                    <a:moveTo>
                      <a:pt x="551" y="0"/>
                    </a:moveTo>
                    <a:lnTo>
                      <a:pt x="551" y="0"/>
                    </a:lnTo>
                    <a:cubicBezTo>
                      <a:pt x="468" y="108"/>
                      <a:pt x="422" y="242"/>
                      <a:pt x="422" y="387"/>
                    </a:cubicBezTo>
                    <a:cubicBezTo>
                      <a:pt x="422" y="640"/>
                      <a:pt x="566" y="856"/>
                      <a:pt x="777" y="959"/>
                    </a:cubicBezTo>
                    <a:cubicBezTo>
                      <a:pt x="777" y="959"/>
                      <a:pt x="597" y="1119"/>
                      <a:pt x="360" y="1021"/>
                    </a:cubicBezTo>
                    <a:cubicBezTo>
                      <a:pt x="360" y="1021"/>
                      <a:pt x="530" y="1325"/>
                      <a:pt x="891" y="1325"/>
                    </a:cubicBezTo>
                    <a:cubicBezTo>
                      <a:pt x="1252" y="1325"/>
                      <a:pt x="1422" y="1031"/>
                      <a:pt x="1458" y="903"/>
                    </a:cubicBezTo>
                    <a:cubicBezTo>
                      <a:pt x="1587" y="939"/>
                      <a:pt x="1752" y="1403"/>
                      <a:pt x="1288" y="1506"/>
                    </a:cubicBezTo>
                    <a:cubicBezTo>
                      <a:pt x="1288" y="1506"/>
                      <a:pt x="1350" y="1686"/>
                      <a:pt x="1159" y="1857"/>
                    </a:cubicBezTo>
                    <a:cubicBezTo>
                      <a:pt x="963" y="2032"/>
                      <a:pt x="380" y="2032"/>
                      <a:pt x="107" y="1511"/>
                    </a:cubicBezTo>
                    <a:cubicBezTo>
                      <a:pt x="-171" y="985"/>
                      <a:pt x="133" y="175"/>
                      <a:pt x="5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7"/>
              <p:cNvSpPr/>
              <p:nvPr/>
            </p:nvSpPr>
            <p:spPr>
              <a:xfrm rot="10800000">
                <a:off x="1170417" y="1611260"/>
                <a:ext cx="285609" cy="165878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2642" extrusionOk="0">
                    <a:moveTo>
                      <a:pt x="4549" y="119"/>
                    </a:moveTo>
                    <a:lnTo>
                      <a:pt x="4549" y="119"/>
                    </a:lnTo>
                    <a:cubicBezTo>
                      <a:pt x="4451" y="150"/>
                      <a:pt x="4116" y="165"/>
                      <a:pt x="3976" y="0"/>
                    </a:cubicBezTo>
                    <a:cubicBezTo>
                      <a:pt x="3976" y="0"/>
                      <a:pt x="4038" y="304"/>
                      <a:pt x="3832" y="449"/>
                    </a:cubicBezTo>
                    <a:cubicBezTo>
                      <a:pt x="3832" y="449"/>
                      <a:pt x="3842" y="217"/>
                      <a:pt x="3590" y="72"/>
                    </a:cubicBezTo>
                    <a:cubicBezTo>
                      <a:pt x="3337" y="-77"/>
                      <a:pt x="3141" y="72"/>
                      <a:pt x="3100" y="119"/>
                    </a:cubicBezTo>
                    <a:cubicBezTo>
                      <a:pt x="3100" y="119"/>
                      <a:pt x="3223" y="98"/>
                      <a:pt x="3347" y="206"/>
                    </a:cubicBezTo>
                    <a:cubicBezTo>
                      <a:pt x="3471" y="309"/>
                      <a:pt x="3507" y="681"/>
                      <a:pt x="3322" y="846"/>
                    </a:cubicBezTo>
                    <a:cubicBezTo>
                      <a:pt x="3322" y="846"/>
                      <a:pt x="3275" y="418"/>
                      <a:pt x="2904" y="165"/>
                    </a:cubicBezTo>
                    <a:cubicBezTo>
                      <a:pt x="2733" y="47"/>
                      <a:pt x="2564" y="0"/>
                      <a:pt x="2306" y="0"/>
                    </a:cubicBezTo>
                    <a:cubicBezTo>
                      <a:pt x="2043" y="0"/>
                      <a:pt x="1774" y="217"/>
                      <a:pt x="1774" y="531"/>
                    </a:cubicBezTo>
                    <a:cubicBezTo>
                      <a:pt x="1774" y="810"/>
                      <a:pt x="2007" y="944"/>
                      <a:pt x="2182" y="944"/>
                    </a:cubicBezTo>
                    <a:cubicBezTo>
                      <a:pt x="2316" y="944"/>
                      <a:pt x="2419" y="872"/>
                      <a:pt x="2460" y="836"/>
                    </a:cubicBezTo>
                    <a:cubicBezTo>
                      <a:pt x="2579" y="732"/>
                      <a:pt x="2620" y="562"/>
                      <a:pt x="2573" y="423"/>
                    </a:cubicBezTo>
                    <a:cubicBezTo>
                      <a:pt x="2573" y="423"/>
                      <a:pt x="3007" y="588"/>
                      <a:pt x="2847" y="1254"/>
                    </a:cubicBezTo>
                    <a:cubicBezTo>
                      <a:pt x="2723" y="1779"/>
                      <a:pt x="1986" y="2336"/>
                      <a:pt x="1300" y="2377"/>
                    </a:cubicBezTo>
                    <a:cubicBezTo>
                      <a:pt x="614" y="2419"/>
                      <a:pt x="274" y="2063"/>
                      <a:pt x="238" y="1800"/>
                    </a:cubicBezTo>
                    <a:cubicBezTo>
                      <a:pt x="202" y="1532"/>
                      <a:pt x="346" y="1331"/>
                      <a:pt x="392" y="1207"/>
                    </a:cubicBezTo>
                    <a:cubicBezTo>
                      <a:pt x="444" y="1088"/>
                      <a:pt x="269" y="1099"/>
                      <a:pt x="134" y="1295"/>
                    </a:cubicBezTo>
                    <a:cubicBezTo>
                      <a:pt x="-5" y="1491"/>
                      <a:pt x="-144" y="2032"/>
                      <a:pt x="310" y="2403"/>
                    </a:cubicBezTo>
                    <a:cubicBezTo>
                      <a:pt x="769" y="2769"/>
                      <a:pt x="1738" y="2671"/>
                      <a:pt x="2274" y="2403"/>
                    </a:cubicBezTo>
                    <a:lnTo>
                      <a:pt x="4549" y="11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7"/>
              <p:cNvSpPr/>
              <p:nvPr/>
            </p:nvSpPr>
            <p:spPr>
              <a:xfrm rot="10800000">
                <a:off x="1295736" y="1640958"/>
                <a:ext cx="132727" cy="47152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751" extrusionOk="0">
                    <a:moveTo>
                      <a:pt x="0" y="294"/>
                    </a:moveTo>
                    <a:lnTo>
                      <a:pt x="0" y="294"/>
                    </a:lnTo>
                    <a:lnTo>
                      <a:pt x="0" y="289"/>
                    </a:lnTo>
                    <a:cubicBezTo>
                      <a:pt x="5" y="150"/>
                      <a:pt x="165" y="62"/>
                      <a:pt x="288" y="129"/>
                    </a:cubicBezTo>
                    <a:cubicBezTo>
                      <a:pt x="366" y="176"/>
                      <a:pt x="448" y="222"/>
                      <a:pt x="526" y="258"/>
                    </a:cubicBezTo>
                    <a:cubicBezTo>
                      <a:pt x="825" y="418"/>
                      <a:pt x="1237" y="434"/>
                      <a:pt x="1624" y="294"/>
                    </a:cubicBezTo>
                    <a:cubicBezTo>
                      <a:pt x="1815" y="222"/>
                      <a:pt x="1985" y="124"/>
                      <a:pt x="2114" y="0"/>
                    </a:cubicBezTo>
                    <a:cubicBezTo>
                      <a:pt x="1892" y="356"/>
                      <a:pt x="1372" y="717"/>
                      <a:pt x="851" y="748"/>
                    </a:cubicBezTo>
                    <a:cubicBezTo>
                      <a:pt x="258" y="784"/>
                      <a:pt x="26" y="495"/>
                      <a:pt x="5" y="351"/>
                    </a:cubicBezTo>
                    <a:cubicBezTo>
                      <a:pt x="5" y="331"/>
                      <a:pt x="0" y="315"/>
                      <a:pt x="0" y="29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7"/>
              <p:cNvSpPr/>
              <p:nvPr/>
            </p:nvSpPr>
            <p:spPr>
              <a:xfrm rot="10800000">
                <a:off x="1294732" y="1676619"/>
                <a:ext cx="122996" cy="100268"/>
              </a:xfrm>
              <a:custGeom>
                <a:avLst/>
                <a:gdLst/>
                <a:ahLst/>
                <a:cxnLst/>
                <a:rect l="l" t="t" r="r" b="b"/>
                <a:pathLst>
                  <a:path w="1959" h="1597" extrusionOk="0">
                    <a:moveTo>
                      <a:pt x="1959" y="1048"/>
                    </a:moveTo>
                    <a:lnTo>
                      <a:pt x="1959" y="1048"/>
                    </a:lnTo>
                    <a:cubicBezTo>
                      <a:pt x="1850" y="1126"/>
                      <a:pt x="1716" y="1172"/>
                      <a:pt x="1572" y="1172"/>
                    </a:cubicBezTo>
                    <a:cubicBezTo>
                      <a:pt x="1319" y="1172"/>
                      <a:pt x="1103" y="1028"/>
                      <a:pt x="1000" y="816"/>
                    </a:cubicBezTo>
                    <a:cubicBezTo>
                      <a:pt x="1000" y="816"/>
                      <a:pt x="845" y="997"/>
                      <a:pt x="938" y="1239"/>
                    </a:cubicBezTo>
                    <a:cubicBezTo>
                      <a:pt x="938" y="1239"/>
                      <a:pt x="633" y="1064"/>
                      <a:pt x="633" y="702"/>
                    </a:cubicBezTo>
                    <a:cubicBezTo>
                      <a:pt x="633" y="342"/>
                      <a:pt x="927" y="171"/>
                      <a:pt x="1062" y="136"/>
                    </a:cubicBezTo>
                    <a:cubicBezTo>
                      <a:pt x="1020" y="12"/>
                      <a:pt x="556" y="-158"/>
                      <a:pt x="453" y="305"/>
                    </a:cubicBezTo>
                    <a:cubicBezTo>
                      <a:pt x="453" y="305"/>
                      <a:pt x="272" y="244"/>
                      <a:pt x="102" y="440"/>
                    </a:cubicBezTo>
                    <a:cubicBezTo>
                      <a:pt x="-68" y="631"/>
                      <a:pt x="-73" y="1213"/>
                      <a:pt x="448" y="1492"/>
                    </a:cubicBezTo>
                    <a:cubicBezTo>
                      <a:pt x="973" y="1765"/>
                      <a:pt x="1783" y="1466"/>
                      <a:pt x="1959" y="104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7"/>
              <p:cNvSpPr/>
              <p:nvPr/>
            </p:nvSpPr>
            <p:spPr>
              <a:xfrm rot="10800000">
                <a:off x="1343014" y="1548854"/>
                <a:ext cx="47905" cy="48282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9" extrusionOk="0">
                    <a:moveTo>
                      <a:pt x="763" y="382"/>
                    </a:moveTo>
                    <a:lnTo>
                      <a:pt x="763" y="382"/>
                    </a:lnTo>
                    <a:cubicBezTo>
                      <a:pt x="763" y="171"/>
                      <a:pt x="593" y="0"/>
                      <a:pt x="382" y="0"/>
                    </a:cubicBezTo>
                    <a:cubicBezTo>
                      <a:pt x="170" y="0"/>
                      <a:pt x="0" y="171"/>
                      <a:pt x="0" y="382"/>
                    </a:cubicBezTo>
                    <a:cubicBezTo>
                      <a:pt x="0" y="594"/>
                      <a:pt x="170" y="769"/>
                      <a:pt x="382" y="769"/>
                    </a:cubicBezTo>
                    <a:cubicBezTo>
                      <a:pt x="593" y="769"/>
                      <a:pt x="763" y="594"/>
                      <a:pt x="763" y="3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7"/>
              <p:cNvSpPr/>
              <p:nvPr/>
            </p:nvSpPr>
            <p:spPr>
              <a:xfrm rot="10800000">
                <a:off x="1428274" y="1422406"/>
                <a:ext cx="89469" cy="89406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1424" extrusionOk="0">
                    <a:moveTo>
                      <a:pt x="654" y="1313"/>
                    </a:moveTo>
                    <a:lnTo>
                      <a:pt x="654" y="1313"/>
                    </a:lnTo>
                    <a:cubicBezTo>
                      <a:pt x="953" y="1014"/>
                      <a:pt x="1463" y="49"/>
                      <a:pt x="1422" y="3"/>
                    </a:cubicBezTo>
                    <a:cubicBezTo>
                      <a:pt x="1381" y="-38"/>
                      <a:pt x="406" y="477"/>
                      <a:pt x="112" y="771"/>
                    </a:cubicBezTo>
                    <a:cubicBezTo>
                      <a:pt x="-38" y="921"/>
                      <a:pt x="-38" y="1163"/>
                      <a:pt x="112" y="1313"/>
                    </a:cubicBezTo>
                    <a:cubicBezTo>
                      <a:pt x="261" y="1462"/>
                      <a:pt x="504" y="1462"/>
                      <a:pt x="654" y="13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7"/>
              <p:cNvSpPr/>
              <p:nvPr/>
            </p:nvSpPr>
            <p:spPr>
              <a:xfrm rot="10800000">
                <a:off x="1390918" y="1452606"/>
                <a:ext cx="36980" cy="77477"/>
              </a:xfrm>
              <a:custGeom>
                <a:avLst/>
                <a:gdLst/>
                <a:ahLst/>
                <a:cxnLst/>
                <a:rect l="l" t="t" r="r" b="b"/>
                <a:pathLst>
                  <a:path w="589" h="1234" extrusionOk="0">
                    <a:moveTo>
                      <a:pt x="589" y="0"/>
                    </a:moveTo>
                    <a:lnTo>
                      <a:pt x="589" y="0"/>
                    </a:lnTo>
                    <a:cubicBezTo>
                      <a:pt x="300" y="320"/>
                      <a:pt x="414" y="644"/>
                      <a:pt x="455" y="851"/>
                    </a:cubicBezTo>
                    <a:cubicBezTo>
                      <a:pt x="522" y="1155"/>
                      <a:pt x="269" y="1361"/>
                      <a:pt x="78" y="1145"/>
                    </a:cubicBezTo>
                    <a:cubicBezTo>
                      <a:pt x="-102" y="933"/>
                      <a:pt x="12" y="191"/>
                      <a:pt x="5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7"/>
              <p:cNvSpPr/>
              <p:nvPr/>
            </p:nvSpPr>
            <p:spPr>
              <a:xfrm rot="10800000">
                <a:off x="1410004" y="1512251"/>
                <a:ext cx="77288" cy="36604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583" extrusionOk="0">
                    <a:moveTo>
                      <a:pt x="1231" y="0"/>
                    </a:moveTo>
                    <a:lnTo>
                      <a:pt x="1231" y="0"/>
                    </a:lnTo>
                    <a:cubicBezTo>
                      <a:pt x="916" y="283"/>
                      <a:pt x="586" y="175"/>
                      <a:pt x="380" y="128"/>
                    </a:cubicBezTo>
                    <a:cubicBezTo>
                      <a:pt x="81" y="62"/>
                      <a:pt x="-130" y="314"/>
                      <a:pt x="91" y="505"/>
                    </a:cubicBezTo>
                    <a:cubicBezTo>
                      <a:pt x="297" y="685"/>
                      <a:pt x="1040" y="572"/>
                      <a:pt x="12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10" name="Google Shape;310;p7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109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1" name="Google Shape;311;p7"/>
          <p:cNvSpPr txBox="1">
            <a:spLocks noGrp="1"/>
          </p:cNvSpPr>
          <p:nvPr>
            <p:ph type="body" idx="1"/>
          </p:nvPr>
        </p:nvSpPr>
        <p:spPr>
          <a:xfrm>
            <a:off x="2145686" y="2389500"/>
            <a:ext cx="5189700" cy="31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815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8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4" name="Google Shape;314;p8"/>
          <p:cNvGrpSpPr/>
          <p:nvPr/>
        </p:nvGrpSpPr>
        <p:grpSpPr>
          <a:xfrm>
            <a:off x="105325" y="143767"/>
            <a:ext cx="8925600" cy="6563200"/>
            <a:chOff x="105325" y="107825"/>
            <a:chExt cx="8925600" cy="4922400"/>
          </a:xfrm>
        </p:grpSpPr>
        <p:sp>
          <p:nvSpPr>
            <p:cNvPr id="315" name="Google Shape;315;p8"/>
            <p:cNvSpPr/>
            <p:nvPr/>
          </p:nvSpPr>
          <p:spPr>
            <a:xfrm>
              <a:off x="105325" y="107825"/>
              <a:ext cx="8925600" cy="49224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grpSp>
          <p:nvGrpSpPr>
            <p:cNvPr id="316" name="Google Shape;316;p8"/>
            <p:cNvGrpSpPr/>
            <p:nvPr/>
          </p:nvGrpSpPr>
          <p:grpSpPr>
            <a:xfrm rot="10800000">
              <a:off x="174550" y="3979016"/>
              <a:ext cx="988409" cy="988409"/>
              <a:chOff x="2227680" y="-15120"/>
              <a:chExt cx="5667480" cy="5667480"/>
            </a:xfrm>
          </p:grpSpPr>
          <p:sp>
            <p:nvSpPr>
              <p:cNvPr id="317" name="Google Shape;317;p8"/>
              <p:cNvSpPr/>
              <p:nvPr/>
            </p:nvSpPr>
            <p:spPr>
              <a:xfrm>
                <a:off x="6944400" y="27720"/>
                <a:ext cx="950760" cy="1638360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4551" extrusionOk="0">
                    <a:moveTo>
                      <a:pt x="2522" y="0"/>
                    </a:moveTo>
                    <a:lnTo>
                      <a:pt x="2522" y="0"/>
                    </a:lnTo>
                    <a:cubicBezTo>
                      <a:pt x="2496" y="103"/>
                      <a:pt x="2475" y="438"/>
                      <a:pt x="2641" y="572"/>
                    </a:cubicBezTo>
                    <a:cubicBezTo>
                      <a:pt x="2641" y="572"/>
                      <a:pt x="2336" y="516"/>
                      <a:pt x="2197" y="717"/>
                    </a:cubicBezTo>
                    <a:cubicBezTo>
                      <a:pt x="2197" y="717"/>
                      <a:pt x="2424" y="706"/>
                      <a:pt x="2573" y="959"/>
                    </a:cubicBezTo>
                    <a:cubicBezTo>
                      <a:pt x="2718" y="1217"/>
                      <a:pt x="2573" y="1408"/>
                      <a:pt x="2522" y="1449"/>
                    </a:cubicBezTo>
                    <a:cubicBezTo>
                      <a:pt x="2522" y="1449"/>
                      <a:pt x="2543" y="1325"/>
                      <a:pt x="2439" y="1201"/>
                    </a:cubicBezTo>
                    <a:cubicBezTo>
                      <a:pt x="2331" y="1078"/>
                      <a:pt x="1960" y="1041"/>
                      <a:pt x="1795" y="1232"/>
                    </a:cubicBezTo>
                    <a:cubicBezTo>
                      <a:pt x="1795" y="1232"/>
                      <a:pt x="2223" y="1279"/>
                      <a:pt x="2475" y="1645"/>
                    </a:cubicBezTo>
                    <a:cubicBezTo>
                      <a:pt x="2594" y="1815"/>
                      <a:pt x="2641" y="1985"/>
                      <a:pt x="2641" y="2243"/>
                    </a:cubicBezTo>
                    <a:cubicBezTo>
                      <a:pt x="2641" y="2511"/>
                      <a:pt x="2429" y="2774"/>
                      <a:pt x="2109" y="2774"/>
                    </a:cubicBezTo>
                    <a:cubicBezTo>
                      <a:pt x="1831" y="2774"/>
                      <a:pt x="1696" y="2542"/>
                      <a:pt x="1696" y="2367"/>
                    </a:cubicBezTo>
                    <a:cubicBezTo>
                      <a:pt x="1696" y="2233"/>
                      <a:pt x="1769" y="2135"/>
                      <a:pt x="1810" y="2088"/>
                    </a:cubicBezTo>
                    <a:cubicBezTo>
                      <a:pt x="1908" y="1975"/>
                      <a:pt x="2078" y="1934"/>
                      <a:pt x="2223" y="1975"/>
                    </a:cubicBezTo>
                    <a:cubicBezTo>
                      <a:pt x="2223" y="1975"/>
                      <a:pt x="2052" y="1547"/>
                      <a:pt x="1387" y="1701"/>
                    </a:cubicBezTo>
                    <a:cubicBezTo>
                      <a:pt x="861" y="1831"/>
                      <a:pt x="304" y="2568"/>
                      <a:pt x="268" y="3248"/>
                    </a:cubicBezTo>
                    <a:cubicBezTo>
                      <a:pt x="227" y="3935"/>
                      <a:pt x="578" y="4275"/>
                      <a:pt x="846" y="4311"/>
                    </a:cubicBezTo>
                    <a:cubicBezTo>
                      <a:pt x="1109" y="4347"/>
                      <a:pt x="1310" y="4202"/>
                      <a:pt x="1434" y="4156"/>
                    </a:cubicBezTo>
                    <a:cubicBezTo>
                      <a:pt x="1557" y="4105"/>
                      <a:pt x="1542" y="4285"/>
                      <a:pt x="1346" y="4419"/>
                    </a:cubicBezTo>
                    <a:cubicBezTo>
                      <a:pt x="1150" y="4553"/>
                      <a:pt x="608" y="4697"/>
                      <a:pt x="243" y="4239"/>
                    </a:cubicBezTo>
                    <a:cubicBezTo>
                      <a:pt x="-129" y="3780"/>
                      <a:pt x="-31" y="2810"/>
                      <a:pt x="243" y="2274"/>
                    </a:cubicBezTo>
                    <a:lnTo>
                      <a:pt x="25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8"/>
              <p:cNvSpPr/>
              <p:nvPr/>
            </p:nvSpPr>
            <p:spPr>
              <a:xfrm>
                <a:off x="7114320" y="748080"/>
                <a:ext cx="270000" cy="75924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109" extrusionOk="0">
                    <a:moveTo>
                      <a:pt x="456" y="2109"/>
                    </a:moveTo>
                    <a:lnTo>
                      <a:pt x="456" y="2109"/>
                    </a:lnTo>
                    <a:cubicBezTo>
                      <a:pt x="462" y="2109"/>
                      <a:pt x="462" y="2109"/>
                      <a:pt x="462" y="2109"/>
                    </a:cubicBezTo>
                    <a:cubicBezTo>
                      <a:pt x="606" y="2109"/>
                      <a:pt x="688" y="1949"/>
                      <a:pt x="622" y="1825"/>
                    </a:cubicBezTo>
                    <a:cubicBezTo>
                      <a:pt x="580" y="1748"/>
                      <a:pt x="534" y="1660"/>
                      <a:pt x="492" y="1588"/>
                    </a:cubicBezTo>
                    <a:cubicBezTo>
                      <a:pt x="332" y="1284"/>
                      <a:pt x="322" y="871"/>
                      <a:pt x="456" y="489"/>
                    </a:cubicBezTo>
                    <a:cubicBezTo>
                      <a:pt x="528" y="293"/>
                      <a:pt x="631" y="124"/>
                      <a:pt x="750" y="0"/>
                    </a:cubicBezTo>
                    <a:cubicBezTo>
                      <a:pt x="394" y="216"/>
                      <a:pt x="33" y="737"/>
                      <a:pt x="3" y="1263"/>
                    </a:cubicBezTo>
                    <a:cubicBezTo>
                      <a:pt x="-33" y="1851"/>
                      <a:pt x="255" y="2083"/>
                      <a:pt x="400" y="2104"/>
                    </a:cubicBezTo>
                    <a:cubicBezTo>
                      <a:pt x="420" y="2109"/>
                      <a:pt x="441" y="2109"/>
                      <a:pt x="456" y="210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8"/>
              <p:cNvSpPr/>
              <p:nvPr/>
            </p:nvSpPr>
            <p:spPr>
              <a:xfrm>
                <a:off x="7319880" y="740520"/>
                <a:ext cx="574200" cy="70632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962" extrusionOk="0">
                    <a:moveTo>
                      <a:pt x="551" y="0"/>
                    </a:moveTo>
                    <a:lnTo>
                      <a:pt x="551" y="0"/>
                    </a:lnTo>
                    <a:cubicBezTo>
                      <a:pt x="468" y="108"/>
                      <a:pt x="422" y="242"/>
                      <a:pt x="422" y="387"/>
                    </a:cubicBezTo>
                    <a:cubicBezTo>
                      <a:pt x="422" y="640"/>
                      <a:pt x="566" y="856"/>
                      <a:pt x="777" y="959"/>
                    </a:cubicBezTo>
                    <a:cubicBezTo>
                      <a:pt x="777" y="959"/>
                      <a:pt x="597" y="1119"/>
                      <a:pt x="360" y="1021"/>
                    </a:cubicBezTo>
                    <a:cubicBezTo>
                      <a:pt x="360" y="1021"/>
                      <a:pt x="530" y="1325"/>
                      <a:pt x="891" y="1325"/>
                    </a:cubicBezTo>
                    <a:cubicBezTo>
                      <a:pt x="1252" y="1325"/>
                      <a:pt x="1422" y="1031"/>
                      <a:pt x="1458" y="903"/>
                    </a:cubicBezTo>
                    <a:cubicBezTo>
                      <a:pt x="1587" y="939"/>
                      <a:pt x="1752" y="1403"/>
                      <a:pt x="1288" y="1506"/>
                    </a:cubicBezTo>
                    <a:cubicBezTo>
                      <a:pt x="1288" y="1506"/>
                      <a:pt x="1350" y="1686"/>
                      <a:pt x="1159" y="1857"/>
                    </a:cubicBezTo>
                    <a:cubicBezTo>
                      <a:pt x="963" y="2032"/>
                      <a:pt x="380" y="2032"/>
                      <a:pt x="107" y="1511"/>
                    </a:cubicBezTo>
                    <a:cubicBezTo>
                      <a:pt x="-171" y="985"/>
                      <a:pt x="133" y="175"/>
                      <a:pt x="5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8"/>
              <p:cNvSpPr/>
              <p:nvPr/>
            </p:nvSpPr>
            <p:spPr>
              <a:xfrm>
                <a:off x="7412040" y="1531440"/>
                <a:ext cx="31680" cy="14760"/>
              </a:xfrm>
              <a:custGeom>
                <a:avLst/>
                <a:gdLst/>
                <a:ahLst/>
                <a:cxnLst/>
                <a:rect l="l" t="t" r="r" b="b"/>
                <a:pathLst>
                  <a:path w="88" h="41" extrusionOk="0">
                    <a:moveTo>
                      <a:pt x="88" y="0"/>
                    </a:moveTo>
                    <a:lnTo>
                      <a:pt x="88" y="0"/>
                    </a:lnTo>
                    <a:cubicBezTo>
                      <a:pt x="57" y="16"/>
                      <a:pt x="32" y="31"/>
                      <a:pt x="0" y="41"/>
                    </a:cubicBezTo>
                    <a:lnTo>
                      <a:pt x="8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8"/>
              <p:cNvSpPr/>
              <p:nvPr/>
            </p:nvSpPr>
            <p:spPr>
              <a:xfrm>
                <a:off x="7642440" y="1295640"/>
                <a:ext cx="252720" cy="601560"/>
              </a:xfrm>
              <a:custGeom>
                <a:avLst/>
                <a:gdLst/>
                <a:ahLst/>
                <a:cxnLst/>
                <a:rect l="l" t="t" r="r" b="b"/>
                <a:pathLst>
                  <a:path w="702" h="1671" extrusionOk="0">
                    <a:moveTo>
                      <a:pt x="702" y="0"/>
                    </a:moveTo>
                    <a:lnTo>
                      <a:pt x="702" y="0"/>
                    </a:lnTo>
                    <a:cubicBezTo>
                      <a:pt x="702" y="114"/>
                      <a:pt x="510" y="624"/>
                      <a:pt x="0" y="629"/>
                    </a:cubicBezTo>
                    <a:cubicBezTo>
                      <a:pt x="325" y="763"/>
                      <a:pt x="707" y="1124"/>
                      <a:pt x="702" y="1671"/>
                    </a:cubicBezTo>
                    <a:lnTo>
                      <a:pt x="70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8"/>
              <p:cNvSpPr/>
              <p:nvPr/>
            </p:nvSpPr>
            <p:spPr>
              <a:xfrm>
                <a:off x="6457680" y="1382760"/>
                <a:ext cx="1437480" cy="3075840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8544" extrusionOk="0">
                    <a:moveTo>
                      <a:pt x="2719" y="1542"/>
                    </a:moveTo>
                    <a:lnTo>
                      <a:pt x="2719" y="1542"/>
                    </a:lnTo>
                    <a:cubicBezTo>
                      <a:pt x="2719" y="1259"/>
                      <a:pt x="2950" y="1027"/>
                      <a:pt x="3240" y="1027"/>
                    </a:cubicBezTo>
                    <a:cubicBezTo>
                      <a:pt x="3523" y="1027"/>
                      <a:pt x="3755" y="1259"/>
                      <a:pt x="3755" y="1542"/>
                    </a:cubicBezTo>
                    <a:cubicBezTo>
                      <a:pt x="3755" y="1682"/>
                      <a:pt x="3647" y="1790"/>
                      <a:pt x="3507" y="1790"/>
                    </a:cubicBezTo>
                    <a:cubicBezTo>
                      <a:pt x="3441" y="1790"/>
                      <a:pt x="3374" y="1764"/>
                      <a:pt x="3332" y="1718"/>
                    </a:cubicBezTo>
                    <a:cubicBezTo>
                      <a:pt x="3286" y="1671"/>
                      <a:pt x="3260" y="1609"/>
                      <a:pt x="3260" y="1542"/>
                    </a:cubicBezTo>
                    <a:cubicBezTo>
                      <a:pt x="3260" y="1408"/>
                      <a:pt x="3374" y="1295"/>
                      <a:pt x="3507" y="1295"/>
                    </a:cubicBezTo>
                    <a:cubicBezTo>
                      <a:pt x="3518" y="1295"/>
                      <a:pt x="3533" y="1300"/>
                      <a:pt x="3544" y="1300"/>
                    </a:cubicBezTo>
                    <a:cubicBezTo>
                      <a:pt x="3498" y="1243"/>
                      <a:pt x="3425" y="1202"/>
                      <a:pt x="3343" y="1202"/>
                    </a:cubicBezTo>
                    <a:cubicBezTo>
                      <a:pt x="3203" y="1202"/>
                      <a:pt x="3059" y="1295"/>
                      <a:pt x="3054" y="1460"/>
                    </a:cubicBezTo>
                    <a:cubicBezTo>
                      <a:pt x="3044" y="1666"/>
                      <a:pt x="3105" y="1759"/>
                      <a:pt x="3240" y="2037"/>
                    </a:cubicBezTo>
                    <a:cubicBezTo>
                      <a:pt x="3379" y="2341"/>
                      <a:pt x="3740" y="3182"/>
                      <a:pt x="3740" y="3894"/>
                    </a:cubicBezTo>
                    <a:cubicBezTo>
                      <a:pt x="3740" y="4852"/>
                      <a:pt x="3379" y="5548"/>
                      <a:pt x="3286" y="5827"/>
                    </a:cubicBezTo>
                    <a:cubicBezTo>
                      <a:pt x="3245" y="5955"/>
                      <a:pt x="3208" y="6100"/>
                      <a:pt x="3229" y="6208"/>
                    </a:cubicBezTo>
                    <a:cubicBezTo>
                      <a:pt x="3250" y="6327"/>
                      <a:pt x="3343" y="6456"/>
                      <a:pt x="3492" y="6507"/>
                    </a:cubicBezTo>
                    <a:cubicBezTo>
                      <a:pt x="3631" y="6549"/>
                      <a:pt x="3735" y="6512"/>
                      <a:pt x="3812" y="6466"/>
                    </a:cubicBezTo>
                    <a:cubicBezTo>
                      <a:pt x="3925" y="6389"/>
                      <a:pt x="3977" y="6270"/>
                      <a:pt x="3993" y="6224"/>
                    </a:cubicBezTo>
                    <a:cubicBezTo>
                      <a:pt x="3993" y="6281"/>
                      <a:pt x="3967" y="6461"/>
                      <a:pt x="3822" y="6590"/>
                    </a:cubicBezTo>
                    <a:cubicBezTo>
                      <a:pt x="3729" y="6672"/>
                      <a:pt x="3616" y="6729"/>
                      <a:pt x="3466" y="6729"/>
                    </a:cubicBezTo>
                    <a:cubicBezTo>
                      <a:pt x="3240" y="6729"/>
                      <a:pt x="3012" y="6590"/>
                      <a:pt x="2950" y="6306"/>
                    </a:cubicBezTo>
                    <a:cubicBezTo>
                      <a:pt x="2950" y="6306"/>
                      <a:pt x="2476" y="6941"/>
                      <a:pt x="2502" y="7534"/>
                    </a:cubicBezTo>
                    <a:cubicBezTo>
                      <a:pt x="2528" y="8132"/>
                      <a:pt x="2868" y="8287"/>
                      <a:pt x="3126" y="8287"/>
                    </a:cubicBezTo>
                    <a:cubicBezTo>
                      <a:pt x="3389" y="8287"/>
                      <a:pt x="3580" y="8168"/>
                      <a:pt x="3585" y="7936"/>
                    </a:cubicBezTo>
                    <a:cubicBezTo>
                      <a:pt x="3585" y="7822"/>
                      <a:pt x="3523" y="7683"/>
                      <a:pt x="3425" y="7637"/>
                    </a:cubicBezTo>
                    <a:cubicBezTo>
                      <a:pt x="3353" y="7601"/>
                      <a:pt x="3265" y="7611"/>
                      <a:pt x="3198" y="7662"/>
                    </a:cubicBezTo>
                    <a:cubicBezTo>
                      <a:pt x="3152" y="7699"/>
                      <a:pt x="3100" y="7740"/>
                      <a:pt x="3059" y="7719"/>
                    </a:cubicBezTo>
                    <a:cubicBezTo>
                      <a:pt x="3018" y="7704"/>
                      <a:pt x="3018" y="7668"/>
                      <a:pt x="3039" y="7626"/>
                    </a:cubicBezTo>
                    <a:cubicBezTo>
                      <a:pt x="3105" y="7508"/>
                      <a:pt x="3353" y="7338"/>
                      <a:pt x="3616" y="7564"/>
                    </a:cubicBezTo>
                    <a:cubicBezTo>
                      <a:pt x="3740" y="7673"/>
                      <a:pt x="3822" y="7895"/>
                      <a:pt x="3765" y="8101"/>
                    </a:cubicBezTo>
                    <a:cubicBezTo>
                      <a:pt x="3709" y="8328"/>
                      <a:pt x="3487" y="8544"/>
                      <a:pt x="3110" y="8544"/>
                    </a:cubicBezTo>
                    <a:cubicBezTo>
                      <a:pt x="2363" y="8544"/>
                      <a:pt x="2229" y="7869"/>
                      <a:pt x="2224" y="7518"/>
                    </a:cubicBezTo>
                    <a:cubicBezTo>
                      <a:pt x="2224" y="7260"/>
                      <a:pt x="2280" y="7018"/>
                      <a:pt x="2348" y="6838"/>
                    </a:cubicBezTo>
                    <a:cubicBezTo>
                      <a:pt x="2450" y="6544"/>
                      <a:pt x="2585" y="6281"/>
                      <a:pt x="2760" y="5971"/>
                    </a:cubicBezTo>
                    <a:cubicBezTo>
                      <a:pt x="3126" y="5332"/>
                      <a:pt x="3291" y="4620"/>
                      <a:pt x="3240" y="3894"/>
                    </a:cubicBezTo>
                    <a:cubicBezTo>
                      <a:pt x="3193" y="3167"/>
                      <a:pt x="2832" y="2006"/>
                      <a:pt x="2198" y="1532"/>
                    </a:cubicBezTo>
                    <a:cubicBezTo>
                      <a:pt x="1563" y="1063"/>
                      <a:pt x="795" y="1207"/>
                      <a:pt x="506" y="1573"/>
                    </a:cubicBezTo>
                    <a:cubicBezTo>
                      <a:pt x="223" y="1939"/>
                      <a:pt x="315" y="2373"/>
                      <a:pt x="445" y="2476"/>
                    </a:cubicBezTo>
                    <a:cubicBezTo>
                      <a:pt x="445" y="2476"/>
                      <a:pt x="506" y="2166"/>
                      <a:pt x="826" y="2166"/>
                    </a:cubicBezTo>
                    <a:cubicBezTo>
                      <a:pt x="1141" y="2166"/>
                      <a:pt x="1249" y="2507"/>
                      <a:pt x="1249" y="2672"/>
                    </a:cubicBezTo>
                    <a:cubicBezTo>
                      <a:pt x="1249" y="2832"/>
                      <a:pt x="1079" y="3069"/>
                      <a:pt x="785" y="3069"/>
                    </a:cubicBezTo>
                    <a:cubicBezTo>
                      <a:pt x="491" y="3069"/>
                      <a:pt x="125" y="2924"/>
                      <a:pt x="27" y="2517"/>
                    </a:cubicBezTo>
                    <a:cubicBezTo>
                      <a:pt x="-71" y="2109"/>
                      <a:pt x="84" y="1372"/>
                      <a:pt x="739" y="1027"/>
                    </a:cubicBezTo>
                    <a:cubicBezTo>
                      <a:pt x="739" y="1027"/>
                      <a:pt x="408" y="867"/>
                      <a:pt x="408" y="573"/>
                    </a:cubicBezTo>
                    <a:cubicBezTo>
                      <a:pt x="408" y="279"/>
                      <a:pt x="646" y="0"/>
                      <a:pt x="929" y="0"/>
                    </a:cubicBezTo>
                    <a:cubicBezTo>
                      <a:pt x="1218" y="0"/>
                      <a:pt x="1337" y="222"/>
                      <a:pt x="1337" y="408"/>
                    </a:cubicBezTo>
                    <a:cubicBezTo>
                      <a:pt x="1337" y="598"/>
                      <a:pt x="1161" y="655"/>
                      <a:pt x="1053" y="604"/>
                    </a:cubicBezTo>
                    <a:cubicBezTo>
                      <a:pt x="950" y="557"/>
                      <a:pt x="893" y="444"/>
                      <a:pt x="981" y="330"/>
                    </a:cubicBezTo>
                    <a:cubicBezTo>
                      <a:pt x="981" y="330"/>
                      <a:pt x="739" y="351"/>
                      <a:pt x="702" y="495"/>
                    </a:cubicBezTo>
                    <a:cubicBezTo>
                      <a:pt x="671" y="645"/>
                      <a:pt x="687" y="867"/>
                      <a:pt x="908" y="908"/>
                    </a:cubicBezTo>
                    <a:cubicBezTo>
                      <a:pt x="1125" y="944"/>
                      <a:pt x="1388" y="841"/>
                      <a:pt x="1950" y="985"/>
                    </a:cubicBezTo>
                    <a:cubicBezTo>
                      <a:pt x="2517" y="1135"/>
                      <a:pt x="2647" y="1460"/>
                      <a:pt x="2719" y="154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8"/>
              <p:cNvSpPr/>
              <p:nvPr/>
            </p:nvSpPr>
            <p:spPr>
              <a:xfrm>
                <a:off x="7714800" y="3528720"/>
                <a:ext cx="180360" cy="18180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5" extrusionOk="0">
                    <a:moveTo>
                      <a:pt x="0" y="252"/>
                    </a:moveTo>
                    <a:lnTo>
                      <a:pt x="0" y="252"/>
                    </a:lnTo>
                    <a:cubicBezTo>
                      <a:pt x="0" y="391"/>
                      <a:pt x="108" y="505"/>
                      <a:pt x="248" y="505"/>
                    </a:cubicBezTo>
                    <a:cubicBezTo>
                      <a:pt x="387" y="505"/>
                      <a:pt x="501" y="391"/>
                      <a:pt x="501" y="252"/>
                    </a:cubicBezTo>
                    <a:cubicBezTo>
                      <a:pt x="501" y="113"/>
                      <a:pt x="387" y="0"/>
                      <a:pt x="248" y="0"/>
                    </a:cubicBezTo>
                    <a:cubicBezTo>
                      <a:pt x="108" y="0"/>
                      <a:pt x="0" y="113"/>
                      <a:pt x="0" y="25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8"/>
              <p:cNvSpPr/>
              <p:nvPr/>
            </p:nvSpPr>
            <p:spPr>
              <a:xfrm>
                <a:off x="7640640" y="5398200"/>
                <a:ext cx="254520" cy="25416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6" extrusionOk="0">
                    <a:moveTo>
                      <a:pt x="0" y="351"/>
                    </a:moveTo>
                    <a:lnTo>
                      <a:pt x="0" y="351"/>
                    </a:lnTo>
                    <a:cubicBezTo>
                      <a:pt x="0" y="546"/>
                      <a:pt x="155" y="706"/>
                      <a:pt x="351" y="706"/>
                    </a:cubicBezTo>
                    <a:cubicBezTo>
                      <a:pt x="547" y="706"/>
                      <a:pt x="707" y="546"/>
                      <a:pt x="707" y="351"/>
                    </a:cubicBezTo>
                    <a:cubicBezTo>
                      <a:pt x="707" y="155"/>
                      <a:pt x="547" y="0"/>
                      <a:pt x="351" y="0"/>
                    </a:cubicBezTo>
                    <a:cubicBezTo>
                      <a:pt x="155" y="0"/>
                      <a:pt x="0" y="155"/>
                      <a:pt x="0" y="35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8"/>
              <p:cNvSpPr/>
              <p:nvPr/>
            </p:nvSpPr>
            <p:spPr>
              <a:xfrm>
                <a:off x="6888960" y="1991880"/>
                <a:ext cx="207720" cy="20772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7" extrusionOk="0">
                    <a:moveTo>
                      <a:pt x="577" y="289"/>
                    </a:moveTo>
                    <a:lnTo>
                      <a:pt x="577" y="289"/>
                    </a:lnTo>
                    <a:cubicBezTo>
                      <a:pt x="577" y="129"/>
                      <a:pt x="448" y="0"/>
                      <a:pt x="288" y="0"/>
                    </a:cubicBezTo>
                    <a:cubicBezTo>
                      <a:pt x="128" y="0"/>
                      <a:pt x="0" y="129"/>
                      <a:pt x="0" y="289"/>
                    </a:cubicBezTo>
                    <a:cubicBezTo>
                      <a:pt x="0" y="448"/>
                      <a:pt x="128" y="577"/>
                      <a:pt x="288" y="577"/>
                    </a:cubicBezTo>
                    <a:cubicBezTo>
                      <a:pt x="448" y="577"/>
                      <a:pt x="577" y="448"/>
                      <a:pt x="577" y="2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8"/>
              <p:cNvSpPr/>
              <p:nvPr/>
            </p:nvSpPr>
            <p:spPr>
              <a:xfrm>
                <a:off x="7302960" y="4607280"/>
                <a:ext cx="382320" cy="382320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1062" extrusionOk="0">
                    <a:moveTo>
                      <a:pt x="0" y="531"/>
                    </a:moveTo>
                    <a:lnTo>
                      <a:pt x="0" y="531"/>
                    </a:lnTo>
                    <a:cubicBezTo>
                      <a:pt x="0" y="825"/>
                      <a:pt x="237" y="1062"/>
                      <a:pt x="531" y="1062"/>
                    </a:cubicBezTo>
                    <a:cubicBezTo>
                      <a:pt x="824" y="1062"/>
                      <a:pt x="1062" y="825"/>
                      <a:pt x="1062" y="531"/>
                    </a:cubicBezTo>
                    <a:cubicBezTo>
                      <a:pt x="1062" y="237"/>
                      <a:pt x="824" y="0"/>
                      <a:pt x="531" y="0"/>
                    </a:cubicBezTo>
                    <a:cubicBezTo>
                      <a:pt x="237" y="0"/>
                      <a:pt x="0" y="237"/>
                      <a:pt x="0" y="5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8"/>
              <p:cNvSpPr/>
              <p:nvPr/>
            </p:nvSpPr>
            <p:spPr>
              <a:xfrm>
                <a:off x="6458040" y="1981800"/>
                <a:ext cx="1341360" cy="3304800"/>
              </a:xfrm>
              <a:custGeom>
                <a:avLst/>
                <a:gdLst/>
                <a:ahLst/>
                <a:cxnLst/>
                <a:rect l="l" t="t" r="r" b="b"/>
                <a:pathLst>
                  <a:path w="3726" h="9180" extrusionOk="0">
                    <a:moveTo>
                      <a:pt x="2970" y="7355"/>
                    </a:moveTo>
                    <a:lnTo>
                      <a:pt x="2970" y="7355"/>
                    </a:lnTo>
                    <a:cubicBezTo>
                      <a:pt x="3424" y="7355"/>
                      <a:pt x="3764" y="7726"/>
                      <a:pt x="3723" y="8303"/>
                    </a:cubicBezTo>
                    <a:cubicBezTo>
                      <a:pt x="3677" y="8912"/>
                      <a:pt x="3130" y="9314"/>
                      <a:pt x="2310" y="9139"/>
                    </a:cubicBezTo>
                    <a:cubicBezTo>
                      <a:pt x="1485" y="8969"/>
                      <a:pt x="1269" y="8102"/>
                      <a:pt x="1269" y="8102"/>
                    </a:cubicBezTo>
                    <a:cubicBezTo>
                      <a:pt x="1269" y="8102"/>
                      <a:pt x="1011" y="8154"/>
                      <a:pt x="892" y="7721"/>
                    </a:cubicBezTo>
                    <a:cubicBezTo>
                      <a:pt x="774" y="7288"/>
                      <a:pt x="1201" y="6349"/>
                      <a:pt x="1201" y="6349"/>
                    </a:cubicBezTo>
                    <a:cubicBezTo>
                      <a:pt x="1201" y="6349"/>
                      <a:pt x="1140" y="6437"/>
                      <a:pt x="964" y="6406"/>
                    </a:cubicBezTo>
                    <a:cubicBezTo>
                      <a:pt x="794" y="6375"/>
                      <a:pt x="804" y="6226"/>
                      <a:pt x="804" y="6226"/>
                    </a:cubicBezTo>
                    <a:cubicBezTo>
                      <a:pt x="804" y="6226"/>
                      <a:pt x="768" y="6483"/>
                      <a:pt x="397" y="6483"/>
                    </a:cubicBezTo>
                    <a:cubicBezTo>
                      <a:pt x="26" y="6483"/>
                      <a:pt x="0" y="6179"/>
                      <a:pt x="0" y="6179"/>
                    </a:cubicBezTo>
                    <a:cubicBezTo>
                      <a:pt x="0" y="6179"/>
                      <a:pt x="547" y="6158"/>
                      <a:pt x="1129" y="5715"/>
                    </a:cubicBezTo>
                    <a:cubicBezTo>
                      <a:pt x="1707" y="5266"/>
                      <a:pt x="2130" y="4472"/>
                      <a:pt x="2166" y="3698"/>
                    </a:cubicBezTo>
                    <a:cubicBezTo>
                      <a:pt x="2202" y="2925"/>
                      <a:pt x="1929" y="2430"/>
                      <a:pt x="1686" y="2194"/>
                    </a:cubicBezTo>
                    <a:cubicBezTo>
                      <a:pt x="1444" y="1962"/>
                      <a:pt x="1145" y="1915"/>
                      <a:pt x="1145" y="1761"/>
                    </a:cubicBezTo>
                    <a:cubicBezTo>
                      <a:pt x="1145" y="1606"/>
                      <a:pt x="1295" y="1590"/>
                      <a:pt x="1604" y="1492"/>
                    </a:cubicBezTo>
                    <a:cubicBezTo>
                      <a:pt x="1975" y="1374"/>
                      <a:pt x="2161" y="1100"/>
                      <a:pt x="2104" y="673"/>
                    </a:cubicBezTo>
                    <a:cubicBezTo>
                      <a:pt x="2047" y="239"/>
                      <a:pt x="1676" y="255"/>
                      <a:pt x="1676" y="255"/>
                    </a:cubicBezTo>
                    <a:cubicBezTo>
                      <a:pt x="1269" y="126"/>
                      <a:pt x="1269" y="126"/>
                      <a:pt x="1269" y="126"/>
                    </a:cubicBezTo>
                    <a:cubicBezTo>
                      <a:pt x="1393" y="-34"/>
                      <a:pt x="1975" y="-174"/>
                      <a:pt x="2475" y="600"/>
                    </a:cubicBezTo>
                    <a:cubicBezTo>
                      <a:pt x="3011" y="1441"/>
                      <a:pt x="3094" y="2925"/>
                      <a:pt x="2785" y="3714"/>
                    </a:cubicBezTo>
                    <a:cubicBezTo>
                      <a:pt x="2475" y="4503"/>
                      <a:pt x="1980" y="5318"/>
                      <a:pt x="1702" y="5880"/>
                    </a:cubicBezTo>
                    <a:cubicBezTo>
                      <a:pt x="1346" y="6607"/>
                      <a:pt x="1114" y="7938"/>
                      <a:pt x="1929" y="8665"/>
                    </a:cubicBezTo>
                    <a:cubicBezTo>
                      <a:pt x="2310" y="9005"/>
                      <a:pt x="2898" y="9010"/>
                      <a:pt x="3202" y="8804"/>
                    </a:cubicBezTo>
                    <a:cubicBezTo>
                      <a:pt x="3367" y="8696"/>
                      <a:pt x="3517" y="8396"/>
                      <a:pt x="3414" y="8185"/>
                    </a:cubicBezTo>
                    <a:lnTo>
                      <a:pt x="2970" y="735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8"/>
              <p:cNvSpPr/>
              <p:nvPr/>
            </p:nvSpPr>
            <p:spPr>
              <a:xfrm>
                <a:off x="6300360" y="2433600"/>
                <a:ext cx="157680" cy="15588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3" extrusionOk="0">
                    <a:moveTo>
                      <a:pt x="438" y="217"/>
                    </a:moveTo>
                    <a:lnTo>
                      <a:pt x="438" y="217"/>
                    </a:lnTo>
                    <a:cubicBezTo>
                      <a:pt x="438" y="98"/>
                      <a:pt x="340" y="0"/>
                      <a:pt x="222" y="0"/>
                    </a:cubicBezTo>
                    <a:cubicBezTo>
                      <a:pt x="98" y="0"/>
                      <a:pt x="0" y="98"/>
                      <a:pt x="0" y="217"/>
                    </a:cubicBezTo>
                    <a:cubicBezTo>
                      <a:pt x="0" y="335"/>
                      <a:pt x="98" y="433"/>
                      <a:pt x="222" y="433"/>
                    </a:cubicBezTo>
                    <a:cubicBezTo>
                      <a:pt x="340" y="433"/>
                      <a:pt x="438" y="335"/>
                      <a:pt x="438" y="2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8"/>
              <p:cNvSpPr/>
              <p:nvPr/>
            </p:nvSpPr>
            <p:spPr>
              <a:xfrm>
                <a:off x="6458040" y="2826720"/>
                <a:ext cx="158040" cy="15804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439" y="217"/>
                    </a:moveTo>
                    <a:lnTo>
                      <a:pt x="439" y="217"/>
                    </a:lnTo>
                    <a:cubicBezTo>
                      <a:pt x="439" y="98"/>
                      <a:pt x="341" y="0"/>
                      <a:pt x="217" y="0"/>
                    </a:cubicBezTo>
                    <a:cubicBezTo>
                      <a:pt x="98" y="0"/>
                      <a:pt x="0" y="98"/>
                      <a:pt x="0" y="217"/>
                    </a:cubicBezTo>
                    <a:cubicBezTo>
                      <a:pt x="0" y="341"/>
                      <a:pt x="98" y="439"/>
                      <a:pt x="217" y="439"/>
                    </a:cubicBezTo>
                    <a:cubicBezTo>
                      <a:pt x="341" y="439"/>
                      <a:pt x="439" y="341"/>
                      <a:pt x="439" y="2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8"/>
              <p:cNvSpPr/>
              <p:nvPr/>
            </p:nvSpPr>
            <p:spPr>
              <a:xfrm>
                <a:off x="6252120" y="2676240"/>
                <a:ext cx="838800" cy="1351800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3755" extrusionOk="0">
                    <a:moveTo>
                      <a:pt x="1011" y="635"/>
                    </a:moveTo>
                    <a:lnTo>
                      <a:pt x="1011" y="635"/>
                    </a:lnTo>
                    <a:cubicBezTo>
                      <a:pt x="1011" y="857"/>
                      <a:pt x="840" y="1141"/>
                      <a:pt x="505" y="1141"/>
                    </a:cubicBezTo>
                    <a:cubicBezTo>
                      <a:pt x="185" y="1141"/>
                      <a:pt x="0" y="872"/>
                      <a:pt x="0" y="635"/>
                    </a:cubicBezTo>
                    <a:cubicBezTo>
                      <a:pt x="0" y="368"/>
                      <a:pt x="196" y="58"/>
                      <a:pt x="665" y="7"/>
                    </a:cubicBezTo>
                    <a:cubicBezTo>
                      <a:pt x="1237" y="-55"/>
                      <a:pt x="2330" y="291"/>
                      <a:pt x="2330" y="1759"/>
                    </a:cubicBezTo>
                    <a:cubicBezTo>
                      <a:pt x="2330" y="3234"/>
                      <a:pt x="1506" y="3755"/>
                      <a:pt x="866" y="3755"/>
                    </a:cubicBezTo>
                    <a:cubicBezTo>
                      <a:pt x="226" y="3755"/>
                      <a:pt x="56" y="3348"/>
                      <a:pt x="56" y="3121"/>
                    </a:cubicBezTo>
                    <a:cubicBezTo>
                      <a:pt x="56" y="2894"/>
                      <a:pt x="247" y="2713"/>
                      <a:pt x="464" y="2713"/>
                    </a:cubicBezTo>
                    <a:cubicBezTo>
                      <a:pt x="680" y="2713"/>
                      <a:pt x="871" y="2889"/>
                      <a:pt x="871" y="3121"/>
                    </a:cubicBezTo>
                    <a:cubicBezTo>
                      <a:pt x="871" y="3327"/>
                      <a:pt x="737" y="3435"/>
                      <a:pt x="644" y="3487"/>
                    </a:cubicBezTo>
                    <a:cubicBezTo>
                      <a:pt x="644" y="3487"/>
                      <a:pt x="954" y="3590"/>
                      <a:pt x="1335" y="3322"/>
                    </a:cubicBezTo>
                    <a:cubicBezTo>
                      <a:pt x="1717" y="3059"/>
                      <a:pt x="1815" y="2285"/>
                      <a:pt x="1516" y="1878"/>
                    </a:cubicBezTo>
                    <a:cubicBezTo>
                      <a:pt x="1212" y="1476"/>
                      <a:pt x="902" y="1491"/>
                      <a:pt x="721" y="1604"/>
                    </a:cubicBezTo>
                    <a:cubicBezTo>
                      <a:pt x="572" y="1707"/>
                      <a:pt x="525" y="1929"/>
                      <a:pt x="634" y="2084"/>
                    </a:cubicBezTo>
                    <a:cubicBezTo>
                      <a:pt x="655" y="2038"/>
                      <a:pt x="711" y="1971"/>
                      <a:pt x="809" y="1971"/>
                    </a:cubicBezTo>
                    <a:cubicBezTo>
                      <a:pt x="943" y="1971"/>
                      <a:pt x="1000" y="2089"/>
                      <a:pt x="1000" y="2161"/>
                    </a:cubicBezTo>
                    <a:cubicBezTo>
                      <a:pt x="1000" y="2239"/>
                      <a:pt x="949" y="2342"/>
                      <a:pt x="819" y="2362"/>
                    </a:cubicBezTo>
                    <a:cubicBezTo>
                      <a:pt x="680" y="2383"/>
                      <a:pt x="572" y="2352"/>
                      <a:pt x="479" y="2239"/>
                    </a:cubicBezTo>
                    <a:cubicBezTo>
                      <a:pt x="247" y="1971"/>
                      <a:pt x="356" y="1460"/>
                      <a:pt x="768" y="1331"/>
                    </a:cubicBezTo>
                    <a:cubicBezTo>
                      <a:pt x="1119" y="1228"/>
                      <a:pt x="1856" y="1408"/>
                      <a:pt x="1985" y="2301"/>
                    </a:cubicBezTo>
                    <a:cubicBezTo>
                      <a:pt x="1985" y="2301"/>
                      <a:pt x="2222" y="1698"/>
                      <a:pt x="1933" y="1037"/>
                    </a:cubicBezTo>
                    <a:cubicBezTo>
                      <a:pt x="1645" y="383"/>
                      <a:pt x="949" y="156"/>
                      <a:pt x="572" y="265"/>
                    </a:cubicBezTo>
                    <a:cubicBezTo>
                      <a:pt x="319" y="342"/>
                      <a:pt x="232" y="480"/>
                      <a:pt x="232" y="619"/>
                    </a:cubicBezTo>
                    <a:cubicBezTo>
                      <a:pt x="232" y="687"/>
                      <a:pt x="247" y="733"/>
                      <a:pt x="278" y="785"/>
                    </a:cubicBezTo>
                    <a:cubicBezTo>
                      <a:pt x="324" y="862"/>
                      <a:pt x="422" y="934"/>
                      <a:pt x="541" y="929"/>
                    </a:cubicBezTo>
                    <a:cubicBezTo>
                      <a:pt x="603" y="929"/>
                      <a:pt x="685" y="908"/>
                      <a:pt x="747" y="851"/>
                    </a:cubicBezTo>
                    <a:lnTo>
                      <a:pt x="1011" y="63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8"/>
              <p:cNvSpPr/>
              <p:nvPr/>
            </p:nvSpPr>
            <p:spPr>
              <a:xfrm>
                <a:off x="6214680" y="-15120"/>
                <a:ext cx="1637640" cy="951120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2642" extrusionOk="0">
                    <a:moveTo>
                      <a:pt x="4549" y="119"/>
                    </a:moveTo>
                    <a:lnTo>
                      <a:pt x="4549" y="119"/>
                    </a:lnTo>
                    <a:cubicBezTo>
                      <a:pt x="4451" y="150"/>
                      <a:pt x="4116" y="165"/>
                      <a:pt x="3976" y="0"/>
                    </a:cubicBezTo>
                    <a:cubicBezTo>
                      <a:pt x="3976" y="0"/>
                      <a:pt x="4038" y="304"/>
                      <a:pt x="3832" y="449"/>
                    </a:cubicBezTo>
                    <a:cubicBezTo>
                      <a:pt x="3832" y="449"/>
                      <a:pt x="3842" y="217"/>
                      <a:pt x="3590" y="72"/>
                    </a:cubicBezTo>
                    <a:cubicBezTo>
                      <a:pt x="3337" y="-77"/>
                      <a:pt x="3141" y="72"/>
                      <a:pt x="3100" y="119"/>
                    </a:cubicBezTo>
                    <a:cubicBezTo>
                      <a:pt x="3100" y="119"/>
                      <a:pt x="3223" y="98"/>
                      <a:pt x="3347" y="206"/>
                    </a:cubicBezTo>
                    <a:cubicBezTo>
                      <a:pt x="3471" y="309"/>
                      <a:pt x="3507" y="681"/>
                      <a:pt x="3322" y="846"/>
                    </a:cubicBezTo>
                    <a:cubicBezTo>
                      <a:pt x="3322" y="846"/>
                      <a:pt x="3275" y="418"/>
                      <a:pt x="2904" y="165"/>
                    </a:cubicBezTo>
                    <a:cubicBezTo>
                      <a:pt x="2733" y="47"/>
                      <a:pt x="2564" y="0"/>
                      <a:pt x="2306" y="0"/>
                    </a:cubicBezTo>
                    <a:cubicBezTo>
                      <a:pt x="2043" y="0"/>
                      <a:pt x="1774" y="217"/>
                      <a:pt x="1774" y="531"/>
                    </a:cubicBezTo>
                    <a:cubicBezTo>
                      <a:pt x="1774" y="810"/>
                      <a:pt x="2007" y="944"/>
                      <a:pt x="2182" y="944"/>
                    </a:cubicBezTo>
                    <a:cubicBezTo>
                      <a:pt x="2316" y="944"/>
                      <a:pt x="2419" y="872"/>
                      <a:pt x="2460" y="836"/>
                    </a:cubicBezTo>
                    <a:cubicBezTo>
                      <a:pt x="2579" y="732"/>
                      <a:pt x="2620" y="562"/>
                      <a:pt x="2573" y="423"/>
                    </a:cubicBezTo>
                    <a:cubicBezTo>
                      <a:pt x="2573" y="423"/>
                      <a:pt x="3007" y="588"/>
                      <a:pt x="2847" y="1254"/>
                    </a:cubicBezTo>
                    <a:cubicBezTo>
                      <a:pt x="2723" y="1779"/>
                      <a:pt x="1986" y="2336"/>
                      <a:pt x="1300" y="2377"/>
                    </a:cubicBezTo>
                    <a:cubicBezTo>
                      <a:pt x="614" y="2419"/>
                      <a:pt x="274" y="2063"/>
                      <a:pt x="238" y="1800"/>
                    </a:cubicBezTo>
                    <a:cubicBezTo>
                      <a:pt x="202" y="1532"/>
                      <a:pt x="346" y="1331"/>
                      <a:pt x="392" y="1207"/>
                    </a:cubicBezTo>
                    <a:cubicBezTo>
                      <a:pt x="444" y="1088"/>
                      <a:pt x="269" y="1099"/>
                      <a:pt x="134" y="1295"/>
                    </a:cubicBezTo>
                    <a:cubicBezTo>
                      <a:pt x="-5" y="1491"/>
                      <a:pt x="-144" y="2032"/>
                      <a:pt x="310" y="2403"/>
                    </a:cubicBezTo>
                    <a:cubicBezTo>
                      <a:pt x="769" y="2769"/>
                      <a:pt x="1738" y="2671"/>
                      <a:pt x="2274" y="2403"/>
                    </a:cubicBezTo>
                    <a:lnTo>
                      <a:pt x="4549" y="11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8"/>
              <p:cNvSpPr/>
              <p:nvPr/>
            </p:nvSpPr>
            <p:spPr>
              <a:xfrm>
                <a:off x="6372720" y="495360"/>
                <a:ext cx="761040" cy="270360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751" extrusionOk="0">
                    <a:moveTo>
                      <a:pt x="0" y="294"/>
                    </a:moveTo>
                    <a:lnTo>
                      <a:pt x="0" y="294"/>
                    </a:lnTo>
                    <a:lnTo>
                      <a:pt x="0" y="289"/>
                    </a:lnTo>
                    <a:cubicBezTo>
                      <a:pt x="5" y="150"/>
                      <a:pt x="165" y="62"/>
                      <a:pt x="288" y="129"/>
                    </a:cubicBezTo>
                    <a:cubicBezTo>
                      <a:pt x="366" y="176"/>
                      <a:pt x="448" y="222"/>
                      <a:pt x="526" y="258"/>
                    </a:cubicBezTo>
                    <a:cubicBezTo>
                      <a:pt x="825" y="418"/>
                      <a:pt x="1237" y="434"/>
                      <a:pt x="1624" y="294"/>
                    </a:cubicBezTo>
                    <a:cubicBezTo>
                      <a:pt x="1815" y="222"/>
                      <a:pt x="1985" y="124"/>
                      <a:pt x="2114" y="0"/>
                    </a:cubicBezTo>
                    <a:cubicBezTo>
                      <a:pt x="1892" y="356"/>
                      <a:pt x="1372" y="717"/>
                      <a:pt x="851" y="748"/>
                    </a:cubicBezTo>
                    <a:cubicBezTo>
                      <a:pt x="258" y="784"/>
                      <a:pt x="26" y="495"/>
                      <a:pt x="5" y="351"/>
                    </a:cubicBezTo>
                    <a:cubicBezTo>
                      <a:pt x="5" y="331"/>
                      <a:pt x="0" y="315"/>
                      <a:pt x="0" y="29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8"/>
              <p:cNvSpPr/>
              <p:nvPr/>
            </p:nvSpPr>
            <p:spPr>
              <a:xfrm>
                <a:off x="6434280" y="-13680"/>
                <a:ext cx="705240" cy="574920"/>
              </a:xfrm>
              <a:custGeom>
                <a:avLst/>
                <a:gdLst/>
                <a:ahLst/>
                <a:cxnLst/>
                <a:rect l="l" t="t" r="r" b="b"/>
                <a:pathLst>
                  <a:path w="1959" h="1597" extrusionOk="0">
                    <a:moveTo>
                      <a:pt x="1959" y="1048"/>
                    </a:moveTo>
                    <a:lnTo>
                      <a:pt x="1959" y="1048"/>
                    </a:lnTo>
                    <a:cubicBezTo>
                      <a:pt x="1850" y="1126"/>
                      <a:pt x="1716" y="1172"/>
                      <a:pt x="1572" y="1172"/>
                    </a:cubicBezTo>
                    <a:cubicBezTo>
                      <a:pt x="1319" y="1172"/>
                      <a:pt x="1103" y="1028"/>
                      <a:pt x="1000" y="816"/>
                    </a:cubicBezTo>
                    <a:cubicBezTo>
                      <a:pt x="1000" y="816"/>
                      <a:pt x="845" y="997"/>
                      <a:pt x="938" y="1239"/>
                    </a:cubicBezTo>
                    <a:cubicBezTo>
                      <a:pt x="938" y="1239"/>
                      <a:pt x="633" y="1064"/>
                      <a:pt x="633" y="702"/>
                    </a:cubicBezTo>
                    <a:cubicBezTo>
                      <a:pt x="633" y="342"/>
                      <a:pt x="927" y="171"/>
                      <a:pt x="1062" y="136"/>
                    </a:cubicBezTo>
                    <a:cubicBezTo>
                      <a:pt x="1020" y="12"/>
                      <a:pt x="556" y="-158"/>
                      <a:pt x="453" y="305"/>
                    </a:cubicBezTo>
                    <a:cubicBezTo>
                      <a:pt x="453" y="305"/>
                      <a:pt x="272" y="244"/>
                      <a:pt x="102" y="440"/>
                    </a:cubicBezTo>
                    <a:cubicBezTo>
                      <a:pt x="-68" y="631"/>
                      <a:pt x="-73" y="1213"/>
                      <a:pt x="448" y="1492"/>
                    </a:cubicBezTo>
                    <a:cubicBezTo>
                      <a:pt x="973" y="1765"/>
                      <a:pt x="1783" y="1466"/>
                      <a:pt x="1959" y="104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8"/>
              <p:cNvSpPr/>
              <p:nvPr/>
            </p:nvSpPr>
            <p:spPr>
              <a:xfrm>
                <a:off x="6333480" y="437760"/>
                <a:ext cx="15120" cy="29880"/>
              </a:xfrm>
              <a:custGeom>
                <a:avLst/>
                <a:gdLst/>
                <a:ahLst/>
                <a:cxnLst/>
                <a:rect l="l" t="t" r="r" b="b"/>
                <a:pathLst>
                  <a:path w="42" h="83" extrusionOk="0">
                    <a:moveTo>
                      <a:pt x="0" y="83"/>
                    </a:moveTo>
                    <a:lnTo>
                      <a:pt x="0" y="83"/>
                    </a:lnTo>
                    <a:cubicBezTo>
                      <a:pt x="16" y="52"/>
                      <a:pt x="26" y="26"/>
                      <a:pt x="42" y="0"/>
                    </a:cubicBezTo>
                    <a:lnTo>
                      <a:pt x="0" y="8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8"/>
              <p:cNvSpPr/>
              <p:nvPr/>
            </p:nvSpPr>
            <p:spPr>
              <a:xfrm>
                <a:off x="5982840" y="-15120"/>
                <a:ext cx="601200" cy="252720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702" extrusionOk="0">
                    <a:moveTo>
                      <a:pt x="1670" y="0"/>
                    </a:moveTo>
                    <a:lnTo>
                      <a:pt x="1670" y="0"/>
                    </a:lnTo>
                    <a:cubicBezTo>
                      <a:pt x="1557" y="0"/>
                      <a:pt x="1052" y="196"/>
                      <a:pt x="1047" y="702"/>
                    </a:cubicBezTo>
                    <a:cubicBezTo>
                      <a:pt x="913" y="377"/>
                      <a:pt x="547" y="-5"/>
                      <a:pt x="0" y="0"/>
                    </a:cubicBezTo>
                    <a:lnTo>
                      <a:pt x="167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8"/>
              <p:cNvSpPr/>
              <p:nvPr/>
            </p:nvSpPr>
            <p:spPr>
              <a:xfrm>
                <a:off x="3423240" y="-15120"/>
                <a:ext cx="3073680" cy="1437480"/>
              </a:xfrm>
              <a:custGeom>
                <a:avLst/>
                <a:gdLst/>
                <a:ahLst/>
                <a:cxnLst/>
                <a:rect l="l" t="t" r="r" b="b"/>
                <a:pathLst>
                  <a:path w="8538" h="3993" extrusionOk="0">
                    <a:moveTo>
                      <a:pt x="6996" y="1274"/>
                    </a:moveTo>
                    <a:lnTo>
                      <a:pt x="6996" y="1274"/>
                    </a:lnTo>
                    <a:cubicBezTo>
                      <a:pt x="7285" y="1274"/>
                      <a:pt x="7512" y="1042"/>
                      <a:pt x="7512" y="758"/>
                    </a:cubicBezTo>
                    <a:cubicBezTo>
                      <a:pt x="7512" y="469"/>
                      <a:pt x="7285" y="237"/>
                      <a:pt x="6996" y="237"/>
                    </a:cubicBezTo>
                    <a:cubicBezTo>
                      <a:pt x="6857" y="237"/>
                      <a:pt x="6749" y="351"/>
                      <a:pt x="6749" y="485"/>
                    </a:cubicBezTo>
                    <a:cubicBezTo>
                      <a:pt x="6749" y="557"/>
                      <a:pt x="6780" y="619"/>
                      <a:pt x="6827" y="665"/>
                    </a:cubicBezTo>
                    <a:cubicBezTo>
                      <a:pt x="6868" y="706"/>
                      <a:pt x="6929" y="732"/>
                      <a:pt x="6996" y="732"/>
                    </a:cubicBezTo>
                    <a:cubicBezTo>
                      <a:pt x="7135" y="732"/>
                      <a:pt x="7244" y="624"/>
                      <a:pt x="7244" y="485"/>
                    </a:cubicBezTo>
                    <a:cubicBezTo>
                      <a:pt x="7244" y="475"/>
                      <a:pt x="7244" y="464"/>
                      <a:pt x="7239" y="454"/>
                    </a:cubicBezTo>
                    <a:cubicBezTo>
                      <a:pt x="7301" y="501"/>
                      <a:pt x="7337" y="573"/>
                      <a:pt x="7337" y="650"/>
                    </a:cubicBezTo>
                    <a:cubicBezTo>
                      <a:pt x="7337" y="794"/>
                      <a:pt x="7244" y="934"/>
                      <a:pt x="7084" y="944"/>
                    </a:cubicBezTo>
                    <a:cubicBezTo>
                      <a:pt x="6873" y="949"/>
                      <a:pt x="6785" y="887"/>
                      <a:pt x="6501" y="758"/>
                    </a:cubicBezTo>
                    <a:cubicBezTo>
                      <a:pt x="6197" y="614"/>
                      <a:pt x="5357" y="258"/>
                      <a:pt x="4645" y="258"/>
                    </a:cubicBezTo>
                    <a:cubicBezTo>
                      <a:pt x="3692" y="258"/>
                      <a:pt x="2991" y="614"/>
                      <a:pt x="2712" y="706"/>
                    </a:cubicBezTo>
                    <a:cubicBezTo>
                      <a:pt x="2583" y="753"/>
                      <a:pt x="2439" y="784"/>
                      <a:pt x="2336" y="763"/>
                    </a:cubicBezTo>
                    <a:cubicBezTo>
                      <a:pt x="2212" y="743"/>
                      <a:pt x="2083" y="650"/>
                      <a:pt x="2036" y="501"/>
                    </a:cubicBezTo>
                    <a:cubicBezTo>
                      <a:pt x="1990" y="361"/>
                      <a:pt x="2027" y="258"/>
                      <a:pt x="2078" y="181"/>
                    </a:cubicBezTo>
                    <a:cubicBezTo>
                      <a:pt x="2150" y="67"/>
                      <a:pt x="2269" y="16"/>
                      <a:pt x="2315" y="0"/>
                    </a:cubicBezTo>
                    <a:cubicBezTo>
                      <a:pt x="2258" y="0"/>
                      <a:pt x="2078" y="26"/>
                      <a:pt x="1949" y="170"/>
                    </a:cubicBezTo>
                    <a:cubicBezTo>
                      <a:pt x="1867" y="263"/>
                      <a:pt x="1810" y="377"/>
                      <a:pt x="1810" y="531"/>
                    </a:cubicBezTo>
                    <a:cubicBezTo>
                      <a:pt x="1810" y="753"/>
                      <a:pt x="1949" y="980"/>
                      <a:pt x="2232" y="1047"/>
                    </a:cubicBezTo>
                    <a:cubicBezTo>
                      <a:pt x="2232" y="1047"/>
                      <a:pt x="1598" y="1516"/>
                      <a:pt x="1005" y="1491"/>
                    </a:cubicBezTo>
                    <a:cubicBezTo>
                      <a:pt x="412" y="1470"/>
                      <a:pt x="258" y="1124"/>
                      <a:pt x="258" y="866"/>
                    </a:cubicBezTo>
                    <a:cubicBezTo>
                      <a:pt x="258" y="603"/>
                      <a:pt x="371" y="413"/>
                      <a:pt x="608" y="413"/>
                    </a:cubicBezTo>
                    <a:cubicBezTo>
                      <a:pt x="717" y="407"/>
                      <a:pt x="856" y="469"/>
                      <a:pt x="902" y="573"/>
                    </a:cubicBezTo>
                    <a:cubicBezTo>
                      <a:pt x="938" y="645"/>
                      <a:pt x="928" y="727"/>
                      <a:pt x="877" y="800"/>
                    </a:cubicBezTo>
                    <a:cubicBezTo>
                      <a:pt x="840" y="846"/>
                      <a:pt x="804" y="892"/>
                      <a:pt x="820" y="939"/>
                    </a:cubicBezTo>
                    <a:cubicBezTo>
                      <a:pt x="835" y="975"/>
                      <a:pt x="871" y="975"/>
                      <a:pt x="913" y="954"/>
                    </a:cubicBezTo>
                    <a:cubicBezTo>
                      <a:pt x="1031" y="892"/>
                      <a:pt x="1201" y="640"/>
                      <a:pt x="975" y="382"/>
                    </a:cubicBezTo>
                    <a:cubicBezTo>
                      <a:pt x="866" y="258"/>
                      <a:pt x="649" y="170"/>
                      <a:pt x="438" y="227"/>
                    </a:cubicBezTo>
                    <a:cubicBezTo>
                      <a:pt x="211" y="289"/>
                      <a:pt x="0" y="505"/>
                      <a:pt x="0" y="882"/>
                    </a:cubicBezTo>
                    <a:cubicBezTo>
                      <a:pt x="0" y="1635"/>
                      <a:pt x="675" y="1764"/>
                      <a:pt x="1021" y="1769"/>
                    </a:cubicBezTo>
                    <a:cubicBezTo>
                      <a:pt x="1279" y="1774"/>
                      <a:pt x="1521" y="1712"/>
                      <a:pt x="1707" y="1645"/>
                    </a:cubicBezTo>
                    <a:cubicBezTo>
                      <a:pt x="1995" y="1542"/>
                      <a:pt x="2258" y="1408"/>
                      <a:pt x="2568" y="1233"/>
                    </a:cubicBezTo>
                    <a:cubicBezTo>
                      <a:pt x="3212" y="866"/>
                      <a:pt x="3919" y="702"/>
                      <a:pt x="4645" y="753"/>
                    </a:cubicBezTo>
                    <a:cubicBezTo>
                      <a:pt x="5372" y="800"/>
                      <a:pt x="6537" y="1160"/>
                      <a:pt x="7007" y="1795"/>
                    </a:cubicBezTo>
                    <a:cubicBezTo>
                      <a:pt x="7481" y="2429"/>
                      <a:pt x="7331" y="3203"/>
                      <a:pt x="6966" y="3486"/>
                    </a:cubicBezTo>
                    <a:cubicBezTo>
                      <a:pt x="6599" y="3770"/>
                      <a:pt x="6172" y="3682"/>
                      <a:pt x="6063" y="3553"/>
                    </a:cubicBezTo>
                    <a:cubicBezTo>
                      <a:pt x="6063" y="3553"/>
                      <a:pt x="6373" y="3486"/>
                      <a:pt x="6373" y="3166"/>
                    </a:cubicBezTo>
                    <a:cubicBezTo>
                      <a:pt x="6373" y="2852"/>
                      <a:pt x="6032" y="2744"/>
                      <a:pt x="5867" y="2744"/>
                    </a:cubicBezTo>
                    <a:cubicBezTo>
                      <a:pt x="5707" y="2744"/>
                      <a:pt x="5470" y="2914"/>
                      <a:pt x="5470" y="3208"/>
                    </a:cubicBezTo>
                    <a:cubicBezTo>
                      <a:pt x="5470" y="3502"/>
                      <a:pt x="5615" y="3868"/>
                      <a:pt x="6022" y="3966"/>
                    </a:cubicBezTo>
                    <a:cubicBezTo>
                      <a:pt x="6429" y="4064"/>
                      <a:pt x="7167" y="3909"/>
                      <a:pt x="7512" y="3260"/>
                    </a:cubicBezTo>
                    <a:cubicBezTo>
                      <a:pt x="7512" y="3260"/>
                      <a:pt x="7677" y="3584"/>
                      <a:pt x="7966" y="3584"/>
                    </a:cubicBezTo>
                    <a:cubicBezTo>
                      <a:pt x="8260" y="3584"/>
                      <a:pt x="8538" y="3347"/>
                      <a:pt x="8538" y="3063"/>
                    </a:cubicBezTo>
                    <a:cubicBezTo>
                      <a:pt x="8538" y="2780"/>
                      <a:pt x="8322" y="2656"/>
                      <a:pt x="8131" y="2656"/>
                    </a:cubicBezTo>
                    <a:cubicBezTo>
                      <a:pt x="7945" y="2656"/>
                      <a:pt x="7888" y="2836"/>
                      <a:pt x="7935" y="2940"/>
                    </a:cubicBezTo>
                    <a:cubicBezTo>
                      <a:pt x="7986" y="3048"/>
                      <a:pt x="8100" y="3105"/>
                      <a:pt x="8214" y="3012"/>
                    </a:cubicBezTo>
                    <a:cubicBezTo>
                      <a:pt x="8214" y="3012"/>
                      <a:pt x="8193" y="3260"/>
                      <a:pt x="8043" y="3290"/>
                    </a:cubicBezTo>
                    <a:cubicBezTo>
                      <a:pt x="7894" y="3321"/>
                      <a:pt x="7677" y="3306"/>
                      <a:pt x="7636" y="3089"/>
                    </a:cubicBezTo>
                    <a:cubicBezTo>
                      <a:pt x="7595" y="2867"/>
                      <a:pt x="7698" y="2609"/>
                      <a:pt x="7553" y="2042"/>
                    </a:cubicBezTo>
                    <a:cubicBezTo>
                      <a:pt x="7409" y="1475"/>
                      <a:pt x="7084" y="1351"/>
                      <a:pt x="6996" y="1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8"/>
              <p:cNvSpPr/>
              <p:nvPr/>
            </p:nvSpPr>
            <p:spPr>
              <a:xfrm>
                <a:off x="4171320" y="-15120"/>
                <a:ext cx="180000" cy="181800"/>
              </a:xfrm>
              <a:custGeom>
                <a:avLst/>
                <a:gdLst/>
                <a:ahLst/>
                <a:cxnLst/>
                <a:rect l="l" t="t" r="r" b="b"/>
                <a:pathLst>
                  <a:path w="500" h="505" extrusionOk="0">
                    <a:moveTo>
                      <a:pt x="248" y="505"/>
                    </a:moveTo>
                    <a:lnTo>
                      <a:pt x="248" y="505"/>
                    </a:lnTo>
                    <a:cubicBezTo>
                      <a:pt x="108" y="505"/>
                      <a:pt x="0" y="392"/>
                      <a:pt x="0" y="253"/>
                    </a:cubicBezTo>
                    <a:cubicBezTo>
                      <a:pt x="0" y="113"/>
                      <a:pt x="108" y="0"/>
                      <a:pt x="248" y="0"/>
                    </a:cubicBezTo>
                    <a:cubicBezTo>
                      <a:pt x="387" y="0"/>
                      <a:pt x="500" y="113"/>
                      <a:pt x="500" y="253"/>
                    </a:cubicBezTo>
                    <a:cubicBezTo>
                      <a:pt x="500" y="392"/>
                      <a:pt x="387" y="505"/>
                      <a:pt x="248" y="5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8"/>
              <p:cNvSpPr/>
              <p:nvPr/>
            </p:nvSpPr>
            <p:spPr>
              <a:xfrm>
                <a:off x="2227680" y="-15120"/>
                <a:ext cx="255960" cy="256320"/>
              </a:xfrm>
              <a:custGeom>
                <a:avLst/>
                <a:gdLst/>
                <a:ahLst/>
                <a:cxnLst/>
                <a:rect l="l" t="t" r="r" b="b"/>
                <a:pathLst>
                  <a:path w="711" h="712" extrusionOk="0">
                    <a:moveTo>
                      <a:pt x="355" y="712"/>
                    </a:moveTo>
                    <a:lnTo>
                      <a:pt x="355" y="712"/>
                    </a:lnTo>
                    <a:cubicBezTo>
                      <a:pt x="159" y="712"/>
                      <a:pt x="0" y="552"/>
                      <a:pt x="0" y="356"/>
                    </a:cubicBezTo>
                    <a:cubicBezTo>
                      <a:pt x="0" y="160"/>
                      <a:pt x="159" y="0"/>
                      <a:pt x="355" y="0"/>
                    </a:cubicBezTo>
                    <a:cubicBezTo>
                      <a:pt x="551" y="0"/>
                      <a:pt x="711" y="160"/>
                      <a:pt x="711" y="356"/>
                    </a:cubicBezTo>
                    <a:cubicBezTo>
                      <a:pt x="711" y="552"/>
                      <a:pt x="551" y="712"/>
                      <a:pt x="355" y="7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8"/>
              <p:cNvSpPr/>
              <p:nvPr/>
            </p:nvSpPr>
            <p:spPr>
              <a:xfrm>
                <a:off x="5680080" y="783000"/>
                <a:ext cx="208080" cy="20808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578" extrusionOk="0">
                    <a:moveTo>
                      <a:pt x="289" y="0"/>
                    </a:moveTo>
                    <a:lnTo>
                      <a:pt x="289" y="0"/>
                    </a:lnTo>
                    <a:cubicBezTo>
                      <a:pt x="449" y="0"/>
                      <a:pt x="578" y="130"/>
                      <a:pt x="578" y="290"/>
                    </a:cubicBezTo>
                    <a:cubicBezTo>
                      <a:pt x="583" y="449"/>
                      <a:pt x="454" y="578"/>
                      <a:pt x="294" y="578"/>
                    </a:cubicBezTo>
                    <a:cubicBezTo>
                      <a:pt x="134" y="578"/>
                      <a:pt x="0" y="449"/>
                      <a:pt x="0" y="290"/>
                    </a:cubicBezTo>
                    <a:cubicBezTo>
                      <a:pt x="0" y="130"/>
                      <a:pt x="129" y="0"/>
                      <a:pt x="2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8"/>
              <p:cNvSpPr/>
              <p:nvPr/>
            </p:nvSpPr>
            <p:spPr>
              <a:xfrm>
                <a:off x="2890440" y="194760"/>
                <a:ext cx="384120" cy="382320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062" extrusionOk="0">
                    <a:moveTo>
                      <a:pt x="536" y="1062"/>
                    </a:moveTo>
                    <a:lnTo>
                      <a:pt x="536" y="1062"/>
                    </a:lnTo>
                    <a:cubicBezTo>
                      <a:pt x="242" y="1062"/>
                      <a:pt x="0" y="825"/>
                      <a:pt x="0" y="531"/>
                    </a:cubicBezTo>
                    <a:cubicBezTo>
                      <a:pt x="0" y="237"/>
                      <a:pt x="242" y="0"/>
                      <a:pt x="536" y="0"/>
                    </a:cubicBezTo>
                    <a:cubicBezTo>
                      <a:pt x="825" y="0"/>
                      <a:pt x="1067" y="237"/>
                      <a:pt x="1067" y="531"/>
                    </a:cubicBezTo>
                    <a:cubicBezTo>
                      <a:pt x="1067" y="825"/>
                      <a:pt x="825" y="1062"/>
                      <a:pt x="536" y="10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8"/>
              <p:cNvSpPr/>
              <p:nvPr/>
            </p:nvSpPr>
            <p:spPr>
              <a:xfrm>
                <a:off x="2593800" y="82080"/>
                <a:ext cx="3305160" cy="1339920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3722" extrusionOk="0">
                    <a:moveTo>
                      <a:pt x="1830" y="751"/>
                    </a:moveTo>
                    <a:lnTo>
                      <a:pt x="1830" y="751"/>
                    </a:lnTo>
                    <a:cubicBezTo>
                      <a:pt x="1830" y="297"/>
                      <a:pt x="1458" y="-38"/>
                      <a:pt x="875" y="3"/>
                    </a:cubicBezTo>
                    <a:cubicBezTo>
                      <a:pt x="267" y="45"/>
                      <a:pt x="-130" y="591"/>
                      <a:pt x="40" y="1417"/>
                    </a:cubicBezTo>
                    <a:cubicBezTo>
                      <a:pt x="215" y="2237"/>
                      <a:pt x="1077" y="2453"/>
                      <a:pt x="1077" y="2453"/>
                    </a:cubicBezTo>
                    <a:cubicBezTo>
                      <a:pt x="1077" y="2453"/>
                      <a:pt x="1030" y="2716"/>
                      <a:pt x="1463" y="2830"/>
                    </a:cubicBezTo>
                    <a:cubicBezTo>
                      <a:pt x="1896" y="2948"/>
                      <a:pt x="2830" y="2520"/>
                      <a:pt x="2830" y="2520"/>
                    </a:cubicBezTo>
                    <a:cubicBezTo>
                      <a:pt x="2830" y="2520"/>
                      <a:pt x="2742" y="2582"/>
                      <a:pt x="2773" y="2757"/>
                    </a:cubicBezTo>
                    <a:cubicBezTo>
                      <a:pt x="2804" y="2933"/>
                      <a:pt x="2953" y="2917"/>
                      <a:pt x="2953" y="2917"/>
                    </a:cubicBezTo>
                    <a:cubicBezTo>
                      <a:pt x="2953" y="2917"/>
                      <a:pt x="2701" y="2953"/>
                      <a:pt x="2701" y="3325"/>
                    </a:cubicBezTo>
                    <a:cubicBezTo>
                      <a:pt x="2701" y="3696"/>
                      <a:pt x="3005" y="3722"/>
                      <a:pt x="3005" y="3722"/>
                    </a:cubicBezTo>
                    <a:cubicBezTo>
                      <a:pt x="3005" y="3722"/>
                      <a:pt x="3021" y="3180"/>
                      <a:pt x="3469" y="2597"/>
                    </a:cubicBezTo>
                    <a:cubicBezTo>
                      <a:pt x="3913" y="2015"/>
                      <a:pt x="4712" y="1592"/>
                      <a:pt x="5485" y="1556"/>
                    </a:cubicBezTo>
                    <a:cubicBezTo>
                      <a:pt x="6259" y="1520"/>
                      <a:pt x="6754" y="1793"/>
                      <a:pt x="6985" y="2036"/>
                    </a:cubicBezTo>
                    <a:cubicBezTo>
                      <a:pt x="7222" y="2278"/>
                      <a:pt x="7264" y="2577"/>
                      <a:pt x="7418" y="2577"/>
                    </a:cubicBezTo>
                    <a:cubicBezTo>
                      <a:pt x="7573" y="2577"/>
                      <a:pt x="7588" y="2427"/>
                      <a:pt x="7686" y="2118"/>
                    </a:cubicBezTo>
                    <a:cubicBezTo>
                      <a:pt x="7810" y="1746"/>
                      <a:pt x="8079" y="1561"/>
                      <a:pt x="8506" y="1618"/>
                    </a:cubicBezTo>
                    <a:cubicBezTo>
                      <a:pt x="8939" y="1674"/>
                      <a:pt x="8924" y="2045"/>
                      <a:pt x="8924" y="2045"/>
                    </a:cubicBezTo>
                    <a:cubicBezTo>
                      <a:pt x="9058" y="2453"/>
                      <a:pt x="9058" y="2453"/>
                      <a:pt x="9058" y="2453"/>
                    </a:cubicBezTo>
                    <a:cubicBezTo>
                      <a:pt x="9218" y="2329"/>
                      <a:pt x="9352" y="1752"/>
                      <a:pt x="8579" y="1251"/>
                    </a:cubicBezTo>
                    <a:cubicBezTo>
                      <a:pt x="7743" y="710"/>
                      <a:pt x="6254" y="628"/>
                      <a:pt x="5465" y="937"/>
                    </a:cubicBezTo>
                    <a:cubicBezTo>
                      <a:pt x="4676" y="1246"/>
                      <a:pt x="3861" y="1741"/>
                      <a:pt x="3299" y="2020"/>
                    </a:cubicBezTo>
                    <a:cubicBezTo>
                      <a:pt x="2577" y="2381"/>
                      <a:pt x="1241" y="2613"/>
                      <a:pt x="514" y="1798"/>
                    </a:cubicBezTo>
                    <a:cubicBezTo>
                      <a:pt x="174" y="1417"/>
                      <a:pt x="174" y="829"/>
                      <a:pt x="375" y="519"/>
                    </a:cubicBezTo>
                    <a:cubicBezTo>
                      <a:pt x="483" y="354"/>
                      <a:pt x="783" y="205"/>
                      <a:pt x="994" y="313"/>
                    </a:cubicBezTo>
                    <a:lnTo>
                      <a:pt x="1830" y="75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8"/>
              <p:cNvSpPr/>
              <p:nvPr/>
            </p:nvSpPr>
            <p:spPr>
              <a:xfrm>
                <a:off x="5290200" y="1422000"/>
                <a:ext cx="156240" cy="15768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8" extrusionOk="0">
                    <a:moveTo>
                      <a:pt x="217" y="0"/>
                    </a:moveTo>
                    <a:lnTo>
                      <a:pt x="217" y="0"/>
                    </a:lnTo>
                    <a:cubicBezTo>
                      <a:pt x="341" y="0"/>
                      <a:pt x="434" y="98"/>
                      <a:pt x="434" y="216"/>
                    </a:cubicBezTo>
                    <a:cubicBezTo>
                      <a:pt x="434" y="340"/>
                      <a:pt x="341" y="438"/>
                      <a:pt x="217" y="438"/>
                    </a:cubicBezTo>
                    <a:cubicBezTo>
                      <a:pt x="98" y="438"/>
                      <a:pt x="0" y="340"/>
                      <a:pt x="0" y="216"/>
                    </a:cubicBezTo>
                    <a:cubicBezTo>
                      <a:pt x="0" y="98"/>
                      <a:pt x="98" y="0"/>
                      <a:pt x="2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8"/>
              <p:cNvSpPr/>
              <p:nvPr/>
            </p:nvSpPr>
            <p:spPr>
              <a:xfrm>
                <a:off x="4897080" y="1266120"/>
                <a:ext cx="156240" cy="15588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7" y="0"/>
                    </a:moveTo>
                    <a:lnTo>
                      <a:pt x="217" y="0"/>
                    </a:lnTo>
                    <a:cubicBezTo>
                      <a:pt x="335" y="0"/>
                      <a:pt x="434" y="98"/>
                      <a:pt x="434" y="216"/>
                    </a:cubicBezTo>
                    <a:cubicBezTo>
                      <a:pt x="434" y="335"/>
                      <a:pt x="335" y="433"/>
                      <a:pt x="217" y="433"/>
                    </a:cubicBezTo>
                    <a:cubicBezTo>
                      <a:pt x="98" y="433"/>
                      <a:pt x="0" y="335"/>
                      <a:pt x="0" y="216"/>
                    </a:cubicBezTo>
                    <a:cubicBezTo>
                      <a:pt x="0" y="98"/>
                      <a:pt x="98" y="0"/>
                      <a:pt x="2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8"/>
              <p:cNvSpPr/>
              <p:nvPr/>
            </p:nvSpPr>
            <p:spPr>
              <a:xfrm>
                <a:off x="3853800" y="788760"/>
                <a:ext cx="1350000" cy="839160"/>
              </a:xfrm>
              <a:custGeom>
                <a:avLst/>
                <a:gdLst/>
                <a:ahLst/>
                <a:cxnLst/>
                <a:rect l="l" t="t" r="r" b="b"/>
                <a:pathLst>
                  <a:path w="3750" h="2331" extrusionOk="0">
                    <a:moveTo>
                      <a:pt x="3115" y="1326"/>
                    </a:moveTo>
                    <a:lnTo>
                      <a:pt x="3115" y="1326"/>
                    </a:lnTo>
                    <a:cubicBezTo>
                      <a:pt x="2898" y="1326"/>
                      <a:pt x="2609" y="1490"/>
                      <a:pt x="2609" y="1826"/>
                    </a:cubicBezTo>
                    <a:cubicBezTo>
                      <a:pt x="2609" y="2150"/>
                      <a:pt x="2878" y="2331"/>
                      <a:pt x="3115" y="2331"/>
                    </a:cubicBezTo>
                    <a:cubicBezTo>
                      <a:pt x="3382" y="2331"/>
                      <a:pt x="3696" y="2140"/>
                      <a:pt x="3743" y="1671"/>
                    </a:cubicBezTo>
                    <a:cubicBezTo>
                      <a:pt x="3805" y="1098"/>
                      <a:pt x="3465" y="0"/>
                      <a:pt x="1990" y="0"/>
                    </a:cubicBezTo>
                    <a:cubicBezTo>
                      <a:pt x="516" y="0"/>
                      <a:pt x="0" y="825"/>
                      <a:pt x="0" y="1465"/>
                    </a:cubicBezTo>
                    <a:cubicBezTo>
                      <a:pt x="0" y="2104"/>
                      <a:pt x="402" y="2274"/>
                      <a:pt x="629" y="2274"/>
                    </a:cubicBezTo>
                    <a:cubicBezTo>
                      <a:pt x="856" y="2274"/>
                      <a:pt x="1036" y="2083"/>
                      <a:pt x="1036" y="1867"/>
                    </a:cubicBezTo>
                    <a:cubicBezTo>
                      <a:pt x="1036" y="1650"/>
                      <a:pt x="861" y="1460"/>
                      <a:pt x="629" y="1460"/>
                    </a:cubicBezTo>
                    <a:cubicBezTo>
                      <a:pt x="423" y="1460"/>
                      <a:pt x="315" y="1599"/>
                      <a:pt x="263" y="1686"/>
                    </a:cubicBezTo>
                    <a:cubicBezTo>
                      <a:pt x="263" y="1686"/>
                      <a:pt x="165" y="1377"/>
                      <a:pt x="428" y="995"/>
                    </a:cubicBezTo>
                    <a:cubicBezTo>
                      <a:pt x="691" y="614"/>
                      <a:pt x="1465" y="516"/>
                      <a:pt x="1872" y="820"/>
                    </a:cubicBezTo>
                    <a:cubicBezTo>
                      <a:pt x="2280" y="1125"/>
                      <a:pt x="2259" y="1429"/>
                      <a:pt x="2145" y="1609"/>
                    </a:cubicBezTo>
                    <a:cubicBezTo>
                      <a:pt x="2047" y="1764"/>
                      <a:pt x="1821" y="1810"/>
                      <a:pt x="1666" y="1697"/>
                    </a:cubicBezTo>
                    <a:cubicBezTo>
                      <a:pt x="1717" y="1676"/>
                      <a:pt x="1779" y="1620"/>
                      <a:pt x="1779" y="1522"/>
                    </a:cubicBezTo>
                    <a:cubicBezTo>
                      <a:pt x="1779" y="1392"/>
                      <a:pt x="1661" y="1330"/>
                      <a:pt x="1593" y="1330"/>
                    </a:cubicBezTo>
                    <a:cubicBezTo>
                      <a:pt x="1511" y="1330"/>
                      <a:pt x="1413" y="1387"/>
                      <a:pt x="1392" y="1511"/>
                    </a:cubicBezTo>
                    <a:cubicBezTo>
                      <a:pt x="1367" y="1650"/>
                      <a:pt x="1397" y="1759"/>
                      <a:pt x="1511" y="1857"/>
                    </a:cubicBezTo>
                    <a:cubicBezTo>
                      <a:pt x="1779" y="2083"/>
                      <a:pt x="2290" y="1975"/>
                      <a:pt x="2419" y="1563"/>
                    </a:cubicBezTo>
                    <a:cubicBezTo>
                      <a:pt x="2527" y="1212"/>
                      <a:pt x="2341" y="475"/>
                      <a:pt x="1449" y="351"/>
                    </a:cubicBezTo>
                    <a:cubicBezTo>
                      <a:pt x="1449" y="351"/>
                      <a:pt x="2058" y="114"/>
                      <a:pt x="2713" y="397"/>
                    </a:cubicBezTo>
                    <a:cubicBezTo>
                      <a:pt x="3367" y="686"/>
                      <a:pt x="3593" y="1382"/>
                      <a:pt x="3485" y="1759"/>
                    </a:cubicBezTo>
                    <a:cubicBezTo>
                      <a:pt x="3413" y="2017"/>
                      <a:pt x="3270" y="2104"/>
                      <a:pt x="3130" y="2104"/>
                    </a:cubicBezTo>
                    <a:cubicBezTo>
                      <a:pt x="3068" y="2104"/>
                      <a:pt x="3017" y="2088"/>
                      <a:pt x="2965" y="2053"/>
                    </a:cubicBezTo>
                    <a:cubicBezTo>
                      <a:pt x="2888" y="2006"/>
                      <a:pt x="2816" y="1913"/>
                      <a:pt x="2821" y="1795"/>
                    </a:cubicBezTo>
                    <a:cubicBezTo>
                      <a:pt x="2821" y="1728"/>
                      <a:pt x="2841" y="1650"/>
                      <a:pt x="2903" y="1588"/>
                    </a:cubicBezTo>
                    <a:lnTo>
                      <a:pt x="3115" y="132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8"/>
              <p:cNvSpPr/>
              <p:nvPr/>
            </p:nvSpPr>
            <p:spPr>
              <a:xfrm>
                <a:off x="6588000" y="1017000"/>
                <a:ext cx="274680" cy="27684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9" extrusionOk="0">
                    <a:moveTo>
                      <a:pt x="763" y="382"/>
                    </a:moveTo>
                    <a:lnTo>
                      <a:pt x="763" y="382"/>
                    </a:lnTo>
                    <a:cubicBezTo>
                      <a:pt x="763" y="171"/>
                      <a:pt x="593" y="0"/>
                      <a:pt x="382" y="0"/>
                    </a:cubicBezTo>
                    <a:cubicBezTo>
                      <a:pt x="170" y="0"/>
                      <a:pt x="0" y="171"/>
                      <a:pt x="0" y="382"/>
                    </a:cubicBezTo>
                    <a:cubicBezTo>
                      <a:pt x="0" y="594"/>
                      <a:pt x="170" y="769"/>
                      <a:pt x="382" y="769"/>
                    </a:cubicBezTo>
                    <a:cubicBezTo>
                      <a:pt x="593" y="769"/>
                      <a:pt x="763" y="594"/>
                      <a:pt x="763" y="3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8"/>
              <p:cNvSpPr/>
              <p:nvPr/>
            </p:nvSpPr>
            <p:spPr>
              <a:xfrm>
                <a:off x="5860800" y="1506240"/>
                <a:ext cx="513000" cy="512640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1424" extrusionOk="0">
                    <a:moveTo>
                      <a:pt x="654" y="1313"/>
                    </a:moveTo>
                    <a:lnTo>
                      <a:pt x="654" y="1313"/>
                    </a:lnTo>
                    <a:cubicBezTo>
                      <a:pt x="953" y="1014"/>
                      <a:pt x="1463" y="49"/>
                      <a:pt x="1422" y="3"/>
                    </a:cubicBezTo>
                    <a:cubicBezTo>
                      <a:pt x="1381" y="-38"/>
                      <a:pt x="406" y="477"/>
                      <a:pt x="112" y="771"/>
                    </a:cubicBezTo>
                    <a:cubicBezTo>
                      <a:pt x="-38" y="921"/>
                      <a:pt x="-38" y="1163"/>
                      <a:pt x="112" y="1313"/>
                    </a:cubicBezTo>
                    <a:cubicBezTo>
                      <a:pt x="261" y="1462"/>
                      <a:pt x="504" y="1462"/>
                      <a:pt x="654" y="13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8"/>
              <p:cNvSpPr/>
              <p:nvPr/>
            </p:nvSpPr>
            <p:spPr>
              <a:xfrm>
                <a:off x="6375960" y="1401480"/>
                <a:ext cx="212040" cy="44424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1234" extrusionOk="0">
                    <a:moveTo>
                      <a:pt x="589" y="0"/>
                    </a:moveTo>
                    <a:lnTo>
                      <a:pt x="589" y="0"/>
                    </a:lnTo>
                    <a:cubicBezTo>
                      <a:pt x="300" y="320"/>
                      <a:pt x="414" y="644"/>
                      <a:pt x="455" y="851"/>
                    </a:cubicBezTo>
                    <a:cubicBezTo>
                      <a:pt x="522" y="1155"/>
                      <a:pt x="269" y="1361"/>
                      <a:pt x="78" y="1145"/>
                    </a:cubicBezTo>
                    <a:cubicBezTo>
                      <a:pt x="-102" y="933"/>
                      <a:pt x="12" y="191"/>
                      <a:pt x="5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8"/>
              <p:cNvSpPr/>
              <p:nvPr/>
            </p:nvSpPr>
            <p:spPr>
              <a:xfrm>
                <a:off x="6035400" y="1293840"/>
                <a:ext cx="443160" cy="2098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583" extrusionOk="0">
                    <a:moveTo>
                      <a:pt x="1231" y="0"/>
                    </a:moveTo>
                    <a:lnTo>
                      <a:pt x="1231" y="0"/>
                    </a:lnTo>
                    <a:cubicBezTo>
                      <a:pt x="916" y="283"/>
                      <a:pt x="586" y="175"/>
                      <a:pt x="380" y="128"/>
                    </a:cubicBezTo>
                    <a:cubicBezTo>
                      <a:pt x="81" y="62"/>
                      <a:pt x="-130" y="314"/>
                      <a:pt x="91" y="505"/>
                    </a:cubicBezTo>
                    <a:cubicBezTo>
                      <a:pt x="297" y="685"/>
                      <a:pt x="1040" y="572"/>
                      <a:pt x="12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9" name="Google Shape;349;p8"/>
            <p:cNvGrpSpPr/>
            <p:nvPr/>
          </p:nvGrpSpPr>
          <p:grpSpPr>
            <a:xfrm>
              <a:off x="7973141" y="170725"/>
              <a:ext cx="988409" cy="988409"/>
              <a:chOff x="2227680" y="-15120"/>
              <a:chExt cx="5667480" cy="5667480"/>
            </a:xfrm>
          </p:grpSpPr>
          <p:sp>
            <p:nvSpPr>
              <p:cNvPr id="350" name="Google Shape;350;p8"/>
              <p:cNvSpPr/>
              <p:nvPr/>
            </p:nvSpPr>
            <p:spPr>
              <a:xfrm>
                <a:off x="6944400" y="27720"/>
                <a:ext cx="950760" cy="1638360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4551" extrusionOk="0">
                    <a:moveTo>
                      <a:pt x="2522" y="0"/>
                    </a:moveTo>
                    <a:lnTo>
                      <a:pt x="2522" y="0"/>
                    </a:lnTo>
                    <a:cubicBezTo>
                      <a:pt x="2496" y="103"/>
                      <a:pt x="2475" y="438"/>
                      <a:pt x="2641" y="572"/>
                    </a:cubicBezTo>
                    <a:cubicBezTo>
                      <a:pt x="2641" y="572"/>
                      <a:pt x="2336" y="516"/>
                      <a:pt x="2197" y="717"/>
                    </a:cubicBezTo>
                    <a:cubicBezTo>
                      <a:pt x="2197" y="717"/>
                      <a:pt x="2424" y="706"/>
                      <a:pt x="2573" y="959"/>
                    </a:cubicBezTo>
                    <a:cubicBezTo>
                      <a:pt x="2718" y="1217"/>
                      <a:pt x="2573" y="1408"/>
                      <a:pt x="2522" y="1449"/>
                    </a:cubicBezTo>
                    <a:cubicBezTo>
                      <a:pt x="2522" y="1449"/>
                      <a:pt x="2543" y="1325"/>
                      <a:pt x="2439" y="1201"/>
                    </a:cubicBezTo>
                    <a:cubicBezTo>
                      <a:pt x="2331" y="1078"/>
                      <a:pt x="1960" y="1041"/>
                      <a:pt x="1795" y="1232"/>
                    </a:cubicBezTo>
                    <a:cubicBezTo>
                      <a:pt x="1795" y="1232"/>
                      <a:pt x="2223" y="1279"/>
                      <a:pt x="2475" y="1645"/>
                    </a:cubicBezTo>
                    <a:cubicBezTo>
                      <a:pt x="2594" y="1815"/>
                      <a:pt x="2641" y="1985"/>
                      <a:pt x="2641" y="2243"/>
                    </a:cubicBezTo>
                    <a:cubicBezTo>
                      <a:pt x="2641" y="2511"/>
                      <a:pt x="2429" y="2774"/>
                      <a:pt x="2109" y="2774"/>
                    </a:cubicBezTo>
                    <a:cubicBezTo>
                      <a:pt x="1831" y="2774"/>
                      <a:pt x="1696" y="2542"/>
                      <a:pt x="1696" y="2367"/>
                    </a:cubicBezTo>
                    <a:cubicBezTo>
                      <a:pt x="1696" y="2233"/>
                      <a:pt x="1769" y="2135"/>
                      <a:pt x="1810" y="2088"/>
                    </a:cubicBezTo>
                    <a:cubicBezTo>
                      <a:pt x="1908" y="1975"/>
                      <a:pt x="2078" y="1934"/>
                      <a:pt x="2223" y="1975"/>
                    </a:cubicBezTo>
                    <a:cubicBezTo>
                      <a:pt x="2223" y="1975"/>
                      <a:pt x="2052" y="1547"/>
                      <a:pt x="1387" y="1701"/>
                    </a:cubicBezTo>
                    <a:cubicBezTo>
                      <a:pt x="861" y="1831"/>
                      <a:pt x="304" y="2568"/>
                      <a:pt x="268" y="3248"/>
                    </a:cubicBezTo>
                    <a:cubicBezTo>
                      <a:pt x="227" y="3935"/>
                      <a:pt x="578" y="4275"/>
                      <a:pt x="846" y="4311"/>
                    </a:cubicBezTo>
                    <a:cubicBezTo>
                      <a:pt x="1109" y="4347"/>
                      <a:pt x="1310" y="4202"/>
                      <a:pt x="1434" y="4156"/>
                    </a:cubicBezTo>
                    <a:cubicBezTo>
                      <a:pt x="1557" y="4105"/>
                      <a:pt x="1542" y="4285"/>
                      <a:pt x="1346" y="4419"/>
                    </a:cubicBezTo>
                    <a:cubicBezTo>
                      <a:pt x="1150" y="4553"/>
                      <a:pt x="608" y="4697"/>
                      <a:pt x="243" y="4239"/>
                    </a:cubicBezTo>
                    <a:cubicBezTo>
                      <a:pt x="-129" y="3780"/>
                      <a:pt x="-31" y="2810"/>
                      <a:pt x="243" y="2274"/>
                    </a:cubicBezTo>
                    <a:lnTo>
                      <a:pt x="25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8"/>
              <p:cNvSpPr/>
              <p:nvPr/>
            </p:nvSpPr>
            <p:spPr>
              <a:xfrm>
                <a:off x="7114320" y="748080"/>
                <a:ext cx="270000" cy="75924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109" extrusionOk="0">
                    <a:moveTo>
                      <a:pt x="456" y="2109"/>
                    </a:moveTo>
                    <a:lnTo>
                      <a:pt x="456" y="2109"/>
                    </a:lnTo>
                    <a:cubicBezTo>
                      <a:pt x="462" y="2109"/>
                      <a:pt x="462" y="2109"/>
                      <a:pt x="462" y="2109"/>
                    </a:cubicBezTo>
                    <a:cubicBezTo>
                      <a:pt x="606" y="2109"/>
                      <a:pt x="688" y="1949"/>
                      <a:pt x="622" y="1825"/>
                    </a:cubicBezTo>
                    <a:cubicBezTo>
                      <a:pt x="580" y="1748"/>
                      <a:pt x="534" y="1660"/>
                      <a:pt x="492" y="1588"/>
                    </a:cubicBezTo>
                    <a:cubicBezTo>
                      <a:pt x="332" y="1284"/>
                      <a:pt x="322" y="871"/>
                      <a:pt x="456" y="489"/>
                    </a:cubicBezTo>
                    <a:cubicBezTo>
                      <a:pt x="528" y="293"/>
                      <a:pt x="631" y="124"/>
                      <a:pt x="750" y="0"/>
                    </a:cubicBezTo>
                    <a:cubicBezTo>
                      <a:pt x="394" y="216"/>
                      <a:pt x="33" y="737"/>
                      <a:pt x="3" y="1263"/>
                    </a:cubicBezTo>
                    <a:cubicBezTo>
                      <a:pt x="-33" y="1851"/>
                      <a:pt x="255" y="2083"/>
                      <a:pt x="400" y="2104"/>
                    </a:cubicBezTo>
                    <a:cubicBezTo>
                      <a:pt x="420" y="2109"/>
                      <a:pt x="441" y="2109"/>
                      <a:pt x="456" y="210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8"/>
              <p:cNvSpPr/>
              <p:nvPr/>
            </p:nvSpPr>
            <p:spPr>
              <a:xfrm>
                <a:off x="7319880" y="740520"/>
                <a:ext cx="574200" cy="70632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962" extrusionOk="0">
                    <a:moveTo>
                      <a:pt x="551" y="0"/>
                    </a:moveTo>
                    <a:lnTo>
                      <a:pt x="551" y="0"/>
                    </a:lnTo>
                    <a:cubicBezTo>
                      <a:pt x="468" y="108"/>
                      <a:pt x="422" y="242"/>
                      <a:pt x="422" y="387"/>
                    </a:cubicBezTo>
                    <a:cubicBezTo>
                      <a:pt x="422" y="640"/>
                      <a:pt x="566" y="856"/>
                      <a:pt x="777" y="959"/>
                    </a:cubicBezTo>
                    <a:cubicBezTo>
                      <a:pt x="777" y="959"/>
                      <a:pt x="597" y="1119"/>
                      <a:pt x="360" y="1021"/>
                    </a:cubicBezTo>
                    <a:cubicBezTo>
                      <a:pt x="360" y="1021"/>
                      <a:pt x="530" y="1325"/>
                      <a:pt x="891" y="1325"/>
                    </a:cubicBezTo>
                    <a:cubicBezTo>
                      <a:pt x="1252" y="1325"/>
                      <a:pt x="1422" y="1031"/>
                      <a:pt x="1458" y="903"/>
                    </a:cubicBezTo>
                    <a:cubicBezTo>
                      <a:pt x="1587" y="939"/>
                      <a:pt x="1752" y="1403"/>
                      <a:pt x="1288" y="1506"/>
                    </a:cubicBezTo>
                    <a:cubicBezTo>
                      <a:pt x="1288" y="1506"/>
                      <a:pt x="1350" y="1686"/>
                      <a:pt x="1159" y="1857"/>
                    </a:cubicBezTo>
                    <a:cubicBezTo>
                      <a:pt x="963" y="2032"/>
                      <a:pt x="380" y="2032"/>
                      <a:pt x="107" y="1511"/>
                    </a:cubicBezTo>
                    <a:cubicBezTo>
                      <a:pt x="-171" y="985"/>
                      <a:pt x="133" y="175"/>
                      <a:pt x="5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8"/>
              <p:cNvSpPr/>
              <p:nvPr/>
            </p:nvSpPr>
            <p:spPr>
              <a:xfrm>
                <a:off x="7412040" y="1531440"/>
                <a:ext cx="31680" cy="14760"/>
              </a:xfrm>
              <a:custGeom>
                <a:avLst/>
                <a:gdLst/>
                <a:ahLst/>
                <a:cxnLst/>
                <a:rect l="l" t="t" r="r" b="b"/>
                <a:pathLst>
                  <a:path w="88" h="41" extrusionOk="0">
                    <a:moveTo>
                      <a:pt x="88" y="0"/>
                    </a:moveTo>
                    <a:lnTo>
                      <a:pt x="88" y="0"/>
                    </a:lnTo>
                    <a:cubicBezTo>
                      <a:pt x="57" y="16"/>
                      <a:pt x="32" y="31"/>
                      <a:pt x="0" y="41"/>
                    </a:cubicBezTo>
                    <a:lnTo>
                      <a:pt x="8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8"/>
              <p:cNvSpPr/>
              <p:nvPr/>
            </p:nvSpPr>
            <p:spPr>
              <a:xfrm>
                <a:off x="7642440" y="1295640"/>
                <a:ext cx="252720" cy="601560"/>
              </a:xfrm>
              <a:custGeom>
                <a:avLst/>
                <a:gdLst/>
                <a:ahLst/>
                <a:cxnLst/>
                <a:rect l="l" t="t" r="r" b="b"/>
                <a:pathLst>
                  <a:path w="702" h="1671" extrusionOk="0">
                    <a:moveTo>
                      <a:pt x="702" y="0"/>
                    </a:moveTo>
                    <a:lnTo>
                      <a:pt x="702" y="0"/>
                    </a:lnTo>
                    <a:cubicBezTo>
                      <a:pt x="702" y="114"/>
                      <a:pt x="510" y="624"/>
                      <a:pt x="0" y="629"/>
                    </a:cubicBezTo>
                    <a:cubicBezTo>
                      <a:pt x="325" y="763"/>
                      <a:pt x="707" y="1124"/>
                      <a:pt x="702" y="1671"/>
                    </a:cubicBezTo>
                    <a:lnTo>
                      <a:pt x="70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8"/>
              <p:cNvSpPr/>
              <p:nvPr/>
            </p:nvSpPr>
            <p:spPr>
              <a:xfrm>
                <a:off x="6457680" y="1382760"/>
                <a:ext cx="1437480" cy="3075840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8544" extrusionOk="0">
                    <a:moveTo>
                      <a:pt x="2719" y="1542"/>
                    </a:moveTo>
                    <a:lnTo>
                      <a:pt x="2719" y="1542"/>
                    </a:lnTo>
                    <a:cubicBezTo>
                      <a:pt x="2719" y="1259"/>
                      <a:pt x="2950" y="1027"/>
                      <a:pt x="3240" y="1027"/>
                    </a:cubicBezTo>
                    <a:cubicBezTo>
                      <a:pt x="3523" y="1027"/>
                      <a:pt x="3755" y="1259"/>
                      <a:pt x="3755" y="1542"/>
                    </a:cubicBezTo>
                    <a:cubicBezTo>
                      <a:pt x="3755" y="1682"/>
                      <a:pt x="3647" y="1790"/>
                      <a:pt x="3507" y="1790"/>
                    </a:cubicBezTo>
                    <a:cubicBezTo>
                      <a:pt x="3441" y="1790"/>
                      <a:pt x="3374" y="1764"/>
                      <a:pt x="3332" y="1718"/>
                    </a:cubicBezTo>
                    <a:cubicBezTo>
                      <a:pt x="3286" y="1671"/>
                      <a:pt x="3260" y="1609"/>
                      <a:pt x="3260" y="1542"/>
                    </a:cubicBezTo>
                    <a:cubicBezTo>
                      <a:pt x="3260" y="1408"/>
                      <a:pt x="3374" y="1295"/>
                      <a:pt x="3507" y="1295"/>
                    </a:cubicBezTo>
                    <a:cubicBezTo>
                      <a:pt x="3518" y="1295"/>
                      <a:pt x="3533" y="1300"/>
                      <a:pt x="3544" y="1300"/>
                    </a:cubicBezTo>
                    <a:cubicBezTo>
                      <a:pt x="3498" y="1243"/>
                      <a:pt x="3425" y="1202"/>
                      <a:pt x="3343" y="1202"/>
                    </a:cubicBezTo>
                    <a:cubicBezTo>
                      <a:pt x="3203" y="1202"/>
                      <a:pt x="3059" y="1295"/>
                      <a:pt x="3054" y="1460"/>
                    </a:cubicBezTo>
                    <a:cubicBezTo>
                      <a:pt x="3044" y="1666"/>
                      <a:pt x="3105" y="1759"/>
                      <a:pt x="3240" y="2037"/>
                    </a:cubicBezTo>
                    <a:cubicBezTo>
                      <a:pt x="3379" y="2341"/>
                      <a:pt x="3740" y="3182"/>
                      <a:pt x="3740" y="3894"/>
                    </a:cubicBezTo>
                    <a:cubicBezTo>
                      <a:pt x="3740" y="4852"/>
                      <a:pt x="3379" y="5548"/>
                      <a:pt x="3286" y="5827"/>
                    </a:cubicBezTo>
                    <a:cubicBezTo>
                      <a:pt x="3245" y="5955"/>
                      <a:pt x="3208" y="6100"/>
                      <a:pt x="3229" y="6208"/>
                    </a:cubicBezTo>
                    <a:cubicBezTo>
                      <a:pt x="3250" y="6327"/>
                      <a:pt x="3343" y="6456"/>
                      <a:pt x="3492" y="6507"/>
                    </a:cubicBezTo>
                    <a:cubicBezTo>
                      <a:pt x="3631" y="6549"/>
                      <a:pt x="3735" y="6512"/>
                      <a:pt x="3812" y="6466"/>
                    </a:cubicBezTo>
                    <a:cubicBezTo>
                      <a:pt x="3925" y="6389"/>
                      <a:pt x="3977" y="6270"/>
                      <a:pt x="3993" y="6224"/>
                    </a:cubicBezTo>
                    <a:cubicBezTo>
                      <a:pt x="3993" y="6281"/>
                      <a:pt x="3967" y="6461"/>
                      <a:pt x="3822" y="6590"/>
                    </a:cubicBezTo>
                    <a:cubicBezTo>
                      <a:pt x="3729" y="6672"/>
                      <a:pt x="3616" y="6729"/>
                      <a:pt x="3466" y="6729"/>
                    </a:cubicBezTo>
                    <a:cubicBezTo>
                      <a:pt x="3240" y="6729"/>
                      <a:pt x="3012" y="6590"/>
                      <a:pt x="2950" y="6306"/>
                    </a:cubicBezTo>
                    <a:cubicBezTo>
                      <a:pt x="2950" y="6306"/>
                      <a:pt x="2476" y="6941"/>
                      <a:pt x="2502" y="7534"/>
                    </a:cubicBezTo>
                    <a:cubicBezTo>
                      <a:pt x="2528" y="8132"/>
                      <a:pt x="2868" y="8287"/>
                      <a:pt x="3126" y="8287"/>
                    </a:cubicBezTo>
                    <a:cubicBezTo>
                      <a:pt x="3389" y="8287"/>
                      <a:pt x="3580" y="8168"/>
                      <a:pt x="3585" y="7936"/>
                    </a:cubicBezTo>
                    <a:cubicBezTo>
                      <a:pt x="3585" y="7822"/>
                      <a:pt x="3523" y="7683"/>
                      <a:pt x="3425" y="7637"/>
                    </a:cubicBezTo>
                    <a:cubicBezTo>
                      <a:pt x="3353" y="7601"/>
                      <a:pt x="3265" y="7611"/>
                      <a:pt x="3198" y="7662"/>
                    </a:cubicBezTo>
                    <a:cubicBezTo>
                      <a:pt x="3152" y="7699"/>
                      <a:pt x="3100" y="7740"/>
                      <a:pt x="3059" y="7719"/>
                    </a:cubicBezTo>
                    <a:cubicBezTo>
                      <a:pt x="3018" y="7704"/>
                      <a:pt x="3018" y="7668"/>
                      <a:pt x="3039" y="7626"/>
                    </a:cubicBezTo>
                    <a:cubicBezTo>
                      <a:pt x="3105" y="7508"/>
                      <a:pt x="3353" y="7338"/>
                      <a:pt x="3616" y="7564"/>
                    </a:cubicBezTo>
                    <a:cubicBezTo>
                      <a:pt x="3740" y="7673"/>
                      <a:pt x="3822" y="7895"/>
                      <a:pt x="3765" y="8101"/>
                    </a:cubicBezTo>
                    <a:cubicBezTo>
                      <a:pt x="3709" y="8328"/>
                      <a:pt x="3487" y="8544"/>
                      <a:pt x="3110" y="8544"/>
                    </a:cubicBezTo>
                    <a:cubicBezTo>
                      <a:pt x="2363" y="8544"/>
                      <a:pt x="2229" y="7869"/>
                      <a:pt x="2224" y="7518"/>
                    </a:cubicBezTo>
                    <a:cubicBezTo>
                      <a:pt x="2224" y="7260"/>
                      <a:pt x="2280" y="7018"/>
                      <a:pt x="2348" y="6838"/>
                    </a:cubicBezTo>
                    <a:cubicBezTo>
                      <a:pt x="2450" y="6544"/>
                      <a:pt x="2585" y="6281"/>
                      <a:pt x="2760" y="5971"/>
                    </a:cubicBezTo>
                    <a:cubicBezTo>
                      <a:pt x="3126" y="5332"/>
                      <a:pt x="3291" y="4620"/>
                      <a:pt x="3240" y="3894"/>
                    </a:cubicBezTo>
                    <a:cubicBezTo>
                      <a:pt x="3193" y="3167"/>
                      <a:pt x="2832" y="2006"/>
                      <a:pt x="2198" y="1532"/>
                    </a:cubicBezTo>
                    <a:cubicBezTo>
                      <a:pt x="1563" y="1063"/>
                      <a:pt x="795" y="1207"/>
                      <a:pt x="506" y="1573"/>
                    </a:cubicBezTo>
                    <a:cubicBezTo>
                      <a:pt x="223" y="1939"/>
                      <a:pt x="315" y="2373"/>
                      <a:pt x="445" y="2476"/>
                    </a:cubicBezTo>
                    <a:cubicBezTo>
                      <a:pt x="445" y="2476"/>
                      <a:pt x="506" y="2166"/>
                      <a:pt x="826" y="2166"/>
                    </a:cubicBezTo>
                    <a:cubicBezTo>
                      <a:pt x="1141" y="2166"/>
                      <a:pt x="1249" y="2507"/>
                      <a:pt x="1249" y="2672"/>
                    </a:cubicBezTo>
                    <a:cubicBezTo>
                      <a:pt x="1249" y="2832"/>
                      <a:pt x="1079" y="3069"/>
                      <a:pt x="785" y="3069"/>
                    </a:cubicBezTo>
                    <a:cubicBezTo>
                      <a:pt x="491" y="3069"/>
                      <a:pt x="125" y="2924"/>
                      <a:pt x="27" y="2517"/>
                    </a:cubicBezTo>
                    <a:cubicBezTo>
                      <a:pt x="-71" y="2109"/>
                      <a:pt x="84" y="1372"/>
                      <a:pt x="739" y="1027"/>
                    </a:cubicBezTo>
                    <a:cubicBezTo>
                      <a:pt x="739" y="1027"/>
                      <a:pt x="408" y="867"/>
                      <a:pt x="408" y="573"/>
                    </a:cubicBezTo>
                    <a:cubicBezTo>
                      <a:pt x="408" y="279"/>
                      <a:pt x="646" y="0"/>
                      <a:pt x="929" y="0"/>
                    </a:cubicBezTo>
                    <a:cubicBezTo>
                      <a:pt x="1218" y="0"/>
                      <a:pt x="1337" y="222"/>
                      <a:pt x="1337" y="408"/>
                    </a:cubicBezTo>
                    <a:cubicBezTo>
                      <a:pt x="1337" y="598"/>
                      <a:pt x="1161" y="655"/>
                      <a:pt x="1053" y="604"/>
                    </a:cubicBezTo>
                    <a:cubicBezTo>
                      <a:pt x="950" y="557"/>
                      <a:pt x="893" y="444"/>
                      <a:pt x="981" y="330"/>
                    </a:cubicBezTo>
                    <a:cubicBezTo>
                      <a:pt x="981" y="330"/>
                      <a:pt x="739" y="351"/>
                      <a:pt x="702" y="495"/>
                    </a:cubicBezTo>
                    <a:cubicBezTo>
                      <a:pt x="671" y="645"/>
                      <a:pt x="687" y="867"/>
                      <a:pt x="908" y="908"/>
                    </a:cubicBezTo>
                    <a:cubicBezTo>
                      <a:pt x="1125" y="944"/>
                      <a:pt x="1388" y="841"/>
                      <a:pt x="1950" y="985"/>
                    </a:cubicBezTo>
                    <a:cubicBezTo>
                      <a:pt x="2517" y="1135"/>
                      <a:pt x="2647" y="1460"/>
                      <a:pt x="2719" y="154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8"/>
              <p:cNvSpPr/>
              <p:nvPr/>
            </p:nvSpPr>
            <p:spPr>
              <a:xfrm>
                <a:off x="7714800" y="3528720"/>
                <a:ext cx="180360" cy="18180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5" extrusionOk="0">
                    <a:moveTo>
                      <a:pt x="0" y="252"/>
                    </a:moveTo>
                    <a:lnTo>
                      <a:pt x="0" y="252"/>
                    </a:lnTo>
                    <a:cubicBezTo>
                      <a:pt x="0" y="391"/>
                      <a:pt x="108" y="505"/>
                      <a:pt x="248" y="505"/>
                    </a:cubicBezTo>
                    <a:cubicBezTo>
                      <a:pt x="387" y="505"/>
                      <a:pt x="501" y="391"/>
                      <a:pt x="501" y="252"/>
                    </a:cubicBezTo>
                    <a:cubicBezTo>
                      <a:pt x="501" y="113"/>
                      <a:pt x="387" y="0"/>
                      <a:pt x="248" y="0"/>
                    </a:cubicBezTo>
                    <a:cubicBezTo>
                      <a:pt x="108" y="0"/>
                      <a:pt x="0" y="113"/>
                      <a:pt x="0" y="25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8"/>
              <p:cNvSpPr/>
              <p:nvPr/>
            </p:nvSpPr>
            <p:spPr>
              <a:xfrm>
                <a:off x="7640640" y="5398200"/>
                <a:ext cx="254520" cy="25416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6" extrusionOk="0">
                    <a:moveTo>
                      <a:pt x="0" y="351"/>
                    </a:moveTo>
                    <a:lnTo>
                      <a:pt x="0" y="351"/>
                    </a:lnTo>
                    <a:cubicBezTo>
                      <a:pt x="0" y="546"/>
                      <a:pt x="155" y="706"/>
                      <a:pt x="351" y="706"/>
                    </a:cubicBezTo>
                    <a:cubicBezTo>
                      <a:pt x="547" y="706"/>
                      <a:pt x="707" y="546"/>
                      <a:pt x="707" y="351"/>
                    </a:cubicBezTo>
                    <a:cubicBezTo>
                      <a:pt x="707" y="155"/>
                      <a:pt x="547" y="0"/>
                      <a:pt x="351" y="0"/>
                    </a:cubicBezTo>
                    <a:cubicBezTo>
                      <a:pt x="155" y="0"/>
                      <a:pt x="0" y="155"/>
                      <a:pt x="0" y="35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8"/>
              <p:cNvSpPr/>
              <p:nvPr/>
            </p:nvSpPr>
            <p:spPr>
              <a:xfrm>
                <a:off x="6888960" y="1991880"/>
                <a:ext cx="207720" cy="20772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7" extrusionOk="0">
                    <a:moveTo>
                      <a:pt x="577" y="289"/>
                    </a:moveTo>
                    <a:lnTo>
                      <a:pt x="577" y="289"/>
                    </a:lnTo>
                    <a:cubicBezTo>
                      <a:pt x="577" y="129"/>
                      <a:pt x="448" y="0"/>
                      <a:pt x="288" y="0"/>
                    </a:cubicBezTo>
                    <a:cubicBezTo>
                      <a:pt x="128" y="0"/>
                      <a:pt x="0" y="129"/>
                      <a:pt x="0" y="289"/>
                    </a:cubicBezTo>
                    <a:cubicBezTo>
                      <a:pt x="0" y="448"/>
                      <a:pt x="128" y="577"/>
                      <a:pt x="288" y="577"/>
                    </a:cubicBezTo>
                    <a:cubicBezTo>
                      <a:pt x="448" y="577"/>
                      <a:pt x="577" y="448"/>
                      <a:pt x="577" y="2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8"/>
              <p:cNvSpPr/>
              <p:nvPr/>
            </p:nvSpPr>
            <p:spPr>
              <a:xfrm>
                <a:off x="7302960" y="4607280"/>
                <a:ext cx="382320" cy="382320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1062" extrusionOk="0">
                    <a:moveTo>
                      <a:pt x="0" y="531"/>
                    </a:moveTo>
                    <a:lnTo>
                      <a:pt x="0" y="531"/>
                    </a:lnTo>
                    <a:cubicBezTo>
                      <a:pt x="0" y="825"/>
                      <a:pt x="237" y="1062"/>
                      <a:pt x="531" y="1062"/>
                    </a:cubicBezTo>
                    <a:cubicBezTo>
                      <a:pt x="824" y="1062"/>
                      <a:pt x="1062" y="825"/>
                      <a:pt x="1062" y="531"/>
                    </a:cubicBezTo>
                    <a:cubicBezTo>
                      <a:pt x="1062" y="237"/>
                      <a:pt x="824" y="0"/>
                      <a:pt x="531" y="0"/>
                    </a:cubicBezTo>
                    <a:cubicBezTo>
                      <a:pt x="237" y="0"/>
                      <a:pt x="0" y="237"/>
                      <a:pt x="0" y="5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8"/>
              <p:cNvSpPr/>
              <p:nvPr/>
            </p:nvSpPr>
            <p:spPr>
              <a:xfrm>
                <a:off x="6458040" y="1981800"/>
                <a:ext cx="1341360" cy="3304800"/>
              </a:xfrm>
              <a:custGeom>
                <a:avLst/>
                <a:gdLst/>
                <a:ahLst/>
                <a:cxnLst/>
                <a:rect l="l" t="t" r="r" b="b"/>
                <a:pathLst>
                  <a:path w="3726" h="9180" extrusionOk="0">
                    <a:moveTo>
                      <a:pt x="2970" y="7355"/>
                    </a:moveTo>
                    <a:lnTo>
                      <a:pt x="2970" y="7355"/>
                    </a:lnTo>
                    <a:cubicBezTo>
                      <a:pt x="3424" y="7355"/>
                      <a:pt x="3764" y="7726"/>
                      <a:pt x="3723" y="8303"/>
                    </a:cubicBezTo>
                    <a:cubicBezTo>
                      <a:pt x="3677" y="8912"/>
                      <a:pt x="3130" y="9314"/>
                      <a:pt x="2310" y="9139"/>
                    </a:cubicBezTo>
                    <a:cubicBezTo>
                      <a:pt x="1485" y="8969"/>
                      <a:pt x="1269" y="8102"/>
                      <a:pt x="1269" y="8102"/>
                    </a:cubicBezTo>
                    <a:cubicBezTo>
                      <a:pt x="1269" y="8102"/>
                      <a:pt x="1011" y="8154"/>
                      <a:pt x="892" y="7721"/>
                    </a:cubicBezTo>
                    <a:cubicBezTo>
                      <a:pt x="774" y="7288"/>
                      <a:pt x="1201" y="6349"/>
                      <a:pt x="1201" y="6349"/>
                    </a:cubicBezTo>
                    <a:cubicBezTo>
                      <a:pt x="1201" y="6349"/>
                      <a:pt x="1140" y="6437"/>
                      <a:pt x="964" y="6406"/>
                    </a:cubicBezTo>
                    <a:cubicBezTo>
                      <a:pt x="794" y="6375"/>
                      <a:pt x="804" y="6226"/>
                      <a:pt x="804" y="6226"/>
                    </a:cubicBezTo>
                    <a:cubicBezTo>
                      <a:pt x="804" y="6226"/>
                      <a:pt x="768" y="6483"/>
                      <a:pt x="397" y="6483"/>
                    </a:cubicBezTo>
                    <a:cubicBezTo>
                      <a:pt x="26" y="6483"/>
                      <a:pt x="0" y="6179"/>
                      <a:pt x="0" y="6179"/>
                    </a:cubicBezTo>
                    <a:cubicBezTo>
                      <a:pt x="0" y="6179"/>
                      <a:pt x="547" y="6158"/>
                      <a:pt x="1129" y="5715"/>
                    </a:cubicBezTo>
                    <a:cubicBezTo>
                      <a:pt x="1707" y="5266"/>
                      <a:pt x="2130" y="4472"/>
                      <a:pt x="2166" y="3698"/>
                    </a:cubicBezTo>
                    <a:cubicBezTo>
                      <a:pt x="2202" y="2925"/>
                      <a:pt x="1929" y="2430"/>
                      <a:pt x="1686" y="2194"/>
                    </a:cubicBezTo>
                    <a:cubicBezTo>
                      <a:pt x="1444" y="1962"/>
                      <a:pt x="1145" y="1915"/>
                      <a:pt x="1145" y="1761"/>
                    </a:cubicBezTo>
                    <a:cubicBezTo>
                      <a:pt x="1145" y="1606"/>
                      <a:pt x="1295" y="1590"/>
                      <a:pt x="1604" y="1492"/>
                    </a:cubicBezTo>
                    <a:cubicBezTo>
                      <a:pt x="1975" y="1374"/>
                      <a:pt x="2161" y="1100"/>
                      <a:pt x="2104" y="673"/>
                    </a:cubicBezTo>
                    <a:cubicBezTo>
                      <a:pt x="2047" y="239"/>
                      <a:pt x="1676" y="255"/>
                      <a:pt x="1676" y="255"/>
                    </a:cubicBezTo>
                    <a:cubicBezTo>
                      <a:pt x="1269" y="126"/>
                      <a:pt x="1269" y="126"/>
                      <a:pt x="1269" y="126"/>
                    </a:cubicBezTo>
                    <a:cubicBezTo>
                      <a:pt x="1393" y="-34"/>
                      <a:pt x="1975" y="-174"/>
                      <a:pt x="2475" y="600"/>
                    </a:cubicBezTo>
                    <a:cubicBezTo>
                      <a:pt x="3011" y="1441"/>
                      <a:pt x="3094" y="2925"/>
                      <a:pt x="2785" y="3714"/>
                    </a:cubicBezTo>
                    <a:cubicBezTo>
                      <a:pt x="2475" y="4503"/>
                      <a:pt x="1980" y="5318"/>
                      <a:pt x="1702" y="5880"/>
                    </a:cubicBezTo>
                    <a:cubicBezTo>
                      <a:pt x="1346" y="6607"/>
                      <a:pt x="1114" y="7938"/>
                      <a:pt x="1929" y="8665"/>
                    </a:cubicBezTo>
                    <a:cubicBezTo>
                      <a:pt x="2310" y="9005"/>
                      <a:pt x="2898" y="9010"/>
                      <a:pt x="3202" y="8804"/>
                    </a:cubicBezTo>
                    <a:cubicBezTo>
                      <a:pt x="3367" y="8696"/>
                      <a:pt x="3517" y="8396"/>
                      <a:pt x="3414" y="8185"/>
                    </a:cubicBezTo>
                    <a:lnTo>
                      <a:pt x="2970" y="735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8"/>
              <p:cNvSpPr/>
              <p:nvPr/>
            </p:nvSpPr>
            <p:spPr>
              <a:xfrm>
                <a:off x="6300360" y="2433600"/>
                <a:ext cx="157680" cy="15588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3" extrusionOk="0">
                    <a:moveTo>
                      <a:pt x="438" y="217"/>
                    </a:moveTo>
                    <a:lnTo>
                      <a:pt x="438" y="217"/>
                    </a:lnTo>
                    <a:cubicBezTo>
                      <a:pt x="438" y="98"/>
                      <a:pt x="340" y="0"/>
                      <a:pt x="222" y="0"/>
                    </a:cubicBezTo>
                    <a:cubicBezTo>
                      <a:pt x="98" y="0"/>
                      <a:pt x="0" y="98"/>
                      <a:pt x="0" y="217"/>
                    </a:cubicBezTo>
                    <a:cubicBezTo>
                      <a:pt x="0" y="335"/>
                      <a:pt x="98" y="433"/>
                      <a:pt x="222" y="433"/>
                    </a:cubicBezTo>
                    <a:cubicBezTo>
                      <a:pt x="340" y="433"/>
                      <a:pt x="438" y="335"/>
                      <a:pt x="438" y="2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8"/>
              <p:cNvSpPr/>
              <p:nvPr/>
            </p:nvSpPr>
            <p:spPr>
              <a:xfrm>
                <a:off x="6458040" y="2826720"/>
                <a:ext cx="158040" cy="15804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439" y="217"/>
                    </a:moveTo>
                    <a:lnTo>
                      <a:pt x="439" y="217"/>
                    </a:lnTo>
                    <a:cubicBezTo>
                      <a:pt x="439" y="98"/>
                      <a:pt x="341" y="0"/>
                      <a:pt x="217" y="0"/>
                    </a:cubicBezTo>
                    <a:cubicBezTo>
                      <a:pt x="98" y="0"/>
                      <a:pt x="0" y="98"/>
                      <a:pt x="0" y="217"/>
                    </a:cubicBezTo>
                    <a:cubicBezTo>
                      <a:pt x="0" y="341"/>
                      <a:pt x="98" y="439"/>
                      <a:pt x="217" y="439"/>
                    </a:cubicBezTo>
                    <a:cubicBezTo>
                      <a:pt x="341" y="439"/>
                      <a:pt x="439" y="341"/>
                      <a:pt x="439" y="2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8"/>
              <p:cNvSpPr/>
              <p:nvPr/>
            </p:nvSpPr>
            <p:spPr>
              <a:xfrm>
                <a:off x="6252120" y="2676240"/>
                <a:ext cx="838800" cy="1351800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3755" extrusionOk="0">
                    <a:moveTo>
                      <a:pt x="1011" y="635"/>
                    </a:moveTo>
                    <a:lnTo>
                      <a:pt x="1011" y="635"/>
                    </a:lnTo>
                    <a:cubicBezTo>
                      <a:pt x="1011" y="857"/>
                      <a:pt x="840" y="1141"/>
                      <a:pt x="505" y="1141"/>
                    </a:cubicBezTo>
                    <a:cubicBezTo>
                      <a:pt x="185" y="1141"/>
                      <a:pt x="0" y="872"/>
                      <a:pt x="0" y="635"/>
                    </a:cubicBezTo>
                    <a:cubicBezTo>
                      <a:pt x="0" y="368"/>
                      <a:pt x="196" y="58"/>
                      <a:pt x="665" y="7"/>
                    </a:cubicBezTo>
                    <a:cubicBezTo>
                      <a:pt x="1237" y="-55"/>
                      <a:pt x="2330" y="291"/>
                      <a:pt x="2330" y="1759"/>
                    </a:cubicBezTo>
                    <a:cubicBezTo>
                      <a:pt x="2330" y="3234"/>
                      <a:pt x="1506" y="3755"/>
                      <a:pt x="866" y="3755"/>
                    </a:cubicBezTo>
                    <a:cubicBezTo>
                      <a:pt x="226" y="3755"/>
                      <a:pt x="56" y="3348"/>
                      <a:pt x="56" y="3121"/>
                    </a:cubicBezTo>
                    <a:cubicBezTo>
                      <a:pt x="56" y="2894"/>
                      <a:pt x="247" y="2713"/>
                      <a:pt x="464" y="2713"/>
                    </a:cubicBezTo>
                    <a:cubicBezTo>
                      <a:pt x="680" y="2713"/>
                      <a:pt x="871" y="2889"/>
                      <a:pt x="871" y="3121"/>
                    </a:cubicBezTo>
                    <a:cubicBezTo>
                      <a:pt x="871" y="3327"/>
                      <a:pt x="737" y="3435"/>
                      <a:pt x="644" y="3487"/>
                    </a:cubicBezTo>
                    <a:cubicBezTo>
                      <a:pt x="644" y="3487"/>
                      <a:pt x="954" y="3590"/>
                      <a:pt x="1335" y="3322"/>
                    </a:cubicBezTo>
                    <a:cubicBezTo>
                      <a:pt x="1717" y="3059"/>
                      <a:pt x="1815" y="2285"/>
                      <a:pt x="1516" y="1878"/>
                    </a:cubicBezTo>
                    <a:cubicBezTo>
                      <a:pt x="1212" y="1476"/>
                      <a:pt x="902" y="1491"/>
                      <a:pt x="721" y="1604"/>
                    </a:cubicBezTo>
                    <a:cubicBezTo>
                      <a:pt x="572" y="1707"/>
                      <a:pt x="525" y="1929"/>
                      <a:pt x="634" y="2084"/>
                    </a:cubicBezTo>
                    <a:cubicBezTo>
                      <a:pt x="655" y="2038"/>
                      <a:pt x="711" y="1971"/>
                      <a:pt x="809" y="1971"/>
                    </a:cubicBezTo>
                    <a:cubicBezTo>
                      <a:pt x="943" y="1971"/>
                      <a:pt x="1000" y="2089"/>
                      <a:pt x="1000" y="2161"/>
                    </a:cubicBezTo>
                    <a:cubicBezTo>
                      <a:pt x="1000" y="2239"/>
                      <a:pt x="949" y="2342"/>
                      <a:pt x="819" y="2362"/>
                    </a:cubicBezTo>
                    <a:cubicBezTo>
                      <a:pt x="680" y="2383"/>
                      <a:pt x="572" y="2352"/>
                      <a:pt x="479" y="2239"/>
                    </a:cubicBezTo>
                    <a:cubicBezTo>
                      <a:pt x="247" y="1971"/>
                      <a:pt x="356" y="1460"/>
                      <a:pt x="768" y="1331"/>
                    </a:cubicBezTo>
                    <a:cubicBezTo>
                      <a:pt x="1119" y="1228"/>
                      <a:pt x="1856" y="1408"/>
                      <a:pt x="1985" y="2301"/>
                    </a:cubicBezTo>
                    <a:cubicBezTo>
                      <a:pt x="1985" y="2301"/>
                      <a:pt x="2222" y="1698"/>
                      <a:pt x="1933" y="1037"/>
                    </a:cubicBezTo>
                    <a:cubicBezTo>
                      <a:pt x="1645" y="383"/>
                      <a:pt x="949" y="156"/>
                      <a:pt x="572" y="265"/>
                    </a:cubicBezTo>
                    <a:cubicBezTo>
                      <a:pt x="319" y="342"/>
                      <a:pt x="232" y="480"/>
                      <a:pt x="232" y="619"/>
                    </a:cubicBezTo>
                    <a:cubicBezTo>
                      <a:pt x="232" y="687"/>
                      <a:pt x="247" y="733"/>
                      <a:pt x="278" y="785"/>
                    </a:cubicBezTo>
                    <a:cubicBezTo>
                      <a:pt x="324" y="862"/>
                      <a:pt x="422" y="934"/>
                      <a:pt x="541" y="929"/>
                    </a:cubicBezTo>
                    <a:cubicBezTo>
                      <a:pt x="603" y="929"/>
                      <a:pt x="685" y="908"/>
                      <a:pt x="747" y="851"/>
                    </a:cubicBezTo>
                    <a:lnTo>
                      <a:pt x="1011" y="63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8"/>
              <p:cNvSpPr/>
              <p:nvPr/>
            </p:nvSpPr>
            <p:spPr>
              <a:xfrm>
                <a:off x="6214680" y="-15120"/>
                <a:ext cx="1637640" cy="951120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2642" extrusionOk="0">
                    <a:moveTo>
                      <a:pt x="4549" y="119"/>
                    </a:moveTo>
                    <a:lnTo>
                      <a:pt x="4549" y="119"/>
                    </a:lnTo>
                    <a:cubicBezTo>
                      <a:pt x="4451" y="150"/>
                      <a:pt x="4116" y="165"/>
                      <a:pt x="3976" y="0"/>
                    </a:cubicBezTo>
                    <a:cubicBezTo>
                      <a:pt x="3976" y="0"/>
                      <a:pt x="4038" y="304"/>
                      <a:pt x="3832" y="449"/>
                    </a:cubicBezTo>
                    <a:cubicBezTo>
                      <a:pt x="3832" y="449"/>
                      <a:pt x="3842" y="217"/>
                      <a:pt x="3590" y="72"/>
                    </a:cubicBezTo>
                    <a:cubicBezTo>
                      <a:pt x="3337" y="-77"/>
                      <a:pt x="3141" y="72"/>
                      <a:pt x="3100" y="119"/>
                    </a:cubicBezTo>
                    <a:cubicBezTo>
                      <a:pt x="3100" y="119"/>
                      <a:pt x="3223" y="98"/>
                      <a:pt x="3347" y="206"/>
                    </a:cubicBezTo>
                    <a:cubicBezTo>
                      <a:pt x="3471" y="309"/>
                      <a:pt x="3507" y="681"/>
                      <a:pt x="3322" y="846"/>
                    </a:cubicBezTo>
                    <a:cubicBezTo>
                      <a:pt x="3322" y="846"/>
                      <a:pt x="3275" y="418"/>
                      <a:pt x="2904" y="165"/>
                    </a:cubicBezTo>
                    <a:cubicBezTo>
                      <a:pt x="2733" y="47"/>
                      <a:pt x="2564" y="0"/>
                      <a:pt x="2306" y="0"/>
                    </a:cubicBezTo>
                    <a:cubicBezTo>
                      <a:pt x="2043" y="0"/>
                      <a:pt x="1774" y="217"/>
                      <a:pt x="1774" y="531"/>
                    </a:cubicBezTo>
                    <a:cubicBezTo>
                      <a:pt x="1774" y="810"/>
                      <a:pt x="2007" y="944"/>
                      <a:pt x="2182" y="944"/>
                    </a:cubicBezTo>
                    <a:cubicBezTo>
                      <a:pt x="2316" y="944"/>
                      <a:pt x="2419" y="872"/>
                      <a:pt x="2460" y="836"/>
                    </a:cubicBezTo>
                    <a:cubicBezTo>
                      <a:pt x="2579" y="732"/>
                      <a:pt x="2620" y="562"/>
                      <a:pt x="2573" y="423"/>
                    </a:cubicBezTo>
                    <a:cubicBezTo>
                      <a:pt x="2573" y="423"/>
                      <a:pt x="3007" y="588"/>
                      <a:pt x="2847" y="1254"/>
                    </a:cubicBezTo>
                    <a:cubicBezTo>
                      <a:pt x="2723" y="1779"/>
                      <a:pt x="1986" y="2336"/>
                      <a:pt x="1300" y="2377"/>
                    </a:cubicBezTo>
                    <a:cubicBezTo>
                      <a:pt x="614" y="2419"/>
                      <a:pt x="274" y="2063"/>
                      <a:pt x="238" y="1800"/>
                    </a:cubicBezTo>
                    <a:cubicBezTo>
                      <a:pt x="202" y="1532"/>
                      <a:pt x="346" y="1331"/>
                      <a:pt x="392" y="1207"/>
                    </a:cubicBezTo>
                    <a:cubicBezTo>
                      <a:pt x="444" y="1088"/>
                      <a:pt x="269" y="1099"/>
                      <a:pt x="134" y="1295"/>
                    </a:cubicBezTo>
                    <a:cubicBezTo>
                      <a:pt x="-5" y="1491"/>
                      <a:pt x="-144" y="2032"/>
                      <a:pt x="310" y="2403"/>
                    </a:cubicBezTo>
                    <a:cubicBezTo>
                      <a:pt x="769" y="2769"/>
                      <a:pt x="1738" y="2671"/>
                      <a:pt x="2274" y="2403"/>
                    </a:cubicBezTo>
                    <a:lnTo>
                      <a:pt x="4549" y="11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8"/>
              <p:cNvSpPr/>
              <p:nvPr/>
            </p:nvSpPr>
            <p:spPr>
              <a:xfrm>
                <a:off x="6372720" y="495360"/>
                <a:ext cx="761040" cy="270360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751" extrusionOk="0">
                    <a:moveTo>
                      <a:pt x="0" y="294"/>
                    </a:moveTo>
                    <a:lnTo>
                      <a:pt x="0" y="294"/>
                    </a:lnTo>
                    <a:lnTo>
                      <a:pt x="0" y="289"/>
                    </a:lnTo>
                    <a:cubicBezTo>
                      <a:pt x="5" y="150"/>
                      <a:pt x="165" y="62"/>
                      <a:pt x="288" y="129"/>
                    </a:cubicBezTo>
                    <a:cubicBezTo>
                      <a:pt x="366" y="176"/>
                      <a:pt x="448" y="222"/>
                      <a:pt x="526" y="258"/>
                    </a:cubicBezTo>
                    <a:cubicBezTo>
                      <a:pt x="825" y="418"/>
                      <a:pt x="1237" y="434"/>
                      <a:pt x="1624" y="294"/>
                    </a:cubicBezTo>
                    <a:cubicBezTo>
                      <a:pt x="1815" y="222"/>
                      <a:pt x="1985" y="124"/>
                      <a:pt x="2114" y="0"/>
                    </a:cubicBezTo>
                    <a:cubicBezTo>
                      <a:pt x="1892" y="356"/>
                      <a:pt x="1372" y="717"/>
                      <a:pt x="851" y="748"/>
                    </a:cubicBezTo>
                    <a:cubicBezTo>
                      <a:pt x="258" y="784"/>
                      <a:pt x="26" y="495"/>
                      <a:pt x="5" y="351"/>
                    </a:cubicBezTo>
                    <a:cubicBezTo>
                      <a:pt x="5" y="331"/>
                      <a:pt x="0" y="315"/>
                      <a:pt x="0" y="29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8"/>
              <p:cNvSpPr/>
              <p:nvPr/>
            </p:nvSpPr>
            <p:spPr>
              <a:xfrm>
                <a:off x="6434280" y="-13680"/>
                <a:ext cx="705240" cy="574920"/>
              </a:xfrm>
              <a:custGeom>
                <a:avLst/>
                <a:gdLst/>
                <a:ahLst/>
                <a:cxnLst/>
                <a:rect l="l" t="t" r="r" b="b"/>
                <a:pathLst>
                  <a:path w="1959" h="1597" extrusionOk="0">
                    <a:moveTo>
                      <a:pt x="1959" y="1048"/>
                    </a:moveTo>
                    <a:lnTo>
                      <a:pt x="1959" y="1048"/>
                    </a:lnTo>
                    <a:cubicBezTo>
                      <a:pt x="1850" y="1126"/>
                      <a:pt x="1716" y="1172"/>
                      <a:pt x="1572" y="1172"/>
                    </a:cubicBezTo>
                    <a:cubicBezTo>
                      <a:pt x="1319" y="1172"/>
                      <a:pt x="1103" y="1028"/>
                      <a:pt x="1000" y="816"/>
                    </a:cubicBezTo>
                    <a:cubicBezTo>
                      <a:pt x="1000" y="816"/>
                      <a:pt x="845" y="997"/>
                      <a:pt x="938" y="1239"/>
                    </a:cubicBezTo>
                    <a:cubicBezTo>
                      <a:pt x="938" y="1239"/>
                      <a:pt x="633" y="1064"/>
                      <a:pt x="633" y="702"/>
                    </a:cubicBezTo>
                    <a:cubicBezTo>
                      <a:pt x="633" y="342"/>
                      <a:pt x="927" y="171"/>
                      <a:pt x="1062" y="136"/>
                    </a:cubicBezTo>
                    <a:cubicBezTo>
                      <a:pt x="1020" y="12"/>
                      <a:pt x="556" y="-158"/>
                      <a:pt x="453" y="305"/>
                    </a:cubicBezTo>
                    <a:cubicBezTo>
                      <a:pt x="453" y="305"/>
                      <a:pt x="272" y="244"/>
                      <a:pt x="102" y="440"/>
                    </a:cubicBezTo>
                    <a:cubicBezTo>
                      <a:pt x="-68" y="631"/>
                      <a:pt x="-73" y="1213"/>
                      <a:pt x="448" y="1492"/>
                    </a:cubicBezTo>
                    <a:cubicBezTo>
                      <a:pt x="973" y="1765"/>
                      <a:pt x="1783" y="1466"/>
                      <a:pt x="1959" y="104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8"/>
              <p:cNvSpPr/>
              <p:nvPr/>
            </p:nvSpPr>
            <p:spPr>
              <a:xfrm>
                <a:off x="6333480" y="437760"/>
                <a:ext cx="15120" cy="29880"/>
              </a:xfrm>
              <a:custGeom>
                <a:avLst/>
                <a:gdLst/>
                <a:ahLst/>
                <a:cxnLst/>
                <a:rect l="l" t="t" r="r" b="b"/>
                <a:pathLst>
                  <a:path w="42" h="83" extrusionOk="0">
                    <a:moveTo>
                      <a:pt x="0" y="83"/>
                    </a:moveTo>
                    <a:lnTo>
                      <a:pt x="0" y="83"/>
                    </a:lnTo>
                    <a:cubicBezTo>
                      <a:pt x="16" y="52"/>
                      <a:pt x="26" y="26"/>
                      <a:pt x="42" y="0"/>
                    </a:cubicBezTo>
                    <a:lnTo>
                      <a:pt x="0" y="8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8"/>
              <p:cNvSpPr/>
              <p:nvPr/>
            </p:nvSpPr>
            <p:spPr>
              <a:xfrm>
                <a:off x="5982840" y="-15120"/>
                <a:ext cx="601200" cy="252720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702" extrusionOk="0">
                    <a:moveTo>
                      <a:pt x="1670" y="0"/>
                    </a:moveTo>
                    <a:lnTo>
                      <a:pt x="1670" y="0"/>
                    </a:lnTo>
                    <a:cubicBezTo>
                      <a:pt x="1557" y="0"/>
                      <a:pt x="1052" y="196"/>
                      <a:pt x="1047" y="702"/>
                    </a:cubicBezTo>
                    <a:cubicBezTo>
                      <a:pt x="913" y="377"/>
                      <a:pt x="547" y="-5"/>
                      <a:pt x="0" y="0"/>
                    </a:cubicBezTo>
                    <a:lnTo>
                      <a:pt x="167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8"/>
              <p:cNvSpPr/>
              <p:nvPr/>
            </p:nvSpPr>
            <p:spPr>
              <a:xfrm>
                <a:off x="3423240" y="-15120"/>
                <a:ext cx="3073680" cy="1437480"/>
              </a:xfrm>
              <a:custGeom>
                <a:avLst/>
                <a:gdLst/>
                <a:ahLst/>
                <a:cxnLst/>
                <a:rect l="l" t="t" r="r" b="b"/>
                <a:pathLst>
                  <a:path w="8538" h="3993" extrusionOk="0">
                    <a:moveTo>
                      <a:pt x="6996" y="1274"/>
                    </a:moveTo>
                    <a:lnTo>
                      <a:pt x="6996" y="1274"/>
                    </a:lnTo>
                    <a:cubicBezTo>
                      <a:pt x="7285" y="1274"/>
                      <a:pt x="7512" y="1042"/>
                      <a:pt x="7512" y="758"/>
                    </a:cubicBezTo>
                    <a:cubicBezTo>
                      <a:pt x="7512" y="469"/>
                      <a:pt x="7285" y="237"/>
                      <a:pt x="6996" y="237"/>
                    </a:cubicBezTo>
                    <a:cubicBezTo>
                      <a:pt x="6857" y="237"/>
                      <a:pt x="6749" y="351"/>
                      <a:pt x="6749" y="485"/>
                    </a:cubicBezTo>
                    <a:cubicBezTo>
                      <a:pt x="6749" y="557"/>
                      <a:pt x="6780" y="619"/>
                      <a:pt x="6827" y="665"/>
                    </a:cubicBezTo>
                    <a:cubicBezTo>
                      <a:pt x="6868" y="706"/>
                      <a:pt x="6929" y="732"/>
                      <a:pt x="6996" y="732"/>
                    </a:cubicBezTo>
                    <a:cubicBezTo>
                      <a:pt x="7135" y="732"/>
                      <a:pt x="7244" y="624"/>
                      <a:pt x="7244" y="485"/>
                    </a:cubicBezTo>
                    <a:cubicBezTo>
                      <a:pt x="7244" y="475"/>
                      <a:pt x="7244" y="464"/>
                      <a:pt x="7239" y="454"/>
                    </a:cubicBezTo>
                    <a:cubicBezTo>
                      <a:pt x="7301" y="501"/>
                      <a:pt x="7337" y="573"/>
                      <a:pt x="7337" y="650"/>
                    </a:cubicBezTo>
                    <a:cubicBezTo>
                      <a:pt x="7337" y="794"/>
                      <a:pt x="7244" y="934"/>
                      <a:pt x="7084" y="944"/>
                    </a:cubicBezTo>
                    <a:cubicBezTo>
                      <a:pt x="6873" y="949"/>
                      <a:pt x="6785" y="887"/>
                      <a:pt x="6501" y="758"/>
                    </a:cubicBezTo>
                    <a:cubicBezTo>
                      <a:pt x="6197" y="614"/>
                      <a:pt x="5357" y="258"/>
                      <a:pt x="4645" y="258"/>
                    </a:cubicBezTo>
                    <a:cubicBezTo>
                      <a:pt x="3692" y="258"/>
                      <a:pt x="2991" y="614"/>
                      <a:pt x="2712" y="706"/>
                    </a:cubicBezTo>
                    <a:cubicBezTo>
                      <a:pt x="2583" y="753"/>
                      <a:pt x="2439" y="784"/>
                      <a:pt x="2336" y="763"/>
                    </a:cubicBezTo>
                    <a:cubicBezTo>
                      <a:pt x="2212" y="743"/>
                      <a:pt x="2083" y="650"/>
                      <a:pt x="2036" y="501"/>
                    </a:cubicBezTo>
                    <a:cubicBezTo>
                      <a:pt x="1990" y="361"/>
                      <a:pt x="2027" y="258"/>
                      <a:pt x="2078" y="181"/>
                    </a:cubicBezTo>
                    <a:cubicBezTo>
                      <a:pt x="2150" y="67"/>
                      <a:pt x="2269" y="16"/>
                      <a:pt x="2315" y="0"/>
                    </a:cubicBezTo>
                    <a:cubicBezTo>
                      <a:pt x="2258" y="0"/>
                      <a:pt x="2078" y="26"/>
                      <a:pt x="1949" y="170"/>
                    </a:cubicBezTo>
                    <a:cubicBezTo>
                      <a:pt x="1867" y="263"/>
                      <a:pt x="1810" y="377"/>
                      <a:pt x="1810" y="531"/>
                    </a:cubicBezTo>
                    <a:cubicBezTo>
                      <a:pt x="1810" y="753"/>
                      <a:pt x="1949" y="980"/>
                      <a:pt x="2232" y="1047"/>
                    </a:cubicBezTo>
                    <a:cubicBezTo>
                      <a:pt x="2232" y="1047"/>
                      <a:pt x="1598" y="1516"/>
                      <a:pt x="1005" y="1491"/>
                    </a:cubicBezTo>
                    <a:cubicBezTo>
                      <a:pt x="412" y="1470"/>
                      <a:pt x="258" y="1124"/>
                      <a:pt x="258" y="866"/>
                    </a:cubicBezTo>
                    <a:cubicBezTo>
                      <a:pt x="258" y="603"/>
                      <a:pt x="371" y="413"/>
                      <a:pt x="608" y="413"/>
                    </a:cubicBezTo>
                    <a:cubicBezTo>
                      <a:pt x="717" y="407"/>
                      <a:pt x="856" y="469"/>
                      <a:pt x="902" y="573"/>
                    </a:cubicBezTo>
                    <a:cubicBezTo>
                      <a:pt x="938" y="645"/>
                      <a:pt x="928" y="727"/>
                      <a:pt x="877" y="800"/>
                    </a:cubicBezTo>
                    <a:cubicBezTo>
                      <a:pt x="840" y="846"/>
                      <a:pt x="804" y="892"/>
                      <a:pt x="820" y="939"/>
                    </a:cubicBezTo>
                    <a:cubicBezTo>
                      <a:pt x="835" y="975"/>
                      <a:pt x="871" y="975"/>
                      <a:pt x="913" y="954"/>
                    </a:cubicBezTo>
                    <a:cubicBezTo>
                      <a:pt x="1031" y="892"/>
                      <a:pt x="1201" y="640"/>
                      <a:pt x="975" y="382"/>
                    </a:cubicBezTo>
                    <a:cubicBezTo>
                      <a:pt x="866" y="258"/>
                      <a:pt x="649" y="170"/>
                      <a:pt x="438" y="227"/>
                    </a:cubicBezTo>
                    <a:cubicBezTo>
                      <a:pt x="211" y="289"/>
                      <a:pt x="0" y="505"/>
                      <a:pt x="0" y="882"/>
                    </a:cubicBezTo>
                    <a:cubicBezTo>
                      <a:pt x="0" y="1635"/>
                      <a:pt x="675" y="1764"/>
                      <a:pt x="1021" y="1769"/>
                    </a:cubicBezTo>
                    <a:cubicBezTo>
                      <a:pt x="1279" y="1774"/>
                      <a:pt x="1521" y="1712"/>
                      <a:pt x="1707" y="1645"/>
                    </a:cubicBezTo>
                    <a:cubicBezTo>
                      <a:pt x="1995" y="1542"/>
                      <a:pt x="2258" y="1408"/>
                      <a:pt x="2568" y="1233"/>
                    </a:cubicBezTo>
                    <a:cubicBezTo>
                      <a:pt x="3212" y="866"/>
                      <a:pt x="3919" y="702"/>
                      <a:pt x="4645" y="753"/>
                    </a:cubicBezTo>
                    <a:cubicBezTo>
                      <a:pt x="5372" y="800"/>
                      <a:pt x="6537" y="1160"/>
                      <a:pt x="7007" y="1795"/>
                    </a:cubicBezTo>
                    <a:cubicBezTo>
                      <a:pt x="7481" y="2429"/>
                      <a:pt x="7331" y="3203"/>
                      <a:pt x="6966" y="3486"/>
                    </a:cubicBezTo>
                    <a:cubicBezTo>
                      <a:pt x="6599" y="3770"/>
                      <a:pt x="6172" y="3682"/>
                      <a:pt x="6063" y="3553"/>
                    </a:cubicBezTo>
                    <a:cubicBezTo>
                      <a:pt x="6063" y="3553"/>
                      <a:pt x="6373" y="3486"/>
                      <a:pt x="6373" y="3166"/>
                    </a:cubicBezTo>
                    <a:cubicBezTo>
                      <a:pt x="6373" y="2852"/>
                      <a:pt x="6032" y="2744"/>
                      <a:pt x="5867" y="2744"/>
                    </a:cubicBezTo>
                    <a:cubicBezTo>
                      <a:pt x="5707" y="2744"/>
                      <a:pt x="5470" y="2914"/>
                      <a:pt x="5470" y="3208"/>
                    </a:cubicBezTo>
                    <a:cubicBezTo>
                      <a:pt x="5470" y="3502"/>
                      <a:pt x="5615" y="3868"/>
                      <a:pt x="6022" y="3966"/>
                    </a:cubicBezTo>
                    <a:cubicBezTo>
                      <a:pt x="6429" y="4064"/>
                      <a:pt x="7167" y="3909"/>
                      <a:pt x="7512" y="3260"/>
                    </a:cubicBezTo>
                    <a:cubicBezTo>
                      <a:pt x="7512" y="3260"/>
                      <a:pt x="7677" y="3584"/>
                      <a:pt x="7966" y="3584"/>
                    </a:cubicBezTo>
                    <a:cubicBezTo>
                      <a:pt x="8260" y="3584"/>
                      <a:pt x="8538" y="3347"/>
                      <a:pt x="8538" y="3063"/>
                    </a:cubicBezTo>
                    <a:cubicBezTo>
                      <a:pt x="8538" y="2780"/>
                      <a:pt x="8322" y="2656"/>
                      <a:pt x="8131" y="2656"/>
                    </a:cubicBezTo>
                    <a:cubicBezTo>
                      <a:pt x="7945" y="2656"/>
                      <a:pt x="7888" y="2836"/>
                      <a:pt x="7935" y="2940"/>
                    </a:cubicBezTo>
                    <a:cubicBezTo>
                      <a:pt x="7986" y="3048"/>
                      <a:pt x="8100" y="3105"/>
                      <a:pt x="8214" y="3012"/>
                    </a:cubicBezTo>
                    <a:cubicBezTo>
                      <a:pt x="8214" y="3012"/>
                      <a:pt x="8193" y="3260"/>
                      <a:pt x="8043" y="3290"/>
                    </a:cubicBezTo>
                    <a:cubicBezTo>
                      <a:pt x="7894" y="3321"/>
                      <a:pt x="7677" y="3306"/>
                      <a:pt x="7636" y="3089"/>
                    </a:cubicBezTo>
                    <a:cubicBezTo>
                      <a:pt x="7595" y="2867"/>
                      <a:pt x="7698" y="2609"/>
                      <a:pt x="7553" y="2042"/>
                    </a:cubicBezTo>
                    <a:cubicBezTo>
                      <a:pt x="7409" y="1475"/>
                      <a:pt x="7084" y="1351"/>
                      <a:pt x="6996" y="1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8"/>
              <p:cNvSpPr/>
              <p:nvPr/>
            </p:nvSpPr>
            <p:spPr>
              <a:xfrm>
                <a:off x="4171320" y="-15120"/>
                <a:ext cx="180000" cy="181800"/>
              </a:xfrm>
              <a:custGeom>
                <a:avLst/>
                <a:gdLst/>
                <a:ahLst/>
                <a:cxnLst/>
                <a:rect l="l" t="t" r="r" b="b"/>
                <a:pathLst>
                  <a:path w="500" h="505" extrusionOk="0">
                    <a:moveTo>
                      <a:pt x="248" y="505"/>
                    </a:moveTo>
                    <a:lnTo>
                      <a:pt x="248" y="505"/>
                    </a:lnTo>
                    <a:cubicBezTo>
                      <a:pt x="108" y="505"/>
                      <a:pt x="0" y="392"/>
                      <a:pt x="0" y="253"/>
                    </a:cubicBezTo>
                    <a:cubicBezTo>
                      <a:pt x="0" y="113"/>
                      <a:pt x="108" y="0"/>
                      <a:pt x="248" y="0"/>
                    </a:cubicBezTo>
                    <a:cubicBezTo>
                      <a:pt x="387" y="0"/>
                      <a:pt x="500" y="113"/>
                      <a:pt x="500" y="253"/>
                    </a:cubicBezTo>
                    <a:cubicBezTo>
                      <a:pt x="500" y="392"/>
                      <a:pt x="387" y="505"/>
                      <a:pt x="248" y="5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8"/>
              <p:cNvSpPr/>
              <p:nvPr/>
            </p:nvSpPr>
            <p:spPr>
              <a:xfrm>
                <a:off x="2227680" y="-15120"/>
                <a:ext cx="255960" cy="256320"/>
              </a:xfrm>
              <a:custGeom>
                <a:avLst/>
                <a:gdLst/>
                <a:ahLst/>
                <a:cxnLst/>
                <a:rect l="l" t="t" r="r" b="b"/>
                <a:pathLst>
                  <a:path w="711" h="712" extrusionOk="0">
                    <a:moveTo>
                      <a:pt x="355" y="712"/>
                    </a:moveTo>
                    <a:lnTo>
                      <a:pt x="355" y="712"/>
                    </a:lnTo>
                    <a:cubicBezTo>
                      <a:pt x="159" y="712"/>
                      <a:pt x="0" y="552"/>
                      <a:pt x="0" y="356"/>
                    </a:cubicBezTo>
                    <a:cubicBezTo>
                      <a:pt x="0" y="160"/>
                      <a:pt x="159" y="0"/>
                      <a:pt x="355" y="0"/>
                    </a:cubicBezTo>
                    <a:cubicBezTo>
                      <a:pt x="551" y="0"/>
                      <a:pt x="711" y="160"/>
                      <a:pt x="711" y="356"/>
                    </a:cubicBezTo>
                    <a:cubicBezTo>
                      <a:pt x="711" y="552"/>
                      <a:pt x="551" y="712"/>
                      <a:pt x="355" y="7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8"/>
              <p:cNvSpPr/>
              <p:nvPr/>
            </p:nvSpPr>
            <p:spPr>
              <a:xfrm>
                <a:off x="5680080" y="783000"/>
                <a:ext cx="208080" cy="20808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578" extrusionOk="0">
                    <a:moveTo>
                      <a:pt x="289" y="0"/>
                    </a:moveTo>
                    <a:lnTo>
                      <a:pt x="289" y="0"/>
                    </a:lnTo>
                    <a:cubicBezTo>
                      <a:pt x="449" y="0"/>
                      <a:pt x="578" y="130"/>
                      <a:pt x="578" y="290"/>
                    </a:cubicBezTo>
                    <a:cubicBezTo>
                      <a:pt x="583" y="449"/>
                      <a:pt x="454" y="578"/>
                      <a:pt x="294" y="578"/>
                    </a:cubicBezTo>
                    <a:cubicBezTo>
                      <a:pt x="134" y="578"/>
                      <a:pt x="0" y="449"/>
                      <a:pt x="0" y="290"/>
                    </a:cubicBezTo>
                    <a:cubicBezTo>
                      <a:pt x="0" y="130"/>
                      <a:pt x="129" y="0"/>
                      <a:pt x="2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8"/>
              <p:cNvSpPr/>
              <p:nvPr/>
            </p:nvSpPr>
            <p:spPr>
              <a:xfrm>
                <a:off x="2890440" y="194760"/>
                <a:ext cx="384120" cy="382320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062" extrusionOk="0">
                    <a:moveTo>
                      <a:pt x="536" y="1062"/>
                    </a:moveTo>
                    <a:lnTo>
                      <a:pt x="536" y="1062"/>
                    </a:lnTo>
                    <a:cubicBezTo>
                      <a:pt x="242" y="1062"/>
                      <a:pt x="0" y="825"/>
                      <a:pt x="0" y="531"/>
                    </a:cubicBezTo>
                    <a:cubicBezTo>
                      <a:pt x="0" y="237"/>
                      <a:pt x="242" y="0"/>
                      <a:pt x="536" y="0"/>
                    </a:cubicBezTo>
                    <a:cubicBezTo>
                      <a:pt x="825" y="0"/>
                      <a:pt x="1067" y="237"/>
                      <a:pt x="1067" y="531"/>
                    </a:cubicBezTo>
                    <a:cubicBezTo>
                      <a:pt x="1067" y="825"/>
                      <a:pt x="825" y="1062"/>
                      <a:pt x="536" y="10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8"/>
              <p:cNvSpPr/>
              <p:nvPr/>
            </p:nvSpPr>
            <p:spPr>
              <a:xfrm>
                <a:off x="2593800" y="82080"/>
                <a:ext cx="3305160" cy="1339920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3722" extrusionOk="0">
                    <a:moveTo>
                      <a:pt x="1830" y="751"/>
                    </a:moveTo>
                    <a:lnTo>
                      <a:pt x="1830" y="751"/>
                    </a:lnTo>
                    <a:cubicBezTo>
                      <a:pt x="1830" y="297"/>
                      <a:pt x="1458" y="-38"/>
                      <a:pt x="875" y="3"/>
                    </a:cubicBezTo>
                    <a:cubicBezTo>
                      <a:pt x="267" y="45"/>
                      <a:pt x="-130" y="591"/>
                      <a:pt x="40" y="1417"/>
                    </a:cubicBezTo>
                    <a:cubicBezTo>
                      <a:pt x="215" y="2237"/>
                      <a:pt x="1077" y="2453"/>
                      <a:pt x="1077" y="2453"/>
                    </a:cubicBezTo>
                    <a:cubicBezTo>
                      <a:pt x="1077" y="2453"/>
                      <a:pt x="1030" y="2716"/>
                      <a:pt x="1463" y="2830"/>
                    </a:cubicBezTo>
                    <a:cubicBezTo>
                      <a:pt x="1896" y="2948"/>
                      <a:pt x="2830" y="2520"/>
                      <a:pt x="2830" y="2520"/>
                    </a:cubicBezTo>
                    <a:cubicBezTo>
                      <a:pt x="2830" y="2520"/>
                      <a:pt x="2742" y="2582"/>
                      <a:pt x="2773" y="2757"/>
                    </a:cubicBezTo>
                    <a:cubicBezTo>
                      <a:pt x="2804" y="2933"/>
                      <a:pt x="2953" y="2917"/>
                      <a:pt x="2953" y="2917"/>
                    </a:cubicBezTo>
                    <a:cubicBezTo>
                      <a:pt x="2953" y="2917"/>
                      <a:pt x="2701" y="2953"/>
                      <a:pt x="2701" y="3325"/>
                    </a:cubicBezTo>
                    <a:cubicBezTo>
                      <a:pt x="2701" y="3696"/>
                      <a:pt x="3005" y="3722"/>
                      <a:pt x="3005" y="3722"/>
                    </a:cubicBezTo>
                    <a:cubicBezTo>
                      <a:pt x="3005" y="3722"/>
                      <a:pt x="3021" y="3180"/>
                      <a:pt x="3469" y="2597"/>
                    </a:cubicBezTo>
                    <a:cubicBezTo>
                      <a:pt x="3913" y="2015"/>
                      <a:pt x="4712" y="1592"/>
                      <a:pt x="5485" y="1556"/>
                    </a:cubicBezTo>
                    <a:cubicBezTo>
                      <a:pt x="6259" y="1520"/>
                      <a:pt x="6754" y="1793"/>
                      <a:pt x="6985" y="2036"/>
                    </a:cubicBezTo>
                    <a:cubicBezTo>
                      <a:pt x="7222" y="2278"/>
                      <a:pt x="7264" y="2577"/>
                      <a:pt x="7418" y="2577"/>
                    </a:cubicBezTo>
                    <a:cubicBezTo>
                      <a:pt x="7573" y="2577"/>
                      <a:pt x="7588" y="2427"/>
                      <a:pt x="7686" y="2118"/>
                    </a:cubicBezTo>
                    <a:cubicBezTo>
                      <a:pt x="7810" y="1746"/>
                      <a:pt x="8079" y="1561"/>
                      <a:pt x="8506" y="1618"/>
                    </a:cubicBezTo>
                    <a:cubicBezTo>
                      <a:pt x="8939" y="1674"/>
                      <a:pt x="8924" y="2045"/>
                      <a:pt x="8924" y="2045"/>
                    </a:cubicBezTo>
                    <a:cubicBezTo>
                      <a:pt x="9058" y="2453"/>
                      <a:pt x="9058" y="2453"/>
                      <a:pt x="9058" y="2453"/>
                    </a:cubicBezTo>
                    <a:cubicBezTo>
                      <a:pt x="9218" y="2329"/>
                      <a:pt x="9352" y="1752"/>
                      <a:pt x="8579" y="1251"/>
                    </a:cubicBezTo>
                    <a:cubicBezTo>
                      <a:pt x="7743" y="710"/>
                      <a:pt x="6254" y="628"/>
                      <a:pt x="5465" y="937"/>
                    </a:cubicBezTo>
                    <a:cubicBezTo>
                      <a:pt x="4676" y="1246"/>
                      <a:pt x="3861" y="1741"/>
                      <a:pt x="3299" y="2020"/>
                    </a:cubicBezTo>
                    <a:cubicBezTo>
                      <a:pt x="2577" y="2381"/>
                      <a:pt x="1241" y="2613"/>
                      <a:pt x="514" y="1798"/>
                    </a:cubicBezTo>
                    <a:cubicBezTo>
                      <a:pt x="174" y="1417"/>
                      <a:pt x="174" y="829"/>
                      <a:pt x="375" y="519"/>
                    </a:cubicBezTo>
                    <a:cubicBezTo>
                      <a:pt x="483" y="354"/>
                      <a:pt x="783" y="205"/>
                      <a:pt x="994" y="313"/>
                    </a:cubicBezTo>
                    <a:lnTo>
                      <a:pt x="1830" y="75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8"/>
              <p:cNvSpPr/>
              <p:nvPr/>
            </p:nvSpPr>
            <p:spPr>
              <a:xfrm>
                <a:off x="5290200" y="1422000"/>
                <a:ext cx="156240" cy="15768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8" extrusionOk="0">
                    <a:moveTo>
                      <a:pt x="217" y="0"/>
                    </a:moveTo>
                    <a:lnTo>
                      <a:pt x="217" y="0"/>
                    </a:lnTo>
                    <a:cubicBezTo>
                      <a:pt x="341" y="0"/>
                      <a:pt x="434" y="98"/>
                      <a:pt x="434" y="216"/>
                    </a:cubicBezTo>
                    <a:cubicBezTo>
                      <a:pt x="434" y="340"/>
                      <a:pt x="341" y="438"/>
                      <a:pt x="217" y="438"/>
                    </a:cubicBezTo>
                    <a:cubicBezTo>
                      <a:pt x="98" y="438"/>
                      <a:pt x="0" y="340"/>
                      <a:pt x="0" y="216"/>
                    </a:cubicBezTo>
                    <a:cubicBezTo>
                      <a:pt x="0" y="98"/>
                      <a:pt x="98" y="0"/>
                      <a:pt x="2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8"/>
              <p:cNvSpPr/>
              <p:nvPr/>
            </p:nvSpPr>
            <p:spPr>
              <a:xfrm>
                <a:off x="4897080" y="1266120"/>
                <a:ext cx="156240" cy="15588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7" y="0"/>
                    </a:moveTo>
                    <a:lnTo>
                      <a:pt x="217" y="0"/>
                    </a:lnTo>
                    <a:cubicBezTo>
                      <a:pt x="335" y="0"/>
                      <a:pt x="434" y="98"/>
                      <a:pt x="434" y="216"/>
                    </a:cubicBezTo>
                    <a:cubicBezTo>
                      <a:pt x="434" y="335"/>
                      <a:pt x="335" y="433"/>
                      <a:pt x="217" y="433"/>
                    </a:cubicBezTo>
                    <a:cubicBezTo>
                      <a:pt x="98" y="433"/>
                      <a:pt x="0" y="335"/>
                      <a:pt x="0" y="216"/>
                    </a:cubicBezTo>
                    <a:cubicBezTo>
                      <a:pt x="0" y="98"/>
                      <a:pt x="98" y="0"/>
                      <a:pt x="2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8"/>
              <p:cNvSpPr/>
              <p:nvPr/>
            </p:nvSpPr>
            <p:spPr>
              <a:xfrm>
                <a:off x="3853800" y="788760"/>
                <a:ext cx="1350000" cy="839160"/>
              </a:xfrm>
              <a:custGeom>
                <a:avLst/>
                <a:gdLst/>
                <a:ahLst/>
                <a:cxnLst/>
                <a:rect l="l" t="t" r="r" b="b"/>
                <a:pathLst>
                  <a:path w="3750" h="2331" extrusionOk="0">
                    <a:moveTo>
                      <a:pt x="3115" y="1326"/>
                    </a:moveTo>
                    <a:lnTo>
                      <a:pt x="3115" y="1326"/>
                    </a:lnTo>
                    <a:cubicBezTo>
                      <a:pt x="2898" y="1326"/>
                      <a:pt x="2609" y="1490"/>
                      <a:pt x="2609" y="1826"/>
                    </a:cubicBezTo>
                    <a:cubicBezTo>
                      <a:pt x="2609" y="2150"/>
                      <a:pt x="2878" y="2331"/>
                      <a:pt x="3115" y="2331"/>
                    </a:cubicBezTo>
                    <a:cubicBezTo>
                      <a:pt x="3382" y="2331"/>
                      <a:pt x="3696" y="2140"/>
                      <a:pt x="3743" y="1671"/>
                    </a:cubicBezTo>
                    <a:cubicBezTo>
                      <a:pt x="3805" y="1098"/>
                      <a:pt x="3465" y="0"/>
                      <a:pt x="1990" y="0"/>
                    </a:cubicBezTo>
                    <a:cubicBezTo>
                      <a:pt x="516" y="0"/>
                      <a:pt x="0" y="825"/>
                      <a:pt x="0" y="1465"/>
                    </a:cubicBezTo>
                    <a:cubicBezTo>
                      <a:pt x="0" y="2104"/>
                      <a:pt x="402" y="2274"/>
                      <a:pt x="629" y="2274"/>
                    </a:cubicBezTo>
                    <a:cubicBezTo>
                      <a:pt x="856" y="2274"/>
                      <a:pt x="1036" y="2083"/>
                      <a:pt x="1036" y="1867"/>
                    </a:cubicBezTo>
                    <a:cubicBezTo>
                      <a:pt x="1036" y="1650"/>
                      <a:pt x="861" y="1460"/>
                      <a:pt x="629" y="1460"/>
                    </a:cubicBezTo>
                    <a:cubicBezTo>
                      <a:pt x="423" y="1460"/>
                      <a:pt x="315" y="1599"/>
                      <a:pt x="263" y="1686"/>
                    </a:cubicBezTo>
                    <a:cubicBezTo>
                      <a:pt x="263" y="1686"/>
                      <a:pt x="165" y="1377"/>
                      <a:pt x="428" y="995"/>
                    </a:cubicBezTo>
                    <a:cubicBezTo>
                      <a:pt x="691" y="614"/>
                      <a:pt x="1465" y="516"/>
                      <a:pt x="1872" y="820"/>
                    </a:cubicBezTo>
                    <a:cubicBezTo>
                      <a:pt x="2280" y="1125"/>
                      <a:pt x="2259" y="1429"/>
                      <a:pt x="2145" y="1609"/>
                    </a:cubicBezTo>
                    <a:cubicBezTo>
                      <a:pt x="2047" y="1764"/>
                      <a:pt x="1821" y="1810"/>
                      <a:pt x="1666" y="1697"/>
                    </a:cubicBezTo>
                    <a:cubicBezTo>
                      <a:pt x="1717" y="1676"/>
                      <a:pt x="1779" y="1620"/>
                      <a:pt x="1779" y="1522"/>
                    </a:cubicBezTo>
                    <a:cubicBezTo>
                      <a:pt x="1779" y="1392"/>
                      <a:pt x="1661" y="1330"/>
                      <a:pt x="1593" y="1330"/>
                    </a:cubicBezTo>
                    <a:cubicBezTo>
                      <a:pt x="1511" y="1330"/>
                      <a:pt x="1413" y="1387"/>
                      <a:pt x="1392" y="1511"/>
                    </a:cubicBezTo>
                    <a:cubicBezTo>
                      <a:pt x="1367" y="1650"/>
                      <a:pt x="1397" y="1759"/>
                      <a:pt x="1511" y="1857"/>
                    </a:cubicBezTo>
                    <a:cubicBezTo>
                      <a:pt x="1779" y="2083"/>
                      <a:pt x="2290" y="1975"/>
                      <a:pt x="2419" y="1563"/>
                    </a:cubicBezTo>
                    <a:cubicBezTo>
                      <a:pt x="2527" y="1212"/>
                      <a:pt x="2341" y="475"/>
                      <a:pt x="1449" y="351"/>
                    </a:cubicBezTo>
                    <a:cubicBezTo>
                      <a:pt x="1449" y="351"/>
                      <a:pt x="2058" y="114"/>
                      <a:pt x="2713" y="397"/>
                    </a:cubicBezTo>
                    <a:cubicBezTo>
                      <a:pt x="3367" y="686"/>
                      <a:pt x="3593" y="1382"/>
                      <a:pt x="3485" y="1759"/>
                    </a:cubicBezTo>
                    <a:cubicBezTo>
                      <a:pt x="3413" y="2017"/>
                      <a:pt x="3270" y="2104"/>
                      <a:pt x="3130" y="2104"/>
                    </a:cubicBezTo>
                    <a:cubicBezTo>
                      <a:pt x="3068" y="2104"/>
                      <a:pt x="3017" y="2088"/>
                      <a:pt x="2965" y="2053"/>
                    </a:cubicBezTo>
                    <a:cubicBezTo>
                      <a:pt x="2888" y="2006"/>
                      <a:pt x="2816" y="1913"/>
                      <a:pt x="2821" y="1795"/>
                    </a:cubicBezTo>
                    <a:cubicBezTo>
                      <a:pt x="2821" y="1728"/>
                      <a:pt x="2841" y="1650"/>
                      <a:pt x="2903" y="1588"/>
                    </a:cubicBezTo>
                    <a:lnTo>
                      <a:pt x="3115" y="132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8"/>
              <p:cNvSpPr/>
              <p:nvPr/>
            </p:nvSpPr>
            <p:spPr>
              <a:xfrm>
                <a:off x="6588000" y="1017000"/>
                <a:ext cx="274680" cy="27684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9" extrusionOk="0">
                    <a:moveTo>
                      <a:pt x="763" y="382"/>
                    </a:moveTo>
                    <a:lnTo>
                      <a:pt x="763" y="382"/>
                    </a:lnTo>
                    <a:cubicBezTo>
                      <a:pt x="763" y="171"/>
                      <a:pt x="593" y="0"/>
                      <a:pt x="382" y="0"/>
                    </a:cubicBezTo>
                    <a:cubicBezTo>
                      <a:pt x="170" y="0"/>
                      <a:pt x="0" y="171"/>
                      <a:pt x="0" y="382"/>
                    </a:cubicBezTo>
                    <a:cubicBezTo>
                      <a:pt x="0" y="594"/>
                      <a:pt x="170" y="769"/>
                      <a:pt x="382" y="769"/>
                    </a:cubicBezTo>
                    <a:cubicBezTo>
                      <a:pt x="593" y="769"/>
                      <a:pt x="763" y="594"/>
                      <a:pt x="763" y="3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8"/>
              <p:cNvSpPr/>
              <p:nvPr/>
            </p:nvSpPr>
            <p:spPr>
              <a:xfrm>
                <a:off x="5860800" y="1506240"/>
                <a:ext cx="513000" cy="512640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1424" extrusionOk="0">
                    <a:moveTo>
                      <a:pt x="654" y="1313"/>
                    </a:moveTo>
                    <a:lnTo>
                      <a:pt x="654" y="1313"/>
                    </a:lnTo>
                    <a:cubicBezTo>
                      <a:pt x="953" y="1014"/>
                      <a:pt x="1463" y="49"/>
                      <a:pt x="1422" y="3"/>
                    </a:cubicBezTo>
                    <a:cubicBezTo>
                      <a:pt x="1381" y="-38"/>
                      <a:pt x="406" y="477"/>
                      <a:pt x="112" y="771"/>
                    </a:cubicBezTo>
                    <a:cubicBezTo>
                      <a:pt x="-38" y="921"/>
                      <a:pt x="-38" y="1163"/>
                      <a:pt x="112" y="1313"/>
                    </a:cubicBezTo>
                    <a:cubicBezTo>
                      <a:pt x="261" y="1462"/>
                      <a:pt x="504" y="1462"/>
                      <a:pt x="654" y="13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8"/>
              <p:cNvSpPr/>
              <p:nvPr/>
            </p:nvSpPr>
            <p:spPr>
              <a:xfrm>
                <a:off x="6375960" y="1401480"/>
                <a:ext cx="212040" cy="44424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1234" extrusionOk="0">
                    <a:moveTo>
                      <a:pt x="589" y="0"/>
                    </a:moveTo>
                    <a:lnTo>
                      <a:pt x="589" y="0"/>
                    </a:lnTo>
                    <a:cubicBezTo>
                      <a:pt x="300" y="320"/>
                      <a:pt x="414" y="644"/>
                      <a:pt x="455" y="851"/>
                    </a:cubicBezTo>
                    <a:cubicBezTo>
                      <a:pt x="522" y="1155"/>
                      <a:pt x="269" y="1361"/>
                      <a:pt x="78" y="1145"/>
                    </a:cubicBezTo>
                    <a:cubicBezTo>
                      <a:pt x="-102" y="933"/>
                      <a:pt x="12" y="191"/>
                      <a:pt x="5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8"/>
              <p:cNvSpPr/>
              <p:nvPr/>
            </p:nvSpPr>
            <p:spPr>
              <a:xfrm>
                <a:off x="6035400" y="1293840"/>
                <a:ext cx="443160" cy="2098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583" extrusionOk="0">
                    <a:moveTo>
                      <a:pt x="1231" y="0"/>
                    </a:moveTo>
                    <a:lnTo>
                      <a:pt x="1231" y="0"/>
                    </a:lnTo>
                    <a:cubicBezTo>
                      <a:pt x="916" y="283"/>
                      <a:pt x="586" y="175"/>
                      <a:pt x="380" y="128"/>
                    </a:cubicBezTo>
                    <a:cubicBezTo>
                      <a:pt x="81" y="62"/>
                      <a:pt x="-130" y="314"/>
                      <a:pt x="91" y="505"/>
                    </a:cubicBezTo>
                    <a:cubicBezTo>
                      <a:pt x="297" y="685"/>
                      <a:pt x="1040" y="572"/>
                      <a:pt x="12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2" name="Google Shape;382;p8"/>
            <p:cNvGrpSpPr/>
            <p:nvPr/>
          </p:nvGrpSpPr>
          <p:grpSpPr>
            <a:xfrm rot="5400000">
              <a:off x="174512" y="170764"/>
              <a:ext cx="354831" cy="354766"/>
              <a:chOff x="1162947" y="1422406"/>
              <a:chExt cx="354795" cy="354731"/>
            </a:xfrm>
          </p:grpSpPr>
          <p:sp>
            <p:nvSpPr>
              <p:cNvPr id="383" name="Google Shape;383;p8"/>
              <p:cNvSpPr/>
              <p:nvPr/>
            </p:nvSpPr>
            <p:spPr>
              <a:xfrm rot="10800000">
                <a:off x="1162947" y="1483932"/>
                <a:ext cx="165815" cy="285735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4551" extrusionOk="0">
                    <a:moveTo>
                      <a:pt x="2522" y="0"/>
                    </a:moveTo>
                    <a:lnTo>
                      <a:pt x="2522" y="0"/>
                    </a:lnTo>
                    <a:cubicBezTo>
                      <a:pt x="2496" y="103"/>
                      <a:pt x="2475" y="438"/>
                      <a:pt x="2641" y="572"/>
                    </a:cubicBezTo>
                    <a:cubicBezTo>
                      <a:pt x="2641" y="572"/>
                      <a:pt x="2336" y="516"/>
                      <a:pt x="2197" y="717"/>
                    </a:cubicBezTo>
                    <a:cubicBezTo>
                      <a:pt x="2197" y="717"/>
                      <a:pt x="2424" y="706"/>
                      <a:pt x="2573" y="959"/>
                    </a:cubicBezTo>
                    <a:cubicBezTo>
                      <a:pt x="2718" y="1217"/>
                      <a:pt x="2573" y="1408"/>
                      <a:pt x="2522" y="1449"/>
                    </a:cubicBezTo>
                    <a:cubicBezTo>
                      <a:pt x="2522" y="1449"/>
                      <a:pt x="2543" y="1325"/>
                      <a:pt x="2439" y="1201"/>
                    </a:cubicBezTo>
                    <a:cubicBezTo>
                      <a:pt x="2331" y="1078"/>
                      <a:pt x="1960" y="1041"/>
                      <a:pt x="1795" y="1232"/>
                    </a:cubicBezTo>
                    <a:cubicBezTo>
                      <a:pt x="1795" y="1232"/>
                      <a:pt x="2223" y="1279"/>
                      <a:pt x="2475" y="1645"/>
                    </a:cubicBezTo>
                    <a:cubicBezTo>
                      <a:pt x="2594" y="1815"/>
                      <a:pt x="2641" y="1985"/>
                      <a:pt x="2641" y="2243"/>
                    </a:cubicBezTo>
                    <a:cubicBezTo>
                      <a:pt x="2641" y="2511"/>
                      <a:pt x="2429" y="2774"/>
                      <a:pt x="2109" y="2774"/>
                    </a:cubicBezTo>
                    <a:cubicBezTo>
                      <a:pt x="1831" y="2774"/>
                      <a:pt x="1696" y="2542"/>
                      <a:pt x="1696" y="2367"/>
                    </a:cubicBezTo>
                    <a:cubicBezTo>
                      <a:pt x="1696" y="2233"/>
                      <a:pt x="1769" y="2135"/>
                      <a:pt x="1810" y="2088"/>
                    </a:cubicBezTo>
                    <a:cubicBezTo>
                      <a:pt x="1908" y="1975"/>
                      <a:pt x="2078" y="1934"/>
                      <a:pt x="2223" y="1975"/>
                    </a:cubicBezTo>
                    <a:cubicBezTo>
                      <a:pt x="2223" y="1975"/>
                      <a:pt x="2052" y="1547"/>
                      <a:pt x="1387" y="1701"/>
                    </a:cubicBezTo>
                    <a:cubicBezTo>
                      <a:pt x="861" y="1831"/>
                      <a:pt x="304" y="2568"/>
                      <a:pt x="268" y="3248"/>
                    </a:cubicBezTo>
                    <a:cubicBezTo>
                      <a:pt x="227" y="3935"/>
                      <a:pt x="578" y="4275"/>
                      <a:pt x="846" y="4311"/>
                    </a:cubicBezTo>
                    <a:cubicBezTo>
                      <a:pt x="1109" y="4347"/>
                      <a:pt x="1310" y="4202"/>
                      <a:pt x="1434" y="4156"/>
                    </a:cubicBezTo>
                    <a:cubicBezTo>
                      <a:pt x="1557" y="4105"/>
                      <a:pt x="1542" y="4285"/>
                      <a:pt x="1346" y="4419"/>
                    </a:cubicBezTo>
                    <a:cubicBezTo>
                      <a:pt x="1150" y="4553"/>
                      <a:pt x="608" y="4697"/>
                      <a:pt x="243" y="4239"/>
                    </a:cubicBezTo>
                    <a:cubicBezTo>
                      <a:pt x="-129" y="3780"/>
                      <a:pt x="-31" y="2810"/>
                      <a:pt x="243" y="2274"/>
                    </a:cubicBezTo>
                    <a:lnTo>
                      <a:pt x="25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8"/>
              <p:cNvSpPr/>
              <p:nvPr/>
            </p:nvSpPr>
            <p:spPr>
              <a:xfrm rot="10800000">
                <a:off x="1252040" y="1511622"/>
                <a:ext cx="47089" cy="132414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109" extrusionOk="0">
                    <a:moveTo>
                      <a:pt x="456" y="2109"/>
                    </a:moveTo>
                    <a:lnTo>
                      <a:pt x="456" y="2109"/>
                    </a:lnTo>
                    <a:cubicBezTo>
                      <a:pt x="462" y="2109"/>
                      <a:pt x="462" y="2109"/>
                      <a:pt x="462" y="2109"/>
                    </a:cubicBezTo>
                    <a:cubicBezTo>
                      <a:pt x="606" y="2109"/>
                      <a:pt x="688" y="1949"/>
                      <a:pt x="622" y="1825"/>
                    </a:cubicBezTo>
                    <a:cubicBezTo>
                      <a:pt x="580" y="1748"/>
                      <a:pt x="534" y="1660"/>
                      <a:pt x="492" y="1588"/>
                    </a:cubicBezTo>
                    <a:cubicBezTo>
                      <a:pt x="332" y="1284"/>
                      <a:pt x="322" y="871"/>
                      <a:pt x="456" y="489"/>
                    </a:cubicBezTo>
                    <a:cubicBezTo>
                      <a:pt x="528" y="293"/>
                      <a:pt x="631" y="124"/>
                      <a:pt x="750" y="0"/>
                    </a:cubicBezTo>
                    <a:cubicBezTo>
                      <a:pt x="394" y="216"/>
                      <a:pt x="33" y="737"/>
                      <a:pt x="3" y="1263"/>
                    </a:cubicBezTo>
                    <a:cubicBezTo>
                      <a:pt x="-33" y="1851"/>
                      <a:pt x="255" y="2083"/>
                      <a:pt x="400" y="2104"/>
                    </a:cubicBezTo>
                    <a:cubicBezTo>
                      <a:pt x="420" y="2109"/>
                      <a:pt x="441" y="2109"/>
                      <a:pt x="456" y="210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8"/>
              <p:cNvSpPr/>
              <p:nvPr/>
            </p:nvSpPr>
            <p:spPr>
              <a:xfrm rot="10800000">
                <a:off x="1163137" y="1522170"/>
                <a:ext cx="100142" cy="123184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962" extrusionOk="0">
                    <a:moveTo>
                      <a:pt x="551" y="0"/>
                    </a:moveTo>
                    <a:lnTo>
                      <a:pt x="551" y="0"/>
                    </a:lnTo>
                    <a:cubicBezTo>
                      <a:pt x="468" y="108"/>
                      <a:pt x="422" y="242"/>
                      <a:pt x="422" y="387"/>
                    </a:cubicBezTo>
                    <a:cubicBezTo>
                      <a:pt x="422" y="640"/>
                      <a:pt x="566" y="856"/>
                      <a:pt x="777" y="959"/>
                    </a:cubicBezTo>
                    <a:cubicBezTo>
                      <a:pt x="777" y="959"/>
                      <a:pt x="597" y="1119"/>
                      <a:pt x="360" y="1021"/>
                    </a:cubicBezTo>
                    <a:cubicBezTo>
                      <a:pt x="360" y="1021"/>
                      <a:pt x="530" y="1325"/>
                      <a:pt x="891" y="1325"/>
                    </a:cubicBezTo>
                    <a:cubicBezTo>
                      <a:pt x="1252" y="1325"/>
                      <a:pt x="1422" y="1031"/>
                      <a:pt x="1458" y="903"/>
                    </a:cubicBezTo>
                    <a:cubicBezTo>
                      <a:pt x="1587" y="939"/>
                      <a:pt x="1752" y="1403"/>
                      <a:pt x="1288" y="1506"/>
                    </a:cubicBezTo>
                    <a:cubicBezTo>
                      <a:pt x="1288" y="1506"/>
                      <a:pt x="1350" y="1686"/>
                      <a:pt x="1159" y="1857"/>
                    </a:cubicBezTo>
                    <a:cubicBezTo>
                      <a:pt x="963" y="2032"/>
                      <a:pt x="380" y="2032"/>
                      <a:pt x="107" y="1511"/>
                    </a:cubicBezTo>
                    <a:cubicBezTo>
                      <a:pt x="-171" y="985"/>
                      <a:pt x="133" y="175"/>
                      <a:pt x="5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8"/>
              <p:cNvSpPr/>
              <p:nvPr/>
            </p:nvSpPr>
            <p:spPr>
              <a:xfrm rot="10800000">
                <a:off x="1170417" y="1611260"/>
                <a:ext cx="285609" cy="165878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2642" extrusionOk="0">
                    <a:moveTo>
                      <a:pt x="4549" y="119"/>
                    </a:moveTo>
                    <a:lnTo>
                      <a:pt x="4549" y="119"/>
                    </a:lnTo>
                    <a:cubicBezTo>
                      <a:pt x="4451" y="150"/>
                      <a:pt x="4116" y="165"/>
                      <a:pt x="3976" y="0"/>
                    </a:cubicBezTo>
                    <a:cubicBezTo>
                      <a:pt x="3976" y="0"/>
                      <a:pt x="4038" y="304"/>
                      <a:pt x="3832" y="449"/>
                    </a:cubicBezTo>
                    <a:cubicBezTo>
                      <a:pt x="3832" y="449"/>
                      <a:pt x="3842" y="217"/>
                      <a:pt x="3590" y="72"/>
                    </a:cubicBezTo>
                    <a:cubicBezTo>
                      <a:pt x="3337" y="-77"/>
                      <a:pt x="3141" y="72"/>
                      <a:pt x="3100" y="119"/>
                    </a:cubicBezTo>
                    <a:cubicBezTo>
                      <a:pt x="3100" y="119"/>
                      <a:pt x="3223" y="98"/>
                      <a:pt x="3347" y="206"/>
                    </a:cubicBezTo>
                    <a:cubicBezTo>
                      <a:pt x="3471" y="309"/>
                      <a:pt x="3507" y="681"/>
                      <a:pt x="3322" y="846"/>
                    </a:cubicBezTo>
                    <a:cubicBezTo>
                      <a:pt x="3322" y="846"/>
                      <a:pt x="3275" y="418"/>
                      <a:pt x="2904" y="165"/>
                    </a:cubicBezTo>
                    <a:cubicBezTo>
                      <a:pt x="2733" y="47"/>
                      <a:pt x="2564" y="0"/>
                      <a:pt x="2306" y="0"/>
                    </a:cubicBezTo>
                    <a:cubicBezTo>
                      <a:pt x="2043" y="0"/>
                      <a:pt x="1774" y="217"/>
                      <a:pt x="1774" y="531"/>
                    </a:cubicBezTo>
                    <a:cubicBezTo>
                      <a:pt x="1774" y="810"/>
                      <a:pt x="2007" y="944"/>
                      <a:pt x="2182" y="944"/>
                    </a:cubicBezTo>
                    <a:cubicBezTo>
                      <a:pt x="2316" y="944"/>
                      <a:pt x="2419" y="872"/>
                      <a:pt x="2460" y="836"/>
                    </a:cubicBezTo>
                    <a:cubicBezTo>
                      <a:pt x="2579" y="732"/>
                      <a:pt x="2620" y="562"/>
                      <a:pt x="2573" y="423"/>
                    </a:cubicBezTo>
                    <a:cubicBezTo>
                      <a:pt x="2573" y="423"/>
                      <a:pt x="3007" y="588"/>
                      <a:pt x="2847" y="1254"/>
                    </a:cubicBezTo>
                    <a:cubicBezTo>
                      <a:pt x="2723" y="1779"/>
                      <a:pt x="1986" y="2336"/>
                      <a:pt x="1300" y="2377"/>
                    </a:cubicBezTo>
                    <a:cubicBezTo>
                      <a:pt x="614" y="2419"/>
                      <a:pt x="274" y="2063"/>
                      <a:pt x="238" y="1800"/>
                    </a:cubicBezTo>
                    <a:cubicBezTo>
                      <a:pt x="202" y="1532"/>
                      <a:pt x="346" y="1331"/>
                      <a:pt x="392" y="1207"/>
                    </a:cubicBezTo>
                    <a:cubicBezTo>
                      <a:pt x="444" y="1088"/>
                      <a:pt x="269" y="1099"/>
                      <a:pt x="134" y="1295"/>
                    </a:cubicBezTo>
                    <a:cubicBezTo>
                      <a:pt x="-5" y="1491"/>
                      <a:pt x="-144" y="2032"/>
                      <a:pt x="310" y="2403"/>
                    </a:cubicBezTo>
                    <a:cubicBezTo>
                      <a:pt x="769" y="2769"/>
                      <a:pt x="1738" y="2671"/>
                      <a:pt x="2274" y="2403"/>
                    </a:cubicBezTo>
                    <a:lnTo>
                      <a:pt x="4549" y="11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8"/>
              <p:cNvSpPr/>
              <p:nvPr/>
            </p:nvSpPr>
            <p:spPr>
              <a:xfrm rot="10800000">
                <a:off x="1295736" y="1640958"/>
                <a:ext cx="132727" cy="47152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751" extrusionOk="0">
                    <a:moveTo>
                      <a:pt x="0" y="294"/>
                    </a:moveTo>
                    <a:lnTo>
                      <a:pt x="0" y="294"/>
                    </a:lnTo>
                    <a:lnTo>
                      <a:pt x="0" y="289"/>
                    </a:lnTo>
                    <a:cubicBezTo>
                      <a:pt x="5" y="150"/>
                      <a:pt x="165" y="62"/>
                      <a:pt x="288" y="129"/>
                    </a:cubicBezTo>
                    <a:cubicBezTo>
                      <a:pt x="366" y="176"/>
                      <a:pt x="448" y="222"/>
                      <a:pt x="526" y="258"/>
                    </a:cubicBezTo>
                    <a:cubicBezTo>
                      <a:pt x="825" y="418"/>
                      <a:pt x="1237" y="434"/>
                      <a:pt x="1624" y="294"/>
                    </a:cubicBezTo>
                    <a:cubicBezTo>
                      <a:pt x="1815" y="222"/>
                      <a:pt x="1985" y="124"/>
                      <a:pt x="2114" y="0"/>
                    </a:cubicBezTo>
                    <a:cubicBezTo>
                      <a:pt x="1892" y="356"/>
                      <a:pt x="1372" y="717"/>
                      <a:pt x="851" y="748"/>
                    </a:cubicBezTo>
                    <a:cubicBezTo>
                      <a:pt x="258" y="784"/>
                      <a:pt x="26" y="495"/>
                      <a:pt x="5" y="351"/>
                    </a:cubicBezTo>
                    <a:cubicBezTo>
                      <a:pt x="5" y="331"/>
                      <a:pt x="0" y="315"/>
                      <a:pt x="0" y="29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8"/>
              <p:cNvSpPr/>
              <p:nvPr/>
            </p:nvSpPr>
            <p:spPr>
              <a:xfrm rot="10800000">
                <a:off x="1294732" y="1676619"/>
                <a:ext cx="122996" cy="100268"/>
              </a:xfrm>
              <a:custGeom>
                <a:avLst/>
                <a:gdLst/>
                <a:ahLst/>
                <a:cxnLst/>
                <a:rect l="l" t="t" r="r" b="b"/>
                <a:pathLst>
                  <a:path w="1959" h="1597" extrusionOk="0">
                    <a:moveTo>
                      <a:pt x="1959" y="1048"/>
                    </a:moveTo>
                    <a:lnTo>
                      <a:pt x="1959" y="1048"/>
                    </a:lnTo>
                    <a:cubicBezTo>
                      <a:pt x="1850" y="1126"/>
                      <a:pt x="1716" y="1172"/>
                      <a:pt x="1572" y="1172"/>
                    </a:cubicBezTo>
                    <a:cubicBezTo>
                      <a:pt x="1319" y="1172"/>
                      <a:pt x="1103" y="1028"/>
                      <a:pt x="1000" y="816"/>
                    </a:cubicBezTo>
                    <a:cubicBezTo>
                      <a:pt x="1000" y="816"/>
                      <a:pt x="845" y="997"/>
                      <a:pt x="938" y="1239"/>
                    </a:cubicBezTo>
                    <a:cubicBezTo>
                      <a:pt x="938" y="1239"/>
                      <a:pt x="633" y="1064"/>
                      <a:pt x="633" y="702"/>
                    </a:cubicBezTo>
                    <a:cubicBezTo>
                      <a:pt x="633" y="342"/>
                      <a:pt x="927" y="171"/>
                      <a:pt x="1062" y="136"/>
                    </a:cubicBezTo>
                    <a:cubicBezTo>
                      <a:pt x="1020" y="12"/>
                      <a:pt x="556" y="-158"/>
                      <a:pt x="453" y="305"/>
                    </a:cubicBezTo>
                    <a:cubicBezTo>
                      <a:pt x="453" y="305"/>
                      <a:pt x="272" y="244"/>
                      <a:pt x="102" y="440"/>
                    </a:cubicBezTo>
                    <a:cubicBezTo>
                      <a:pt x="-68" y="631"/>
                      <a:pt x="-73" y="1213"/>
                      <a:pt x="448" y="1492"/>
                    </a:cubicBezTo>
                    <a:cubicBezTo>
                      <a:pt x="973" y="1765"/>
                      <a:pt x="1783" y="1466"/>
                      <a:pt x="1959" y="104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8"/>
              <p:cNvSpPr/>
              <p:nvPr/>
            </p:nvSpPr>
            <p:spPr>
              <a:xfrm rot="10800000">
                <a:off x="1343014" y="1548854"/>
                <a:ext cx="47905" cy="48282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9" extrusionOk="0">
                    <a:moveTo>
                      <a:pt x="763" y="382"/>
                    </a:moveTo>
                    <a:lnTo>
                      <a:pt x="763" y="382"/>
                    </a:lnTo>
                    <a:cubicBezTo>
                      <a:pt x="763" y="171"/>
                      <a:pt x="593" y="0"/>
                      <a:pt x="382" y="0"/>
                    </a:cubicBezTo>
                    <a:cubicBezTo>
                      <a:pt x="170" y="0"/>
                      <a:pt x="0" y="171"/>
                      <a:pt x="0" y="382"/>
                    </a:cubicBezTo>
                    <a:cubicBezTo>
                      <a:pt x="0" y="594"/>
                      <a:pt x="170" y="769"/>
                      <a:pt x="382" y="769"/>
                    </a:cubicBezTo>
                    <a:cubicBezTo>
                      <a:pt x="593" y="769"/>
                      <a:pt x="763" y="594"/>
                      <a:pt x="763" y="3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8"/>
              <p:cNvSpPr/>
              <p:nvPr/>
            </p:nvSpPr>
            <p:spPr>
              <a:xfrm rot="10800000">
                <a:off x="1428274" y="1422406"/>
                <a:ext cx="89469" cy="89406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1424" extrusionOk="0">
                    <a:moveTo>
                      <a:pt x="654" y="1313"/>
                    </a:moveTo>
                    <a:lnTo>
                      <a:pt x="654" y="1313"/>
                    </a:lnTo>
                    <a:cubicBezTo>
                      <a:pt x="953" y="1014"/>
                      <a:pt x="1463" y="49"/>
                      <a:pt x="1422" y="3"/>
                    </a:cubicBezTo>
                    <a:cubicBezTo>
                      <a:pt x="1381" y="-38"/>
                      <a:pt x="406" y="477"/>
                      <a:pt x="112" y="771"/>
                    </a:cubicBezTo>
                    <a:cubicBezTo>
                      <a:pt x="-38" y="921"/>
                      <a:pt x="-38" y="1163"/>
                      <a:pt x="112" y="1313"/>
                    </a:cubicBezTo>
                    <a:cubicBezTo>
                      <a:pt x="261" y="1462"/>
                      <a:pt x="504" y="1462"/>
                      <a:pt x="654" y="13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8"/>
              <p:cNvSpPr/>
              <p:nvPr/>
            </p:nvSpPr>
            <p:spPr>
              <a:xfrm rot="10800000">
                <a:off x="1390918" y="1452606"/>
                <a:ext cx="36980" cy="77477"/>
              </a:xfrm>
              <a:custGeom>
                <a:avLst/>
                <a:gdLst/>
                <a:ahLst/>
                <a:cxnLst/>
                <a:rect l="l" t="t" r="r" b="b"/>
                <a:pathLst>
                  <a:path w="589" h="1234" extrusionOk="0">
                    <a:moveTo>
                      <a:pt x="589" y="0"/>
                    </a:moveTo>
                    <a:lnTo>
                      <a:pt x="589" y="0"/>
                    </a:lnTo>
                    <a:cubicBezTo>
                      <a:pt x="300" y="320"/>
                      <a:pt x="414" y="644"/>
                      <a:pt x="455" y="851"/>
                    </a:cubicBezTo>
                    <a:cubicBezTo>
                      <a:pt x="522" y="1155"/>
                      <a:pt x="269" y="1361"/>
                      <a:pt x="78" y="1145"/>
                    </a:cubicBezTo>
                    <a:cubicBezTo>
                      <a:pt x="-102" y="933"/>
                      <a:pt x="12" y="191"/>
                      <a:pt x="5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8"/>
              <p:cNvSpPr/>
              <p:nvPr/>
            </p:nvSpPr>
            <p:spPr>
              <a:xfrm rot="10800000">
                <a:off x="1410004" y="1512251"/>
                <a:ext cx="77288" cy="36604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583" extrusionOk="0">
                    <a:moveTo>
                      <a:pt x="1231" y="0"/>
                    </a:moveTo>
                    <a:lnTo>
                      <a:pt x="1231" y="0"/>
                    </a:lnTo>
                    <a:cubicBezTo>
                      <a:pt x="916" y="283"/>
                      <a:pt x="586" y="175"/>
                      <a:pt x="380" y="128"/>
                    </a:cubicBezTo>
                    <a:cubicBezTo>
                      <a:pt x="81" y="62"/>
                      <a:pt x="-130" y="314"/>
                      <a:pt x="91" y="505"/>
                    </a:cubicBezTo>
                    <a:cubicBezTo>
                      <a:pt x="297" y="685"/>
                      <a:pt x="1040" y="572"/>
                      <a:pt x="12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3" name="Google Shape;393;p8"/>
            <p:cNvGrpSpPr/>
            <p:nvPr/>
          </p:nvGrpSpPr>
          <p:grpSpPr>
            <a:xfrm rot="-5400000">
              <a:off x="8606762" y="4612627"/>
              <a:ext cx="354831" cy="354766"/>
              <a:chOff x="1162947" y="1422406"/>
              <a:chExt cx="354795" cy="354731"/>
            </a:xfrm>
          </p:grpSpPr>
          <p:sp>
            <p:nvSpPr>
              <p:cNvPr id="394" name="Google Shape;394;p8"/>
              <p:cNvSpPr/>
              <p:nvPr/>
            </p:nvSpPr>
            <p:spPr>
              <a:xfrm rot="10800000">
                <a:off x="1162947" y="1483932"/>
                <a:ext cx="165815" cy="285735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4551" extrusionOk="0">
                    <a:moveTo>
                      <a:pt x="2522" y="0"/>
                    </a:moveTo>
                    <a:lnTo>
                      <a:pt x="2522" y="0"/>
                    </a:lnTo>
                    <a:cubicBezTo>
                      <a:pt x="2496" y="103"/>
                      <a:pt x="2475" y="438"/>
                      <a:pt x="2641" y="572"/>
                    </a:cubicBezTo>
                    <a:cubicBezTo>
                      <a:pt x="2641" y="572"/>
                      <a:pt x="2336" y="516"/>
                      <a:pt x="2197" y="717"/>
                    </a:cubicBezTo>
                    <a:cubicBezTo>
                      <a:pt x="2197" y="717"/>
                      <a:pt x="2424" y="706"/>
                      <a:pt x="2573" y="959"/>
                    </a:cubicBezTo>
                    <a:cubicBezTo>
                      <a:pt x="2718" y="1217"/>
                      <a:pt x="2573" y="1408"/>
                      <a:pt x="2522" y="1449"/>
                    </a:cubicBezTo>
                    <a:cubicBezTo>
                      <a:pt x="2522" y="1449"/>
                      <a:pt x="2543" y="1325"/>
                      <a:pt x="2439" y="1201"/>
                    </a:cubicBezTo>
                    <a:cubicBezTo>
                      <a:pt x="2331" y="1078"/>
                      <a:pt x="1960" y="1041"/>
                      <a:pt x="1795" y="1232"/>
                    </a:cubicBezTo>
                    <a:cubicBezTo>
                      <a:pt x="1795" y="1232"/>
                      <a:pt x="2223" y="1279"/>
                      <a:pt x="2475" y="1645"/>
                    </a:cubicBezTo>
                    <a:cubicBezTo>
                      <a:pt x="2594" y="1815"/>
                      <a:pt x="2641" y="1985"/>
                      <a:pt x="2641" y="2243"/>
                    </a:cubicBezTo>
                    <a:cubicBezTo>
                      <a:pt x="2641" y="2511"/>
                      <a:pt x="2429" y="2774"/>
                      <a:pt x="2109" y="2774"/>
                    </a:cubicBezTo>
                    <a:cubicBezTo>
                      <a:pt x="1831" y="2774"/>
                      <a:pt x="1696" y="2542"/>
                      <a:pt x="1696" y="2367"/>
                    </a:cubicBezTo>
                    <a:cubicBezTo>
                      <a:pt x="1696" y="2233"/>
                      <a:pt x="1769" y="2135"/>
                      <a:pt x="1810" y="2088"/>
                    </a:cubicBezTo>
                    <a:cubicBezTo>
                      <a:pt x="1908" y="1975"/>
                      <a:pt x="2078" y="1934"/>
                      <a:pt x="2223" y="1975"/>
                    </a:cubicBezTo>
                    <a:cubicBezTo>
                      <a:pt x="2223" y="1975"/>
                      <a:pt x="2052" y="1547"/>
                      <a:pt x="1387" y="1701"/>
                    </a:cubicBezTo>
                    <a:cubicBezTo>
                      <a:pt x="861" y="1831"/>
                      <a:pt x="304" y="2568"/>
                      <a:pt x="268" y="3248"/>
                    </a:cubicBezTo>
                    <a:cubicBezTo>
                      <a:pt x="227" y="3935"/>
                      <a:pt x="578" y="4275"/>
                      <a:pt x="846" y="4311"/>
                    </a:cubicBezTo>
                    <a:cubicBezTo>
                      <a:pt x="1109" y="4347"/>
                      <a:pt x="1310" y="4202"/>
                      <a:pt x="1434" y="4156"/>
                    </a:cubicBezTo>
                    <a:cubicBezTo>
                      <a:pt x="1557" y="4105"/>
                      <a:pt x="1542" y="4285"/>
                      <a:pt x="1346" y="4419"/>
                    </a:cubicBezTo>
                    <a:cubicBezTo>
                      <a:pt x="1150" y="4553"/>
                      <a:pt x="608" y="4697"/>
                      <a:pt x="243" y="4239"/>
                    </a:cubicBezTo>
                    <a:cubicBezTo>
                      <a:pt x="-129" y="3780"/>
                      <a:pt x="-31" y="2810"/>
                      <a:pt x="243" y="2274"/>
                    </a:cubicBezTo>
                    <a:lnTo>
                      <a:pt x="25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8"/>
              <p:cNvSpPr/>
              <p:nvPr/>
            </p:nvSpPr>
            <p:spPr>
              <a:xfrm rot="10800000">
                <a:off x="1252040" y="1511622"/>
                <a:ext cx="47089" cy="132414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109" extrusionOk="0">
                    <a:moveTo>
                      <a:pt x="456" y="2109"/>
                    </a:moveTo>
                    <a:lnTo>
                      <a:pt x="456" y="2109"/>
                    </a:lnTo>
                    <a:cubicBezTo>
                      <a:pt x="462" y="2109"/>
                      <a:pt x="462" y="2109"/>
                      <a:pt x="462" y="2109"/>
                    </a:cubicBezTo>
                    <a:cubicBezTo>
                      <a:pt x="606" y="2109"/>
                      <a:pt x="688" y="1949"/>
                      <a:pt x="622" y="1825"/>
                    </a:cubicBezTo>
                    <a:cubicBezTo>
                      <a:pt x="580" y="1748"/>
                      <a:pt x="534" y="1660"/>
                      <a:pt x="492" y="1588"/>
                    </a:cubicBezTo>
                    <a:cubicBezTo>
                      <a:pt x="332" y="1284"/>
                      <a:pt x="322" y="871"/>
                      <a:pt x="456" y="489"/>
                    </a:cubicBezTo>
                    <a:cubicBezTo>
                      <a:pt x="528" y="293"/>
                      <a:pt x="631" y="124"/>
                      <a:pt x="750" y="0"/>
                    </a:cubicBezTo>
                    <a:cubicBezTo>
                      <a:pt x="394" y="216"/>
                      <a:pt x="33" y="737"/>
                      <a:pt x="3" y="1263"/>
                    </a:cubicBezTo>
                    <a:cubicBezTo>
                      <a:pt x="-33" y="1851"/>
                      <a:pt x="255" y="2083"/>
                      <a:pt x="400" y="2104"/>
                    </a:cubicBezTo>
                    <a:cubicBezTo>
                      <a:pt x="420" y="2109"/>
                      <a:pt x="441" y="2109"/>
                      <a:pt x="456" y="210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8"/>
              <p:cNvSpPr/>
              <p:nvPr/>
            </p:nvSpPr>
            <p:spPr>
              <a:xfrm rot="10800000">
                <a:off x="1163137" y="1522170"/>
                <a:ext cx="100142" cy="123184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962" extrusionOk="0">
                    <a:moveTo>
                      <a:pt x="551" y="0"/>
                    </a:moveTo>
                    <a:lnTo>
                      <a:pt x="551" y="0"/>
                    </a:lnTo>
                    <a:cubicBezTo>
                      <a:pt x="468" y="108"/>
                      <a:pt x="422" y="242"/>
                      <a:pt x="422" y="387"/>
                    </a:cubicBezTo>
                    <a:cubicBezTo>
                      <a:pt x="422" y="640"/>
                      <a:pt x="566" y="856"/>
                      <a:pt x="777" y="959"/>
                    </a:cubicBezTo>
                    <a:cubicBezTo>
                      <a:pt x="777" y="959"/>
                      <a:pt x="597" y="1119"/>
                      <a:pt x="360" y="1021"/>
                    </a:cubicBezTo>
                    <a:cubicBezTo>
                      <a:pt x="360" y="1021"/>
                      <a:pt x="530" y="1325"/>
                      <a:pt x="891" y="1325"/>
                    </a:cubicBezTo>
                    <a:cubicBezTo>
                      <a:pt x="1252" y="1325"/>
                      <a:pt x="1422" y="1031"/>
                      <a:pt x="1458" y="903"/>
                    </a:cubicBezTo>
                    <a:cubicBezTo>
                      <a:pt x="1587" y="939"/>
                      <a:pt x="1752" y="1403"/>
                      <a:pt x="1288" y="1506"/>
                    </a:cubicBezTo>
                    <a:cubicBezTo>
                      <a:pt x="1288" y="1506"/>
                      <a:pt x="1350" y="1686"/>
                      <a:pt x="1159" y="1857"/>
                    </a:cubicBezTo>
                    <a:cubicBezTo>
                      <a:pt x="963" y="2032"/>
                      <a:pt x="380" y="2032"/>
                      <a:pt x="107" y="1511"/>
                    </a:cubicBezTo>
                    <a:cubicBezTo>
                      <a:pt x="-171" y="985"/>
                      <a:pt x="133" y="175"/>
                      <a:pt x="5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8"/>
              <p:cNvSpPr/>
              <p:nvPr/>
            </p:nvSpPr>
            <p:spPr>
              <a:xfrm rot="10800000">
                <a:off x="1170417" y="1611260"/>
                <a:ext cx="285609" cy="165878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2642" extrusionOk="0">
                    <a:moveTo>
                      <a:pt x="4549" y="119"/>
                    </a:moveTo>
                    <a:lnTo>
                      <a:pt x="4549" y="119"/>
                    </a:lnTo>
                    <a:cubicBezTo>
                      <a:pt x="4451" y="150"/>
                      <a:pt x="4116" y="165"/>
                      <a:pt x="3976" y="0"/>
                    </a:cubicBezTo>
                    <a:cubicBezTo>
                      <a:pt x="3976" y="0"/>
                      <a:pt x="4038" y="304"/>
                      <a:pt x="3832" y="449"/>
                    </a:cubicBezTo>
                    <a:cubicBezTo>
                      <a:pt x="3832" y="449"/>
                      <a:pt x="3842" y="217"/>
                      <a:pt x="3590" y="72"/>
                    </a:cubicBezTo>
                    <a:cubicBezTo>
                      <a:pt x="3337" y="-77"/>
                      <a:pt x="3141" y="72"/>
                      <a:pt x="3100" y="119"/>
                    </a:cubicBezTo>
                    <a:cubicBezTo>
                      <a:pt x="3100" y="119"/>
                      <a:pt x="3223" y="98"/>
                      <a:pt x="3347" y="206"/>
                    </a:cubicBezTo>
                    <a:cubicBezTo>
                      <a:pt x="3471" y="309"/>
                      <a:pt x="3507" y="681"/>
                      <a:pt x="3322" y="846"/>
                    </a:cubicBezTo>
                    <a:cubicBezTo>
                      <a:pt x="3322" y="846"/>
                      <a:pt x="3275" y="418"/>
                      <a:pt x="2904" y="165"/>
                    </a:cubicBezTo>
                    <a:cubicBezTo>
                      <a:pt x="2733" y="47"/>
                      <a:pt x="2564" y="0"/>
                      <a:pt x="2306" y="0"/>
                    </a:cubicBezTo>
                    <a:cubicBezTo>
                      <a:pt x="2043" y="0"/>
                      <a:pt x="1774" y="217"/>
                      <a:pt x="1774" y="531"/>
                    </a:cubicBezTo>
                    <a:cubicBezTo>
                      <a:pt x="1774" y="810"/>
                      <a:pt x="2007" y="944"/>
                      <a:pt x="2182" y="944"/>
                    </a:cubicBezTo>
                    <a:cubicBezTo>
                      <a:pt x="2316" y="944"/>
                      <a:pt x="2419" y="872"/>
                      <a:pt x="2460" y="836"/>
                    </a:cubicBezTo>
                    <a:cubicBezTo>
                      <a:pt x="2579" y="732"/>
                      <a:pt x="2620" y="562"/>
                      <a:pt x="2573" y="423"/>
                    </a:cubicBezTo>
                    <a:cubicBezTo>
                      <a:pt x="2573" y="423"/>
                      <a:pt x="3007" y="588"/>
                      <a:pt x="2847" y="1254"/>
                    </a:cubicBezTo>
                    <a:cubicBezTo>
                      <a:pt x="2723" y="1779"/>
                      <a:pt x="1986" y="2336"/>
                      <a:pt x="1300" y="2377"/>
                    </a:cubicBezTo>
                    <a:cubicBezTo>
                      <a:pt x="614" y="2419"/>
                      <a:pt x="274" y="2063"/>
                      <a:pt x="238" y="1800"/>
                    </a:cubicBezTo>
                    <a:cubicBezTo>
                      <a:pt x="202" y="1532"/>
                      <a:pt x="346" y="1331"/>
                      <a:pt x="392" y="1207"/>
                    </a:cubicBezTo>
                    <a:cubicBezTo>
                      <a:pt x="444" y="1088"/>
                      <a:pt x="269" y="1099"/>
                      <a:pt x="134" y="1295"/>
                    </a:cubicBezTo>
                    <a:cubicBezTo>
                      <a:pt x="-5" y="1491"/>
                      <a:pt x="-144" y="2032"/>
                      <a:pt x="310" y="2403"/>
                    </a:cubicBezTo>
                    <a:cubicBezTo>
                      <a:pt x="769" y="2769"/>
                      <a:pt x="1738" y="2671"/>
                      <a:pt x="2274" y="2403"/>
                    </a:cubicBezTo>
                    <a:lnTo>
                      <a:pt x="4549" y="11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8"/>
              <p:cNvSpPr/>
              <p:nvPr/>
            </p:nvSpPr>
            <p:spPr>
              <a:xfrm rot="10800000">
                <a:off x="1295736" y="1640958"/>
                <a:ext cx="132727" cy="47152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751" extrusionOk="0">
                    <a:moveTo>
                      <a:pt x="0" y="294"/>
                    </a:moveTo>
                    <a:lnTo>
                      <a:pt x="0" y="294"/>
                    </a:lnTo>
                    <a:lnTo>
                      <a:pt x="0" y="289"/>
                    </a:lnTo>
                    <a:cubicBezTo>
                      <a:pt x="5" y="150"/>
                      <a:pt x="165" y="62"/>
                      <a:pt x="288" y="129"/>
                    </a:cubicBezTo>
                    <a:cubicBezTo>
                      <a:pt x="366" y="176"/>
                      <a:pt x="448" y="222"/>
                      <a:pt x="526" y="258"/>
                    </a:cubicBezTo>
                    <a:cubicBezTo>
                      <a:pt x="825" y="418"/>
                      <a:pt x="1237" y="434"/>
                      <a:pt x="1624" y="294"/>
                    </a:cubicBezTo>
                    <a:cubicBezTo>
                      <a:pt x="1815" y="222"/>
                      <a:pt x="1985" y="124"/>
                      <a:pt x="2114" y="0"/>
                    </a:cubicBezTo>
                    <a:cubicBezTo>
                      <a:pt x="1892" y="356"/>
                      <a:pt x="1372" y="717"/>
                      <a:pt x="851" y="748"/>
                    </a:cubicBezTo>
                    <a:cubicBezTo>
                      <a:pt x="258" y="784"/>
                      <a:pt x="26" y="495"/>
                      <a:pt x="5" y="351"/>
                    </a:cubicBezTo>
                    <a:cubicBezTo>
                      <a:pt x="5" y="331"/>
                      <a:pt x="0" y="315"/>
                      <a:pt x="0" y="29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8"/>
              <p:cNvSpPr/>
              <p:nvPr/>
            </p:nvSpPr>
            <p:spPr>
              <a:xfrm rot="10800000">
                <a:off x="1294732" y="1676619"/>
                <a:ext cx="122996" cy="100268"/>
              </a:xfrm>
              <a:custGeom>
                <a:avLst/>
                <a:gdLst/>
                <a:ahLst/>
                <a:cxnLst/>
                <a:rect l="l" t="t" r="r" b="b"/>
                <a:pathLst>
                  <a:path w="1959" h="1597" extrusionOk="0">
                    <a:moveTo>
                      <a:pt x="1959" y="1048"/>
                    </a:moveTo>
                    <a:lnTo>
                      <a:pt x="1959" y="1048"/>
                    </a:lnTo>
                    <a:cubicBezTo>
                      <a:pt x="1850" y="1126"/>
                      <a:pt x="1716" y="1172"/>
                      <a:pt x="1572" y="1172"/>
                    </a:cubicBezTo>
                    <a:cubicBezTo>
                      <a:pt x="1319" y="1172"/>
                      <a:pt x="1103" y="1028"/>
                      <a:pt x="1000" y="816"/>
                    </a:cubicBezTo>
                    <a:cubicBezTo>
                      <a:pt x="1000" y="816"/>
                      <a:pt x="845" y="997"/>
                      <a:pt x="938" y="1239"/>
                    </a:cubicBezTo>
                    <a:cubicBezTo>
                      <a:pt x="938" y="1239"/>
                      <a:pt x="633" y="1064"/>
                      <a:pt x="633" y="702"/>
                    </a:cubicBezTo>
                    <a:cubicBezTo>
                      <a:pt x="633" y="342"/>
                      <a:pt x="927" y="171"/>
                      <a:pt x="1062" y="136"/>
                    </a:cubicBezTo>
                    <a:cubicBezTo>
                      <a:pt x="1020" y="12"/>
                      <a:pt x="556" y="-158"/>
                      <a:pt x="453" y="305"/>
                    </a:cubicBezTo>
                    <a:cubicBezTo>
                      <a:pt x="453" y="305"/>
                      <a:pt x="272" y="244"/>
                      <a:pt x="102" y="440"/>
                    </a:cubicBezTo>
                    <a:cubicBezTo>
                      <a:pt x="-68" y="631"/>
                      <a:pt x="-73" y="1213"/>
                      <a:pt x="448" y="1492"/>
                    </a:cubicBezTo>
                    <a:cubicBezTo>
                      <a:pt x="973" y="1765"/>
                      <a:pt x="1783" y="1466"/>
                      <a:pt x="1959" y="104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8"/>
              <p:cNvSpPr/>
              <p:nvPr/>
            </p:nvSpPr>
            <p:spPr>
              <a:xfrm rot="10800000">
                <a:off x="1343014" y="1548854"/>
                <a:ext cx="47905" cy="48282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9" extrusionOk="0">
                    <a:moveTo>
                      <a:pt x="763" y="382"/>
                    </a:moveTo>
                    <a:lnTo>
                      <a:pt x="763" y="382"/>
                    </a:lnTo>
                    <a:cubicBezTo>
                      <a:pt x="763" y="171"/>
                      <a:pt x="593" y="0"/>
                      <a:pt x="382" y="0"/>
                    </a:cubicBezTo>
                    <a:cubicBezTo>
                      <a:pt x="170" y="0"/>
                      <a:pt x="0" y="171"/>
                      <a:pt x="0" y="382"/>
                    </a:cubicBezTo>
                    <a:cubicBezTo>
                      <a:pt x="0" y="594"/>
                      <a:pt x="170" y="769"/>
                      <a:pt x="382" y="769"/>
                    </a:cubicBezTo>
                    <a:cubicBezTo>
                      <a:pt x="593" y="769"/>
                      <a:pt x="763" y="594"/>
                      <a:pt x="763" y="3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8"/>
              <p:cNvSpPr/>
              <p:nvPr/>
            </p:nvSpPr>
            <p:spPr>
              <a:xfrm rot="10800000">
                <a:off x="1428274" y="1422406"/>
                <a:ext cx="89469" cy="89406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1424" extrusionOk="0">
                    <a:moveTo>
                      <a:pt x="654" y="1313"/>
                    </a:moveTo>
                    <a:lnTo>
                      <a:pt x="654" y="1313"/>
                    </a:lnTo>
                    <a:cubicBezTo>
                      <a:pt x="953" y="1014"/>
                      <a:pt x="1463" y="49"/>
                      <a:pt x="1422" y="3"/>
                    </a:cubicBezTo>
                    <a:cubicBezTo>
                      <a:pt x="1381" y="-38"/>
                      <a:pt x="406" y="477"/>
                      <a:pt x="112" y="771"/>
                    </a:cubicBezTo>
                    <a:cubicBezTo>
                      <a:pt x="-38" y="921"/>
                      <a:pt x="-38" y="1163"/>
                      <a:pt x="112" y="1313"/>
                    </a:cubicBezTo>
                    <a:cubicBezTo>
                      <a:pt x="261" y="1462"/>
                      <a:pt x="504" y="1462"/>
                      <a:pt x="654" y="13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8"/>
              <p:cNvSpPr/>
              <p:nvPr/>
            </p:nvSpPr>
            <p:spPr>
              <a:xfrm rot="10800000">
                <a:off x="1390918" y="1452606"/>
                <a:ext cx="36980" cy="77477"/>
              </a:xfrm>
              <a:custGeom>
                <a:avLst/>
                <a:gdLst/>
                <a:ahLst/>
                <a:cxnLst/>
                <a:rect l="l" t="t" r="r" b="b"/>
                <a:pathLst>
                  <a:path w="589" h="1234" extrusionOk="0">
                    <a:moveTo>
                      <a:pt x="589" y="0"/>
                    </a:moveTo>
                    <a:lnTo>
                      <a:pt x="589" y="0"/>
                    </a:lnTo>
                    <a:cubicBezTo>
                      <a:pt x="300" y="320"/>
                      <a:pt x="414" y="644"/>
                      <a:pt x="455" y="851"/>
                    </a:cubicBezTo>
                    <a:cubicBezTo>
                      <a:pt x="522" y="1155"/>
                      <a:pt x="269" y="1361"/>
                      <a:pt x="78" y="1145"/>
                    </a:cubicBezTo>
                    <a:cubicBezTo>
                      <a:pt x="-102" y="933"/>
                      <a:pt x="12" y="191"/>
                      <a:pt x="5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8"/>
              <p:cNvSpPr/>
              <p:nvPr/>
            </p:nvSpPr>
            <p:spPr>
              <a:xfrm rot="10800000">
                <a:off x="1410004" y="1512251"/>
                <a:ext cx="77288" cy="36604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583" extrusionOk="0">
                    <a:moveTo>
                      <a:pt x="1231" y="0"/>
                    </a:moveTo>
                    <a:lnTo>
                      <a:pt x="1231" y="0"/>
                    </a:lnTo>
                    <a:cubicBezTo>
                      <a:pt x="916" y="283"/>
                      <a:pt x="586" y="175"/>
                      <a:pt x="380" y="128"/>
                    </a:cubicBezTo>
                    <a:cubicBezTo>
                      <a:pt x="81" y="62"/>
                      <a:pt x="-130" y="314"/>
                      <a:pt x="91" y="505"/>
                    </a:cubicBezTo>
                    <a:cubicBezTo>
                      <a:pt x="297" y="685"/>
                      <a:pt x="1040" y="572"/>
                      <a:pt x="12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04" name="Google Shape;404;p8"/>
          <p:cNvSpPr txBox="1">
            <a:spLocks noGrp="1"/>
          </p:cNvSpPr>
          <p:nvPr>
            <p:ph type="title"/>
          </p:nvPr>
        </p:nvSpPr>
        <p:spPr>
          <a:xfrm>
            <a:off x="1866750" y="2659200"/>
            <a:ext cx="5410500" cy="15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22877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259;p6">
            <a:extLst>
              <a:ext uri="{FF2B5EF4-FFF2-40B4-BE49-F238E27FC236}">
                <a16:creationId xmlns:a16="http://schemas.microsoft.com/office/drawing/2014/main" id="{00F3644F-C1F3-F6F5-0CDB-CFE1696949AF}"/>
              </a:ext>
            </a:extLst>
          </p:cNvPr>
          <p:cNvGrpSpPr/>
          <p:nvPr userDrawn="1"/>
        </p:nvGrpSpPr>
        <p:grpSpPr>
          <a:xfrm flipH="1">
            <a:off x="105325" y="143767"/>
            <a:ext cx="8925600" cy="6563200"/>
            <a:chOff x="105325" y="107825"/>
            <a:chExt cx="8925600" cy="4922400"/>
          </a:xfrm>
        </p:grpSpPr>
        <p:sp>
          <p:nvSpPr>
            <p:cNvPr id="8" name="Google Shape;260;p6">
              <a:extLst>
                <a:ext uri="{FF2B5EF4-FFF2-40B4-BE49-F238E27FC236}">
                  <a16:creationId xmlns:a16="http://schemas.microsoft.com/office/drawing/2014/main" id="{EDD5A2BF-89EC-A9C4-2475-DD718B8EC0B3}"/>
                </a:ext>
              </a:extLst>
            </p:cNvPr>
            <p:cNvSpPr/>
            <p:nvPr/>
          </p:nvSpPr>
          <p:spPr>
            <a:xfrm>
              <a:off x="105325" y="107825"/>
              <a:ext cx="8925600" cy="49224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grpSp>
          <p:nvGrpSpPr>
            <p:cNvPr id="9" name="Google Shape;261;p6">
              <a:extLst>
                <a:ext uri="{FF2B5EF4-FFF2-40B4-BE49-F238E27FC236}">
                  <a16:creationId xmlns:a16="http://schemas.microsoft.com/office/drawing/2014/main" id="{0C969692-8178-8788-79A0-9A5B6FF45744}"/>
                </a:ext>
              </a:extLst>
            </p:cNvPr>
            <p:cNvGrpSpPr/>
            <p:nvPr/>
          </p:nvGrpSpPr>
          <p:grpSpPr>
            <a:xfrm rot="5400000">
              <a:off x="174512" y="170764"/>
              <a:ext cx="354831" cy="354766"/>
              <a:chOff x="1162947" y="1422406"/>
              <a:chExt cx="354795" cy="354731"/>
            </a:xfrm>
          </p:grpSpPr>
          <p:sp>
            <p:nvSpPr>
              <p:cNvPr id="21" name="Google Shape;262;p6">
                <a:extLst>
                  <a:ext uri="{FF2B5EF4-FFF2-40B4-BE49-F238E27FC236}">
                    <a16:creationId xmlns:a16="http://schemas.microsoft.com/office/drawing/2014/main" id="{B81BD5C6-6ED7-9E1A-EE14-3636C7492A5B}"/>
                  </a:ext>
                </a:extLst>
              </p:cNvPr>
              <p:cNvSpPr/>
              <p:nvPr/>
            </p:nvSpPr>
            <p:spPr>
              <a:xfrm rot="10800000">
                <a:off x="1162947" y="1483932"/>
                <a:ext cx="165815" cy="285735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4551" extrusionOk="0">
                    <a:moveTo>
                      <a:pt x="2522" y="0"/>
                    </a:moveTo>
                    <a:lnTo>
                      <a:pt x="2522" y="0"/>
                    </a:lnTo>
                    <a:cubicBezTo>
                      <a:pt x="2496" y="103"/>
                      <a:pt x="2475" y="438"/>
                      <a:pt x="2641" y="572"/>
                    </a:cubicBezTo>
                    <a:cubicBezTo>
                      <a:pt x="2641" y="572"/>
                      <a:pt x="2336" y="516"/>
                      <a:pt x="2197" y="717"/>
                    </a:cubicBezTo>
                    <a:cubicBezTo>
                      <a:pt x="2197" y="717"/>
                      <a:pt x="2424" y="706"/>
                      <a:pt x="2573" y="959"/>
                    </a:cubicBezTo>
                    <a:cubicBezTo>
                      <a:pt x="2718" y="1217"/>
                      <a:pt x="2573" y="1408"/>
                      <a:pt x="2522" y="1449"/>
                    </a:cubicBezTo>
                    <a:cubicBezTo>
                      <a:pt x="2522" y="1449"/>
                      <a:pt x="2543" y="1325"/>
                      <a:pt x="2439" y="1201"/>
                    </a:cubicBezTo>
                    <a:cubicBezTo>
                      <a:pt x="2331" y="1078"/>
                      <a:pt x="1960" y="1041"/>
                      <a:pt x="1795" y="1232"/>
                    </a:cubicBezTo>
                    <a:cubicBezTo>
                      <a:pt x="1795" y="1232"/>
                      <a:pt x="2223" y="1279"/>
                      <a:pt x="2475" y="1645"/>
                    </a:cubicBezTo>
                    <a:cubicBezTo>
                      <a:pt x="2594" y="1815"/>
                      <a:pt x="2641" y="1985"/>
                      <a:pt x="2641" y="2243"/>
                    </a:cubicBezTo>
                    <a:cubicBezTo>
                      <a:pt x="2641" y="2511"/>
                      <a:pt x="2429" y="2774"/>
                      <a:pt x="2109" y="2774"/>
                    </a:cubicBezTo>
                    <a:cubicBezTo>
                      <a:pt x="1831" y="2774"/>
                      <a:pt x="1696" y="2542"/>
                      <a:pt x="1696" y="2367"/>
                    </a:cubicBezTo>
                    <a:cubicBezTo>
                      <a:pt x="1696" y="2233"/>
                      <a:pt x="1769" y="2135"/>
                      <a:pt x="1810" y="2088"/>
                    </a:cubicBezTo>
                    <a:cubicBezTo>
                      <a:pt x="1908" y="1975"/>
                      <a:pt x="2078" y="1934"/>
                      <a:pt x="2223" y="1975"/>
                    </a:cubicBezTo>
                    <a:cubicBezTo>
                      <a:pt x="2223" y="1975"/>
                      <a:pt x="2052" y="1547"/>
                      <a:pt x="1387" y="1701"/>
                    </a:cubicBezTo>
                    <a:cubicBezTo>
                      <a:pt x="861" y="1831"/>
                      <a:pt x="304" y="2568"/>
                      <a:pt x="268" y="3248"/>
                    </a:cubicBezTo>
                    <a:cubicBezTo>
                      <a:pt x="227" y="3935"/>
                      <a:pt x="578" y="4275"/>
                      <a:pt x="846" y="4311"/>
                    </a:cubicBezTo>
                    <a:cubicBezTo>
                      <a:pt x="1109" y="4347"/>
                      <a:pt x="1310" y="4202"/>
                      <a:pt x="1434" y="4156"/>
                    </a:cubicBezTo>
                    <a:cubicBezTo>
                      <a:pt x="1557" y="4105"/>
                      <a:pt x="1542" y="4285"/>
                      <a:pt x="1346" y="4419"/>
                    </a:cubicBezTo>
                    <a:cubicBezTo>
                      <a:pt x="1150" y="4553"/>
                      <a:pt x="608" y="4697"/>
                      <a:pt x="243" y="4239"/>
                    </a:cubicBezTo>
                    <a:cubicBezTo>
                      <a:pt x="-129" y="3780"/>
                      <a:pt x="-31" y="2810"/>
                      <a:pt x="243" y="2274"/>
                    </a:cubicBezTo>
                    <a:lnTo>
                      <a:pt x="25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63;p6">
                <a:extLst>
                  <a:ext uri="{FF2B5EF4-FFF2-40B4-BE49-F238E27FC236}">
                    <a16:creationId xmlns:a16="http://schemas.microsoft.com/office/drawing/2014/main" id="{ACC29DC2-F9C8-EBD6-48F1-15BD6534BD04}"/>
                  </a:ext>
                </a:extLst>
              </p:cNvPr>
              <p:cNvSpPr/>
              <p:nvPr/>
            </p:nvSpPr>
            <p:spPr>
              <a:xfrm rot="10800000">
                <a:off x="1252040" y="1511622"/>
                <a:ext cx="47089" cy="132414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109" extrusionOk="0">
                    <a:moveTo>
                      <a:pt x="456" y="2109"/>
                    </a:moveTo>
                    <a:lnTo>
                      <a:pt x="456" y="2109"/>
                    </a:lnTo>
                    <a:cubicBezTo>
                      <a:pt x="462" y="2109"/>
                      <a:pt x="462" y="2109"/>
                      <a:pt x="462" y="2109"/>
                    </a:cubicBezTo>
                    <a:cubicBezTo>
                      <a:pt x="606" y="2109"/>
                      <a:pt x="688" y="1949"/>
                      <a:pt x="622" y="1825"/>
                    </a:cubicBezTo>
                    <a:cubicBezTo>
                      <a:pt x="580" y="1748"/>
                      <a:pt x="534" y="1660"/>
                      <a:pt x="492" y="1588"/>
                    </a:cubicBezTo>
                    <a:cubicBezTo>
                      <a:pt x="332" y="1284"/>
                      <a:pt x="322" y="871"/>
                      <a:pt x="456" y="489"/>
                    </a:cubicBezTo>
                    <a:cubicBezTo>
                      <a:pt x="528" y="293"/>
                      <a:pt x="631" y="124"/>
                      <a:pt x="750" y="0"/>
                    </a:cubicBezTo>
                    <a:cubicBezTo>
                      <a:pt x="394" y="216"/>
                      <a:pt x="33" y="737"/>
                      <a:pt x="3" y="1263"/>
                    </a:cubicBezTo>
                    <a:cubicBezTo>
                      <a:pt x="-33" y="1851"/>
                      <a:pt x="255" y="2083"/>
                      <a:pt x="400" y="2104"/>
                    </a:cubicBezTo>
                    <a:cubicBezTo>
                      <a:pt x="420" y="2109"/>
                      <a:pt x="441" y="2109"/>
                      <a:pt x="456" y="210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64;p6">
                <a:extLst>
                  <a:ext uri="{FF2B5EF4-FFF2-40B4-BE49-F238E27FC236}">
                    <a16:creationId xmlns:a16="http://schemas.microsoft.com/office/drawing/2014/main" id="{BBB401BB-D9FD-89B9-511E-34994E99B6DC}"/>
                  </a:ext>
                </a:extLst>
              </p:cNvPr>
              <p:cNvSpPr/>
              <p:nvPr/>
            </p:nvSpPr>
            <p:spPr>
              <a:xfrm rot="10800000">
                <a:off x="1163137" y="1522170"/>
                <a:ext cx="100142" cy="123184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962" extrusionOk="0">
                    <a:moveTo>
                      <a:pt x="551" y="0"/>
                    </a:moveTo>
                    <a:lnTo>
                      <a:pt x="551" y="0"/>
                    </a:lnTo>
                    <a:cubicBezTo>
                      <a:pt x="468" y="108"/>
                      <a:pt x="422" y="242"/>
                      <a:pt x="422" y="387"/>
                    </a:cubicBezTo>
                    <a:cubicBezTo>
                      <a:pt x="422" y="640"/>
                      <a:pt x="566" y="856"/>
                      <a:pt x="777" y="959"/>
                    </a:cubicBezTo>
                    <a:cubicBezTo>
                      <a:pt x="777" y="959"/>
                      <a:pt x="597" y="1119"/>
                      <a:pt x="360" y="1021"/>
                    </a:cubicBezTo>
                    <a:cubicBezTo>
                      <a:pt x="360" y="1021"/>
                      <a:pt x="530" y="1325"/>
                      <a:pt x="891" y="1325"/>
                    </a:cubicBezTo>
                    <a:cubicBezTo>
                      <a:pt x="1252" y="1325"/>
                      <a:pt x="1422" y="1031"/>
                      <a:pt x="1458" y="903"/>
                    </a:cubicBezTo>
                    <a:cubicBezTo>
                      <a:pt x="1587" y="939"/>
                      <a:pt x="1752" y="1403"/>
                      <a:pt x="1288" y="1506"/>
                    </a:cubicBezTo>
                    <a:cubicBezTo>
                      <a:pt x="1288" y="1506"/>
                      <a:pt x="1350" y="1686"/>
                      <a:pt x="1159" y="1857"/>
                    </a:cubicBezTo>
                    <a:cubicBezTo>
                      <a:pt x="963" y="2032"/>
                      <a:pt x="380" y="2032"/>
                      <a:pt x="107" y="1511"/>
                    </a:cubicBezTo>
                    <a:cubicBezTo>
                      <a:pt x="-171" y="985"/>
                      <a:pt x="133" y="175"/>
                      <a:pt x="5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65;p6">
                <a:extLst>
                  <a:ext uri="{FF2B5EF4-FFF2-40B4-BE49-F238E27FC236}">
                    <a16:creationId xmlns:a16="http://schemas.microsoft.com/office/drawing/2014/main" id="{2A58FD78-D292-43BE-27EA-8536A5092820}"/>
                  </a:ext>
                </a:extLst>
              </p:cNvPr>
              <p:cNvSpPr/>
              <p:nvPr/>
            </p:nvSpPr>
            <p:spPr>
              <a:xfrm rot="10800000">
                <a:off x="1170417" y="1611260"/>
                <a:ext cx="285609" cy="165878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2642" extrusionOk="0">
                    <a:moveTo>
                      <a:pt x="4549" y="119"/>
                    </a:moveTo>
                    <a:lnTo>
                      <a:pt x="4549" y="119"/>
                    </a:lnTo>
                    <a:cubicBezTo>
                      <a:pt x="4451" y="150"/>
                      <a:pt x="4116" y="165"/>
                      <a:pt x="3976" y="0"/>
                    </a:cubicBezTo>
                    <a:cubicBezTo>
                      <a:pt x="3976" y="0"/>
                      <a:pt x="4038" y="304"/>
                      <a:pt x="3832" y="449"/>
                    </a:cubicBezTo>
                    <a:cubicBezTo>
                      <a:pt x="3832" y="449"/>
                      <a:pt x="3842" y="217"/>
                      <a:pt x="3590" y="72"/>
                    </a:cubicBezTo>
                    <a:cubicBezTo>
                      <a:pt x="3337" y="-77"/>
                      <a:pt x="3141" y="72"/>
                      <a:pt x="3100" y="119"/>
                    </a:cubicBezTo>
                    <a:cubicBezTo>
                      <a:pt x="3100" y="119"/>
                      <a:pt x="3223" y="98"/>
                      <a:pt x="3347" y="206"/>
                    </a:cubicBezTo>
                    <a:cubicBezTo>
                      <a:pt x="3471" y="309"/>
                      <a:pt x="3507" y="681"/>
                      <a:pt x="3322" y="846"/>
                    </a:cubicBezTo>
                    <a:cubicBezTo>
                      <a:pt x="3322" y="846"/>
                      <a:pt x="3275" y="418"/>
                      <a:pt x="2904" y="165"/>
                    </a:cubicBezTo>
                    <a:cubicBezTo>
                      <a:pt x="2733" y="47"/>
                      <a:pt x="2564" y="0"/>
                      <a:pt x="2306" y="0"/>
                    </a:cubicBezTo>
                    <a:cubicBezTo>
                      <a:pt x="2043" y="0"/>
                      <a:pt x="1774" y="217"/>
                      <a:pt x="1774" y="531"/>
                    </a:cubicBezTo>
                    <a:cubicBezTo>
                      <a:pt x="1774" y="810"/>
                      <a:pt x="2007" y="944"/>
                      <a:pt x="2182" y="944"/>
                    </a:cubicBezTo>
                    <a:cubicBezTo>
                      <a:pt x="2316" y="944"/>
                      <a:pt x="2419" y="872"/>
                      <a:pt x="2460" y="836"/>
                    </a:cubicBezTo>
                    <a:cubicBezTo>
                      <a:pt x="2579" y="732"/>
                      <a:pt x="2620" y="562"/>
                      <a:pt x="2573" y="423"/>
                    </a:cubicBezTo>
                    <a:cubicBezTo>
                      <a:pt x="2573" y="423"/>
                      <a:pt x="3007" y="588"/>
                      <a:pt x="2847" y="1254"/>
                    </a:cubicBezTo>
                    <a:cubicBezTo>
                      <a:pt x="2723" y="1779"/>
                      <a:pt x="1986" y="2336"/>
                      <a:pt x="1300" y="2377"/>
                    </a:cubicBezTo>
                    <a:cubicBezTo>
                      <a:pt x="614" y="2419"/>
                      <a:pt x="274" y="2063"/>
                      <a:pt x="238" y="1800"/>
                    </a:cubicBezTo>
                    <a:cubicBezTo>
                      <a:pt x="202" y="1532"/>
                      <a:pt x="346" y="1331"/>
                      <a:pt x="392" y="1207"/>
                    </a:cubicBezTo>
                    <a:cubicBezTo>
                      <a:pt x="444" y="1088"/>
                      <a:pt x="269" y="1099"/>
                      <a:pt x="134" y="1295"/>
                    </a:cubicBezTo>
                    <a:cubicBezTo>
                      <a:pt x="-5" y="1491"/>
                      <a:pt x="-144" y="2032"/>
                      <a:pt x="310" y="2403"/>
                    </a:cubicBezTo>
                    <a:cubicBezTo>
                      <a:pt x="769" y="2769"/>
                      <a:pt x="1738" y="2671"/>
                      <a:pt x="2274" y="2403"/>
                    </a:cubicBezTo>
                    <a:lnTo>
                      <a:pt x="4549" y="11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66;p6">
                <a:extLst>
                  <a:ext uri="{FF2B5EF4-FFF2-40B4-BE49-F238E27FC236}">
                    <a16:creationId xmlns:a16="http://schemas.microsoft.com/office/drawing/2014/main" id="{0677EEFB-8498-A582-3743-CDDE16CD1C72}"/>
                  </a:ext>
                </a:extLst>
              </p:cNvPr>
              <p:cNvSpPr/>
              <p:nvPr/>
            </p:nvSpPr>
            <p:spPr>
              <a:xfrm rot="10800000">
                <a:off x="1295736" y="1640958"/>
                <a:ext cx="132727" cy="47152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751" extrusionOk="0">
                    <a:moveTo>
                      <a:pt x="0" y="294"/>
                    </a:moveTo>
                    <a:lnTo>
                      <a:pt x="0" y="294"/>
                    </a:lnTo>
                    <a:lnTo>
                      <a:pt x="0" y="289"/>
                    </a:lnTo>
                    <a:cubicBezTo>
                      <a:pt x="5" y="150"/>
                      <a:pt x="165" y="62"/>
                      <a:pt x="288" y="129"/>
                    </a:cubicBezTo>
                    <a:cubicBezTo>
                      <a:pt x="366" y="176"/>
                      <a:pt x="448" y="222"/>
                      <a:pt x="526" y="258"/>
                    </a:cubicBezTo>
                    <a:cubicBezTo>
                      <a:pt x="825" y="418"/>
                      <a:pt x="1237" y="434"/>
                      <a:pt x="1624" y="294"/>
                    </a:cubicBezTo>
                    <a:cubicBezTo>
                      <a:pt x="1815" y="222"/>
                      <a:pt x="1985" y="124"/>
                      <a:pt x="2114" y="0"/>
                    </a:cubicBezTo>
                    <a:cubicBezTo>
                      <a:pt x="1892" y="356"/>
                      <a:pt x="1372" y="717"/>
                      <a:pt x="851" y="748"/>
                    </a:cubicBezTo>
                    <a:cubicBezTo>
                      <a:pt x="258" y="784"/>
                      <a:pt x="26" y="495"/>
                      <a:pt x="5" y="351"/>
                    </a:cubicBezTo>
                    <a:cubicBezTo>
                      <a:pt x="5" y="331"/>
                      <a:pt x="0" y="315"/>
                      <a:pt x="0" y="29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7;p6">
                <a:extLst>
                  <a:ext uri="{FF2B5EF4-FFF2-40B4-BE49-F238E27FC236}">
                    <a16:creationId xmlns:a16="http://schemas.microsoft.com/office/drawing/2014/main" id="{841F39DB-951E-6CF5-2553-C7982D6C9129}"/>
                  </a:ext>
                </a:extLst>
              </p:cNvPr>
              <p:cNvSpPr/>
              <p:nvPr/>
            </p:nvSpPr>
            <p:spPr>
              <a:xfrm rot="10800000">
                <a:off x="1294732" y="1676619"/>
                <a:ext cx="122996" cy="100268"/>
              </a:xfrm>
              <a:custGeom>
                <a:avLst/>
                <a:gdLst/>
                <a:ahLst/>
                <a:cxnLst/>
                <a:rect l="l" t="t" r="r" b="b"/>
                <a:pathLst>
                  <a:path w="1959" h="1597" extrusionOk="0">
                    <a:moveTo>
                      <a:pt x="1959" y="1048"/>
                    </a:moveTo>
                    <a:lnTo>
                      <a:pt x="1959" y="1048"/>
                    </a:lnTo>
                    <a:cubicBezTo>
                      <a:pt x="1850" y="1126"/>
                      <a:pt x="1716" y="1172"/>
                      <a:pt x="1572" y="1172"/>
                    </a:cubicBezTo>
                    <a:cubicBezTo>
                      <a:pt x="1319" y="1172"/>
                      <a:pt x="1103" y="1028"/>
                      <a:pt x="1000" y="816"/>
                    </a:cubicBezTo>
                    <a:cubicBezTo>
                      <a:pt x="1000" y="816"/>
                      <a:pt x="845" y="997"/>
                      <a:pt x="938" y="1239"/>
                    </a:cubicBezTo>
                    <a:cubicBezTo>
                      <a:pt x="938" y="1239"/>
                      <a:pt x="633" y="1064"/>
                      <a:pt x="633" y="702"/>
                    </a:cubicBezTo>
                    <a:cubicBezTo>
                      <a:pt x="633" y="342"/>
                      <a:pt x="927" y="171"/>
                      <a:pt x="1062" y="136"/>
                    </a:cubicBezTo>
                    <a:cubicBezTo>
                      <a:pt x="1020" y="12"/>
                      <a:pt x="556" y="-158"/>
                      <a:pt x="453" y="305"/>
                    </a:cubicBezTo>
                    <a:cubicBezTo>
                      <a:pt x="453" y="305"/>
                      <a:pt x="272" y="244"/>
                      <a:pt x="102" y="440"/>
                    </a:cubicBezTo>
                    <a:cubicBezTo>
                      <a:pt x="-68" y="631"/>
                      <a:pt x="-73" y="1213"/>
                      <a:pt x="448" y="1492"/>
                    </a:cubicBezTo>
                    <a:cubicBezTo>
                      <a:pt x="973" y="1765"/>
                      <a:pt x="1783" y="1466"/>
                      <a:pt x="1959" y="104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68;p6">
                <a:extLst>
                  <a:ext uri="{FF2B5EF4-FFF2-40B4-BE49-F238E27FC236}">
                    <a16:creationId xmlns:a16="http://schemas.microsoft.com/office/drawing/2014/main" id="{A2ACFDB0-F5BA-1EA0-3818-6633DBE0CA64}"/>
                  </a:ext>
                </a:extLst>
              </p:cNvPr>
              <p:cNvSpPr/>
              <p:nvPr/>
            </p:nvSpPr>
            <p:spPr>
              <a:xfrm rot="10800000">
                <a:off x="1343014" y="1548854"/>
                <a:ext cx="47905" cy="48282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9" extrusionOk="0">
                    <a:moveTo>
                      <a:pt x="763" y="382"/>
                    </a:moveTo>
                    <a:lnTo>
                      <a:pt x="763" y="382"/>
                    </a:lnTo>
                    <a:cubicBezTo>
                      <a:pt x="763" y="171"/>
                      <a:pt x="593" y="0"/>
                      <a:pt x="382" y="0"/>
                    </a:cubicBezTo>
                    <a:cubicBezTo>
                      <a:pt x="170" y="0"/>
                      <a:pt x="0" y="171"/>
                      <a:pt x="0" y="382"/>
                    </a:cubicBezTo>
                    <a:cubicBezTo>
                      <a:pt x="0" y="594"/>
                      <a:pt x="170" y="769"/>
                      <a:pt x="382" y="769"/>
                    </a:cubicBezTo>
                    <a:cubicBezTo>
                      <a:pt x="593" y="769"/>
                      <a:pt x="763" y="594"/>
                      <a:pt x="763" y="3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69;p6">
                <a:extLst>
                  <a:ext uri="{FF2B5EF4-FFF2-40B4-BE49-F238E27FC236}">
                    <a16:creationId xmlns:a16="http://schemas.microsoft.com/office/drawing/2014/main" id="{97F8D5DF-9F1A-C1D2-94B9-DF785859D962}"/>
                  </a:ext>
                </a:extLst>
              </p:cNvPr>
              <p:cNvSpPr/>
              <p:nvPr/>
            </p:nvSpPr>
            <p:spPr>
              <a:xfrm rot="10800000">
                <a:off x="1428274" y="1422406"/>
                <a:ext cx="89469" cy="89406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1424" extrusionOk="0">
                    <a:moveTo>
                      <a:pt x="654" y="1313"/>
                    </a:moveTo>
                    <a:lnTo>
                      <a:pt x="654" y="1313"/>
                    </a:lnTo>
                    <a:cubicBezTo>
                      <a:pt x="953" y="1014"/>
                      <a:pt x="1463" y="49"/>
                      <a:pt x="1422" y="3"/>
                    </a:cubicBezTo>
                    <a:cubicBezTo>
                      <a:pt x="1381" y="-38"/>
                      <a:pt x="406" y="477"/>
                      <a:pt x="112" y="771"/>
                    </a:cubicBezTo>
                    <a:cubicBezTo>
                      <a:pt x="-38" y="921"/>
                      <a:pt x="-38" y="1163"/>
                      <a:pt x="112" y="1313"/>
                    </a:cubicBezTo>
                    <a:cubicBezTo>
                      <a:pt x="261" y="1462"/>
                      <a:pt x="504" y="1462"/>
                      <a:pt x="654" y="13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70;p6">
                <a:extLst>
                  <a:ext uri="{FF2B5EF4-FFF2-40B4-BE49-F238E27FC236}">
                    <a16:creationId xmlns:a16="http://schemas.microsoft.com/office/drawing/2014/main" id="{E7B50F09-CC20-C6A9-405C-4B1EE6E5D4DF}"/>
                  </a:ext>
                </a:extLst>
              </p:cNvPr>
              <p:cNvSpPr/>
              <p:nvPr/>
            </p:nvSpPr>
            <p:spPr>
              <a:xfrm rot="10800000">
                <a:off x="1390918" y="1452606"/>
                <a:ext cx="36980" cy="77477"/>
              </a:xfrm>
              <a:custGeom>
                <a:avLst/>
                <a:gdLst/>
                <a:ahLst/>
                <a:cxnLst/>
                <a:rect l="l" t="t" r="r" b="b"/>
                <a:pathLst>
                  <a:path w="589" h="1234" extrusionOk="0">
                    <a:moveTo>
                      <a:pt x="589" y="0"/>
                    </a:moveTo>
                    <a:lnTo>
                      <a:pt x="589" y="0"/>
                    </a:lnTo>
                    <a:cubicBezTo>
                      <a:pt x="300" y="320"/>
                      <a:pt x="414" y="644"/>
                      <a:pt x="455" y="851"/>
                    </a:cubicBezTo>
                    <a:cubicBezTo>
                      <a:pt x="522" y="1155"/>
                      <a:pt x="269" y="1361"/>
                      <a:pt x="78" y="1145"/>
                    </a:cubicBezTo>
                    <a:cubicBezTo>
                      <a:pt x="-102" y="933"/>
                      <a:pt x="12" y="191"/>
                      <a:pt x="5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271;p6">
                <a:extLst>
                  <a:ext uri="{FF2B5EF4-FFF2-40B4-BE49-F238E27FC236}">
                    <a16:creationId xmlns:a16="http://schemas.microsoft.com/office/drawing/2014/main" id="{92F9A112-6745-18B5-CCF1-8C83AB5FEF4A}"/>
                  </a:ext>
                </a:extLst>
              </p:cNvPr>
              <p:cNvSpPr/>
              <p:nvPr/>
            </p:nvSpPr>
            <p:spPr>
              <a:xfrm rot="10800000">
                <a:off x="1410004" y="1512251"/>
                <a:ext cx="77288" cy="36604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583" extrusionOk="0">
                    <a:moveTo>
                      <a:pt x="1231" y="0"/>
                    </a:moveTo>
                    <a:lnTo>
                      <a:pt x="1231" y="0"/>
                    </a:lnTo>
                    <a:cubicBezTo>
                      <a:pt x="916" y="283"/>
                      <a:pt x="586" y="175"/>
                      <a:pt x="380" y="128"/>
                    </a:cubicBezTo>
                    <a:cubicBezTo>
                      <a:pt x="81" y="62"/>
                      <a:pt x="-130" y="314"/>
                      <a:pt x="91" y="505"/>
                    </a:cubicBezTo>
                    <a:cubicBezTo>
                      <a:pt x="297" y="685"/>
                      <a:pt x="1040" y="572"/>
                      <a:pt x="12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" name="Google Shape;272;p6">
              <a:extLst>
                <a:ext uri="{FF2B5EF4-FFF2-40B4-BE49-F238E27FC236}">
                  <a16:creationId xmlns:a16="http://schemas.microsoft.com/office/drawing/2014/main" id="{CF8B9A30-5C53-923C-04EB-8D533C77AB63}"/>
                </a:ext>
              </a:extLst>
            </p:cNvPr>
            <p:cNvGrpSpPr/>
            <p:nvPr/>
          </p:nvGrpSpPr>
          <p:grpSpPr>
            <a:xfrm rot="-5400000">
              <a:off x="8606762" y="4612627"/>
              <a:ext cx="354831" cy="354766"/>
              <a:chOff x="1162947" y="1422406"/>
              <a:chExt cx="354795" cy="354731"/>
            </a:xfrm>
          </p:grpSpPr>
          <p:sp>
            <p:nvSpPr>
              <p:cNvPr id="11" name="Google Shape;273;p6">
                <a:extLst>
                  <a:ext uri="{FF2B5EF4-FFF2-40B4-BE49-F238E27FC236}">
                    <a16:creationId xmlns:a16="http://schemas.microsoft.com/office/drawing/2014/main" id="{AC2A3911-BDCE-E010-B7F6-FDD0AF8A110E}"/>
                  </a:ext>
                </a:extLst>
              </p:cNvPr>
              <p:cNvSpPr/>
              <p:nvPr/>
            </p:nvSpPr>
            <p:spPr>
              <a:xfrm rot="10800000">
                <a:off x="1162947" y="1483932"/>
                <a:ext cx="165815" cy="285735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4551" extrusionOk="0">
                    <a:moveTo>
                      <a:pt x="2522" y="0"/>
                    </a:moveTo>
                    <a:lnTo>
                      <a:pt x="2522" y="0"/>
                    </a:lnTo>
                    <a:cubicBezTo>
                      <a:pt x="2496" y="103"/>
                      <a:pt x="2475" y="438"/>
                      <a:pt x="2641" y="572"/>
                    </a:cubicBezTo>
                    <a:cubicBezTo>
                      <a:pt x="2641" y="572"/>
                      <a:pt x="2336" y="516"/>
                      <a:pt x="2197" y="717"/>
                    </a:cubicBezTo>
                    <a:cubicBezTo>
                      <a:pt x="2197" y="717"/>
                      <a:pt x="2424" y="706"/>
                      <a:pt x="2573" y="959"/>
                    </a:cubicBezTo>
                    <a:cubicBezTo>
                      <a:pt x="2718" y="1217"/>
                      <a:pt x="2573" y="1408"/>
                      <a:pt x="2522" y="1449"/>
                    </a:cubicBezTo>
                    <a:cubicBezTo>
                      <a:pt x="2522" y="1449"/>
                      <a:pt x="2543" y="1325"/>
                      <a:pt x="2439" y="1201"/>
                    </a:cubicBezTo>
                    <a:cubicBezTo>
                      <a:pt x="2331" y="1078"/>
                      <a:pt x="1960" y="1041"/>
                      <a:pt x="1795" y="1232"/>
                    </a:cubicBezTo>
                    <a:cubicBezTo>
                      <a:pt x="1795" y="1232"/>
                      <a:pt x="2223" y="1279"/>
                      <a:pt x="2475" y="1645"/>
                    </a:cubicBezTo>
                    <a:cubicBezTo>
                      <a:pt x="2594" y="1815"/>
                      <a:pt x="2641" y="1985"/>
                      <a:pt x="2641" y="2243"/>
                    </a:cubicBezTo>
                    <a:cubicBezTo>
                      <a:pt x="2641" y="2511"/>
                      <a:pt x="2429" y="2774"/>
                      <a:pt x="2109" y="2774"/>
                    </a:cubicBezTo>
                    <a:cubicBezTo>
                      <a:pt x="1831" y="2774"/>
                      <a:pt x="1696" y="2542"/>
                      <a:pt x="1696" y="2367"/>
                    </a:cubicBezTo>
                    <a:cubicBezTo>
                      <a:pt x="1696" y="2233"/>
                      <a:pt x="1769" y="2135"/>
                      <a:pt x="1810" y="2088"/>
                    </a:cubicBezTo>
                    <a:cubicBezTo>
                      <a:pt x="1908" y="1975"/>
                      <a:pt x="2078" y="1934"/>
                      <a:pt x="2223" y="1975"/>
                    </a:cubicBezTo>
                    <a:cubicBezTo>
                      <a:pt x="2223" y="1975"/>
                      <a:pt x="2052" y="1547"/>
                      <a:pt x="1387" y="1701"/>
                    </a:cubicBezTo>
                    <a:cubicBezTo>
                      <a:pt x="861" y="1831"/>
                      <a:pt x="304" y="2568"/>
                      <a:pt x="268" y="3248"/>
                    </a:cubicBezTo>
                    <a:cubicBezTo>
                      <a:pt x="227" y="3935"/>
                      <a:pt x="578" y="4275"/>
                      <a:pt x="846" y="4311"/>
                    </a:cubicBezTo>
                    <a:cubicBezTo>
                      <a:pt x="1109" y="4347"/>
                      <a:pt x="1310" y="4202"/>
                      <a:pt x="1434" y="4156"/>
                    </a:cubicBezTo>
                    <a:cubicBezTo>
                      <a:pt x="1557" y="4105"/>
                      <a:pt x="1542" y="4285"/>
                      <a:pt x="1346" y="4419"/>
                    </a:cubicBezTo>
                    <a:cubicBezTo>
                      <a:pt x="1150" y="4553"/>
                      <a:pt x="608" y="4697"/>
                      <a:pt x="243" y="4239"/>
                    </a:cubicBezTo>
                    <a:cubicBezTo>
                      <a:pt x="-129" y="3780"/>
                      <a:pt x="-31" y="2810"/>
                      <a:pt x="243" y="2274"/>
                    </a:cubicBezTo>
                    <a:lnTo>
                      <a:pt x="25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274;p6">
                <a:extLst>
                  <a:ext uri="{FF2B5EF4-FFF2-40B4-BE49-F238E27FC236}">
                    <a16:creationId xmlns:a16="http://schemas.microsoft.com/office/drawing/2014/main" id="{B4EBA46E-63F4-22D1-5096-7A515C958591}"/>
                  </a:ext>
                </a:extLst>
              </p:cNvPr>
              <p:cNvSpPr/>
              <p:nvPr/>
            </p:nvSpPr>
            <p:spPr>
              <a:xfrm rot="10800000">
                <a:off x="1252040" y="1511622"/>
                <a:ext cx="47089" cy="132414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109" extrusionOk="0">
                    <a:moveTo>
                      <a:pt x="456" y="2109"/>
                    </a:moveTo>
                    <a:lnTo>
                      <a:pt x="456" y="2109"/>
                    </a:lnTo>
                    <a:cubicBezTo>
                      <a:pt x="462" y="2109"/>
                      <a:pt x="462" y="2109"/>
                      <a:pt x="462" y="2109"/>
                    </a:cubicBezTo>
                    <a:cubicBezTo>
                      <a:pt x="606" y="2109"/>
                      <a:pt x="688" y="1949"/>
                      <a:pt x="622" y="1825"/>
                    </a:cubicBezTo>
                    <a:cubicBezTo>
                      <a:pt x="580" y="1748"/>
                      <a:pt x="534" y="1660"/>
                      <a:pt x="492" y="1588"/>
                    </a:cubicBezTo>
                    <a:cubicBezTo>
                      <a:pt x="332" y="1284"/>
                      <a:pt x="322" y="871"/>
                      <a:pt x="456" y="489"/>
                    </a:cubicBezTo>
                    <a:cubicBezTo>
                      <a:pt x="528" y="293"/>
                      <a:pt x="631" y="124"/>
                      <a:pt x="750" y="0"/>
                    </a:cubicBezTo>
                    <a:cubicBezTo>
                      <a:pt x="394" y="216"/>
                      <a:pt x="33" y="737"/>
                      <a:pt x="3" y="1263"/>
                    </a:cubicBezTo>
                    <a:cubicBezTo>
                      <a:pt x="-33" y="1851"/>
                      <a:pt x="255" y="2083"/>
                      <a:pt x="400" y="2104"/>
                    </a:cubicBezTo>
                    <a:cubicBezTo>
                      <a:pt x="420" y="2109"/>
                      <a:pt x="441" y="2109"/>
                      <a:pt x="456" y="210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275;p6">
                <a:extLst>
                  <a:ext uri="{FF2B5EF4-FFF2-40B4-BE49-F238E27FC236}">
                    <a16:creationId xmlns:a16="http://schemas.microsoft.com/office/drawing/2014/main" id="{1F9FB692-E867-8979-BD16-C901F15B172F}"/>
                  </a:ext>
                </a:extLst>
              </p:cNvPr>
              <p:cNvSpPr/>
              <p:nvPr/>
            </p:nvSpPr>
            <p:spPr>
              <a:xfrm rot="10800000">
                <a:off x="1163137" y="1522170"/>
                <a:ext cx="100142" cy="123184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962" extrusionOk="0">
                    <a:moveTo>
                      <a:pt x="551" y="0"/>
                    </a:moveTo>
                    <a:lnTo>
                      <a:pt x="551" y="0"/>
                    </a:lnTo>
                    <a:cubicBezTo>
                      <a:pt x="468" y="108"/>
                      <a:pt x="422" y="242"/>
                      <a:pt x="422" y="387"/>
                    </a:cubicBezTo>
                    <a:cubicBezTo>
                      <a:pt x="422" y="640"/>
                      <a:pt x="566" y="856"/>
                      <a:pt x="777" y="959"/>
                    </a:cubicBezTo>
                    <a:cubicBezTo>
                      <a:pt x="777" y="959"/>
                      <a:pt x="597" y="1119"/>
                      <a:pt x="360" y="1021"/>
                    </a:cubicBezTo>
                    <a:cubicBezTo>
                      <a:pt x="360" y="1021"/>
                      <a:pt x="530" y="1325"/>
                      <a:pt x="891" y="1325"/>
                    </a:cubicBezTo>
                    <a:cubicBezTo>
                      <a:pt x="1252" y="1325"/>
                      <a:pt x="1422" y="1031"/>
                      <a:pt x="1458" y="903"/>
                    </a:cubicBezTo>
                    <a:cubicBezTo>
                      <a:pt x="1587" y="939"/>
                      <a:pt x="1752" y="1403"/>
                      <a:pt x="1288" y="1506"/>
                    </a:cubicBezTo>
                    <a:cubicBezTo>
                      <a:pt x="1288" y="1506"/>
                      <a:pt x="1350" y="1686"/>
                      <a:pt x="1159" y="1857"/>
                    </a:cubicBezTo>
                    <a:cubicBezTo>
                      <a:pt x="963" y="2032"/>
                      <a:pt x="380" y="2032"/>
                      <a:pt x="107" y="1511"/>
                    </a:cubicBezTo>
                    <a:cubicBezTo>
                      <a:pt x="-171" y="985"/>
                      <a:pt x="133" y="175"/>
                      <a:pt x="5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276;p6">
                <a:extLst>
                  <a:ext uri="{FF2B5EF4-FFF2-40B4-BE49-F238E27FC236}">
                    <a16:creationId xmlns:a16="http://schemas.microsoft.com/office/drawing/2014/main" id="{2C51771C-E670-5758-4966-C03BC1EF3F4D}"/>
                  </a:ext>
                </a:extLst>
              </p:cNvPr>
              <p:cNvSpPr/>
              <p:nvPr/>
            </p:nvSpPr>
            <p:spPr>
              <a:xfrm rot="10800000">
                <a:off x="1170417" y="1611260"/>
                <a:ext cx="285609" cy="165878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2642" extrusionOk="0">
                    <a:moveTo>
                      <a:pt x="4549" y="119"/>
                    </a:moveTo>
                    <a:lnTo>
                      <a:pt x="4549" y="119"/>
                    </a:lnTo>
                    <a:cubicBezTo>
                      <a:pt x="4451" y="150"/>
                      <a:pt x="4116" y="165"/>
                      <a:pt x="3976" y="0"/>
                    </a:cubicBezTo>
                    <a:cubicBezTo>
                      <a:pt x="3976" y="0"/>
                      <a:pt x="4038" y="304"/>
                      <a:pt x="3832" y="449"/>
                    </a:cubicBezTo>
                    <a:cubicBezTo>
                      <a:pt x="3832" y="449"/>
                      <a:pt x="3842" y="217"/>
                      <a:pt x="3590" y="72"/>
                    </a:cubicBezTo>
                    <a:cubicBezTo>
                      <a:pt x="3337" y="-77"/>
                      <a:pt x="3141" y="72"/>
                      <a:pt x="3100" y="119"/>
                    </a:cubicBezTo>
                    <a:cubicBezTo>
                      <a:pt x="3100" y="119"/>
                      <a:pt x="3223" y="98"/>
                      <a:pt x="3347" y="206"/>
                    </a:cubicBezTo>
                    <a:cubicBezTo>
                      <a:pt x="3471" y="309"/>
                      <a:pt x="3507" y="681"/>
                      <a:pt x="3322" y="846"/>
                    </a:cubicBezTo>
                    <a:cubicBezTo>
                      <a:pt x="3322" y="846"/>
                      <a:pt x="3275" y="418"/>
                      <a:pt x="2904" y="165"/>
                    </a:cubicBezTo>
                    <a:cubicBezTo>
                      <a:pt x="2733" y="47"/>
                      <a:pt x="2564" y="0"/>
                      <a:pt x="2306" y="0"/>
                    </a:cubicBezTo>
                    <a:cubicBezTo>
                      <a:pt x="2043" y="0"/>
                      <a:pt x="1774" y="217"/>
                      <a:pt x="1774" y="531"/>
                    </a:cubicBezTo>
                    <a:cubicBezTo>
                      <a:pt x="1774" y="810"/>
                      <a:pt x="2007" y="944"/>
                      <a:pt x="2182" y="944"/>
                    </a:cubicBezTo>
                    <a:cubicBezTo>
                      <a:pt x="2316" y="944"/>
                      <a:pt x="2419" y="872"/>
                      <a:pt x="2460" y="836"/>
                    </a:cubicBezTo>
                    <a:cubicBezTo>
                      <a:pt x="2579" y="732"/>
                      <a:pt x="2620" y="562"/>
                      <a:pt x="2573" y="423"/>
                    </a:cubicBezTo>
                    <a:cubicBezTo>
                      <a:pt x="2573" y="423"/>
                      <a:pt x="3007" y="588"/>
                      <a:pt x="2847" y="1254"/>
                    </a:cubicBezTo>
                    <a:cubicBezTo>
                      <a:pt x="2723" y="1779"/>
                      <a:pt x="1986" y="2336"/>
                      <a:pt x="1300" y="2377"/>
                    </a:cubicBezTo>
                    <a:cubicBezTo>
                      <a:pt x="614" y="2419"/>
                      <a:pt x="274" y="2063"/>
                      <a:pt x="238" y="1800"/>
                    </a:cubicBezTo>
                    <a:cubicBezTo>
                      <a:pt x="202" y="1532"/>
                      <a:pt x="346" y="1331"/>
                      <a:pt x="392" y="1207"/>
                    </a:cubicBezTo>
                    <a:cubicBezTo>
                      <a:pt x="444" y="1088"/>
                      <a:pt x="269" y="1099"/>
                      <a:pt x="134" y="1295"/>
                    </a:cubicBezTo>
                    <a:cubicBezTo>
                      <a:pt x="-5" y="1491"/>
                      <a:pt x="-144" y="2032"/>
                      <a:pt x="310" y="2403"/>
                    </a:cubicBezTo>
                    <a:cubicBezTo>
                      <a:pt x="769" y="2769"/>
                      <a:pt x="1738" y="2671"/>
                      <a:pt x="2274" y="2403"/>
                    </a:cubicBezTo>
                    <a:lnTo>
                      <a:pt x="4549" y="11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277;p6">
                <a:extLst>
                  <a:ext uri="{FF2B5EF4-FFF2-40B4-BE49-F238E27FC236}">
                    <a16:creationId xmlns:a16="http://schemas.microsoft.com/office/drawing/2014/main" id="{71C07025-4216-E91F-A671-19B3777EE5B4}"/>
                  </a:ext>
                </a:extLst>
              </p:cNvPr>
              <p:cNvSpPr/>
              <p:nvPr/>
            </p:nvSpPr>
            <p:spPr>
              <a:xfrm rot="10800000">
                <a:off x="1295736" y="1640958"/>
                <a:ext cx="132727" cy="47152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751" extrusionOk="0">
                    <a:moveTo>
                      <a:pt x="0" y="294"/>
                    </a:moveTo>
                    <a:lnTo>
                      <a:pt x="0" y="294"/>
                    </a:lnTo>
                    <a:lnTo>
                      <a:pt x="0" y="289"/>
                    </a:lnTo>
                    <a:cubicBezTo>
                      <a:pt x="5" y="150"/>
                      <a:pt x="165" y="62"/>
                      <a:pt x="288" y="129"/>
                    </a:cubicBezTo>
                    <a:cubicBezTo>
                      <a:pt x="366" y="176"/>
                      <a:pt x="448" y="222"/>
                      <a:pt x="526" y="258"/>
                    </a:cubicBezTo>
                    <a:cubicBezTo>
                      <a:pt x="825" y="418"/>
                      <a:pt x="1237" y="434"/>
                      <a:pt x="1624" y="294"/>
                    </a:cubicBezTo>
                    <a:cubicBezTo>
                      <a:pt x="1815" y="222"/>
                      <a:pt x="1985" y="124"/>
                      <a:pt x="2114" y="0"/>
                    </a:cubicBezTo>
                    <a:cubicBezTo>
                      <a:pt x="1892" y="356"/>
                      <a:pt x="1372" y="717"/>
                      <a:pt x="851" y="748"/>
                    </a:cubicBezTo>
                    <a:cubicBezTo>
                      <a:pt x="258" y="784"/>
                      <a:pt x="26" y="495"/>
                      <a:pt x="5" y="351"/>
                    </a:cubicBezTo>
                    <a:cubicBezTo>
                      <a:pt x="5" y="331"/>
                      <a:pt x="0" y="315"/>
                      <a:pt x="0" y="29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278;p6">
                <a:extLst>
                  <a:ext uri="{FF2B5EF4-FFF2-40B4-BE49-F238E27FC236}">
                    <a16:creationId xmlns:a16="http://schemas.microsoft.com/office/drawing/2014/main" id="{23A579EB-2EC4-2A3E-7006-5715F30E9F99}"/>
                  </a:ext>
                </a:extLst>
              </p:cNvPr>
              <p:cNvSpPr/>
              <p:nvPr/>
            </p:nvSpPr>
            <p:spPr>
              <a:xfrm rot="10800000">
                <a:off x="1294732" y="1676619"/>
                <a:ext cx="122996" cy="100268"/>
              </a:xfrm>
              <a:custGeom>
                <a:avLst/>
                <a:gdLst/>
                <a:ahLst/>
                <a:cxnLst/>
                <a:rect l="l" t="t" r="r" b="b"/>
                <a:pathLst>
                  <a:path w="1959" h="1597" extrusionOk="0">
                    <a:moveTo>
                      <a:pt x="1959" y="1048"/>
                    </a:moveTo>
                    <a:lnTo>
                      <a:pt x="1959" y="1048"/>
                    </a:lnTo>
                    <a:cubicBezTo>
                      <a:pt x="1850" y="1126"/>
                      <a:pt x="1716" y="1172"/>
                      <a:pt x="1572" y="1172"/>
                    </a:cubicBezTo>
                    <a:cubicBezTo>
                      <a:pt x="1319" y="1172"/>
                      <a:pt x="1103" y="1028"/>
                      <a:pt x="1000" y="816"/>
                    </a:cubicBezTo>
                    <a:cubicBezTo>
                      <a:pt x="1000" y="816"/>
                      <a:pt x="845" y="997"/>
                      <a:pt x="938" y="1239"/>
                    </a:cubicBezTo>
                    <a:cubicBezTo>
                      <a:pt x="938" y="1239"/>
                      <a:pt x="633" y="1064"/>
                      <a:pt x="633" y="702"/>
                    </a:cubicBezTo>
                    <a:cubicBezTo>
                      <a:pt x="633" y="342"/>
                      <a:pt x="927" y="171"/>
                      <a:pt x="1062" y="136"/>
                    </a:cubicBezTo>
                    <a:cubicBezTo>
                      <a:pt x="1020" y="12"/>
                      <a:pt x="556" y="-158"/>
                      <a:pt x="453" y="305"/>
                    </a:cubicBezTo>
                    <a:cubicBezTo>
                      <a:pt x="453" y="305"/>
                      <a:pt x="272" y="244"/>
                      <a:pt x="102" y="440"/>
                    </a:cubicBezTo>
                    <a:cubicBezTo>
                      <a:pt x="-68" y="631"/>
                      <a:pt x="-73" y="1213"/>
                      <a:pt x="448" y="1492"/>
                    </a:cubicBezTo>
                    <a:cubicBezTo>
                      <a:pt x="973" y="1765"/>
                      <a:pt x="1783" y="1466"/>
                      <a:pt x="1959" y="104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279;p6">
                <a:extLst>
                  <a:ext uri="{FF2B5EF4-FFF2-40B4-BE49-F238E27FC236}">
                    <a16:creationId xmlns:a16="http://schemas.microsoft.com/office/drawing/2014/main" id="{67E47321-55E1-DABC-146B-FBDB47E9341A}"/>
                  </a:ext>
                </a:extLst>
              </p:cNvPr>
              <p:cNvSpPr/>
              <p:nvPr/>
            </p:nvSpPr>
            <p:spPr>
              <a:xfrm rot="10800000">
                <a:off x="1343014" y="1548854"/>
                <a:ext cx="47905" cy="48282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9" extrusionOk="0">
                    <a:moveTo>
                      <a:pt x="763" y="382"/>
                    </a:moveTo>
                    <a:lnTo>
                      <a:pt x="763" y="382"/>
                    </a:lnTo>
                    <a:cubicBezTo>
                      <a:pt x="763" y="171"/>
                      <a:pt x="593" y="0"/>
                      <a:pt x="382" y="0"/>
                    </a:cubicBezTo>
                    <a:cubicBezTo>
                      <a:pt x="170" y="0"/>
                      <a:pt x="0" y="171"/>
                      <a:pt x="0" y="382"/>
                    </a:cubicBezTo>
                    <a:cubicBezTo>
                      <a:pt x="0" y="594"/>
                      <a:pt x="170" y="769"/>
                      <a:pt x="382" y="769"/>
                    </a:cubicBezTo>
                    <a:cubicBezTo>
                      <a:pt x="593" y="769"/>
                      <a:pt x="763" y="594"/>
                      <a:pt x="763" y="3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280;p6">
                <a:extLst>
                  <a:ext uri="{FF2B5EF4-FFF2-40B4-BE49-F238E27FC236}">
                    <a16:creationId xmlns:a16="http://schemas.microsoft.com/office/drawing/2014/main" id="{8E0B384C-9368-BD1B-D06B-25597508BCED}"/>
                  </a:ext>
                </a:extLst>
              </p:cNvPr>
              <p:cNvSpPr/>
              <p:nvPr/>
            </p:nvSpPr>
            <p:spPr>
              <a:xfrm rot="10800000">
                <a:off x="1428274" y="1422406"/>
                <a:ext cx="89469" cy="89406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1424" extrusionOk="0">
                    <a:moveTo>
                      <a:pt x="654" y="1313"/>
                    </a:moveTo>
                    <a:lnTo>
                      <a:pt x="654" y="1313"/>
                    </a:lnTo>
                    <a:cubicBezTo>
                      <a:pt x="953" y="1014"/>
                      <a:pt x="1463" y="49"/>
                      <a:pt x="1422" y="3"/>
                    </a:cubicBezTo>
                    <a:cubicBezTo>
                      <a:pt x="1381" y="-38"/>
                      <a:pt x="406" y="477"/>
                      <a:pt x="112" y="771"/>
                    </a:cubicBezTo>
                    <a:cubicBezTo>
                      <a:pt x="-38" y="921"/>
                      <a:pt x="-38" y="1163"/>
                      <a:pt x="112" y="1313"/>
                    </a:cubicBezTo>
                    <a:cubicBezTo>
                      <a:pt x="261" y="1462"/>
                      <a:pt x="504" y="1462"/>
                      <a:pt x="654" y="13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281;p6">
                <a:extLst>
                  <a:ext uri="{FF2B5EF4-FFF2-40B4-BE49-F238E27FC236}">
                    <a16:creationId xmlns:a16="http://schemas.microsoft.com/office/drawing/2014/main" id="{61AD483E-D3EF-B6EC-0262-7164B5E32110}"/>
                  </a:ext>
                </a:extLst>
              </p:cNvPr>
              <p:cNvSpPr/>
              <p:nvPr/>
            </p:nvSpPr>
            <p:spPr>
              <a:xfrm rot="10800000">
                <a:off x="1390918" y="1452606"/>
                <a:ext cx="36980" cy="77477"/>
              </a:xfrm>
              <a:custGeom>
                <a:avLst/>
                <a:gdLst/>
                <a:ahLst/>
                <a:cxnLst/>
                <a:rect l="l" t="t" r="r" b="b"/>
                <a:pathLst>
                  <a:path w="589" h="1234" extrusionOk="0">
                    <a:moveTo>
                      <a:pt x="589" y="0"/>
                    </a:moveTo>
                    <a:lnTo>
                      <a:pt x="589" y="0"/>
                    </a:lnTo>
                    <a:cubicBezTo>
                      <a:pt x="300" y="320"/>
                      <a:pt x="414" y="644"/>
                      <a:pt x="455" y="851"/>
                    </a:cubicBezTo>
                    <a:cubicBezTo>
                      <a:pt x="522" y="1155"/>
                      <a:pt x="269" y="1361"/>
                      <a:pt x="78" y="1145"/>
                    </a:cubicBezTo>
                    <a:cubicBezTo>
                      <a:pt x="-102" y="933"/>
                      <a:pt x="12" y="191"/>
                      <a:pt x="5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82;p6">
                <a:extLst>
                  <a:ext uri="{FF2B5EF4-FFF2-40B4-BE49-F238E27FC236}">
                    <a16:creationId xmlns:a16="http://schemas.microsoft.com/office/drawing/2014/main" id="{6918DD4A-C169-1B7E-BDEA-84C8A3DB4EF6}"/>
                  </a:ext>
                </a:extLst>
              </p:cNvPr>
              <p:cNvSpPr/>
              <p:nvPr/>
            </p:nvSpPr>
            <p:spPr>
              <a:xfrm rot="10800000">
                <a:off x="1410004" y="1512251"/>
                <a:ext cx="77288" cy="36604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583" extrusionOk="0">
                    <a:moveTo>
                      <a:pt x="1231" y="0"/>
                    </a:moveTo>
                    <a:lnTo>
                      <a:pt x="1231" y="0"/>
                    </a:lnTo>
                    <a:cubicBezTo>
                      <a:pt x="916" y="283"/>
                      <a:pt x="586" y="175"/>
                      <a:pt x="380" y="128"/>
                    </a:cubicBezTo>
                    <a:cubicBezTo>
                      <a:pt x="81" y="62"/>
                      <a:pt x="-130" y="314"/>
                      <a:pt x="91" y="505"/>
                    </a:cubicBezTo>
                    <a:cubicBezTo>
                      <a:pt x="297" y="685"/>
                      <a:pt x="1040" y="572"/>
                      <a:pt x="12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0022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rts Mill Goudy"/>
              <a:buNone/>
              <a:defRPr sz="32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rts Mill Goudy"/>
              <a:buNone/>
              <a:defRPr sz="32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rts Mill Goudy"/>
              <a:buNone/>
              <a:defRPr sz="32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rts Mill Goudy"/>
              <a:buNone/>
              <a:defRPr sz="32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rts Mill Goudy"/>
              <a:buNone/>
              <a:defRPr sz="32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rts Mill Goudy"/>
              <a:buNone/>
              <a:defRPr sz="32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rts Mill Goudy"/>
              <a:buNone/>
              <a:defRPr sz="32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rts Mill Goudy"/>
              <a:buNone/>
              <a:defRPr sz="32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rts Mill Goudy"/>
              <a:buNone/>
              <a:defRPr sz="32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536633"/>
            <a:ext cx="77175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 dirty="0"/>
          </a:p>
        </p:txBody>
      </p:sp>
      <p:pic>
        <p:nvPicPr>
          <p:cNvPr id="9" name="Google Shape;9;p2"/>
          <p:cNvPicPr preferRelativeResize="0"/>
          <p:nvPr userDrawn="1"/>
        </p:nvPicPr>
        <p:blipFill>
          <a:blip r:embed="rId10">
            <a:alphaModFix amt="61000"/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24187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92" r:id="rId8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400" b="0" i="0" u="none" strike="noStrike" cap="none" baseline="0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000" b="0" i="0" u="none" strike="noStrike" cap="none" baseline="0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786426"/>
            <a:ext cx="8937171" cy="23083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7200" dirty="0">
                <a:solidFill>
                  <a:schemeClr val="bg1">
                    <a:lumMod val="10000"/>
                  </a:schemeClr>
                </a:solidFill>
              </a:rPr>
              <a:t>Why the 'Silence' Wasn’t Empty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1062" y="3907012"/>
            <a:ext cx="5741875" cy="101277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Malachi 4 • Luke 1 • Amos 8:11–12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400 Years of Silence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9.7.2025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6829" y="593367"/>
            <a:ext cx="7717500" cy="763600"/>
          </a:xfrm>
          <a:prstGeom prst="rect">
            <a:avLst/>
          </a:prstGeom>
        </p:spPr>
        <p:txBody>
          <a:bodyPr/>
          <a:lstStyle/>
          <a:p>
            <a:r>
              <a:rPr sz="5400" b="1" dirty="0">
                <a:latin typeface="+mj-lt"/>
              </a:rPr>
              <a:t>Romans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6829" y="1536633"/>
            <a:ext cx="8223896" cy="4555200"/>
          </a:xfrm>
          <a:prstGeom prst="rect">
            <a:avLst/>
          </a:prstGeom>
        </p:spPr>
        <p:txBody>
          <a:bodyPr/>
          <a:lstStyle/>
          <a:p>
            <a:r>
              <a:rPr dirty="0"/>
              <a:t>Centurion of Capernaum (Matt 8)</a:t>
            </a:r>
            <a:endParaRPr lang="en-US" dirty="0"/>
          </a:p>
          <a:p>
            <a:r>
              <a:rPr dirty="0"/>
              <a:t>Pilate &amp; Roman trial of Jesus (John 18–19)</a:t>
            </a:r>
            <a:endParaRPr lang="en-US" dirty="0"/>
          </a:p>
          <a:p>
            <a:r>
              <a:rPr dirty="0"/>
              <a:t>Cornelius’ conversion (Acts 10)</a:t>
            </a:r>
            <a:endParaRPr lang="en-US" dirty="0"/>
          </a:p>
          <a:p>
            <a:r>
              <a:rPr dirty="0"/>
              <a:t>Roman garrison by the Temple (Acts 21)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13250" y="593367"/>
            <a:ext cx="7717500" cy="763600"/>
          </a:xfrm>
          <a:prstGeom prst="rect">
            <a:avLst/>
          </a:prstGeom>
        </p:spPr>
        <p:txBody>
          <a:bodyPr/>
          <a:lstStyle/>
          <a:p>
            <a:r>
              <a:rPr sz="5400" b="1" dirty="0">
                <a:latin typeface="+mj-lt"/>
              </a:rPr>
              <a:t>Greeks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13225" y="1536633"/>
            <a:ext cx="7717500" cy="4555200"/>
          </a:xfrm>
          <a:prstGeom prst="rect">
            <a:avLst/>
          </a:prstGeom>
        </p:spPr>
        <p:txBody>
          <a:bodyPr/>
          <a:lstStyle/>
          <a:p>
            <a:r>
              <a:rPr dirty="0"/>
              <a:t>Greeks seek Jesus (John 12)</a:t>
            </a:r>
            <a:endParaRPr lang="en-US" dirty="0"/>
          </a:p>
          <a:p>
            <a:r>
              <a:rPr dirty="0"/>
              <a:t>Paul at Athens (Acts 17)</a:t>
            </a:r>
            <a:endParaRPr lang="en-US" dirty="0"/>
          </a:p>
          <a:p>
            <a:r>
              <a:rPr dirty="0"/>
              <a:t>Churches in Corinth, Philippi, Thessalonica</a:t>
            </a:r>
            <a:endParaRPr lang="en-US" dirty="0"/>
          </a:p>
          <a:p>
            <a:r>
              <a:rPr dirty="0"/>
              <a:t>Greek language of NT &amp; culture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13250" y="593367"/>
            <a:ext cx="7717500" cy="763600"/>
          </a:xfrm>
          <a:prstGeom prst="rect">
            <a:avLst/>
          </a:prstGeom>
        </p:spPr>
        <p:txBody>
          <a:bodyPr/>
          <a:lstStyle/>
          <a:p>
            <a:r>
              <a:rPr sz="5400" b="1" dirty="0">
                <a:latin typeface="+mj-lt"/>
              </a:rPr>
              <a:t>Egyptians &amp; Africans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13225" y="1536633"/>
            <a:ext cx="7717500" cy="4555200"/>
          </a:xfrm>
          <a:prstGeom prst="rect">
            <a:avLst/>
          </a:prstGeom>
        </p:spPr>
        <p:txBody>
          <a:bodyPr/>
          <a:lstStyle/>
          <a:p>
            <a:r>
              <a:rPr dirty="0"/>
              <a:t>Jesus’ flight to Egypt (Matt 2)</a:t>
            </a:r>
            <a:endParaRPr lang="en-US" dirty="0"/>
          </a:p>
          <a:p>
            <a:r>
              <a:rPr dirty="0"/>
              <a:t>Apollos from Alexandria (Acts 18)</a:t>
            </a:r>
            <a:endParaRPr lang="en-US" dirty="0"/>
          </a:p>
          <a:p>
            <a:r>
              <a:rPr dirty="0"/>
              <a:t>Ethiopian Eunuch baptized (Acts 8)</a:t>
            </a:r>
            <a:endParaRPr lang="en-US" dirty="0"/>
          </a:p>
          <a:p>
            <a:r>
              <a:rPr lang="en-US" dirty="0"/>
              <a:t>Simon of Cyrene (Mark 15)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map of the sea&#10;&#10;AI-generated content may be incorrect.">
            <a:extLst>
              <a:ext uri="{FF2B5EF4-FFF2-40B4-BE49-F238E27FC236}">
                <a16:creationId xmlns:a16="http://schemas.microsoft.com/office/drawing/2014/main" id="{181261F6-F1E3-0739-3E6C-8C98686F53D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rcRect r="4" b="22"/>
          <a:stretch>
            <a:fillRect/>
          </a:stretch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21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13250" y="593367"/>
            <a:ext cx="7717500" cy="763600"/>
          </a:xfrm>
          <a:prstGeom prst="rect">
            <a:avLst/>
          </a:prstGeom>
        </p:spPr>
        <p:txBody>
          <a:bodyPr/>
          <a:lstStyle/>
          <a:p>
            <a:r>
              <a:rPr lang="en-US" sz="5400" dirty="0">
                <a:latin typeface="+mj-lt"/>
              </a:rPr>
              <a:t>Others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13224" y="1536633"/>
            <a:ext cx="8191289" cy="4555200"/>
          </a:xfrm>
          <a:prstGeom prst="rect">
            <a:avLst/>
          </a:prstGeom>
        </p:spPr>
        <p:txBody>
          <a:bodyPr/>
          <a:lstStyle/>
          <a:p>
            <a:r>
              <a:rPr dirty="0"/>
              <a:t>Samaritan woman (John 4)</a:t>
            </a:r>
            <a:endParaRPr lang="en-US" dirty="0"/>
          </a:p>
          <a:p>
            <a:r>
              <a:rPr dirty="0"/>
              <a:t>Syrophoenician woman (Mark 7)</a:t>
            </a:r>
            <a:endParaRPr lang="en-US" dirty="0"/>
          </a:p>
          <a:p>
            <a:r>
              <a:rPr dirty="0"/>
              <a:t>Decapolis ministry (Mark 5, 7)</a:t>
            </a:r>
            <a:endParaRPr lang="en-US" dirty="0"/>
          </a:p>
          <a:p>
            <a:r>
              <a:rPr dirty="0"/>
              <a:t>Temple Court of the Gentiles (Mark 11:17)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13250" y="593367"/>
            <a:ext cx="7717500" cy="763600"/>
          </a:xfrm>
          <a:prstGeom prst="rect">
            <a:avLst/>
          </a:prstGeom>
        </p:spPr>
        <p:txBody>
          <a:bodyPr/>
          <a:lstStyle/>
          <a:p>
            <a: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13225" y="1536633"/>
            <a:ext cx="7717500" cy="4555200"/>
          </a:xfrm>
          <a:prstGeom prst="rect">
            <a:avLst/>
          </a:prstGeom>
        </p:spPr>
        <p:txBody>
          <a:bodyPr/>
          <a:lstStyle/>
          <a:p>
            <a:r>
              <a:t>Israel was at the crossroads of empires, trade, and cultures.\nThe gospel arose in an international setting.\nGod’s plan was always for ALL nations (Matt 28:19).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13250" y="593367"/>
            <a:ext cx="7717500" cy="7636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sz="5400">
                <a:latin typeface="+mj-lt"/>
              </a:rPr>
              <a:t>The </a:t>
            </a:r>
            <a:r>
              <a:rPr sz="5400" dirty="0">
                <a:latin typeface="+mj-lt"/>
              </a:rPr>
              <a:t>Silence Was 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13250" y="2514599"/>
            <a:ext cx="7717500" cy="3577233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+mj-lt"/>
              </a:rPr>
              <a:t>God was never absent</a:t>
            </a:r>
          </a:p>
          <a:p>
            <a:r>
              <a:rPr dirty="0">
                <a:latin typeface="+mj-lt"/>
              </a:rPr>
              <a:t>Silence cultivated hunger</a:t>
            </a:r>
          </a:p>
          <a:p>
            <a:r>
              <a:rPr dirty="0">
                <a:latin typeface="+mj-lt"/>
              </a:rPr>
              <a:t>The Word became flesh in the fullness of time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30D87C-185D-B9E7-4058-9749D0C96307}"/>
              </a:ext>
            </a:extLst>
          </p:cNvPr>
          <p:cNvSpPr txBox="1"/>
          <p:nvPr/>
        </p:nvSpPr>
        <p:spPr>
          <a:xfrm>
            <a:off x="566057" y="2930176"/>
            <a:ext cx="81915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>
                <a:solidFill>
                  <a:srgbClr val="001D35"/>
                </a:solidFill>
                <a:effectLst/>
                <a:latin typeface="+mj-lt"/>
              </a:rPr>
              <a:t>This statement creates a clear analogy. It uses a concrete, easily understood image (light defeating darkness) to explain a spiritual concept </a:t>
            </a:r>
          </a:p>
          <a:p>
            <a:r>
              <a:rPr lang="en-US" sz="4000" b="0" i="0" dirty="0">
                <a:solidFill>
                  <a:srgbClr val="001D35"/>
                </a:solidFill>
                <a:effectLst/>
                <a:latin typeface="+mj-lt"/>
              </a:rPr>
              <a:t>(the power of Jesus to conquer evil). </a:t>
            </a:r>
            <a:endParaRPr lang="en-US" sz="40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9048FF-0672-D99B-9E61-573646E3A16C}"/>
              </a:ext>
            </a:extLst>
          </p:cNvPr>
          <p:cNvSpPr txBox="1"/>
          <p:nvPr/>
        </p:nvSpPr>
        <p:spPr>
          <a:xfrm>
            <a:off x="185058" y="402418"/>
            <a:ext cx="86105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+mj-lt"/>
              </a:rPr>
              <a:t>"Jesus is the light that dispels the darkness" is a powerful </a:t>
            </a:r>
            <a:r>
              <a:rPr lang="en-US" sz="4800" b="1" i="0" dirty="0">
                <a:solidFill>
                  <a:srgbClr val="001D35"/>
                </a:solidFill>
                <a:effectLst/>
                <a:latin typeface="+mj-lt"/>
              </a:rPr>
              <a:t>metaphor</a:t>
            </a:r>
            <a:r>
              <a:rPr lang="en-US" sz="4800" dirty="0">
                <a:solidFill>
                  <a:srgbClr val="001D35"/>
                </a:solidFill>
                <a:latin typeface="+mj-lt"/>
              </a:rPr>
              <a:t> and </a:t>
            </a:r>
            <a:r>
              <a:rPr lang="en-US" sz="4800" b="1" dirty="0">
                <a:solidFill>
                  <a:srgbClr val="001D35"/>
                </a:solidFill>
                <a:latin typeface="+mj-lt"/>
              </a:rPr>
              <a:t>reality</a:t>
            </a:r>
            <a:r>
              <a:rPr lang="en-US" sz="4800" dirty="0">
                <a:solidFill>
                  <a:srgbClr val="001D35"/>
                </a:solidFill>
                <a:latin typeface="+mj-lt"/>
              </a:rPr>
              <a:t>…</a:t>
            </a:r>
            <a:endParaRPr lang="en-US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1416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standing in the water&#10;&#10;AI-generated content may be incorrect.">
            <a:extLst>
              <a:ext uri="{FF2B5EF4-FFF2-40B4-BE49-F238E27FC236}">
                <a16:creationId xmlns:a16="http://schemas.microsoft.com/office/drawing/2014/main" id="{C5AF9C60-A790-1BF8-C712-F9B1D8764D2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13205" y="8547"/>
            <a:ext cx="9130796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30F195-A58F-CDF3-6A54-9118F6B2C9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8457" y="328515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800" dirty="0">
                <a:ln w="25400">
                  <a:solidFill>
                    <a:schemeClr val="accent1"/>
                  </a:solidFill>
                </a:ln>
                <a:solidFill>
                  <a:schemeClr val="accent6"/>
                </a:solidFill>
              </a:rPr>
              <a:t>“Behold, I am going to send you Elijah the prophet before the coming of the great and terrible day of the Lord...” Malachi 4:5</a:t>
            </a:r>
          </a:p>
        </p:txBody>
      </p:sp>
    </p:spTree>
    <p:extLst>
      <p:ext uri="{BB962C8B-B14F-4D97-AF65-F5344CB8AC3E}">
        <p14:creationId xmlns:p14="http://schemas.microsoft.com/office/powerpoint/2010/main" val="2639083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13250" y="593367"/>
            <a:ext cx="7717500" cy="763600"/>
          </a:xfrm>
          <a:prstGeom prst="rect">
            <a:avLst/>
          </a:prstGeom>
        </p:spPr>
        <p:txBody>
          <a:bodyPr/>
          <a:lstStyle/>
          <a:p>
            <a:r>
              <a:rPr sz="4000" dirty="0"/>
              <a:t>The Last Words (Malachi 4:5–6)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13225" y="1536633"/>
            <a:ext cx="7717500" cy="4555200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+mj-lt"/>
              </a:rPr>
              <a:t>Elijah promised before the day of the Lord</a:t>
            </a:r>
          </a:p>
          <a:p>
            <a:r>
              <a:rPr dirty="0">
                <a:latin typeface="+mj-lt"/>
              </a:rPr>
              <a:t>Signals hope, not abandonment</a:t>
            </a:r>
          </a:p>
          <a:p>
            <a:r>
              <a:rPr dirty="0">
                <a:latin typeface="+mj-lt"/>
              </a:rPr>
              <a:t>God sets expectations in silence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2C66FA-1D82-FE5F-301B-E9839400B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326"/>
            <a:ext cx="9143999" cy="695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22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4172" y="593367"/>
            <a:ext cx="8969828" cy="763600"/>
          </a:xfrm>
          <a:prstGeom prst="rect">
            <a:avLst/>
          </a:prstGeom>
        </p:spPr>
        <p:txBody>
          <a:bodyPr/>
          <a:lstStyle/>
          <a:p>
            <a:r>
              <a:rPr sz="4400" dirty="0">
                <a:latin typeface="+mj-lt"/>
              </a:rPr>
              <a:t>Silence Foretold (Amos 8:11–12)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13225" y="2764971"/>
            <a:ext cx="7717500" cy="3326862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+mj-lt"/>
              </a:rPr>
              <a:t>Famine of hearing the Word</a:t>
            </a:r>
            <a:endParaRPr lang="en-US" dirty="0">
              <a:latin typeface="+mj-lt"/>
            </a:endParaRPr>
          </a:p>
          <a:p>
            <a:r>
              <a:rPr dirty="0">
                <a:latin typeface="+mj-lt"/>
              </a:rPr>
              <a:t>People stagger from sea to sea</a:t>
            </a:r>
          </a:p>
          <a:p>
            <a:r>
              <a:rPr dirty="0">
                <a:latin typeface="+mj-lt"/>
              </a:rPr>
              <a:t>Silence reveals the value of God’s voice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13250" y="593367"/>
            <a:ext cx="7717500" cy="763600"/>
          </a:xfrm>
          <a:prstGeom prst="rect">
            <a:avLst/>
          </a:prstGeom>
        </p:spPr>
        <p:txBody>
          <a:bodyPr/>
          <a:lstStyle/>
          <a:p>
            <a:r>
              <a:rPr sz="4400" b="1" dirty="0">
                <a:latin typeface="+mj-lt"/>
              </a:rPr>
              <a:t>The First Sound (Luke 1:5–20)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13225" y="1536633"/>
            <a:ext cx="7717500" cy="4555200"/>
          </a:xfrm>
          <a:prstGeom prst="rect">
            <a:avLst/>
          </a:prstGeom>
        </p:spPr>
        <p:txBody>
          <a:bodyPr/>
          <a:lstStyle/>
          <a:p>
            <a:r>
              <a:rPr dirty="0"/>
              <a:t>Angel speaks to Zechariah</a:t>
            </a:r>
          </a:p>
          <a:p>
            <a:r>
              <a:rPr dirty="0"/>
              <a:t>Fulfillment of Malachi’s prophecy</a:t>
            </a:r>
          </a:p>
          <a:p>
            <a:r>
              <a:rPr dirty="0"/>
              <a:t>The Word returns through John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13250" y="593367"/>
            <a:ext cx="7717500" cy="7636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sz="4000" dirty="0">
                <a:latin typeface="+mj-lt"/>
              </a:rPr>
              <a:t>Place Shapes People (Geography)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13225" y="1536633"/>
            <a:ext cx="7717500" cy="4555200"/>
          </a:xfrm>
          <a:prstGeom prst="rect">
            <a:avLst/>
          </a:prstGeom>
        </p:spPr>
        <p:txBody>
          <a:bodyPr/>
          <a:lstStyle/>
          <a:p>
            <a:r>
              <a:rPr dirty="0"/>
              <a:t>Israel as the 'Land Between'</a:t>
            </a:r>
          </a:p>
          <a:p>
            <a:r>
              <a:rPr dirty="0"/>
              <a:t>Influence, not dominance</a:t>
            </a:r>
          </a:p>
          <a:p>
            <a:r>
              <a:rPr dirty="0"/>
              <a:t>Trade routes shape culture and mission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E4ED0-E40A-4694-D2B9-7647CD228F4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3250" y="593367"/>
            <a:ext cx="7717500" cy="763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D3205-B1FC-EB9A-375D-161BB089657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3225" y="1536633"/>
            <a:ext cx="7717500" cy="4555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7C0183-F189-074E-E192-1EC9DA9AD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450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2EDDD0-26C9-6092-D335-A0B50E1C02F9}"/>
              </a:ext>
            </a:extLst>
          </p:cNvPr>
          <p:cNvSpPr txBox="1"/>
          <p:nvPr/>
        </p:nvSpPr>
        <p:spPr>
          <a:xfrm>
            <a:off x="881743" y="365778"/>
            <a:ext cx="7108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Century Trades Routes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073324-AAE6-653C-C487-45849D48ED69}"/>
              </a:ext>
            </a:extLst>
          </p:cNvPr>
          <p:cNvSpPr txBox="1"/>
          <p:nvPr/>
        </p:nvSpPr>
        <p:spPr>
          <a:xfrm>
            <a:off x="5159828" y="3121470"/>
            <a:ext cx="352697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Capernaum, on the shore of the Sea of Galilee, served as the primary base for Jesus' ministry, and the hometown of apostles Peter, Andrew, James, and Matthew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5F81B4F2-5B15-6B94-B950-BF546BD62EAB}"/>
              </a:ext>
            </a:extLst>
          </p:cNvPr>
          <p:cNvSpPr/>
          <p:nvPr/>
        </p:nvSpPr>
        <p:spPr>
          <a:xfrm rot="5400000">
            <a:off x="4517571" y="3310505"/>
            <a:ext cx="228600" cy="1055914"/>
          </a:xfrm>
          <a:prstGeom prst="downArrow">
            <a:avLst/>
          </a:prstGeom>
          <a:gradFill flip="none" rotWithShape="1">
            <a:gsLst>
              <a:gs pos="98000">
                <a:srgbClr val="FF0000"/>
              </a:gs>
              <a:gs pos="100000">
                <a:schemeClr val="accent2">
                  <a:lumMod val="89000"/>
                </a:schemeClr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370A7-AB38-DAC6-D21D-9F3E29934DA9}"/>
              </a:ext>
            </a:extLst>
          </p:cNvPr>
          <p:cNvSpPr txBox="1"/>
          <p:nvPr/>
        </p:nvSpPr>
        <p:spPr>
          <a:xfrm>
            <a:off x="1262744" y="3491097"/>
            <a:ext cx="46590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Nazareth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AD8D9029-9FB2-936C-1FEE-7EA432D249CB}"/>
              </a:ext>
            </a:extLst>
          </p:cNvPr>
          <p:cNvSpPr/>
          <p:nvPr/>
        </p:nvSpPr>
        <p:spPr>
          <a:xfrm rot="17263565">
            <a:off x="3090790" y="3414386"/>
            <a:ext cx="215114" cy="1055914"/>
          </a:xfrm>
          <a:prstGeom prst="downArrow">
            <a:avLst/>
          </a:prstGeom>
          <a:gradFill flip="none" rotWithShape="1">
            <a:gsLst>
              <a:gs pos="98000">
                <a:srgbClr val="FF0000"/>
              </a:gs>
              <a:gs pos="100000">
                <a:schemeClr val="accent2">
                  <a:lumMod val="89000"/>
                </a:schemeClr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94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05367"/>
            <a:ext cx="7707086" cy="2055600"/>
          </a:xfrm>
        </p:spPr>
        <p:txBody>
          <a:bodyPr/>
          <a:lstStyle/>
          <a:p>
            <a:r>
              <a:rPr lang="en-US" dirty="0"/>
              <a:t>The People </a:t>
            </a:r>
            <a:r>
              <a:rPr dirty="0"/>
              <a:t>in the New Testament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570" y="4805267"/>
            <a:ext cx="7151915" cy="572400"/>
          </a:xfrm>
        </p:spPr>
        <p:txBody>
          <a:bodyPr/>
          <a:lstStyle/>
          <a:p>
            <a:r>
              <a:rPr sz="4000" dirty="0"/>
              <a:t>Interactions that show Israel as a crossroads of cultures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chment">
  <a:themeElements>
    <a:clrScheme name="Simple Light">
      <a:dk1>
        <a:srgbClr val="3C1D07"/>
      </a:dk1>
      <a:lt1>
        <a:srgbClr val="F1E8D1"/>
      </a:lt1>
      <a:dk2>
        <a:srgbClr val="BC9360"/>
      </a:dk2>
      <a:lt2>
        <a:srgbClr val="733A11"/>
      </a:lt2>
      <a:accent1>
        <a:srgbClr val="5E3809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C1D07"/>
      </a:hlink>
      <a:folHlink>
        <a:srgbClr val="0097A7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hment" id="{EE1D6DA8-0148-4EB8-9D51-819B93B663EB}" vid="{D9EC6EBA-627A-47F6-A79D-AE2531034F5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Parchment</Template>
  <TotalTime>88</TotalTime>
  <Words>420</Words>
  <Application>Microsoft Office PowerPoint</Application>
  <PresentationFormat>On-screen Show (4:3)</PresentationFormat>
  <Paragraphs>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Fira Sans</vt:lpstr>
      <vt:lpstr>Nunito Light</vt:lpstr>
      <vt:lpstr>Sorts Mill Goudy</vt:lpstr>
      <vt:lpstr>Times New Roman</vt:lpstr>
      <vt:lpstr>Parchment</vt:lpstr>
      <vt:lpstr>Why the 'Silence' Wasn’t Empty</vt:lpstr>
      <vt:lpstr>“Behold, I am going to send you Elijah the prophet before the coming of the great and terrible day of the Lord...” Malachi 4:5</vt:lpstr>
      <vt:lpstr>The Last Words (Malachi 4:5–6)</vt:lpstr>
      <vt:lpstr>PowerPoint Presentation</vt:lpstr>
      <vt:lpstr>Silence Foretold (Amos 8:11–12)</vt:lpstr>
      <vt:lpstr>The First Sound (Luke 1:5–20)</vt:lpstr>
      <vt:lpstr>Place Shapes People (Geography)</vt:lpstr>
      <vt:lpstr>PowerPoint Presentation</vt:lpstr>
      <vt:lpstr>The People in the New Testament</vt:lpstr>
      <vt:lpstr>Romans</vt:lpstr>
      <vt:lpstr>Greeks</vt:lpstr>
      <vt:lpstr>Egyptians &amp; Africans</vt:lpstr>
      <vt:lpstr>PowerPoint Presentation</vt:lpstr>
      <vt:lpstr>Others</vt:lpstr>
      <vt:lpstr>Summary</vt:lpstr>
      <vt:lpstr>The Silence Was Preparation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Paul David Bravard</dc:creator>
  <cp:keywords/>
  <dc:description>generated using python-pptx</dc:description>
  <cp:lastModifiedBy>Paul David Bravard</cp:lastModifiedBy>
  <cp:revision>14</cp:revision>
  <dcterms:created xsi:type="dcterms:W3CDTF">2013-01-27T09:14:16Z</dcterms:created>
  <dcterms:modified xsi:type="dcterms:W3CDTF">2025-09-07T11:30:38Z</dcterms:modified>
  <cp:category/>
</cp:coreProperties>
</file>