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6" r:id="rId16"/>
    <p:sldId id="274" r:id="rId17"/>
    <p:sldId id="273" r:id="rId18"/>
    <p:sldId id="271" r:id="rId19"/>
    <p:sldId id="277" r:id="rId20"/>
    <p:sldId id="272" r:id="rId21"/>
    <p:sldId id="275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5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1178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1715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89B4B"/>
          </a:solidFill>
          <a:ln w="12700">
            <a:solidFill>
              <a:srgbClr val="C89B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landscape_scene_at_sunrise_sunset_a_cinemati_batch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B0A">
              <a:alpha val="53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77240" y="1234440"/>
            <a:ext cx="65836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Mercy Takes the Shape</a:t>
            </a:r>
            <a:endParaRPr lang="en-US" sz="46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 the Cross</a:t>
            </a:r>
            <a:endParaRPr lang="en-US" sz="4600" dirty="0"/>
          </a:p>
        </p:txBody>
      </p:sp>
      <p:sp>
        <p:nvSpPr>
          <p:cNvPr id="5" name="Text 2"/>
          <p:cNvSpPr/>
          <p:nvPr/>
        </p:nvSpPr>
        <p:spPr>
          <a:xfrm>
            <a:off x="804672" y="3063240"/>
            <a:ext cx="6309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100" dirty="0">
                <a:solidFill>
                  <a:srgbClr val="F2EBD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kind of person does God’s mercy form?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804672" y="4384848"/>
            <a:ext cx="6949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D6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person increasingly shaped like Jesus.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804672" y="576072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E7E0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9.27.2026 · Marion First Friends Church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serene_cinematic_contemplative_still_life_inte_batch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B0A">
              <a:alpha val="55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31520" y="109728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FD9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Scripture Reading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31520" y="182880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Philippians 2:5–11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731520" y="2816352"/>
            <a:ext cx="7498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400" i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“In your relationships with one another,</a:t>
            </a:r>
            <a:endParaRPr lang="en-US" sz="3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400" i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have the same mindset as Christ Jesus.”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731520" y="42519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E7E0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Philippians 2:5 NIV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moody_ultra_detailed_photorealistic_batch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B0A">
              <a:alpha val="29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Shape 1"/>
          <p:cNvSpPr/>
          <p:nvPr/>
        </p:nvSpPr>
        <p:spPr>
          <a:xfrm>
            <a:off x="0" y="4754880"/>
            <a:ext cx="12191695" cy="1737360"/>
          </a:xfrm>
          <a:prstGeom prst="rect">
            <a:avLst/>
          </a:prstGeom>
          <a:solidFill>
            <a:srgbClr val="0C0B0A">
              <a:alpha val="75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77240" y="5010912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“Tom, disarm them.”</a:t>
            </a:r>
            <a:endParaRPr lang="en-US" sz="4300" dirty="0"/>
          </a:p>
        </p:txBody>
      </p:sp>
      <p:sp>
        <p:nvSpPr>
          <p:cNvPr id="6" name="Text 3"/>
          <p:cNvSpPr/>
          <p:nvPr/>
        </p:nvSpPr>
        <p:spPr>
          <a:xfrm>
            <a:off x="777240" y="5687568"/>
            <a:ext cx="8046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3E7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Thomas was ready to answer force with force.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realistic_cinematic_oil_painting_style_interio_batch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0" y="0"/>
            <a:ext cx="5790895" cy="6858000"/>
          </a:xfrm>
          <a:prstGeom prst="rect">
            <a:avLst/>
          </a:prstGeom>
          <a:solidFill>
            <a:srgbClr val="0C0B0A">
              <a:alpha val="70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720840" y="1188720"/>
            <a:ext cx="4754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Then, in 1659,</a:t>
            </a:r>
            <a:endParaRPr lang="en-US" sz="3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something began to change.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6720840" y="3063240"/>
            <a:ext cx="4709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i="1" dirty="0">
                <a:solidFill>
                  <a:srgbClr val="F1E7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“Something warmed his heart</a:t>
            </a:r>
            <a:endParaRPr lang="en-US" sz="3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000" i="1" dirty="0">
                <a:solidFill>
                  <a:srgbClr val="F1E7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a way preaching had never done before.”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6720840" y="48920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D4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Christ was getting hold of him.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moody_high_detail_scene_a_close_batch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B0A">
              <a:alpha val="70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035040" y="1280160"/>
            <a:ext cx="52120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person who hurts me</a:t>
            </a:r>
            <a:endParaRPr lang="en-US" sz="380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 not have to determine</a:t>
            </a:r>
            <a:endParaRPr lang="en-US" sz="380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person I become.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6035040" y="4617720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0D1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Jesus had changed what his courage was for.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moody_high_detail_scene_a_close_batch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B0A">
              <a:alpha val="45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85800" y="1234440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I feel threatened, slighted, ignored,</a:t>
            </a:r>
            <a:endParaRPr lang="en-US" sz="35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disappointed, or entitled—</a:t>
            </a:r>
            <a:endParaRPr lang="en-US" sz="3500" dirty="0"/>
          </a:p>
        </p:txBody>
      </p:sp>
      <p:sp>
        <p:nvSpPr>
          <p:cNvPr id="5" name="Text 2"/>
          <p:cNvSpPr/>
          <p:nvPr/>
        </p:nvSpPr>
        <p:spPr>
          <a:xfrm>
            <a:off x="1097280" y="27432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4D8A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I protect myself first,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914400" y="36576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 do I let Jesus teach me how to love?</a:t>
            </a:r>
            <a:endParaRPr lang="en-US" sz="3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landscape_scene_at_sunrise_sunset_a_cinemati_batch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B0A">
              <a:alpha val="57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77240" y="1874520"/>
            <a:ext cx="5943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Mercy takes the shape</a:t>
            </a:r>
            <a:endParaRPr lang="en-US" sz="4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 the cross.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804672" y="388620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EEE7D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kind of person does God’s mercy form?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804672" y="4617720"/>
            <a:ext cx="7040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2D6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person increasingly shaped like Jesus.</a:t>
            </a:r>
            <a:endParaRPr lang="en-US" sz="3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landscape_scene_at_sunrise_with_a_batch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B0A">
              <a:alpha val="65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49808" y="1051560"/>
            <a:ext cx="6583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4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“Show me your ways, LORD,</a:t>
            </a:r>
            <a:endParaRPr lang="en-US" sz="41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 me your paths.”</a:t>
            </a:r>
            <a:endParaRPr lang="en-US" sz="4100" dirty="0"/>
          </a:p>
        </p:txBody>
      </p:sp>
      <p:sp>
        <p:nvSpPr>
          <p:cNvPr id="5" name="Text 2"/>
          <p:cNvSpPr/>
          <p:nvPr/>
        </p:nvSpPr>
        <p:spPr>
          <a:xfrm>
            <a:off x="768096" y="26974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E7E0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Psalm 25:4 NIV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685800" y="4160520"/>
            <a:ext cx="5212080" cy="1143000"/>
          </a:xfrm>
          <a:prstGeom prst="rect">
            <a:avLst/>
          </a:prstGeom>
          <a:solidFill>
            <a:srgbClr val="0C0B0A">
              <a:alpha val="60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932688" y="4407408"/>
            <a:ext cx="4709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Mercy makes humility possible.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photorealistic_landscape_sce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B0A">
              <a:alpha val="63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31520" y="1097280"/>
            <a:ext cx="6126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“Which of the two did</a:t>
            </a:r>
            <a:endParaRPr lang="en-US" sz="3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his father wanted?”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749808" y="26974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E7E0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Matthew 21:31 NIV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685800" y="4645152"/>
            <a:ext cx="7498080" cy="1097280"/>
          </a:xfrm>
          <a:prstGeom prst="rect">
            <a:avLst/>
          </a:prstGeom>
          <a:solidFill>
            <a:srgbClr val="0C0B0A">
              <a:alpha val="65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914400" y="4901184"/>
            <a:ext cx="7040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Eventually holy words have to become a holy life.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serene_cinematic_contemplative_still_life_inte_batch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B0A">
              <a:alpha val="62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85800" y="1234440"/>
            <a:ext cx="56692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“Have the same mindset</a:t>
            </a:r>
            <a:endParaRPr lang="en-US" sz="42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 Christ Jesus.”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704088" y="27432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E7E0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Philippians 2:5 NIV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85800" y="3794760"/>
            <a:ext cx="59436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2E8D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takes the form of a servant.</a:t>
            </a:r>
            <a:endParaRPr lang="en-US" sz="2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2E8D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humbles himself.</a:t>
            </a:r>
            <a:endParaRPr lang="en-US" sz="2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2E8D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 obeys—all the way to the cross.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realistic_cinematic_oil_painting_style_interio_batch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B0A">
              <a:alpha val="50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822960" y="1417320"/>
            <a:ext cx="6858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Holiness is Christ becoming</a:t>
            </a:r>
            <a:endParaRPr lang="en-US" sz="4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increasingly visible</a:t>
            </a:r>
            <a:endParaRPr lang="en-US" sz="4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the life of a person.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841248" y="4389120"/>
            <a:ext cx="7040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2D7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risen Christ forms a people whose lives bear witness to Jesus.</a:t>
            </a:r>
            <a:endParaRPr lang="en-US" sz="2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moody_high_detail_scene_a_close_batch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B0A">
              <a:alpha val="53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715000" y="1417320"/>
            <a:ext cx="5486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Jesus shapes us most clearly</a:t>
            </a:r>
            <a:endParaRPr lang="en-US" sz="3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we would rather</a:t>
            </a:r>
            <a:endParaRPr lang="en-US" sz="3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protect ourselves than love.</a:t>
            </a:r>
            <a:endParaRPr lang="en-US" sz="3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landscape_scene_at_sunrise_with_a_batch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B0A">
              <a:alpha val="46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am I trying to protect right now?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731520" y="33832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F2D6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would love require of me here?</a:t>
            </a:r>
            <a:endParaRPr lang="en-US" sz="3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landscape_scene_at_sunrise_sunset_a_cinemati_batch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B0A">
              <a:alpha val="48000"/>
            </a:srgbClr>
          </a:solidFill>
          <a:ln w="12700">
            <a:solidFill>
              <a:srgbClr val="0C0B0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58368" y="1051560"/>
            <a:ext cx="6720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Will the wound decide</a:t>
            </a:r>
            <a:endParaRPr lang="en-US" sz="42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comes out of me next—</a:t>
            </a:r>
            <a:endParaRPr lang="en-US" sz="42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 will Jesus?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685800" y="3886200"/>
            <a:ext cx="6629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2E7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Jesus shapes us most clearly where we would rather protect ourselves than love.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685800" y="5138928"/>
            <a:ext cx="6766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2D6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Mercy takes the shape of the cross.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19088"/>
            <a:ext cx="41148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D9D4C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7D7A7F-1C2E-05E3-86C6-C1122789D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152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30E130-D650-BDF4-B15C-802281C9B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3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1BB475-C691-5C48-CB72-A504D5967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394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94B0DA-39A6-9FE2-FA30-87ABEF66A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57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C9C78C-C55B-01F8-5016-058EA0908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13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5D3F3D-A364-3087-007F-B98059901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53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27F9ED-A6F9-82C9-0972-BA05E0D42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057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378</Words>
  <Application>Microsoft Office PowerPoint</Application>
  <PresentationFormat>Widescreen</PresentationFormat>
  <Paragraphs>85</Paragraphs>
  <Slides>21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Marion First Friends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Mercy Takes the Shape of the Cross</dc:title>
  <dc:subject>Mercy Takes the Shape of the Cross</dc:subject>
  <dc:creator>Paul David Bravard</dc:creator>
  <cp:lastModifiedBy>Paul David Bravard</cp:lastModifiedBy>
  <cp:revision>4</cp:revision>
  <dcterms:created xsi:type="dcterms:W3CDTF">2026-09-27T10:26:13Z</dcterms:created>
  <dcterms:modified xsi:type="dcterms:W3CDTF">2026-09-27T10:49:36Z</dcterms:modified>
</cp:coreProperties>
</file>