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29" d="100"/>
          <a:sy n="29" d="100"/>
        </p:scale>
        <p:origin x="36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33F70-C696-D393-CEA5-400471B15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81E5F-1E6B-9A40-AEB9-7266DB2C3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595FF-A2BA-D30C-A0D9-0066CB411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8D638-6A24-FD23-DD18-C7AB4DE69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ABFD-3D88-4B9C-6CBC-69C293E1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15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6D062-889A-0DC9-A6D1-4660E8CAD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E8681-0F8D-227B-A81C-40B0B64B2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29A6-7727-4130-D3DB-9630B9F5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836B7-BCF7-AA7A-9789-02EFF996F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04F2C-9DDC-8F32-4586-7DDEE82E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8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7C221-673E-9E4E-A039-6CB30D919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DDCEA-C72F-527E-5878-990049524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C0BCA-BE10-A5E3-74EA-3183EE21C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22860-0335-5411-2256-80BEA7D3F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98667-2150-52C2-E32B-40D2C4E61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B2C46-8D78-9E05-BD9C-1E6B58593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B6771-3A8D-6CBD-B039-6AB8CA85C2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5390E-244B-F9EB-527D-95874C6AB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FEDD8-43F3-4338-84A0-8BBC08CD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1432B-28F1-D5AF-1BD8-A2720A7E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A90B7-F7C1-A31A-F6DA-926FF2D4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6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458B-855D-AC1A-8F88-42F047417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DF868-76D3-F952-46BC-FF90DE765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5B557-DE71-DEDC-95F6-95B4FDA8B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29B673-95F8-EC41-CCC1-E6FE5428A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1AF738-1ECE-5280-B48D-8555857EB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56571-06DD-3769-99ED-A4E95971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8A4B6B-E763-1B2C-45D7-2E10C52C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F49E6B-6B9B-62C2-AC03-1FBF54985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5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5105-741B-EEE1-063C-A30B5F13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E78E0E-498A-852E-656E-6E76B4AC1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970B77-163F-8579-FCEC-D04E285E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28F720-A320-892C-3C0B-59E7C3D07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9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66808E-C454-B09B-CFA6-952C3D51E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DB3928-408A-7A10-BB40-B9DF577A6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7C2B0-345C-2670-3696-8B27DD0A1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13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4C71-BA36-7C97-A7F8-F57AF4CCA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EC27B-789F-DF61-B685-CDA74A874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05E78-E914-DC16-37CD-82BFE9127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3BC78-F42A-6248-AF3D-AA5133256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71E479-42C7-5842-5FA2-2FC6C9475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10DFB-5E56-69E6-69CE-F8F7F9EA6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0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67646-6686-149A-9EE8-AD7717C7D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28434F-DB5A-5D42-D7C8-BA039873C8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B66B0-EFAF-8D49-DD3A-20322E75D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35B38-DDB2-C3C6-2384-ED074ECC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813EE-34E8-EAEE-BA9A-6AC47EAD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1758DC-84B8-880E-06DA-93B38E7C6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0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705F-9E4A-686B-7BD2-4481CF200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1C0F7-EEB7-EC19-7723-3AC277107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5586B-2418-2AD9-5100-030B566F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5DBD6-D397-FA97-AD9B-D7C4AC15E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DD94A-D464-8A60-9598-078F5013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18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9051A7-C259-7379-1D4E-D82F247717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394F70-5CF1-7A53-3938-FBD3A9A4D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4224F-692E-5D67-6E72-7EF169A4A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C2701-1C82-9184-00FA-F40FE6EE2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D865B-44A5-9C84-636F-760BD41D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15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5F0277-B1F5-5C16-82C0-49257D0E7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29C60-6865-64E0-474B-79D634B86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CD8CF-F728-2EC0-B4A9-3359CB9CC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E7867F-59FF-42B5-8150-812B06D94EF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245F6-EB4E-96D8-4FC8-0D0BB213DB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0C40B-A435-69E1-2379-58058F2304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1F311D-0A54-4063-BC86-DDF1C45F4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4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D06F3-C320-91A0-C3F6-1367682984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513DB-8F8E-DFEA-2800-5471AF947D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A8577C-ABB2-51B9-4F31-55653FEFC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2" r="22445" b="5172"/>
          <a:stretch>
            <a:fillRect/>
          </a:stretch>
        </p:blipFill>
        <p:spPr>
          <a:xfrm>
            <a:off x="3239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7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CC3FF5-8E28-50BB-9261-22BBF8CC07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09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0AC5-98AB-E647-30EF-B507B8D9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EDFB43-7CE6-8765-F628-9A514B7EC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27379"/>
            <a:ext cx="10515600" cy="687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9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3539AC-52A4-0F89-F178-328EEACCA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45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2474A3-A8DC-96FF-2899-0352B0A7F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3" b="194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78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David Bravard</dc:creator>
  <cp:lastModifiedBy>Paul David Bravard</cp:lastModifiedBy>
  <cp:revision>1</cp:revision>
  <dcterms:created xsi:type="dcterms:W3CDTF">2026-09-13T11:51:24Z</dcterms:created>
  <dcterms:modified xsi:type="dcterms:W3CDTF">2026-09-13T11:56:56Z</dcterms:modified>
</cp:coreProperties>
</file>