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7" r:id="rId4"/>
    <p:sldId id="259" r:id="rId5"/>
    <p:sldId id="262" r:id="rId6"/>
    <p:sldId id="260" r:id="rId7"/>
    <p:sldId id="258" r:id="rId8"/>
    <p:sldId id="263" r:id="rId9"/>
    <p:sldId id="264" r:id="rId10"/>
    <p:sldId id="256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B3C0-6213-826B-B67B-A9EBD87A9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11772-23B1-F788-FFA7-A5866E70E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717C7-DEFB-730D-A6BA-CAD15D1F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400 Years of Silence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3069D-B90C-5EC5-FD67-252C621E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EF876-6EAF-C0E1-679F-59FE39FB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B22D-9A38-80D1-87D4-5FB3AF3B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631CB-E453-F3DD-5174-8C9577F71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6EEE5-9632-C3A4-B4E7-F38B23EE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89C-D0B6-4D2C-B84E-061D3CC185A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B9DB2-123F-7225-BCD7-AE1C63AA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85E27-8300-4295-0C62-D28D949A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9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55B3C-2CEA-449F-232C-21BC6869A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F5D43-A696-A7D1-6071-4110D16A0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2EFC-6E09-4F1D-AA42-2BEDA45C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89C-D0B6-4D2C-B84E-061D3CC185A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5C7D-2AEF-E378-9E81-A39FA99D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FB500-4E1D-AA57-677A-6707FE7A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2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2096-B954-A799-F668-50B9B614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C4A4-2E54-D0BE-7009-AA500C12A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ABAAE-5A6A-CF5C-6AB9-8EE70482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400 Years of Silence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71386-1B3E-8DBB-7F60-FA6CD705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7531E-62B0-3B8B-857B-F51160E4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6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E3B9-F097-264A-96CC-D20EDFC5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7F39A-3CF3-D437-FAE1-0DF8045F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6E780-DA7E-5155-FB56-D1AE04EA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89C-D0B6-4D2C-B84E-061D3CC185A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3BF21-EF0E-E065-30BF-DDC8428D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F6139-CCA0-774E-1605-31234FE1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6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0B45-560D-C8E5-E001-A72472FB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B8F2-5BA6-38EE-9B05-F5DBF0A2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AF64A-BF26-4EC3-E599-831325C57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94BBB-DB00-B877-B51F-94024591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89C-D0B6-4D2C-B84E-061D3CC185A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F2EAF-096F-3B8A-C325-21C1DEB6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43D2F-8BEC-F057-96D5-0DE11634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F8F7-E3B0-FDF8-583D-B45D1B30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E9887-6488-90B3-EB6A-C2359A920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D93A9-BD41-D2AA-403B-B12CCC3E6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CA1EC-4521-5BAE-3AE3-8E3259DA3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C767D-F2EE-ABEF-6F94-B40713DD0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D9DBD-D4CD-EFAD-EE6B-821275B0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89C-D0B6-4D2C-B84E-061D3CC185A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456B8-829E-1CF3-7033-0FE42399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345FE-4C88-1BF2-DA2F-67A14622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2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1277-5974-35B4-A76F-4D56E0DF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8D963-419F-D66B-B66E-1CAAA190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89C-D0B6-4D2C-B84E-061D3CC185A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EB9A4-9BF2-F7AE-76A0-C8CDB327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AF04E-542A-0DB5-866A-6BCD8261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75BD6-678A-17FC-22AD-138B1FCB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89C-D0B6-4D2C-B84E-061D3CC185A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B3286-8C3B-DB0B-4E01-FFF40678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349F0-29C8-0672-7368-17352473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0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4899-2B1D-ED12-C3E5-7F59A8A0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4CA59-74C0-3AD7-5B54-018484A42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754A0-ABF6-41FB-0DAB-EDEDB7B4C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620DD-08A2-7551-B4FF-9A5A8AAB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89C-D0B6-4D2C-B84E-061D3CC185A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CD312-F757-D56B-DF71-710DC4DB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79EA0-437C-B0F2-6013-85B658B3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002B-0656-1514-D0A7-3FB8F09B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94DD8-8E54-5494-29D5-1EAB1F2E1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E5BDF-7D8A-3A61-F2E5-276B6A1A8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65699-BB58-AAC6-56D1-07724F66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89C-D0B6-4D2C-B84E-061D3CC185A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D7B61-1DCB-A74F-3CF2-4EC19B2D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C6BE1-5D61-B387-86F7-1222818C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one path leading to a hill&#10;&#10;AI-generated content may be incorrect.">
            <a:extLst>
              <a:ext uri="{FF2B5EF4-FFF2-40B4-BE49-F238E27FC236}">
                <a16:creationId xmlns:a16="http://schemas.microsoft.com/office/drawing/2014/main" id="{6B208B65-9E4F-4793-78DF-8DB91439C1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rcRect b="31003"/>
          <a:stretch>
            <a:fillRect/>
          </a:stretch>
        </p:blipFill>
        <p:spPr>
          <a:xfrm>
            <a:off x="0" y="-14593"/>
            <a:ext cx="12192000" cy="68725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F1B66-BBF4-A217-2048-20AF527A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8BE7F-9F12-8122-EB48-867636FF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1789B-DBEF-0EF5-BCB6-1CFE33072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6B7B4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1F477-49BD-42D6-B48F-18EAB56FA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D818-17FE-3990-11FF-4595BB8B8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2585E5-73FF-478E-9DDD-8BDCEB7418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47353-5232-4A89-E27D-1096CF017C20}"/>
              </a:ext>
            </a:extLst>
          </p:cNvPr>
          <p:cNvSpPr txBox="1"/>
          <p:nvPr userDrawn="1"/>
        </p:nvSpPr>
        <p:spPr>
          <a:xfrm>
            <a:off x="838200" y="6371471"/>
            <a:ext cx="2603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400 Years of Silence</a:t>
            </a:r>
          </a:p>
        </p:txBody>
      </p:sp>
    </p:spTree>
    <p:extLst>
      <p:ext uri="{BB962C8B-B14F-4D97-AF65-F5344CB8AC3E}">
        <p14:creationId xmlns:p14="http://schemas.microsoft.com/office/powerpoint/2010/main" val="224020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5A5A5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tone archway with a road and trees&#10;&#10;AI-generated content may be incorrect.">
            <a:extLst>
              <a:ext uri="{FF2B5EF4-FFF2-40B4-BE49-F238E27FC236}">
                <a16:creationId xmlns:a16="http://schemas.microsoft.com/office/drawing/2014/main" id="{8AF2319D-CAC3-E9AA-FF62-7801F5548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18291" b="24876"/>
          <a:stretch>
            <a:fillRect/>
          </a:stretch>
        </p:blipFill>
        <p:spPr>
          <a:xfrm>
            <a:off x="-1" y="0"/>
            <a:ext cx="12192001" cy="687169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63E47C-9B06-38E3-E75E-C4A28265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6639"/>
            <a:ext cx="1227908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Faith That Walks → 400 Years of Silence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D2CB2A5-AC92-972E-A99B-AF671752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091" y="1647022"/>
            <a:ext cx="6956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i="1" dirty="0">
                <a:latin typeface="Arial" panose="020B0604020202020204" pitchFamily="34" charset="0"/>
              </a:rPr>
              <a:t>“God’s silence is not God’s absence.”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C8DA61F6-AEE0-9A81-E4F2-6D689A07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6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796E1-2247-7C26-4B2D-528D02E90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C70C70-6C0D-9088-3881-AB8111B5E3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97055" y="6488668"/>
            <a:ext cx="3997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“God’s silence is not God’s absence.”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2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1C0E-B62A-FC46-63D9-12BE8C6B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 Years of Silence: </a:t>
            </a:r>
            <a:br>
              <a:rPr lang="en-US" dirty="0"/>
            </a:br>
            <a:r>
              <a:rPr lang="en-US" dirty="0"/>
              <a:t>Preparing the Way of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0BFB-BCB0-928B-E682-1C77A05A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351338"/>
          </a:xfrm>
        </p:spPr>
        <p:txBody>
          <a:bodyPr>
            <a:noAutofit/>
          </a:bodyPr>
          <a:lstStyle/>
          <a:p>
            <a:r>
              <a:rPr lang="en-US" sz="4000" dirty="0"/>
              <a:t>No prophet’s voice… but not empty silence</a:t>
            </a:r>
          </a:p>
          <a:p>
            <a:r>
              <a:rPr lang="en-US" sz="4000" dirty="0"/>
              <a:t>Empires rise and fall</a:t>
            </a:r>
          </a:p>
          <a:p>
            <a:r>
              <a:rPr lang="en-US" sz="4000" dirty="0"/>
              <a:t>Languages spread</a:t>
            </a:r>
          </a:p>
          <a:p>
            <a:r>
              <a:rPr lang="en-US" sz="4000" dirty="0"/>
              <a:t>The land itself shaken (roads, rivers, armies)</a:t>
            </a:r>
          </a:p>
          <a:p>
            <a:r>
              <a:rPr lang="en-US" sz="4000" dirty="0"/>
              <a:t>God preparing for Christ</a:t>
            </a:r>
          </a:p>
        </p:txBody>
      </p:sp>
    </p:spTree>
    <p:extLst>
      <p:ext uri="{BB962C8B-B14F-4D97-AF65-F5344CB8AC3E}">
        <p14:creationId xmlns:p14="http://schemas.microsoft.com/office/powerpoint/2010/main" val="275369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DBEE-9273-06DB-2E8A-0AE6D128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893F-DC74-0942-60C2-20FDE246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God who gave Israel hope in silence is the same God who gives us an unshakable kingdom in Christ.</a:t>
            </a:r>
          </a:p>
          <a:p>
            <a:r>
              <a:rPr lang="en-US" sz="4000" dirty="0"/>
              <a:t>Visual: A cornerstone being laid on a stone foundation.</a:t>
            </a:r>
          </a:p>
        </p:txBody>
      </p:sp>
    </p:spTree>
    <p:extLst>
      <p:ext uri="{BB962C8B-B14F-4D97-AF65-F5344CB8AC3E}">
        <p14:creationId xmlns:p14="http://schemas.microsoft.com/office/powerpoint/2010/main" val="33001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tone arch over a road&#10;&#10;AI-generated content may be incorrect.">
            <a:extLst>
              <a:ext uri="{FF2B5EF4-FFF2-40B4-BE49-F238E27FC236}">
                <a16:creationId xmlns:a16="http://schemas.microsoft.com/office/drawing/2014/main" id="{AA02890C-0647-9325-2BEE-21C6E3ED4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t="7577" r="8722" b="23125"/>
          <a:stretch>
            <a:fillRect/>
          </a:stretch>
        </p:blipFill>
        <p:spPr>
          <a:xfrm>
            <a:off x="0" y="0"/>
            <a:ext cx="12192000" cy="68352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2975D-1CD5-C9AE-B6AE-977D26E1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6639"/>
            <a:ext cx="1227908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Faith That Walks → 400 Years of Silence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C4F2AEC-4351-627A-206F-250401CE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786" y="1539814"/>
            <a:ext cx="6956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i="1" dirty="0">
                <a:latin typeface="Arial" panose="020B0604020202020204" pitchFamily="34" charset="0"/>
              </a:rPr>
              <a:t>“God’s silence is not God’s absence.”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0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34B6-2002-DB97-82AA-11BAB249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55" y="1811565"/>
            <a:ext cx="119919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Faith That Walks → 400 Years of Silence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E5A4F29-C52E-9A33-0E4F-689C36FC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376" y="2950042"/>
            <a:ext cx="6956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i="1" dirty="0">
                <a:latin typeface="Arial" panose="020B0604020202020204" pitchFamily="34" charset="0"/>
              </a:rPr>
              <a:t>“God’s silence is not God’s absence.”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3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B836-A929-06BA-32FC-8280DD98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78D5-5D5F-01AD-B48F-414AA4A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" y="374650"/>
            <a:ext cx="119919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Faith That Walks → 400 Years of Silence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63330-A1EE-9273-8F84-E0A67C70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9" y="1993106"/>
            <a:ext cx="6248401" cy="2871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From Walking in God’s Promises to Waiting in God’s Silence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C5465-7924-2CB1-6D1D-FD5469C98319}"/>
              </a:ext>
            </a:extLst>
          </p:cNvPr>
          <p:cNvSpPr txBox="1"/>
          <p:nvPr/>
        </p:nvSpPr>
        <p:spPr>
          <a:xfrm>
            <a:off x="5381624" y="591768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Malachi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4A8C8-D4DB-73C2-FA8D-B7BA646FD961}"/>
              </a:ext>
            </a:extLst>
          </p:cNvPr>
          <p:cNvSpPr txBox="1"/>
          <p:nvPr/>
        </p:nvSpPr>
        <p:spPr>
          <a:xfrm>
            <a:off x="9601200" y="3197800"/>
            <a:ext cx="24907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142040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DF104-FE99-CA8B-64DC-5AB1D1D5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2314-4644-E8C9-F9EB-EC43E23E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4650"/>
            <a:ext cx="11253788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Four Texts 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C2AD-5F45-2CE0-BE06-0F7A10C0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0213"/>
            <a:ext cx="10515600" cy="2871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Psalm 103 – Who God is</a:t>
            </a:r>
          </a:p>
          <a:p>
            <a:pPr marL="0" indent="0">
              <a:buNone/>
            </a:pPr>
            <a:r>
              <a:rPr lang="en-US" dirty="0"/>
              <a:t>Isaiah 58 – What love does</a:t>
            </a:r>
          </a:p>
          <a:p>
            <a:pPr marL="0" indent="0">
              <a:buNone/>
            </a:pPr>
            <a:r>
              <a:rPr lang="en-US" dirty="0"/>
              <a:t>Luke 13 – How Jesus embodies it</a:t>
            </a:r>
          </a:p>
          <a:p>
            <a:pPr marL="0" indent="0">
              <a:buNone/>
            </a:pPr>
            <a:r>
              <a:rPr lang="en-US" dirty="0"/>
              <a:t>Hebrews 12 – How we worship in it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CFCFD7-D83C-60E0-8E07-C08824DFA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555" y="6383893"/>
            <a:ext cx="3997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“God’s silence is not God’s absence.”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2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615C-FF57-006E-0FDF-B2D606DB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the Passage (Heb 12:18–29)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BF433-B895-9EC5-DB4C-DE483434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113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Gift → Gratitude → Service → Awe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Gift: An unshakable kingdom </a:t>
            </a:r>
          </a:p>
          <a:p>
            <a:r>
              <a:rPr lang="en-US" dirty="0"/>
              <a:t>Gratitude: “Let us be thankful / let us have grace”</a:t>
            </a:r>
          </a:p>
          <a:p>
            <a:r>
              <a:rPr lang="en-US" dirty="0"/>
              <a:t>Service: </a:t>
            </a:r>
            <a:r>
              <a:rPr lang="en-US" dirty="0" err="1"/>
              <a:t>Latreuō</a:t>
            </a:r>
            <a:r>
              <a:rPr lang="en-US" dirty="0"/>
              <a:t> = priestly service, worship beyond songs</a:t>
            </a:r>
          </a:p>
          <a:p>
            <a:r>
              <a:rPr lang="en-US" dirty="0"/>
              <a:t>Awe: Holy love as consuming fire</a:t>
            </a:r>
          </a:p>
        </p:txBody>
      </p:sp>
    </p:spTree>
    <p:extLst>
      <p:ext uri="{BB962C8B-B14F-4D97-AF65-F5344CB8AC3E}">
        <p14:creationId xmlns:p14="http://schemas.microsoft.com/office/powerpoint/2010/main" val="124490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7D75-65F1-9043-23AD-29537FDE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Gratitude Check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60E4A-859F-6944-B43A-64AF0BD3D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b="1" dirty="0"/>
              <a:t>Gratitude</a:t>
            </a:r>
            <a:r>
              <a:rPr lang="en-US" sz="4000" dirty="0"/>
              <a:t>: Is my week fueled by thanks or by ought-to?</a:t>
            </a:r>
          </a:p>
          <a:p>
            <a:r>
              <a:rPr lang="en-US" sz="4000" b="1" dirty="0"/>
              <a:t>Service</a:t>
            </a:r>
            <a:r>
              <a:rPr lang="en-US" sz="4000" dirty="0"/>
              <a:t>: Where will my worship be visible to a neighbor?</a:t>
            </a:r>
          </a:p>
          <a:p>
            <a:r>
              <a:rPr lang="en-US" sz="4000" b="1" dirty="0"/>
              <a:t>Awe</a:t>
            </a:r>
            <a:r>
              <a:rPr lang="en-US" sz="4000" dirty="0"/>
              <a:t>: What anxious pattern will I release to God’s refining fire?</a:t>
            </a:r>
          </a:p>
        </p:txBody>
      </p:sp>
    </p:spTree>
    <p:extLst>
      <p:ext uri="{BB962C8B-B14F-4D97-AF65-F5344CB8AC3E}">
        <p14:creationId xmlns:p14="http://schemas.microsoft.com/office/powerpoint/2010/main" val="109494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4872C-DCC5-AF0D-6839-E44AA689A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BC33-398D-FC70-3EE8-AAE80659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3775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Concluding Response: Release &amp; Delight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95A43-91EA-2DB4-CAEA-53FCFE4A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/>
              <a:t>Delight: </a:t>
            </a:r>
            <a:r>
              <a:rPr lang="en-US" sz="4000" dirty="0"/>
              <a:t>Celebrate with food bags and visits </a:t>
            </a:r>
          </a:p>
          <a:p>
            <a:r>
              <a:rPr lang="en-US" sz="4000" b="1" dirty="0"/>
              <a:t>Release: </a:t>
            </a:r>
            <a:r>
              <a:rPr lang="en-US" sz="4000" dirty="0"/>
              <a:t>One possession, expense, or block of time redirected to mercy</a:t>
            </a:r>
          </a:p>
          <a:p>
            <a:r>
              <a:rPr lang="en-US" sz="4000" b="1" dirty="0"/>
              <a:t>Sabbath of Mercy: </a:t>
            </a:r>
            <a:r>
              <a:rPr lang="en-US" sz="4000" dirty="0"/>
              <a:t>One rest practice + one neighbor-care act</a:t>
            </a:r>
          </a:p>
          <a:p>
            <a:r>
              <a:rPr lang="en-US" sz="4000" b="1" dirty="0"/>
              <a:t>Prayer: </a:t>
            </a:r>
            <a:r>
              <a:rPr lang="en-US" sz="4000" dirty="0"/>
              <a:t>“Restore us, O God; let your face shine.” (Ps 80:3)</a:t>
            </a:r>
          </a:p>
        </p:txBody>
      </p:sp>
    </p:spTree>
    <p:extLst>
      <p:ext uri="{BB962C8B-B14F-4D97-AF65-F5344CB8AC3E}">
        <p14:creationId xmlns:p14="http://schemas.microsoft.com/office/powerpoint/2010/main" val="23835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BAE6-7897-12FD-D02B-01F9B34F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Practices (4 Weeks)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8776-F913-699F-152F-774B22301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 1 – Promise Journal (write &amp; share)</a:t>
            </a:r>
          </a:p>
          <a:p>
            <a:r>
              <a:rPr lang="en-US" dirty="0"/>
              <a:t>Week 2 – Justice Action (sign-up, grocery bag)</a:t>
            </a:r>
          </a:p>
          <a:p>
            <a:r>
              <a:rPr lang="en-US" dirty="0"/>
              <a:t>Week 3 – Readiness &amp; Delight (give away possession)</a:t>
            </a:r>
          </a:p>
        </p:txBody>
      </p:sp>
    </p:spTree>
    <p:extLst>
      <p:ext uri="{BB962C8B-B14F-4D97-AF65-F5344CB8AC3E}">
        <p14:creationId xmlns:p14="http://schemas.microsoft.com/office/powerpoint/2010/main" val="136673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400 Years of Silence">
      <a:majorFont>
        <a:latin typeface="Garamond"/>
        <a:ea typeface=""/>
        <a:cs typeface="Trajan Pro"/>
      </a:majorFont>
      <a:minorFont>
        <a:latin typeface="Montserrat"/>
        <a:ea typeface=""/>
        <a:cs typeface="Open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375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Montserrat</vt:lpstr>
      <vt:lpstr>Office Theme</vt:lpstr>
      <vt:lpstr>Faith That Walks → 400 Years of Silence</vt:lpstr>
      <vt:lpstr>Faith That Walks → 400 Years of Silence</vt:lpstr>
      <vt:lpstr>Faith That Walks → 400 Years of Silence</vt:lpstr>
      <vt:lpstr>Faith That Walks → 400 Years of Silence</vt:lpstr>
      <vt:lpstr>Four Texts Overview:</vt:lpstr>
      <vt:lpstr>Logic of the Passage (Heb 12:18–29)</vt:lpstr>
      <vt:lpstr>Gratitude Check Questions</vt:lpstr>
      <vt:lpstr>Concluding Response: Release &amp; Delight</vt:lpstr>
      <vt:lpstr>Monthly Practices (4 Weeks)</vt:lpstr>
      <vt:lpstr>PowerPoint Presentation</vt:lpstr>
      <vt:lpstr>400 Years of Silence:  Preparing the Way of the Lord</vt:lpstr>
      <vt:lpstr>Takeaway: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David Bravard</dc:creator>
  <cp:lastModifiedBy>Paul David Bravard</cp:lastModifiedBy>
  <cp:revision>9</cp:revision>
  <dcterms:created xsi:type="dcterms:W3CDTF">2025-08-25T23:16:24Z</dcterms:created>
  <dcterms:modified xsi:type="dcterms:W3CDTF">2025-08-28T15:06:05Z</dcterms:modified>
</cp:coreProperties>
</file>