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889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RMON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landscape_at_dusk_dawn_in_a_batch_7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8443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336739" y="658368"/>
            <a:ext cx="5964424" cy="4480560"/>
          </a:xfrm>
          <a:prstGeom prst="roundRect">
            <a:avLst>
              <a:gd name="adj" fmla="val 1633"/>
            </a:avLst>
          </a:prstGeom>
          <a:solidFill>
            <a:srgbClr val="090909">
              <a:alpha val="6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3810776" y="9601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Lord’s Day • 8.30.2026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810776" y="1417320"/>
            <a:ext cx="5669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Will Not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 Overcome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3875115" y="3456432"/>
            <a:ext cx="118872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829064" y="3675888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700" i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“Mercy does not become what wounded it.”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3829064" y="4645152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Friends Church • Marion, Indiana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minimalist_moody_low_light_still_life_with_a_v_batch_9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65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530352" y="502920"/>
            <a:ext cx="7635240" cy="5623560"/>
          </a:xfrm>
          <a:prstGeom prst="roundRect">
            <a:avLst>
              <a:gd name="adj" fmla="val 1301"/>
            </a:avLst>
          </a:prstGeom>
          <a:solidFill>
            <a:srgbClr val="090909">
              <a:alpha val="6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4672" y="80467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WITNESSES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1207008"/>
            <a:ext cx="5760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Today’s Scriptures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822960" y="2066544"/>
            <a:ext cx="5120640" cy="1874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16:21–28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Romans 12:9–21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Exodus 3:7–12</a:t>
            </a:r>
            <a:endParaRPr lang="en-US" sz="3100" dirty="0"/>
          </a:p>
        </p:txBody>
      </p:sp>
      <p:sp>
        <p:nvSpPr>
          <p:cNvPr id="8" name="Shape 5"/>
          <p:cNvSpPr/>
          <p:nvPr/>
        </p:nvSpPr>
        <p:spPr>
          <a:xfrm>
            <a:off x="841248" y="4224528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2960" y="4443984"/>
            <a:ext cx="67208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F8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Because the crucified and risen Christ has shown us God’s mercy, he forms us into a holy people who refuse to mirror the evil around us and overcome evil with good.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sunlit_dusty_landscape_scene_viewed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22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6027935" y="1673074"/>
            <a:ext cx="6172200" cy="5184926"/>
          </a:xfrm>
          <a:prstGeom prst="roundRect">
            <a:avLst>
              <a:gd name="adj" fmla="val 1379"/>
            </a:avLst>
          </a:prstGeom>
          <a:solidFill>
            <a:srgbClr val="090909">
              <a:alpha val="7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283967" y="1919962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RIGHT CHRIST, THE WRONG WAY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283967" y="2432026"/>
            <a:ext cx="5532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“You are the Messiah, the Son of the living God.”</a:t>
            </a:r>
            <a:endParaRPr lang="en-US" sz="3700" dirty="0"/>
          </a:p>
        </p:txBody>
      </p:sp>
      <p:sp>
        <p:nvSpPr>
          <p:cNvPr id="7" name="Shape 4"/>
          <p:cNvSpPr/>
          <p:nvPr/>
        </p:nvSpPr>
        <p:spPr>
          <a:xfrm>
            <a:off x="6302255" y="4324834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302255" y="4571722"/>
            <a:ext cx="5440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E9C27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truth Peter spoke with his mouth now had to govern his feet.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6302255" y="614449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16:16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photorealistic_wide_landscape_scene_v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70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6012180" y="594360"/>
            <a:ext cx="6103620" cy="5913596"/>
          </a:xfrm>
          <a:prstGeom prst="roundRect">
            <a:avLst>
              <a:gd name="adj" fmla="val 1345"/>
            </a:avLst>
          </a:prstGeom>
          <a:solidFill>
            <a:srgbClr val="090909">
              <a:alpha val="74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309360" y="8686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GET BEHIND ME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309359" y="1540335"/>
            <a:ext cx="566356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“Whoever wants to be my disciple must deny themselves and take up their cross and follow me.”</a:t>
            </a:r>
            <a:endParaRPr lang="en-US" sz="3500" dirty="0"/>
          </a:p>
        </p:txBody>
      </p:sp>
      <p:sp>
        <p:nvSpPr>
          <p:cNvPr id="7" name="Shape 4"/>
          <p:cNvSpPr/>
          <p:nvPr/>
        </p:nvSpPr>
        <p:spPr>
          <a:xfrm>
            <a:off x="6327648" y="4086511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309360" y="4416553"/>
            <a:ext cx="54864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Peter confessed the right Christ—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but resisted the way of Christ.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6327648" y="58978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16:24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close_up_highly_detailed_shot_with_a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73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31140" y="658368"/>
            <a:ext cx="6492240" cy="5349240"/>
          </a:xfrm>
          <a:prstGeom prst="roundRect">
            <a:avLst>
              <a:gd name="adj" fmla="val 1368"/>
            </a:avLst>
          </a:prstGeom>
          <a:solidFill>
            <a:srgbClr val="090909">
              <a:alpha val="7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305460" y="93268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SELF-DENIAL IS NOT SELF-HATRED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05460" y="1499616"/>
            <a:ext cx="56692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Take our hands off the life we have been trying to control…</a:t>
            </a:r>
            <a:endParaRPr lang="en-US" sz="3900" dirty="0"/>
          </a:p>
        </p:txBody>
      </p:sp>
      <p:sp>
        <p:nvSpPr>
          <p:cNvPr id="7" name="Shape 4"/>
          <p:cNvSpPr/>
          <p:nvPr/>
        </p:nvSpPr>
        <p:spPr>
          <a:xfrm>
            <a:off x="323748" y="3218688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23748" y="3529584"/>
            <a:ext cx="539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E9C27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…and place it in the hands of Christ.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323748" y="4791456"/>
            <a:ext cx="5577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asking Jesus to follow our preferred road. Return to our place behind him.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landscape_photograph_with_a_dram_batch_6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42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457200" y="502920"/>
            <a:ext cx="6995160" cy="5760720"/>
          </a:xfrm>
          <a:prstGeom prst="roundRect">
            <a:avLst>
              <a:gd name="adj" fmla="val 1270"/>
            </a:avLst>
          </a:prstGeom>
          <a:solidFill>
            <a:srgbClr val="090909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49808" y="841248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POINT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49808" y="1298448"/>
            <a:ext cx="60350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7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does not</a:t>
            </a:r>
            <a:endParaRPr lang="en-US" sz="4700" dirty="0"/>
          </a:p>
          <a:p>
            <a:pPr marL="0" indent="0">
              <a:buNone/>
            </a:pPr>
            <a:r>
              <a:rPr lang="en-US" sz="47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become what</a:t>
            </a:r>
            <a:endParaRPr lang="en-US" sz="4700" dirty="0"/>
          </a:p>
          <a:p>
            <a:pPr marL="0" indent="0">
              <a:buNone/>
            </a:pPr>
            <a:r>
              <a:rPr lang="en-US" sz="47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wounded it.</a:t>
            </a:r>
            <a:endParaRPr lang="en-US" sz="4700" dirty="0"/>
          </a:p>
        </p:txBody>
      </p:sp>
      <p:sp>
        <p:nvSpPr>
          <p:cNvPr id="7" name="Shape 4"/>
          <p:cNvSpPr/>
          <p:nvPr/>
        </p:nvSpPr>
        <p:spPr>
          <a:xfrm>
            <a:off x="768096" y="4736592"/>
            <a:ext cx="1207008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68096" y="5010912"/>
            <a:ext cx="5897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Holiness is Christ’s mercy so deeply formed in us that evil does not determine what flows from us.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hotorealistic_landscape_scene_batch_1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22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5752470" y="538636"/>
            <a:ext cx="6400800" cy="5669280"/>
          </a:xfrm>
          <a:prstGeom prst="roundRect">
            <a:avLst>
              <a:gd name="adj" fmla="val 1290"/>
            </a:avLst>
          </a:prstGeom>
          <a:solidFill>
            <a:srgbClr val="090909">
              <a:alpha val="6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26790" y="89525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SHAPE OF GOD’S MERCY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026790" y="1453036"/>
            <a:ext cx="5413248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Evil wounds him,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but evil does not remake him in its image.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6045078" y="3921916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045078" y="4223668"/>
            <a:ext cx="5303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Jesus Christ, mercy confronts evil without becoming evil.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softly_lit_intimate_dining_table_setting_batch_8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73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493776" y="475488"/>
            <a:ext cx="6629400" cy="5797296"/>
          </a:xfrm>
          <a:prstGeom prst="roundRect">
            <a:avLst>
              <a:gd name="adj" fmla="val 1262"/>
            </a:avLst>
          </a:prstGeom>
          <a:solidFill>
            <a:srgbClr val="090909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86384" y="8229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ROMANS 12 • LOVE IN ACTION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86384" y="1298448"/>
            <a:ext cx="5669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cross-shaped mercy look like?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804672" y="2971800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04672" y="3273552"/>
            <a:ext cx="5303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Bless those who persecute you.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repay evil for evil.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Feed the enemy.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804672" y="52578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Romans 12:9–21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tightly_framed_photorealistic_close_u_batch_10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32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6321081" y="548640"/>
            <a:ext cx="5852160" cy="5486400"/>
          </a:xfrm>
          <a:prstGeom prst="roundRect">
            <a:avLst>
              <a:gd name="adj" fmla="val 1333"/>
            </a:avLst>
          </a:prstGeom>
          <a:solidFill>
            <a:srgbClr val="090909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631977" y="877824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CROSS-SHAPED MERCY LOOKS LIKE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631977" y="1389888"/>
            <a:ext cx="473659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Feed the enemy</a:t>
            </a:r>
            <a:endParaRPr lang="en-US" sz="4100" dirty="0"/>
          </a:p>
          <a:p>
            <a:pPr marL="0" indent="0">
              <a:buNone/>
            </a:pPr>
            <a:r>
              <a:rPr lang="en-US" sz="4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rather than</a:t>
            </a:r>
            <a:endParaRPr lang="en-US" sz="4100" dirty="0"/>
          </a:p>
          <a:p>
            <a:pPr marL="0" indent="0">
              <a:buNone/>
            </a:pPr>
            <a:r>
              <a:rPr lang="en-US" sz="4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become the enemy.</a:t>
            </a:r>
            <a:endParaRPr lang="en-US" sz="4100" dirty="0"/>
          </a:p>
        </p:txBody>
      </p:sp>
      <p:sp>
        <p:nvSpPr>
          <p:cNvPr id="7" name="Shape 4"/>
          <p:cNvSpPr/>
          <p:nvPr/>
        </p:nvSpPr>
        <p:spPr>
          <a:xfrm>
            <a:off x="6650265" y="3986784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650265" y="4279392"/>
            <a:ext cx="4572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may tell the truth, set a boundary, or protect the vulnerable—without letting another person’s sin dictate our character.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landscape_scene_at_sunrise_sunse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69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202593" y="169446"/>
            <a:ext cx="6537960" cy="5230368"/>
          </a:xfrm>
          <a:prstGeom prst="roundRect">
            <a:avLst>
              <a:gd name="adj" fmla="val 1399"/>
            </a:avLst>
          </a:prstGeom>
          <a:solidFill>
            <a:srgbClr val="090909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76913" y="443766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SENTENCE THAT GATHERS IT ALL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76913" y="1065558"/>
            <a:ext cx="5650992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“Do not be overcome by evil, but overcome evil with good.”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495201" y="3589302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95201" y="386362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Romans 12:21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ultra_realistic_desert_landscape_at_d_batch_1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0B0B0C">
              <a:alpha val="70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194593" y="530352"/>
            <a:ext cx="6172200" cy="5440680"/>
          </a:xfrm>
          <a:prstGeom prst="roundRect">
            <a:avLst>
              <a:gd name="adj" fmla="val 1345"/>
            </a:avLst>
          </a:prstGeom>
          <a:solidFill>
            <a:srgbClr val="090909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8913" y="877824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WILL BE WITH YOU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68913" y="1408176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“Who am I?”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468913" y="2176272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E9C27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“I will be with you.”</a:t>
            </a:r>
            <a:endParaRPr lang="en-US" sz="4200" dirty="0"/>
          </a:p>
        </p:txBody>
      </p:sp>
      <p:sp>
        <p:nvSpPr>
          <p:cNvPr id="8" name="Shape 5"/>
          <p:cNvSpPr/>
          <p:nvPr/>
        </p:nvSpPr>
        <p:spPr>
          <a:xfrm>
            <a:off x="487201" y="3273552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87201" y="3566160"/>
            <a:ext cx="5349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God calls us to do something, God calls us to Someone.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487201" y="5065776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DD2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Exodus 3:11–12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yper_realistic_cinematic_close_up_landscape_sc_batch_1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2000" cy="6797278"/>
          </a:xfrm>
          <a:prstGeom prst="roundRect">
            <a:avLst>
              <a:gd name="adj" fmla="val 1301"/>
            </a:avLst>
          </a:prstGeom>
          <a:solidFill>
            <a:srgbClr val="090909">
              <a:alpha val="4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4672" y="89611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SANCTIFYING GRACE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1444752"/>
            <a:ext cx="56235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Christ does not merely restrain our retaliation.</a:t>
            </a:r>
            <a:endParaRPr lang="en-US" sz="3500" dirty="0"/>
          </a:p>
        </p:txBody>
      </p:sp>
      <p:sp>
        <p:nvSpPr>
          <p:cNvPr id="7" name="Shape 4"/>
          <p:cNvSpPr/>
          <p:nvPr/>
        </p:nvSpPr>
        <p:spPr>
          <a:xfrm>
            <a:off x="822960" y="2816352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22960" y="3127248"/>
            <a:ext cx="5440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E9C27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 changes what flows from the heart.</a:t>
            </a:r>
            <a:endParaRPr lang="en-US" sz="4200" dirty="0"/>
          </a:p>
        </p:txBody>
      </p:sp>
      <p:sp>
        <p:nvSpPr>
          <p:cNvPr id="9" name="Text 6"/>
          <p:cNvSpPr/>
          <p:nvPr/>
        </p:nvSpPr>
        <p:spPr>
          <a:xfrm>
            <a:off x="822960" y="4919472"/>
            <a:ext cx="5440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7F0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Holiness • meekness • patience • love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quiet_dimly_lit_interior_resembling_an_old_chap_batch_1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C">
              <a:alpha val="52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804672" y="91440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HOLY RESPONSE • OPEN WORSHIP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1536192"/>
            <a:ext cx="56692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wound is in danger of determining what flows from me?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822960" y="3950208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22960" y="4261104"/>
            <a:ext cx="5394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Lord Jesus, bring us behind you again.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photorealistic_landscape_scene_in_war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55378" y="0"/>
            <a:ext cx="12191695" cy="6858000"/>
          </a:xfrm>
          <a:prstGeom prst="rect">
            <a:avLst/>
          </a:prstGeom>
          <a:solidFill>
            <a:srgbClr val="0B0B0C">
              <a:alpha val="63000"/>
            </a:srgbClr>
          </a:solidFill>
          <a:ln w="12700">
            <a:solidFill>
              <a:srgbClr val="0B0B0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040470" y="29432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30" dirty="0">
                <a:solidFill>
                  <a:srgbClr val="E9C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BEHIND JESUS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961888" y="685803"/>
            <a:ext cx="5753862" cy="31821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arrived first.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became visible.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formed us into a people.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8E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now, behind Jesus, mercy becomes cross-shaped.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5980176" y="4133088"/>
            <a:ext cx="1143000" cy="0"/>
          </a:xfrm>
          <a:prstGeom prst="line">
            <a:avLst/>
          </a:prstGeom>
          <a:noFill/>
          <a:ln w="27940">
            <a:solidFill>
              <a:srgbClr val="E9C27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980176" y="4416551"/>
            <a:ext cx="5753862" cy="21471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E9C27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does not become what wounded it.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E9C27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overcomes evil with good.</a:t>
            </a:r>
            <a:endParaRPr lang="en-US" sz="2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0292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D8CCB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FB6F4D-C194-B17B-E291-2F06AB3FE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74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FA289-4BE1-E315-665E-3B85FA5E00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7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252607-1477-7959-F8CB-2D58FDB56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75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5B08F2-C5CE-6FB3-B16B-56B51AAFF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24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F6091A-9435-AB3B-933B-8EEDEA03E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02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9666FD-C573-DF31-DC12-AE0034EAA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38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543B34-5CBD-D2C2-230D-F2C965F7D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02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AAE3B-3667-59D6-FA9B-6E044552F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9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230B9-37DE-33AE-2D34-7DF1B0B24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12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9EBDE-3588-116B-4D89-533C8617B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2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488</Words>
  <Application>Microsoft Office PowerPoint</Application>
  <PresentationFormat>Widescreen</PresentationFormat>
  <Paragraphs>94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First Friends Church, Marion, Indiana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Mercy Will Not Be Overcome</dc:title>
  <dc:subject>Mercy Will Not Be Overcome — Sermon Visual Follow-Along</dc:subject>
  <dc:creator>Paul David Bravard</dc:creator>
  <cp:lastModifiedBy>Paul David Bravard</cp:lastModifiedBy>
  <cp:revision>8</cp:revision>
  <dcterms:created xsi:type="dcterms:W3CDTF">2026-08-30T00:35:29Z</dcterms:created>
  <dcterms:modified xsi:type="dcterms:W3CDTF">2026-08-30T11:46:31Z</dcterms:modified>
</cp:coreProperties>
</file>