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CC35-9514-BB23-1E0B-0E055A4E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34097-DD83-C1E0-2072-03D87D6F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F597-16EA-4019-8180-CE2357EF3D1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8C2DB-0274-5422-5D0C-C800AB57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3857-E2E3-C7A3-D485-CB058753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C61A-28B5-4924-8286-FEE1B34B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E91B1-D4AB-43AB-ED8E-0DAD58D1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0875C-3B42-EE45-409F-63BB78C5B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48105-181F-5271-87A5-7B4094004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6EF597-16EA-4019-8180-CE2357EF3D1E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8F8FD-F433-9510-3F25-B57B48C00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68E25-66B2-FB49-BEDD-59831C627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3FC61A-28B5-4924-8286-FEE1B34B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845458-EA4D-5BE1-B0B9-5844DDEF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0E69E-C2B0-B04D-0109-6E84421B4A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5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F01CF6-D069-DF47-830B-E6BEAABA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DC63F-6E7F-EA80-5729-7BD23F3E41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0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393CAA-7CCF-0AD8-56A9-4D16F2FD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Romans 16:17–27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2AAF8-2EED-A2B3-0025-4D5FA7BA1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4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81B919-022D-7945-0979-73069F54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Guard Against Division (vv. 17–20)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87CC2-B1E7-9958-75BA-8446ED20E3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1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774106-F3A2-22D1-792C-EE1FD1A7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Communal Commendation (vv. 21–23)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878BC-4BB6-8388-3B13-18877A66F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91B21B-F6B6-53DA-00EE-57CEB925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Theological Summit (vv. 25–26)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07812-DB7B-31B7-0DF7-9399DAB9DE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0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AB6A09-ACFF-D4BF-6144-D364997D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Doxology (v. 27)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03446-4A09-98A3-4F3B-D6571769D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438723-ED74-9356-43C5-A8DDC111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 for Today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0047B-1538-33E6-DCC9-6EB265261C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3310EA-A2CB-9613-947F-76234D4A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1265B-4492-04E9-CE19-06AE325C28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6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Romans 16:17–27</vt:lpstr>
      <vt:lpstr>Guard Against Division (vv. 17–20)</vt:lpstr>
      <vt:lpstr>Communal Commendation (vv. 21–23)</vt:lpstr>
      <vt:lpstr>Theological Summit (vv. 25–26)</vt:lpstr>
      <vt:lpstr>Doxology (v. 27)</vt:lpstr>
      <vt:lpstr>Takeaways for Today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David Bravard</dc:creator>
  <cp:lastModifiedBy>Paul David Bravard</cp:lastModifiedBy>
  <cp:revision>1</cp:revision>
  <dcterms:created xsi:type="dcterms:W3CDTF">2025-08-03T14:04:17Z</dcterms:created>
  <dcterms:modified xsi:type="dcterms:W3CDTF">2025-08-03T14:04:17Z</dcterms:modified>
</cp:coreProperties>
</file>