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936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bstract circle pattern wooden texture, ideal for wallpapers or backgrounds.">
            <a:extLst>
              <a:ext uri="{FF2B5EF4-FFF2-40B4-BE49-F238E27FC236}">
                <a16:creationId xmlns:a16="http://schemas.microsoft.com/office/drawing/2014/main" id="{3C044AE8-A798-F580-6C1D-CF83333F4BB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Rejoice in the Lord Always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/>
              <a:t>Philippians 4:4–7</a:t>
            </a:r>
            <a:endParaRPr lang="en-US" dirty="0"/>
          </a:p>
          <a:p>
            <a:r>
              <a:rPr dirty="0"/>
              <a:t>Indiana Yearly Meeting Reflection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Call to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Don’t wait for perfect circumstances.</a:t>
            </a:r>
          </a:p>
          <a:p>
            <a:endParaRPr/>
          </a:p>
          <a:p>
            <a:r>
              <a:t>Rejoice now—in your home, workplace, and conversations.</a:t>
            </a:r>
          </a:p>
          <a:p>
            <a:endParaRPr/>
          </a:p>
          <a:p>
            <a:r>
              <a:t>Let joy be the flavor of your witness.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Reflection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What keeps you from rejoicing in this season of your life?</a:t>
            </a:r>
          </a:p>
          <a:p>
            <a:pPr lvl="0"/>
            <a:r>
              <a:rPr lang="en-US" dirty="0"/>
              <a:t>Have you ever missed a moment to share God’s love or offer thanks publicly? What did you learn?</a:t>
            </a:r>
          </a:p>
          <a:p>
            <a:pPr lvl="0"/>
            <a:r>
              <a:rPr lang="en-US" dirty="0"/>
              <a:t>How can you practice “joy as resistance” this week?</a:t>
            </a:r>
          </a:p>
          <a:p>
            <a:pPr lvl="0"/>
            <a:r>
              <a:rPr lang="en-US" dirty="0"/>
              <a:t>Who around you needs your hallelujah to carry them right now?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Susan Morris from Hardin Creek Friends shared a message on Philippians 4.</a:t>
            </a:r>
          </a:p>
          <a:p>
            <a:endParaRPr/>
          </a:p>
          <a:p>
            <a:r>
              <a:t>Let’s turn to God’s Word together.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Main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Joy is not a whisper—it’s a bell pealing over a weary land.</a:t>
            </a:r>
          </a:p>
          <a:p>
            <a:endParaRPr/>
          </a:p>
          <a:p>
            <a:r>
              <a:t>Not a mood. Not escapism. Joy is rooted in God’s unchanging presence.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Pause for 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“Rejoice? Now? In this illness? This economy? This grief?”</a:t>
            </a:r>
          </a:p>
          <a:p>
            <a:r>
              <a:rPr dirty="0"/>
              <a:t>Paul wrote from prison—not comfort.</a:t>
            </a:r>
          </a:p>
          <a:p>
            <a:r>
              <a:rPr dirty="0"/>
              <a:t>Rejoicing is not based on circumstance.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Illustration: A Pastor’s Sin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Sometimes we hesitate.</a:t>
            </a:r>
          </a:p>
          <a:p>
            <a:endParaRPr/>
          </a:p>
          <a:p>
            <a:r>
              <a:t>We miss simple chances to give thanks aloud.</a:t>
            </a:r>
          </a:p>
          <a:p>
            <a:endParaRPr/>
          </a:p>
          <a:p>
            <a:r>
              <a:t>Prayer before a meal isn’t ritual—it’s grace shared.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9"/>
            <a:ext cx="8229600" cy="1143000"/>
          </a:xfrm>
        </p:spPr>
        <p:txBody>
          <a:bodyPr anchor="ctr">
            <a:normAutofit/>
          </a:bodyPr>
          <a:lstStyle/>
          <a:p>
            <a:r>
              <a:rPr dirty="0"/>
              <a:t>The Spirit Within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715" y="1154969"/>
            <a:ext cx="4278085" cy="5474431"/>
          </a:xfrm>
        </p:spPr>
        <p:txBody>
          <a:bodyPr>
            <a:noAutofit/>
          </a:bodyPr>
          <a:lstStyle/>
          <a:p>
            <a:r>
              <a:rPr sz="3600" dirty="0"/>
              <a:t>Romans 8:16 — “The Spirit testifies with our spirit that we are God’s children.”</a:t>
            </a:r>
          </a:p>
          <a:p>
            <a:r>
              <a:rPr sz="3600" dirty="0"/>
              <a:t>God’s peace can break through our busy routines when we pause to listen.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2C48421-898B-8851-F850-CA9964378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6171" y="1625046"/>
            <a:ext cx="4038600" cy="36629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Every Moment is a Time to Rejoice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Prayer. Presence. Fellowship.</a:t>
            </a:r>
          </a:p>
          <a:p>
            <a:endParaRPr/>
          </a:p>
          <a:p>
            <a:r>
              <a:t>Even missed moments can become lessons in grace.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Takeaway: Continuing to Rejoice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Joy is resistance.</a:t>
            </a:r>
          </a:p>
          <a:p>
            <a:endParaRPr/>
          </a:p>
          <a:p>
            <a:r>
              <a:t>A holy defiance of despair.</a:t>
            </a:r>
          </a:p>
          <a:p>
            <a:endParaRPr/>
          </a:p>
          <a:p>
            <a:r>
              <a:t>A surrendered life to Christ’s presence.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Let Joy Be Shared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Let someone else’s hallelujah carry you today.</a:t>
            </a:r>
          </a:p>
          <a:p>
            <a:endParaRPr/>
          </a:p>
          <a:p>
            <a:r>
              <a:t>Joy, like light, is contagious when shared.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313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Rejoice in the Lord Always</vt:lpstr>
      <vt:lpstr>Introduction</vt:lpstr>
      <vt:lpstr>Main Point</vt:lpstr>
      <vt:lpstr>Pause for Reflection</vt:lpstr>
      <vt:lpstr>Illustration: A Pastor’s Sin</vt:lpstr>
      <vt:lpstr>The Spirit Within</vt:lpstr>
      <vt:lpstr>Every Moment is a Time to Rejoice</vt:lpstr>
      <vt:lpstr>Takeaway: Continuing to Rejoice</vt:lpstr>
      <vt:lpstr>Let Joy Be Shared</vt:lpstr>
      <vt:lpstr>Call to Action</vt:lpstr>
      <vt:lpstr>Reflection Questions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Paul David Bravard</dc:creator>
  <cp:keywords/>
  <dc:description>generated using python-pptx</dc:description>
  <cp:lastModifiedBy>Paul David Bravard</cp:lastModifiedBy>
  <cp:revision>3</cp:revision>
  <dcterms:created xsi:type="dcterms:W3CDTF">2013-01-27T09:14:16Z</dcterms:created>
  <dcterms:modified xsi:type="dcterms:W3CDTF">2025-07-27T11:22:14Z</dcterms:modified>
  <cp:category/>
</cp:coreProperties>
</file>