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4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erene_photorealistic_golden_hour_landscape_sce_batch_5.png"/>
          <p:cNvPicPr>
            <a:picLocks noChangeAspect="1"/>
          </p:cNvPicPr>
          <p:nvPr/>
        </p:nvPicPr>
        <p:blipFill>
          <a:blip r:embed="rId3"/>
          <a:srcRect l="24862" r="24862"/>
          <a:stretch/>
        </p:blipFill>
        <p:spPr>
          <a:xfrm>
            <a:off x="6065215" y="0"/>
            <a:ext cx="6126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SUNDAY MORNING WORSHIP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14400"/>
            <a:ext cx="530352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Good Life</a:t>
            </a:r>
            <a:endParaRPr lang="en-US" sz="4800" dirty="0"/>
          </a:p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Through Christ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594360" y="2606040"/>
            <a:ext cx="5166360" cy="6400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When the Spirit Makes the Heart Good Soil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594360" y="3429000"/>
            <a:ext cx="201168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94360" y="3886200"/>
            <a:ext cx="5212080" cy="6858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Genesis 25 • Psalm 119</a:t>
            </a:r>
            <a:endParaRPr lang="en-US" sz="2500" dirty="0"/>
          </a:p>
          <a:p>
            <a:pPr marL="0" indent="0">
              <a:buNone/>
            </a:pPr>
            <a:r>
              <a:rPr lang="en-US" sz="2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Romans 8 • Matthew 13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594360" y="5623560"/>
            <a:ext cx="5029200" cy="274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July 12, 2026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erene_photorealistic_golden_hour_landscape_sce_batch_5.png"/>
          <p:cNvPicPr>
            <a:picLocks noChangeAspect="1"/>
          </p:cNvPicPr>
          <p:nvPr/>
        </p:nvPicPr>
        <p:blipFill>
          <a:blip r:embed="rId3"/>
          <a:srcRect l="25612" r="25612"/>
          <a:stretch/>
        </p:blipFill>
        <p:spPr>
          <a:xfrm>
            <a:off x="6248095" y="0"/>
            <a:ext cx="5943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LIFE AND PEACE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60120"/>
            <a:ext cx="5212080" cy="13258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“The mind governed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by the Spirit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 life and peace.”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94360" y="2423160"/>
            <a:ext cx="521208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Romans 8:6 NIV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594360" y="4114800"/>
            <a:ext cx="5257800" cy="8686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flesh cannot produce holiness.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Only the Spirit gives life.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golden_hour_outdoor_batch_3.png"/>
          <p:cNvPicPr>
            <a:picLocks noChangeAspect="1"/>
          </p:cNvPicPr>
          <p:nvPr/>
        </p:nvPicPr>
        <p:blipFill>
          <a:blip r:embed="rId3"/>
          <a:srcRect l="25424" r="25424"/>
          <a:stretch/>
        </p:blipFill>
        <p:spPr>
          <a:xfrm>
            <a:off x="6202375" y="0"/>
            <a:ext cx="598932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BRINGING IT TOGETHER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68680"/>
            <a:ext cx="525780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does God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want from us?</a:t>
            </a:r>
            <a:endParaRPr lang="en-US" sz="4000" dirty="0"/>
          </a:p>
        </p:txBody>
      </p:sp>
      <p:sp>
        <p:nvSpPr>
          <p:cNvPr id="5" name="Shape 2"/>
          <p:cNvSpPr/>
          <p:nvPr/>
        </p:nvSpPr>
        <p:spPr>
          <a:xfrm>
            <a:off x="594360" y="2331720"/>
            <a:ext cx="182880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94360" y="2788920"/>
            <a:ext cx="5257800" cy="13258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Live the good life.</a:t>
            </a:r>
            <a:endParaRPr lang="en-US" sz="3500" dirty="0"/>
          </a:p>
          <a:p>
            <a:pPr marL="0" indent="0">
              <a:buNone/>
            </a:pPr>
            <a:r>
              <a:rPr lang="en-US" sz="35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Share the good life.</a:t>
            </a:r>
            <a:endParaRPr lang="en-US" sz="3500" dirty="0"/>
          </a:p>
          <a:p>
            <a:pPr marL="0" indent="0">
              <a:buNone/>
            </a:pPr>
            <a:r>
              <a:rPr lang="en-US" sz="35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Give thanks.</a:t>
            </a:r>
            <a:endParaRPr lang="en-US" sz="3500" dirty="0"/>
          </a:p>
        </p:txBody>
      </p:sp>
      <p:sp>
        <p:nvSpPr>
          <p:cNvPr id="7" name="Text 4"/>
          <p:cNvSpPr/>
          <p:nvPr/>
        </p:nvSpPr>
        <p:spPr>
          <a:xfrm>
            <a:off x="594360" y="4937760"/>
            <a:ext cx="5257800" cy="6400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Desire reordered. Fruit made visible. Life received as gift.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ose_up_ground_level_macro_photograph_of_a_rug_batch_4.png"/>
          <p:cNvPicPr>
            <a:picLocks noChangeAspect="1"/>
          </p:cNvPicPr>
          <p:nvPr/>
        </p:nvPicPr>
        <p:blipFill>
          <a:blip r:embed="rId3"/>
          <a:srcRect l="25800" r="25800"/>
          <a:stretch/>
        </p:blipFill>
        <p:spPr>
          <a:xfrm>
            <a:off x="6293815" y="0"/>
            <a:ext cx="58978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INVITATION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14400"/>
            <a:ext cx="516636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Bring your heart</a:t>
            </a:r>
            <a:endParaRPr lang="en-US" sz="4500" dirty="0"/>
          </a:p>
          <a:p>
            <a:pPr marL="0" indent="0">
              <a:buNone/>
            </a:pPr>
            <a:r>
              <a:rPr lang="en-US" sz="45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to Christ.</a:t>
            </a:r>
            <a:endParaRPr lang="en-US" sz="4500" dirty="0"/>
          </a:p>
        </p:txBody>
      </p:sp>
      <p:sp>
        <p:nvSpPr>
          <p:cNvPr id="5" name="Shape 2"/>
          <p:cNvSpPr/>
          <p:nvPr/>
        </p:nvSpPr>
        <p:spPr>
          <a:xfrm>
            <a:off x="594360" y="2514600"/>
            <a:ext cx="182880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94360" y="2880360"/>
            <a:ext cx="5257800" cy="16916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3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Hard places.</a:t>
            </a:r>
            <a:endParaRPr lang="en-US" sz="3300" dirty="0"/>
          </a:p>
          <a:p>
            <a:pPr marL="0" indent="0">
              <a:buNone/>
            </a:pPr>
            <a:r>
              <a:rPr lang="en-US" sz="33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Shallow places.</a:t>
            </a:r>
            <a:endParaRPr lang="en-US" sz="3300" dirty="0"/>
          </a:p>
          <a:p>
            <a:pPr marL="0" indent="0">
              <a:buNone/>
            </a:pPr>
            <a:r>
              <a:rPr lang="en-US" sz="33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Crowded places.</a:t>
            </a:r>
            <a:endParaRPr lang="en-US" sz="3300" dirty="0"/>
          </a:p>
          <a:p>
            <a:pPr marL="0" indent="0">
              <a:buNone/>
            </a:pPr>
            <a:r>
              <a:rPr lang="en-US" sz="33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Tired places.</a:t>
            </a:r>
            <a:endParaRPr lang="en-US" sz="3300" dirty="0"/>
          </a:p>
        </p:txBody>
      </p:sp>
      <p:sp>
        <p:nvSpPr>
          <p:cNvPr id="7" name="Text 4"/>
          <p:cNvSpPr/>
          <p:nvPr/>
        </p:nvSpPr>
        <p:spPr>
          <a:xfrm>
            <a:off x="594360" y="5303520"/>
            <a:ext cx="5257800" cy="5486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One who sows the seed</a:t>
            </a:r>
            <a:endParaRPr lang="en-US" sz="2500" dirty="0"/>
          </a:p>
          <a:p>
            <a:pPr marL="0" indent="0">
              <a:buNone/>
            </a:pPr>
            <a:r>
              <a:rPr lang="en-US" sz="2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also gives the Spirit.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quiet_sunlit_interior_of_a_simple_meeting_chape_batch_6.png"/>
          <p:cNvPicPr>
            <a:picLocks noChangeAspect="1"/>
          </p:cNvPicPr>
          <p:nvPr/>
        </p:nvPicPr>
        <p:blipFill>
          <a:blip r:embed="rId3"/>
          <a:srcRect l="25424" r="25424"/>
          <a:stretch/>
        </p:blipFill>
        <p:spPr>
          <a:xfrm>
            <a:off x="6202375" y="0"/>
            <a:ext cx="598932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CONCLUSION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22960"/>
            <a:ext cx="5212080" cy="1508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Good Life</a:t>
            </a:r>
            <a:endParaRPr lang="en-US" sz="4100" dirty="0"/>
          </a:p>
          <a:p>
            <a:pPr marL="0" indent="0">
              <a:buNone/>
            </a:pPr>
            <a:r>
              <a:rPr lang="en-US" sz="4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is not grabbed</a:t>
            </a:r>
            <a:endParaRPr lang="en-US" sz="4100" dirty="0"/>
          </a:p>
          <a:p>
            <a:pPr marL="0" indent="0">
              <a:buNone/>
            </a:pPr>
            <a:r>
              <a:rPr lang="en-US" sz="4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by the flesh;</a:t>
            </a:r>
            <a:endParaRPr lang="en-US" sz="4100" dirty="0"/>
          </a:p>
        </p:txBody>
      </p:sp>
      <p:sp>
        <p:nvSpPr>
          <p:cNvPr id="5" name="Text 2"/>
          <p:cNvSpPr/>
          <p:nvPr/>
        </p:nvSpPr>
        <p:spPr>
          <a:xfrm>
            <a:off x="594360" y="2834640"/>
            <a:ext cx="5257800" cy="10515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4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 is grown</a:t>
            </a:r>
            <a:endParaRPr lang="en-US" sz="4500" dirty="0"/>
          </a:p>
          <a:p>
            <a:pPr marL="0" indent="0">
              <a:buNone/>
            </a:pPr>
            <a:r>
              <a:rPr lang="en-US" sz="4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by the Spirit.</a:t>
            </a:r>
            <a:endParaRPr lang="en-US" sz="4500" dirty="0"/>
          </a:p>
        </p:txBody>
      </p:sp>
      <p:sp>
        <p:nvSpPr>
          <p:cNvPr id="6" name="Shape 3"/>
          <p:cNvSpPr/>
          <p:nvPr/>
        </p:nvSpPr>
        <p:spPr>
          <a:xfrm>
            <a:off x="594360" y="4251960"/>
            <a:ext cx="182880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94360" y="4663440"/>
            <a:ext cx="5257800" cy="6400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What the Spirit grows in us,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God can share through us.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quiet_sunlit_interior_of_a_simple_meeting_chape_batch_6.png"/>
          <p:cNvPicPr>
            <a:picLocks noChangeAspect="1"/>
          </p:cNvPicPr>
          <p:nvPr/>
        </p:nvPicPr>
        <p:blipFill>
          <a:blip r:embed="rId3"/>
          <a:srcRect l="25424" r="25424"/>
          <a:stretch/>
        </p:blipFill>
        <p:spPr>
          <a:xfrm>
            <a:off x="6202375" y="0"/>
            <a:ext cx="598932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OPEN WORSHIP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68680"/>
            <a:ext cx="5257800" cy="10515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Queries for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Worship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594360" y="2423160"/>
            <a:ext cx="5257800" cy="11430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Lord Jesus, where have I been trading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for something less?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594360" y="4206240"/>
            <a:ext cx="5257800" cy="11430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Lord Jesus, make my heart good soil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 the life you want to grow in me.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erene_photorealistic_golden_hour_landscape_sce_batch_5.png"/>
          <p:cNvPicPr>
            <a:picLocks noChangeAspect="1"/>
          </p:cNvPicPr>
          <p:nvPr/>
        </p:nvPicPr>
        <p:blipFill>
          <a:blip r:embed="rId3"/>
          <a:srcRect l="25424" r="25424"/>
          <a:stretch/>
        </p:blipFill>
        <p:spPr>
          <a:xfrm>
            <a:off x="6202375" y="0"/>
            <a:ext cx="598932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FINAL WORD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60120"/>
            <a:ext cx="5257800" cy="1920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Until our lives</a:t>
            </a:r>
            <a:endParaRPr lang="en-US" sz="4800" dirty="0"/>
          </a:p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become</a:t>
            </a:r>
            <a:endParaRPr lang="en-US" sz="4800" dirty="0"/>
          </a:p>
          <a:p>
            <a:pPr marL="0" indent="0">
              <a:buNone/>
            </a:pPr>
            <a:r>
              <a:rPr lang="en-US" sz="48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thanksgiving.</a:t>
            </a:r>
            <a:endParaRPr lang="en-US" sz="4800" dirty="0"/>
          </a:p>
        </p:txBody>
      </p:sp>
      <p:sp>
        <p:nvSpPr>
          <p:cNvPr id="5" name="Shape 2"/>
          <p:cNvSpPr/>
          <p:nvPr/>
        </p:nvSpPr>
        <p:spPr>
          <a:xfrm>
            <a:off x="594360" y="3429000"/>
            <a:ext cx="192024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94360" y="3977640"/>
            <a:ext cx="5257800" cy="11430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Live the good life.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Share the good life.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Give thanks.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4748C-C331-84AD-33B7-741EA0BF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1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866CC-841C-17A5-6637-B96CBA997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84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45C93-216F-14DD-39E5-2388D06AD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7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F19C0-C40D-7F98-3547-8F56FAFF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4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erene_photorealistic_golden_hour_landscape_sce_batch_5.png"/>
          <p:cNvPicPr>
            <a:picLocks noChangeAspect="1"/>
          </p:cNvPicPr>
          <p:nvPr/>
        </p:nvPicPr>
        <p:blipFill>
          <a:blip r:embed="rId3"/>
          <a:srcRect l="25987" r="25987"/>
          <a:stretch/>
        </p:blipFill>
        <p:spPr>
          <a:xfrm>
            <a:off x="6339535" y="0"/>
            <a:ext cx="585216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OPENING QUESTION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14400"/>
            <a:ext cx="5257800" cy="11887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Everybody wants</a:t>
            </a:r>
            <a:endParaRPr lang="en-US" sz="4400" dirty="0"/>
          </a:p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good life.</a:t>
            </a:r>
            <a:endParaRPr lang="en-US" sz="4400" dirty="0"/>
          </a:p>
        </p:txBody>
      </p:sp>
      <p:sp>
        <p:nvSpPr>
          <p:cNvPr id="5" name="Shape 2"/>
          <p:cNvSpPr/>
          <p:nvPr/>
        </p:nvSpPr>
        <p:spPr>
          <a:xfrm>
            <a:off x="594360" y="2514600"/>
            <a:ext cx="173736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94360" y="2971800"/>
            <a:ext cx="5257800" cy="10515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But Scripture asks:</a:t>
            </a:r>
            <a:endParaRPr lang="en-US" sz="3100" dirty="0"/>
          </a:p>
          <a:p>
            <a:pPr marL="0" indent="0">
              <a:buNone/>
            </a:pPr>
            <a:r>
              <a:rPr lang="en-US" sz="31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Do we know what actually leads to life?</a:t>
            </a:r>
            <a:endParaRPr lang="en-US" sz="3100" dirty="0"/>
          </a:p>
        </p:txBody>
      </p:sp>
      <p:sp>
        <p:nvSpPr>
          <p:cNvPr id="7" name="Text 4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01AA2-16F0-1A1A-3475-A5BDB2DF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4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62860-6795-ECCE-5E67-2D57EDBDE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99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05C62-64F3-21E6-6D37-CD9CA8993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ose_up_ground_level_macro_photograph_of_a_rug_batch_4.png"/>
          <p:cNvPicPr>
            <a:picLocks noChangeAspect="1"/>
          </p:cNvPicPr>
          <p:nvPr/>
        </p:nvPicPr>
        <p:blipFill>
          <a:blip r:embed="rId3"/>
          <a:srcRect l="25987" r="25987"/>
          <a:stretch/>
        </p:blipFill>
        <p:spPr>
          <a:xfrm>
            <a:off x="6339535" y="0"/>
            <a:ext cx="585216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PULSE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22960"/>
            <a:ext cx="5394960" cy="11430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Good Life is not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produced by the flesh;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594360" y="2331720"/>
            <a:ext cx="5349240" cy="11430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46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it is grown</a:t>
            </a:r>
            <a:endParaRPr lang="en-US" sz="4600" dirty="0"/>
          </a:p>
          <a:p>
            <a:pPr marL="0" indent="0">
              <a:buNone/>
            </a:pPr>
            <a:r>
              <a:rPr lang="en-US" sz="46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by the Spirit.</a:t>
            </a:r>
            <a:endParaRPr lang="en-US" sz="4600" dirty="0"/>
          </a:p>
        </p:txBody>
      </p:sp>
      <p:sp>
        <p:nvSpPr>
          <p:cNvPr id="6" name="Shape 3"/>
          <p:cNvSpPr/>
          <p:nvPr/>
        </p:nvSpPr>
        <p:spPr>
          <a:xfrm>
            <a:off x="594360" y="3886200"/>
            <a:ext cx="192024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94360" y="4343400"/>
            <a:ext cx="5212080" cy="8686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Planted by the Word.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Grown by the Spirit.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rustic_close_up_still_life_food_scene_sho_batch_1.png"/>
          <p:cNvPicPr>
            <a:picLocks noChangeAspect="1"/>
          </p:cNvPicPr>
          <p:nvPr/>
        </p:nvPicPr>
        <p:blipFill>
          <a:blip r:embed="rId3"/>
          <a:srcRect l="25800" r="25800"/>
          <a:stretch/>
        </p:blipFill>
        <p:spPr>
          <a:xfrm>
            <a:off x="6293815" y="0"/>
            <a:ext cx="58978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GENESIS 25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68680"/>
            <a:ext cx="5349240" cy="20116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bowl of stew.</a:t>
            </a:r>
            <a:endParaRPr lang="en-US" sz="3900" dirty="0"/>
          </a:p>
          <a:p>
            <a:pPr marL="0" indent="0">
              <a:buNone/>
            </a:pPr>
            <a:r>
              <a:rPr lang="en-US" sz="39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birthright.</a:t>
            </a:r>
            <a:endParaRPr lang="en-US" sz="3900" dirty="0"/>
          </a:p>
          <a:p>
            <a:pPr marL="0" indent="0">
              <a:buNone/>
            </a:pPr>
            <a:r>
              <a:rPr lang="en-US" sz="39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decision.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594360" y="3977640"/>
            <a:ext cx="5212080" cy="8229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“So Esau despised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his birthright.”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594360" y="4937760"/>
            <a:ext cx="521208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Genesis 25:34 NIV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arm_rustic_close_up_still_life_food_scene_sho_batch_1.png"/>
          <p:cNvPicPr>
            <a:picLocks noChangeAspect="1"/>
          </p:cNvPicPr>
          <p:nvPr/>
        </p:nvPicPr>
        <p:blipFill>
          <a:blip r:embed="rId3"/>
          <a:srcRect l="25800" r="25800"/>
          <a:stretch/>
        </p:blipFill>
        <p:spPr>
          <a:xfrm>
            <a:off x="6293815" y="0"/>
            <a:ext cx="58978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DISORDERED DESIRE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22960"/>
            <a:ext cx="525780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When hunger</a:t>
            </a:r>
            <a:endParaRPr lang="en-US" sz="4200" dirty="0"/>
          </a:p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becomes lord,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594360" y="2240280"/>
            <a:ext cx="5212080" cy="10058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 bowl can look</a:t>
            </a:r>
            <a:endParaRPr lang="en-US" sz="3500" dirty="0"/>
          </a:p>
          <a:p>
            <a:pPr marL="0" indent="0">
              <a:buNone/>
            </a:pPr>
            <a:r>
              <a:rPr lang="en-US" sz="35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bigger than a birthright.</a:t>
            </a:r>
            <a:endParaRPr lang="en-US" sz="3500" dirty="0"/>
          </a:p>
        </p:txBody>
      </p:sp>
      <p:sp>
        <p:nvSpPr>
          <p:cNvPr id="6" name="Shape 3"/>
          <p:cNvSpPr/>
          <p:nvPr/>
        </p:nvSpPr>
        <p:spPr>
          <a:xfrm>
            <a:off x="594360" y="3703320"/>
            <a:ext cx="210312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94360" y="4160520"/>
            <a:ext cx="5303520" cy="10515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Holiness is desire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healed, reordered,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and led toward life.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inematic_ultra_realistic_nighttime_dusk_scene_batch_2.png"/>
          <p:cNvPicPr>
            <a:picLocks noChangeAspect="1"/>
          </p:cNvPicPr>
          <p:nvPr/>
        </p:nvPicPr>
        <p:blipFill>
          <a:blip r:embed="rId3"/>
          <a:srcRect l="25424" r="25424"/>
          <a:stretch/>
        </p:blipFill>
        <p:spPr>
          <a:xfrm>
            <a:off x="6202375" y="0"/>
            <a:ext cx="598932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PSALM 119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960120"/>
            <a:ext cx="5212080" cy="141732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“Your word is a lamp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 my feet,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light on my path.”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94360" y="2514600"/>
            <a:ext cx="521208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Psalm 119:105 NIV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594360" y="3977640"/>
            <a:ext cx="5212080" cy="9144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Not a floodlight.</a:t>
            </a:r>
            <a:endParaRPr lang="en-US" sz="3000" dirty="0"/>
          </a:p>
          <a:p>
            <a:pPr marL="0" indent="0">
              <a:buNone/>
            </a:pPr>
            <a:r>
              <a:rPr lang="en-US" sz="30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Enough light for the next faithful step.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highly_detailed_cinematic_golden_hour_outdoor_batch_3.png"/>
          <p:cNvPicPr>
            <a:picLocks noChangeAspect="1"/>
          </p:cNvPicPr>
          <p:nvPr/>
        </p:nvPicPr>
        <p:blipFill>
          <a:blip r:embed="rId3"/>
          <a:srcRect l="25237" r="25237"/>
          <a:stretch/>
        </p:blipFill>
        <p:spPr>
          <a:xfrm>
            <a:off x="6156655" y="0"/>
            <a:ext cx="603504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68680"/>
            <a:ext cx="521208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kingdom</a:t>
            </a:r>
            <a:endParaRPr lang="en-US" sz="4200" dirty="0"/>
          </a:p>
          <a:p>
            <a:pPr marL="0" indent="0">
              <a:buNone/>
            </a:pPr>
            <a:r>
              <a:rPr lang="en-US" sz="42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comes like seed.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594360" y="2423160"/>
            <a:ext cx="5212080" cy="100584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4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Small. Scattered. Hidden.</a:t>
            </a:r>
            <a:endParaRPr lang="en-US" sz="3400" dirty="0"/>
          </a:p>
          <a:p>
            <a:pPr marL="0" indent="0">
              <a:buNone/>
            </a:pPr>
            <a:r>
              <a:rPr lang="en-US" sz="34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Vulnerable. Full of life.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594360" y="4617720"/>
            <a:ext cx="5212080" cy="5943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“A farmer went out</a:t>
            </a:r>
            <a:endParaRPr lang="en-US" sz="2700" dirty="0"/>
          </a:p>
          <a:p>
            <a:pPr marL="0" indent="0" algn="ctr">
              <a:buNone/>
            </a:pPr>
            <a:r>
              <a:rPr lang="en-US" sz="27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 sow his seed.”</a:t>
            </a:r>
            <a:endParaRPr lang="en-US" sz="2700" dirty="0"/>
          </a:p>
        </p:txBody>
      </p:sp>
      <p:sp>
        <p:nvSpPr>
          <p:cNvPr id="7" name="Text 4"/>
          <p:cNvSpPr/>
          <p:nvPr/>
        </p:nvSpPr>
        <p:spPr>
          <a:xfrm>
            <a:off x="594360" y="5349240"/>
            <a:ext cx="521208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Matthew 13:3 NIV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lose_up_ground_level_macro_photograph_of_a_rug_batch_4.png"/>
          <p:cNvPicPr>
            <a:picLocks noChangeAspect="1"/>
          </p:cNvPicPr>
          <p:nvPr/>
        </p:nvPicPr>
        <p:blipFill>
          <a:blip r:embed="rId3"/>
          <a:srcRect l="25800" r="25800"/>
          <a:stretch/>
        </p:blipFill>
        <p:spPr>
          <a:xfrm>
            <a:off x="6293815" y="0"/>
            <a:ext cx="58978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QUESTION OF THE HEART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22960"/>
            <a:ext cx="5349240" cy="1417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kind of soil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is my heart</a:t>
            </a:r>
            <a:endParaRPr lang="en-US" sz="4000" dirty="0"/>
          </a:p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becoming?</a:t>
            </a:r>
            <a:endParaRPr lang="en-US" sz="4000" dirty="0"/>
          </a:p>
        </p:txBody>
      </p:sp>
      <p:sp>
        <p:nvSpPr>
          <p:cNvPr id="5" name="Shape 2"/>
          <p:cNvSpPr/>
          <p:nvPr/>
        </p:nvSpPr>
        <p:spPr>
          <a:xfrm>
            <a:off x="594360" y="2926080"/>
            <a:ext cx="192024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94360" y="3337560"/>
            <a:ext cx="5257800" cy="91440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seed is good.</a:t>
            </a:r>
            <a:endParaRPr lang="en-US" sz="3500" dirty="0"/>
          </a:p>
          <a:p>
            <a:pPr marL="0" indent="0">
              <a:buNone/>
            </a:pPr>
            <a:r>
              <a:rPr lang="en-US" sz="3500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issue is the soil.</a:t>
            </a:r>
            <a:endParaRPr lang="en-US" sz="3500" dirty="0"/>
          </a:p>
        </p:txBody>
      </p:sp>
      <p:sp>
        <p:nvSpPr>
          <p:cNvPr id="7" name="Text 4"/>
          <p:cNvSpPr/>
          <p:nvPr/>
        </p:nvSpPr>
        <p:spPr>
          <a:xfrm>
            <a:off x="594360" y="4892040"/>
            <a:ext cx="5257800" cy="59436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Hard path • Shallow ground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F7F1E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Crowded thorns • Good soil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413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serene_photorealistic_golden_hour_landscape_sce_batch_5.png"/>
          <p:cNvPicPr>
            <a:picLocks noChangeAspect="1"/>
          </p:cNvPicPr>
          <p:nvPr/>
        </p:nvPicPr>
        <p:blipFill>
          <a:blip r:embed="rId3"/>
          <a:srcRect l="25612" r="25612"/>
          <a:stretch/>
        </p:blipFill>
        <p:spPr>
          <a:xfrm>
            <a:off x="6248095" y="0"/>
            <a:ext cx="5943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384048"/>
            <a:ext cx="48463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ROMANS 8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594360" y="868680"/>
            <a:ext cx="5212080" cy="13258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“Therefore, there is now</a:t>
            </a:r>
            <a:endParaRPr lang="en-US" sz="2700" dirty="0"/>
          </a:p>
          <a:p>
            <a:pPr marL="0" indent="0" algn="ctr">
              <a:buNone/>
            </a:pPr>
            <a:r>
              <a:rPr lang="en-US" sz="27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condemnation for those</a:t>
            </a:r>
            <a:endParaRPr lang="en-US" sz="2700" dirty="0"/>
          </a:p>
          <a:p>
            <a:pPr marL="0" indent="0" algn="ctr">
              <a:buNone/>
            </a:pPr>
            <a:r>
              <a:rPr lang="en-US" sz="2700" i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who are in Christ Jesus.”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594360" y="2331720"/>
            <a:ext cx="5212080" cy="320040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2C879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Romans 8:1 NIV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594360" y="3337560"/>
            <a:ext cx="2103120" cy="0"/>
          </a:xfrm>
          <a:prstGeom prst="line">
            <a:avLst/>
          </a:prstGeom>
          <a:noFill/>
          <a:ln w="25400">
            <a:solidFill>
              <a:srgbClr val="F2C879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94360" y="3794760"/>
            <a:ext cx="5349240" cy="9144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37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Gospel is not,</a:t>
            </a:r>
            <a:endParaRPr lang="en-US" sz="3700" dirty="0"/>
          </a:p>
          <a:p>
            <a:pPr marL="0" indent="0">
              <a:buNone/>
            </a:pPr>
            <a:r>
              <a:rPr lang="en-US" sz="37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“Be better dirt.”</a:t>
            </a:r>
            <a:endParaRPr lang="en-US" sz="3700" dirty="0"/>
          </a:p>
        </p:txBody>
      </p:sp>
      <p:sp>
        <p:nvSpPr>
          <p:cNvPr id="8" name="Text 5"/>
          <p:cNvSpPr/>
          <p:nvPr/>
        </p:nvSpPr>
        <p:spPr>
          <a:xfrm>
            <a:off x="502920" y="6446520"/>
            <a:ext cx="51206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7F1E5">
                    <a:alpha val="65000"/>
                  </a:srgbClr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The Good Life Through Christ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536</Words>
  <Application>Microsoft Office PowerPoint</Application>
  <PresentationFormat>Widescreen</PresentationFormat>
  <Paragraphs>139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Good Life Through Christ</dc:title>
  <dc:subject>Sermon presentation for The Good Life Through Christ</dc:subject>
  <dc:creator>OpenAI</dc:creator>
  <cp:lastModifiedBy>Paul David Bravard</cp:lastModifiedBy>
  <cp:revision>3</cp:revision>
  <dcterms:created xsi:type="dcterms:W3CDTF">2026-07-12T11:02:02Z</dcterms:created>
  <dcterms:modified xsi:type="dcterms:W3CDTF">2026-07-12T11:22:53Z</dcterms:modified>
</cp:coreProperties>
</file>