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8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50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background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storm church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countryside cross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Jordan Baptism site, Wikimedia Commons.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sunrise water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storm church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House Sparrow by Mathias Appel, Wikimedia Commons, CC0.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countryside cross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Prayer Time Illustration, Church of Jesus Christ media library.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countryside cross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chapel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Prayer Time Illustration, Church of Jesus Christ media library.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Old Bible by Lamplight, Wikimedia Commons, CC BY-SA.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chapel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countryside cross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sunrise water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Generated storm church background.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Charles Paul Landon, Hagar Giving Ishmael Water From the Miraculous Well in the Desert, Wikimedia Commons/public domain.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Old Bible by Lamplight, Wikimedia Commons, CC BY-SA.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stormChurch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786384"/>
            <a:ext cx="10424160" cy="1737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Alive to God</a:t>
            </a:r>
            <a:endParaRPr lang="en-US" sz="5000" dirty="0"/>
          </a:p>
          <a:p>
            <a:pPr marL="0" indent="0">
              <a:buNone/>
            </a:pPr>
            <a:r>
              <a:rPr lang="en-US" sz="50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 Fearful World</a:t>
            </a:r>
            <a:endParaRPr lang="en-US" sz="5000" dirty="0"/>
          </a:p>
        </p:txBody>
      </p:sp>
      <p:sp>
        <p:nvSpPr>
          <p:cNvPr id="4" name="Text 1"/>
          <p:cNvSpPr/>
          <p:nvPr/>
        </p:nvSpPr>
        <p:spPr>
          <a:xfrm>
            <a:off x="731520" y="2852928"/>
            <a:ext cx="914400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Matthew 10:24-39  |  Romans 6:1b-11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731520" y="5257800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June 21, 2026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stormChurch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JEREMIAH 20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987552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Belief when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obedience costs.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713232" y="2606040"/>
            <a:ext cx="877824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easy agreement.</a:t>
            </a:r>
            <a:endParaRPr lang="en-US" sz="3500" dirty="0"/>
          </a:p>
          <a:p>
            <a:pPr marL="0" indent="0">
              <a:buNone/>
            </a:pPr>
            <a:r>
              <a:rPr lang="en-US" sz="35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Faith gone down into the bones.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731520" y="4983480"/>
            <a:ext cx="8686800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“his word is in my heart like a fire...”</a:t>
            </a:r>
            <a:endParaRPr lang="en-US" sz="2900" dirty="0"/>
          </a:p>
          <a:p>
            <a:pPr marL="0" indent="0">
              <a:buNone/>
            </a:pPr>
            <a:r>
              <a:rPr lang="en-US" sz="29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Jeremiah 20:9, NIV</a:t>
            </a:r>
            <a:endParaRPr lang="en-US" sz="2900" dirty="0"/>
          </a:p>
        </p:txBody>
      </p:sp>
      <p:sp>
        <p:nvSpPr>
          <p:cNvPr id="7" name="Text 4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crossRoad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PSALM 69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1005840"/>
            <a:ext cx="868680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Faith becomes public.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713232" y="2331720"/>
            <a:ext cx="868680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Trust becomes witness.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holy life turns outward.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731520" y="4892040"/>
            <a:ext cx="850392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9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“For zeal for your house consumes me...”</a:t>
            </a:r>
            <a:endParaRPr lang="en-US" sz="2900" dirty="0"/>
          </a:p>
          <a:p>
            <a:pPr marL="0" indent="0">
              <a:buNone/>
            </a:pPr>
            <a:r>
              <a:rPr lang="en-US" sz="29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Psalm 69:9, NIV</a:t>
            </a:r>
            <a:endParaRPr lang="en-US" sz="2900" dirty="0"/>
          </a:p>
        </p:txBody>
      </p:sp>
      <p:sp>
        <p:nvSpPr>
          <p:cNvPr id="7" name="Text 4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jordan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ROMANS 6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1005840"/>
            <a:ext cx="777240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Alive to God.</a:t>
            </a:r>
            <a:endParaRPr lang="en-US" sz="5800" dirty="0"/>
          </a:p>
        </p:txBody>
      </p:sp>
      <p:sp>
        <p:nvSpPr>
          <p:cNvPr id="5" name="Text 2"/>
          <p:cNvSpPr/>
          <p:nvPr/>
        </p:nvSpPr>
        <p:spPr>
          <a:xfrm>
            <a:off x="731520" y="4251960"/>
            <a:ext cx="877824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“count yourselves dead to sin</a:t>
            </a:r>
            <a:endParaRPr lang="en-US" sz="3000" dirty="0"/>
          </a:p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but alive to God in Christ Jesus”</a:t>
            </a:r>
            <a:endParaRPr lang="en-US" sz="3000" dirty="0"/>
          </a:p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Romans 6:11, NIV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seascape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GOSPEL CENTER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005840" y="1508760"/>
            <a:ext cx="10195560" cy="3474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Christ, fear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does not get to be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our master anymore.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stormChurch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UNDER PRESSURE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9875520" cy="1645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Fear is real.</a:t>
            </a:r>
            <a:endParaRPr lang="en-US" sz="5000" dirty="0"/>
          </a:p>
          <a:p>
            <a:pPr marL="0" indent="0">
              <a:buNone/>
            </a:pPr>
            <a:r>
              <a:rPr lang="en-US" sz="50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 fear is not Lord.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777240" y="3273552"/>
            <a:ext cx="6858000" cy="23317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Conflict is real.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Rejection is real.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Death is real.</a:t>
            </a: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Jesus Christ is Lord.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sparrow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MATTHEW 10:29-31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868680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Father sees.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713232" y="2240280"/>
            <a:ext cx="7498080" cy="11887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are worth more</a:t>
            </a:r>
            <a:endParaRPr lang="en-US" sz="4000" dirty="0"/>
          </a:p>
          <a:p>
            <a:pPr marL="0" indent="0">
              <a:buNone/>
            </a:pPr>
            <a:r>
              <a:rPr lang="en-US" sz="40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than many sparrows.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731520" y="5257800"/>
            <a:ext cx="594360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Matthew 10:31, NIV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crossRoad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MATTHEW 10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987552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7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Resurrection-shaped</a:t>
            </a:r>
            <a:endParaRPr lang="en-US" sz="4700" dirty="0"/>
          </a:p>
          <a:p>
            <a:pPr marL="0" indent="0">
              <a:buNone/>
            </a:pPr>
            <a:r>
              <a:rPr lang="en-US" sz="47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discipleship</a:t>
            </a:r>
            <a:endParaRPr lang="en-US" sz="4700" dirty="0"/>
          </a:p>
        </p:txBody>
      </p:sp>
      <p:sp>
        <p:nvSpPr>
          <p:cNvPr id="5" name="Text 2"/>
          <p:cNvSpPr/>
          <p:nvPr/>
        </p:nvSpPr>
        <p:spPr>
          <a:xfrm>
            <a:off x="777240" y="3291840"/>
            <a:ext cx="8778240" cy="17373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Your Father sees.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Fear does not own you.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Lose your life into Christ’s hands.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777240" y="5532120"/>
            <a:ext cx="566928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Matthew 10:39, NIV</a:t>
            </a:r>
            <a:endParaRPr lang="en-US" sz="2600" dirty="0"/>
          </a:p>
        </p:txBody>
      </p:sp>
      <p:sp>
        <p:nvSpPr>
          <p:cNvPr id="7" name="Text 4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father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585216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People are watching.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713232" y="2240280"/>
            <a:ext cx="566928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They do not need a church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pretending to be fearless.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777240" y="4251960"/>
            <a:ext cx="5669280" cy="12344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They need a holy people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 know where to take their fear.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crossRoad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TAKEAWAYS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9875520" cy="1508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holy people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know where to take fear.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777240" y="3063240"/>
            <a:ext cx="9692640" cy="224028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Pray in the wilderness.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Speak truth when it costs.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Trust the Father on the hard road.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Live as though resurrection has begun.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chapel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OPEN WORSHIP QUERY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868680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Lord Jesus,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777240" y="2148840"/>
            <a:ext cx="9875520" cy="2560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37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Where is fear trying to master me,</a:t>
            </a:r>
            <a:endParaRPr lang="en-US" sz="3700" dirty="0"/>
          </a:p>
          <a:p>
            <a:pPr marL="0" indent="0">
              <a:buNone/>
            </a:pPr>
            <a:r>
              <a:rPr lang="en-US" sz="37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and what would it mean to live there</a:t>
            </a:r>
            <a:endParaRPr lang="en-US" sz="3700" dirty="0"/>
          </a:p>
          <a:p>
            <a:pPr marL="0" indent="0">
              <a:buNone/>
            </a:pPr>
            <a:r>
              <a:rPr lang="en-US" sz="37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 one alive to God?</a:t>
            </a:r>
            <a:endParaRPr lang="en-US" sz="3700" dirty="0"/>
          </a:p>
        </p:txBody>
      </p:sp>
      <p:sp>
        <p:nvSpPr>
          <p:cNvPr id="6" name="Text 3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father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STORY DOORWAY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85800" y="932688"/>
            <a:ext cx="731520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Watching You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713232" y="2331720"/>
            <a:ext cx="640080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 are formed by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we watch.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749808" y="3977640"/>
            <a:ext cx="6400800" cy="14173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Children learn more from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life in front of them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than the lesson explained to them.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14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8510E-2CA5-139E-1539-AD03F57C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F4408-F3B4-19B4-E686-629FFEF4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25C89-6391-A500-278F-29671026C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20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C5E55-0DEE-406C-32F6-B78CD33B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0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bible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SCRIPTURE READING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60120"/>
            <a:ext cx="9692640" cy="1463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Please open your Bibles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 Matthew 10:24-39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713232" y="3246120"/>
            <a:ext cx="8778240" cy="11887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These are the words of God</a:t>
            </a:r>
            <a:endParaRPr lang="en-US" sz="3400" dirty="0"/>
          </a:p>
          <a:p>
            <a:pPr marL="0" indent="0">
              <a:buNone/>
            </a:pPr>
            <a:r>
              <a:rPr lang="en-US" sz="34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the people of God.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731520" y="5303520"/>
            <a:ext cx="5029200" cy="411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Praise be to God.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chapel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SHAPE OF DISCIPLESHIP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005840" y="1508760"/>
            <a:ext cx="10195560" cy="3474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“The student is not above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teacher...”</a:t>
            </a:r>
            <a:endParaRPr lang="en-US" sz="4200" dirty="0"/>
          </a:p>
        </p:txBody>
      </p:sp>
      <p:sp>
        <p:nvSpPr>
          <p:cNvPr id="5" name="Text 2"/>
          <p:cNvSpPr/>
          <p:nvPr/>
        </p:nvSpPr>
        <p:spPr>
          <a:xfrm>
            <a:off x="2788920" y="5010912"/>
            <a:ext cx="65836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Matthew 10:24, NIV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crossRoad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A SMALLER LIFE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8961120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7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holy life.</a:t>
            </a:r>
            <a:endParaRPr lang="en-US" sz="4700" dirty="0"/>
          </a:p>
          <a:p>
            <a:pPr marL="0" indent="0">
              <a:buNone/>
            </a:pPr>
            <a:r>
              <a:rPr lang="en-US" sz="47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life alive to God.</a:t>
            </a:r>
            <a:endParaRPr lang="en-US" sz="4700" dirty="0"/>
          </a:p>
        </p:txBody>
      </p:sp>
      <p:sp>
        <p:nvSpPr>
          <p:cNvPr id="5" name="Text 2"/>
          <p:cNvSpPr/>
          <p:nvPr/>
        </p:nvSpPr>
        <p:spPr>
          <a:xfrm>
            <a:off x="777240" y="3246120"/>
            <a:ext cx="7315200" cy="21488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Free from performance.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Free from control.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Free from defending ourselves.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Free from needing to be first.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seascape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BIG IDEA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005840" y="1508760"/>
            <a:ext cx="10195560" cy="34747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are not faithful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because we are fearless.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 become faithful</a:t>
            </a:r>
            <a:endParaRPr lang="en-US" sz="3800" dirty="0"/>
          </a:p>
          <a:p>
            <a:pPr marL="0" indent="0" algn="ctr">
              <a:buNone/>
            </a:pPr>
            <a:r>
              <a:rPr lang="en-US" sz="38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because we are alive to God.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stormChurch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THREAD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9966960" cy="1600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Costly faithfulness.</a:t>
            </a:r>
            <a:endParaRPr lang="en-US" sz="4800" dirty="0"/>
          </a:p>
          <a:p>
            <a:pPr marL="0" indent="0">
              <a:buNone/>
            </a:pPr>
            <a:r>
              <a:rPr lang="en-US" sz="48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Never abandoned.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777240" y="3401568"/>
            <a:ext cx="6126480" cy="182880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God hears.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God sustains.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God raises.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8F3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God sends.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hagar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GENESIS 21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914400"/>
            <a:ext cx="7498080" cy="1645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God hears</a:t>
            </a:r>
            <a:endParaRPr lang="en-US" sz="5000" dirty="0"/>
          </a:p>
          <a:p>
            <a:pPr marL="0" indent="0">
              <a:buNone/>
            </a:pPr>
            <a:r>
              <a:rPr lang="en-US" sz="50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before we see.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731520" y="4754880"/>
            <a:ext cx="8229600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“Do not be afraid; God has heard...”</a:t>
            </a:r>
            <a:endParaRPr lang="en-US" sz="3000" dirty="0"/>
          </a:p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Genesis 21:17, NIV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ermon_bgs/bible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329184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E7B75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PSALM 86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13232" y="1005840"/>
            <a:ext cx="950976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5000" b="1" dirty="0">
                <a:solidFill>
                  <a:srgbClr val="F8F3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Trust becomes prayer.</a:t>
            </a:r>
            <a:endParaRPr lang="en-US" sz="5000" dirty="0"/>
          </a:p>
        </p:txBody>
      </p:sp>
      <p:sp>
        <p:nvSpPr>
          <p:cNvPr id="5" name="Text 2"/>
          <p:cNvSpPr/>
          <p:nvPr/>
        </p:nvSpPr>
        <p:spPr>
          <a:xfrm>
            <a:off x="713232" y="2331720"/>
            <a:ext cx="841248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Faith tells the truth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F6E7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 the presence of God.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731520" y="4800600"/>
            <a:ext cx="8412480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“Hear me, Lord, and answer me...”</a:t>
            </a:r>
            <a:endParaRPr lang="en-US" sz="3000" dirty="0"/>
          </a:p>
          <a:p>
            <a:pPr marL="0" indent="0">
              <a:buNone/>
            </a:pPr>
            <a:r>
              <a:rPr lang="en-US" sz="3000" i="1" dirty="0">
                <a:solidFill>
                  <a:srgbClr val="F2C66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Psalm 86:1, NIV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530352" y="6455664"/>
            <a:ext cx="6217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D6CBB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Alive to God in a Fearful World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Georgia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781</Words>
  <Application>Microsoft Office PowerPoint</Application>
  <PresentationFormat>Widescreen</PresentationFormat>
  <Paragraphs>168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Arial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First Friends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 to God in a Fearful World</dc:title>
  <dc:subject>Powerpoint 6.21.2026</dc:subject>
  <dc:creator>Bravard</dc:creator>
  <cp:lastModifiedBy>Paul David Bravard</cp:lastModifiedBy>
  <cp:revision>3</cp:revision>
  <dcterms:created xsi:type="dcterms:W3CDTF">2026-06-21T11:23:29Z</dcterms:created>
  <dcterms:modified xsi:type="dcterms:W3CDTF">2026-06-21T11:30:43Z</dcterms:modified>
</cp:coreProperties>
</file>