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48" y="1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08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A crowd sharing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A gathered people around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Creation goodness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Image-bearing dignity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Fractured communion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Christ restores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Living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Spirit indwells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Holy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 Divina image: Sent in Christ’s presence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2A884-BCC3-2EC5-234E-B57DB115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378"/>
            <a:ext cx="12192000" cy="58312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5C6C8E0-9794-A46E-AEDF-52D2F827A8B9}"/>
              </a:ext>
            </a:extLst>
          </p:cNvPr>
          <p:cNvSpPr/>
          <p:nvPr/>
        </p:nvSpPr>
        <p:spPr>
          <a:xfrm>
            <a:off x="9001593" y="607102"/>
            <a:ext cx="1326630" cy="674557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3A9859F-A2E7-5AFA-5D81-FAFF8A06B7F2}"/>
              </a:ext>
            </a:extLst>
          </p:cNvPr>
          <p:cNvSpPr/>
          <p:nvPr/>
        </p:nvSpPr>
        <p:spPr>
          <a:xfrm rot="16200000">
            <a:off x="7583558" y="2867688"/>
            <a:ext cx="4271963" cy="14358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0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unset_view_from_the_tomb_entr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Christ restores what sin has fractured.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Gospel is not advice. It is God’s restoring work in Jesus Christ.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gathering_in_golden_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 are not called to recreate Acts 2 by going backward.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We return to the living Center who made Acts 2 possible.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circle_of_peaceful_un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Grace. Love. Fellowship.</a:t>
            </a:r>
            <a:endParaRPr lang="en-US" sz="46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4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Spirit forms who we are before what we do.</a:t>
            </a:r>
            <a:endParaRPr lang="en-US" sz="3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upport_prayer_and_fellowship_gather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Holiness is not self-improvement.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Holiness is life in Christ, by the Spirit, forming a people in holy love.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epping_into_the_sun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Church is not sent in its own name.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We are sent in the name of the Father, Son, and Holy Spirit.</a:t>
            </a:r>
            <a:endParaRPr 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epping_into_the_sun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 a crowd. A people.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self-improvement.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survival. Mission.</a:t>
            </a:r>
          </a:p>
          <a:p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Holiness in Christ.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gathering_in_golden_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Father creates. The Son restores.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4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Spirit fills and forms.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Church is made by the living God.</a:t>
            </a:r>
            <a:endParaRPr lang="en-US" sz="3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A27C6-A593-442B-6FF0-894B14716E83}"/>
              </a:ext>
            </a:extLst>
          </p:cNvPr>
          <p:cNvSpPr txBox="1"/>
          <p:nvPr/>
        </p:nvSpPr>
        <p:spPr>
          <a:xfrm>
            <a:off x="3286897" y="3286897"/>
            <a:ext cx="6783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Extra Slides Below this Slide </a:t>
            </a:r>
            <a:r>
              <a:rPr lang="en-US" sz="4800" dirty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4545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quiet_rush_in_a_bustling_station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andlelit_meditation_circle_in_warm_ambianc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epping_into_the_sun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God Who Makes Us a People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Trinity Sunday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Genesis 1 • Psalm 8 • 2 Corinthians 13 • Matthew 28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ntemplative_view_at_dawn_s_edg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nurturing_new_life_at_golden_hour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ilent_tension_across_the_tabl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unset_view_from_the_tomb_entranc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gathering_in_golden_light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circle_of_peaceful_unity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upport_prayer_and_fellowship_gathering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epping_into_the_sunlight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unset_view_from_the_tomb_entr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Please open your Bibles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28:16–20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These are the words of God for the people of God.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andlelit_meditation_circle_in_warm_ambi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Triune God creates us for communion,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restores us through the Gospel, and sends us in Christ’s presence as a holy, Spirit-formed people.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quiet_rush_in_a_bustling_s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crowd shares space.</a:t>
            </a:r>
            <a:endParaRPr lang="en-US" sz="46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4200" b="1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people share a center.</a:t>
            </a:r>
            <a:endParaRPr lang="en-US" sz="4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acred_gathering_in_golden_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Here is the living God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6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who creates, restores, indwells, and sends.</a:t>
            </a:r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ntemplative_view_at_dawn_s_ed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Created for communion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4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Creation begins in God’s goodness, not human achievement.</a:t>
            </a:r>
            <a:endParaRPr lang="en-US" sz="3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nurturing_new_life_at_golden_ho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Before we are useful, we are loved.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Before we are productive, we have dignity. Before we are successful, we are called.</a:t>
            </a:r>
            <a:endParaRPr 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ilent_tension_across_the_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087368"/>
            <a:ext cx="12191695" cy="2697480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5216" y="4315968"/>
            <a:ext cx="1097280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 know fractured communion.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585216" y="5065776"/>
            <a:ext cx="10972800" cy="16276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F7F2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Near physically, yet far relationally. Wanting peace, yet carrying old patterns.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403</Words>
  <Application>Microsoft Office PowerPoint</Application>
  <PresentationFormat>Widescreen</PresentationFormat>
  <Paragraphs>71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First Friends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God Who Makes Us a People</dc:title>
  <dc:subject>Trinity Sunday sermon visual follow-along</dc:subject>
  <dc:creator>OpenAI</dc:creator>
  <cp:lastModifiedBy>Paul David Bravard</cp:lastModifiedBy>
  <cp:revision>4</cp:revision>
  <dcterms:created xsi:type="dcterms:W3CDTF">2026-05-31T10:25:36Z</dcterms:created>
  <dcterms:modified xsi:type="dcterms:W3CDTF">2026-05-31T12:17:45Z</dcterms:modified>
</cp:coreProperties>
</file>