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C1309-4703-82BA-05A1-D1C714D54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B9238-9DCD-D2BF-9D74-DF4CACF68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DE27-079D-6BAB-5F21-73EE714F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8F8C4-5580-E953-F765-29A0EB4E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332FD-4013-2C4E-0B57-6AAA08FA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1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FE3EE-097E-BED8-CC2F-423517FCA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80ED4-F563-F829-5106-3B3A4518F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64C4-7D2A-F02F-7BAC-7531FC3A6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6040D-D1E5-3948-D28F-02E36E76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C6A80-01C2-0BEC-1C77-8B758BE9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45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87EFC-5157-5E04-2FBC-FB5A32A12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8FA24-178A-6711-D849-D3A64B36E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53400-4469-F493-1279-58497614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980FD-3E13-B9F7-18DE-46A811CF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6CA74-E9D8-3C95-6619-FE301481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6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1CD0-7C6D-80C9-8BD2-A10DEE54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7A66D-2D6C-B23F-3520-0D9BF7E5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E6DDA-5B5E-2ADC-15FD-A835566E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12DC1-8085-7D69-0181-A66BAEB7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FF692-2E37-82E4-F126-6696DEAF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6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5948-369D-4BEB-DB04-7C77FACF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1F1F5-9498-A1F4-0971-5A985EA9F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2EBA-D18B-2774-E03D-1E8C1E34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9F7C1-7B7C-258A-8F69-53AC47F2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2A0D2-272B-E365-114C-38F269DE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1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6157-A8CA-C5DF-1DE4-9106538E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C18A0-EE8A-9A14-E8AB-457B7DD5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F6C62-E3F2-C61E-74C5-CBCDBEE5E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958D7-2C5E-4901-CFB4-70534269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186A8-008B-98E9-59AC-A7A4A2DE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AF106-5EA7-8BA9-CC11-8E771BE5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011D-8859-22C3-C29D-9AB8F7A9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C4191-2F6F-4ECE-EE69-19614C901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5028B-E46C-3DFC-34CB-161EAA791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D6276-6923-33B6-093E-4C8A8EB5F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0796C-5392-CECF-9109-79664B5185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DFAA1-1102-82AE-6734-70C734E3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A64915-F7A3-6D94-0869-A7CFEF92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24E1D-3898-2B4D-ECF6-73F00F3C7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0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5A48-E867-896D-A538-D83F0752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67E18-B3A1-6B8B-4FEE-E870F18C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A1E68-A409-F3B0-B339-EABF31F3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78B24-F4DA-63A4-3893-D11D8E12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6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52E62-1A94-4CE6-E23C-445B13AD0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0B7ABD-9276-0A47-0026-66B79BF3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A19EB-1404-D784-0DD5-7BFC2007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8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E85B8-6270-306B-0E79-9002D968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72432-A97E-8D29-2C05-F15868FA7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0CC07-AF82-5055-BE3F-DFBA97889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004EA-CD92-F1CA-686B-7C1022F3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9418E-06C4-4FA7-72E0-816EE871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C017F-F765-F7BD-4AAE-4558A471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1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04E36-CE66-DBD5-43C3-E6B46DDD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89E7A5-4E6C-7941-B73F-9761CF140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53A53-F4D2-3A5F-22C8-2F5F10579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902ED-0EE3-EDC0-86AF-B2A7CBD9F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AD05C-B985-F7A7-98DF-E4D8D48E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97DD5-BFC0-1FE3-CE99-B78488B9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4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B3CB60-7D2F-F2A2-8A82-AE3647925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79BBF-0ED9-33CE-952E-59F425905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3D8BB-4C78-C1FF-73E6-EEBBADCE8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9324E2-6617-4F5E-9CA4-2785FD8FC470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D6DC5-22C5-6037-8889-E0242F92A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A7D0-49A5-BE33-A6DD-4D4364428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4E76F5-4977-42E4-A4E1-18B220B21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0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FE0D-12D9-01C2-5078-EE64C77033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08273-5F44-25FB-A81A-87566EE01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5C7B4-0986-3EE3-269E-0E1A4B1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1B640-060F-6CAD-10C5-EDFF12AB1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5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B53AC4-9865-43C6-B885-5515E5C6B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004842-9420-B090-5134-898EFF232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50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3290F-9DF3-FD3F-88DE-C152DF40F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4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43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A4A2E2-C514-BEB3-575F-8A94A47E2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9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51DE4-F3F4-25CC-AD1A-309B59622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6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David Bravard</dc:creator>
  <cp:lastModifiedBy>Paul David Bravard</cp:lastModifiedBy>
  <cp:revision>1</cp:revision>
  <dcterms:created xsi:type="dcterms:W3CDTF">2026-05-18T17:49:01Z</dcterms:created>
  <dcterms:modified xsi:type="dcterms:W3CDTF">2026-05-18T17:53:59Z</dcterms:modified>
</cp:coreProperties>
</file>