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97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9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0612A-3F53-5B3D-39D7-B491C7E8E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51D22-197D-C497-459F-B1F38AFEF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5CC3D-71FC-B7DB-8638-6F6DBB79D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 of Visio Divina sermon presentation: Free to Stop Holding the World Together.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3C4FC-320B-43FC-5FBC-C79C5F1289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6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7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8 of Visio Divina sermon presentation: Free to Stop Holding the World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screen_presentation_slide_church_sermon_ti_1.png"/>
          <p:cNvPicPr>
            <a:picLocks noChangeAspect="1"/>
          </p:cNvPicPr>
          <p:nvPr/>
        </p:nvPicPr>
        <p:blipFill>
          <a:blip r:embed="rId3"/>
          <a:srcRect t="25" b="1361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landscape_religious_presentation_slide_9_batch_8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3391D-AFDA-BD47-4DBA-110EEB403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screen_presentation_slide_church_sermon_ti_1.png">
            <a:extLst>
              <a:ext uri="{FF2B5EF4-FFF2-40B4-BE49-F238E27FC236}">
                <a16:creationId xmlns:a16="http://schemas.microsoft.com/office/drawing/2014/main" id="{E929F09C-9BCB-F9C3-9402-94AFCE4B0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" b="12486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landscape_church_presentation_graphic_with_2_batch_1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rectangular_church_presentation_slide_ser_3_batch_2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landscape_sermon_slide_poster_with_a_c_4_batch_3.png"/>
          <p:cNvPicPr>
            <a:picLocks noChangeAspect="1"/>
          </p:cNvPicPr>
          <p:nvPr/>
        </p:nvPicPr>
        <p:blipFill>
          <a:blip r:embed="rId3"/>
          <a:srcRect t="24" b="13937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screen_church_presentation_sermon_slide_with_5_batch_4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landscape_religious_themed_slide_poster_6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landscape_inspirational_slide_graphic_ove_7_batch_6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screen_church_sermon_slide_with_a_soft_warm_8_batch_7.png"/>
          <p:cNvPicPr>
            <a:picLocks noChangeAspect="1"/>
          </p:cNvPicPr>
          <p:nvPr/>
        </p:nvPicPr>
        <p:blipFill>
          <a:blip r:embed="rId3"/>
          <a:srcRect t="25" b="16554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170</Words>
  <Application>Microsoft Office PowerPoint</Application>
  <PresentationFormat>Widescreen</PresentationFormat>
  <Paragraphs>20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Marion First Friends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to Stop Holding the World Together</dc:title>
  <dc:subject>Free to Stop Holding the World Together</dc:subject>
  <cp:lastModifiedBy>Paul David Bravard</cp:lastModifiedBy>
  <cp:revision>2</cp:revision>
  <dcterms:created xsi:type="dcterms:W3CDTF">2026-05-17T11:05:03Z</dcterms:created>
  <dcterms:modified xsi:type="dcterms:W3CDTF">2026-05-17T11:14:24Z</dcterms:modified>
</cp:coreProperties>
</file>