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3" r:id="rId3"/>
    <p:sldId id="264" r:id="rId4"/>
    <p:sldId id="265" r:id="rId5"/>
    <p:sldId id="27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8" r:id="rId17"/>
    <p:sldId id="259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63DE0-086F-4C72-8FEC-CA0AD3C07717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8B3E1-4B86-4C14-96FF-9271A8667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8B3E1-4B86-4C14-96FF-9271A86674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8B3E1-4B86-4C14-96FF-9271A86674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7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C5D1-F242-E5E4-2218-DD751802A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BC816-C89E-F610-0880-ACA09039C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B965D-9016-F100-6453-F24C649E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F4DAA-DACD-6753-14D8-B2B44B74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BDF9-45C9-56E5-69AF-4EB10159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9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D467-699E-996D-8FD5-CDA98227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66064-CFC2-7DA5-B6AC-AF7A70943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77108-5FED-F459-84A3-EE99EF2E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F3097-F31F-9A3C-8F2C-A96F1052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D8183-24A8-2D74-7D41-EFD15B81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07C22-63A0-253E-C1CD-BDF04B034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866DF-B2F9-4659-4316-B4273208E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82755-DB20-C405-D096-45916E10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33B78-8CA3-F019-4DC2-8CF2708A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DFF1F-EF2D-5082-EE5E-7B93A6D1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9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0F78-CBE7-966E-EE25-B258FC3B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25EC-3D21-DC38-1FB5-25888A001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2333-197A-7F0A-6171-2287C407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CF546-0DB4-21A2-D8FC-80433AA4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30583-B45F-C442-5929-2F8D3587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9DDA-4F7F-2BD5-D580-821B5E84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25282-4955-7E85-2082-072E9103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753EA-9795-EA78-6199-56D167BE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F46B3-1FC8-9D49-4C79-65C11A00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6235F-2301-CDF1-C186-11DFEF19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14E7-29A7-F2C1-AB95-D5D95AE7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A2642-9032-74E0-A416-D2BAA0B02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CE737-BFD4-8C31-5389-F3D9FC673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1D7A4-89C6-2AD4-C660-9AE6111D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DE533-B34A-A0D6-FD2F-9C3DF4EC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69EEB-B50F-4988-BB0C-EDAF6F87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8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D199-1AD1-A626-A5AD-D12D9109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D7F24-A334-A282-D77B-212AA31C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E284E-839C-1AF1-BDB3-F38F8873F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6ADE7-EE5F-ADAA-C576-48DB0066F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13E4F-D444-801C-55DF-236298A19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BACE5-2693-56F3-8E70-C34311CB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283A5-85A3-D42E-555D-42F25028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C12AA-10F9-4AE6-90B7-E3FF14CB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6C44-2EBF-FF71-A368-1CCDB71B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E0C01-6BB0-D7FC-F997-D99F811A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8C1B3-E14C-3CE8-E1E4-4BE35B63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A02D5-C4D0-2E2C-037C-7EEDE40E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D9B3D-9F2D-D485-F7B5-A9856469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07B34-D7B4-9C8D-040E-B6CF260F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F656B-5575-4D88-D4B9-52E058D7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9549-9428-0A03-9755-EA12DE94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29DEB-BA4B-9F85-B4F6-C5B44DF5B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EF17C-968A-139C-CD10-38AC9F6A0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7CA27-BC58-D4AB-8684-E95C78A5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97B3D-0F5C-DB0D-EBDB-06ADA85A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2D8C2-2395-477E-1BD9-15107301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739E-4831-BDB4-D832-1C68890F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E954D-83D3-485A-0F6C-755B631D7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59E32-7F80-5361-49B0-8AA2C1FBD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F2E0B-A31F-1628-6053-F4ADE210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A1A24-46E5-F201-BAA4-50C7A3E6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8CB4B-D66E-50EB-2669-8494A851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1DD40-0425-32ED-99A5-769B1870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CD0D2-4330-ACF1-785D-86F15561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5DA44-8E1A-EB15-BC19-C7E91A0D1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4EADC-F54B-4855-9AEC-C5D43834361B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C95FF-85EC-6E3C-5316-C9B1A43D0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69B1E-DBCA-E331-E676-B66B786F7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49B63-C9E9-4370-99E3-1ECC4A23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8843EE-86E0-BBF9-284E-684E5021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122362"/>
            <a:ext cx="105156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Shepherd’s 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159404"/>
            <a:ext cx="105156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solidFill>
                  <a:srgbClr val="FFFFFF"/>
                </a:solidFill>
              </a:rPr>
              <a:t>April 26,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8626" y="2286000"/>
            <a:ext cx="5634748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>
                <a:solidFill>
                  <a:srgbClr val="FFFFFF"/>
                </a:solidFill>
              </a:rPr>
              <a:t>My sheep listen
to my voice
(John 10:3)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0099" y="2286001"/>
            <a:ext cx="775180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>
                <a:solidFill>
                  <a:srgbClr val="FFFFFF"/>
                </a:solidFill>
              </a:rPr>
              <a:t>The Shepherd Shapes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373" y="2286000"/>
            <a:ext cx="6733254" cy="4093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 dirty="0">
                <a:solidFill>
                  <a:schemeClr val="bg1"/>
                </a:solidFill>
              </a:rPr>
              <a:t>Follow in His steps
(1 Pet. 2:21)</a:t>
            </a:r>
            <a:endParaRPr lang="en-US" sz="6000" b="1" dirty="0">
              <a:solidFill>
                <a:schemeClr val="bg1"/>
              </a:solidFill>
            </a:endParaRPr>
          </a:p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God acts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before we respond</a:t>
            </a:r>
            <a:endParaRPr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5403" y="0"/>
            <a:ext cx="1076259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38695" y="2286001"/>
            <a:ext cx="1051461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>
                <a:solidFill>
                  <a:srgbClr val="FFFFFF"/>
                </a:solidFill>
              </a:rPr>
              <a:t>The Shepherd Forms a People</a:t>
            </a:r>
          </a:p>
        </p:txBody>
      </p:sp>
      <p:pic>
        <p:nvPicPr>
          <p:cNvPr id="2050" name="Picture 2" descr="Christians join a group of cells that come together to pray, praise, and seek blessings from God. with the bible and friends sit and read the bible gospel sharing with copy space">
            <a:extLst>
              <a:ext uri="{FF2B5EF4-FFF2-40B4-BE49-F238E27FC236}">
                <a16:creationId xmlns:a16="http://schemas.microsoft.com/office/drawing/2014/main" id="{5D1BB0C6-8F53-160F-DC43-783E791C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753" y="2286000"/>
            <a:ext cx="906049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>
                <a:solidFill>
                  <a:srgbClr val="FFFFFF"/>
                </a:solidFill>
              </a:rPr>
              <a:t>They devoted themselves
(Acts 2:42)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C3AAF-4F9F-47C1-73C5-C8B18C25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2" b="3021"/>
          <a:stretch>
            <a:fillRect/>
          </a:stretch>
        </p:blipFill>
        <p:spPr bwMode="auto">
          <a:xfrm>
            <a:off x="0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07" y="1370454"/>
            <a:ext cx="12132243" cy="2832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Return to the Shepherd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AF61-4137-42A9-1AF7-E8D3AF10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3541-C662-B5C0-6ABF-AC07F358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1717"/>
            <a:ext cx="10515600" cy="1505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Sit with these images for a moment,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 not to analyze, but to </a:t>
            </a:r>
            <a:r>
              <a:rPr lang="en-US" sz="3600" i="1" dirty="0">
                <a:solidFill>
                  <a:schemeClr val="bg1"/>
                </a:solidFill>
              </a:rPr>
              <a:t>notice.</a:t>
            </a:r>
          </a:p>
        </p:txBody>
      </p:sp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411C227A-1686-00DB-1E90-F9A9BC05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0" b="-3"/>
          <a:stretch>
            <a:fillRect/>
          </a:stretch>
        </p:blipFill>
        <p:spPr bwMode="auto"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</p:spPr>
      </p:pic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C56F692F-EBD0-42B3-230D-09722ED56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r="298" b="-5"/>
          <a:stretch>
            <a:fillRect/>
          </a:stretch>
        </p:blipFill>
        <p:spPr bwMode="auto"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noFill/>
        </p:spPr>
      </p:pic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67903FF3-0A61-9B9E-6D46-ABCF33898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r="11390" b="-2"/>
          <a:stretch>
            <a:fillRect/>
          </a:stretch>
        </p:blipFill>
        <p:spPr bwMode="auto"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1428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F02EE-A01A-07FD-DB7A-E82797791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2A9B-49CE-44E2-ECDD-D751989F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21EA-0C20-DB70-4DC9-F38A124F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1717"/>
            <a:ext cx="10515600" cy="150524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What draws your eye first?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Is it the light? The shadow? The tension between them?</a:t>
            </a:r>
          </a:p>
        </p:txBody>
      </p:sp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7802AD8D-6C63-74C3-455D-D2D583E1B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0" b="-3"/>
          <a:stretch>
            <a:fillRect/>
          </a:stretch>
        </p:blipFill>
        <p:spPr bwMode="auto"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</p:spPr>
      </p:pic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6101B3B5-7912-E0F5-1B15-B2E0203D6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r="298" b="-5"/>
          <a:stretch>
            <a:fillRect/>
          </a:stretch>
        </p:blipFill>
        <p:spPr bwMode="auto">
          <a:xfrm>
            <a:off x="8319344" y="32986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noFill/>
        </p:spPr>
      </p:pic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C4B35FD1-3D9F-0D09-4634-CEFEFC93F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r="11390" b="-2"/>
          <a:stretch>
            <a:fillRect/>
          </a:stretch>
        </p:blipFill>
        <p:spPr bwMode="auto">
          <a:xfrm>
            <a:off x="4097476" y="-2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94426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EA33A-E870-AD95-A972-ACBD181A4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9589-FCC6-A42C-C6DF-F54202AB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4CAB8-2319-C671-1DB9-4DBE7202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6591"/>
            <a:ext cx="10515600" cy="2409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Now gently ask:  </a:t>
            </a:r>
          </a:p>
          <a:p>
            <a:pPr marL="0" indent="0" algn="ctr">
              <a:buNone/>
            </a:pPr>
            <a:r>
              <a:rPr lang="en-US" sz="3600" dirty="0"/>
              <a:t>Where do I feel pulled in this image? Is there a voice here that feels familiar? Is there a voice here I have been ignoring?</a:t>
            </a:r>
          </a:p>
        </p:txBody>
      </p:sp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D67B4EE7-B848-7AD6-A739-4CD9BF775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0" b="-3"/>
          <a:stretch>
            <a:fillRect/>
          </a:stretch>
        </p:blipFill>
        <p:spPr bwMode="auto"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</p:spPr>
      </p:pic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5C660727-93E0-A4EB-5AE7-7DB07B331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r="298" b="-5"/>
          <a:stretch>
            <a:fillRect/>
          </a:stretch>
        </p:blipFill>
        <p:spPr bwMode="auto">
          <a:xfrm>
            <a:off x="8319344" y="32986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noFill/>
        </p:spPr>
      </p:pic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6060E81A-D47C-5FC8-1C41-BA5912CCB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r="11390" b="-2"/>
          <a:stretch>
            <a:fillRect/>
          </a:stretch>
        </p:blipFill>
        <p:spPr bwMode="auto">
          <a:xfrm>
            <a:off x="4097476" y="-2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49667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CE7D-261D-290D-DD80-243A0E06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147637"/>
            <a:ext cx="10515600" cy="7667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Friends Reflection: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9E44-22BA-A951-AB30-8CF271093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9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We are all following something…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The world will always try to speak louder than the Spirit.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Anxiety speaks.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Crowds speak.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Memory speaks.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Fear speaks.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But Jesus says: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i="1" dirty="0">
                <a:solidFill>
                  <a:schemeClr val="bg1"/>
                </a:solidFill>
              </a:rPr>
              <a:t>My sheep listen to my voice; 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I know them, and they follow 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me</a:t>
            </a:r>
            <a:r>
              <a:rPr lang="en-US" sz="3600" dirty="0">
                <a:solidFill>
                  <a:schemeClr val="bg1"/>
                </a:solidFill>
              </a:rPr>
              <a:t>.” (John 10:27)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531306D1-53F5-481B-F1D0-8B6C656F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0" y="2362128"/>
            <a:ext cx="4572000" cy="4273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23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ttps://images.openai.com/static-rsc-4/HurdmZAd_uE8jt5hquy1WooCi1pw07aMnzoBltZ4i1fp9UI9CBU_8iUTq3pq_AdQCdL0ab7v8TpyQwyA-fQapapFJlcRr2_pHHtRxEx0NOWqzaGIPf3aLlCfvVAThT0j0IfNPJ_1ZhO9PVf8HI1Y9GbcJKyx9MJMsIznxIh-gu-Aj1JsaUFtXa-yuoQbTSOv?purpose=fullsize">
            <a:extLst>
              <a:ext uri="{FF2B5EF4-FFF2-40B4-BE49-F238E27FC236}">
                <a16:creationId xmlns:a16="http://schemas.microsoft.com/office/drawing/2014/main" id="{8B7C068F-3095-2BB0-60F9-CFC2AF1F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Whose Voice
Are You Living By?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5967" y="2286000"/>
            <a:ext cx="750006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 dirty="0">
                <a:solidFill>
                  <a:srgbClr val="FFFFFF"/>
                </a:solidFill>
              </a:rPr>
              <a:t>We are all
following something.</a:t>
            </a:r>
          </a:p>
        </p:txBody>
      </p:sp>
      <p:pic>
        <p:nvPicPr>
          <p:cNvPr id="2" name="Picture 1" descr="https://images.openai.com/static-rsc-4/2hHhgEA6Jv_JI9WKNASIINlO-sAwzkB7nzUipNktEo598vzv70Fs5W6RCfcZdtXQzKcQVwupBR6fveYu_U4359ELtH_sSzxnS4_8mBR4ddHkcdKfrzYtSjj_IEPRiYUDXcaD7Q7d8JTAgvghZPbeJU_fDTOLyLoqXiLlXtjsMvchzOpiRJouj5zPkR7E8S1Y?purpose=fullsize">
            <a:extLst>
              <a:ext uri="{FF2B5EF4-FFF2-40B4-BE49-F238E27FC236}">
                <a16:creationId xmlns:a16="http://schemas.microsoft.com/office/drawing/2014/main" id="{CB8478DD-8EFB-C2A7-C343-A1987242E3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37261" y="-8388"/>
            <a:ext cx="1024128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131" y="2286000"/>
            <a:ext cx="503573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>
                <a:solidFill>
                  <a:srgbClr val="FFFFFF"/>
                </a:solidFill>
              </a:rPr>
              <a:t>We are all
being formed.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17D91-421B-45AF-23F5-05900F483398}"/>
              </a:ext>
            </a:extLst>
          </p:cNvPr>
          <p:cNvSpPr txBox="1"/>
          <p:nvPr/>
        </p:nvSpPr>
        <p:spPr>
          <a:xfrm>
            <a:off x="1620695" y="1229711"/>
            <a:ext cx="90746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Psalm 23 — The Picture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John 10 — The Person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1 Peter — The Path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Acts 2 — The People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6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3150" y="2286001"/>
            <a:ext cx="724570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>
                <a:solidFill>
                  <a:srgbClr val="FFFFFF"/>
                </a:solidFill>
              </a:rPr>
              <a:t>The Shepherd Leads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657" y="2286000"/>
            <a:ext cx="1000068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>
                <a:solidFill>
                  <a:srgbClr val="FFFFFF"/>
                </a:solidFill>
              </a:rPr>
              <a:t>“The Lord is my shepherd…”
(Ps. 23:1)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263" y="2286000"/>
            <a:ext cx="6603474" cy="4093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6000" b="1" dirty="0">
                <a:solidFill>
                  <a:srgbClr val="FFFFFF"/>
                </a:solidFill>
              </a:rPr>
              <a:t>He leads us
through the valley.</a:t>
            </a:r>
            <a:endParaRPr lang="en-US" sz="6000" b="1" dirty="0">
              <a:solidFill>
                <a:srgbClr val="FFFFFF"/>
              </a:solidFill>
            </a:endParaRPr>
          </a:p>
          <a:p>
            <a:pPr algn="ctr"/>
            <a:endParaRPr lang="en-US" sz="6000" b="1" dirty="0">
              <a:solidFill>
                <a:srgbClr val="FFFFFF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The Shepherd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defines reality.</a:t>
            </a:r>
            <a:endParaRPr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F97DC7-0F17-64AD-D7BC-51211A92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309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right Horizons | Finding Your Dream Career Isn’t Always Easy |     Bright Horizons®">
            <a:extLst>
              <a:ext uri="{FF2B5EF4-FFF2-40B4-BE49-F238E27FC236}">
                <a16:creationId xmlns:a16="http://schemas.microsoft.com/office/drawing/2014/main" id="{38226F65-A774-6A86-722D-E1A24451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5719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Shepherd Calls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263</Words>
  <Application>Microsoft Office PowerPoint</Application>
  <PresentationFormat>Widescreen</PresentationFormat>
  <Paragraphs>39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Friends Reflection: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David Bravard</dc:creator>
  <cp:lastModifiedBy>Paul David Bravard</cp:lastModifiedBy>
  <cp:revision>7</cp:revision>
  <dcterms:created xsi:type="dcterms:W3CDTF">2026-04-24T22:33:29Z</dcterms:created>
  <dcterms:modified xsi:type="dcterms:W3CDTF">2026-04-26T12:02:45Z</dcterms:modified>
</cp:coreProperties>
</file>