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1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936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75F3B3-DC92-4A29-A7C9-896A6E6D4E0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A7A0B0C7-9CEA-4B43-B7CA-1D0D512F6B0B}">
      <dgm:prSet/>
      <dgm:spPr/>
      <dgm:t>
        <a:bodyPr/>
        <a:lstStyle/>
        <a:p>
          <a:r>
            <a:rPr lang="en-US"/>
            <a:t>We’ve walked the “silent” gap between Malachi and Matthew for eleven weeks.</a:t>
          </a:r>
        </a:p>
      </dgm:t>
    </dgm:pt>
    <dgm:pt modelId="{CAFBC386-9DEB-4D10-8F7F-2FC71812A52E}" type="parTrans" cxnId="{3E37EA87-D023-432B-9366-FFC59F593DCF}">
      <dgm:prSet/>
      <dgm:spPr/>
      <dgm:t>
        <a:bodyPr/>
        <a:lstStyle/>
        <a:p>
          <a:endParaRPr lang="en-US"/>
        </a:p>
      </dgm:t>
    </dgm:pt>
    <dgm:pt modelId="{B0D0062A-AFA6-4568-A4DD-1ACCC907C7F5}" type="sibTrans" cxnId="{3E37EA87-D023-432B-9366-FFC59F593DCF}">
      <dgm:prSet/>
      <dgm:spPr/>
      <dgm:t>
        <a:bodyPr/>
        <a:lstStyle/>
        <a:p>
          <a:endParaRPr lang="en-US"/>
        </a:p>
      </dgm:t>
    </dgm:pt>
    <dgm:pt modelId="{00A66033-DDA1-4AFD-9B61-1AB43CF4CB0A}">
      <dgm:prSet/>
      <dgm:spPr/>
      <dgm:t>
        <a:bodyPr/>
        <a:lstStyle/>
        <a:p>
          <a:r>
            <a:rPr lang="en-US"/>
            <a:t>Empires, roads, valleys, harbors, and the land with Cyndi Parker.</a:t>
          </a:r>
        </a:p>
      </dgm:t>
    </dgm:pt>
    <dgm:pt modelId="{2D15CEA5-0F78-4710-B9BF-FAC2B9A671FB}" type="parTrans" cxnId="{ABF6DEB8-FBB0-446D-9579-43D352D5BC6F}">
      <dgm:prSet/>
      <dgm:spPr/>
      <dgm:t>
        <a:bodyPr/>
        <a:lstStyle/>
        <a:p>
          <a:endParaRPr lang="en-US"/>
        </a:p>
      </dgm:t>
    </dgm:pt>
    <dgm:pt modelId="{B66D6A29-CC05-4DF2-B3C4-02F93574B2F9}" type="sibTrans" cxnId="{ABF6DEB8-FBB0-446D-9579-43D352D5BC6F}">
      <dgm:prSet/>
      <dgm:spPr/>
      <dgm:t>
        <a:bodyPr/>
        <a:lstStyle/>
        <a:p>
          <a:endParaRPr lang="en-US"/>
        </a:p>
      </dgm:t>
    </dgm:pt>
    <dgm:pt modelId="{47858D36-10A8-4106-8D8E-814489324641}">
      <dgm:prSet/>
      <dgm:spPr/>
      <dgm:t>
        <a:bodyPr/>
        <a:lstStyle/>
        <a:p>
          <a:r>
            <a:rPr lang="en-US"/>
            <a:t>Key question: Where is God when it feels like nothing is happening?</a:t>
          </a:r>
        </a:p>
      </dgm:t>
    </dgm:pt>
    <dgm:pt modelId="{0EE4D4DE-E6F2-4951-9534-3AE69564E22C}" type="parTrans" cxnId="{2CD9048B-B0EE-4EB8-9318-A6862D076460}">
      <dgm:prSet/>
      <dgm:spPr/>
      <dgm:t>
        <a:bodyPr/>
        <a:lstStyle/>
        <a:p>
          <a:endParaRPr lang="en-US"/>
        </a:p>
      </dgm:t>
    </dgm:pt>
    <dgm:pt modelId="{3253F9C3-B46B-4812-AA0F-FEFA628C0D69}" type="sibTrans" cxnId="{2CD9048B-B0EE-4EB8-9318-A6862D076460}">
      <dgm:prSet/>
      <dgm:spPr/>
      <dgm:t>
        <a:bodyPr/>
        <a:lstStyle/>
        <a:p>
          <a:endParaRPr lang="en-US"/>
        </a:p>
      </dgm:t>
    </dgm:pt>
    <dgm:pt modelId="{97346DD6-69AE-4130-8273-DB662EB97CE9}" type="pres">
      <dgm:prSet presAssocID="{2D75F3B3-DC92-4A29-A7C9-896A6E6D4E00}" presName="root" presStyleCnt="0">
        <dgm:presLayoutVars>
          <dgm:dir/>
          <dgm:resizeHandles val="exact"/>
        </dgm:presLayoutVars>
      </dgm:prSet>
      <dgm:spPr/>
    </dgm:pt>
    <dgm:pt modelId="{C4E9869E-D346-4EE1-AE63-1D98CFBE5F98}" type="pres">
      <dgm:prSet presAssocID="{A7A0B0C7-9CEA-4B43-B7CA-1D0D512F6B0B}" presName="compNode" presStyleCnt="0"/>
      <dgm:spPr/>
    </dgm:pt>
    <dgm:pt modelId="{2CF7249D-47CB-4ACC-9D13-0CF17FFCBCCA}" type="pres">
      <dgm:prSet presAssocID="{A7A0B0C7-9CEA-4B43-B7CA-1D0D512F6B0B}" presName="bgRect" presStyleLbl="bgShp" presStyleIdx="0" presStyleCnt="3"/>
      <dgm:spPr/>
    </dgm:pt>
    <dgm:pt modelId="{119D4C8B-0755-4E13-ADD9-35B29EEA3228}" type="pres">
      <dgm:prSet presAssocID="{A7A0B0C7-9CEA-4B43-B7CA-1D0D512F6B0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rritant"/>
        </a:ext>
      </dgm:extLst>
    </dgm:pt>
    <dgm:pt modelId="{4A9BF0AD-D70F-4FD9-83C1-2A40033E38DD}" type="pres">
      <dgm:prSet presAssocID="{A7A0B0C7-9CEA-4B43-B7CA-1D0D512F6B0B}" presName="spaceRect" presStyleCnt="0"/>
      <dgm:spPr/>
    </dgm:pt>
    <dgm:pt modelId="{2FD0C14C-CB48-470E-8890-6B3ED8AE2F54}" type="pres">
      <dgm:prSet presAssocID="{A7A0B0C7-9CEA-4B43-B7CA-1D0D512F6B0B}" presName="parTx" presStyleLbl="revTx" presStyleIdx="0" presStyleCnt="3">
        <dgm:presLayoutVars>
          <dgm:chMax val="0"/>
          <dgm:chPref val="0"/>
        </dgm:presLayoutVars>
      </dgm:prSet>
      <dgm:spPr/>
    </dgm:pt>
    <dgm:pt modelId="{A095A0C9-9010-47C2-A8D6-DB6E9795B2C7}" type="pres">
      <dgm:prSet presAssocID="{B0D0062A-AFA6-4568-A4DD-1ACCC907C7F5}" presName="sibTrans" presStyleCnt="0"/>
      <dgm:spPr/>
    </dgm:pt>
    <dgm:pt modelId="{45DCF0B5-9D59-4604-B60C-E4B13912400C}" type="pres">
      <dgm:prSet presAssocID="{00A66033-DDA1-4AFD-9B61-1AB43CF4CB0A}" presName="compNode" presStyleCnt="0"/>
      <dgm:spPr/>
    </dgm:pt>
    <dgm:pt modelId="{921C33AA-DA60-4A37-B72D-C91A6F5E1745}" type="pres">
      <dgm:prSet presAssocID="{00A66033-DDA1-4AFD-9B61-1AB43CF4CB0A}" presName="bgRect" presStyleLbl="bgShp" presStyleIdx="1" presStyleCnt="3"/>
      <dgm:spPr/>
    </dgm:pt>
    <dgm:pt modelId="{FD725C2E-1B16-47BA-B0AA-8C12249DD654}" type="pres">
      <dgm:prSet presAssocID="{00A66033-DDA1-4AFD-9B61-1AB43CF4CB0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nyon scene"/>
        </a:ext>
      </dgm:extLst>
    </dgm:pt>
    <dgm:pt modelId="{8A8DFBDC-241B-4996-A4E3-67F9559854D5}" type="pres">
      <dgm:prSet presAssocID="{00A66033-DDA1-4AFD-9B61-1AB43CF4CB0A}" presName="spaceRect" presStyleCnt="0"/>
      <dgm:spPr/>
    </dgm:pt>
    <dgm:pt modelId="{F89D02B9-045F-4061-BE9A-83A316CD5C1E}" type="pres">
      <dgm:prSet presAssocID="{00A66033-DDA1-4AFD-9B61-1AB43CF4CB0A}" presName="parTx" presStyleLbl="revTx" presStyleIdx="1" presStyleCnt="3">
        <dgm:presLayoutVars>
          <dgm:chMax val="0"/>
          <dgm:chPref val="0"/>
        </dgm:presLayoutVars>
      </dgm:prSet>
      <dgm:spPr/>
    </dgm:pt>
    <dgm:pt modelId="{4B8D5DD4-C97C-4DC7-AC67-22CB2697C6B4}" type="pres">
      <dgm:prSet presAssocID="{B66D6A29-CC05-4DF2-B3C4-02F93574B2F9}" presName="sibTrans" presStyleCnt="0"/>
      <dgm:spPr/>
    </dgm:pt>
    <dgm:pt modelId="{D33BA0A3-EDEF-4FB3-A81F-CD002896C142}" type="pres">
      <dgm:prSet presAssocID="{47858D36-10A8-4106-8D8E-814489324641}" presName="compNode" presStyleCnt="0"/>
      <dgm:spPr/>
    </dgm:pt>
    <dgm:pt modelId="{ABA03A8F-811E-4506-ABB2-61E41AD3FB78}" type="pres">
      <dgm:prSet presAssocID="{47858D36-10A8-4106-8D8E-814489324641}" presName="bgRect" presStyleLbl="bgShp" presStyleIdx="2" presStyleCnt="3"/>
      <dgm:spPr/>
    </dgm:pt>
    <dgm:pt modelId="{F9026CFA-7ABB-4FFF-B9D3-030910030A5B}" type="pres">
      <dgm:prSet presAssocID="{47858D36-10A8-4106-8D8E-81448932464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ey"/>
        </a:ext>
      </dgm:extLst>
    </dgm:pt>
    <dgm:pt modelId="{A9A90299-9511-4C96-BE1C-8713AF5D094B}" type="pres">
      <dgm:prSet presAssocID="{47858D36-10A8-4106-8D8E-814489324641}" presName="spaceRect" presStyleCnt="0"/>
      <dgm:spPr/>
    </dgm:pt>
    <dgm:pt modelId="{41BCFE01-FC6D-449C-910E-EF6717748510}" type="pres">
      <dgm:prSet presAssocID="{47858D36-10A8-4106-8D8E-81448932464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8496DD82-3C7C-4A04-9A6B-C632CC8133D6}" type="presOf" srcId="{00A66033-DDA1-4AFD-9B61-1AB43CF4CB0A}" destId="{F89D02B9-045F-4061-BE9A-83A316CD5C1E}" srcOrd="0" destOrd="0" presId="urn:microsoft.com/office/officeart/2018/2/layout/IconVerticalSolidList"/>
    <dgm:cxn modelId="{3E37EA87-D023-432B-9366-FFC59F593DCF}" srcId="{2D75F3B3-DC92-4A29-A7C9-896A6E6D4E00}" destId="{A7A0B0C7-9CEA-4B43-B7CA-1D0D512F6B0B}" srcOrd="0" destOrd="0" parTransId="{CAFBC386-9DEB-4D10-8F7F-2FC71812A52E}" sibTransId="{B0D0062A-AFA6-4568-A4DD-1ACCC907C7F5}"/>
    <dgm:cxn modelId="{2CD9048B-B0EE-4EB8-9318-A6862D076460}" srcId="{2D75F3B3-DC92-4A29-A7C9-896A6E6D4E00}" destId="{47858D36-10A8-4106-8D8E-814489324641}" srcOrd="2" destOrd="0" parTransId="{0EE4D4DE-E6F2-4951-9534-3AE69564E22C}" sibTransId="{3253F9C3-B46B-4812-AA0F-FEFA628C0D69}"/>
    <dgm:cxn modelId="{A54D3FA4-A703-43A4-817D-673B3521C872}" type="presOf" srcId="{2D75F3B3-DC92-4A29-A7C9-896A6E6D4E00}" destId="{97346DD6-69AE-4130-8273-DB662EB97CE9}" srcOrd="0" destOrd="0" presId="urn:microsoft.com/office/officeart/2018/2/layout/IconVerticalSolidList"/>
    <dgm:cxn modelId="{ABF6DEB8-FBB0-446D-9579-43D352D5BC6F}" srcId="{2D75F3B3-DC92-4A29-A7C9-896A6E6D4E00}" destId="{00A66033-DDA1-4AFD-9B61-1AB43CF4CB0A}" srcOrd="1" destOrd="0" parTransId="{2D15CEA5-0F78-4710-B9BF-FAC2B9A671FB}" sibTransId="{B66D6A29-CC05-4DF2-B3C4-02F93574B2F9}"/>
    <dgm:cxn modelId="{2D9AE0E8-FC15-42CE-8F64-430611D77F27}" type="presOf" srcId="{A7A0B0C7-9CEA-4B43-B7CA-1D0D512F6B0B}" destId="{2FD0C14C-CB48-470E-8890-6B3ED8AE2F54}" srcOrd="0" destOrd="0" presId="urn:microsoft.com/office/officeart/2018/2/layout/IconVerticalSolidList"/>
    <dgm:cxn modelId="{0D2475EE-03E0-4F4C-A9A7-461AD45841FC}" type="presOf" srcId="{47858D36-10A8-4106-8D8E-814489324641}" destId="{41BCFE01-FC6D-449C-910E-EF6717748510}" srcOrd="0" destOrd="0" presId="urn:microsoft.com/office/officeart/2018/2/layout/IconVerticalSolidList"/>
    <dgm:cxn modelId="{291CD411-5C8D-4513-88DE-DCE80123FC82}" type="presParOf" srcId="{97346DD6-69AE-4130-8273-DB662EB97CE9}" destId="{C4E9869E-D346-4EE1-AE63-1D98CFBE5F98}" srcOrd="0" destOrd="0" presId="urn:microsoft.com/office/officeart/2018/2/layout/IconVerticalSolidList"/>
    <dgm:cxn modelId="{35110A07-CB6E-489C-8330-A613D93662DF}" type="presParOf" srcId="{C4E9869E-D346-4EE1-AE63-1D98CFBE5F98}" destId="{2CF7249D-47CB-4ACC-9D13-0CF17FFCBCCA}" srcOrd="0" destOrd="0" presId="urn:microsoft.com/office/officeart/2018/2/layout/IconVerticalSolidList"/>
    <dgm:cxn modelId="{64191048-3473-49A1-8328-EFE44DC095A0}" type="presParOf" srcId="{C4E9869E-D346-4EE1-AE63-1D98CFBE5F98}" destId="{119D4C8B-0755-4E13-ADD9-35B29EEA3228}" srcOrd="1" destOrd="0" presId="urn:microsoft.com/office/officeart/2018/2/layout/IconVerticalSolidList"/>
    <dgm:cxn modelId="{9C78F1EB-ECE2-43EB-B60D-92619F49AD7A}" type="presParOf" srcId="{C4E9869E-D346-4EE1-AE63-1D98CFBE5F98}" destId="{4A9BF0AD-D70F-4FD9-83C1-2A40033E38DD}" srcOrd="2" destOrd="0" presId="urn:microsoft.com/office/officeart/2018/2/layout/IconVerticalSolidList"/>
    <dgm:cxn modelId="{447B1B1B-D5E4-4713-AB27-51FDE4904AB7}" type="presParOf" srcId="{C4E9869E-D346-4EE1-AE63-1D98CFBE5F98}" destId="{2FD0C14C-CB48-470E-8890-6B3ED8AE2F54}" srcOrd="3" destOrd="0" presId="urn:microsoft.com/office/officeart/2018/2/layout/IconVerticalSolidList"/>
    <dgm:cxn modelId="{5E7DD205-D0C7-40E9-86E1-EB9161070F56}" type="presParOf" srcId="{97346DD6-69AE-4130-8273-DB662EB97CE9}" destId="{A095A0C9-9010-47C2-A8D6-DB6E9795B2C7}" srcOrd="1" destOrd="0" presId="urn:microsoft.com/office/officeart/2018/2/layout/IconVerticalSolidList"/>
    <dgm:cxn modelId="{AB7D9895-EB29-4D73-B21F-FA5F1EA2516A}" type="presParOf" srcId="{97346DD6-69AE-4130-8273-DB662EB97CE9}" destId="{45DCF0B5-9D59-4604-B60C-E4B13912400C}" srcOrd="2" destOrd="0" presId="urn:microsoft.com/office/officeart/2018/2/layout/IconVerticalSolidList"/>
    <dgm:cxn modelId="{04EF4C1C-FA89-4BE9-9B5E-43B2F4B95E02}" type="presParOf" srcId="{45DCF0B5-9D59-4604-B60C-E4B13912400C}" destId="{921C33AA-DA60-4A37-B72D-C91A6F5E1745}" srcOrd="0" destOrd="0" presId="urn:microsoft.com/office/officeart/2018/2/layout/IconVerticalSolidList"/>
    <dgm:cxn modelId="{7578245B-8F1B-456E-B354-667356807B1E}" type="presParOf" srcId="{45DCF0B5-9D59-4604-B60C-E4B13912400C}" destId="{FD725C2E-1B16-47BA-B0AA-8C12249DD654}" srcOrd="1" destOrd="0" presId="urn:microsoft.com/office/officeart/2018/2/layout/IconVerticalSolidList"/>
    <dgm:cxn modelId="{A5D7E563-E757-4F3A-9597-83A202E40F86}" type="presParOf" srcId="{45DCF0B5-9D59-4604-B60C-E4B13912400C}" destId="{8A8DFBDC-241B-4996-A4E3-67F9559854D5}" srcOrd="2" destOrd="0" presId="urn:microsoft.com/office/officeart/2018/2/layout/IconVerticalSolidList"/>
    <dgm:cxn modelId="{9A329213-E6B9-4BA7-B30E-666067152705}" type="presParOf" srcId="{45DCF0B5-9D59-4604-B60C-E4B13912400C}" destId="{F89D02B9-045F-4061-BE9A-83A316CD5C1E}" srcOrd="3" destOrd="0" presId="urn:microsoft.com/office/officeart/2018/2/layout/IconVerticalSolidList"/>
    <dgm:cxn modelId="{02F6DFF4-35A2-498E-99C4-FAF14034CC59}" type="presParOf" srcId="{97346DD6-69AE-4130-8273-DB662EB97CE9}" destId="{4B8D5DD4-C97C-4DC7-AC67-22CB2697C6B4}" srcOrd="3" destOrd="0" presId="urn:microsoft.com/office/officeart/2018/2/layout/IconVerticalSolidList"/>
    <dgm:cxn modelId="{F505AA44-6CCD-42FF-A3C5-6B94C3A5E476}" type="presParOf" srcId="{97346DD6-69AE-4130-8273-DB662EB97CE9}" destId="{D33BA0A3-EDEF-4FB3-A81F-CD002896C142}" srcOrd="4" destOrd="0" presId="urn:microsoft.com/office/officeart/2018/2/layout/IconVerticalSolidList"/>
    <dgm:cxn modelId="{12655784-E571-4A3A-B2F9-2597C1182DEA}" type="presParOf" srcId="{D33BA0A3-EDEF-4FB3-A81F-CD002896C142}" destId="{ABA03A8F-811E-4506-ABB2-61E41AD3FB78}" srcOrd="0" destOrd="0" presId="urn:microsoft.com/office/officeart/2018/2/layout/IconVerticalSolidList"/>
    <dgm:cxn modelId="{E3FF5E3E-3D6E-4E37-A232-182F770402FF}" type="presParOf" srcId="{D33BA0A3-EDEF-4FB3-A81F-CD002896C142}" destId="{F9026CFA-7ABB-4FFF-B9D3-030910030A5B}" srcOrd="1" destOrd="0" presId="urn:microsoft.com/office/officeart/2018/2/layout/IconVerticalSolidList"/>
    <dgm:cxn modelId="{6167B0F4-59CC-4FCA-B428-D1EA208A5E31}" type="presParOf" srcId="{D33BA0A3-EDEF-4FB3-A81F-CD002896C142}" destId="{A9A90299-9511-4C96-BE1C-8713AF5D094B}" srcOrd="2" destOrd="0" presId="urn:microsoft.com/office/officeart/2018/2/layout/IconVerticalSolidList"/>
    <dgm:cxn modelId="{EF71B3A9-A499-49C5-89A7-E61EBCE38EE1}" type="presParOf" srcId="{D33BA0A3-EDEF-4FB3-A81F-CD002896C142}" destId="{41BCFE01-FC6D-449C-910E-EF671774851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E6E3B3-192D-4395-A162-B8800A55652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57A45CC-6DC8-49CB-83E7-E420328D703F}">
      <dgm:prSet/>
      <dgm:spPr/>
      <dgm:t>
        <a:bodyPr/>
        <a:lstStyle/>
        <a:p>
          <a:r>
            <a:rPr lang="en-US"/>
            <a:t>History not random: God arranging the stage (Gal 4:4).</a:t>
          </a:r>
        </a:p>
      </dgm:t>
    </dgm:pt>
    <dgm:pt modelId="{4342808F-405D-4D13-9F06-B59E3B5D3A5C}" type="parTrans" cxnId="{93EE0185-E790-4C1F-90A3-C470F3585E69}">
      <dgm:prSet/>
      <dgm:spPr/>
      <dgm:t>
        <a:bodyPr/>
        <a:lstStyle/>
        <a:p>
          <a:endParaRPr lang="en-US"/>
        </a:p>
      </dgm:t>
    </dgm:pt>
    <dgm:pt modelId="{3EBB5384-72D5-48E7-B919-75D5D47709F1}" type="sibTrans" cxnId="{93EE0185-E790-4C1F-90A3-C470F3585E69}">
      <dgm:prSet/>
      <dgm:spPr/>
      <dgm:t>
        <a:bodyPr/>
        <a:lstStyle/>
        <a:p>
          <a:endParaRPr lang="en-US"/>
        </a:p>
      </dgm:t>
    </dgm:pt>
    <dgm:pt modelId="{C8FE0E6F-7E6D-4B98-BC81-C9B7012F5C0A}">
      <dgm:prSet/>
      <dgm:spPr/>
      <dgm:t>
        <a:bodyPr/>
        <a:lstStyle/>
        <a:p>
          <a:r>
            <a:rPr lang="en-US"/>
            <a:t>From Persia to Greece to Rome – one Mediterranean world.</a:t>
          </a:r>
        </a:p>
      </dgm:t>
    </dgm:pt>
    <dgm:pt modelId="{79F5D962-0FC5-4E78-8EEB-ECF5F23A1E8D}" type="parTrans" cxnId="{AD163A58-AC96-4042-82CD-632E38D70CA6}">
      <dgm:prSet/>
      <dgm:spPr/>
      <dgm:t>
        <a:bodyPr/>
        <a:lstStyle/>
        <a:p>
          <a:endParaRPr lang="en-US"/>
        </a:p>
      </dgm:t>
    </dgm:pt>
    <dgm:pt modelId="{FE38C998-BE16-4F8A-AA23-A9A5F883B158}" type="sibTrans" cxnId="{AD163A58-AC96-4042-82CD-632E38D70CA6}">
      <dgm:prSet/>
      <dgm:spPr/>
      <dgm:t>
        <a:bodyPr/>
        <a:lstStyle/>
        <a:p>
          <a:endParaRPr lang="en-US"/>
        </a:p>
      </dgm:t>
    </dgm:pt>
    <dgm:pt modelId="{946E19A7-FEFD-4555-A64B-47FBB6800D81}">
      <dgm:prSet/>
      <dgm:spPr/>
      <dgm:t>
        <a:bodyPr/>
        <a:lstStyle/>
        <a:p>
          <a:r>
            <a:rPr lang="en-US"/>
            <a:t>Roman law, roads, and power: perfect for news to travel.</a:t>
          </a:r>
        </a:p>
      </dgm:t>
    </dgm:pt>
    <dgm:pt modelId="{11469BD2-F005-48D7-9F4E-856D19397F77}" type="parTrans" cxnId="{E4EEE74C-75E4-4399-870A-70FE9B41BB56}">
      <dgm:prSet/>
      <dgm:spPr/>
      <dgm:t>
        <a:bodyPr/>
        <a:lstStyle/>
        <a:p>
          <a:endParaRPr lang="en-US"/>
        </a:p>
      </dgm:t>
    </dgm:pt>
    <dgm:pt modelId="{E0BEB431-044D-4E3D-8586-15B7A7D3D50C}" type="sibTrans" cxnId="{E4EEE74C-75E4-4399-870A-70FE9B41BB56}">
      <dgm:prSet/>
      <dgm:spPr/>
      <dgm:t>
        <a:bodyPr/>
        <a:lstStyle/>
        <a:p>
          <a:endParaRPr lang="en-US"/>
        </a:p>
      </dgm:t>
    </dgm:pt>
    <dgm:pt modelId="{3049FDEB-4E2A-47F7-82F0-37ABD376023F}">
      <dgm:prSet/>
      <dgm:spPr/>
      <dgm:t>
        <a:bodyPr/>
        <a:lstStyle/>
        <a:p>
          <a:r>
            <a:rPr lang="en-US"/>
            <a:t>A common language: Greek and the Septuagint spread God’s promises.</a:t>
          </a:r>
        </a:p>
      </dgm:t>
    </dgm:pt>
    <dgm:pt modelId="{8986A836-907A-44FE-82C7-E0497E0722B6}" type="parTrans" cxnId="{793F77B5-B818-4705-B3DC-C2F9B460B741}">
      <dgm:prSet/>
      <dgm:spPr/>
      <dgm:t>
        <a:bodyPr/>
        <a:lstStyle/>
        <a:p>
          <a:endParaRPr lang="en-US"/>
        </a:p>
      </dgm:t>
    </dgm:pt>
    <dgm:pt modelId="{8FD970AE-3445-4BD2-A910-1C77FB5EA2D4}" type="sibTrans" cxnId="{793F77B5-B818-4705-B3DC-C2F9B460B741}">
      <dgm:prSet/>
      <dgm:spPr/>
      <dgm:t>
        <a:bodyPr/>
        <a:lstStyle/>
        <a:p>
          <a:endParaRPr lang="en-US"/>
        </a:p>
      </dgm:t>
    </dgm:pt>
    <dgm:pt modelId="{4640066A-9643-40C1-ABBD-E499DB4CD5FC}" type="pres">
      <dgm:prSet presAssocID="{A3E6E3B3-192D-4395-A162-B8800A556528}" presName="linear" presStyleCnt="0">
        <dgm:presLayoutVars>
          <dgm:animLvl val="lvl"/>
          <dgm:resizeHandles val="exact"/>
        </dgm:presLayoutVars>
      </dgm:prSet>
      <dgm:spPr/>
    </dgm:pt>
    <dgm:pt modelId="{612CDF8B-C1FC-47EB-836A-A60F1C7867C2}" type="pres">
      <dgm:prSet presAssocID="{757A45CC-6DC8-49CB-83E7-E420328D703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26744E0-457C-4C6D-BF2C-196B57ABAB1D}" type="pres">
      <dgm:prSet presAssocID="{3EBB5384-72D5-48E7-B919-75D5D47709F1}" presName="spacer" presStyleCnt="0"/>
      <dgm:spPr/>
    </dgm:pt>
    <dgm:pt modelId="{62D84E27-FEED-4EAB-AC7D-D6B80ADFE377}" type="pres">
      <dgm:prSet presAssocID="{C8FE0E6F-7E6D-4B98-BC81-C9B7012F5C0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083C7AF-C09E-4969-84D9-6A9541E37574}" type="pres">
      <dgm:prSet presAssocID="{FE38C998-BE16-4F8A-AA23-A9A5F883B158}" presName="spacer" presStyleCnt="0"/>
      <dgm:spPr/>
    </dgm:pt>
    <dgm:pt modelId="{62900CAD-A061-4B03-AB20-B534E9A3CA67}" type="pres">
      <dgm:prSet presAssocID="{946E19A7-FEFD-4555-A64B-47FBB6800D8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C1EB722-E2BE-4F46-A757-C55E67AF6A6A}" type="pres">
      <dgm:prSet presAssocID="{E0BEB431-044D-4E3D-8586-15B7A7D3D50C}" presName="spacer" presStyleCnt="0"/>
      <dgm:spPr/>
    </dgm:pt>
    <dgm:pt modelId="{4FE3146E-196F-4EA7-8C09-59C0B2351B86}" type="pres">
      <dgm:prSet presAssocID="{3049FDEB-4E2A-47F7-82F0-37ABD376023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B410733B-0271-444F-8A6E-7E5D6015E873}" type="presOf" srcId="{757A45CC-6DC8-49CB-83E7-E420328D703F}" destId="{612CDF8B-C1FC-47EB-836A-A60F1C7867C2}" srcOrd="0" destOrd="0" presId="urn:microsoft.com/office/officeart/2005/8/layout/vList2"/>
    <dgm:cxn modelId="{98EF664B-016B-40CB-9B1A-6A9349EF466F}" type="presOf" srcId="{C8FE0E6F-7E6D-4B98-BC81-C9B7012F5C0A}" destId="{62D84E27-FEED-4EAB-AC7D-D6B80ADFE377}" srcOrd="0" destOrd="0" presId="urn:microsoft.com/office/officeart/2005/8/layout/vList2"/>
    <dgm:cxn modelId="{E4EEE74C-75E4-4399-870A-70FE9B41BB56}" srcId="{A3E6E3B3-192D-4395-A162-B8800A556528}" destId="{946E19A7-FEFD-4555-A64B-47FBB6800D81}" srcOrd="2" destOrd="0" parTransId="{11469BD2-F005-48D7-9F4E-856D19397F77}" sibTransId="{E0BEB431-044D-4E3D-8586-15B7A7D3D50C}"/>
    <dgm:cxn modelId="{AD163A58-AC96-4042-82CD-632E38D70CA6}" srcId="{A3E6E3B3-192D-4395-A162-B8800A556528}" destId="{C8FE0E6F-7E6D-4B98-BC81-C9B7012F5C0A}" srcOrd="1" destOrd="0" parTransId="{79F5D962-0FC5-4E78-8EEB-ECF5F23A1E8D}" sibTransId="{FE38C998-BE16-4F8A-AA23-A9A5F883B158}"/>
    <dgm:cxn modelId="{4757225A-AD93-45E2-8F3F-78663354BF56}" type="presOf" srcId="{946E19A7-FEFD-4555-A64B-47FBB6800D81}" destId="{62900CAD-A061-4B03-AB20-B534E9A3CA67}" srcOrd="0" destOrd="0" presId="urn:microsoft.com/office/officeart/2005/8/layout/vList2"/>
    <dgm:cxn modelId="{93EE0185-E790-4C1F-90A3-C470F3585E69}" srcId="{A3E6E3B3-192D-4395-A162-B8800A556528}" destId="{757A45CC-6DC8-49CB-83E7-E420328D703F}" srcOrd="0" destOrd="0" parTransId="{4342808F-405D-4D13-9F06-B59E3B5D3A5C}" sibTransId="{3EBB5384-72D5-48E7-B919-75D5D47709F1}"/>
    <dgm:cxn modelId="{5918A692-B384-421C-A9A4-577A4C9F1533}" type="presOf" srcId="{3049FDEB-4E2A-47F7-82F0-37ABD376023F}" destId="{4FE3146E-196F-4EA7-8C09-59C0B2351B86}" srcOrd="0" destOrd="0" presId="urn:microsoft.com/office/officeart/2005/8/layout/vList2"/>
    <dgm:cxn modelId="{634AD992-CDB9-4774-9CD7-6CE938A03F87}" type="presOf" srcId="{A3E6E3B3-192D-4395-A162-B8800A556528}" destId="{4640066A-9643-40C1-ABBD-E499DB4CD5FC}" srcOrd="0" destOrd="0" presId="urn:microsoft.com/office/officeart/2005/8/layout/vList2"/>
    <dgm:cxn modelId="{793F77B5-B818-4705-B3DC-C2F9B460B741}" srcId="{A3E6E3B3-192D-4395-A162-B8800A556528}" destId="{3049FDEB-4E2A-47F7-82F0-37ABD376023F}" srcOrd="3" destOrd="0" parTransId="{8986A836-907A-44FE-82C7-E0497E0722B6}" sibTransId="{8FD970AE-3445-4BD2-A910-1C77FB5EA2D4}"/>
    <dgm:cxn modelId="{F9357A68-3506-413A-B6EC-81F40C6F8407}" type="presParOf" srcId="{4640066A-9643-40C1-ABBD-E499DB4CD5FC}" destId="{612CDF8B-C1FC-47EB-836A-A60F1C7867C2}" srcOrd="0" destOrd="0" presId="urn:microsoft.com/office/officeart/2005/8/layout/vList2"/>
    <dgm:cxn modelId="{B31F06EE-020A-4CB2-80B9-F2FB6124FE0F}" type="presParOf" srcId="{4640066A-9643-40C1-ABBD-E499DB4CD5FC}" destId="{C26744E0-457C-4C6D-BF2C-196B57ABAB1D}" srcOrd="1" destOrd="0" presId="urn:microsoft.com/office/officeart/2005/8/layout/vList2"/>
    <dgm:cxn modelId="{E9D8030D-4033-4864-BACC-EE7B3AFD94C5}" type="presParOf" srcId="{4640066A-9643-40C1-ABBD-E499DB4CD5FC}" destId="{62D84E27-FEED-4EAB-AC7D-D6B80ADFE377}" srcOrd="2" destOrd="0" presId="urn:microsoft.com/office/officeart/2005/8/layout/vList2"/>
    <dgm:cxn modelId="{1D29804A-3F48-486D-9B20-1099CFDBA1CB}" type="presParOf" srcId="{4640066A-9643-40C1-ABBD-E499DB4CD5FC}" destId="{0083C7AF-C09E-4969-84D9-6A9541E37574}" srcOrd="3" destOrd="0" presId="urn:microsoft.com/office/officeart/2005/8/layout/vList2"/>
    <dgm:cxn modelId="{EEC63FC4-F677-4EA5-B5FF-E0DDD4C2B1A0}" type="presParOf" srcId="{4640066A-9643-40C1-ABBD-E499DB4CD5FC}" destId="{62900CAD-A061-4B03-AB20-B534E9A3CA67}" srcOrd="4" destOrd="0" presId="urn:microsoft.com/office/officeart/2005/8/layout/vList2"/>
    <dgm:cxn modelId="{8F2126AC-9CC9-410E-8C18-114799DAC495}" type="presParOf" srcId="{4640066A-9643-40C1-ABBD-E499DB4CD5FC}" destId="{AC1EB722-E2BE-4F46-A757-C55E67AF6A6A}" srcOrd="5" destOrd="0" presId="urn:microsoft.com/office/officeart/2005/8/layout/vList2"/>
    <dgm:cxn modelId="{48AF7C8F-BCD4-4814-ADBC-558028EB5E27}" type="presParOf" srcId="{4640066A-9643-40C1-ABBD-E499DB4CD5FC}" destId="{4FE3146E-196F-4EA7-8C09-59C0B2351B8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6B9C86-6693-4AB2-AFCF-534872FFCB1B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5B33F59B-C080-456E-A93B-EBD6B1D5D914}">
      <dgm:prSet/>
      <dgm:spPr/>
      <dgm:t>
        <a:bodyPr/>
        <a:lstStyle/>
        <a:p>
          <a:r>
            <a:rPr lang="en-US"/>
            <a:t>New religious structures: synagogues, Pharisees, Sadducees, Essenes.</a:t>
          </a:r>
        </a:p>
      </dgm:t>
    </dgm:pt>
    <dgm:pt modelId="{179AF8BA-2AA0-4C4D-B5BD-7C9EF0D0AA04}" type="parTrans" cxnId="{004018AD-8C87-4149-B9AB-E9B5A3C67333}">
      <dgm:prSet/>
      <dgm:spPr/>
      <dgm:t>
        <a:bodyPr/>
        <a:lstStyle/>
        <a:p>
          <a:endParaRPr lang="en-US"/>
        </a:p>
      </dgm:t>
    </dgm:pt>
    <dgm:pt modelId="{E2D27303-0AA4-42E0-984B-232341F4C303}" type="sibTrans" cxnId="{004018AD-8C87-4149-B9AB-E9B5A3C67333}">
      <dgm:prSet/>
      <dgm:spPr/>
      <dgm:t>
        <a:bodyPr/>
        <a:lstStyle/>
        <a:p>
          <a:endParaRPr lang="en-US"/>
        </a:p>
      </dgm:t>
    </dgm:pt>
    <dgm:pt modelId="{D8E91C43-368C-4309-8367-12DDDE62917D}">
      <dgm:prSet/>
      <dgm:spPr/>
      <dgm:t>
        <a:bodyPr/>
        <a:lstStyle/>
        <a:p>
          <a:r>
            <a:rPr lang="en-US"/>
            <a:t>The Maccabees and Hanukkah: a people who refuse to forget God’s covenant.</a:t>
          </a:r>
        </a:p>
      </dgm:t>
    </dgm:pt>
    <dgm:pt modelId="{A054FD46-104B-4DA8-AC35-4967C4E7815C}" type="parTrans" cxnId="{5E96181F-86E6-44B4-B496-52D2DED78FF2}">
      <dgm:prSet/>
      <dgm:spPr/>
      <dgm:t>
        <a:bodyPr/>
        <a:lstStyle/>
        <a:p>
          <a:endParaRPr lang="en-US"/>
        </a:p>
      </dgm:t>
    </dgm:pt>
    <dgm:pt modelId="{8348A1A8-5072-431B-9CF6-B3DBBCD44123}" type="sibTrans" cxnId="{5E96181F-86E6-44B4-B496-52D2DED78FF2}">
      <dgm:prSet/>
      <dgm:spPr/>
      <dgm:t>
        <a:bodyPr/>
        <a:lstStyle/>
        <a:p>
          <a:endParaRPr lang="en-US"/>
        </a:p>
      </dgm:t>
    </dgm:pt>
    <dgm:pt modelId="{F4B02ADD-52A1-41C9-B8A3-58A253ADDDBB}">
      <dgm:prSet/>
      <dgm:spPr/>
      <dgm:t>
        <a:bodyPr/>
        <a:lstStyle/>
        <a:p>
          <a:r>
            <a:rPr lang="en-US"/>
            <a:t>Herod’s building, roads, and harbors in the “land between.”</a:t>
          </a:r>
        </a:p>
      </dgm:t>
    </dgm:pt>
    <dgm:pt modelId="{C96C498B-2402-440F-AC53-4E5C911ED334}" type="parTrans" cxnId="{7F72F85A-1098-40B7-883D-A28D2477D56D}">
      <dgm:prSet/>
      <dgm:spPr/>
      <dgm:t>
        <a:bodyPr/>
        <a:lstStyle/>
        <a:p>
          <a:endParaRPr lang="en-US"/>
        </a:p>
      </dgm:t>
    </dgm:pt>
    <dgm:pt modelId="{A908E01E-667C-4EEE-BFFD-93DBE92B06C1}" type="sibTrans" cxnId="{7F72F85A-1098-40B7-883D-A28D2477D56D}">
      <dgm:prSet/>
      <dgm:spPr/>
      <dgm:t>
        <a:bodyPr/>
        <a:lstStyle/>
        <a:p>
          <a:endParaRPr lang="en-US"/>
        </a:p>
      </dgm:t>
    </dgm:pt>
    <dgm:pt modelId="{47A89AD7-1607-47C1-8D9D-A9F039DCE2FA}">
      <dgm:prSet/>
      <dgm:spPr/>
      <dgm:t>
        <a:bodyPr/>
        <a:lstStyle/>
        <a:p>
          <a:r>
            <a:rPr lang="en-US"/>
            <a:t>A world tired and expectant: paganism hollow, Israel still waiting.</a:t>
          </a:r>
        </a:p>
      </dgm:t>
    </dgm:pt>
    <dgm:pt modelId="{02129214-FC97-462A-A204-8B2FEAD3AD1B}" type="parTrans" cxnId="{6BE383FE-3B2E-4DC4-9783-4C1C69643AD8}">
      <dgm:prSet/>
      <dgm:spPr/>
      <dgm:t>
        <a:bodyPr/>
        <a:lstStyle/>
        <a:p>
          <a:endParaRPr lang="en-US"/>
        </a:p>
      </dgm:t>
    </dgm:pt>
    <dgm:pt modelId="{088C2D4D-9009-4E32-B765-CC7E8B729D83}" type="sibTrans" cxnId="{6BE383FE-3B2E-4DC4-9783-4C1C69643AD8}">
      <dgm:prSet/>
      <dgm:spPr/>
      <dgm:t>
        <a:bodyPr/>
        <a:lstStyle/>
        <a:p>
          <a:endParaRPr lang="en-US"/>
        </a:p>
      </dgm:t>
    </dgm:pt>
    <dgm:pt modelId="{DCFA1A0A-DDCB-400E-927C-89C71AD08DD7}" type="pres">
      <dgm:prSet presAssocID="{3A6B9C86-6693-4AB2-AFCF-534872FFCB1B}" presName="matrix" presStyleCnt="0">
        <dgm:presLayoutVars>
          <dgm:chMax val="1"/>
          <dgm:dir/>
          <dgm:resizeHandles val="exact"/>
        </dgm:presLayoutVars>
      </dgm:prSet>
      <dgm:spPr/>
    </dgm:pt>
    <dgm:pt modelId="{6F88E1E8-C8FD-4DC5-BEDA-704559211DB4}" type="pres">
      <dgm:prSet presAssocID="{3A6B9C86-6693-4AB2-AFCF-534872FFCB1B}" presName="diamond" presStyleLbl="bgShp" presStyleIdx="0" presStyleCnt="1"/>
      <dgm:spPr/>
    </dgm:pt>
    <dgm:pt modelId="{5C8A5282-7D95-4185-BEAF-6CC16B7D5FE5}" type="pres">
      <dgm:prSet presAssocID="{3A6B9C86-6693-4AB2-AFCF-534872FFCB1B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4DD179B-513B-424B-A942-7DC53C026A20}" type="pres">
      <dgm:prSet presAssocID="{3A6B9C86-6693-4AB2-AFCF-534872FFCB1B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DA193E7-69C9-43E7-90FD-37830F4FB7B2}" type="pres">
      <dgm:prSet presAssocID="{3A6B9C86-6693-4AB2-AFCF-534872FFCB1B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EC5A180C-E08F-40C6-A0B3-0C78C68A6121}" type="pres">
      <dgm:prSet presAssocID="{3A6B9C86-6693-4AB2-AFCF-534872FFCB1B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5E96181F-86E6-44B4-B496-52D2DED78FF2}" srcId="{3A6B9C86-6693-4AB2-AFCF-534872FFCB1B}" destId="{D8E91C43-368C-4309-8367-12DDDE62917D}" srcOrd="1" destOrd="0" parTransId="{A054FD46-104B-4DA8-AC35-4967C4E7815C}" sibTransId="{8348A1A8-5072-431B-9CF6-B3DBBCD44123}"/>
    <dgm:cxn modelId="{12D71F73-0FC2-492B-B81B-8B02AABC8CBA}" type="presOf" srcId="{D8E91C43-368C-4309-8367-12DDDE62917D}" destId="{24DD179B-513B-424B-A942-7DC53C026A20}" srcOrd="0" destOrd="0" presId="urn:microsoft.com/office/officeart/2005/8/layout/matrix3"/>
    <dgm:cxn modelId="{7F72F85A-1098-40B7-883D-A28D2477D56D}" srcId="{3A6B9C86-6693-4AB2-AFCF-534872FFCB1B}" destId="{F4B02ADD-52A1-41C9-B8A3-58A253ADDDBB}" srcOrd="2" destOrd="0" parTransId="{C96C498B-2402-440F-AC53-4E5C911ED334}" sibTransId="{A908E01E-667C-4EEE-BFFD-93DBE92B06C1}"/>
    <dgm:cxn modelId="{007C0299-00ED-432C-B00A-D755EB612DFC}" type="presOf" srcId="{3A6B9C86-6693-4AB2-AFCF-534872FFCB1B}" destId="{DCFA1A0A-DDCB-400E-927C-89C71AD08DD7}" srcOrd="0" destOrd="0" presId="urn:microsoft.com/office/officeart/2005/8/layout/matrix3"/>
    <dgm:cxn modelId="{004018AD-8C87-4149-B9AB-E9B5A3C67333}" srcId="{3A6B9C86-6693-4AB2-AFCF-534872FFCB1B}" destId="{5B33F59B-C080-456E-A93B-EBD6B1D5D914}" srcOrd="0" destOrd="0" parTransId="{179AF8BA-2AA0-4C4D-B5BD-7C9EF0D0AA04}" sibTransId="{E2D27303-0AA4-42E0-984B-232341F4C303}"/>
    <dgm:cxn modelId="{E8EB7EAD-CCE6-4C0C-9E73-9E7EAE518CE6}" type="presOf" srcId="{47A89AD7-1607-47C1-8D9D-A9F039DCE2FA}" destId="{EC5A180C-E08F-40C6-A0B3-0C78C68A6121}" srcOrd="0" destOrd="0" presId="urn:microsoft.com/office/officeart/2005/8/layout/matrix3"/>
    <dgm:cxn modelId="{F91EFFF8-044F-4C51-B451-9E0A98F0F52D}" type="presOf" srcId="{5B33F59B-C080-456E-A93B-EBD6B1D5D914}" destId="{5C8A5282-7D95-4185-BEAF-6CC16B7D5FE5}" srcOrd="0" destOrd="0" presId="urn:microsoft.com/office/officeart/2005/8/layout/matrix3"/>
    <dgm:cxn modelId="{722EE0FA-C886-4826-826B-26BC4D97EE5A}" type="presOf" srcId="{F4B02ADD-52A1-41C9-B8A3-58A253ADDDBB}" destId="{ADA193E7-69C9-43E7-90FD-37830F4FB7B2}" srcOrd="0" destOrd="0" presId="urn:microsoft.com/office/officeart/2005/8/layout/matrix3"/>
    <dgm:cxn modelId="{6BE383FE-3B2E-4DC4-9783-4C1C69643AD8}" srcId="{3A6B9C86-6693-4AB2-AFCF-534872FFCB1B}" destId="{47A89AD7-1607-47C1-8D9D-A9F039DCE2FA}" srcOrd="3" destOrd="0" parTransId="{02129214-FC97-462A-A204-8B2FEAD3AD1B}" sibTransId="{088C2D4D-9009-4E32-B765-CC7E8B729D83}"/>
    <dgm:cxn modelId="{02741E3C-E39D-478F-A750-4C7F435F0C76}" type="presParOf" srcId="{DCFA1A0A-DDCB-400E-927C-89C71AD08DD7}" destId="{6F88E1E8-C8FD-4DC5-BEDA-704559211DB4}" srcOrd="0" destOrd="0" presId="urn:microsoft.com/office/officeart/2005/8/layout/matrix3"/>
    <dgm:cxn modelId="{CEEFADC5-619B-4374-A3D5-342EE5B8E834}" type="presParOf" srcId="{DCFA1A0A-DDCB-400E-927C-89C71AD08DD7}" destId="{5C8A5282-7D95-4185-BEAF-6CC16B7D5FE5}" srcOrd="1" destOrd="0" presId="urn:microsoft.com/office/officeart/2005/8/layout/matrix3"/>
    <dgm:cxn modelId="{68CCB0FC-A56E-4CCB-B593-4D898B8E5618}" type="presParOf" srcId="{DCFA1A0A-DDCB-400E-927C-89C71AD08DD7}" destId="{24DD179B-513B-424B-A942-7DC53C026A20}" srcOrd="2" destOrd="0" presId="urn:microsoft.com/office/officeart/2005/8/layout/matrix3"/>
    <dgm:cxn modelId="{E8821000-E9F3-4E62-8DC3-034177276477}" type="presParOf" srcId="{DCFA1A0A-DDCB-400E-927C-89C71AD08DD7}" destId="{ADA193E7-69C9-43E7-90FD-37830F4FB7B2}" srcOrd="3" destOrd="0" presId="urn:microsoft.com/office/officeart/2005/8/layout/matrix3"/>
    <dgm:cxn modelId="{85E024BF-96AA-4498-98B6-6624DDE7EEFF}" type="presParOf" srcId="{DCFA1A0A-DDCB-400E-927C-89C71AD08DD7}" destId="{EC5A180C-E08F-40C6-A0B3-0C78C68A6121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D65BA9C-9BD1-40DA-B616-381D80F77C3D}" type="doc">
      <dgm:prSet loTypeId="urn:microsoft.com/office/officeart/2005/8/layout/matrix3" loCatId="matrix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7D16428-BEF2-4E67-88F9-144D4521A249}">
      <dgm:prSet/>
      <dgm:spPr/>
      <dgm:t>
        <a:bodyPr/>
        <a:lstStyle/>
        <a:p>
          <a:r>
            <a:rPr lang="en-US" dirty="0"/>
            <a:t>Picture yourself reading </a:t>
          </a:r>
        </a:p>
        <a:p>
          <a:r>
            <a:rPr lang="en-US" dirty="0"/>
            <a:t>Luke 1–2.</a:t>
          </a:r>
        </a:p>
      </dgm:t>
    </dgm:pt>
    <dgm:pt modelId="{2B2B4616-B04E-446A-AA9D-DC96C8E9A054}" type="parTrans" cxnId="{9EFACD76-3878-443D-92EE-FF75B2A1BFF4}">
      <dgm:prSet/>
      <dgm:spPr/>
      <dgm:t>
        <a:bodyPr/>
        <a:lstStyle/>
        <a:p>
          <a:endParaRPr lang="en-US"/>
        </a:p>
      </dgm:t>
    </dgm:pt>
    <dgm:pt modelId="{E17D64B5-5DF3-48B5-A254-559D9304CE0B}" type="sibTrans" cxnId="{9EFACD76-3878-443D-92EE-FF75B2A1BFF4}">
      <dgm:prSet/>
      <dgm:spPr/>
      <dgm:t>
        <a:bodyPr/>
        <a:lstStyle/>
        <a:p>
          <a:endParaRPr lang="en-US"/>
        </a:p>
      </dgm:t>
    </dgm:pt>
    <dgm:pt modelId="{8EB55463-D3B9-4DC4-B07C-B773C39A2865}">
      <dgm:prSet/>
      <dgm:spPr/>
      <dgm:t>
        <a:bodyPr/>
        <a:lstStyle/>
        <a:p>
          <a:r>
            <a:rPr lang="en-US"/>
            <a:t>A map is beside you: Nazareth to Bethlehem, Judean hills, Jordan road, Sea of Galilee.</a:t>
          </a:r>
        </a:p>
      </dgm:t>
    </dgm:pt>
    <dgm:pt modelId="{06C07AD6-0F99-44F1-85E7-AB045CC32689}" type="parTrans" cxnId="{969F93B0-1D0F-4290-A646-B3AF66B5E486}">
      <dgm:prSet/>
      <dgm:spPr/>
      <dgm:t>
        <a:bodyPr/>
        <a:lstStyle/>
        <a:p>
          <a:endParaRPr lang="en-US"/>
        </a:p>
      </dgm:t>
    </dgm:pt>
    <dgm:pt modelId="{25C7BD4E-8045-4250-A422-BF06D5797E3D}" type="sibTrans" cxnId="{969F93B0-1D0F-4290-A646-B3AF66B5E486}">
      <dgm:prSet/>
      <dgm:spPr/>
      <dgm:t>
        <a:bodyPr/>
        <a:lstStyle/>
        <a:p>
          <a:endParaRPr lang="en-US"/>
        </a:p>
      </dgm:t>
    </dgm:pt>
    <dgm:pt modelId="{A24E0FE2-1122-49AF-A16D-0C61CAE1A995}">
      <dgm:prSet/>
      <dgm:spPr/>
      <dgm:t>
        <a:bodyPr/>
        <a:lstStyle/>
        <a:p>
          <a:r>
            <a:rPr lang="en-US"/>
            <a:t>Read slowly: Zechariah, Mary, shepherds in the fields.</a:t>
          </a:r>
        </a:p>
      </dgm:t>
    </dgm:pt>
    <dgm:pt modelId="{AD5710A3-69DB-4E39-A694-B74B984CD156}" type="parTrans" cxnId="{AE7D5FED-1252-479D-8FEE-5CD05B400EEF}">
      <dgm:prSet/>
      <dgm:spPr/>
      <dgm:t>
        <a:bodyPr/>
        <a:lstStyle/>
        <a:p>
          <a:endParaRPr lang="en-US"/>
        </a:p>
      </dgm:t>
    </dgm:pt>
    <dgm:pt modelId="{84910B37-A86D-4B29-A11F-2D7D36D3B3D0}" type="sibTrans" cxnId="{AE7D5FED-1252-479D-8FEE-5CD05B400EEF}">
      <dgm:prSet/>
      <dgm:spPr/>
      <dgm:t>
        <a:bodyPr/>
        <a:lstStyle/>
        <a:p>
          <a:endParaRPr lang="en-US"/>
        </a:p>
      </dgm:t>
    </dgm:pt>
    <dgm:pt modelId="{67BC1057-C67D-4902-951E-CC1F2EC2EA10}">
      <dgm:prSet/>
      <dgm:spPr/>
      <dgm:t>
        <a:bodyPr/>
        <a:lstStyle/>
        <a:p>
          <a:r>
            <a:rPr lang="en-US"/>
            <a:t>Realize: God comes to a specific place, time, and path—for you.</a:t>
          </a:r>
        </a:p>
      </dgm:t>
    </dgm:pt>
    <dgm:pt modelId="{764533A1-3194-47BA-9C17-0CB65ABD9B15}" type="parTrans" cxnId="{51376A32-C1DA-42AC-AB65-2C64577F3F28}">
      <dgm:prSet/>
      <dgm:spPr/>
      <dgm:t>
        <a:bodyPr/>
        <a:lstStyle/>
        <a:p>
          <a:endParaRPr lang="en-US"/>
        </a:p>
      </dgm:t>
    </dgm:pt>
    <dgm:pt modelId="{65BD7E4C-5657-465D-922E-D8B1BDC4DDA4}" type="sibTrans" cxnId="{51376A32-C1DA-42AC-AB65-2C64577F3F28}">
      <dgm:prSet/>
      <dgm:spPr/>
      <dgm:t>
        <a:bodyPr/>
        <a:lstStyle/>
        <a:p>
          <a:endParaRPr lang="en-US"/>
        </a:p>
      </dgm:t>
    </dgm:pt>
    <dgm:pt modelId="{E03DD6A9-0D1D-4CFD-B573-64F9F925B307}" type="pres">
      <dgm:prSet presAssocID="{ED65BA9C-9BD1-40DA-B616-381D80F77C3D}" presName="matrix" presStyleCnt="0">
        <dgm:presLayoutVars>
          <dgm:chMax val="1"/>
          <dgm:dir/>
          <dgm:resizeHandles val="exact"/>
        </dgm:presLayoutVars>
      </dgm:prSet>
      <dgm:spPr/>
    </dgm:pt>
    <dgm:pt modelId="{C0BFED39-F003-4FCB-9B04-CB6B4F033BAC}" type="pres">
      <dgm:prSet presAssocID="{ED65BA9C-9BD1-40DA-B616-381D80F77C3D}" presName="diamond" presStyleLbl="bgShp" presStyleIdx="0" presStyleCnt="1"/>
      <dgm:spPr/>
    </dgm:pt>
    <dgm:pt modelId="{F368E4CD-CEEB-4904-83BD-2BB497F1F41A}" type="pres">
      <dgm:prSet presAssocID="{ED65BA9C-9BD1-40DA-B616-381D80F77C3D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E529067-B907-4C65-907D-5FA6B63E5875}" type="pres">
      <dgm:prSet presAssocID="{ED65BA9C-9BD1-40DA-B616-381D80F77C3D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88C09B3-5D75-4ADF-8D37-FAE15A074413}" type="pres">
      <dgm:prSet presAssocID="{ED65BA9C-9BD1-40DA-B616-381D80F77C3D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8346F564-146C-4BF4-887C-585B368F530A}" type="pres">
      <dgm:prSet presAssocID="{ED65BA9C-9BD1-40DA-B616-381D80F77C3D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51376A32-C1DA-42AC-AB65-2C64577F3F28}" srcId="{ED65BA9C-9BD1-40DA-B616-381D80F77C3D}" destId="{67BC1057-C67D-4902-951E-CC1F2EC2EA10}" srcOrd="3" destOrd="0" parTransId="{764533A1-3194-47BA-9C17-0CB65ABD9B15}" sibTransId="{65BD7E4C-5657-465D-922E-D8B1BDC4DDA4}"/>
    <dgm:cxn modelId="{34E26C3E-46B4-4B1F-8C91-9B8834567CF6}" type="presOf" srcId="{67BC1057-C67D-4902-951E-CC1F2EC2EA10}" destId="{8346F564-146C-4BF4-887C-585B368F530A}" srcOrd="0" destOrd="0" presId="urn:microsoft.com/office/officeart/2005/8/layout/matrix3"/>
    <dgm:cxn modelId="{D836F464-81B1-477A-AF26-25FB2E426444}" type="presOf" srcId="{A24E0FE2-1122-49AF-A16D-0C61CAE1A995}" destId="{888C09B3-5D75-4ADF-8D37-FAE15A074413}" srcOrd="0" destOrd="0" presId="urn:microsoft.com/office/officeart/2005/8/layout/matrix3"/>
    <dgm:cxn modelId="{FDEB0473-9050-4FE8-9D00-F0D4CCE195B6}" type="presOf" srcId="{C7D16428-BEF2-4E67-88F9-144D4521A249}" destId="{F368E4CD-CEEB-4904-83BD-2BB497F1F41A}" srcOrd="0" destOrd="0" presId="urn:microsoft.com/office/officeart/2005/8/layout/matrix3"/>
    <dgm:cxn modelId="{9EFACD76-3878-443D-92EE-FF75B2A1BFF4}" srcId="{ED65BA9C-9BD1-40DA-B616-381D80F77C3D}" destId="{C7D16428-BEF2-4E67-88F9-144D4521A249}" srcOrd="0" destOrd="0" parTransId="{2B2B4616-B04E-446A-AA9D-DC96C8E9A054}" sibTransId="{E17D64B5-5DF3-48B5-A254-559D9304CE0B}"/>
    <dgm:cxn modelId="{FB78AE83-D0F5-4A10-B412-56FFE6593742}" type="presOf" srcId="{8EB55463-D3B9-4DC4-B07C-B773C39A2865}" destId="{9E529067-B907-4C65-907D-5FA6B63E5875}" srcOrd="0" destOrd="0" presId="urn:microsoft.com/office/officeart/2005/8/layout/matrix3"/>
    <dgm:cxn modelId="{3699999E-2A6F-4D91-84A7-286EAA9FD8C7}" type="presOf" srcId="{ED65BA9C-9BD1-40DA-B616-381D80F77C3D}" destId="{E03DD6A9-0D1D-4CFD-B573-64F9F925B307}" srcOrd="0" destOrd="0" presId="urn:microsoft.com/office/officeart/2005/8/layout/matrix3"/>
    <dgm:cxn modelId="{969F93B0-1D0F-4290-A646-B3AF66B5E486}" srcId="{ED65BA9C-9BD1-40DA-B616-381D80F77C3D}" destId="{8EB55463-D3B9-4DC4-B07C-B773C39A2865}" srcOrd="1" destOrd="0" parTransId="{06C07AD6-0F99-44F1-85E7-AB045CC32689}" sibTransId="{25C7BD4E-8045-4250-A422-BF06D5797E3D}"/>
    <dgm:cxn modelId="{AE7D5FED-1252-479D-8FEE-5CD05B400EEF}" srcId="{ED65BA9C-9BD1-40DA-B616-381D80F77C3D}" destId="{A24E0FE2-1122-49AF-A16D-0C61CAE1A995}" srcOrd="2" destOrd="0" parTransId="{AD5710A3-69DB-4E39-A694-B74B984CD156}" sibTransId="{84910B37-A86D-4B29-A11F-2D7D36D3B3D0}"/>
    <dgm:cxn modelId="{0F6D9281-936F-4646-B3B7-30F835DFB30B}" type="presParOf" srcId="{E03DD6A9-0D1D-4CFD-B573-64F9F925B307}" destId="{C0BFED39-F003-4FCB-9B04-CB6B4F033BAC}" srcOrd="0" destOrd="0" presId="urn:microsoft.com/office/officeart/2005/8/layout/matrix3"/>
    <dgm:cxn modelId="{AB4C43F1-EC87-4084-8E05-596D4E3DCBA5}" type="presParOf" srcId="{E03DD6A9-0D1D-4CFD-B573-64F9F925B307}" destId="{F368E4CD-CEEB-4904-83BD-2BB497F1F41A}" srcOrd="1" destOrd="0" presId="urn:microsoft.com/office/officeart/2005/8/layout/matrix3"/>
    <dgm:cxn modelId="{A2416BEE-C227-46E8-A711-45A4CFB36FE0}" type="presParOf" srcId="{E03DD6A9-0D1D-4CFD-B573-64F9F925B307}" destId="{9E529067-B907-4C65-907D-5FA6B63E5875}" srcOrd="2" destOrd="0" presId="urn:microsoft.com/office/officeart/2005/8/layout/matrix3"/>
    <dgm:cxn modelId="{F9F99BD9-1424-4A90-A8DB-5FC8E48CF03E}" type="presParOf" srcId="{E03DD6A9-0D1D-4CFD-B573-64F9F925B307}" destId="{888C09B3-5D75-4ADF-8D37-FAE15A074413}" srcOrd="3" destOrd="0" presId="urn:microsoft.com/office/officeart/2005/8/layout/matrix3"/>
    <dgm:cxn modelId="{179F7EDA-22A9-4CCA-A0B6-EE3CC9FFA383}" type="presParOf" srcId="{E03DD6A9-0D1D-4CFD-B573-64F9F925B307}" destId="{8346F564-146C-4BF4-887C-585B368F530A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99F61E0-D4A0-4689-A7BA-D4B84CF3279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2E4CE75-A96E-4609-9023-BB180F658AA0}">
      <dgm:prSet/>
      <dgm:spPr/>
      <dgm:t>
        <a:bodyPr/>
        <a:lstStyle/>
        <a:p>
          <a:r>
            <a:rPr lang="en-US"/>
            <a:t>The silence in your life echoes Israel’s 400 years:</a:t>
          </a:r>
        </a:p>
      </dgm:t>
    </dgm:pt>
    <dgm:pt modelId="{307E60FE-5EED-4B34-83D6-4ED7CDB3DDC5}" type="parTrans" cxnId="{42B797C9-3F2F-450C-87EA-F062977B06FA}">
      <dgm:prSet/>
      <dgm:spPr/>
      <dgm:t>
        <a:bodyPr/>
        <a:lstStyle/>
        <a:p>
          <a:endParaRPr lang="en-US"/>
        </a:p>
      </dgm:t>
    </dgm:pt>
    <dgm:pt modelId="{68B9F422-D3A2-480E-BABA-0CC3FB41922C}" type="sibTrans" cxnId="{42B797C9-3F2F-450C-87EA-F062977B06FA}">
      <dgm:prSet/>
      <dgm:spPr/>
      <dgm:t>
        <a:bodyPr/>
        <a:lstStyle/>
        <a:p>
          <a:endParaRPr lang="en-US"/>
        </a:p>
      </dgm:t>
    </dgm:pt>
    <dgm:pt modelId="{046A6287-0DDF-42F3-AEDD-53EB92AA7733}">
      <dgm:prSet/>
      <dgm:spPr/>
      <dgm:t>
        <a:bodyPr/>
        <a:lstStyle/>
        <a:p>
          <a:r>
            <a:rPr lang="en-US"/>
            <a:t>Unanswered prayers and long waiting.</a:t>
          </a:r>
        </a:p>
      </dgm:t>
    </dgm:pt>
    <dgm:pt modelId="{145389AC-AA68-4A8A-934C-6BEAB5CB7395}" type="parTrans" cxnId="{8035A651-9597-4318-972E-C4F208A3DA8C}">
      <dgm:prSet/>
      <dgm:spPr/>
      <dgm:t>
        <a:bodyPr/>
        <a:lstStyle/>
        <a:p>
          <a:endParaRPr lang="en-US"/>
        </a:p>
      </dgm:t>
    </dgm:pt>
    <dgm:pt modelId="{224F03B6-0D1B-4BE4-929E-53CCA13AD916}" type="sibTrans" cxnId="{8035A651-9597-4318-972E-C4F208A3DA8C}">
      <dgm:prSet/>
      <dgm:spPr/>
      <dgm:t>
        <a:bodyPr/>
        <a:lstStyle/>
        <a:p>
          <a:endParaRPr lang="en-US"/>
        </a:p>
      </dgm:t>
    </dgm:pt>
    <dgm:pt modelId="{0E3568FC-7723-4BDE-B205-9FD6EAB9217F}">
      <dgm:prSet/>
      <dgm:spPr/>
      <dgm:t>
        <a:bodyPr/>
        <a:lstStyle/>
        <a:p>
          <a:r>
            <a:rPr lang="en-US"/>
            <a:t>Forces you cannot control.</a:t>
          </a:r>
        </a:p>
      </dgm:t>
    </dgm:pt>
    <dgm:pt modelId="{2841DB4A-D42D-42A3-B445-A25BE3734F2C}" type="parTrans" cxnId="{FF4E426F-FCBB-4C5D-8A72-C0717CE353D7}">
      <dgm:prSet/>
      <dgm:spPr/>
      <dgm:t>
        <a:bodyPr/>
        <a:lstStyle/>
        <a:p>
          <a:endParaRPr lang="en-US"/>
        </a:p>
      </dgm:t>
    </dgm:pt>
    <dgm:pt modelId="{4947B6DD-4DF5-44CC-B8F8-DED696F86DBB}" type="sibTrans" cxnId="{FF4E426F-FCBB-4C5D-8A72-C0717CE353D7}">
      <dgm:prSet/>
      <dgm:spPr/>
      <dgm:t>
        <a:bodyPr/>
        <a:lstStyle/>
        <a:p>
          <a:endParaRPr lang="en-US"/>
        </a:p>
      </dgm:t>
    </dgm:pt>
    <dgm:pt modelId="{89CDC8D2-CF81-49D7-A87D-FA0FE4D90792}">
      <dgm:prSet/>
      <dgm:spPr/>
      <dgm:t>
        <a:bodyPr/>
        <a:lstStyle/>
        <a:p>
          <a:r>
            <a:rPr lang="en-US"/>
            <a:t>News that makes you wonder what God is doing.</a:t>
          </a:r>
        </a:p>
      </dgm:t>
    </dgm:pt>
    <dgm:pt modelId="{4F33BFD0-DA5E-424D-937A-F09F0236CE26}" type="parTrans" cxnId="{7B816E8D-1719-40F6-B0A2-5CA6060019A0}">
      <dgm:prSet/>
      <dgm:spPr/>
      <dgm:t>
        <a:bodyPr/>
        <a:lstStyle/>
        <a:p>
          <a:endParaRPr lang="en-US"/>
        </a:p>
      </dgm:t>
    </dgm:pt>
    <dgm:pt modelId="{01563F27-ABB9-480E-9AA7-FB42B5E97C4C}" type="sibTrans" cxnId="{7B816E8D-1719-40F6-B0A2-5CA6060019A0}">
      <dgm:prSet/>
      <dgm:spPr/>
      <dgm:t>
        <a:bodyPr/>
        <a:lstStyle/>
        <a:p>
          <a:endParaRPr lang="en-US"/>
        </a:p>
      </dgm:t>
    </dgm:pt>
    <dgm:pt modelId="{2EF32612-62D1-4C69-B270-1FA2B2B067C5}">
      <dgm:prSet/>
      <dgm:spPr/>
      <dgm:t>
        <a:bodyPr/>
        <a:lstStyle/>
        <a:p>
          <a:r>
            <a:rPr lang="en-US"/>
            <a:t>Advent becomes a practice of trust in God’s quiet work.</a:t>
          </a:r>
        </a:p>
      </dgm:t>
    </dgm:pt>
    <dgm:pt modelId="{90C0D737-2013-4EDD-B40F-D2F6C3E7CEE3}" type="parTrans" cxnId="{78F1C854-B392-4947-BD2D-D78F460FE714}">
      <dgm:prSet/>
      <dgm:spPr/>
      <dgm:t>
        <a:bodyPr/>
        <a:lstStyle/>
        <a:p>
          <a:endParaRPr lang="en-US"/>
        </a:p>
      </dgm:t>
    </dgm:pt>
    <dgm:pt modelId="{B16495DE-583B-4EF1-BCB3-3FB05E87374C}" type="sibTrans" cxnId="{78F1C854-B392-4947-BD2D-D78F460FE714}">
      <dgm:prSet/>
      <dgm:spPr/>
      <dgm:t>
        <a:bodyPr/>
        <a:lstStyle/>
        <a:p>
          <a:endParaRPr lang="en-US"/>
        </a:p>
      </dgm:t>
    </dgm:pt>
    <dgm:pt modelId="{43897799-6C77-4068-9117-541D34487A17}" type="pres">
      <dgm:prSet presAssocID="{799F61E0-D4A0-4689-A7BA-D4B84CF32793}" presName="linear" presStyleCnt="0">
        <dgm:presLayoutVars>
          <dgm:animLvl val="lvl"/>
          <dgm:resizeHandles val="exact"/>
        </dgm:presLayoutVars>
      </dgm:prSet>
      <dgm:spPr/>
    </dgm:pt>
    <dgm:pt modelId="{2B58E863-44B1-4D3E-A005-454DB8120E52}" type="pres">
      <dgm:prSet presAssocID="{72E4CE75-A96E-4609-9023-BB180F658AA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5D37409-A6C6-4ED5-A7E4-A8B64BD17D88}" type="pres">
      <dgm:prSet presAssocID="{72E4CE75-A96E-4609-9023-BB180F658AA0}" presName="childText" presStyleLbl="revTx" presStyleIdx="0" presStyleCnt="1">
        <dgm:presLayoutVars>
          <dgm:bulletEnabled val="1"/>
        </dgm:presLayoutVars>
      </dgm:prSet>
      <dgm:spPr/>
    </dgm:pt>
    <dgm:pt modelId="{1607F93B-A026-49A3-894E-1A364D09B2CF}" type="pres">
      <dgm:prSet presAssocID="{2EF32612-62D1-4C69-B270-1FA2B2B067C5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0E50BE5F-F7B3-4240-B0F7-EE916243A63B}" type="presOf" srcId="{046A6287-0DDF-42F3-AEDD-53EB92AA7733}" destId="{65D37409-A6C6-4ED5-A7E4-A8B64BD17D88}" srcOrd="0" destOrd="0" presId="urn:microsoft.com/office/officeart/2005/8/layout/vList2"/>
    <dgm:cxn modelId="{FF4E426F-FCBB-4C5D-8A72-C0717CE353D7}" srcId="{72E4CE75-A96E-4609-9023-BB180F658AA0}" destId="{0E3568FC-7723-4BDE-B205-9FD6EAB9217F}" srcOrd="1" destOrd="0" parTransId="{2841DB4A-D42D-42A3-B445-A25BE3734F2C}" sibTransId="{4947B6DD-4DF5-44CC-B8F8-DED696F86DBB}"/>
    <dgm:cxn modelId="{8035A651-9597-4318-972E-C4F208A3DA8C}" srcId="{72E4CE75-A96E-4609-9023-BB180F658AA0}" destId="{046A6287-0DDF-42F3-AEDD-53EB92AA7733}" srcOrd="0" destOrd="0" parTransId="{145389AC-AA68-4A8A-934C-6BEAB5CB7395}" sibTransId="{224F03B6-0D1B-4BE4-929E-53CCA13AD916}"/>
    <dgm:cxn modelId="{78F1C854-B392-4947-BD2D-D78F460FE714}" srcId="{799F61E0-D4A0-4689-A7BA-D4B84CF32793}" destId="{2EF32612-62D1-4C69-B270-1FA2B2B067C5}" srcOrd="1" destOrd="0" parTransId="{90C0D737-2013-4EDD-B40F-D2F6C3E7CEE3}" sibTransId="{B16495DE-583B-4EF1-BCB3-3FB05E87374C}"/>
    <dgm:cxn modelId="{16059C7C-F7E0-445E-A55C-3A20BA4247E0}" type="presOf" srcId="{89CDC8D2-CF81-49D7-A87D-FA0FE4D90792}" destId="{65D37409-A6C6-4ED5-A7E4-A8B64BD17D88}" srcOrd="0" destOrd="2" presId="urn:microsoft.com/office/officeart/2005/8/layout/vList2"/>
    <dgm:cxn modelId="{7B816E8D-1719-40F6-B0A2-5CA6060019A0}" srcId="{72E4CE75-A96E-4609-9023-BB180F658AA0}" destId="{89CDC8D2-CF81-49D7-A87D-FA0FE4D90792}" srcOrd="2" destOrd="0" parTransId="{4F33BFD0-DA5E-424D-937A-F09F0236CE26}" sibTransId="{01563F27-ABB9-480E-9AA7-FB42B5E97C4C}"/>
    <dgm:cxn modelId="{2B906CBB-C179-4D95-B8C5-F77AC9EED23C}" type="presOf" srcId="{72E4CE75-A96E-4609-9023-BB180F658AA0}" destId="{2B58E863-44B1-4D3E-A005-454DB8120E52}" srcOrd="0" destOrd="0" presId="urn:microsoft.com/office/officeart/2005/8/layout/vList2"/>
    <dgm:cxn modelId="{42B797C9-3F2F-450C-87EA-F062977B06FA}" srcId="{799F61E0-D4A0-4689-A7BA-D4B84CF32793}" destId="{72E4CE75-A96E-4609-9023-BB180F658AA0}" srcOrd="0" destOrd="0" parTransId="{307E60FE-5EED-4B34-83D6-4ED7CDB3DDC5}" sibTransId="{68B9F422-D3A2-480E-BABA-0CC3FB41922C}"/>
    <dgm:cxn modelId="{07C5A9E1-E22A-4FB3-A2E0-89C203A0C923}" type="presOf" srcId="{799F61E0-D4A0-4689-A7BA-D4B84CF32793}" destId="{43897799-6C77-4068-9117-541D34487A17}" srcOrd="0" destOrd="0" presId="urn:microsoft.com/office/officeart/2005/8/layout/vList2"/>
    <dgm:cxn modelId="{5FE716E2-E5C1-4E6E-9705-32C9EB7EB838}" type="presOf" srcId="{2EF32612-62D1-4C69-B270-1FA2B2B067C5}" destId="{1607F93B-A026-49A3-894E-1A364D09B2CF}" srcOrd="0" destOrd="0" presId="urn:microsoft.com/office/officeart/2005/8/layout/vList2"/>
    <dgm:cxn modelId="{DBE9ABF4-11ED-4038-9FF3-1C1512C04B38}" type="presOf" srcId="{0E3568FC-7723-4BDE-B205-9FD6EAB9217F}" destId="{65D37409-A6C6-4ED5-A7E4-A8B64BD17D88}" srcOrd="0" destOrd="1" presId="urn:microsoft.com/office/officeart/2005/8/layout/vList2"/>
    <dgm:cxn modelId="{4D3D40DF-7AED-477E-99C6-64E9D5B69AA6}" type="presParOf" srcId="{43897799-6C77-4068-9117-541D34487A17}" destId="{2B58E863-44B1-4D3E-A005-454DB8120E52}" srcOrd="0" destOrd="0" presId="urn:microsoft.com/office/officeart/2005/8/layout/vList2"/>
    <dgm:cxn modelId="{36485C18-1845-4073-B816-AC1BEFBE1DFA}" type="presParOf" srcId="{43897799-6C77-4068-9117-541D34487A17}" destId="{65D37409-A6C6-4ED5-A7E4-A8B64BD17D88}" srcOrd="1" destOrd="0" presId="urn:microsoft.com/office/officeart/2005/8/layout/vList2"/>
    <dgm:cxn modelId="{320065AE-71E3-493A-BB76-85A8A3C3C2DC}" type="presParOf" srcId="{43897799-6C77-4068-9117-541D34487A17}" destId="{1607F93B-A026-49A3-894E-1A364D09B2C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E8FEF1C-6A57-4769-B898-A0D5085589A0}" type="doc">
      <dgm:prSet loTypeId="urn:microsoft.com/office/officeart/2016/7/layout/VerticalHollowAction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2DC39A5-858B-4297-8412-0FEAA9A72566}">
      <dgm:prSet/>
      <dgm:spPr/>
      <dgm:t>
        <a:bodyPr/>
        <a:lstStyle/>
        <a:p>
          <a:r>
            <a:rPr lang="en-US"/>
            <a:t>Live in</a:t>
          </a:r>
        </a:p>
      </dgm:t>
    </dgm:pt>
    <dgm:pt modelId="{30B12ECC-12AD-409E-8C3C-2584A9F856FA}" type="parTrans" cxnId="{F997D15D-133D-449D-9E0F-5F2A0B8413D3}">
      <dgm:prSet/>
      <dgm:spPr/>
      <dgm:t>
        <a:bodyPr/>
        <a:lstStyle/>
        <a:p>
          <a:endParaRPr lang="en-US"/>
        </a:p>
      </dgm:t>
    </dgm:pt>
    <dgm:pt modelId="{AE7CD94C-2709-4B1C-873A-A0227FC04DD7}" type="sibTrans" cxnId="{F997D15D-133D-449D-9E0F-5F2A0B8413D3}">
      <dgm:prSet/>
      <dgm:spPr/>
      <dgm:t>
        <a:bodyPr/>
        <a:lstStyle/>
        <a:p>
          <a:endParaRPr lang="en-US"/>
        </a:p>
      </dgm:t>
    </dgm:pt>
    <dgm:pt modelId="{4780211C-AB5E-4368-B19D-F86660DD403B}">
      <dgm:prSet/>
      <dgm:spPr/>
      <dgm:t>
        <a:bodyPr/>
        <a:lstStyle/>
        <a:p>
          <a:r>
            <a:rPr lang="en-US"/>
            <a:t>Live in Luke 1–2 – a paragraph a day; watch where God moves quietly.</a:t>
          </a:r>
        </a:p>
      </dgm:t>
    </dgm:pt>
    <dgm:pt modelId="{63988632-7380-498F-A07F-CCAEB3092C25}" type="parTrans" cxnId="{39EFABEF-8E51-49B4-AA8D-E84D6C72A0B6}">
      <dgm:prSet/>
      <dgm:spPr/>
      <dgm:t>
        <a:bodyPr/>
        <a:lstStyle/>
        <a:p>
          <a:endParaRPr lang="en-US"/>
        </a:p>
      </dgm:t>
    </dgm:pt>
    <dgm:pt modelId="{1F3A19E9-1F3F-449C-A762-C453368C9ADB}" type="sibTrans" cxnId="{39EFABEF-8E51-49B4-AA8D-E84D6C72A0B6}">
      <dgm:prSet/>
      <dgm:spPr/>
      <dgm:t>
        <a:bodyPr/>
        <a:lstStyle/>
        <a:p>
          <a:endParaRPr lang="en-US"/>
        </a:p>
      </dgm:t>
    </dgm:pt>
    <dgm:pt modelId="{F465E555-DCFE-4E6A-8CED-8DC473B41A89}">
      <dgm:prSet/>
      <dgm:spPr/>
      <dgm:t>
        <a:bodyPr/>
        <a:lstStyle/>
        <a:p>
          <a:r>
            <a:rPr lang="en-US"/>
            <a:t>Name</a:t>
          </a:r>
        </a:p>
      </dgm:t>
    </dgm:pt>
    <dgm:pt modelId="{D0CA0414-8B63-497F-9EEC-8DEA55651566}" type="parTrans" cxnId="{DDD5B93E-8AAA-47AD-9BC7-767B274E54BF}">
      <dgm:prSet/>
      <dgm:spPr/>
      <dgm:t>
        <a:bodyPr/>
        <a:lstStyle/>
        <a:p>
          <a:endParaRPr lang="en-US"/>
        </a:p>
      </dgm:t>
    </dgm:pt>
    <dgm:pt modelId="{76A40CD2-7B13-4FD9-80BF-D020011916DB}" type="sibTrans" cxnId="{DDD5B93E-8AAA-47AD-9BC7-767B274E54BF}">
      <dgm:prSet/>
      <dgm:spPr/>
      <dgm:t>
        <a:bodyPr/>
        <a:lstStyle/>
        <a:p>
          <a:endParaRPr lang="en-US"/>
        </a:p>
      </dgm:t>
    </dgm:pt>
    <dgm:pt modelId="{33772222-27D4-44B9-9148-46A7F9AB9EFB}">
      <dgm:prSet/>
      <dgm:spPr/>
      <dgm:t>
        <a:bodyPr/>
        <a:lstStyle/>
        <a:p>
          <a:r>
            <a:rPr lang="en-US"/>
            <a:t>Name your “silent years” – relationships, health, work, calling; hold them in the Light.</a:t>
          </a:r>
        </a:p>
      </dgm:t>
    </dgm:pt>
    <dgm:pt modelId="{B0A0E0FA-9E93-4E46-A905-4AD25FE3ACAA}" type="parTrans" cxnId="{CF352ECB-C2F6-4AC1-9FEB-A1135FBEA59E}">
      <dgm:prSet/>
      <dgm:spPr/>
      <dgm:t>
        <a:bodyPr/>
        <a:lstStyle/>
        <a:p>
          <a:endParaRPr lang="en-US"/>
        </a:p>
      </dgm:t>
    </dgm:pt>
    <dgm:pt modelId="{54B199D8-5916-4DE2-AF84-263A7106B426}" type="sibTrans" cxnId="{CF352ECB-C2F6-4AC1-9FEB-A1135FBEA59E}">
      <dgm:prSet/>
      <dgm:spPr/>
      <dgm:t>
        <a:bodyPr/>
        <a:lstStyle/>
        <a:p>
          <a:endParaRPr lang="en-US"/>
        </a:p>
      </dgm:t>
    </dgm:pt>
    <dgm:pt modelId="{084A187E-585B-4FA2-A852-1BBDE8F40F3C}">
      <dgm:prSet/>
      <dgm:spPr/>
      <dgm:t>
        <a:bodyPr/>
        <a:lstStyle/>
        <a:p>
          <a:r>
            <a:rPr lang="en-US"/>
            <a:t>Practice</a:t>
          </a:r>
        </a:p>
      </dgm:t>
    </dgm:pt>
    <dgm:pt modelId="{41CDC0D3-21D8-4A96-8675-05BF0362A49B}" type="parTrans" cxnId="{4D8EB049-8063-437D-8031-D436EF4009BE}">
      <dgm:prSet/>
      <dgm:spPr/>
      <dgm:t>
        <a:bodyPr/>
        <a:lstStyle/>
        <a:p>
          <a:endParaRPr lang="en-US"/>
        </a:p>
      </dgm:t>
    </dgm:pt>
    <dgm:pt modelId="{9A1C0BF0-D5BC-4F0E-9409-18BB7F7354A1}" type="sibTrans" cxnId="{4D8EB049-8063-437D-8031-D436EF4009BE}">
      <dgm:prSet/>
      <dgm:spPr/>
      <dgm:t>
        <a:bodyPr/>
        <a:lstStyle/>
        <a:p>
          <a:endParaRPr lang="en-US"/>
        </a:p>
      </dgm:t>
    </dgm:pt>
    <dgm:pt modelId="{0398CD06-14F4-436D-B9E3-52A3D09BB145}">
      <dgm:prSet/>
      <dgm:spPr/>
      <dgm:t>
        <a:bodyPr/>
        <a:lstStyle/>
        <a:p>
          <a:r>
            <a:rPr lang="en-US"/>
            <a:t>Practice faithful presence – calm, Christ-centered, non-reactive in an anxious world.</a:t>
          </a:r>
        </a:p>
      </dgm:t>
    </dgm:pt>
    <dgm:pt modelId="{F797754A-142F-4099-8C97-E87FA061D5E6}" type="parTrans" cxnId="{9414EC7A-DC72-483A-AEBF-D58C34070E9F}">
      <dgm:prSet/>
      <dgm:spPr/>
      <dgm:t>
        <a:bodyPr/>
        <a:lstStyle/>
        <a:p>
          <a:endParaRPr lang="en-US"/>
        </a:p>
      </dgm:t>
    </dgm:pt>
    <dgm:pt modelId="{BDE06CD9-D16B-46C1-BFAC-42E49407E9BC}" type="sibTrans" cxnId="{9414EC7A-DC72-483A-AEBF-D58C34070E9F}">
      <dgm:prSet/>
      <dgm:spPr/>
      <dgm:t>
        <a:bodyPr/>
        <a:lstStyle/>
        <a:p>
          <a:endParaRPr lang="en-US"/>
        </a:p>
      </dgm:t>
    </dgm:pt>
    <dgm:pt modelId="{3F69A788-3535-42C6-8E36-E21AA1EBF1E1}" type="pres">
      <dgm:prSet presAssocID="{DE8FEF1C-6A57-4769-B898-A0D5085589A0}" presName="Name0" presStyleCnt="0">
        <dgm:presLayoutVars>
          <dgm:dir/>
          <dgm:animLvl val="lvl"/>
          <dgm:resizeHandles val="exact"/>
        </dgm:presLayoutVars>
      </dgm:prSet>
      <dgm:spPr/>
    </dgm:pt>
    <dgm:pt modelId="{CB35780A-4C71-4AD8-B6B8-5399F5BA1808}" type="pres">
      <dgm:prSet presAssocID="{E2DC39A5-858B-4297-8412-0FEAA9A72566}" presName="linNode" presStyleCnt="0"/>
      <dgm:spPr/>
    </dgm:pt>
    <dgm:pt modelId="{17DAD689-495B-42E8-9F43-7BBD5771D795}" type="pres">
      <dgm:prSet presAssocID="{E2DC39A5-858B-4297-8412-0FEAA9A72566}" presName="parentText" presStyleLbl="solidFgAcc1" presStyleIdx="0" presStyleCnt="3">
        <dgm:presLayoutVars>
          <dgm:chMax val="1"/>
          <dgm:bulletEnabled/>
        </dgm:presLayoutVars>
      </dgm:prSet>
      <dgm:spPr/>
    </dgm:pt>
    <dgm:pt modelId="{7AE5A58F-12C3-44AD-AF1D-9A82F9CCA29C}" type="pres">
      <dgm:prSet presAssocID="{E2DC39A5-858B-4297-8412-0FEAA9A72566}" presName="descendantText" presStyleLbl="alignNode1" presStyleIdx="0" presStyleCnt="3">
        <dgm:presLayoutVars>
          <dgm:bulletEnabled/>
        </dgm:presLayoutVars>
      </dgm:prSet>
      <dgm:spPr/>
    </dgm:pt>
    <dgm:pt modelId="{0FA5363C-4A79-491D-8F94-E95B7134EE98}" type="pres">
      <dgm:prSet presAssocID="{AE7CD94C-2709-4B1C-873A-A0227FC04DD7}" presName="sp" presStyleCnt="0"/>
      <dgm:spPr/>
    </dgm:pt>
    <dgm:pt modelId="{27257B0F-7E31-4615-9EE6-7E67A8CFB5A1}" type="pres">
      <dgm:prSet presAssocID="{F465E555-DCFE-4E6A-8CED-8DC473B41A89}" presName="linNode" presStyleCnt="0"/>
      <dgm:spPr/>
    </dgm:pt>
    <dgm:pt modelId="{2BEAAAB2-8EA5-4D27-9D23-AB8F4C326C8C}" type="pres">
      <dgm:prSet presAssocID="{F465E555-DCFE-4E6A-8CED-8DC473B41A89}" presName="parentText" presStyleLbl="solidFgAcc1" presStyleIdx="1" presStyleCnt="3">
        <dgm:presLayoutVars>
          <dgm:chMax val="1"/>
          <dgm:bulletEnabled/>
        </dgm:presLayoutVars>
      </dgm:prSet>
      <dgm:spPr/>
    </dgm:pt>
    <dgm:pt modelId="{2BE3E53D-3E07-43F2-8B72-3DF1B8456A78}" type="pres">
      <dgm:prSet presAssocID="{F465E555-DCFE-4E6A-8CED-8DC473B41A89}" presName="descendantText" presStyleLbl="alignNode1" presStyleIdx="1" presStyleCnt="3">
        <dgm:presLayoutVars>
          <dgm:bulletEnabled/>
        </dgm:presLayoutVars>
      </dgm:prSet>
      <dgm:spPr/>
    </dgm:pt>
    <dgm:pt modelId="{1F2731FD-5515-4138-A626-B7766F43F371}" type="pres">
      <dgm:prSet presAssocID="{76A40CD2-7B13-4FD9-80BF-D020011916DB}" presName="sp" presStyleCnt="0"/>
      <dgm:spPr/>
    </dgm:pt>
    <dgm:pt modelId="{CC6B4FFB-176F-4AEE-85BE-FABCF483BD2A}" type="pres">
      <dgm:prSet presAssocID="{084A187E-585B-4FA2-A852-1BBDE8F40F3C}" presName="linNode" presStyleCnt="0"/>
      <dgm:spPr/>
    </dgm:pt>
    <dgm:pt modelId="{098E6183-2612-4B4E-9C89-F2B0C2EE87E7}" type="pres">
      <dgm:prSet presAssocID="{084A187E-585B-4FA2-A852-1BBDE8F40F3C}" presName="parentText" presStyleLbl="solidFgAcc1" presStyleIdx="2" presStyleCnt="3">
        <dgm:presLayoutVars>
          <dgm:chMax val="1"/>
          <dgm:bulletEnabled/>
        </dgm:presLayoutVars>
      </dgm:prSet>
      <dgm:spPr/>
    </dgm:pt>
    <dgm:pt modelId="{0AE11F6F-8795-4382-BEA6-81C50D5F8922}" type="pres">
      <dgm:prSet presAssocID="{084A187E-585B-4FA2-A852-1BBDE8F40F3C}" presName="descendantText" presStyleLbl="alignNode1" presStyleIdx="2" presStyleCnt="3">
        <dgm:presLayoutVars>
          <dgm:bulletEnabled/>
        </dgm:presLayoutVars>
      </dgm:prSet>
      <dgm:spPr/>
    </dgm:pt>
  </dgm:ptLst>
  <dgm:cxnLst>
    <dgm:cxn modelId="{DDD5B93E-8AAA-47AD-9BC7-767B274E54BF}" srcId="{DE8FEF1C-6A57-4769-B898-A0D5085589A0}" destId="{F465E555-DCFE-4E6A-8CED-8DC473B41A89}" srcOrd="1" destOrd="0" parTransId="{D0CA0414-8B63-497F-9EEC-8DEA55651566}" sibTransId="{76A40CD2-7B13-4FD9-80BF-D020011916DB}"/>
    <dgm:cxn modelId="{F997D15D-133D-449D-9E0F-5F2A0B8413D3}" srcId="{DE8FEF1C-6A57-4769-B898-A0D5085589A0}" destId="{E2DC39A5-858B-4297-8412-0FEAA9A72566}" srcOrd="0" destOrd="0" parTransId="{30B12ECC-12AD-409E-8C3C-2584A9F856FA}" sibTransId="{AE7CD94C-2709-4B1C-873A-A0227FC04DD7}"/>
    <dgm:cxn modelId="{4D8EB049-8063-437D-8031-D436EF4009BE}" srcId="{DE8FEF1C-6A57-4769-B898-A0D5085589A0}" destId="{084A187E-585B-4FA2-A852-1BBDE8F40F3C}" srcOrd="2" destOrd="0" parTransId="{41CDC0D3-21D8-4A96-8675-05BF0362A49B}" sibTransId="{9A1C0BF0-D5BC-4F0E-9409-18BB7F7354A1}"/>
    <dgm:cxn modelId="{9414EC7A-DC72-483A-AEBF-D58C34070E9F}" srcId="{084A187E-585B-4FA2-A852-1BBDE8F40F3C}" destId="{0398CD06-14F4-436D-B9E3-52A3D09BB145}" srcOrd="0" destOrd="0" parTransId="{F797754A-142F-4099-8C97-E87FA061D5E6}" sibTransId="{BDE06CD9-D16B-46C1-BFAC-42E49407E9BC}"/>
    <dgm:cxn modelId="{FE967582-3CF0-448A-BDC3-E0C940F89A25}" type="presOf" srcId="{DE8FEF1C-6A57-4769-B898-A0D5085589A0}" destId="{3F69A788-3535-42C6-8E36-E21AA1EBF1E1}" srcOrd="0" destOrd="0" presId="urn:microsoft.com/office/officeart/2016/7/layout/VerticalHollowActionList"/>
    <dgm:cxn modelId="{08E3E287-41E8-434C-BFC1-9DB4E52366CF}" type="presOf" srcId="{084A187E-585B-4FA2-A852-1BBDE8F40F3C}" destId="{098E6183-2612-4B4E-9C89-F2B0C2EE87E7}" srcOrd="0" destOrd="0" presId="urn:microsoft.com/office/officeart/2016/7/layout/VerticalHollowActionList"/>
    <dgm:cxn modelId="{169B01B7-993F-47D1-ADD6-1DD152BE0E17}" type="presOf" srcId="{0398CD06-14F4-436D-B9E3-52A3D09BB145}" destId="{0AE11F6F-8795-4382-BEA6-81C50D5F8922}" srcOrd="0" destOrd="0" presId="urn:microsoft.com/office/officeart/2016/7/layout/VerticalHollowActionList"/>
    <dgm:cxn modelId="{E09DA1B9-043D-448E-965D-034841691D6A}" type="presOf" srcId="{F465E555-DCFE-4E6A-8CED-8DC473B41A89}" destId="{2BEAAAB2-8EA5-4D27-9D23-AB8F4C326C8C}" srcOrd="0" destOrd="0" presId="urn:microsoft.com/office/officeart/2016/7/layout/VerticalHollowActionList"/>
    <dgm:cxn modelId="{BFE794BA-5818-4DE9-BCB2-89487A9A3D4E}" type="presOf" srcId="{4780211C-AB5E-4368-B19D-F86660DD403B}" destId="{7AE5A58F-12C3-44AD-AF1D-9A82F9CCA29C}" srcOrd="0" destOrd="0" presId="urn:microsoft.com/office/officeart/2016/7/layout/VerticalHollowActionList"/>
    <dgm:cxn modelId="{60AE25C1-F28F-4488-BE2C-96C2A0E5FA3B}" type="presOf" srcId="{E2DC39A5-858B-4297-8412-0FEAA9A72566}" destId="{17DAD689-495B-42E8-9F43-7BBD5771D795}" srcOrd="0" destOrd="0" presId="urn:microsoft.com/office/officeart/2016/7/layout/VerticalHollowActionList"/>
    <dgm:cxn modelId="{CF352ECB-C2F6-4AC1-9FEB-A1135FBEA59E}" srcId="{F465E555-DCFE-4E6A-8CED-8DC473B41A89}" destId="{33772222-27D4-44B9-9148-46A7F9AB9EFB}" srcOrd="0" destOrd="0" parTransId="{B0A0E0FA-9E93-4E46-A905-4AD25FE3ACAA}" sibTransId="{54B199D8-5916-4DE2-AF84-263A7106B426}"/>
    <dgm:cxn modelId="{5909DAE1-6501-4EB5-A236-1744FDC50DFE}" type="presOf" srcId="{33772222-27D4-44B9-9148-46A7F9AB9EFB}" destId="{2BE3E53D-3E07-43F2-8B72-3DF1B8456A78}" srcOrd="0" destOrd="0" presId="urn:microsoft.com/office/officeart/2016/7/layout/VerticalHollowActionList"/>
    <dgm:cxn modelId="{39EFABEF-8E51-49B4-AA8D-E84D6C72A0B6}" srcId="{E2DC39A5-858B-4297-8412-0FEAA9A72566}" destId="{4780211C-AB5E-4368-B19D-F86660DD403B}" srcOrd="0" destOrd="0" parTransId="{63988632-7380-498F-A07F-CCAEB3092C25}" sibTransId="{1F3A19E9-1F3F-449C-A762-C453368C9ADB}"/>
    <dgm:cxn modelId="{61BC06ED-17A5-4B60-BC1B-DE376D1EE7FD}" type="presParOf" srcId="{3F69A788-3535-42C6-8E36-E21AA1EBF1E1}" destId="{CB35780A-4C71-4AD8-B6B8-5399F5BA1808}" srcOrd="0" destOrd="0" presId="urn:microsoft.com/office/officeart/2016/7/layout/VerticalHollowActionList"/>
    <dgm:cxn modelId="{3E4B3C09-C79B-4E0C-8F8E-0D2E0ED1C7D7}" type="presParOf" srcId="{CB35780A-4C71-4AD8-B6B8-5399F5BA1808}" destId="{17DAD689-495B-42E8-9F43-7BBD5771D795}" srcOrd="0" destOrd="0" presId="urn:microsoft.com/office/officeart/2016/7/layout/VerticalHollowActionList"/>
    <dgm:cxn modelId="{32B7BC24-866B-4FE5-8810-893FA5BC3A22}" type="presParOf" srcId="{CB35780A-4C71-4AD8-B6B8-5399F5BA1808}" destId="{7AE5A58F-12C3-44AD-AF1D-9A82F9CCA29C}" srcOrd="1" destOrd="0" presId="urn:microsoft.com/office/officeart/2016/7/layout/VerticalHollowActionList"/>
    <dgm:cxn modelId="{3BA8708C-BAFE-4F61-A079-99AC2565ABE1}" type="presParOf" srcId="{3F69A788-3535-42C6-8E36-E21AA1EBF1E1}" destId="{0FA5363C-4A79-491D-8F94-E95B7134EE98}" srcOrd="1" destOrd="0" presId="urn:microsoft.com/office/officeart/2016/7/layout/VerticalHollowActionList"/>
    <dgm:cxn modelId="{FA81188C-6191-4B4B-967B-6D66E1D34401}" type="presParOf" srcId="{3F69A788-3535-42C6-8E36-E21AA1EBF1E1}" destId="{27257B0F-7E31-4615-9EE6-7E67A8CFB5A1}" srcOrd="2" destOrd="0" presId="urn:microsoft.com/office/officeart/2016/7/layout/VerticalHollowActionList"/>
    <dgm:cxn modelId="{7D41C318-5A38-4807-A5CA-B9C616AB27AD}" type="presParOf" srcId="{27257B0F-7E31-4615-9EE6-7E67A8CFB5A1}" destId="{2BEAAAB2-8EA5-4D27-9D23-AB8F4C326C8C}" srcOrd="0" destOrd="0" presId="urn:microsoft.com/office/officeart/2016/7/layout/VerticalHollowActionList"/>
    <dgm:cxn modelId="{74A156C5-9B2F-41BB-9837-4BDF59863C83}" type="presParOf" srcId="{27257B0F-7E31-4615-9EE6-7E67A8CFB5A1}" destId="{2BE3E53D-3E07-43F2-8B72-3DF1B8456A78}" srcOrd="1" destOrd="0" presId="urn:microsoft.com/office/officeart/2016/7/layout/VerticalHollowActionList"/>
    <dgm:cxn modelId="{58BB21D2-31BA-4DAC-9842-06FB4CF3A41D}" type="presParOf" srcId="{3F69A788-3535-42C6-8E36-E21AA1EBF1E1}" destId="{1F2731FD-5515-4138-A626-B7766F43F371}" srcOrd="3" destOrd="0" presId="urn:microsoft.com/office/officeart/2016/7/layout/VerticalHollowActionList"/>
    <dgm:cxn modelId="{502F4518-F22E-42A3-B890-09BDD84619CE}" type="presParOf" srcId="{3F69A788-3535-42C6-8E36-E21AA1EBF1E1}" destId="{CC6B4FFB-176F-4AEE-85BE-FABCF483BD2A}" srcOrd="4" destOrd="0" presId="urn:microsoft.com/office/officeart/2016/7/layout/VerticalHollowActionList"/>
    <dgm:cxn modelId="{0E06A567-1D0C-45FA-8504-C06AC57D2C72}" type="presParOf" srcId="{CC6B4FFB-176F-4AEE-85BE-FABCF483BD2A}" destId="{098E6183-2612-4B4E-9C89-F2B0C2EE87E7}" srcOrd="0" destOrd="0" presId="urn:microsoft.com/office/officeart/2016/7/layout/VerticalHollowActionList"/>
    <dgm:cxn modelId="{76530EBC-1A82-4DE7-9156-9853F5EF1C05}" type="presParOf" srcId="{CC6B4FFB-176F-4AEE-85BE-FABCF483BD2A}" destId="{0AE11F6F-8795-4382-BEA6-81C50D5F8922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A9D2DA9-CDD8-476D-8B22-24511F8B782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09BA62-317A-44FA-A3E1-4E1D0ACF05B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 same God who worked in 400 “silent” years has not changed.</a:t>
          </a:r>
        </a:p>
      </dgm:t>
    </dgm:pt>
    <dgm:pt modelId="{82F97240-4C4B-4F62-866F-29A210A3C493}" type="parTrans" cxnId="{BEA1AA78-FDF0-4583-94CF-33E44388FA8A}">
      <dgm:prSet/>
      <dgm:spPr/>
      <dgm:t>
        <a:bodyPr/>
        <a:lstStyle/>
        <a:p>
          <a:endParaRPr lang="en-US"/>
        </a:p>
      </dgm:t>
    </dgm:pt>
    <dgm:pt modelId="{7E035226-882A-4A69-8F00-363866195884}" type="sibTrans" cxnId="{BEA1AA78-FDF0-4583-94CF-33E44388FA8A}">
      <dgm:prSet/>
      <dgm:spPr/>
      <dgm:t>
        <a:bodyPr/>
        <a:lstStyle/>
        <a:p>
          <a:endParaRPr lang="en-US"/>
        </a:p>
      </dgm:t>
    </dgm:pt>
    <dgm:pt modelId="{70D97DC4-6996-46B7-A82B-6424F54F903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 same Jesus who came in the fullness of time still comes by His Spirit.</a:t>
          </a:r>
        </a:p>
      </dgm:t>
    </dgm:pt>
    <dgm:pt modelId="{38797A8C-A0E7-4A5F-AFEF-B968F6938FEE}" type="parTrans" cxnId="{D663622C-0800-42F4-8B05-6D0CA4FA74C1}">
      <dgm:prSet/>
      <dgm:spPr/>
      <dgm:t>
        <a:bodyPr/>
        <a:lstStyle/>
        <a:p>
          <a:endParaRPr lang="en-US"/>
        </a:p>
      </dgm:t>
    </dgm:pt>
    <dgm:pt modelId="{092AEAE5-3E39-474E-A902-C8C4EA4F583C}" type="sibTrans" cxnId="{D663622C-0800-42F4-8B05-6D0CA4FA74C1}">
      <dgm:prSet/>
      <dgm:spPr/>
      <dgm:t>
        <a:bodyPr/>
        <a:lstStyle/>
        <a:p>
          <a:endParaRPr lang="en-US"/>
        </a:p>
      </dgm:t>
    </dgm:pt>
    <dgm:pt modelId="{7120F185-6887-4323-BF2B-B3E66AFFCDF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 same Spirit who overshadowed Mary and loosened Zechariah’s tongue is here.</a:t>
          </a:r>
        </a:p>
      </dgm:t>
    </dgm:pt>
    <dgm:pt modelId="{8CB2EBBB-AA77-4C2B-924A-43641D6123D0}" type="parTrans" cxnId="{335CEA04-70AB-4F15-944B-2B23D956D2BD}">
      <dgm:prSet/>
      <dgm:spPr/>
      <dgm:t>
        <a:bodyPr/>
        <a:lstStyle/>
        <a:p>
          <a:endParaRPr lang="en-US"/>
        </a:p>
      </dgm:t>
    </dgm:pt>
    <dgm:pt modelId="{B6EE3A8E-7C39-4543-98C7-37F3AA1678D5}" type="sibTrans" cxnId="{335CEA04-70AB-4F15-944B-2B23D956D2BD}">
      <dgm:prSet/>
      <dgm:spPr/>
      <dgm:t>
        <a:bodyPr/>
        <a:lstStyle/>
        <a:p>
          <a:endParaRPr lang="en-US"/>
        </a:p>
      </dgm:t>
    </dgm:pt>
    <dgm:pt modelId="{D7203A7A-0665-425D-9E43-DB8C48ADA80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Prayer: “Lord Jesus Christ… come into the silent places of my life.”</a:t>
          </a:r>
        </a:p>
      </dgm:t>
    </dgm:pt>
    <dgm:pt modelId="{DC2170FA-D5F3-4760-8940-46E1A3F8F6F3}" type="parTrans" cxnId="{9A23C539-F3C0-4683-A88E-8BBE08CB03A0}">
      <dgm:prSet/>
      <dgm:spPr/>
      <dgm:t>
        <a:bodyPr/>
        <a:lstStyle/>
        <a:p>
          <a:endParaRPr lang="en-US"/>
        </a:p>
      </dgm:t>
    </dgm:pt>
    <dgm:pt modelId="{AF39EAC8-5EFD-4B06-BB34-0CAC589C1440}" type="sibTrans" cxnId="{9A23C539-F3C0-4683-A88E-8BBE08CB03A0}">
      <dgm:prSet/>
      <dgm:spPr/>
      <dgm:t>
        <a:bodyPr/>
        <a:lstStyle/>
        <a:p>
          <a:endParaRPr lang="en-US"/>
        </a:p>
      </dgm:t>
    </dgm:pt>
    <dgm:pt modelId="{0EADAC46-4607-4B60-A4D4-A317C6F24AFF}" type="pres">
      <dgm:prSet presAssocID="{8A9D2DA9-CDD8-476D-8B22-24511F8B782D}" presName="root" presStyleCnt="0">
        <dgm:presLayoutVars>
          <dgm:dir/>
          <dgm:resizeHandles val="exact"/>
        </dgm:presLayoutVars>
      </dgm:prSet>
      <dgm:spPr/>
    </dgm:pt>
    <dgm:pt modelId="{1E5FFD1C-28A5-4308-9B5E-04C9CD9429CF}" type="pres">
      <dgm:prSet presAssocID="{9F09BA62-317A-44FA-A3E1-4E1D0ACF05B3}" presName="compNode" presStyleCnt="0"/>
      <dgm:spPr/>
    </dgm:pt>
    <dgm:pt modelId="{32235D51-71D3-4BDF-BB17-B7BAF215343A}" type="pres">
      <dgm:prSet presAssocID="{9F09BA62-317A-44FA-A3E1-4E1D0ACF05B3}" presName="bgRect" presStyleLbl="bgShp" presStyleIdx="0" presStyleCnt="4"/>
      <dgm:spPr/>
    </dgm:pt>
    <dgm:pt modelId="{50382D0D-E80F-4BB9-AD29-9EB93217C586}" type="pres">
      <dgm:prSet presAssocID="{9F09BA62-317A-44FA-A3E1-4E1D0ACF05B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ayer Candle"/>
        </a:ext>
      </dgm:extLst>
    </dgm:pt>
    <dgm:pt modelId="{AF0BE7C6-DB0D-4CE8-8AF5-CDD438C71DD3}" type="pres">
      <dgm:prSet presAssocID="{9F09BA62-317A-44FA-A3E1-4E1D0ACF05B3}" presName="spaceRect" presStyleCnt="0"/>
      <dgm:spPr/>
    </dgm:pt>
    <dgm:pt modelId="{F580AB62-39EF-40E0-83FD-C76E2D77A875}" type="pres">
      <dgm:prSet presAssocID="{9F09BA62-317A-44FA-A3E1-4E1D0ACF05B3}" presName="parTx" presStyleLbl="revTx" presStyleIdx="0" presStyleCnt="4">
        <dgm:presLayoutVars>
          <dgm:chMax val="0"/>
          <dgm:chPref val="0"/>
        </dgm:presLayoutVars>
      </dgm:prSet>
      <dgm:spPr/>
    </dgm:pt>
    <dgm:pt modelId="{0E87CAC1-A3C4-46D7-B463-AD45B68BF981}" type="pres">
      <dgm:prSet presAssocID="{7E035226-882A-4A69-8F00-363866195884}" presName="sibTrans" presStyleCnt="0"/>
      <dgm:spPr/>
    </dgm:pt>
    <dgm:pt modelId="{1E32D485-3E44-4D2C-9F58-1172E8D7E075}" type="pres">
      <dgm:prSet presAssocID="{70D97DC4-6996-46B7-A82B-6424F54F9039}" presName="compNode" presStyleCnt="0"/>
      <dgm:spPr/>
    </dgm:pt>
    <dgm:pt modelId="{24044A04-C801-4E28-9A28-5AAE4AF38F42}" type="pres">
      <dgm:prSet presAssocID="{70D97DC4-6996-46B7-A82B-6424F54F9039}" presName="bgRect" presStyleLbl="bgShp" presStyleIdx="1" presStyleCnt="4"/>
      <dgm:spPr/>
    </dgm:pt>
    <dgm:pt modelId="{F212B5B2-8C15-4EE7-9852-EDC2F6269434}" type="pres">
      <dgm:prSet presAssocID="{70D97DC4-6996-46B7-A82B-6424F54F903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ss clef"/>
        </a:ext>
      </dgm:extLst>
    </dgm:pt>
    <dgm:pt modelId="{7B49EC4F-349A-46EB-B8D4-BECE14E689AD}" type="pres">
      <dgm:prSet presAssocID="{70D97DC4-6996-46B7-A82B-6424F54F9039}" presName="spaceRect" presStyleCnt="0"/>
      <dgm:spPr/>
    </dgm:pt>
    <dgm:pt modelId="{EED45AF6-C8B0-46BA-84A6-2562A486DD49}" type="pres">
      <dgm:prSet presAssocID="{70D97DC4-6996-46B7-A82B-6424F54F9039}" presName="parTx" presStyleLbl="revTx" presStyleIdx="1" presStyleCnt="4">
        <dgm:presLayoutVars>
          <dgm:chMax val="0"/>
          <dgm:chPref val="0"/>
        </dgm:presLayoutVars>
      </dgm:prSet>
      <dgm:spPr/>
    </dgm:pt>
    <dgm:pt modelId="{77F8B55D-4525-4999-94DA-A498DC5E5DB6}" type="pres">
      <dgm:prSet presAssocID="{092AEAE5-3E39-474E-A902-C8C4EA4F583C}" presName="sibTrans" presStyleCnt="0"/>
      <dgm:spPr/>
    </dgm:pt>
    <dgm:pt modelId="{593D850D-350B-48AF-8B95-EDAEBA860700}" type="pres">
      <dgm:prSet presAssocID="{7120F185-6887-4323-BF2B-B3E66AFFCDFA}" presName="compNode" presStyleCnt="0"/>
      <dgm:spPr/>
    </dgm:pt>
    <dgm:pt modelId="{1C0F6D14-5FB9-4A3E-9D69-E5C6A3CE5FD4}" type="pres">
      <dgm:prSet presAssocID="{7120F185-6887-4323-BF2B-B3E66AFFCDFA}" presName="bgRect" presStyleLbl="bgShp" presStyleIdx="2" presStyleCnt="4"/>
      <dgm:spPr/>
    </dgm:pt>
    <dgm:pt modelId="{3EB8FF38-CE55-4FB0-88D7-91C15F248F64}" type="pres">
      <dgm:prSet presAssocID="{7120F185-6887-4323-BF2B-B3E66AFFCDF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ongue"/>
        </a:ext>
      </dgm:extLst>
    </dgm:pt>
    <dgm:pt modelId="{DF762923-CD5C-48A1-B140-ABFFD2B2579C}" type="pres">
      <dgm:prSet presAssocID="{7120F185-6887-4323-BF2B-B3E66AFFCDFA}" presName="spaceRect" presStyleCnt="0"/>
      <dgm:spPr/>
    </dgm:pt>
    <dgm:pt modelId="{C00527E2-8791-4826-A15E-C383BBB09D7A}" type="pres">
      <dgm:prSet presAssocID="{7120F185-6887-4323-BF2B-B3E66AFFCDFA}" presName="parTx" presStyleLbl="revTx" presStyleIdx="2" presStyleCnt="4">
        <dgm:presLayoutVars>
          <dgm:chMax val="0"/>
          <dgm:chPref val="0"/>
        </dgm:presLayoutVars>
      </dgm:prSet>
      <dgm:spPr/>
    </dgm:pt>
    <dgm:pt modelId="{32B66814-4099-4A95-85FA-818672097044}" type="pres">
      <dgm:prSet presAssocID="{B6EE3A8E-7C39-4543-98C7-37F3AA1678D5}" presName="sibTrans" presStyleCnt="0"/>
      <dgm:spPr/>
    </dgm:pt>
    <dgm:pt modelId="{CEC9E702-F50F-48CD-8533-2BBBE9EC0E06}" type="pres">
      <dgm:prSet presAssocID="{D7203A7A-0665-425D-9E43-DB8C48ADA80A}" presName="compNode" presStyleCnt="0"/>
      <dgm:spPr/>
    </dgm:pt>
    <dgm:pt modelId="{66239C28-D9A3-4119-97B2-2FFBCC56D062}" type="pres">
      <dgm:prSet presAssocID="{D7203A7A-0665-425D-9E43-DB8C48ADA80A}" presName="bgRect" presStyleLbl="bgShp" presStyleIdx="3" presStyleCnt="4"/>
      <dgm:spPr/>
    </dgm:pt>
    <dgm:pt modelId="{E00596F5-AD1A-45AF-8A9B-C0908CFF8D71}" type="pres">
      <dgm:prSet presAssocID="{D7203A7A-0665-425D-9E43-DB8C48ADA80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ells"/>
        </a:ext>
      </dgm:extLst>
    </dgm:pt>
    <dgm:pt modelId="{94AAC475-D51F-42F9-A7CA-2E54F9D15036}" type="pres">
      <dgm:prSet presAssocID="{D7203A7A-0665-425D-9E43-DB8C48ADA80A}" presName="spaceRect" presStyleCnt="0"/>
      <dgm:spPr/>
    </dgm:pt>
    <dgm:pt modelId="{E88F4828-3942-4B9E-914B-A3DEEA7023C9}" type="pres">
      <dgm:prSet presAssocID="{D7203A7A-0665-425D-9E43-DB8C48ADA80A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335CEA04-70AB-4F15-944B-2B23D956D2BD}" srcId="{8A9D2DA9-CDD8-476D-8B22-24511F8B782D}" destId="{7120F185-6887-4323-BF2B-B3E66AFFCDFA}" srcOrd="2" destOrd="0" parTransId="{8CB2EBBB-AA77-4C2B-924A-43641D6123D0}" sibTransId="{B6EE3A8E-7C39-4543-98C7-37F3AA1678D5}"/>
    <dgm:cxn modelId="{D663622C-0800-42F4-8B05-6D0CA4FA74C1}" srcId="{8A9D2DA9-CDD8-476D-8B22-24511F8B782D}" destId="{70D97DC4-6996-46B7-A82B-6424F54F9039}" srcOrd="1" destOrd="0" parTransId="{38797A8C-A0E7-4A5F-AFEF-B968F6938FEE}" sibTransId="{092AEAE5-3E39-474E-A902-C8C4EA4F583C}"/>
    <dgm:cxn modelId="{01AAC22C-8895-4828-888D-D7D702984A6D}" type="presOf" srcId="{7120F185-6887-4323-BF2B-B3E66AFFCDFA}" destId="{C00527E2-8791-4826-A15E-C383BBB09D7A}" srcOrd="0" destOrd="0" presId="urn:microsoft.com/office/officeart/2018/2/layout/IconVerticalSolidList"/>
    <dgm:cxn modelId="{9A23C539-F3C0-4683-A88E-8BBE08CB03A0}" srcId="{8A9D2DA9-CDD8-476D-8B22-24511F8B782D}" destId="{D7203A7A-0665-425D-9E43-DB8C48ADA80A}" srcOrd="3" destOrd="0" parTransId="{DC2170FA-D5F3-4760-8940-46E1A3F8F6F3}" sibTransId="{AF39EAC8-5EFD-4B06-BB34-0CAC589C1440}"/>
    <dgm:cxn modelId="{BEA1AA78-FDF0-4583-94CF-33E44388FA8A}" srcId="{8A9D2DA9-CDD8-476D-8B22-24511F8B782D}" destId="{9F09BA62-317A-44FA-A3E1-4E1D0ACF05B3}" srcOrd="0" destOrd="0" parTransId="{82F97240-4C4B-4F62-866F-29A210A3C493}" sibTransId="{7E035226-882A-4A69-8F00-363866195884}"/>
    <dgm:cxn modelId="{8EC048A7-9CD7-49EA-A203-EF18551E5DCA}" type="presOf" srcId="{70D97DC4-6996-46B7-A82B-6424F54F9039}" destId="{EED45AF6-C8B0-46BA-84A6-2562A486DD49}" srcOrd="0" destOrd="0" presId="urn:microsoft.com/office/officeart/2018/2/layout/IconVerticalSolidList"/>
    <dgm:cxn modelId="{7C1DAFB5-9E57-44EB-A702-9B7BAC5105EB}" type="presOf" srcId="{9F09BA62-317A-44FA-A3E1-4E1D0ACF05B3}" destId="{F580AB62-39EF-40E0-83FD-C76E2D77A875}" srcOrd="0" destOrd="0" presId="urn:microsoft.com/office/officeart/2018/2/layout/IconVerticalSolidList"/>
    <dgm:cxn modelId="{3EDC4CDC-EAF0-4AAF-BF90-7377B0D1BFA7}" type="presOf" srcId="{8A9D2DA9-CDD8-476D-8B22-24511F8B782D}" destId="{0EADAC46-4607-4B60-A4D4-A317C6F24AFF}" srcOrd="0" destOrd="0" presId="urn:microsoft.com/office/officeart/2018/2/layout/IconVerticalSolidList"/>
    <dgm:cxn modelId="{32EEC1DD-27DE-46E8-B3CE-5907C53C1B6F}" type="presOf" srcId="{D7203A7A-0665-425D-9E43-DB8C48ADA80A}" destId="{E88F4828-3942-4B9E-914B-A3DEEA7023C9}" srcOrd="0" destOrd="0" presId="urn:microsoft.com/office/officeart/2018/2/layout/IconVerticalSolidList"/>
    <dgm:cxn modelId="{7312299F-6BA1-491C-AE9E-D2991E272486}" type="presParOf" srcId="{0EADAC46-4607-4B60-A4D4-A317C6F24AFF}" destId="{1E5FFD1C-28A5-4308-9B5E-04C9CD9429CF}" srcOrd="0" destOrd="0" presId="urn:microsoft.com/office/officeart/2018/2/layout/IconVerticalSolidList"/>
    <dgm:cxn modelId="{F11688ED-94AA-47DA-A266-812D6CC4ABFD}" type="presParOf" srcId="{1E5FFD1C-28A5-4308-9B5E-04C9CD9429CF}" destId="{32235D51-71D3-4BDF-BB17-B7BAF215343A}" srcOrd="0" destOrd="0" presId="urn:microsoft.com/office/officeart/2018/2/layout/IconVerticalSolidList"/>
    <dgm:cxn modelId="{C3999B22-EC63-40C1-92DE-79B23F18A39B}" type="presParOf" srcId="{1E5FFD1C-28A5-4308-9B5E-04C9CD9429CF}" destId="{50382D0D-E80F-4BB9-AD29-9EB93217C586}" srcOrd="1" destOrd="0" presId="urn:microsoft.com/office/officeart/2018/2/layout/IconVerticalSolidList"/>
    <dgm:cxn modelId="{3DAAE7DC-BE24-42E8-9AE8-A52704EB76A6}" type="presParOf" srcId="{1E5FFD1C-28A5-4308-9B5E-04C9CD9429CF}" destId="{AF0BE7C6-DB0D-4CE8-8AF5-CDD438C71DD3}" srcOrd="2" destOrd="0" presId="urn:microsoft.com/office/officeart/2018/2/layout/IconVerticalSolidList"/>
    <dgm:cxn modelId="{4A412242-17F2-4539-9693-CBA413042AA1}" type="presParOf" srcId="{1E5FFD1C-28A5-4308-9B5E-04C9CD9429CF}" destId="{F580AB62-39EF-40E0-83FD-C76E2D77A875}" srcOrd="3" destOrd="0" presId="urn:microsoft.com/office/officeart/2018/2/layout/IconVerticalSolidList"/>
    <dgm:cxn modelId="{262E34EA-69A3-4282-90AE-1B7AFD2DE1B0}" type="presParOf" srcId="{0EADAC46-4607-4B60-A4D4-A317C6F24AFF}" destId="{0E87CAC1-A3C4-46D7-B463-AD45B68BF981}" srcOrd="1" destOrd="0" presId="urn:microsoft.com/office/officeart/2018/2/layout/IconVerticalSolidList"/>
    <dgm:cxn modelId="{66295FF2-FCB6-4587-A175-2902EEDFAE38}" type="presParOf" srcId="{0EADAC46-4607-4B60-A4D4-A317C6F24AFF}" destId="{1E32D485-3E44-4D2C-9F58-1172E8D7E075}" srcOrd="2" destOrd="0" presId="urn:microsoft.com/office/officeart/2018/2/layout/IconVerticalSolidList"/>
    <dgm:cxn modelId="{2D1500F3-1019-42B5-926E-66E593219C95}" type="presParOf" srcId="{1E32D485-3E44-4D2C-9F58-1172E8D7E075}" destId="{24044A04-C801-4E28-9A28-5AAE4AF38F42}" srcOrd="0" destOrd="0" presId="urn:microsoft.com/office/officeart/2018/2/layout/IconVerticalSolidList"/>
    <dgm:cxn modelId="{C236468A-10D3-4B75-9379-F674DA23C8B1}" type="presParOf" srcId="{1E32D485-3E44-4D2C-9F58-1172E8D7E075}" destId="{F212B5B2-8C15-4EE7-9852-EDC2F6269434}" srcOrd="1" destOrd="0" presId="urn:microsoft.com/office/officeart/2018/2/layout/IconVerticalSolidList"/>
    <dgm:cxn modelId="{99B322C5-E37B-4B3B-93C9-A154EDE40C74}" type="presParOf" srcId="{1E32D485-3E44-4D2C-9F58-1172E8D7E075}" destId="{7B49EC4F-349A-46EB-B8D4-BECE14E689AD}" srcOrd="2" destOrd="0" presId="urn:microsoft.com/office/officeart/2018/2/layout/IconVerticalSolidList"/>
    <dgm:cxn modelId="{94E4DCE2-239F-4E2D-A961-E2F3D8708AED}" type="presParOf" srcId="{1E32D485-3E44-4D2C-9F58-1172E8D7E075}" destId="{EED45AF6-C8B0-46BA-84A6-2562A486DD49}" srcOrd="3" destOrd="0" presId="urn:microsoft.com/office/officeart/2018/2/layout/IconVerticalSolidList"/>
    <dgm:cxn modelId="{CE22CCC0-2B43-4AD4-946F-06EA0B2EE9F1}" type="presParOf" srcId="{0EADAC46-4607-4B60-A4D4-A317C6F24AFF}" destId="{77F8B55D-4525-4999-94DA-A498DC5E5DB6}" srcOrd="3" destOrd="0" presId="urn:microsoft.com/office/officeart/2018/2/layout/IconVerticalSolidList"/>
    <dgm:cxn modelId="{26511C84-95D3-4FAD-B48C-A31883DB13A0}" type="presParOf" srcId="{0EADAC46-4607-4B60-A4D4-A317C6F24AFF}" destId="{593D850D-350B-48AF-8B95-EDAEBA860700}" srcOrd="4" destOrd="0" presId="urn:microsoft.com/office/officeart/2018/2/layout/IconVerticalSolidList"/>
    <dgm:cxn modelId="{0E1B7EC2-834F-4629-8AE7-C3CF2BE20092}" type="presParOf" srcId="{593D850D-350B-48AF-8B95-EDAEBA860700}" destId="{1C0F6D14-5FB9-4A3E-9D69-E5C6A3CE5FD4}" srcOrd="0" destOrd="0" presId="urn:microsoft.com/office/officeart/2018/2/layout/IconVerticalSolidList"/>
    <dgm:cxn modelId="{1777F69D-90CB-44DA-ADC0-F9E8873608BB}" type="presParOf" srcId="{593D850D-350B-48AF-8B95-EDAEBA860700}" destId="{3EB8FF38-CE55-4FB0-88D7-91C15F248F64}" srcOrd="1" destOrd="0" presId="urn:microsoft.com/office/officeart/2018/2/layout/IconVerticalSolidList"/>
    <dgm:cxn modelId="{E95DCCFE-8028-4D11-845F-D663F6ED3ECE}" type="presParOf" srcId="{593D850D-350B-48AF-8B95-EDAEBA860700}" destId="{DF762923-CD5C-48A1-B140-ABFFD2B2579C}" srcOrd="2" destOrd="0" presId="urn:microsoft.com/office/officeart/2018/2/layout/IconVerticalSolidList"/>
    <dgm:cxn modelId="{D84F23D0-191C-41A3-A66D-080261CCFE18}" type="presParOf" srcId="{593D850D-350B-48AF-8B95-EDAEBA860700}" destId="{C00527E2-8791-4826-A15E-C383BBB09D7A}" srcOrd="3" destOrd="0" presId="urn:microsoft.com/office/officeart/2018/2/layout/IconVerticalSolidList"/>
    <dgm:cxn modelId="{E1B09844-770B-4866-810E-99B8DDBC9701}" type="presParOf" srcId="{0EADAC46-4607-4B60-A4D4-A317C6F24AFF}" destId="{32B66814-4099-4A95-85FA-818672097044}" srcOrd="5" destOrd="0" presId="urn:microsoft.com/office/officeart/2018/2/layout/IconVerticalSolidList"/>
    <dgm:cxn modelId="{BB31DC91-DB44-441E-B8B9-62748FF4824B}" type="presParOf" srcId="{0EADAC46-4607-4B60-A4D4-A317C6F24AFF}" destId="{CEC9E702-F50F-48CD-8533-2BBBE9EC0E06}" srcOrd="6" destOrd="0" presId="urn:microsoft.com/office/officeart/2018/2/layout/IconVerticalSolidList"/>
    <dgm:cxn modelId="{C896A4E5-6E2C-4330-B52B-CE096F3EA8FC}" type="presParOf" srcId="{CEC9E702-F50F-48CD-8533-2BBBE9EC0E06}" destId="{66239C28-D9A3-4119-97B2-2FFBCC56D062}" srcOrd="0" destOrd="0" presId="urn:microsoft.com/office/officeart/2018/2/layout/IconVerticalSolidList"/>
    <dgm:cxn modelId="{38CA6D01-E4DC-4083-A886-9A875337A95E}" type="presParOf" srcId="{CEC9E702-F50F-48CD-8533-2BBBE9EC0E06}" destId="{E00596F5-AD1A-45AF-8A9B-C0908CFF8D71}" srcOrd="1" destOrd="0" presId="urn:microsoft.com/office/officeart/2018/2/layout/IconVerticalSolidList"/>
    <dgm:cxn modelId="{701884B2-069C-4079-A694-E95A3EE50DEB}" type="presParOf" srcId="{CEC9E702-F50F-48CD-8533-2BBBE9EC0E06}" destId="{94AAC475-D51F-42F9-A7CA-2E54F9D15036}" srcOrd="2" destOrd="0" presId="urn:microsoft.com/office/officeart/2018/2/layout/IconVerticalSolidList"/>
    <dgm:cxn modelId="{1323A8BA-4B42-434C-BF31-6D1CEC68AFB0}" type="presParOf" srcId="{CEC9E702-F50F-48CD-8533-2BBBE9EC0E06}" destId="{E88F4828-3942-4B9E-914B-A3DEEA7023C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F7249D-47CB-4ACC-9D13-0CF17FFCBCCA}">
      <dsp:nvSpPr>
        <dsp:cNvPr id="0" name=""/>
        <dsp:cNvSpPr/>
      </dsp:nvSpPr>
      <dsp:spPr>
        <a:xfrm>
          <a:off x="0" y="797"/>
          <a:ext cx="5285085" cy="186512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9D4C8B-0755-4E13-ADD9-35B29EEA3228}">
      <dsp:nvSpPr>
        <dsp:cNvPr id="0" name=""/>
        <dsp:cNvSpPr/>
      </dsp:nvSpPr>
      <dsp:spPr>
        <a:xfrm>
          <a:off x="564199" y="420449"/>
          <a:ext cx="1025816" cy="10258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D0C14C-CB48-470E-8890-6B3ED8AE2F54}">
      <dsp:nvSpPr>
        <dsp:cNvPr id="0" name=""/>
        <dsp:cNvSpPr/>
      </dsp:nvSpPr>
      <dsp:spPr>
        <a:xfrm>
          <a:off x="2154214" y="797"/>
          <a:ext cx="3130870" cy="1865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7392" tIns="197392" rIns="197392" bIns="197392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We’ve walked the “silent” gap between Malachi and Matthew for eleven weeks.</a:t>
          </a:r>
        </a:p>
      </dsp:txBody>
      <dsp:txXfrm>
        <a:off x="2154214" y="797"/>
        <a:ext cx="3130870" cy="1865121"/>
      </dsp:txXfrm>
    </dsp:sp>
    <dsp:sp modelId="{921C33AA-DA60-4A37-B72D-C91A6F5E1745}">
      <dsp:nvSpPr>
        <dsp:cNvPr id="0" name=""/>
        <dsp:cNvSpPr/>
      </dsp:nvSpPr>
      <dsp:spPr>
        <a:xfrm>
          <a:off x="0" y="2332198"/>
          <a:ext cx="5285085" cy="186512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725C2E-1B16-47BA-B0AA-8C12249DD654}">
      <dsp:nvSpPr>
        <dsp:cNvPr id="0" name=""/>
        <dsp:cNvSpPr/>
      </dsp:nvSpPr>
      <dsp:spPr>
        <a:xfrm>
          <a:off x="564199" y="2751850"/>
          <a:ext cx="1025816" cy="10258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9D02B9-045F-4061-BE9A-83A316CD5C1E}">
      <dsp:nvSpPr>
        <dsp:cNvPr id="0" name=""/>
        <dsp:cNvSpPr/>
      </dsp:nvSpPr>
      <dsp:spPr>
        <a:xfrm>
          <a:off x="2154214" y="2332198"/>
          <a:ext cx="3130870" cy="1865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7392" tIns="197392" rIns="197392" bIns="197392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Empires, roads, valleys, harbors, and the land with Cyndi Parker.</a:t>
          </a:r>
        </a:p>
      </dsp:txBody>
      <dsp:txXfrm>
        <a:off x="2154214" y="2332198"/>
        <a:ext cx="3130870" cy="1865121"/>
      </dsp:txXfrm>
    </dsp:sp>
    <dsp:sp modelId="{ABA03A8F-811E-4506-ABB2-61E41AD3FB78}">
      <dsp:nvSpPr>
        <dsp:cNvPr id="0" name=""/>
        <dsp:cNvSpPr/>
      </dsp:nvSpPr>
      <dsp:spPr>
        <a:xfrm>
          <a:off x="0" y="4663599"/>
          <a:ext cx="5285085" cy="186512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026CFA-7ABB-4FFF-B9D3-030910030A5B}">
      <dsp:nvSpPr>
        <dsp:cNvPr id="0" name=""/>
        <dsp:cNvSpPr/>
      </dsp:nvSpPr>
      <dsp:spPr>
        <a:xfrm>
          <a:off x="564199" y="5083252"/>
          <a:ext cx="1025816" cy="102581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BCFE01-FC6D-449C-910E-EF6717748510}">
      <dsp:nvSpPr>
        <dsp:cNvPr id="0" name=""/>
        <dsp:cNvSpPr/>
      </dsp:nvSpPr>
      <dsp:spPr>
        <a:xfrm>
          <a:off x="2154214" y="4663599"/>
          <a:ext cx="3130870" cy="1865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7392" tIns="197392" rIns="197392" bIns="197392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Key question: Where is God when it feels like nothing is happening?</a:t>
          </a:r>
        </a:p>
      </dsp:txBody>
      <dsp:txXfrm>
        <a:off x="2154214" y="4663599"/>
        <a:ext cx="3130870" cy="18651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CDF8B-C1FC-47EB-836A-A60F1C7867C2}">
      <dsp:nvSpPr>
        <dsp:cNvPr id="0" name=""/>
        <dsp:cNvSpPr/>
      </dsp:nvSpPr>
      <dsp:spPr>
        <a:xfrm>
          <a:off x="0" y="5843"/>
          <a:ext cx="4683949" cy="134257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History not random: God arranging the stage (Gal 4:4).</a:t>
          </a:r>
        </a:p>
      </dsp:txBody>
      <dsp:txXfrm>
        <a:off x="65539" y="71382"/>
        <a:ext cx="4552871" cy="1211496"/>
      </dsp:txXfrm>
    </dsp:sp>
    <dsp:sp modelId="{62D84E27-FEED-4EAB-AC7D-D6B80ADFE377}">
      <dsp:nvSpPr>
        <dsp:cNvPr id="0" name=""/>
        <dsp:cNvSpPr/>
      </dsp:nvSpPr>
      <dsp:spPr>
        <a:xfrm>
          <a:off x="0" y="1417538"/>
          <a:ext cx="4683949" cy="1342574"/>
        </a:xfrm>
        <a:prstGeom prst="round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From Persia to Greece to Rome – one Mediterranean world.</a:t>
          </a:r>
        </a:p>
      </dsp:txBody>
      <dsp:txXfrm>
        <a:off x="65539" y="1483077"/>
        <a:ext cx="4552871" cy="1211496"/>
      </dsp:txXfrm>
    </dsp:sp>
    <dsp:sp modelId="{62900CAD-A061-4B03-AB20-B534E9A3CA67}">
      <dsp:nvSpPr>
        <dsp:cNvPr id="0" name=""/>
        <dsp:cNvSpPr/>
      </dsp:nvSpPr>
      <dsp:spPr>
        <a:xfrm>
          <a:off x="0" y="2829233"/>
          <a:ext cx="4683949" cy="1342574"/>
        </a:xfrm>
        <a:prstGeom prst="round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Roman law, roads, and power: perfect for news to travel.</a:t>
          </a:r>
        </a:p>
      </dsp:txBody>
      <dsp:txXfrm>
        <a:off x="65539" y="2894772"/>
        <a:ext cx="4552871" cy="1211496"/>
      </dsp:txXfrm>
    </dsp:sp>
    <dsp:sp modelId="{4FE3146E-196F-4EA7-8C09-59C0B2351B86}">
      <dsp:nvSpPr>
        <dsp:cNvPr id="0" name=""/>
        <dsp:cNvSpPr/>
      </dsp:nvSpPr>
      <dsp:spPr>
        <a:xfrm>
          <a:off x="0" y="4240928"/>
          <a:ext cx="4683949" cy="1342574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 common language: Greek and the Septuagint spread God’s promises.</a:t>
          </a:r>
        </a:p>
      </dsp:txBody>
      <dsp:txXfrm>
        <a:off x="65539" y="4306467"/>
        <a:ext cx="4552871" cy="12114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88E1E8-C8FD-4DC5-BEDA-704559211DB4}">
      <dsp:nvSpPr>
        <dsp:cNvPr id="0" name=""/>
        <dsp:cNvSpPr/>
      </dsp:nvSpPr>
      <dsp:spPr>
        <a:xfrm>
          <a:off x="0" y="403478"/>
          <a:ext cx="4697730" cy="4697730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8A5282-7D95-4185-BEAF-6CC16B7D5FE5}">
      <dsp:nvSpPr>
        <dsp:cNvPr id="0" name=""/>
        <dsp:cNvSpPr/>
      </dsp:nvSpPr>
      <dsp:spPr>
        <a:xfrm>
          <a:off x="446284" y="849763"/>
          <a:ext cx="1832114" cy="183211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New religious structures: synagogues, Pharisees, Sadducees, Essenes.</a:t>
          </a:r>
        </a:p>
      </dsp:txBody>
      <dsp:txXfrm>
        <a:off x="535720" y="939199"/>
        <a:ext cx="1653242" cy="1653242"/>
      </dsp:txXfrm>
    </dsp:sp>
    <dsp:sp modelId="{24DD179B-513B-424B-A942-7DC53C026A20}">
      <dsp:nvSpPr>
        <dsp:cNvPr id="0" name=""/>
        <dsp:cNvSpPr/>
      </dsp:nvSpPr>
      <dsp:spPr>
        <a:xfrm>
          <a:off x="2419330" y="849763"/>
          <a:ext cx="1832114" cy="183211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The Maccabees and Hanukkah: a people who refuse to forget God’s covenant.</a:t>
          </a:r>
        </a:p>
      </dsp:txBody>
      <dsp:txXfrm>
        <a:off x="2508766" y="939199"/>
        <a:ext cx="1653242" cy="1653242"/>
      </dsp:txXfrm>
    </dsp:sp>
    <dsp:sp modelId="{ADA193E7-69C9-43E7-90FD-37830F4FB7B2}">
      <dsp:nvSpPr>
        <dsp:cNvPr id="0" name=""/>
        <dsp:cNvSpPr/>
      </dsp:nvSpPr>
      <dsp:spPr>
        <a:xfrm>
          <a:off x="446284" y="2822809"/>
          <a:ext cx="1832114" cy="183211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Herod’s building, roads, and harbors in the “land between.”</a:t>
          </a:r>
        </a:p>
      </dsp:txBody>
      <dsp:txXfrm>
        <a:off x="535720" y="2912245"/>
        <a:ext cx="1653242" cy="1653242"/>
      </dsp:txXfrm>
    </dsp:sp>
    <dsp:sp modelId="{EC5A180C-E08F-40C6-A0B3-0C78C68A6121}">
      <dsp:nvSpPr>
        <dsp:cNvPr id="0" name=""/>
        <dsp:cNvSpPr/>
      </dsp:nvSpPr>
      <dsp:spPr>
        <a:xfrm>
          <a:off x="2419330" y="2822809"/>
          <a:ext cx="1832114" cy="183211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 world tired and expectant: paganism hollow, Israel still waiting.</a:t>
          </a:r>
        </a:p>
      </dsp:txBody>
      <dsp:txXfrm>
        <a:off x="2508766" y="2912245"/>
        <a:ext cx="1653242" cy="16532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BFED39-F003-4FCB-9B04-CB6B4F033BAC}">
      <dsp:nvSpPr>
        <dsp:cNvPr id="0" name=""/>
        <dsp:cNvSpPr/>
      </dsp:nvSpPr>
      <dsp:spPr>
        <a:xfrm>
          <a:off x="0" y="499006"/>
          <a:ext cx="5529943" cy="5529943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68E4CD-CEEB-4904-83BD-2BB497F1F41A}">
      <dsp:nvSpPr>
        <dsp:cNvPr id="0" name=""/>
        <dsp:cNvSpPr/>
      </dsp:nvSpPr>
      <dsp:spPr>
        <a:xfrm>
          <a:off x="525344" y="1024351"/>
          <a:ext cx="2156677" cy="215667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Picture yourself reading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Luke 1–2.</a:t>
          </a:r>
        </a:p>
      </dsp:txBody>
      <dsp:txXfrm>
        <a:off x="630624" y="1129631"/>
        <a:ext cx="1946117" cy="1946117"/>
      </dsp:txXfrm>
    </dsp:sp>
    <dsp:sp modelId="{9E529067-B907-4C65-907D-5FA6B63E5875}">
      <dsp:nvSpPr>
        <dsp:cNvPr id="0" name=""/>
        <dsp:cNvSpPr/>
      </dsp:nvSpPr>
      <dsp:spPr>
        <a:xfrm>
          <a:off x="2847920" y="1024351"/>
          <a:ext cx="2156677" cy="2156677"/>
        </a:xfrm>
        <a:prstGeom prst="round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A map is beside you: Nazareth to Bethlehem, Judean hills, Jordan road, Sea of Galilee.</a:t>
          </a:r>
        </a:p>
      </dsp:txBody>
      <dsp:txXfrm>
        <a:off x="2953200" y="1129631"/>
        <a:ext cx="1946117" cy="1946117"/>
      </dsp:txXfrm>
    </dsp:sp>
    <dsp:sp modelId="{888C09B3-5D75-4ADF-8D37-FAE15A074413}">
      <dsp:nvSpPr>
        <dsp:cNvPr id="0" name=""/>
        <dsp:cNvSpPr/>
      </dsp:nvSpPr>
      <dsp:spPr>
        <a:xfrm>
          <a:off x="525344" y="3346927"/>
          <a:ext cx="2156677" cy="2156677"/>
        </a:xfrm>
        <a:prstGeom prst="round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Read slowly: Zechariah, Mary, shepherds in the fields.</a:t>
          </a:r>
        </a:p>
      </dsp:txBody>
      <dsp:txXfrm>
        <a:off x="630624" y="3452207"/>
        <a:ext cx="1946117" cy="1946117"/>
      </dsp:txXfrm>
    </dsp:sp>
    <dsp:sp modelId="{8346F564-146C-4BF4-887C-585B368F530A}">
      <dsp:nvSpPr>
        <dsp:cNvPr id="0" name=""/>
        <dsp:cNvSpPr/>
      </dsp:nvSpPr>
      <dsp:spPr>
        <a:xfrm>
          <a:off x="2847920" y="3346927"/>
          <a:ext cx="2156677" cy="2156677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Realize: God comes to a specific place, time, and path—for you.</a:t>
          </a:r>
        </a:p>
      </dsp:txBody>
      <dsp:txXfrm>
        <a:off x="2953200" y="3452207"/>
        <a:ext cx="1946117" cy="194611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58E863-44B1-4D3E-A005-454DB8120E52}">
      <dsp:nvSpPr>
        <dsp:cNvPr id="0" name=""/>
        <dsp:cNvSpPr/>
      </dsp:nvSpPr>
      <dsp:spPr>
        <a:xfrm>
          <a:off x="0" y="45324"/>
          <a:ext cx="5519057" cy="206980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The silence in your life echoes Israel’s 400 years:</a:t>
          </a:r>
        </a:p>
      </dsp:txBody>
      <dsp:txXfrm>
        <a:off x="101039" y="146363"/>
        <a:ext cx="5316979" cy="1867725"/>
      </dsp:txXfrm>
    </dsp:sp>
    <dsp:sp modelId="{65D37409-A6C6-4ED5-A7E4-A8B64BD17D88}">
      <dsp:nvSpPr>
        <dsp:cNvPr id="0" name=""/>
        <dsp:cNvSpPr/>
      </dsp:nvSpPr>
      <dsp:spPr>
        <a:xfrm>
          <a:off x="0" y="2115128"/>
          <a:ext cx="5519057" cy="2297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30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kern="1200"/>
            <a:t>Unanswered prayers and long waiting.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kern="1200"/>
            <a:t>Forces you cannot control.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900" kern="1200"/>
            <a:t>News that makes you wonder what God is doing.</a:t>
          </a:r>
        </a:p>
      </dsp:txBody>
      <dsp:txXfrm>
        <a:off x="0" y="2115128"/>
        <a:ext cx="5519057" cy="2297700"/>
      </dsp:txXfrm>
    </dsp:sp>
    <dsp:sp modelId="{1607F93B-A026-49A3-894E-1A364D09B2CF}">
      <dsp:nvSpPr>
        <dsp:cNvPr id="0" name=""/>
        <dsp:cNvSpPr/>
      </dsp:nvSpPr>
      <dsp:spPr>
        <a:xfrm>
          <a:off x="0" y="4412828"/>
          <a:ext cx="5519057" cy="2069803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Advent becomes a practice of trust in God’s quiet work.</a:t>
          </a:r>
        </a:p>
      </dsp:txBody>
      <dsp:txXfrm>
        <a:off x="101039" y="4513867"/>
        <a:ext cx="5316979" cy="186772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E5A58F-12C3-44AD-AF1D-9A82F9CCA29C}">
      <dsp:nvSpPr>
        <dsp:cNvPr id="0" name=""/>
        <dsp:cNvSpPr/>
      </dsp:nvSpPr>
      <dsp:spPr>
        <a:xfrm>
          <a:off x="1756954" y="1653"/>
          <a:ext cx="7027817" cy="16945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9" tIns="430428" rIns="136359" bIns="43042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Live in Luke 1–2 – a paragraph a day; watch where God moves quietly.</a:t>
          </a:r>
        </a:p>
      </dsp:txBody>
      <dsp:txXfrm>
        <a:off x="1756954" y="1653"/>
        <a:ext cx="7027817" cy="1694599"/>
      </dsp:txXfrm>
    </dsp:sp>
    <dsp:sp modelId="{17DAD689-495B-42E8-9F43-7BBD5771D795}">
      <dsp:nvSpPr>
        <dsp:cNvPr id="0" name=""/>
        <dsp:cNvSpPr/>
      </dsp:nvSpPr>
      <dsp:spPr>
        <a:xfrm>
          <a:off x="0" y="1653"/>
          <a:ext cx="1756954" cy="16945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972" tIns="167389" rIns="92972" bIns="167389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Live in</a:t>
          </a:r>
        </a:p>
      </dsp:txBody>
      <dsp:txXfrm>
        <a:off x="0" y="1653"/>
        <a:ext cx="1756954" cy="1694599"/>
      </dsp:txXfrm>
    </dsp:sp>
    <dsp:sp modelId="{2BE3E53D-3E07-43F2-8B72-3DF1B8456A78}">
      <dsp:nvSpPr>
        <dsp:cNvPr id="0" name=""/>
        <dsp:cNvSpPr/>
      </dsp:nvSpPr>
      <dsp:spPr>
        <a:xfrm>
          <a:off x="1756954" y="1797928"/>
          <a:ext cx="7027817" cy="1694599"/>
        </a:xfrm>
        <a:prstGeom prst="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9" tIns="430428" rIns="136359" bIns="43042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Name your “silent years” – relationships, health, work, calling; hold them in the Light.</a:t>
          </a:r>
        </a:p>
      </dsp:txBody>
      <dsp:txXfrm>
        <a:off x="1756954" y="1797928"/>
        <a:ext cx="7027817" cy="1694599"/>
      </dsp:txXfrm>
    </dsp:sp>
    <dsp:sp modelId="{2BEAAAB2-8EA5-4D27-9D23-AB8F4C326C8C}">
      <dsp:nvSpPr>
        <dsp:cNvPr id="0" name=""/>
        <dsp:cNvSpPr/>
      </dsp:nvSpPr>
      <dsp:spPr>
        <a:xfrm>
          <a:off x="0" y="1797928"/>
          <a:ext cx="1756954" cy="16945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972" tIns="167389" rIns="92972" bIns="167389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Name</a:t>
          </a:r>
        </a:p>
      </dsp:txBody>
      <dsp:txXfrm>
        <a:off x="0" y="1797928"/>
        <a:ext cx="1756954" cy="1694599"/>
      </dsp:txXfrm>
    </dsp:sp>
    <dsp:sp modelId="{0AE11F6F-8795-4382-BEA6-81C50D5F8922}">
      <dsp:nvSpPr>
        <dsp:cNvPr id="0" name=""/>
        <dsp:cNvSpPr/>
      </dsp:nvSpPr>
      <dsp:spPr>
        <a:xfrm>
          <a:off x="1756954" y="3594204"/>
          <a:ext cx="7027817" cy="1694599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9" tIns="430428" rIns="136359" bIns="43042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Practice faithful presence – calm, Christ-centered, non-reactive in an anxious world.</a:t>
          </a:r>
        </a:p>
      </dsp:txBody>
      <dsp:txXfrm>
        <a:off x="1756954" y="3594204"/>
        <a:ext cx="7027817" cy="1694599"/>
      </dsp:txXfrm>
    </dsp:sp>
    <dsp:sp modelId="{098E6183-2612-4B4E-9C89-F2B0C2EE87E7}">
      <dsp:nvSpPr>
        <dsp:cNvPr id="0" name=""/>
        <dsp:cNvSpPr/>
      </dsp:nvSpPr>
      <dsp:spPr>
        <a:xfrm>
          <a:off x="0" y="3594204"/>
          <a:ext cx="1756954" cy="16945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972" tIns="167389" rIns="92972" bIns="167389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Practice</a:t>
          </a:r>
        </a:p>
      </dsp:txBody>
      <dsp:txXfrm>
        <a:off x="0" y="3594204"/>
        <a:ext cx="1756954" cy="169459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235D51-71D3-4BDF-BB17-B7BAF215343A}">
      <dsp:nvSpPr>
        <dsp:cNvPr id="0" name=""/>
        <dsp:cNvSpPr/>
      </dsp:nvSpPr>
      <dsp:spPr>
        <a:xfrm>
          <a:off x="0" y="2846"/>
          <a:ext cx="9144000" cy="144259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382D0D-E80F-4BB9-AD29-9EB93217C586}">
      <dsp:nvSpPr>
        <dsp:cNvPr id="0" name=""/>
        <dsp:cNvSpPr/>
      </dsp:nvSpPr>
      <dsp:spPr>
        <a:xfrm>
          <a:off x="436383" y="327429"/>
          <a:ext cx="793425" cy="7934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80AB62-39EF-40E0-83FD-C76E2D77A875}">
      <dsp:nvSpPr>
        <dsp:cNvPr id="0" name=""/>
        <dsp:cNvSpPr/>
      </dsp:nvSpPr>
      <dsp:spPr>
        <a:xfrm>
          <a:off x="1666192" y="2846"/>
          <a:ext cx="7477807" cy="14425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674" tIns="152674" rIns="152674" bIns="15267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The same God who worked in 400 “silent” years has not changed.</a:t>
          </a:r>
        </a:p>
      </dsp:txBody>
      <dsp:txXfrm>
        <a:off x="1666192" y="2846"/>
        <a:ext cx="7477807" cy="1442591"/>
      </dsp:txXfrm>
    </dsp:sp>
    <dsp:sp modelId="{24044A04-C801-4E28-9A28-5AAE4AF38F42}">
      <dsp:nvSpPr>
        <dsp:cNvPr id="0" name=""/>
        <dsp:cNvSpPr/>
      </dsp:nvSpPr>
      <dsp:spPr>
        <a:xfrm>
          <a:off x="0" y="1806085"/>
          <a:ext cx="9144000" cy="144259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12B5B2-8C15-4EE7-9852-EDC2F6269434}">
      <dsp:nvSpPr>
        <dsp:cNvPr id="0" name=""/>
        <dsp:cNvSpPr/>
      </dsp:nvSpPr>
      <dsp:spPr>
        <a:xfrm>
          <a:off x="436383" y="2130668"/>
          <a:ext cx="793425" cy="7934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D45AF6-C8B0-46BA-84A6-2562A486DD49}">
      <dsp:nvSpPr>
        <dsp:cNvPr id="0" name=""/>
        <dsp:cNvSpPr/>
      </dsp:nvSpPr>
      <dsp:spPr>
        <a:xfrm>
          <a:off x="1666192" y="1806085"/>
          <a:ext cx="7477807" cy="14425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674" tIns="152674" rIns="152674" bIns="15267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The same Jesus who came in the fullness of time still comes by His Spirit.</a:t>
          </a:r>
        </a:p>
      </dsp:txBody>
      <dsp:txXfrm>
        <a:off x="1666192" y="1806085"/>
        <a:ext cx="7477807" cy="1442591"/>
      </dsp:txXfrm>
    </dsp:sp>
    <dsp:sp modelId="{1C0F6D14-5FB9-4A3E-9D69-E5C6A3CE5FD4}">
      <dsp:nvSpPr>
        <dsp:cNvPr id="0" name=""/>
        <dsp:cNvSpPr/>
      </dsp:nvSpPr>
      <dsp:spPr>
        <a:xfrm>
          <a:off x="0" y="3609323"/>
          <a:ext cx="9144000" cy="144259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B8FF38-CE55-4FB0-88D7-91C15F248F64}">
      <dsp:nvSpPr>
        <dsp:cNvPr id="0" name=""/>
        <dsp:cNvSpPr/>
      </dsp:nvSpPr>
      <dsp:spPr>
        <a:xfrm>
          <a:off x="436383" y="3933906"/>
          <a:ext cx="793425" cy="7934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0527E2-8791-4826-A15E-C383BBB09D7A}">
      <dsp:nvSpPr>
        <dsp:cNvPr id="0" name=""/>
        <dsp:cNvSpPr/>
      </dsp:nvSpPr>
      <dsp:spPr>
        <a:xfrm>
          <a:off x="1666192" y="3609323"/>
          <a:ext cx="7477807" cy="14425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674" tIns="152674" rIns="152674" bIns="15267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The same Spirit who overshadowed Mary and loosened Zechariah’s tongue is here.</a:t>
          </a:r>
        </a:p>
      </dsp:txBody>
      <dsp:txXfrm>
        <a:off x="1666192" y="3609323"/>
        <a:ext cx="7477807" cy="1442591"/>
      </dsp:txXfrm>
    </dsp:sp>
    <dsp:sp modelId="{66239C28-D9A3-4119-97B2-2FFBCC56D062}">
      <dsp:nvSpPr>
        <dsp:cNvPr id="0" name=""/>
        <dsp:cNvSpPr/>
      </dsp:nvSpPr>
      <dsp:spPr>
        <a:xfrm>
          <a:off x="0" y="5412562"/>
          <a:ext cx="9144000" cy="144259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0596F5-AD1A-45AF-8A9B-C0908CFF8D71}">
      <dsp:nvSpPr>
        <dsp:cNvPr id="0" name=""/>
        <dsp:cNvSpPr/>
      </dsp:nvSpPr>
      <dsp:spPr>
        <a:xfrm>
          <a:off x="436383" y="5737145"/>
          <a:ext cx="793425" cy="79342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8F4828-3942-4B9E-914B-A3DEEA7023C9}">
      <dsp:nvSpPr>
        <dsp:cNvPr id="0" name=""/>
        <dsp:cNvSpPr/>
      </dsp:nvSpPr>
      <dsp:spPr>
        <a:xfrm>
          <a:off x="1666192" y="5412562"/>
          <a:ext cx="7477807" cy="14425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674" tIns="152674" rIns="152674" bIns="15267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Prayer: “Lord Jesus Christ… come into the silent places of my life.”</a:t>
          </a:r>
        </a:p>
      </dsp:txBody>
      <dsp:txXfrm>
        <a:off x="1666192" y="5412562"/>
        <a:ext cx="7477807" cy="14425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Video 25" descr="Foggy Mountain Lake">
            <a:extLst>
              <a:ext uri="{FF2B5EF4-FFF2-40B4-BE49-F238E27FC236}">
                <a16:creationId xmlns:a16="http://schemas.microsoft.com/office/drawing/2014/main" id="{00CBF82D-A16F-0AB2-F51E-50C14FF636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24786" b="-1"/>
          <a:stretch>
            <a:fillRect/>
          </a:stretch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325550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500">
                <a:solidFill>
                  <a:srgbClr val="FFFFFF"/>
                </a:solidFill>
              </a:rPr>
              <a:t>When the Silence Broke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072043"/>
            <a:ext cx="75438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400 Years of Silence </a:t>
            </a:r>
          </a:p>
          <a:p>
            <a:r>
              <a:rPr lang="en-US">
                <a:solidFill>
                  <a:srgbClr val="FFFFFF"/>
                </a:solidFill>
              </a:rPr>
              <a:t>Luke 1–2; Galatians 4:4–5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mute="1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71" y="96070"/>
            <a:ext cx="8229600" cy="1143000"/>
          </a:xfrm>
        </p:spPr>
        <p:txBody>
          <a:bodyPr/>
          <a:lstStyle/>
          <a:p>
            <a:r>
              <a:rPr dirty="0"/>
              <a:t>Fullness of Time &amp; Holy Listening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199" y="1225689"/>
            <a:ext cx="843642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3600" b="1" dirty="0"/>
              <a:t>Historically</a:t>
            </a:r>
            <a:r>
              <a:rPr sz="3600" dirty="0"/>
              <a:t>: Roman roads, Greek language, weary spiritual landscape.</a:t>
            </a:r>
          </a:p>
          <a:p>
            <a:r>
              <a:rPr sz="3600" b="1" dirty="0"/>
              <a:t>Biblically</a:t>
            </a:r>
            <a:r>
              <a:rPr sz="3600" dirty="0"/>
              <a:t>: promises to Abraham, David, the prophets at a tipping point.</a:t>
            </a:r>
          </a:p>
          <a:p>
            <a:r>
              <a:rPr sz="3600" b="1" dirty="0"/>
              <a:t>Theologically</a:t>
            </a:r>
            <a:r>
              <a:rPr sz="3600" dirty="0"/>
              <a:t>: God not absent – word sinking deep, stage rearranged, hearts prepared.</a:t>
            </a:r>
          </a:p>
          <a:p>
            <a:r>
              <a:rPr sz="3600" b="1" dirty="0"/>
              <a:t>Friends </a:t>
            </a:r>
            <a:r>
              <a:rPr lang="en-US" sz="3600" b="1" dirty="0"/>
              <a:t>L</a:t>
            </a:r>
            <a:r>
              <a:rPr sz="3600" b="1" dirty="0"/>
              <a:t>ens</a:t>
            </a:r>
            <a:r>
              <a:rPr sz="3600" dirty="0"/>
              <a:t>: holiness as quiet faithfulness, life from the Divine Center.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F3856E9-4239-4EE7-A372-FDCF4882F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C9CDCF-90F8-42B0-BD0A-794C526880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30095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7D05FE-3FB8-4314-A050-9AB40814D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8" y="-11219"/>
            <a:ext cx="4235231" cy="6483075"/>
            <a:chOff x="-19221" y="0"/>
            <a:chExt cx="5646974" cy="648307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DDC6C42-DDD5-4105-85F2-9C052563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FB95E12-4EF0-42F7-BCF9-AD31B4C8E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338F8B2-67A9-4086-9341-7705CAB6F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653AAAF-CCEF-494B-9366-16BB3815A6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4B356D9-49C3-412F-8E03-AC9AE8371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2023236"/>
            <a:ext cx="2744832" cy="28209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5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Immersing Ourselves in the Story</a:t>
            </a: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36C31B6B-17FE-EC08-83AE-F72A435691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1038110"/>
              </p:ext>
            </p:extLst>
          </p:nvPr>
        </p:nvGraphicFramePr>
        <p:xfrm>
          <a:off x="3505199" y="165022"/>
          <a:ext cx="5529943" cy="6527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F3856E9-4239-4EE7-A372-FDCF4882F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C9CDCF-90F8-42B0-BD0A-794C526880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30095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7D05FE-3FB8-4314-A050-9AB40814D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8" y="-11219"/>
            <a:ext cx="4235231" cy="6483075"/>
            <a:chOff x="-19221" y="0"/>
            <a:chExt cx="5646974" cy="648307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DDC6C42-DDD5-4105-85F2-9C052563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FB95E12-4EF0-42F7-BCF9-AD31B4C8E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338F8B2-67A9-4086-9341-7705CAB6F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653AAAF-CCEF-494B-9366-16BB3815A6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4B356D9-49C3-412F-8E03-AC9AE8371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2023236"/>
            <a:ext cx="2744832" cy="28209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5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Your “Silent Years”</a:t>
            </a: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ED3D1175-74ED-9E12-FC1E-C0CCDDE3AD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4201254"/>
              </p:ext>
            </p:extLst>
          </p:nvPr>
        </p:nvGraphicFramePr>
        <p:xfrm>
          <a:off x="3461657" y="165022"/>
          <a:ext cx="5519057" cy="6527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09B735-24F8-5FA2-0613-E62BD7F345F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2280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u="sng"/>
              <a:t>Three Advent Invitations</a:t>
            </a: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1DB1A49E-DB38-77F3-6715-03381E10E3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3761122"/>
              </p:ext>
            </p:extLst>
          </p:nvPr>
        </p:nvGraphicFramePr>
        <p:xfrm>
          <a:off x="185057" y="1436914"/>
          <a:ext cx="8784772" cy="5290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extBox 6">
            <a:extLst>
              <a:ext uri="{FF2B5EF4-FFF2-40B4-BE49-F238E27FC236}">
                <a16:creationId xmlns:a16="http://schemas.microsoft.com/office/drawing/2014/main" id="{F148FD7E-AFC6-C368-F198-6F959A557B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478999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059" y="130630"/>
            <a:ext cx="3129252" cy="65232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</a:pPr>
            <a:r>
              <a:rPr lang="en-US" sz="4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Standing on the Threshold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6039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D87C426E-882A-8E93-56A2-FE148A11C0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6759639"/>
              </p:ext>
            </p:extLst>
          </p:nvPr>
        </p:nvGraphicFramePr>
        <p:xfrm>
          <a:off x="3673856" y="130630"/>
          <a:ext cx="5285085" cy="6529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ty in the woods&#10;&#10;AI-generated content may be incorrect.">
            <a:extLst>
              <a:ext uri="{FF2B5EF4-FFF2-40B4-BE49-F238E27FC236}">
                <a16:creationId xmlns:a16="http://schemas.microsoft.com/office/drawing/2014/main" id="{E1CC4724-944C-9AF3-6DC1-BBA64EB746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185" r="3482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523933-4353-4C5D-A9E2-860DE3DF6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>
            <a:normAutofit/>
          </a:bodyPr>
          <a:lstStyle/>
          <a:p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Mary traveled to the Hill Country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071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125" y="1153572"/>
            <a:ext cx="2400300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Galatians 4:4-5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35481" y="591344"/>
            <a:ext cx="5179868" cy="5585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000" dirty="0"/>
              <a:t>“But when the fullness of the time came, God sent His Son, born of a woman, born under the Law, so that He might redeem those who were under the Law, that we might receive the adoption as sons.”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545" y="1070800"/>
            <a:ext cx="2954766" cy="55831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</a:pPr>
            <a:r>
              <a:rPr lang="en-US" sz="7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God Set the Stage: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6039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ACAED29E-6632-64AD-57D0-5CC413DC77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2766429"/>
              </p:ext>
            </p:extLst>
          </p:nvPr>
        </p:nvGraphicFramePr>
        <p:xfrm>
          <a:off x="3831401" y="1070800"/>
          <a:ext cx="4683949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57189"/>
            <a:ext cx="2530602" cy="55678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God Set the Stage:</a:t>
            </a:r>
          </a:p>
        </p:txBody>
      </p:sp>
      <p:graphicFrame>
        <p:nvGraphicFramePr>
          <p:cNvPr id="14" name="TextBox 2">
            <a:extLst>
              <a:ext uri="{FF2B5EF4-FFF2-40B4-BE49-F238E27FC236}">
                <a16:creationId xmlns:a16="http://schemas.microsoft.com/office/drawing/2014/main" id="{11539473-5FC1-1A5A-68B1-DB91D3BBBA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2747037"/>
              </p:ext>
            </p:extLst>
          </p:nvPr>
        </p:nvGraphicFramePr>
        <p:xfrm>
          <a:off x="3819906" y="620392"/>
          <a:ext cx="469773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1A9D8B-3117-4D9D-BDA4-DD8189509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5600700" cy="6858000"/>
            <a:chOff x="7467600" y="0"/>
            <a:chExt cx="47244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7877B25-8C10-4C8D-BC88-BF3C557F8F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4F0DD86-96CD-4F5F-BA4D-FFC17F2D6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D92035A-AA2F-4CD8-A556-1CE8BDEC7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27275" cy="6858000"/>
          </a:xfrm>
          <a:custGeom>
            <a:avLst/>
            <a:gdLst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7090188 w 7467600"/>
              <a:gd name="connsiteY3" fmla="*/ 6584365 h 6858000"/>
              <a:gd name="connsiteX4" fmla="*/ 7440138 w 7467600"/>
              <a:gd name="connsiteY4" fmla="*/ 6622648 h 6858000"/>
              <a:gd name="connsiteX5" fmla="*/ 7467600 w 7467600"/>
              <a:gd name="connsiteY5" fmla="*/ 6628217 h 6858000"/>
              <a:gd name="connsiteX6" fmla="*/ 7467600 w 7467600"/>
              <a:gd name="connsiteY6" fmla="*/ 6668575 h 6858000"/>
              <a:gd name="connsiteX7" fmla="*/ 7392322 w 7467600"/>
              <a:gd name="connsiteY7" fmla="*/ 6658238 h 6858000"/>
              <a:gd name="connsiteX8" fmla="*/ 7467600 w 7467600"/>
              <a:gd name="connsiteY8" fmla="*/ 6683873 h 6858000"/>
              <a:gd name="connsiteX9" fmla="*/ 7467600 w 7467600"/>
              <a:gd name="connsiteY9" fmla="*/ 6714215 h 6858000"/>
              <a:gd name="connsiteX10" fmla="*/ 7447383 w 7467600"/>
              <a:gd name="connsiteY10" fmla="*/ 6707202 h 6858000"/>
              <a:gd name="connsiteX11" fmla="*/ 7289862 w 7467600"/>
              <a:gd name="connsiteY11" fmla="*/ 6659827 h 6858000"/>
              <a:gd name="connsiteX12" fmla="*/ 7434024 w 7467600"/>
              <a:gd name="connsiteY12" fmla="*/ 6722130 h 6858000"/>
              <a:gd name="connsiteX13" fmla="*/ 7467600 w 7467600"/>
              <a:gd name="connsiteY13" fmla="*/ 6736157 h 6858000"/>
              <a:gd name="connsiteX14" fmla="*/ 7467600 w 7467600"/>
              <a:gd name="connsiteY14" fmla="*/ 6767913 h 6858000"/>
              <a:gd name="connsiteX15" fmla="*/ 7271814 w 7467600"/>
              <a:gd name="connsiteY15" fmla="*/ 6684601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7090188 w 7467600"/>
              <a:gd name="connsiteY21" fmla="*/ 6584365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61797 w 7467600"/>
              <a:gd name="connsiteY74" fmla="*/ 5419899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126431 w 7467600"/>
              <a:gd name="connsiteY88" fmla="*/ 5737872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6861797 w 7467600"/>
              <a:gd name="connsiteY101" fmla="*/ 5419899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7133363 w 7467600"/>
              <a:gd name="connsiteY125" fmla="*/ 5050246 h 6858000"/>
              <a:gd name="connsiteX126" fmla="*/ 7450656 w 7467600"/>
              <a:gd name="connsiteY126" fmla="*/ 5134750 h 6858000"/>
              <a:gd name="connsiteX127" fmla="*/ 7467600 w 7467600"/>
              <a:gd name="connsiteY127" fmla="*/ 5142496 h 6858000"/>
              <a:gd name="connsiteX128" fmla="*/ 7467600 w 7467600"/>
              <a:gd name="connsiteY128" fmla="*/ 5158623 h 6858000"/>
              <a:gd name="connsiteX129" fmla="*/ 7427076 w 7467600"/>
              <a:gd name="connsiteY129" fmla="*/ 5142684 h 6858000"/>
              <a:gd name="connsiteX130" fmla="*/ 7467600 w 7467600"/>
              <a:gd name="connsiteY130" fmla="*/ 5164774 h 6858000"/>
              <a:gd name="connsiteX131" fmla="*/ 7467600 w 7467600"/>
              <a:gd name="connsiteY131" fmla="*/ 5199146 h 6858000"/>
              <a:gd name="connsiteX132" fmla="*/ 7391022 w 7467600"/>
              <a:gd name="connsiteY132" fmla="*/ 5158141 h 6858000"/>
              <a:gd name="connsiteX133" fmla="*/ 7312201 w 7467600"/>
              <a:gd name="connsiteY133" fmla="*/ 5128278 h 6858000"/>
              <a:gd name="connsiteX134" fmla="*/ 7343603 w 7467600"/>
              <a:gd name="connsiteY134" fmla="*/ 5149746 h 6858000"/>
              <a:gd name="connsiteX135" fmla="*/ 7467600 w 7467600"/>
              <a:gd name="connsiteY135" fmla="*/ 5241225 h 6858000"/>
              <a:gd name="connsiteX136" fmla="*/ 7467600 w 7467600"/>
              <a:gd name="connsiteY136" fmla="*/ 5277736 h 6858000"/>
              <a:gd name="connsiteX137" fmla="*/ 7327465 w 7467600"/>
              <a:gd name="connsiteY137" fmla="*/ 5174181 h 6858000"/>
              <a:gd name="connsiteX138" fmla="*/ 7244057 w 7467600"/>
              <a:gd name="connsiteY138" fmla="*/ 5124233 h 6858000"/>
              <a:gd name="connsiteX139" fmla="*/ 7353035 w 7467600"/>
              <a:gd name="connsiteY139" fmla="*/ 5197318 h 6858000"/>
              <a:gd name="connsiteX140" fmla="*/ 7467600 w 7467600"/>
              <a:gd name="connsiteY140" fmla="*/ 5297634 h 6858000"/>
              <a:gd name="connsiteX141" fmla="*/ 7467600 w 7467600"/>
              <a:gd name="connsiteY141" fmla="*/ 5361850 h 6858000"/>
              <a:gd name="connsiteX142" fmla="*/ 7368569 w 7467600"/>
              <a:gd name="connsiteY142" fmla="*/ 5270182 h 6858000"/>
              <a:gd name="connsiteX143" fmla="*/ 7131946 w 7467600"/>
              <a:gd name="connsiteY143" fmla="*/ 5075653 h 6858000"/>
              <a:gd name="connsiteX144" fmla="*/ 7133363 w 7467600"/>
              <a:gd name="connsiteY144" fmla="*/ 5050246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7467600 w 7467600"/>
              <a:gd name="connsiteY834" fmla="*/ 163142 h 6858000"/>
              <a:gd name="connsiteX835" fmla="*/ 7467600 w 7467600"/>
              <a:gd name="connsiteY835" fmla="*/ 789215 h 6858000"/>
              <a:gd name="connsiteX836" fmla="*/ 7451412 w 7467600"/>
              <a:gd name="connsiteY836" fmla="*/ 799572 h 6858000"/>
              <a:gd name="connsiteX837" fmla="*/ 7419999 w 7467600"/>
              <a:gd name="connsiteY837" fmla="*/ 774360 h 6858000"/>
              <a:gd name="connsiteX838" fmla="*/ 7429067 w 7467600"/>
              <a:gd name="connsiteY838" fmla="*/ 402737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29067 w 7467600"/>
              <a:gd name="connsiteY844" fmla="*/ 402737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7429067 w 7467600"/>
              <a:gd name="connsiteY848" fmla="*/ 402737 h 6858000"/>
              <a:gd name="connsiteX849" fmla="*/ 5905192 w 7467600"/>
              <a:gd name="connsiteY849" fmla="*/ 163079 h 6858000"/>
              <a:gd name="connsiteX850" fmla="*/ 5865655 w 7467600"/>
              <a:gd name="connsiteY850" fmla="*/ 171901 h 6858000"/>
              <a:gd name="connsiteX851" fmla="*/ 5259740 w 7467600"/>
              <a:gd name="connsiteY851" fmla="*/ 257013 h 6858000"/>
              <a:gd name="connsiteX852" fmla="*/ 5208466 w 7467600"/>
              <a:gd name="connsiteY852" fmla="*/ 257550 h 6858000"/>
              <a:gd name="connsiteX853" fmla="*/ 4980204 w 7467600"/>
              <a:gd name="connsiteY853" fmla="*/ 271903 h 6858000"/>
              <a:gd name="connsiteX854" fmla="*/ 5068068 w 7467600"/>
              <a:gd name="connsiteY854" fmla="*/ 282244 h 6858000"/>
              <a:gd name="connsiteX855" fmla="*/ 5153231 w 7467600"/>
              <a:gd name="connsiteY855" fmla="*/ 292240 h 6858000"/>
              <a:gd name="connsiteX856" fmla="*/ 5426491 w 7467600"/>
              <a:gd name="connsiteY856" fmla="*/ 281128 h 6858000"/>
              <a:gd name="connsiteX857" fmla="*/ 5731212 w 7467600"/>
              <a:gd name="connsiteY857" fmla="*/ 231951 h 6858000"/>
              <a:gd name="connsiteX858" fmla="*/ 5905192 w 7467600"/>
              <a:gd name="connsiteY858" fmla="*/ 163079 h 6858000"/>
              <a:gd name="connsiteX859" fmla="*/ 5944437 w 7467600"/>
              <a:gd name="connsiteY859" fmla="*/ 113829 h 6858000"/>
              <a:gd name="connsiteX860" fmla="*/ 5825032 w 7467600"/>
              <a:gd name="connsiteY860" fmla="*/ 146405 h 6858000"/>
              <a:gd name="connsiteX861" fmla="*/ 4955599 w 7467600"/>
              <a:gd name="connsiteY861" fmla="*/ 247008 h 6858000"/>
              <a:gd name="connsiteX862" fmla="*/ 5210104 w 7467600"/>
              <a:gd name="connsiteY862" fmla="*/ 228123 h 6858000"/>
              <a:gd name="connsiteX863" fmla="*/ 5261015 w 7467600"/>
              <a:gd name="connsiteY863" fmla="*/ 227087 h 6858000"/>
              <a:gd name="connsiteX864" fmla="*/ 5861181 w 7467600"/>
              <a:gd name="connsiteY864" fmla="*/ 143093 h 6858000"/>
              <a:gd name="connsiteX865" fmla="*/ 5961252 w 7467600"/>
              <a:gd name="connsiteY865" fmla="*/ 114820 h 6858000"/>
              <a:gd name="connsiteX866" fmla="*/ 5944437 w 7467600"/>
              <a:gd name="connsiteY866" fmla="*/ 113829 h 6858000"/>
              <a:gd name="connsiteX867" fmla="*/ 3882765 w 7467600"/>
              <a:gd name="connsiteY867" fmla="*/ 0 h 6858000"/>
              <a:gd name="connsiteX868" fmla="*/ 3995099 w 7467600"/>
              <a:gd name="connsiteY868" fmla="*/ 0 h 6858000"/>
              <a:gd name="connsiteX869" fmla="*/ 4163818 w 7467600"/>
              <a:gd name="connsiteY869" fmla="*/ 234104 h 6858000"/>
              <a:gd name="connsiteX870" fmla="*/ 4172099 w 7467600"/>
              <a:gd name="connsiteY870" fmla="*/ 234207 h 6858000"/>
              <a:gd name="connsiteX871" fmla="*/ 4784282 w 7467600"/>
              <a:gd name="connsiteY871" fmla="*/ 276561 h 6858000"/>
              <a:gd name="connsiteX872" fmla="*/ 4801687 w 7467600"/>
              <a:gd name="connsiteY872" fmla="*/ 267764 h 6858000"/>
              <a:gd name="connsiteX873" fmla="*/ 6082788 w 7467600"/>
              <a:gd name="connsiteY873" fmla="*/ 64119 h 6858000"/>
              <a:gd name="connsiteX874" fmla="*/ 6099442 w 7467600"/>
              <a:gd name="connsiteY874" fmla="*/ 82568 h 6858000"/>
              <a:gd name="connsiteX875" fmla="*/ 4804137 w 7467600"/>
              <a:gd name="connsiteY875" fmla="*/ 320931 h 6858000"/>
              <a:gd name="connsiteX876" fmla="*/ 4227047 w 7467600"/>
              <a:gd name="connsiteY876" fmla="*/ 313415 h 6858000"/>
              <a:gd name="connsiteX877" fmla="*/ 4346041 w 7467600"/>
              <a:gd name="connsiteY877" fmla="*/ 456086 h 6858000"/>
              <a:gd name="connsiteX878" fmla="*/ 4870967 w 7467600"/>
              <a:gd name="connsiteY878" fmla="*/ 963061 h 6858000"/>
              <a:gd name="connsiteX879" fmla="*/ 4889647 w 7467600"/>
              <a:gd name="connsiteY879" fmla="*/ 957147 h 6858000"/>
              <a:gd name="connsiteX880" fmla="*/ 5422504 w 7467600"/>
              <a:gd name="connsiteY880" fmla="*/ 805191 h 6858000"/>
              <a:gd name="connsiteX881" fmla="*/ 6087656 w 7467600"/>
              <a:gd name="connsiteY881" fmla="*/ 826703 h 6858000"/>
              <a:gd name="connsiteX882" fmla="*/ 6058717 w 7467600"/>
              <a:gd name="connsiteY882" fmla="*/ 865992 h 6858000"/>
              <a:gd name="connsiteX883" fmla="*/ 4974153 w 7467600"/>
              <a:gd name="connsiteY883" fmla="*/ 1045456 h 6858000"/>
              <a:gd name="connsiteX884" fmla="*/ 5627835 w 7467600"/>
              <a:gd name="connsiteY884" fmla="*/ 1472077 h 6858000"/>
              <a:gd name="connsiteX885" fmla="*/ 5629817 w 7467600"/>
              <a:gd name="connsiteY885" fmla="*/ 1471412 h 6858000"/>
              <a:gd name="connsiteX886" fmla="*/ 5634124 w 7467600"/>
              <a:gd name="connsiteY886" fmla="*/ 1470572 h 6858000"/>
              <a:gd name="connsiteX887" fmla="*/ 5755832 w 7467600"/>
              <a:gd name="connsiteY887" fmla="*/ 1383886 h 6858000"/>
              <a:gd name="connsiteX888" fmla="*/ 6014186 w 7467600"/>
              <a:gd name="connsiteY888" fmla="*/ 1279799 h 6858000"/>
              <a:gd name="connsiteX889" fmla="*/ 6901619 w 7467600"/>
              <a:gd name="connsiteY889" fmla="*/ 1047874 h 6858000"/>
              <a:gd name="connsiteX890" fmla="*/ 6931566 w 7467600"/>
              <a:gd name="connsiteY890" fmla="*/ 1062034 h 6858000"/>
              <a:gd name="connsiteX891" fmla="*/ 5790982 w 7467600"/>
              <a:gd name="connsiteY891" fmla="*/ 1561380 h 6858000"/>
              <a:gd name="connsiteX892" fmla="*/ 6188971 w 7467600"/>
              <a:gd name="connsiteY892" fmla="*/ 1755168 h 6858000"/>
              <a:gd name="connsiteX893" fmla="*/ 6202446 w 7467600"/>
              <a:gd name="connsiteY893" fmla="*/ 1752268 h 6858000"/>
              <a:gd name="connsiteX894" fmla="*/ 7179560 w 7467600"/>
              <a:gd name="connsiteY894" fmla="*/ 1467551 h 6858000"/>
              <a:gd name="connsiteX895" fmla="*/ 7158730 w 7467600"/>
              <a:gd name="connsiteY895" fmla="*/ 1507835 h 6858000"/>
              <a:gd name="connsiteX896" fmla="*/ 6326959 w 7467600"/>
              <a:gd name="connsiteY896" fmla="*/ 1817686 h 6858000"/>
              <a:gd name="connsiteX897" fmla="*/ 6537433 w 7467600"/>
              <a:gd name="connsiteY897" fmla="*/ 1907790 h 6858000"/>
              <a:gd name="connsiteX898" fmla="*/ 6550221 w 7467600"/>
              <a:gd name="connsiteY898" fmla="*/ 1910729 h 6858000"/>
              <a:gd name="connsiteX899" fmla="*/ 6964438 w 7467600"/>
              <a:gd name="connsiteY899" fmla="*/ 2209505 h 6858000"/>
              <a:gd name="connsiteX900" fmla="*/ 7367862 w 7467600"/>
              <a:gd name="connsiteY900" fmla="*/ 2806833 h 6858000"/>
              <a:gd name="connsiteX901" fmla="*/ 7364329 w 7467600"/>
              <a:gd name="connsiteY901" fmla="*/ 2826907 h 6858000"/>
              <a:gd name="connsiteX902" fmla="*/ 7290545 w 7467600"/>
              <a:gd name="connsiteY902" fmla="*/ 2850663 h 6858000"/>
              <a:gd name="connsiteX903" fmla="*/ 6472036 w 7467600"/>
              <a:gd name="connsiteY903" fmla="*/ 1959003 h 6858000"/>
              <a:gd name="connsiteX904" fmla="*/ 5792897 w 7467600"/>
              <a:gd name="connsiteY904" fmla="*/ 1647747 h 6858000"/>
              <a:gd name="connsiteX905" fmla="*/ 5842751 w 7467600"/>
              <a:gd name="connsiteY905" fmla="*/ 1816112 h 6858000"/>
              <a:gd name="connsiteX906" fmla="*/ 5847424 w 7467600"/>
              <a:gd name="connsiteY906" fmla="*/ 1815776 h 6858000"/>
              <a:gd name="connsiteX907" fmla="*/ 6399821 w 7467600"/>
              <a:gd name="connsiteY907" fmla="*/ 2344799 h 6858000"/>
              <a:gd name="connsiteX908" fmla="*/ 6323232 w 7467600"/>
              <a:gd name="connsiteY908" fmla="*/ 2389634 h 6858000"/>
              <a:gd name="connsiteX909" fmla="*/ 5942958 w 7467600"/>
              <a:gd name="connsiteY909" fmla="*/ 2077708 h 6858000"/>
              <a:gd name="connsiteX910" fmla="*/ 5921559 w 7467600"/>
              <a:gd name="connsiteY910" fmla="*/ 2378596 h 6858000"/>
              <a:gd name="connsiteX911" fmla="*/ 5817651 w 7467600"/>
              <a:gd name="connsiteY911" fmla="*/ 3023919 h 6858000"/>
              <a:gd name="connsiteX912" fmla="*/ 5729634 w 7467600"/>
              <a:gd name="connsiteY912" fmla="*/ 3051849 h 6858000"/>
              <a:gd name="connsiteX913" fmla="*/ 5611018 w 7467600"/>
              <a:gd name="connsiteY913" fmla="*/ 2316769 h 6858000"/>
              <a:gd name="connsiteX914" fmla="*/ 5687608 w 7467600"/>
              <a:gd name="connsiteY914" fmla="*/ 2039972 h 6858000"/>
              <a:gd name="connsiteX915" fmla="*/ 5657554 w 7467600"/>
              <a:gd name="connsiteY915" fmla="*/ 1576445 h 6858000"/>
              <a:gd name="connsiteX916" fmla="*/ 5150475 w 7467600"/>
              <a:gd name="connsiteY916" fmla="*/ 1274012 h 6858000"/>
              <a:gd name="connsiteX917" fmla="*/ 5349142 w 7467600"/>
              <a:gd name="connsiteY917" fmla="*/ 2204405 h 6858000"/>
              <a:gd name="connsiteX918" fmla="*/ 5262214 w 7467600"/>
              <a:gd name="connsiteY918" fmla="*/ 2233836 h 6858000"/>
              <a:gd name="connsiteX919" fmla="*/ 4981539 w 7467600"/>
              <a:gd name="connsiteY919" fmla="*/ 1542201 h 6858000"/>
              <a:gd name="connsiteX920" fmla="*/ 4958461 w 7467600"/>
              <a:gd name="connsiteY920" fmla="*/ 1136957 h 6858000"/>
              <a:gd name="connsiteX921" fmla="*/ 4655015 w 7467600"/>
              <a:gd name="connsiteY921" fmla="*/ 891426 h 6858000"/>
              <a:gd name="connsiteX922" fmla="*/ 4348002 w 7467600"/>
              <a:gd name="connsiteY922" fmla="*/ 2205895 h 6858000"/>
              <a:gd name="connsiteX923" fmla="*/ 4262250 w 7467600"/>
              <a:gd name="connsiteY923" fmla="*/ 2219972 h 6858000"/>
              <a:gd name="connsiteX924" fmla="*/ 4550611 w 7467600"/>
              <a:gd name="connsiteY924" fmla="*/ 817540 h 6858000"/>
              <a:gd name="connsiteX925" fmla="*/ 4564418 w 7467600"/>
              <a:gd name="connsiteY925" fmla="*/ 808293 h 6858000"/>
              <a:gd name="connsiteX926" fmla="*/ 4266388 w 7467600"/>
              <a:gd name="connsiteY926" fmla="*/ 500083 h 6858000"/>
              <a:gd name="connsiteX927" fmla="*/ 4032842 w 7467600"/>
              <a:gd name="connsiteY927" fmla="*/ 211809 h 6858000"/>
              <a:gd name="connsiteX928" fmla="*/ 3882765 w 7467600"/>
              <a:gd name="connsiteY928" fmla="*/ 0 h 6858000"/>
              <a:gd name="connsiteX929" fmla="*/ 3721337 w 7467600"/>
              <a:gd name="connsiteY929" fmla="*/ 0 h 6858000"/>
              <a:gd name="connsiteX930" fmla="*/ 3797544 w 7467600"/>
              <a:gd name="connsiteY930" fmla="*/ 0 h 6858000"/>
              <a:gd name="connsiteX931" fmla="*/ 3775734 w 7467600"/>
              <a:gd name="connsiteY931" fmla="*/ 95131 h 6858000"/>
              <a:gd name="connsiteX932" fmla="*/ 3724807 w 7467600"/>
              <a:gd name="connsiteY932" fmla="*/ 272257 h 6858000"/>
              <a:gd name="connsiteX933" fmla="*/ 3726844 w 7467600"/>
              <a:gd name="connsiteY933" fmla="*/ 282988 h 6858000"/>
              <a:gd name="connsiteX934" fmla="*/ 3742664 w 7467600"/>
              <a:gd name="connsiteY934" fmla="*/ 279918 h 6858000"/>
              <a:gd name="connsiteX935" fmla="*/ 4103910 w 7467600"/>
              <a:gd name="connsiteY935" fmla="*/ 1161917 h 6858000"/>
              <a:gd name="connsiteX936" fmla="*/ 4020269 w 7467600"/>
              <a:gd name="connsiteY936" fmla="*/ 1200406 h 6858000"/>
              <a:gd name="connsiteX937" fmla="*/ 3674882 w 7467600"/>
              <a:gd name="connsiteY937" fmla="*/ 488524 h 6858000"/>
              <a:gd name="connsiteX938" fmla="*/ 3132682 w 7467600"/>
              <a:gd name="connsiteY938" fmla="*/ 1072284 h 6858000"/>
              <a:gd name="connsiteX939" fmla="*/ 2716346 w 7467600"/>
              <a:gd name="connsiteY939" fmla="*/ 1276376 h 6858000"/>
              <a:gd name="connsiteX940" fmla="*/ 2716772 w 7467600"/>
              <a:gd name="connsiteY940" fmla="*/ 1255462 h 6858000"/>
              <a:gd name="connsiteX941" fmla="*/ 3471096 w 7467600"/>
              <a:gd name="connsiteY941" fmla="*/ 437072 h 6858000"/>
              <a:gd name="connsiteX942" fmla="*/ 3639057 w 7467600"/>
              <a:gd name="connsiteY942" fmla="*/ 286334 h 6858000"/>
              <a:gd name="connsiteX943" fmla="*/ 3640309 w 7467600"/>
              <a:gd name="connsiteY943" fmla="*/ 284664 h 6858000"/>
              <a:gd name="connsiteX944" fmla="*/ 3646022 w 7467600"/>
              <a:gd name="connsiteY944" fmla="*/ 276711 h 6858000"/>
              <a:gd name="connsiteX945" fmla="*/ 3707943 w 7467600"/>
              <a:gd name="connsiteY945" fmla="*/ 65958 h 6858000"/>
              <a:gd name="connsiteX946" fmla="*/ 3721337 w 7467600"/>
              <a:gd name="connsiteY946" fmla="*/ 0 h 6858000"/>
              <a:gd name="connsiteX947" fmla="*/ 2867960 w 7467600"/>
              <a:gd name="connsiteY947" fmla="*/ 0 h 6858000"/>
              <a:gd name="connsiteX948" fmla="*/ 2926351 w 7467600"/>
              <a:gd name="connsiteY948" fmla="*/ 0 h 6858000"/>
              <a:gd name="connsiteX949" fmla="*/ 2902823 w 7467600"/>
              <a:gd name="connsiteY949" fmla="*/ 262929 h 6858000"/>
              <a:gd name="connsiteX950" fmla="*/ 2940663 w 7467600"/>
              <a:gd name="connsiteY950" fmla="*/ 140884 h 6858000"/>
              <a:gd name="connsiteX951" fmla="*/ 2947039 w 7467600"/>
              <a:gd name="connsiteY951" fmla="*/ 122524 h 6858000"/>
              <a:gd name="connsiteX952" fmla="*/ 2984316 w 7467600"/>
              <a:gd name="connsiteY952" fmla="*/ 0 h 6858000"/>
              <a:gd name="connsiteX953" fmla="*/ 3016114 w 7467600"/>
              <a:gd name="connsiteY953" fmla="*/ 0 h 6858000"/>
              <a:gd name="connsiteX954" fmla="*/ 2979949 w 7467600"/>
              <a:gd name="connsiteY954" fmla="*/ 119274 h 6858000"/>
              <a:gd name="connsiteX955" fmla="*/ 3023879 w 7467600"/>
              <a:gd name="connsiteY955" fmla="*/ 0 h 6858000"/>
              <a:gd name="connsiteX956" fmla="*/ 3105400 w 7467600"/>
              <a:gd name="connsiteY956" fmla="*/ 0 h 6858000"/>
              <a:gd name="connsiteX957" fmla="*/ 3094669 w 7467600"/>
              <a:gd name="connsiteY957" fmla="*/ 30308 h 6858000"/>
              <a:gd name="connsiteX958" fmla="*/ 2901945 w 7467600"/>
              <a:gd name="connsiteY958" fmla="*/ 466538 h 6858000"/>
              <a:gd name="connsiteX959" fmla="*/ 2815209 w 7467600"/>
              <a:gd name="connsiteY959" fmla="*/ 497361 h 6858000"/>
              <a:gd name="connsiteX960" fmla="*/ 2844845 w 7467600"/>
              <a:gd name="connsiteY960" fmla="*/ 127638 h 6858000"/>
              <a:gd name="connsiteX961" fmla="*/ 2867960 w 7467600"/>
              <a:gd name="connsiteY961" fmla="*/ 0 h 6858000"/>
              <a:gd name="connsiteX962" fmla="*/ 1057230 w 7467600"/>
              <a:gd name="connsiteY962" fmla="*/ 0 h 6858000"/>
              <a:gd name="connsiteX963" fmla="*/ 1111003 w 7467600"/>
              <a:gd name="connsiteY963" fmla="*/ 0 h 6858000"/>
              <a:gd name="connsiteX964" fmla="*/ 1125553 w 7467600"/>
              <a:gd name="connsiteY964" fmla="*/ 52588 h 6858000"/>
              <a:gd name="connsiteX965" fmla="*/ 1304276 w 7467600"/>
              <a:gd name="connsiteY965" fmla="*/ 476275 h 6858000"/>
              <a:gd name="connsiteX966" fmla="*/ 1492066 w 7467600"/>
              <a:gd name="connsiteY966" fmla="*/ 886333 h 6858000"/>
              <a:gd name="connsiteX967" fmla="*/ 1423698 w 7467600"/>
              <a:gd name="connsiteY967" fmla="*/ 710817 h 6858000"/>
              <a:gd name="connsiteX968" fmla="*/ 1357609 w 7467600"/>
              <a:gd name="connsiteY968" fmla="*/ 532892 h 6858000"/>
              <a:gd name="connsiteX969" fmla="*/ 1309550 w 7467600"/>
              <a:gd name="connsiteY969" fmla="*/ 374031 h 6858000"/>
              <a:gd name="connsiteX970" fmla="*/ 1193673 w 7467600"/>
              <a:gd name="connsiteY970" fmla="*/ 49533 h 6858000"/>
              <a:gd name="connsiteX971" fmla="*/ 1164391 w 7467600"/>
              <a:gd name="connsiteY971" fmla="*/ 0 h 6858000"/>
              <a:gd name="connsiteX972" fmla="*/ 1200666 w 7467600"/>
              <a:gd name="connsiteY972" fmla="*/ 0 h 6858000"/>
              <a:gd name="connsiteX973" fmla="*/ 1223408 w 7467600"/>
              <a:gd name="connsiteY973" fmla="*/ 38996 h 6858000"/>
              <a:gd name="connsiteX974" fmla="*/ 1339635 w 7467600"/>
              <a:gd name="connsiteY974" fmla="*/ 365517 h 6858000"/>
              <a:gd name="connsiteX975" fmla="*/ 1387469 w 7467600"/>
              <a:gd name="connsiteY975" fmla="*/ 523079 h 6858000"/>
              <a:gd name="connsiteX976" fmla="*/ 1452685 w 7467600"/>
              <a:gd name="connsiteY976" fmla="*/ 699806 h 6858000"/>
              <a:gd name="connsiteX977" fmla="*/ 1492092 w 7467600"/>
              <a:gd name="connsiteY977" fmla="*/ 800424 h 6858000"/>
              <a:gd name="connsiteX978" fmla="*/ 1455302 w 7467600"/>
              <a:gd name="connsiteY978" fmla="*/ 632913 h 6858000"/>
              <a:gd name="connsiteX979" fmla="*/ 1222336 w 7467600"/>
              <a:gd name="connsiteY979" fmla="*/ 9480 h 6858000"/>
              <a:gd name="connsiteX980" fmla="*/ 1214634 w 7467600"/>
              <a:gd name="connsiteY980" fmla="*/ 0 h 6858000"/>
              <a:gd name="connsiteX981" fmla="*/ 1289827 w 7467600"/>
              <a:gd name="connsiteY981" fmla="*/ 0 h 6858000"/>
              <a:gd name="connsiteX982" fmla="*/ 1321076 w 7467600"/>
              <a:gd name="connsiteY982" fmla="*/ 59722 h 6858000"/>
              <a:gd name="connsiteX983" fmla="*/ 1512579 w 7467600"/>
              <a:gd name="connsiteY983" fmla="*/ 626441 h 6858000"/>
              <a:gd name="connsiteX984" fmla="*/ 1506076 w 7467600"/>
              <a:gd name="connsiteY984" fmla="*/ 1089289 h 6858000"/>
              <a:gd name="connsiteX985" fmla="*/ 1486346 w 7467600"/>
              <a:gd name="connsiteY985" fmla="*/ 1079919 h 6858000"/>
              <a:gd name="connsiteX986" fmla="*/ 1070511 w 7467600"/>
              <a:gd name="connsiteY986" fmla="*/ 48609 h 6858000"/>
              <a:gd name="connsiteX987" fmla="*/ 1057230 w 7467600"/>
              <a:gd name="connsiteY987" fmla="*/ 0 h 6858000"/>
              <a:gd name="connsiteX988" fmla="*/ 43151 w 7467600"/>
              <a:gd name="connsiteY988" fmla="*/ 0 h 6858000"/>
              <a:gd name="connsiteX989" fmla="*/ 95283 w 7467600"/>
              <a:gd name="connsiteY989" fmla="*/ 0 h 6858000"/>
              <a:gd name="connsiteX990" fmla="*/ 300708 w 7467600"/>
              <a:gd name="connsiteY990" fmla="*/ 154571 h 6858000"/>
              <a:gd name="connsiteX991" fmla="*/ 530414 w 7467600"/>
              <a:gd name="connsiteY991" fmla="*/ 354673 h 6858000"/>
              <a:gd name="connsiteX992" fmla="*/ 333785 w 7467600"/>
              <a:gd name="connsiteY992" fmla="*/ 161564 h 6858000"/>
              <a:gd name="connsiteX993" fmla="*/ 147005 w 7467600"/>
              <a:gd name="connsiteY993" fmla="*/ 0 h 6858000"/>
              <a:gd name="connsiteX994" fmla="*/ 272509 w 7467600"/>
              <a:gd name="connsiteY994" fmla="*/ 0 h 6858000"/>
              <a:gd name="connsiteX995" fmla="*/ 326276 w 7467600"/>
              <a:gd name="connsiteY995" fmla="*/ 45847 h 6858000"/>
              <a:gd name="connsiteX996" fmla="*/ 823759 w 7467600"/>
              <a:gd name="connsiteY996" fmla="*/ 574145 h 6858000"/>
              <a:gd name="connsiteX997" fmla="*/ 811254 w 7467600"/>
              <a:gd name="connsiteY997" fmla="*/ 665546 h 6858000"/>
              <a:gd name="connsiteX998" fmla="*/ 154042 w 7467600"/>
              <a:gd name="connsiteY998" fmla="*/ 261522 h 6858000"/>
              <a:gd name="connsiteX999" fmla="*/ 13550 w 7467600"/>
              <a:gd name="connsiteY999" fmla="*/ 158423 h 6858000"/>
              <a:gd name="connsiteX1000" fmla="*/ 0 w 7467600"/>
              <a:gd name="connsiteY1000" fmla="*/ 146618 h 6858000"/>
              <a:gd name="connsiteX1001" fmla="*/ 0 w 7467600"/>
              <a:gd name="connsiteY1001" fmla="*/ 59161 h 6858000"/>
              <a:gd name="connsiteX1002" fmla="*/ 45427 w 7467600"/>
              <a:gd name="connsiteY1002" fmla="*/ 101078 h 6858000"/>
              <a:gd name="connsiteX1003" fmla="*/ 630103 w 7467600"/>
              <a:gd name="connsiteY1003" fmla="*/ 485885 h 6858000"/>
              <a:gd name="connsiteX1004" fmla="*/ 532040 w 7467600"/>
              <a:gd name="connsiteY1004" fmla="*/ 399359 h 6858000"/>
              <a:gd name="connsiteX1005" fmla="*/ 517618 w 7467600"/>
              <a:gd name="connsiteY1005" fmla="*/ 385726 h 6858000"/>
              <a:gd name="connsiteX1006" fmla="*/ 285074 w 7467600"/>
              <a:gd name="connsiteY1006" fmla="*/ 182755 h 6858000"/>
              <a:gd name="connsiteX1007" fmla="*/ 43151 w 7467600"/>
              <a:gd name="connsiteY100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19999 w 7467600"/>
              <a:gd name="connsiteY844" fmla="*/ 774360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5905192 w 7467600"/>
              <a:gd name="connsiteY848" fmla="*/ 163079 h 6858000"/>
              <a:gd name="connsiteX849" fmla="*/ 5865655 w 7467600"/>
              <a:gd name="connsiteY849" fmla="*/ 171901 h 6858000"/>
              <a:gd name="connsiteX850" fmla="*/ 5259740 w 7467600"/>
              <a:gd name="connsiteY850" fmla="*/ 257013 h 6858000"/>
              <a:gd name="connsiteX851" fmla="*/ 5208466 w 7467600"/>
              <a:gd name="connsiteY851" fmla="*/ 257550 h 6858000"/>
              <a:gd name="connsiteX852" fmla="*/ 4980204 w 7467600"/>
              <a:gd name="connsiteY852" fmla="*/ 271903 h 6858000"/>
              <a:gd name="connsiteX853" fmla="*/ 5068068 w 7467600"/>
              <a:gd name="connsiteY853" fmla="*/ 282244 h 6858000"/>
              <a:gd name="connsiteX854" fmla="*/ 5153231 w 7467600"/>
              <a:gd name="connsiteY854" fmla="*/ 292240 h 6858000"/>
              <a:gd name="connsiteX855" fmla="*/ 5426491 w 7467600"/>
              <a:gd name="connsiteY855" fmla="*/ 281128 h 6858000"/>
              <a:gd name="connsiteX856" fmla="*/ 5731212 w 7467600"/>
              <a:gd name="connsiteY856" fmla="*/ 231951 h 6858000"/>
              <a:gd name="connsiteX857" fmla="*/ 5905192 w 7467600"/>
              <a:gd name="connsiteY857" fmla="*/ 163079 h 6858000"/>
              <a:gd name="connsiteX858" fmla="*/ 5944437 w 7467600"/>
              <a:gd name="connsiteY858" fmla="*/ 113829 h 6858000"/>
              <a:gd name="connsiteX859" fmla="*/ 5825032 w 7467600"/>
              <a:gd name="connsiteY859" fmla="*/ 146405 h 6858000"/>
              <a:gd name="connsiteX860" fmla="*/ 4955599 w 7467600"/>
              <a:gd name="connsiteY860" fmla="*/ 247008 h 6858000"/>
              <a:gd name="connsiteX861" fmla="*/ 5210104 w 7467600"/>
              <a:gd name="connsiteY861" fmla="*/ 228123 h 6858000"/>
              <a:gd name="connsiteX862" fmla="*/ 5261015 w 7467600"/>
              <a:gd name="connsiteY862" fmla="*/ 227087 h 6858000"/>
              <a:gd name="connsiteX863" fmla="*/ 5861181 w 7467600"/>
              <a:gd name="connsiteY863" fmla="*/ 143093 h 6858000"/>
              <a:gd name="connsiteX864" fmla="*/ 5961252 w 7467600"/>
              <a:gd name="connsiteY864" fmla="*/ 114820 h 6858000"/>
              <a:gd name="connsiteX865" fmla="*/ 5944437 w 7467600"/>
              <a:gd name="connsiteY865" fmla="*/ 113829 h 6858000"/>
              <a:gd name="connsiteX866" fmla="*/ 3882765 w 7467600"/>
              <a:gd name="connsiteY866" fmla="*/ 0 h 6858000"/>
              <a:gd name="connsiteX867" fmla="*/ 3995099 w 7467600"/>
              <a:gd name="connsiteY867" fmla="*/ 0 h 6858000"/>
              <a:gd name="connsiteX868" fmla="*/ 4163818 w 7467600"/>
              <a:gd name="connsiteY868" fmla="*/ 234104 h 6858000"/>
              <a:gd name="connsiteX869" fmla="*/ 4172099 w 7467600"/>
              <a:gd name="connsiteY869" fmla="*/ 234207 h 6858000"/>
              <a:gd name="connsiteX870" fmla="*/ 4784282 w 7467600"/>
              <a:gd name="connsiteY870" fmla="*/ 276561 h 6858000"/>
              <a:gd name="connsiteX871" fmla="*/ 4801687 w 7467600"/>
              <a:gd name="connsiteY871" fmla="*/ 267764 h 6858000"/>
              <a:gd name="connsiteX872" fmla="*/ 6082788 w 7467600"/>
              <a:gd name="connsiteY872" fmla="*/ 64119 h 6858000"/>
              <a:gd name="connsiteX873" fmla="*/ 6099442 w 7467600"/>
              <a:gd name="connsiteY873" fmla="*/ 82568 h 6858000"/>
              <a:gd name="connsiteX874" fmla="*/ 4804137 w 7467600"/>
              <a:gd name="connsiteY874" fmla="*/ 320931 h 6858000"/>
              <a:gd name="connsiteX875" fmla="*/ 4227047 w 7467600"/>
              <a:gd name="connsiteY875" fmla="*/ 313415 h 6858000"/>
              <a:gd name="connsiteX876" fmla="*/ 4346041 w 7467600"/>
              <a:gd name="connsiteY876" fmla="*/ 456086 h 6858000"/>
              <a:gd name="connsiteX877" fmla="*/ 4870967 w 7467600"/>
              <a:gd name="connsiteY877" fmla="*/ 963061 h 6858000"/>
              <a:gd name="connsiteX878" fmla="*/ 4889647 w 7467600"/>
              <a:gd name="connsiteY878" fmla="*/ 957147 h 6858000"/>
              <a:gd name="connsiteX879" fmla="*/ 5422504 w 7467600"/>
              <a:gd name="connsiteY879" fmla="*/ 805191 h 6858000"/>
              <a:gd name="connsiteX880" fmla="*/ 6087656 w 7467600"/>
              <a:gd name="connsiteY880" fmla="*/ 826703 h 6858000"/>
              <a:gd name="connsiteX881" fmla="*/ 6058717 w 7467600"/>
              <a:gd name="connsiteY881" fmla="*/ 865992 h 6858000"/>
              <a:gd name="connsiteX882" fmla="*/ 4974153 w 7467600"/>
              <a:gd name="connsiteY882" fmla="*/ 1045456 h 6858000"/>
              <a:gd name="connsiteX883" fmla="*/ 5627835 w 7467600"/>
              <a:gd name="connsiteY883" fmla="*/ 1472077 h 6858000"/>
              <a:gd name="connsiteX884" fmla="*/ 5629817 w 7467600"/>
              <a:gd name="connsiteY884" fmla="*/ 1471412 h 6858000"/>
              <a:gd name="connsiteX885" fmla="*/ 5634124 w 7467600"/>
              <a:gd name="connsiteY885" fmla="*/ 1470572 h 6858000"/>
              <a:gd name="connsiteX886" fmla="*/ 5755832 w 7467600"/>
              <a:gd name="connsiteY886" fmla="*/ 1383886 h 6858000"/>
              <a:gd name="connsiteX887" fmla="*/ 6014186 w 7467600"/>
              <a:gd name="connsiteY887" fmla="*/ 1279799 h 6858000"/>
              <a:gd name="connsiteX888" fmla="*/ 6901619 w 7467600"/>
              <a:gd name="connsiteY888" fmla="*/ 1047874 h 6858000"/>
              <a:gd name="connsiteX889" fmla="*/ 6931566 w 7467600"/>
              <a:gd name="connsiteY889" fmla="*/ 1062034 h 6858000"/>
              <a:gd name="connsiteX890" fmla="*/ 5790982 w 7467600"/>
              <a:gd name="connsiteY890" fmla="*/ 1561380 h 6858000"/>
              <a:gd name="connsiteX891" fmla="*/ 6188971 w 7467600"/>
              <a:gd name="connsiteY891" fmla="*/ 1755168 h 6858000"/>
              <a:gd name="connsiteX892" fmla="*/ 6202446 w 7467600"/>
              <a:gd name="connsiteY892" fmla="*/ 1752268 h 6858000"/>
              <a:gd name="connsiteX893" fmla="*/ 7179560 w 7467600"/>
              <a:gd name="connsiteY893" fmla="*/ 1467551 h 6858000"/>
              <a:gd name="connsiteX894" fmla="*/ 7158730 w 7467600"/>
              <a:gd name="connsiteY894" fmla="*/ 1507835 h 6858000"/>
              <a:gd name="connsiteX895" fmla="*/ 6326959 w 7467600"/>
              <a:gd name="connsiteY895" fmla="*/ 1817686 h 6858000"/>
              <a:gd name="connsiteX896" fmla="*/ 6537433 w 7467600"/>
              <a:gd name="connsiteY896" fmla="*/ 1907790 h 6858000"/>
              <a:gd name="connsiteX897" fmla="*/ 6550221 w 7467600"/>
              <a:gd name="connsiteY897" fmla="*/ 1910729 h 6858000"/>
              <a:gd name="connsiteX898" fmla="*/ 6964438 w 7467600"/>
              <a:gd name="connsiteY898" fmla="*/ 2209505 h 6858000"/>
              <a:gd name="connsiteX899" fmla="*/ 7367862 w 7467600"/>
              <a:gd name="connsiteY899" fmla="*/ 2806833 h 6858000"/>
              <a:gd name="connsiteX900" fmla="*/ 7364329 w 7467600"/>
              <a:gd name="connsiteY900" fmla="*/ 2826907 h 6858000"/>
              <a:gd name="connsiteX901" fmla="*/ 7290545 w 7467600"/>
              <a:gd name="connsiteY901" fmla="*/ 2850663 h 6858000"/>
              <a:gd name="connsiteX902" fmla="*/ 6472036 w 7467600"/>
              <a:gd name="connsiteY902" fmla="*/ 1959003 h 6858000"/>
              <a:gd name="connsiteX903" fmla="*/ 5792897 w 7467600"/>
              <a:gd name="connsiteY903" fmla="*/ 1647747 h 6858000"/>
              <a:gd name="connsiteX904" fmla="*/ 5842751 w 7467600"/>
              <a:gd name="connsiteY904" fmla="*/ 1816112 h 6858000"/>
              <a:gd name="connsiteX905" fmla="*/ 5847424 w 7467600"/>
              <a:gd name="connsiteY905" fmla="*/ 1815776 h 6858000"/>
              <a:gd name="connsiteX906" fmla="*/ 6399821 w 7467600"/>
              <a:gd name="connsiteY906" fmla="*/ 2344799 h 6858000"/>
              <a:gd name="connsiteX907" fmla="*/ 6323232 w 7467600"/>
              <a:gd name="connsiteY907" fmla="*/ 2389634 h 6858000"/>
              <a:gd name="connsiteX908" fmla="*/ 5942958 w 7467600"/>
              <a:gd name="connsiteY908" fmla="*/ 2077708 h 6858000"/>
              <a:gd name="connsiteX909" fmla="*/ 5921559 w 7467600"/>
              <a:gd name="connsiteY909" fmla="*/ 2378596 h 6858000"/>
              <a:gd name="connsiteX910" fmla="*/ 5817651 w 7467600"/>
              <a:gd name="connsiteY910" fmla="*/ 3023919 h 6858000"/>
              <a:gd name="connsiteX911" fmla="*/ 5729634 w 7467600"/>
              <a:gd name="connsiteY911" fmla="*/ 3051849 h 6858000"/>
              <a:gd name="connsiteX912" fmla="*/ 5611018 w 7467600"/>
              <a:gd name="connsiteY912" fmla="*/ 2316769 h 6858000"/>
              <a:gd name="connsiteX913" fmla="*/ 5687608 w 7467600"/>
              <a:gd name="connsiteY913" fmla="*/ 2039972 h 6858000"/>
              <a:gd name="connsiteX914" fmla="*/ 5657554 w 7467600"/>
              <a:gd name="connsiteY914" fmla="*/ 1576445 h 6858000"/>
              <a:gd name="connsiteX915" fmla="*/ 5150475 w 7467600"/>
              <a:gd name="connsiteY915" fmla="*/ 1274012 h 6858000"/>
              <a:gd name="connsiteX916" fmla="*/ 5349142 w 7467600"/>
              <a:gd name="connsiteY916" fmla="*/ 2204405 h 6858000"/>
              <a:gd name="connsiteX917" fmla="*/ 5262214 w 7467600"/>
              <a:gd name="connsiteY917" fmla="*/ 2233836 h 6858000"/>
              <a:gd name="connsiteX918" fmla="*/ 4981539 w 7467600"/>
              <a:gd name="connsiteY918" fmla="*/ 1542201 h 6858000"/>
              <a:gd name="connsiteX919" fmla="*/ 4958461 w 7467600"/>
              <a:gd name="connsiteY919" fmla="*/ 1136957 h 6858000"/>
              <a:gd name="connsiteX920" fmla="*/ 4655015 w 7467600"/>
              <a:gd name="connsiteY920" fmla="*/ 891426 h 6858000"/>
              <a:gd name="connsiteX921" fmla="*/ 4348002 w 7467600"/>
              <a:gd name="connsiteY921" fmla="*/ 2205895 h 6858000"/>
              <a:gd name="connsiteX922" fmla="*/ 4262250 w 7467600"/>
              <a:gd name="connsiteY922" fmla="*/ 2219972 h 6858000"/>
              <a:gd name="connsiteX923" fmla="*/ 4550611 w 7467600"/>
              <a:gd name="connsiteY923" fmla="*/ 817540 h 6858000"/>
              <a:gd name="connsiteX924" fmla="*/ 4564418 w 7467600"/>
              <a:gd name="connsiteY924" fmla="*/ 808293 h 6858000"/>
              <a:gd name="connsiteX925" fmla="*/ 4266388 w 7467600"/>
              <a:gd name="connsiteY925" fmla="*/ 500083 h 6858000"/>
              <a:gd name="connsiteX926" fmla="*/ 4032842 w 7467600"/>
              <a:gd name="connsiteY926" fmla="*/ 211809 h 6858000"/>
              <a:gd name="connsiteX927" fmla="*/ 3882765 w 7467600"/>
              <a:gd name="connsiteY927" fmla="*/ 0 h 6858000"/>
              <a:gd name="connsiteX928" fmla="*/ 3721337 w 7467600"/>
              <a:gd name="connsiteY928" fmla="*/ 0 h 6858000"/>
              <a:gd name="connsiteX929" fmla="*/ 3797544 w 7467600"/>
              <a:gd name="connsiteY929" fmla="*/ 0 h 6858000"/>
              <a:gd name="connsiteX930" fmla="*/ 3775734 w 7467600"/>
              <a:gd name="connsiteY930" fmla="*/ 95131 h 6858000"/>
              <a:gd name="connsiteX931" fmla="*/ 3724807 w 7467600"/>
              <a:gd name="connsiteY931" fmla="*/ 272257 h 6858000"/>
              <a:gd name="connsiteX932" fmla="*/ 3726844 w 7467600"/>
              <a:gd name="connsiteY932" fmla="*/ 282988 h 6858000"/>
              <a:gd name="connsiteX933" fmla="*/ 3742664 w 7467600"/>
              <a:gd name="connsiteY933" fmla="*/ 279918 h 6858000"/>
              <a:gd name="connsiteX934" fmla="*/ 4103910 w 7467600"/>
              <a:gd name="connsiteY934" fmla="*/ 1161917 h 6858000"/>
              <a:gd name="connsiteX935" fmla="*/ 4020269 w 7467600"/>
              <a:gd name="connsiteY935" fmla="*/ 1200406 h 6858000"/>
              <a:gd name="connsiteX936" fmla="*/ 3674882 w 7467600"/>
              <a:gd name="connsiteY936" fmla="*/ 488524 h 6858000"/>
              <a:gd name="connsiteX937" fmla="*/ 3132682 w 7467600"/>
              <a:gd name="connsiteY937" fmla="*/ 1072284 h 6858000"/>
              <a:gd name="connsiteX938" fmla="*/ 2716346 w 7467600"/>
              <a:gd name="connsiteY938" fmla="*/ 1276376 h 6858000"/>
              <a:gd name="connsiteX939" fmla="*/ 2716772 w 7467600"/>
              <a:gd name="connsiteY939" fmla="*/ 1255462 h 6858000"/>
              <a:gd name="connsiteX940" fmla="*/ 3471096 w 7467600"/>
              <a:gd name="connsiteY940" fmla="*/ 437072 h 6858000"/>
              <a:gd name="connsiteX941" fmla="*/ 3639057 w 7467600"/>
              <a:gd name="connsiteY941" fmla="*/ 286334 h 6858000"/>
              <a:gd name="connsiteX942" fmla="*/ 3640309 w 7467600"/>
              <a:gd name="connsiteY942" fmla="*/ 284664 h 6858000"/>
              <a:gd name="connsiteX943" fmla="*/ 3646022 w 7467600"/>
              <a:gd name="connsiteY943" fmla="*/ 276711 h 6858000"/>
              <a:gd name="connsiteX944" fmla="*/ 3707943 w 7467600"/>
              <a:gd name="connsiteY944" fmla="*/ 65958 h 6858000"/>
              <a:gd name="connsiteX945" fmla="*/ 3721337 w 7467600"/>
              <a:gd name="connsiteY945" fmla="*/ 0 h 6858000"/>
              <a:gd name="connsiteX946" fmla="*/ 2867960 w 7467600"/>
              <a:gd name="connsiteY946" fmla="*/ 0 h 6858000"/>
              <a:gd name="connsiteX947" fmla="*/ 2926351 w 7467600"/>
              <a:gd name="connsiteY947" fmla="*/ 0 h 6858000"/>
              <a:gd name="connsiteX948" fmla="*/ 2902823 w 7467600"/>
              <a:gd name="connsiteY948" fmla="*/ 262929 h 6858000"/>
              <a:gd name="connsiteX949" fmla="*/ 2940663 w 7467600"/>
              <a:gd name="connsiteY949" fmla="*/ 140884 h 6858000"/>
              <a:gd name="connsiteX950" fmla="*/ 2947039 w 7467600"/>
              <a:gd name="connsiteY950" fmla="*/ 122524 h 6858000"/>
              <a:gd name="connsiteX951" fmla="*/ 2984316 w 7467600"/>
              <a:gd name="connsiteY951" fmla="*/ 0 h 6858000"/>
              <a:gd name="connsiteX952" fmla="*/ 3016114 w 7467600"/>
              <a:gd name="connsiteY952" fmla="*/ 0 h 6858000"/>
              <a:gd name="connsiteX953" fmla="*/ 2979949 w 7467600"/>
              <a:gd name="connsiteY953" fmla="*/ 119274 h 6858000"/>
              <a:gd name="connsiteX954" fmla="*/ 3023879 w 7467600"/>
              <a:gd name="connsiteY954" fmla="*/ 0 h 6858000"/>
              <a:gd name="connsiteX955" fmla="*/ 3105400 w 7467600"/>
              <a:gd name="connsiteY955" fmla="*/ 0 h 6858000"/>
              <a:gd name="connsiteX956" fmla="*/ 3094669 w 7467600"/>
              <a:gd name="connsiteY956" fmla="*/ 30308 h 6858000"/>
              <a:gd name="connsiteX957" fmla="*/ 2901945 w 7467600"/>
              <a:gd name="connsiteY957" fmla="*/ 466538 h 6858000"/>
              <a:gd name="connsiteX958" fmla="*/ 2815209 w 7467600"/>
              <a:gd name="connsiteY958" fmla="*/ 497361 h 6858000"/>
              <a:gd name="connsiteX959" fmla="*/ 2844845 w 7467600"/>
              <a:gd name="connsiteY959" fmla="*/ 127638 h 6858000"/>
              <a:gd name="connsiteX960" fmla="*/ 2867960 w 7467600"/>
              <a:gd name="connsiteY960" fmla="*/ 0 h 6858000"/>
              <a:gd name="connsiteX961" fmla="*/ 1057230 w 7467600"/>
              <a:gd name="connsiteY961" fmla="*/ 0 h 6858000"/>
              <a:gd name="connsiteX962" fmla="*/ 1111003 w 7467600"/>
              <a:gd name="connsiteY962" fmla="*/ 0 h 6858000"/>
              <a:gd name="connsiteX963" fmla="*/ 1125553 w 7467600"/>
              <a:gd name="connsiteY963" fmla="*/ 52588 h 6858000"/>
              <a:gd name="connsiteX964" fmla="*/ 1304276 w 7467600"/>
              <a:gd name="connsiteY964" fmla="*/ 476275 h 6858000"/>
              <a:gd name="connsiteX965" fmla="*/ 1492066 w 7467600"/>
              <a:gd name="connsiteY965" fmla="*/ 886333 h 6858000"/>
              <a:gd name="connsiteX966" fmla="*/ 1423698 w 7467600"/>
              <a:gd name="connsiteY966" fmla="*/ 710817 h 6858000"/>
              <a:gd name="connsiteX967" fmla="*/ 1357609 w 7467600"/>
              <a:gd name="connsiteY967" fmla="*/ 532892 h 6858000"/>
              <a:gd name="connsiteX968" fmla="*/ 1309550 w 7467600"/>
              <a:gd name="connsiteY968" fmla="*/ 374031 h 6858000"/>
              <a:gd name="connsiteX969" fmla="*/ 1193673 w 7467600"/>
              <a:gd name="connsiteY969" fmla="*/ 49533 h 6858000"/>
              <a:gd name="connsiteX970" fmla="*/ 1164391 w 7467600"/>
              <a:gd name="connsiteY970" fmla="*/ 0 h 6858000"/>
              <a:gd name="connsiteX971" fmla="*/ 1200666 w 7467600"/>
              <a:gd name="connsiteY971" fmla="*/ 0 h 6858000"/>
              <a:gd name="connsiteX972" fmla="*/ 1223408 w 7467600"/>
              <a:gd name="connsiteY972" fmla="*/ 38996 h 6858000"/>
              <a:gd name="connsiteX973" fmla="*/ 1339635 w 7467600"/>
              <a:gd name="connsiteY973" fmla="*/ 365517 h 6858000"/>
              <a:gd name="connsiteX974" fmla="*/ 1387469 w 7467600"/>
              <a:gd name="connsiteY974" fmla="*/ 523079 h 6858000"/>
              <a:gd name="connsiteX975" fmla="*/ 1452685 w 7467600"/>
              <a:gd name="connsiteY975" fmla="*/ 699806 h 6858000"/>
              <a:gd name="connsiteX976" fmla="*/ 1492092 w 7467600"/>
              <a:gd name="connsiteY976" fmla="*/ 800424 h 6858000"/>
              <a:gd name="connsiteX977" fmla="*/ 1455302 w 7467600"/>
              <a:gd name="connsiteY977" fmla="*/ 632913 h 6858000"/>
              <a:gd name="connsiteX978" fmla="*/ 1222336 w 7467600"/>
              <a:gd name="connsiteY978" fmla="*/ 9480 h 6858000"/>
              <a:gd name="connsiteX979" fmla="*/ 1214634 w 7467600"/>
              <a:gd name="connsiteY979" fmla="*/ 0 h 6858000"/>
              <a:gd name="connsiteX980" fmla="*/ 1289827 w 7467600"/>
              <a:gd name="connsiteY980" fmla="*/ 0 h 6858000"/>
              <a:gd name="connsiteX981" fmla="*/ 1321076 w 7467600"/>
              <a:gd name="connsiteY981" fmla="*/ 59722 h 6858000"/>
              <a:gd name="connsiteX982" fmla="*/ 1512579 w 7467600"/>
              <a:gd name="connsiteY982" fmla="*/ 626441 h 6858000"/>
              <a:gd name="connsiteX983" fmla="*/ 1506076 w 7467600"/>
              <a:gd name="connsiteY983" fmla="*/ 1089289 h 6858000"/>
              <a:gd name="connsiteX984" fmla="*/ 1486346 w 7467600"/>
              <a:gd name="connsiteY984" fmla="*/ 1079919 h 6858000"/>
              <a:gd name="connsiteX985" fmla="*/ 1070511 w 7467600"/>
              <a:gd name="connsiteY985" fmla="*/ 48609 h 6858000"/>
              <a:gd name="connsiteX986" fmla="*/ 1057230 w 7467600"/>
              <a:gd name="connsiteY986" fmla="*/ 0 h 6858000"/>
              <a:gd name="connsiteX987" fmla="*/ 43151 w 7467600"/>
              <a:gd name="connsiteY987" fmla="*/ 0 h 6858000"/>
              <a:gd name="connsiteX988" fmla="*/ 95283 w 7467600"/>
              <a:gd name="connsiteY988" fmla="*/ 0 h 6858000"/>
              <a:gd name="connsiteX989" fmla="*/ 300708 w 7467600"/>
              <a:gd name="connsiteY989" fmla="*/ 154571 h 6858000"/>
              <a:gd name="connsiteX990" fmla="*/ 530414 w 7467600"/>
              <a:gd name="connsiteY990" fmla="*/ 354673 h 6858000"/>
              <a:gd name="connsiteX991" fmla="*/ 333785 w 7467600"/>
              <a:gd name="connsiteY991" fmla="*/ 161564 h 6858000"/>
              <a:gd name="connsiteX992" fmla="*/ 147005 w 7467600"/>
              <a:gd name="connsiteY992" fmla="*/ 0 h 6858000"/>
              <a:gd name="connsiteX993" fmla="*/ 272509 w 7467600"/>
              <a:gd name="connsiteY993" fmla="*/ 0 h 6858000"/>
              <a:gd name="connsiteX994" fmla="*/ 326276 w 7467600"/>
              <a:gd name="connsiteY994" fmla="*/ 45847 h 6858000"/>
              <a:gd name="connsiteX995" fmla="*/ 823759 w 7467600"/>
              <a:gd name="connsiteY995" fmla="*/ 574145 h 6858000"/>
              <a:gd name="connsiteX996" fmla="*/ 811254 w 7467600"/>
              <a:gd name="connsiteY996" fmla="*/ 665546 h 6858000"/>
              <a:gd name="connsiteX997" fmla="*/ 154042 w 7467600"/>
              <a:gd name="connsiteY997" fmla="*/ 261522 h 6858000"/>
              <a:gd name="connsiteX998" fmla="*/ 13550 w 7467600"/>
              <a:gd name="connsiteY998" fmla="*/ 158423 h 6858000"/>
              <a:gd name="connsiteX999" fmla="*/ 0 w 7467600"/>
              <a:gd name="connsiteY999" fmla="*/ 146618 h 6858000"/>
              <a:gd name="connsiteX1000" fmla="*/ 0 w 7467600"/>
              <a:gd name="connsiteY1000" fmla="*/ 59161 h 6858000"/>
              <a:gd name="connsiteX1001" fmla="*/ 45427 w 7467600"/>
              <a:gd name="connsiteY1001" fmla="*/ 101078 h 6858000"/>
              <a:gd name="connsiteX1002" fmla="*/ 630103 w 7467600"/>
              <a:gd name="connsiteY1002" fmla="*/ 485885 h 6858000"/>
              <a:gd name="connsiteX1003" fmla="*/ 532040 w 7467600"/>
              <a:gd name="connsiteY1003" fmla="*/ 399359 h 6858000"/>
              <a:gd name="connsiteX1004" fmla="*/ 517618 w 7467600"/>
              <a:gd name="connsiteY1004" fmla="*/ 385726 h 6858000"/>
              <a:gd name="connsiteX1005" fmla="*/ 285074 w 7467600"/>
              <a:gd name="connsiteY1005" fmla="*/ 182755 h 6858000"/>
              <a:gd name="connsiteX1006" fmla="*/ 43151 w 7467600"/>
              <a:gd name="connsiteY100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51412 w 7467600"/>
              <a:gd name="connsiteY844" fmla="*/ 799572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5905192 w 7467600"/>
              <a:gd name="connsiteY847" fmla="*/ 163079 h 6858000"/>
              <a:gd name="connsiteX848" fmla="*/ 5865655 w 7467600"/>
              <a:gd name="connsiteY848" fmla="*/ 171901 h 6858000"/>
              <a:gd name="connsiteX849" fmla="*/ 5259740 w 7467600"/>
              <a:gd name="connsiteY849" fmla="*/ 257013 h 6858000"/>
              <a:gd name="connsiteX850" fmla="*/ 5208466 w 7467600"/>
              <a:gd name="connsiteY850" fmla="*/ 257550 h 6858000"/>
              <a:gd name="connsiteX851" fmla="*/ 4980204 w 7467600"/>
              <a:gd name="connsiteY851" fmla="*/ 271903 h 6858000"/>
              <a:gd name="connsiteX852" fmla="*/ 5068068 w 7467600"/>
              <a:gd name="connsiteY852" fmla="*/ 282244 h 6858000"/>
              <a:gd name="connsiteX853" fmla="*/ 5153231 w 7467600"/>
              <a:gd name="connsiteY853" fmla="*/ 292240 h 6858000"/>
              <a:gd name="connsiteX854" fmla="*/ 5426491 w 7467600"/>
              <a:gd name="connsiteY854" fmla="*/ 281128 h 6858000"/>
              <a:gd name="connsiteX855" fmla="*/ 5731212 w 7467600"/>
              <a:gd name="connsiteY855" fmla="*/ 231951 h 6858000"/>
              <a:gd name="connsiteX856" fmla="*/ 5905192 w 7467600"/>
              <a:gd name="connsiteY856" fmla="*/ 163079 h 6858000"/>
              <a:gd name="connsiteX857" fmla="*/ 5944437 w 7467600"/>
              <a:gd name="connsiteY857" fmla="*/ 113829 h 6858000"/>
              <a:gd name="connsiteX858" fmla="*/ 5825032 w 7467600"/>
              <a:gd name="connsiteY858" fmla="*/ 146405 h 6858000"/>
              <a:gd name="connsiteX859" fmla="*/ 4955599 w 7467600"/>
              <a:gd name="connsiteY859" fmla="*/ 247008 h 6858000"/>
              <a:gd name="connsiteX860" fmla="*/ 5210104 w 7467600"/>
              <a:gd name="connsiteY860" fmla="*/ 228123 h 6858000"/>
              <a:gd name="connsiteX861" fmla="*/ 5261015 w 7467600"/>
              <a:gd name="connsiteY861" fmla="*/ 227087 h 6858000"/>
              <a:gd name="connsiteX862" fmla="*/ 5861181 w 7467600"/>
              <a:gd name="connsiteY862" fmla="*/ 143093 h 6858000"/>
              <a:gd name="connsiteX863" fmla="*/ 5961252 w 7467600"/>
              <a:gd name="connsiteY863" fmla="*/ 114820 h 6858000"/>
              <a:gd name="connsiteX864" fmla="*/ 5944437 w 7467600"/>
              <a:gd name="connsiteY864" fmla="*/ 113829 h 6858000"/>
              <a:gd name="connsiteX865" fmla="*/ 3882765 w 7467600"/>
              <a:gd name="connsiteY865" fmla="*/ 0 h 6858000"/>
              <a:gd name="connsiteX866" fmla="*/ 3995099 w 7467600"/>
              <a:gd name="connsiteY866" fmla="*/ 0 h 6858000"/>
              <a:gd name="connsiteX867" fmla="*/ 4163818 w 7467600"/>
              <a:gd name="connsiteY867" fmla="*/ 234104 h 6858000"/>
              <a:gd name="connsiteX868" fmla="*/ 4172099 w 7467600"/>
              <a:gd name="connsiteY868" fmla="*/ 234207 h 6858000"/>
              <a:gd name="connsiteX869" fmla="*/ 4784282 w 7467600"/>
              <a:gd name="connsiteY869" fmla="*/ 276561 h 6858000"/>
              <a:gd name="connsiteX870" fmla="*/ 4801687 w 7467600"/>
              <a:gd name="connsiteY870" fmla="*/ 267764 h 6858000"/>
              <a:gd name="connsiteX871" fmla="*/ 6082788 w 7467600"/>
              <a:gd name="connsiteY871" fmla="*/ 64119 h 6858000"/>
              <a:gd name="connsiteX872" fmla="*/ 6099442 w 7467600"/>
              <a:gd name="connsiteY872" fmla="*/ 82568 h 6858000"/>
              <a:gd name="connsiteX873" fmla="*/ 4804137 w 7467600"/>
              <a:gd name="connsiteY873" fmla="*/ 320931 h 6858000"/>
              <a:gd name="connsiteX874" fmla="*/ 4227047 w 7467600"/>
              <a:gd name="connsiteY874" fmla="*/ 313415 h 6858000"/>
              <a:gd name="connsiteX875" fmla="*/ 4346041 w 7467600"/>
              <a:gd name="connsiteY875" fmla="*/ 456086 h 6858000"/>
              <a:gd name="connsiteX876" fmla="*/ 4870967 w 7467600"/>
              <a:gd name="connsiteY876" fmla="*/ 963061 h 6858000"/>
              <a:gd name="connsiteX877" fmla="*/ 4889647 w 7467600"/>
              <a:gd name="connsiteY877" fmla="*/ 957147 h 6858000"/>
              <a:gd name="connsiteX878" fmla="*/ 5422504 w 7467600"/>
              <a:gd name="connsiteY878" fmla="*/ 805191 h 6858000"/>
              <a:gd name="connsiteX879" fmla="*/ 6087656 w 7467600"/>
              <a:gd name="connsiteY879" fmla="*/ 826703 h 6858000"/>
              <a:gd name="connsiteX880" fmla="*/ 6058717 w 7467600"/>
              <a:gd name="connsiteY880" fmla="*/ 865992 h 6858000"/>
              <a:gd name="connsiteX881" fmla="*/ 4974153 w 7467600"/>
              <a:gd name="connsiteY881" fmla="*/ 1045456 h 6858000"/>
              <a:gd name="connsiteX882" fmla="*/ 5627835 w 7467600"/>
              <a:gd name="connsiteY882" fmla="*/ 1472077 h 6858000"/>
              <a:gd name="connsiteX883" fmla="*/ 5629817 w 7467600"/>
              <a:gd name="connsiteY883" fmla="*/ 1471412 h 6858000"/>
              <a:gd name="connsiteX884" fmla="*/ 5634124 w 7467600"/>
              <a:gd name="connsiteY884" fmla="*/ 1470572 h 6858000"/>
              <a:gd name="connsiteX885" fmla="*/ 5755832 w 7467600"/>
              <a:gd name="connsiteY885" fmla="*/ 1383886 h 6858000"/>
              <a:gd name="connsiteX886" fmla="*/ 6014186 w 7467600"/>
              <a:gd name="connsiteY886" fmla="*/ 1279799 h 6858000"/>
              <a:gd name="connsiteX887" fmla="*/ 6901619 w 7467600"/>
              <a:gd name="connsiteY887" fmla="*/ 1047874 h 6858000"/>
              <a:gd name="connsiteX888" fmla="*/ 6931566 w 7467600"/>
              <a:gd name="connsiteY888" fmla="*/ 1062034 h 6858000"/>
              <a:gd name="connsiteX889" fmla="*/ 5790982 w 7467600"/>
              <a:gd name="connsiteY889" fmla="*/ 1561380 h 6858000"/>
              <a:gd name="connsiteX890" fmla="*/ 6188971 w 7467600"/>
              <a:gd name="connsiteY890" fmla="*/ 1755168 h 6858000"/>
              <a:gd name="connsiteX891" fmla="*/ 6202446 w 7467600"/>
              <a:gd name="connsiteY891" fmla="*/ 1752268 h 6858000"/>
              <a:gd name="connsiteX892" fmla="*/ 7179560 w 7467600"/>
              <a:gd name="connsiteY892" fmla="*/ 1467551 h 6858000"/>
              <a:gd name="connsiteX893" fmla="*/ 7158730 w 7467600"/>
              <a:gd name="connsiteY893" fmla="*/ 1507835 h 6858000"/>
              <a:gd name="connsiteX894" fmla="*/ 6326959 w 7467600"/>
              <a:gd name="connsiteY894" fmla="*/ 1817686 h 6858000"/>
              <a:gd name="connsiteX895" fmla="*/ 6537433 w 7467600"/>
              <a:gd name="connsiteY895" fmla="*/ 1907790 h 6858000"/>
              <a:gd name="connsiteX896" fmla="*/ 6550221 w 7467600"/>
              <a:gd name="connsiteY896" fmla="*/ 1910729 h 6858000"/>
              <a:gd name="connsiteX897" fmla="*/ 6964438 w 7467600"/>
              <a:gd name="connsiteY897" fmla="*/ 2209505 h 6858000"/>
              <a:gd name="connsiteX898" fmla="*/ 7367862 w 7467600"/>
              <a:gd name="connsiteY898" fmla="*/ 2806833 h 6858000"/>
              <a:gd name="connsiteX899" fmla="*/ 7364329 w 7467600"/>
              <a:gd name="connsiteY899" fmla="*/ 2826907 h 6858000"/>
              <a:gd name="connsiteX900" fmla="*/ 7290545 w 7467600"/>
              <a:gd name="connsiteY900" fmla="*/ 2850663 h 6858000"/>
              <a:gd name="connsiteX901" fmla="*/ 6472036 w 7467600"/>
              <a:gd name="connsiteY901" fmla="*/ 1959003 h 6858000"/>
              <a:gd name="connsiteX902" fmla="*/ 5792897 w 7467600"/>
              <a:gd name="connsiteY902" fmla="*/ 1647747 h 6858000"/>
              <a:gd name="connsiteX903" fmla="*/ 5842751 w 7467600"/>
              <a:gd name="connsiteY903" fmla="*/ 1816112 h 6858000"/>
              <a:gd name="connsiteX904" fmla="*/ 5847424 w 7467600"/>
              <a:gd name="connsiteY904" fmla="*/ 1815776 h 6858000"/>
              <a:gd name="connsiteX905" fmla="*/ 6399821 w 7467600"/>
              <a:gd name="connsiteY905" fmla="*/ 2344799 h 6858000"/>
              <a:gd name="connsiteX906" fmla="*/ 6323232 w 7467600"/>
              <a:gd name="connsiteY906" fmla="*/ 2389634 h 6858000"/>
              <a:gd name="connsiteX907" fmla="*/ 5942958 w 7467600"/>
              <a:gd name="connsiteY907" fmla="*/ 2077708 h 6858000"/>
              <a:gd name="connsiteX908" fmla="*/ 5921559 w 7467600"/>
              <a:gd name="connsiteY908" fmla="*/ 2378596 h 6858000"/>
              <a:gd name="connsiteX909" fmla="*/ 5817651 w 7467600"/>
              <a:gd name="connsiteY909" fmla="*/ 3023919 h 6858000"/>
              <a:gd name="connsiteX910" fmla="*/ 5729634 w 7467600"/>
              <a:gd name="connsiteY910" fmla="*/ 3051849 h 6858000"/>
              <a:gd name="connsiteX911" fmla="*/ 5611018 w 7467600"/>
              <a:gd name="connsiteY911" fmla="*/ 2316769 h 6858000"/>
              <a:gd name="connsiteX912" fmla="*/ 5687608 w 7467600"/>
              <a:gd name="connsiteY912" fmla="*/ 2039972 h 6858000"/>
              <a:gd name="connsiteX913" fmla="*/ 5657554 w 7467600"/>
              <a:gd name="connsiteY913" fmla="*/ 1576445 h 6858000"/>
              <a:gd name="connsiteX914" fmla="*/ 5150475 w 7467600"/>
              <a:gd name="connsiteY914" fmla="*/ 1274012 h 6858000"/>
              <a:gd name="connsiteX915" fmla="*/ 5349142 w 7467600"/>
              <a:gd name="connsiteY915" fmla="*/ 2204405 h 6858000"/>
              <a:gd name="connsiteX916" fmla="*/ 5262214 w 7467600"/>
              <a:gd name="connsiteY916" fmla="*/ 2233836 h 6858000"/>
              <a:gd name="connsiteX917" fmla="*/ 4981539 w 7467600"/>
              <a:gd name="connsiteY917" fmla="*/ 1542201 h 6858000"/>
              <a:gd name="connsiteX918" fmla="*/ 4958461 w 7467600"/>
              <a:gd name="connsiteY918" fmla="*/ 1136957 h 6858000"/>
              <a:gd name="connsiteX919" fmla="*/ 4655015 w 7467600"/>
              <a:gd name="connsiteY919" fmla="*/ 891426 h 6858000"/>
              <a:gd name="connsiteX920" fmla="*/ 4348002 w 7467600"/>
              <a:gd name="connsiteY920" fmla="*/ 2205895 h 6858000"/>
              <a:gd name="connsiteX921" fmla="*/ 4262250 w 7467600"/>
              <a:gd name="connsiteY921" fmla="*/ 2219972 h 6858000"/>
              <a:gd name="connsiteX922" fmla="*/ 4550611 w 7467600"/>
              <a:gd name="connsiteY922" fmla="*/ 817540 h 6858000"/>
              <a:gd name="connsiteX923" fmla="*/ 4564418 w 7467600"/>
              <a:gd name="connsiteY923" fmla="*/ 808293 h 6858000"/>
              <a:gd name="connsiteX924" fmla="*/ 4266388 w 7467600"/>
              <a:gd name="connsiteY924" fmla="*/ 500083 h 6858000"/>
              <a:gd name="connsiteX925" fmla="*/ 4032842 w 7467600"/>
              <a:gd name="connsiteY925" fmla="*/ 211809 h 6858000"/>
              <a:gd name="connsiteX926" fmla="*/ 3882765 w 7467600"/>
              <a:gd name="connsiteY926" fmla="*/ 0 h 6858000"/>
              <a:gd name="connsiteX927" fmla="*/ 3721337 w 7467600"/>
              <a:gd name="connsiteY927" fmla="*/ 0 h 6858000"/>
              <a:gd name="connsiteX928" fmla="*/ 3797544 w 7467600"/>
              <a:gd name="connsiteY928" fmla="*/ 0 h 6858000"/>
              <a:gd name="connsiteX929" fmla="*/ 3775734 w 7467600"/>
              <a:gd name="connsiteY929" fmla="*/ 95131 h 6858000"/>
              <a:gd name="connsiteX930" fmla="*/ 3724807 w 7467600"/>
              <a:gd name="connsiteY930" fmla="*/ 272257 h 6858000"/>
              <a:gd name="connsiteX931" fmla="*/ 3726844 w 7467600"/>
              <a:gd name="connsiteY931" fmla="*/ 282988 h 6858000"/>
              <a:gd name="connsiteX932" fmla="*/ 3742664 w 7467600"/>
              <a:gd name="connsiteY932" fmla="*/ 279918 h 6858000"/>
              <a:gd name="connsiteX933" fmla="*/ 4103910 w 7467600"/>
              <a:gd name="connsiteY933" fmla="*/ 1161917 h 6858000"/>
              <a:gd name="connsiteX934" fmla="*/ 4020269 w 7467600"/>
              <a:gd name="connsiteY934" fmla="*/ 1200406 h 6858000"/>
              <a:gd name="connsiteX935" fmla="*/ 3674882 w 7467600"/>
              <a:gd name="connsiteY935" fmla="*/ 488524 h 6858000"/>
              <a:gd name="connsiteX936" fmla="*/ 3132682 w 7467600"/>
              <a:gd name="connsiteY936" fmla="*/ 1072284 h 6858000"/>
              <a:gd name="connsiteX937" fmla="*/ 2716346 w 7467600"/>
              <a:gd name="connsiteY937" fmla="*/ 1276376 h 6858000"/>
              <a:gd name="connsiteX938" fmla="*/ 2716772 w 7467600"/>
              <a:gd name="connsiteY938" fmla="*/ 1255462 h 6858000"/>
              <a:gd name="connsiteX939" fmla="*/ 3471096 w 7467600"/>
              <a:gd name="connsiteY939" fmla="*/ 437072 h 6858000"/>
              <a:gd name="connsiteX940" fmla="*/ 3639057 w 7467600"/>
              <a:gd name="connsiteY940" fmla="*/ 286334 h 6858000"/>
              <a:gd name="connsiteX941" fmla="*/ 3640309 w 7467600"/>
              <a:gd name="connsiteY941" fmla="*/ 284664 h 6858000"/>
              <a:gd name="connsiteX942" fmla="*/ 3646022 w 7467600"/>
              <a:gd name="connsiteY942" fmla="*/ 276711 h 6858000"/>
              <a:gd name="connsiteX943" fmla="*/ 3707943 w 7467600"/>
              <a:gd name="connsiteY943" fmla="*/ 65958 h 6858000"/>
              <a:gd name="connsiteX944" fmla="*/ 3721337 w 7467600"/>
              <a:gd name="connsiteY944" fmla="*/ 0 h 6858000"/>
              <a:gd name="connsiteX945" fmla="*/ 2867960 w 7467600"/>
              <a:gd name="connsiteY945" fmla="*/ 0 h 6858000"/>
              <a:gd name="connsiteX946" fmla="*/ 2926351 w 7467600"/>
              <a:gd name="connsiteY946" fmla="*/ 0 h 6858000"/>
              <a:gd name="connsiteX947" fmla="*/ 2902823 w 7467600"/>
              <a:gd name="connsiteY947" fmla="*/ 262929 h 6858000"/>
              <a:gd name="connsiteX948" fmla="*/ 2940663 w 7467600"/>
              <a:gd name="connsiteY948" fmla="*/ 140884 h 6858000"/>
              <a:gd name="connsiteX949" fmla="*/ 2947039 w 7467600"/>
              <a:gd name="connsiteY949" fmla="*/ 122524 h 6858000"/>
              <a:gd name="connsiteX950" fmla="*/ 2984316 w 7467600"/>
              <a:gd name="connsiteY950" fmla="*/ 0 h 6858000"/>
              <a:gd name="connsiteX951" fmla="*/ 3016114 w 7467600"/>
              <a:gd name="connsiteY951" fmla="*/ 0 h 6858000"/>
              <a:gd name="connsiteX952" fmla="*/ 2979949 w 7467600"/>
              <a:gd name="connsiteY952" fmla="*/ 119274 h 6858000"/>
              <a:gd name="connsiteX953" fmla="*/ 3023879 w 7467600"/>
              <a:gd name="connsiteY953" fmla="*/ 0 h 6858000"/>
              <a:gd name="connsiteX954" fmla="*/ 3105400 w 7467600"/>
              <a:gd name="connsiteY954" fmla="*/ 0 h 6858000"/>
              <a:gd name="connsiteX955" fmla="*/ 3094669 w 7467600"/>
              <a:gd name="connsiteY955" fmla="*/ 30308 h 6858000"/>
              <a:gd name="connsiteX956" fmla="*/ 2901945 w 7467600"/>
              <a:gd name="connsiteY956" fmla="*/ 466538 h 6858000"/>
              <a:gd name="connsiteX957" fmla="*/ 2815209 w 7467600"/>
              <a:gd name="connsiteY957" fmla="*/ 497361 h 6858000"/>
              <a:gd name="connsiteX958" fmla="*/ 2844845 w 7467600"/>
              <a:gd name="connsiteY958" fmla="*/ 127638 h 6858000"/>
              <a:gd name="connsiteX959" fmla="*/ 2867960 w 7467600"/>
              <a:gd name="connsiteY959" fmla="*/ 0 h 6858000"/>
              <a:gd name="connsiteX960" fmla="*/ 1057230 w 7467600"/>
              <a:gd name="connsiteY960" fmla="*/ 0 h 6858000"/>
              <a:gd name="connsiteX961" fmla="*/ 1111003 w 7467600"/>
              <a:gd name="connsiteY961" fmla="*/ 0 h 6858000"/>
              <a:gd name="connsiteX962" fmla="*/ 1125553 w 7467600"/>
              <a:gd name="connsiteY962" fmla="*/ 52588 h 6858000"/>
              <a:gd name="connsiteX963" fmla="*/ 1304276 w 7467600"/>
              <a:gd name="connsiteY963" fmla="*/ 476275 h 6858000"/>
              <a:gd name="connsiteX964" fmla="*/ 1492066 w 7467600"/>
              <a:gd name="connsiteY964" fmla="*/ 886333 h 6858000"/>
              <a:gd name="connsiteX965" fmla="*/ 1423698 w 7467600"/>
              <a:gd name="connsiteY965" fmla="*/ 710817 h 6858000"/>
              <a:gd name="connsiteX966" fmla="*/ 1357609 w 7467600"/>
              <a:gd name="connsiteY966" fmla="*/ 532892 h 6858000"/>
              <a:gd name="connsiteX967" fmla="*/ 1309550 w 7467600"/>
              <a:gd name="connsiteY967" fmla="*/ 374031 h 6858000"/>
              <a:gd name="connsiteX968" fmla="*/ 1193673 w 7467600"/>
              <a:gd name="connsiteY968" fmla="*/ 49533 h 6858000"/>
              <a:gd name="connsiteX969" fmla="*/ 1164391 w 7467600"/>
              <a:gd name="connsiteY969" fmla="*/ 0 h 6858000"/>
              <a:gd name="connsiteX970" fmla="*/ 1200666 w 7467600"/>
              <a:gd name="connsiteY970" fmla="*/ 0 h 6858000"/>
              <a:gd name="connsiteX971" fmla="*/ 1223408 w 7467600"/>
              <a:gd name="connsiteY971" fmla="*/ 38996 h 6858000"/>
              <a:gd name="connsiteX972" fmla="*/ 1339635 w 7467600"/>
              <a:gd name="connsiteY972" fmla="*/ 365517 h 6858000"/>
              <a:gd name="connsiteX973" fmla="*/ 1387469 w 7467600"/>
              <a:gd name="connsiteY973" fmla="*/ 523079 h 6858000"/>
              <a:gd name="connsiteX974" fmla="*/ 1452685 w 7467600"/>
              <a:gd name="connsiteY974" fmla="*/ 699806 h 6858000"/>
              <a:gd name="connsiteX975" fmla="*/ 1492092 w 7467600"/>
              <a:gd name="connsiteY975" fmla="*/ 800424 h 6858000"/>
              <a:gd name="connsiteX976" fmla="*/ 1455302 w 7467600"/>
              <a:gd name="connsiteY976" fmla="*/ 632913 h 6858000"/>
              <a:gd name="connsiteX977" fmla="*/ 1222336 w 7467600"/>
              <a:gd name="connsiteY977" fmla="*/ 9480 h 6858000"/>
              <a:gd name="connsiteX978" fmla="*/ 1214634 w 7467600"/>
              <a:gd name="connsiteY978" fmla="*/ 0 h 6858000"/>
              <a:gd name="connsiteX979" fmla="*/ 1289827 w 7467600"/>
              <a:gd name="connsiteY979" fmla="*/ 0 h 6858000"/>
              <a:gd name="connsiteX980" fmla="*/ 1321076 w 7467600"/>
              <a:gd name="connsiteY980" fmla="*/ 59722 h 6858000"/>
              <a:gd name="connsiteX981" fmla="*/ 1512579 w 7467600"/>
              <a:gd name="connsiteY981" fmla="*/ 626441 h 6858000"/>
              <a:gd name="connsiteX982" fmla="*/ 1506076 w 7467600"/>
              <a:gd name="connsiteY982" fmla="*/ 1089289 h 6858000"/>
              <a:gd name="connsiteX983" fmla="*/ 1486346 w 7467600"/>
              <a:gd name="connsiteY983" fmla="*/ 1079919 h 6858000"/>
              <a:gd name="connsiteX984" fmla="*/ 1070511 w 7467600"/>
              <a:gd name="connsiteY984" fmla="*/ 48609 h 6858000"/>
              <a:gd name="connsiteX985" fmla="*/ 1057230 w 7467600"/>
              <a:gd name="connsiteY985" fmla="*/ 0 h 6858000"/>
              <a:gd name="connsiteX986" fmla="*/ 43151 w 7467600"/>
              <a:gd name="connsiteY986" fmla="*/ 0 h 6858000"/>
              <a:gd name="connsiteX987" fmla="*/ 95283 w 7467600"/>
              <a:gd name="connsiteY987" fmla="*/ 0 h 6858000"/>
              <a:gd name="connsiteX988" fmla="*/ 300708 w 7467600"/>
              <a:gd name="connsiteY988" fmla="*/ 154571 h 6858000"/>
              <a:gd name="connsiteX989" fmla="*/ 530414 w 7467600"/>
              <a:gd name="connsiteY989" fmla="*/ 354673 h 6858000"/>
              <a:gd name="connsiteX990" fmla="*/ 333785 w 7467600"/>
              <a:gd name="connsiteY990" fmla="*/ 161564 h 6858000"/>
              <a:gd name="connsiteX991" fmla="*/ 147005 w 7467600"/>
              <a:gd name="connsiteY991" fmla="*/ 0 h 6858000"/>
              <a:gd name="connsiteX992" fmla="*/ 272509 w 7467600"/>
              <a:gd name="connsiteY992" fmla="*/ 0 h 6858000"/>
              <a:gd name="connsiteX993" fmla="*/ 326276 w 7467600"/>
              <a:gd name="connsiteY993" fmla="*/ 45847 h 6858000"/>
              <a:gd name="connsiteX994" fmla="*/ 823759 w 7467600"/>
              <a:gd name="connsiteY994" fmla="*/ 574145 h 6858000"/>
              <a:gd name="connsiteX995" fmla="*/ 811254 w 7467600"/>
              <a:gd name="connsiteY995" fmla="*/ 665546 h 6858000"/>
              <a:gd name="connsiteX996" fmla="*/ 154042 w 7467600"/>
              <a:gd name="connsiteY996" fmla="*/ 261522 h 6858000"/>
              <a:gd name="connsiteX997" fmla="*/ 13550 w 7467600"/>
              <a:gd name="connsiteY997" fmla="*/ 158423 h 6858000"/>
              <a:gd name="connsiteX998" fmla="*/ 0 w 7467600"/>
              <a:gd name="connsiteY998" fmla="*/ 146618 h 6858000"/>
              <a:gd name="connsiteX999" fmla="*/ 0 w 7467600"/>
              <a:gd name="connsiteY999" fmla="*/ 59161 h 6858000"/>
              <a:gd name="connsiteX1000" fmla="*/ 45427 w 7467600"/>
              <a:gd name="connsiteY1000" fmla="*/ 101078 h 6858000"/>
              <a:gd name="connsiteX1001" fmla="*/ 630103 w 7467600"/>
              <a:gd name="connsiteY1001" fmla="*/ 485885 h 6858000"/>
              <a:gd name="connsiteX1002" fmla="*/ 532040 w 7467600"/>
              <a:gd name="connsiteY1002" fmla="*/ 399359 h 6858000"/>
              <a:gd name="connsiteX1003" fmla="*/ 517618 w 7467600"/>
              <a:gd name="connsiteY1003" fmla="*/ 385726 h 6858000"/>
              <a:gd name="connsiteX1004" fmla="*/ 285074 w 7467600"/>
              <a:gd name="connsiteY1004" fmla="*/ 182755 h 6858000"/>
              <a:gd name="connsiteX1005" fmla="*/ 43151 w 7467600"/>
              <a:gd name="connsiteY100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5905192 w 7467600"/>
              <a:gd name="connsiteY844" fmla="*/ 163079 h 6858000"/>
              <a:gd name="connsiteX845" fmla="*/ 5865655 w 7467600"/>
              <a:gd name="connsiteY845" fmla="*/ 171901 h 6858000"/>
              <a:gd name="connsiteX846" fmla="*/ 5259740 w 7467600"/>
              <a:gd name="connsiteY846" fmla="*/ 257013 h 6858000"/>
              <a:gd name="connsiteX847" fmla="*/ 5208466 w 7467600"/>
              <a:gd name="connsiteY847" fmla="*/ 257550 h 6858000"/>
              <a:gd name="connsiteX848" fmla="*/ 4980204 w 7467600"/>
              <a:gd name="connsiteY848" fmla="*/ 271903 h 6858000"/>
              <a:gd name="connsiteX849" fmla="*/ 5068068 w 7467600"/>
              <a:gd name="connsiteY849" fmla="*/ 282244 h 6858000"/>
              <a:gd name="connsiteX850" fmla="*/ 5153231 w 7467600"/>
              <a:gd name="connsiteY850" fmla="*/ 292240 h 6858000"/>
              <a:gd name="connsiteX851" fmla="*/ 5426491 w 7467600"/>
              <a:gd name="connsiteY851" fmla="*/ 281128 h 6858000"/>
              <a:gd name="connsiteX852" fmla="*/ 5731212 w 7467600"/>
              <a:gd name="connsiteY852" fmla="*/ 231951 h 6858000"/>
              <a:gd name="connsiteX853" fmla="*/ 5905192 w 7467600"/>
              <a:gd name="connsiteY853" fmla="*/ 163079 h 6858000"/>
              <a:gd name="connsiteX854" fmla="*/ 5944437 w 7467600"/>
              <a:gd name="connsiteY854" fmla="*/ 113829 h 6858000"/>
              <a:gd name="connsiteX855" fmla="*/ 5825032 w 7467600"/>
              <a:gd name="connsiteY855" fmla="*/ 146405 h 6858000"/>
              <a:gd name="connsiteX856" fmla="*/ 4955599 w 7467600"/>
              <a:gd name="connsiteY856" fmla="*/ 247008 h 6858000"/>
              <a:gd name="connsiteX857" fmla="*/ 5210104 w 7467600"/>
              <a:gd name="connsiteY857" fmla="*/ 228123 h 6858000"/>
              <a:gd name="connsiteX858" fmla="*/ 5261015 w 7467600"/>
              <a:gd name="connsiteY858" fmla="*/ 227087 h 6858000"/>
              <a:gd name="connsiteX859" fmla="*/ 5861181 w 7467600"/>
              <a:gd name="connsiteY859" fmla="*/ 143093 h 6858000"/>
              <a:gd name="connsiteX860" fmla="*/ 5961252 w 7467600"/>
              <a:gd name="connsiteY860" fmla="*/ 114820 h 6858000"/>
              <a:gd name="connsiteX861" fmla="*/ 5944437 w 7467600"/>
              <a:gd name="connsiteY861" fmla="*/ 113829 h 6858000"/>
              <a:gd name="connsiteX862" fmla="*/ 3882765 w 7467600"/>
              <a:gd name="connsiteY862" fmla="*/ 0 h 6858000"/>
              <a:gd name="connsiteX863" fmla="*/ 3995099 w 7467600"/>
              <a:gd name="connsiteY863" fmla="*/ 0 h 6858000"/>
              <a:gd name="connsiteX864" fmla="*/ 4163818 w 7467600"/>
              <a:gd name="connsiteY864" fmla="*/ 234104 h 6858000"/>
              <a:gd name="connsiteX865" fmla="*/ 4172099 w 7467600"/>
              <a:gd name="connsiteY865" fmla="*/ 234207 h 6858000"/>
              <a:gd name="connsiteX866" fmla="*/ 4784282 w 7467600"/>
              <a:gd name="connsiteY866" fmla="*/ 276561 h 6858000"/>
              <a:gd name="connsiteX867" fmla="*/ 4801687 w 7467600"/>
              <a:gd name="connsiteY867" fmla="*/ 267764 h 6858000"/>
              <a:gd name="connsiteX868" fmla="*/ 6082788 w 7467600"/>
              <a:gd name="connsiteY868" fmla="*/ 64119 h 6858000"/>
              <a:gd name="connsiteX869" fmla="*/ 6099442 w 7467600"/>
              <a:gd name="connsiteY869" fmla="*/ 82568 h 6858000"/>
              <a:gd name="connsiteX870" fmla="*/ 4804137 w 7467600"/>
              <a:gd name="connsiteY870" fmla="*/ 320931 h 6858000"/>
              <a:gd name="connsiteX871" fmla="*/ 4227047 w 7467600"/>
              <a:gd name="connsiteY871" fmla="*/ 313415 h 6858000"/>
              <a:gd name="connsiteX872" fmla="*/ 4346041 w 7467600"/>
              <a:gd name="connsiteY872" fmla="*/ 456086 h 6858000"/>
              <a:gd name="connsiteX873" fmla="*/ 4870967 w 7467600"/>
              <a:gd name="connsiteY873" fmla="*/ 963061 h 6858000"/>
              <a:gd name="connsiteX874" fmla="*/ 4889647 w 7467600"/>
              <a:gd name="connsiteY874" fmla="*/ 957147 h 6858000"/>
              <a:gd name="connsiteX875" fmla="*/ 5422504 w 7467600"/>
              <a:gd name="connsiteY875" fmla="*/ 805191 h 6858000"/>
              <a:gd name="connsiteX876" fmla="*/ 6087656 w 7467600"/>
              <a:gd name="connsiteY876" fmla="*/ 826703 h 6858000"/>
              <a:gd name="connsiteX877" fmla="*/ 6058717 w 7467600"/>
              <a:gd name="connsiteY877" fmla="*/ 865992 h 6858000"/>
              <a:gd name="connsiteX878" fmla="*/ 4974153 w 7467600"/>
              <a:gd name="connsiteY878" fmla="*/ 1045456 h 6858000"/>
              <a:gd name="connsiteX879" fmla="*/ 5627835 w 7467600"/>
              <a:gd name="connsiteY879" fmla="*/ 1472077 h 6858000"/>
              <a:gd name="connsiteX880" fmla="*/ 5629817 w 7467600"/>
              <a:gd name="connsiteY880" fmla="*/ 1471412 h 6858000"/>
              <a:gd name="connsiteX881" fmla="*/ 5634124 w 7467600"/>
              <a:gd name="connsiteY881" fmla="*/ 1470572 h 6858000"/>
              <a:gd name="connsiteX882" fmla="*/ 5755832 w 7467600"/>
              <a:gd name="connsiteY882" fmla="*/ 1383886 h 6858000"/>
              <a:gd name="connsiteX883" fmla="*/ 6014186 w 7467600"/>
              <a:gd name="connsiteY883" fmla="*/ 1279799 h 6858000"/>
              <a:gd name="connsiteX884" fmla="*/ 6901619 w 7467600"/>
              <a:gd name="connsiteY884" fmla="*/ 1047874 h 6858000"/>
              <a:gd name="connsiteX885" fmla="*/ 6931566 w 7467600"/>
              <a:gd name="connsiteY885" fmla="*/ 1062034 h 6858000"/>
              <a:gd name="connsiteX886" fmla="*/ 5790982 w 7467600"/>
              <a:gd name="connsiteY886" fmla="*/ 1561380 h 6858000"/>
              <a:gd name="connsiteX887" fmla="*/ 6188971 w 7467600"/>
              <a:gd name="connsiteY887" fmla="*/ 1755168 h 6858000"/>
              <a:gd name="connsiteX888" fmla="*/ 6202446 w 7467600"/>
              <a:gd name="connsiteY888" fmla="*/ 1752268 h 6858000"/>
              <a:gd name="connsiteX889" fmla="*/ 7179560 w 7467600"/>
              <a:gd name="connsiteY889" fmla="*/ 1467551 h 6858000"/>
              <a:gd name="connsiteX890" fmla="*/ 7158730 w 7467600"/>
              <a:gd name="connsiteY890" fmla="*/ 1507835 h 6858000"/>
              <a:gd name="connsiteX891" fmla="*/ 6326959 w 7467600"/>
              <a:gd name="connsiteY891" fmla="*/ 1817686 h 6858000"/>
              <a:gd name="connsiteX892" fmla="*/ 6537433 w 7467600"/>
              <a:gd name="connsiteY892" fmla="*/ 1907790 h 6858000"/>
              <a:gd name="connsiteX893" fmla="*/ 6550221 w 7467600"/>
              <a:gd name="connsiteY893" fmla="*/ 1910729 h 6858000"/>
              <a:gd name="connsiteX894" fmla="*/ 6964438 w 7467600"/>
              <a:gd name="connsiteY894" fmla="*/ 2209505 h 6858000"/>
              <a:gd name="connsiteX895" fmla="*/ 7367862 w 7467600"/>
              <a:gd name="connsiteY895" fmla="*/ 2806833 h 6858000"/>
              <a:gd name="connsiteX896" fmla="*/ 7364329 w 7467600"/>
              <a:gd name="connsiteY896" fmla="*/ 2826907 h 6858000"/>
              <a:gd name="connsiteX897" fmla="*/ 7290545 w 7467600"/>
              <a:gd name="connsiteY897" fmla="*/ 2850663 h 6858000"/>
              <a:gd name="connsiteX898" fmla="*/ 6472036 w 7467600"/>
              <a:gd name="connsiteY898" fmla="*/ 1959003 h 6858000"/>
              <a:gd name="connsiteX899" fmla="*/ 5792897 w 7467600"/>
              <a:gd name="connsiteY899" fmla="*/ 1647747 h 6858000"/>
              <a:gd name="connsiteX900" fmla="*/ 5842751 w 7467600"/>
              <a:gd name="connsiteY900" fmla="*/ 1816112 h 6858000"/>
              <a:gd name="connsiteX901" fmla="*/ 5847424 w 7467600"/>
              <a:gd name="connsiteY901" fmla="*/ 1815776 h 6858000"/>
              <a:gd name="connsiteX902" fmla="*/ 6399821 w 7467600"/>
              <a:gd name="connsiteY902" fmla="*/ 2344799 h 6858000"/>
              <a:gd name="connsiteX903" fmla="*/ 6323232 w 7467600"/>
              <a:gd name="connsiteY903" fmla="*/ 2389634 h 6858000"/>
              <a:gd name="connsiteX904" fmla="*/ 5942958 w 7467600"/>
              <a:gd name="connsiteY904" fmla="*/ 2077708 h 6858000"/>
              <a:gd name="connsiteX905" fmla="*/ 5921559 w 7467600"/>
              <a:gd name="connsiteY905" fmla="*/ 2378596 h 6858000"/>
              <a:gd name="connsiteX906" fmla="*/ 5817651 w 7467600"/>
              <a:gd name="connsiteY906" fmla="*/ 3023919 h 6858000"/>
              <a:gd name="connsiteX907" fmla="*/ 5729634 w 7467600"/>
              <a:gd name="connsiteY907" fmla="*/ 3051849 h 6858000"/>
              <a:gd name="connsiteX908" fmla="*/ 5611018 w 7467600"/>
              <a:gd name="connsiteY908" fmla="*/ 2316769 h 6858000"/>
              <a:gd name="connsiteX909" fmla="*/ 5687608 w 7467600"/>
              <a:gd name="connsiteY909" fmla="*/ 2039972 h 6858000"/>
              <a:gd name="connsiteX910" fmla="*/ 5657554 w 7467600"/>
              <a:gd name="connsiteY910" fmla="*/ 1576445 h 6858000"/>
              <a:gd name="connsiteX911" fmla="*/ 5150475 w 7467600"/>
              <a:gd name="connsiteY911" fmla="*/ 1274012 h 6858000"/>
              <a:gd name="connsiteX912" fmla="*/ 5349142 w 7467600"/>
              <a:gd name="connsiteY912" fmla="*/ 2204405 h 6858000"/>
              <a:gd name="connsiteX913" fmla="*/ 5262214 w 7467600"/>
              <a:gd name="connsiteY913" fmla="*/ 2233836 h 6858000"/>
              <a:gd name="connsiteX914" fmla="*/ 4981539 w 7467600"/>
              <a:gd name="connsiteY914" fmla="*/ 1542201 h 6858000"/>
              <a:gd name="connsiteX915" fmla="*/ 4958461 w 7467600"/>
              <a:gd name="connsiteY915" fmla="*/ 1136957 h 6858000"/>
              <a:gd name="connsiteX916" fmla="*/ 4655015 w 7467600"/>
              <a:gd name="connsiteY916" fmla="*/ 891426 h 6858000"/>
              <a:gd name="connsiteX917" fmla="*/ 4348002 w 7467600"/>
              <a:gd name="connsiteY917" fmla="*/ 2205895 h 6858000"/>
              <a:gd name="connsiteX918" fmla="*/ 4262250 w 7467600"/>
              <a:gd name="connsiteY918" fmla="*/ 2219972 h 6858000"/>
              <a:gd name="connsiteX919" fmla="*/ 4550611 w 7467600"/>
              <a:gd name="connsiteY919" fmla="*/ 817540 h 6858000"/>
              <a:gd name="connsiteX920" fmla="*/ 4564418 w 7467600"/>
              <a:gd name="connsiteY920" fmla="*/ 808293 h 6858000"/>
              <a:gd name="connsiteX921" fmla="*/ 4266388 w 7467600"/>
              <a:gd name="connsiteY921" fmla="*/ 500083 h 6858000"/>
              <a:gd name="connsiteX922" fmla="*/ 4032842 w 7467600"/>
              <a:gd name="connsiteY922" fmla="*/ 211809 h 6858000"/>
              <a:gd name="connsiteX923" fmla="*/ 3882765 w 7467600"/>
              <a:gd name="connsiteY923" fmla="*/ 0 h 6858000"/>
              <a:gd name="connsiteX924" fmla="*/ 3721337 w 7467600"/>
              <a:gd name="connsiteY924" fmla="*/ 0 h 6858000"/>
              <a:gd name="connsiteX925" fmla="*/ 3797544 w 7467600"/>
              <a:gd name="connsiteY925" fmla="*/ 0 h 6858000"/>
              <a:gd name="connsiteX926" fmla="*/ 3775734 w 7467600"/>
              <a:gd name="connsiteY926" fmla="*/ 95131 h 6858000"/>
              <a:gd name="connsiteX927" fmla="*/ 3724807 w 7467600"/>
              <a:gd name="connsiteY927" fmla="*/ 272257 h 6858000"/>
              <a:gd name="connsiteX928" fmla="*/ 3726844 w 7467600"/>
              <a:gd name="connsiteY928" fmla="*/ 282988 h 6858000"/>
              <a:gd name="connsiteX929" fmla="*/ 3742664 w 7467600"/>
              <a:gd name="connsiteY929" fmla="*/ 279918 h 6858000"/>
              <a:gd name="connsiteX930" fmla="*/ 4103910 w 7467600"/>
              <a:gd name="connsiteY930" fmla="*/ 1161917 h 6858000"/>
              <a:gd name="connsiteX931" fmla="*/ 4020269 w 7467600"/>
              <a:gd name="connsiteY931" fmla="*/ 1200406 h 6858000"/>
              <a:gd name="connsiteX932" fmla="*/ 3674882 w 7467600"/>
              <a:gd name="connsiteY932" fmla="*/ 488524 h 6858000"/>
              <a:gd name="connsiteX933" fmla="*/ 3132682 w 7467600"/>
              <a:gd name="connsiteY933" fmla="*/ 1072284 h 6858000"/>
              <a:gd name="connsiteX934" fmla="*/ 2716346 w 7467600"/>
              <a:gd name="connsiteY934" fmla="*/ 1276376 h 6858000"/>
              <a:gd name="connsiteX935" fmla="*/ 2716772 w 7467600"/>
              <a:gd name="connsiteY935" fmla="*/ 1255462 h 6858000"/>
              <a:gd name="connsiteX936" fmla="*/ 3471096 w 7467600"/>
              <a:gd name="connsiteY936" fmla="*/ 437072 h 6858000"/>
              <a:gd name="connsiteX937" fmla="*/ 3639057 w 7467600"/>
              <a:gd name="connsiteY937" fmla="*/ 286334 h 6858000"/>
              <a:gd name="connsiteX938" fmla="*/ 3640309 w 7467600"/>
              <a:gd name="connsiteY938" fmla="*/ 284664 h 6858000"/>
              <a:gd name="connsiteX939" fmla="*/ 3646022 w 7467600"/>
              <a:gd name="connsiteY939" fmla="*/ 276711 h 6858000"/>
              <a:gd name="connsiteX940" fmla="*/ 3707943 w 7467600"/>
              <a:gd name="connsiteY940" fmla="*/ 65958 h 6858000"/>
              <a:gd name="connsiteX941" fmla="*/ 3721337 w 7467600"/>
              <a:gd name="connsiteY941" fmla="*/ 0 h 6858000"/>
              <a:gd name="connsiteX942" fmla="*/ 2867960 w 7467600"/>
              <a:gd name="connsiteY942" fmla="*/ 0 h 6858000"/>
              <a:gd name="connsiteX943" fmla="*/ 2926351 w 7467600"/>
              <a:gd name="connsiteY943" fmla="*/ 0 h 6858000"/>
              <a:gd name="connsiteX944" fmla="*/ 2902823 w 7467600"/>
              <a:gd name="connsiteY944" fmla="*/ 262929 h 6858000"/>
              <a:gd name="connsiteX945" fmla="*/ 2940663 w 7467600"/>
              <a:gd name="connsiteY945" fmla="*/ 140884 h 6858000"/>
              <a:gd name="connsiteX946" fmla="*/ 2947039 w 7467600"/>
              <a:gd name="connsiteY946" fmla="*/ 122524 h 6858000"/>
              <a:gd name="connsiteX947" fmla="*/ 2984316 w 7467600"/>
              <a:gd name="connsiteY947" fmla="*/ 0 h 6858000"/>
              <a:gd name="connsiteX948" fmla="*/ 3016114 w 7467600"/>
              <a:gd name="connsiteY948" fmla="*/ 0 h 6858000"/>
              <a:gd name="connsiteX949" fmla="*/ 2979949 w 7467600"/>
              <a:gd name="connsiteY949" fmla="*/ 119274 h 6858000"/>
              <a:gd name="connsiteX950" fmla="*/ 3023879 w 7467600"/>
              <a:gd name="connsiteY950" fmla="*/ 0 h 6858000"/>
              <a:gd name="connsiteX951" fmla="*/ 3105400 w 7467600"/>
              <a:gd name="connsiteY951" fmla="*/ 0 h 6858000"/>
              <a:gd name="connsiteX952" fmla="*/ 3094669 w 7467600"/>
              <a:gd name="connsiteY952" fmla="*/ 30308 h 6858000"/>
              <a:gd name="connsiteX953" fmla="*/ 2901945 w 7467600"/>
              <a:gd name="connsiteY953" fmla="*/ 466538 h 6858000"/>
              <a:gd name="connsiteX954" fmla="*/ 2815209 w 7467600"/>
              <a:gd name="connsiteY954" fmla="*/ 497361 h 6858000"/>
              <a:gd name="connsiteX955" fmla="*/ 2844845 w 7467600"/>
              <a:gd name="connsiteY955" fmla="*/ 127638 h 6858000"/>
              <a:gd name="connsiteX956" fmla="*/ 2867960 w 7467600"/>
              <a:gd name="connsiteY956" fmla="*/ 0 h 6858000"/>
              <a:gd name="connsiteX957" fmla="*/ 1057230 w 7467600"/>
              <a:gd name="connsiteY957" fmla="*/ 0 h 6858000"/>
              <a:gd name="connsiteX958" fmla="*/ 1111003 w 7467600"/>
              <a:gd name="connsiteY958" fmla="*/ 0 h 6858000"/>
              <a:gd name="connsiteX959" fmla="*/ 1125553 w 7467600"/>
              <a:gd name="connsiteY959" fmla="*/ 52588 h 6858000"/>
              <a:gd name="connsiteX960" fmla="*/ 1304276 w 7467600"/>
              <a:gd name="connsiteY960" fmla="*/ 476275 h 6858000"/>
              <a:gd name="connsiteX961" fmla="*/ 1492066 w 7467600"/>
              <a:gd name="connsiteY961" fmla="*/ 886333 h 6858000"/>
              <a:gd name="connsiteX962" fmla="*/ 1423698 w 7467600"/>
              <a:gd name="connsiteY962" fmla="*/ 710817 h 6858000"/>
              <a:gd name="connsiteX963" fmla="*/ 1357609 w 7467600"/>
              <a:gd name="connsiteY963" fmla="*/ 532892 h 6858000"/>
              <a:gd name="connsiteX964" fmla="*/ 1309550 w 7467600"/>
              <a:gd name="connsiteY964" fmla="*/ 374031 h 6858000"/>
              <a:gd name="connsiteX965" fmla="*/ 1193673 w 7467600"/>
              <a:gd name="connsiteY965" fmla="*/ 49533 h 6858000"/>
              <a:gd name="connsiteX966" fmla="*/ 1164391 w 7467600"/>
              <a:gd name="connsiteY966" fmla="*/ 0 h 6858000"/>
              <a:gd name="connsiteX967" fmla="*/ 1200666 w 7467600"/>
              <a:gd name="connsiteY967" fmla="*/ 0 h 6858000"/>
              <a:gd name="connsiteX968" fmla="*/ 1223408 w 7467600"/>
              <a:gd name="connsiteY968" fmla="*/ 38996 h 6858000"/>
              <a:gd name="connsiteX969" fmla="*/ 1339635 w 7467600"/>
              <a:gd name="connsiteY969" fmla="*/ 365517 h 6858000"/>
              <a:gd name="connsiteX970" fmla="*/ 1387469 w 7467600"/>
              <a:gd name="connsiteY970" fmla="*/ 523079 h 6858000"/>
              <a:gd name="connsiteX971" fmla="*/ 1452685 w 7467600"/>
              <a:gd name="connsiteY971" fmla="*/ 699806 h 6858000"/>
              <a:gd name="connsiteX972" fmla="*/ 1492092 w 7467600"/>
              <a:gd name="connsiteY972" fmla="*/ 800424 h 6858000"/>
              <a:gd name="connsiteX973" fmla="*/ 1455302 w 7467600"/>
              <a:gd name="connsiteY973" fmla="*/ 632913 h 6858000"/>
              <a:gd name="connsiteX974" fmla="*/ 1222336 w 7467600"/>
              <a:gd name="connsiteY974" fmla="*/ 9480 h 6858000"/>
              <a:gd name="connsiteX975" fmla="*/ 1214634 w 7467600"/>
              <a:gd name="connsiteY975" fmla="*/ 0 h 6858000"/>
              <a:gd name="connsiteX976" fmla="*/ 1289827 w 7467600"/>
              <a:gd name="connsiteY976" fmla="*/ 0 h 6858000"/>
              <a:gd name="connsiteX977" fmla="*/ 1321076 w 7467600"/>
              <a:gd name="connsiteY977" fmla="*/ 59722 h 6858000"/>
              <a:gd name="connsiteX978" fmla="*/ 1512579 w 7467600"/>
              <a:gd name="connsiteY978" fmla="*/ 626441 h 6858000"/>
              <a:gd name="connsiteX979" fmla="*/ 1506076 w 7467600"/>
              <a:gd name="connsiteY979" fmla="*/ 1089289 h 6858000"/>
              <a:gd name="connsiteX980" fmla="*/ 1486346 w 7467600"/>
              <a:gd name="connsiteY980" fmla="*/ 1079919 h 6858000"/>
              <a:gd name="connsiteX981" fmla="*/ 1070511 w 7467600"/>
              <a:gd name="connsiteY981" fmla="*/ 48609 h 6858000"/>
              <a:gd name="connsiteX982" fmla="*/ 1057230 w 7467600"/>
              <a:gd name="connsiteY982" fmla="*/ 0 h 6858000"/>
              <a:gd name="connsiteX983" fmla="*/ 43151 w 7467600"/>
              <a:gd name="connsiteY983" fmla="*/ 0 h 6858000"/>
              <a:gd name="connsiteX984" fmla="*/ 95283 w 7467600"/>
              <a:gd name="connsiteY984" fmla="*/ 0 h 6858000"/>
              <a:gd name="connsiteX985" fmla="*/ 300708 w 7467600"/>
              <a:gd name="connsiteY985" fmla="*/ 154571 h 6858000"/>
              <a:gd name="connsiteX986" fmla="*/ 530414 w 7467600"/>
              <a:gd name="connsiteY986" fmla="*/ 354673 h 6858000"/>
              <a:gd name="connsiteX987" fmla="*/ 333785 w 7467600"/>
              <a:gd name="connsiteY987" fmla="*/ 161564 h 6858000"/>
              <a:gd name="connsiteX988" fmla="*/ 147005 w 7467600"/>
              <a:gd name="connsiteY988" fmla="*/ 0 h 6858000"/>
              <a:gd name="connsiteX989" fmla="*/ 272509 w 7467600"/>
              <a:gd name="connsiteY989" fmla="*/ 0 h 6858000"/>
              <a:gd name="connsiteX990" fmla="*/ 326276 w 7467600"/>
              <a:gd name="connsiteY990" fmla="*/ 45847 h 6858000"/>
              <a:gd name="connsiteX991" fmla="*/ 823759 w 7467600"/>
              <a:gd name="connsiteY991" fmla="*/ 574145 h 6858000"/>
              <a:gd name="connsiteX992" fmla="*/ 811254 w 7467600"/>
              <a:gd name="connsiteY992" fmla="*/ 665546 h 6858000"/>
              <a:gd name="connsiteX993" fmla="*/ 154042 w 7467600"/>
              <a:gd name="connsiteY993" fmla="*/ 261522 h 6858000"/>
              <a:gd name="connsiteX994" fmla="*/ 13550 w 7467600"/>
              <a:gd name="connsiteY994" fmla="*/ 158423 h 6858000"/>
              <a:gd name="connsiteX995" fmla="*/ 0 w 7467600"/>
              <a:gd name="connsiteY995" fmla="*/ 146618 h 6858000"/>
              <a:gd name="connsiteX996" fmla="*/ 0 w 7467600"/>
              <a:gd name="connsiteY996" fmla="*/ 59161 h 6858000"/>
              <a:gd name="connsiteX997" fmla="*/ 45427 w 7467600"/>
              <a:gd name="connsiteY997" fmla="*/ 101078 h 6858000"/>
              <a:gd name="connsiteX998" fmla="*/ 630103 w 7467600"/>
              <a:gd name="connsiteY998" fmla="*/ 485885 h 6858000"/>
              <a:gd name="connsiteX999" fmla="*/ 532040 w 7467600"/>
              <a:gd name="connsiteY999" fmla="*/ 399359 h 6858000"/>
              <a:gd name="connsiteX1000" fmla="*/ 517618 w 7467600"/>
              <a:gd name="connsiteY1000" fmla="*/ 385726 h 6858000"/>
              <a:gd name="connsiteX1001" fmla="*/ 285074 w 7467600"/>
              <a:gd name="connsiteY1001" fmla="*/ 182755 h 6858000"/>
              <a:gd name="connsiteX1002" fmla="*/ 43151 w 7467600"/>
              <a:gd name="connsiteY100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1946 w 7467600"/>
              <a:gd name="connsiteY127" fmla="*/ 5075653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1903353 w 7467600"/>
              <a:gd name="connsiteY146" fmla="*/ 5044827 h 6858000"/>
              <a:gd name="connsiteX147" fmla="*/ 1936931 w 7467600"/>
              <a:gd name="connsiteY147" fmla="*/ 5093954 h 6858000"/>
              <a:gd name="connsiteX148" fmla="*/ 2195868 w 7467600"/>
              <a:gd name="connsiteY148" fmla="*/ 5396574 h 6858000"/>
              <a:gd name="connsiteX149" fmla="*/ 2088852 w 7467600"/>
              <a:gd name="connsiteY149" fmla="*/ 5166123 h 6858000"/>
              <a:gd name="connsiteX150" fmla="*/ 1958241 w 7467600"/>
              <a:gd name="connsiteY150" fmla="*/ 5067955 h 6858000"/>
              <a:gd name="connsiteX151" fmla="*/ 1903353 w 7467600"/>
              <a:gd name="connsiteY151" fmla="*/ 5044827 h 6858000"/>
              <a:gd name="connsiteX152" fmla="*/ 1979378 w 7467600"/>
              <a:gd name="connsiteY152" fmla="*/ 4769504 h 6858000"/>
              <a:gd name="connsiteX153" fmla="*/ 2882120 w 7467600"/>
              <a:gd name="connsiteY153" fmla="*/ 5064547 h 6858000"/>
              <a:gd name="connsiteX154" fmla="*/ 2793103 w 7467600"/>
              <a:gd name="connsiteY154" fmla="*/ 5039699 h 6858000"/>
              <a:gd name="connsiteX155" fmla="*/ 2770041 w 7467600"/>
              <a:gd name="connsiteY155" fmla="*/ 5033634 h 6858000"/>
              <a:gd name="connsiteX156" fmla="*/ 1979378 w 7467600"/>
              <a:gd name="connsiteY156" fmla="*/ 4769504 h 6858000"/>
              <a:gd name="connsiteX157" fmla="*/ 1927410 w 7467600"/>
              <a:gd name="connsiteY157" fmla="*/ 4716164 h 6858000"/>
              <a:gd name="connsiteX158" fmla="*/ 1959587 w 7467600"/>
              <a:gd name="connsiteY158" fmla="*/ 4728849 h 6858000"/>
              <a:gd name="connsiteX159" fmla="*/ 2777707 w 7467600"/>
              <a:gd name="connsiteY159" fmla="*/ 5003991 h 6858000"/>
              <a:gd name="connsiteX160" fmla="*/ 2800768 w 7467600"/>
              <a:gd name="connsiteY160" fmla="*/ 5010056 h 6858000"/>
              <a:gd name="connsiteX161" fmla="*/ 2879408 w 7467600"/>
              <a:gd name="connsiteY161" fmla="*/ 5031590 h 6858000"/>
              <a:gd name="connsiteX162" fmla="*/ 2862295 w 7467600"/>
              <a:gd name="connsiteY162" fmla="*/ 5022958 h 6858000"/>
              <a:gd name="connsiteX163" fmla="*/ 2813343 w 7467600"/>
              <a:gd name="connsiteY163" fmla="*/ 4998369 h 6858000"/>
              <a:gd name="connsiteX164" fmla="*/ 2646245 w 7467600"/>
              <a:gd name="connsiteY164" fmla="*/ 4930999 h 6858000"/>
              <a:gd name="connsiteX165" fmla="*/ 1999243 w 7467600"/>
              <a:gd name="connsiteY165" fmla="*/ 4730524 h 6858000"/>
              <a:gd name="connsiteX166" fmla="*/ 1979527 w 7467600"/>
              <a:gd name="connsiteY166" fmla="*/ 4726651 h 6858000"/>
              <a:gd name="connsiteX167" fmla="*/ 1927410 w 7467600"/>
              <a:gd name="connsiteY167" fmla="*/ 4716164 h 6858000"/>
              <a:gd name="connsiteX168" fmla="*/ 1997014 w 7467600"/>
              <a:gd name="connsiteY168" fmla="*/ 4698007 h 6858000"/>
              <a:gd name="connsiteX169" fmla="*/ 2005458 w 7467600"/>
              <a:gd name="connsiteY169" fmla="*/ 4699540 h 6858000"/>
              <a:gd name="connsiteX170" fmla="*/ 2657186 w 7467600"/>
              <a:gd name="connsiteY170" fmla="*/ 4901687 h 6858000"/>
              <a:gd name="connsiteX171" fmla="*/ 2826662 w 7467600"/>
              <a:gd name="connsiteY171" fmla="*/ 4970362 h 6858000"/>
              <a:gd name="connsiteX172" fmla="*/ 2876100 w 7467600"/>
              <a:gd name="connsiteY172" fmla="*/ 4995397 h 6858000"/>
              <a:gd name="connsiteX173" fmla="*/ 3042600 w 7467600"/>
              <a:gd name="connsiteY173" fmla="*/ 5059532 h 6858000"/>
              <a:gd name="connsiteX174" fmla="*/ 1997014 w 7467600"/>
              <a:gd name="connsiteY174" fmla="*/ 4698007 h 6858000"/>
              <a:gd name="connsiteX175" fmla="*/ 2305292 w 7467600"/>
              <a:gd name="connsiteY175" fmla="*/ 4219492 h 6858000"/>
              <a:gd name="connsiteX176" fmla="*/ 3360922 w 7467600"/>
              <a:gd name="connsiteY176" fmla="*/ 4529373 h 6858000"/>
              <a:gd name="connsiteX177" fmla="*/ 3492420 w 7467600"/>
              <a:gd name="connsiteY177" fmla="*/ 4510145 h 6858000"/>
              <a:gd name="connsiteX178" fmla="*/ 3364086 w 7467600"/>
              <a:gd name="connsiteY178" fmla="*/ 4480340 h 6858000"/>
              <a:gd name="connsiteX179" fmla="*/ 3225818 w 7467600"/>
              <a:gd name="connsiteY179" fmla="*/ 4411822 h 6858000"/>
              <a:gd name="connsiteX180" fmla="*/ 3129696 w 7467600"/>
              <a:gd name="connsiteY180" fmla="*/ 4360704 h 6858000"/>
              <a:gd name="connsiteX181" fmla="*/ 2814545 w 7467600"/>
              <a:gd name="connsiteY181" fmla="*/ 4282955 h 6858000"/>
              <a:gd name="connsiteX182" fmla="*/ 2305292 w 7467600"/>
              <a:gd name="connsiteY182" fmla="*/ 4219492 h 6858000"/>
              <a:gd name="connsiteX183" fmla="*/ 2626982 w 7467600"/>
              <a:gd name="connsiteY183" fmla="*/ 4206450 h 6858000"/>
              <a:gd name="connsiteX184" fmla="*/ 2490617 w 7467600"/>
              <a:gd name="connsiteY184" fmla="*/ 4206951 h 6858000"/>
              <a:gd name="connsiteX185" fmla="*/ 2819869 w 7467600"/>
              <a:gd name="connsiteY185" fmla="*/ 4252936 h 6858000"/>
              <a:gd name="connsiteX186" fmla="*/ 3143018 w 7467600"/>
              <a:gd name="connsiteY186" fmla="*/ 4332698 h 6858000"/>
              <a:gd name="connsiteX187" fmla="*/ 3241520 w 7467600"/>
              <a:gd name="connsiteY187" fmla="*/ 4385112 h 6858000"/>
              <a:gd name="connsiteX188" fmla="*/ 3374575 w 7467600"/>
              <a:gd name="connsiteY188" fmla="*/ 4451517 h 6858000"/>
              <a:gd name="connsiteX189" fmla="*/ 3505221 w 7467600"/>
              <a:gd name="connsiteY189" fmla="*/ 4480757 h 6858000"/>
              <a:gd name="connsiteX190" fmla="*/ 2626982 w 7467600"/>
              <a:gd name="connsiteY190" fmla="*/ 4206450 h 6858000"/>
              <a:gd name="connsiteX191" fmla="*/ 1310106 w 7467600"/>
              <a:gd name="connsiteY191" fmla="*/ 3943217 h 6858000"/>
              <a:gd name="connsiteX192" fmla="*/ 854994 w 7467600"/>
              <a:gd name="connsiteY192" fmla="*/ 4399136 h 6858000"/>
              <a:gd name="connsiteX193" fmla="*/ 742462 w 7467600"/>
              <a:gd name="connsiteY193" fmla="*/ 4594648 h 6858000"/>
              <a:gd name="connsiteX194" fmla="*/ 820602 w 7467600"/>
              <a:gd name="connsiteY194" fmla="*/ 4485915 h 6858000"/>
              <a:gd name="connsiteX195" fmla="*/ 878295 w 7467600"/>
              <a:gd name="connsiteY195" fmla="*/ 4403594 h 6858000"/>
              <a:gd name="connsiteX196" fmla="*/ 1240607 w 7467600"/>
              <a:gd name="connsiteY196" fmla="*/ 4010401 h 6858000"/>
              <a:gd name="connsiteX197" fmla="*/ 1310106 w 7467600"/>
              <a:gd name="connsiteY197" fmla="*/ 3943217 h 6858000"/>
              <a:gd name="connsiteX198" fmla="*/ 1423113 w 7467600"/>
              <a:gd name="connsiteY198" fmla="*/ 3874565 h 6858000"/>
              <a:gd name="connsiteX199" fmla="*/ 1260565 w 7467600"/>
              <a:gd name="connsiteY199" fmla="*/ 4031982 h 6858000"/>
              <a:gd name="connsiteX200" fmla="*/ 901900 w 7467600"/>
              <a:gd name="connsiteY200" fmla="*/ 4421236 h 6858000"/>
              <a:gd name="connsiteX201" fmla="*/ 845044 w 7467600"/>
              <a:gd name="connsiteY201" fmla="*/ 4502436 h 6858000"/>
              <a:gd name="connsiteX202" fmla="*/ 685926 w 7467600"/>
              <a:gd name="connsiteY202" fmla="*/ 4703069 h 6858000"/>
              <a:gd name="connsiteX203" fmla="*/ 684248 w 7467600"/>
              <a:gd name="connsiteY203" fmla="*/ 4706721 h 6858000"/>
              <a:gd name="connsiteX204" fmla="*/ 1423113 w 7467600"/>
              <a:gd name="connsiteY204" fmla="*/ 3874565 h 6858000"/>
              <a:gd name="connsiteX205" fmla="*/ 3316479 w 7467600"/>
              <a:gd name="connsiteY205" fmla="*/ 3872136 h 6858000"/>
              <a:gd name="connsiteX206" fmla="*/ 3546806 w 7467600"/>
              <a:gd name="connsiteY206" fmla="*/ 4356139 h 6858000"/>
              <a:gd name="connsiteX207" fmla="*/ 3364433 w 7467600"/>
              <a:gd name="connsiteY207" fmla="*/ 3953121 h 6858000"/>
              <a:gd name="connsiteX208" fmla="*/ 3316479 w 7467600"/>
              <a:gd name="connsiteY208" fmla="*/ 3872136 h 6858000"/>
              <a:gd name="connsiteX209" fmla="*/ 3291335 w 7467600"/>
              <a:gd name="connsiteY209" fmla="*/ 3767420 h 6858000"/>
              <a:gd name="connsiteX210" fmla="*/ 3390805 w 7467600"/>
              <a:gd name="connsiteY210" fmla="*/ 3937163 h 6858000"/>
              <a:gd name="connsiteX211" fmla="*/ 3579062 w 7467600"/>
              <a:gd name="connsiteY211" fmla="*/ 4359040 h 6858000"/>
              <a:gd name="connsiteX212" fmla="*/ 3467355 w 7467600"/>
              <a:gd name="connsiteY212" fmla="*/ 3988130 h 6858000"/>
              <a:gd name="connsiteX213" fmla="*/ 3310753 w 7467600"/>
              <a:gd name="connsiteY213" fmla="*/ 3787140 h 6858000"/>
              <a:gd name="connsiteX214" fmla="*/ 3291335 w 7467600"/>
              <a:gd name="connsiteY214" fmla="*/ 3767420 h 6858000"/>
              <a:gd name="connsiteX215" fmla="*/ 1635889 w 7467600"/>
              <a:gd name="connsiteY215" fmla="*/ 3709494 h 6858000"/>
              <a:gd name="connsiteX216" fmla="*/ 1634800 w 7467600"/>
              <a:gd name="connsiteY216" fmla="*/ 3731111 h 6858000"/>
              <a:gd name="connsiteX217" fmla="*/ 1635889 w 7467600"/>
              <a:gd name="connsiteY217" fmla="*/ 3709494 h 6858000"/>
              <a:gd name="connsiteX218" fmla="*/ 1510397 w 7467600"/>
              <a:gd name="connsiteY218" fmla="*/ 3684705 h 6858000"/>
              <a:gd name="connsiteX219" fmla="*/ 1146550 w 7467600"/>
              <a:gd name="connsiteY219" fmla="*/ 3802012 h 6858000"/>
              <a:gd name="connsiteX220" fmla="*/ 698834 w 7467600"/>
              <a:gd name="connsiteY220" fmla="*/ 3952272 h 6858000"/>
              <a:gd name="connsiteX221" fmla="*/ 34256 w 7467600"/>
              <a:gd name="connsiteY221" fmla="*/ 4347603 h 6858000"/>
              <a:gd name="connsiteX222" fmla="*/ 527241 w 7467600"/>
              <a:gd name="connsiteY222" fmla="*/ 4065078 h 6858000"/>
              <a:gd name="connsiteX223" fmla="*/ 1510397 w 7467600"/>
              <a:gd name="connsiteY223" fmla="*/ 3684705 h 6858000"/>
              <a:gd name="connsiteX224" fmla="*/ 1313114 w 7467600"/>
              <a:gd name="connsiteY224" fmla="*/ 3655216 h 6858000"/>
              <a:gd name="connsiteX225" fmla="*/ 1109304 w 7467600"/>
              <a:gd name="connsiteY225" fmla="*/ 3669030 h 6858000"/>
              <a:gd name="connsiteX226" fmla="*/ 8129 w 7467600"/>
              <a:gd name="connsiteY226" fmla="*/ 4330519 h 6858000"/>
              <a:gd name="connsiteX227" fmla="*/ 687572 w 7467600"/>
              <a:gd name="connsiteY227" fmla="*/ 3925629 h 6858000"/>
              <a:gd name="connsiteX228" fmla="*/ 1138365 w 7467600"/>
              <a:gd name="connsiteY228" fmla="*/ 3774515 h 6858000"/>
              <a:gd name="connsiteX229" fmla="*/ 1505579 w 7467600"/>
              <a:gd name="connsiteY229" fmla="*/ 3655526 h 6858000"/>
              <a:gd name="connsiteX230" fmla="*/ 1313114 w 7467600"/>
              <a:gd name="connsiteY230" fmla="*/ 3655216 h 6858000"/>
              <a:gd name="connsiteX231" fmla="*/ 3655073 w 7467600"/>
              <a:gd name="connsiteY231" fmla="*/ 3650884 h 6858000"/>
              <a:gd name="connsiteX232" fmla="*/ 3989938 w 7467600"/>
              <a:gd name="connsiteY232" fmla="*/ 3991685 h 6858000"/>
              <a:gd name="connsiteX233" fmla="*/ 4393907 w 7467600"/>
              <a:gd name="connsiteY233" fmla="*/ 4261258 h 6858000"/>
              <a:gd name="connsiteX234" fmla="*/ 4648051 w 7467600"/>
              <a:gd name="connsiteY234" fmla="*/ 4374051 h 6858000"/>
              <a:gd name="connsiteX235" fmla="*/ 4383389 w 7467600"/>
              <a:gd name="connsiteY235" fmla="*/ 4184369 h 6858000"/>
              <a:gd name="connsiteX236" fmla="*/ 4165508 w 7467600"/>
              <a:gd name="connsiteY236" fmla="*/ 4035196 h 6858000"/>
              <a:gd name="connsiteX237" fmla="*/ 4068162 w 7467600"/>
              <a:gd name="connsiteY237" fmla="*/ 3953394 h 6858000"/>
              <a:gd name="connsiteX238" fmla="*/ 3981416 w 7467600"/>
              <a:gd name="connsiteY238" fmla="*/ 3880482 h 6858000"/>
              <a:gd name="connsiteX239" fmla="*/ 3800147 w 7467600"/>
              <a:gd name="connsiteY239" fmla="*/ 3749872 h 6858000"/>
              <a:gd name="connsiteX240" fmla="*/ 3655073 w 7467600"/>
              <a:gd name="connsiteY240" fmla="*/ 3650884 h 6858000"/>
              <a:gd name="connsiteX241" fmla="*/ 3670252 w 7467600"/>
              <a:gd name="connsiteY241" fmla="*/ 3622798 h 6858000"/>
              <a:gd name="connsiteX242" fmla="*/ 3817258 w 7467600"/>
              <a:gd name="connsiteY242" fmla="*/ 3723577 h 6858000"/>
              <a:gd name="connsiteX243" fmla="*/ 4000461 w 7467600"/>
              <a:gd name="connsiteY243" fmla="*/ 3855966 h 6858000"/>
              <a:gd name="connsiteX244" fmla="*/ 4088180 w 7467600"/>
              <a:gd name="connsiteY244" fmla="*/ 3929774 h 6858000"/>
              <a:gd name="connsiteX245" fmla="*/ 4184555 w 7467600"/>
              <a:gd name="connsiteY245" fmla="*/ 4010683 h 6858000"/>
              <a:gd name="connsiteX246" fmla="*/ 4399563 w 7467600"/>
              <a:gd name="connsiteY246" fmla="*/ 4158106 h 6858000"/>
              <a:gd name="connsiteX247" fmla="*/ 4684469 w 7467600"/>
              <a:gd name="connsiteY247" fmla="*/ 4364680 h 6858000"/>
              <a:gd name="connsiteX248" fmla="*/ 4690271 w 7467600"/>
              <a:gd name="connsiteY248" fmla="*/ 4370034 h 6858000"/>
              <a:gd name="connsiteX249" fmla="*/ 4136093 w 7467600"/>
              <a:gd name="connsiteY249" fmla="*/ 3858466 h 6858000"/>
              <a:gd name="connsiteX250" fmla="*/ 3670252 w 7467600"/>
              <a:gd name="connsiteY250" fmla="*/ 3622798 h 6858000"/>
              <a:gd name="connsiteX251" fmla="*/ 4440129 w 7467600"/>
              <a:gd name="connsiteY251" fmla="*/ 3448571 h 6858000"/>
              <a:gd name="connsiteX252" fmla="*/ 4856525 w 7467600"/>
              <a:gd name="connsiteY252" fmla="*/ 3915351 h 6858000"/>
              <a:gd name="connsiteX253" fmla="*/ 5059055 w 7467600"/>
              <a:gd name="connsiteY253" fmla="*/ 4108918 h 6858000"/>
              <a:gd name="connsiteX254" fmla="*/ 5290070 w 7467600"/>
              <a:gd name="connsiteY254" fmla="*/ 4263619 h 6858000"/>
              <a:gd name="connsiteX255" fmla="*/ 4834991 w 7467600"/>
              <a:gd name="connsiteY255" fmla="*/ 3830985 h 6858000"/>
              <a:gd name="connsiteX256" fmla="*/ 4440129 w 7467600"/>
              <a:gd name="connsiteY256" fmla="*/ 3448571 h 6858000"/>
              <a:gd name="connsiteX257" fmla="*/ 4441737 w 7467600"/>
              <a:gd name="connsiteY257" fmla="*/ 3399734 h 6858000"/>
              <a:gd name="connsiteX258" fmla="*/ 4431236 w 7467600"/>
              <a:gd name="connsiteY258" fmla="*/ 3400954 h 6858000"/>
              <a:gd name="connsiteX259" fmla="*/ 4557150 w 7467600"/>
              <a:gd name="connsiteY259" fmla="*/ 3510023 h 6858000"/>
              <a:gd name="connsiteX260" fmla="*/ 4856936 w 7467600"/>
              <a:gd name="connsiteY260" fmla="*/ 3809146 h 6858000"/>
              <a:gd name="connsiteX261" fmla="*/ 5111996 w 7467600"/>
              <a:gd name="connsiteY261" fmla="*/ 4065759 h 6858000"/>
              <a:gd name="connsiteX262" fmla="*/ 5388878 w 7467600"/>
              <a:gd name="connsiteY262" fmla="*/ 4300185 h 6858000"/>
              <a:gd name="connsiteX263" fmla="*/ 5425556 w 7467600"/>
              <a:gd name="connsiteY263" fmla="*/ 4308967 h 6858000"/>
              <a:gd name="connsiteX264" fmla="*/ 4943646 w 7467600"/>
              <a:gd name="connsiteY264" fmla="*/ 3822916 h 6858000"/>
              <a:gd name="connsiteX265" fmla="*/ 4594837 w 7467600"/>
              <a:gd name="connsiteY265" fmla="*/ 3532274 h 6858000"/>
              <a:gd name="connsiteX266" fmla="*/ 4441737 w 7467600"/>
              <a:gd name="connsiteY266" fmla="*/ 3399734 h 6858000"/>
              <a:gd name="connsiteX267" fmla="*/ 5425834 w 7467600"/>
              <a:gd name="connsiteY267" fmla="*/ 3162785 h 6858000"/>
              <a:gd name="connsiteX268" fmla="*/ 5401644 w 7467600"/>
              <a:gd name="connsiteY268" fmla="*/ 3617847 h 6858000"/>
              <a:gd name="connsiteX269" fmla="*/ 5467256 w 7467600"/>
              <a:gd name="connsiteY269" fmla="*/ 4175494 h 6858000"/>
              <a:gd name="connsiteX270" fmla="*/ 5448069 w 7467600"/>
              <a:gd name="connsiteY270" fmla="*/ 3567554 h 6858000"/>
              <a:gd name="connsiteX271" fmla="*/ 5425834 w 7467600"/>
              <a:gd name="connsiteY271" fmla="*/ 3162785 h 6858000"/>
              <a:gd name="connsiteX272" fmla="*/ 1318687 w 7467600"/>
              <a:gd name="connsiteY272" fmla="*/ 3113840 h 6858000"/>
              <a:gd name="connsiteX273" fmla="*/ 1066793 w 7467600"/>
              <a:gd name="connsiteY273" fmla="*/ 3212171 h 6858000"/>
              <a:gd name="connsiteX274" fmla="*/ 993319 w 7467600"/>
              <a:gd name="connsiteY274" fmla="*/ 3247648 h 6858000"/>
              <a:gd name="connsiteX275" fmla="*/ 853081 w 7467600"/>
              <a:gd name="connsiteY275" fmla="*/ 3312410 h 6858000"/>
              <a:gd name="connsiteX276" fmla="*/ 805957 w 7467600"/>
              <a:gd name="connsiteY276" fmla="*/ 3330443 h 6858000"/>
              <a:gd name="connsiteX277" fmla="*/ 1318687 w 7467600"/>
              <a:gd name="connsiteY277" fmla="*/ 3113840 h 6858000"/>
              <a:gd name="connsiteX278" fmla="*/ 5453702 w 7467600"/>
              <a:gd name="connsiteY278" fmla="*/ 3090882 h 6858000"/>
              <a:gd name="connsiteX279" fmla="*/ 5480135 w 7467600"/>
              <a:gd name="connsiteY279" fmla="*/ 3565802 h 6858000"/>
              <a:gd name="connsiteX280" fmla="*/ 5499023 w 7467600"/>
              <a:gd name="connsiteY280" fmla="*/ 4166310 h 6858000"/>
              <a:gd name="connsiteX281" fmla="*/ 5547022 w 7467600"/>
              <a:gd name="connsiteY281" fmla="*/ 3607838 h 6858000"/>
              <a:gd name="connsiteX282" fmla="*/ 5515964 w 7467600"/>
              <a:gd name="connsiteY282" fmla="*/ 3378541 h 6858000"/>
              <a:gd name="connsiteX283" fmla="*/ 5453702 w 7467600"/>
              <a:gd name="connsiteY283" fmla="*/ 3090882 h 6858000"/>
              <a:gd name="connsiteX284" fmla="*/ 1238695 w 7467600"/>
              <a:gd name="connsiteY284" fmla="*/ 3076820 h 6858000"/>
              <a:gd name="connsiteX285" fmla="*/ 716371 w 7467600"/>
              <a:gd name="connsiteY285" fmla="*/ 3293249 h 6858000"/>
              <a:gd name="connsiteX286" fmla="*/ 579522 w 7467600"/>
              <a:gd name="connsiteY286" fmla="*/ 3371759 h 6858000"/>
              <a:gd name="connsiteX287" fmla="*/ 600288 w 7467600"/>
              <a:gd name="connsiteY287" fmla="*/ 3365555 h 6858000"/>
              <a:gd name="connsiteX288" fmla="*/ 840692 w 7467600"/>
              <a:gd name="connsiteY288" fmla="*/ 3284921 h 6858000"/>
              <a:gd name="connsiteX289" fmla="*/ 979248 w 7467600"/>
              <a:gd name="connsiteY289" fmla="*/ 3221003 h 6858000"/>
              <a:gd name="connsiteX290" fmla="*/ 1053282 w 7467600"/>
              <a:gd name="connsiteY290" fmla="*/ 3185247 h 6858000"/>
              <a:gd name="connsiteX291" fmla="*/ 1320603 w 7467600"/>
              <a:gd name="connsiteY291" fmla="*/ 3081281 h 6858000"/>
              <a:gd name="connsiteX292" fmla="*/ 1238695 w 7467600"/>
              <a:gd name="connsiteY292" fmla="*/ 3076820 h 6858000"/>
              <a:gd name="connsiteX293" fmla="*/ 5425627 w 7467600"/>
              <a:gd name="connsiteY293" fmla="*/ 2954192 h 6858000"/>
              <a:gd name="connsiteX294" fmla="*/ 5470770 w 7467600"/>
              <a:gd name="connsiteY294" fmla="*/ 3005435 h 6858000"/>
              <a:gd name="connsiteX295" fmla="*/ 5519779 w 7467600"/>
              <a:gd name="connsiteY295" fmla="*/ 4359223 h 6858000"/>
              <a:gd name="connsiteX296" fmla="*/ 5520293 w 7467600"/>
              <a:gd name="connsiteY296" fmla="*/ 4360602 h 6858000"/>
              <a:gd name="connsiteX297" fmla="*/ 5767221 w 7467600"/>
              <a:gd name="connsiteY297" fmla="*/ 4665564 h 6858000"/>
              <a:gd name="connsiteX298" fmla="*/ 6937169 w 7467600"/>
              <a:gd name="connsiteY298" fmla="*/ 4815941 h 6858000"/>
              <a:gd name="connsiteX299" fmla="*/ 6953922 w 7467600"/>
              <a:gd name="connsiteY299" fmla="*/ 4890068 h 6858000"/>
              <a:gd name="connsiteX300" fmla="*/ 6071359 w 7467600"/>
              <a:gd name="connsiteY300" fmla="*/ 4770770 h 6858000"/>
              <a:gd name="connsiteX301" fmla="*/ 6038839 w 7467600"/>
              <a:gd name="connsiteY301" fmla="*/ 4764474 h 6858000"/>
              <a:gd name="connsiteX302" fmla="*/ 6038706 w 7467600"/>
              <a:gd name="connsiteY302" fmla="*/ 4763847 h 6858000"/>
              <a:gd name="connsiteX303" fmla="*/ 6037784 w 7467600"/>
              <a:gd name="connsiteY303" fmla="*/ 4764270 h 6858000"/>
              <a:gd name="connsiteX304" fmla="*/ 6038839 w 7467600"/>
              <a:gd name="connsiteY304" fmla="*/ 4764474 h 6858000"/>
              <a:gd name="connsiteX305" fmla="*/ 6040338 w 7467600"/>
              <a:gd name="connsiteY305" fmla="*/ 4771418 h 6858000"/>
              <a:gd name="connsiteX306" fmla="*/ 6024488 w 7467600"/>
              <a:gd name="connsiteY306" fmla="*/ 4809903 h 6858000"/>
              <a:gd name="connsiteX307" fmla="*/ 5599771 w 7467600"/>
              <a:gd name="connsiteY307" fmla="*/ 5509652 h 6858000"/>
              <a:gd name="connsiteX308" fmla="*/ 5548843 w 7467600"/>
              <a:gd name="connsiteY308" fmla="*/ 5563845 h 6858000"/>
              <a:gd name="connsiteX309" fmla="*/ 5940952 w 7467600"/>
              <a:gd name="connsiteY309" fmla="*/ 6250028 h 6858000"/>
              <a:gd name="connsiteX310" fmla="*/ 6043441 w 7467600"/>
              <a:gd name="connsiteY310" fmla="*/ 6665847 h 6858000"/>
              <a:gd name="connsiteX311" fmla="*/ 6093432 w 7467600"/>
              <a:gd name="connsiteY311" fmla="*/ 6858000 h 6858000"/>
              <a:gd name="connsiteX312" fmla="*/ 6034344 w 7467600"/>
              <a:gd name="connsiteY312" fmla="*/ 6858000 h 6858000"/>
              <a:gd name="connsiteX313" fmla="*/ 6026679 w 7467600"/>
              <a:gd name="connsiteY313" fmla="*/ 6836959 h 6858000"/>
              <a:gd name="connsiteX314" fmla="*/ 5800441 w 7467600"/>
              <a:gd name="connsiteY314" fmla="*/ 6335286 h 6858000"/>
              <a:gd name="connsiteX315" fmla="*/ 5526562 w 7467600"/>
              <a:gd name="connsiteY315" fmla="*/ 5705388 h 6858000"/>
              <a:gd name="connsiteX316" fmla="*/ 5519640 w 7467600"/>
              <a:gd name="connsiteY316" fmla="*/ 5683774 h 6858000"/>
              <a:gd name="connsiteX317" fmla="*/ 5844559 w 7467600"/>
              <a:gd name="connsiteY317" fmla="*/ 6553349 h 6858000"/>
              <a:gd name="connsiteX318" fmla="*/ 5975994 w 7467600"/>
              <a:gd name="connsiteY318" fmla="*/ 6858000 h 6858000"/>
              <a:gd name="connsiteX319" fmla="*/ 5898547 w 7467600"/>
              <a:gd name="connsiteY319" fmla="*/ 6858000 h 6858000"/>
              <a:gd name="connsiteX320" fmla="*/ 5682041 w 7467600"/>
              <a:gd name="connsiteY320" fmla="*/ 6355860 h 6858000"/>
              <a:gd name="connsiteX321" fmla="*/ 5461758 w 7467600"/>
              <a:gd name="connsiteY321" fmla="*/ 5820220 h 6858000"/>
              <a:gd name="connsiteX322" fmla="*/ 5237282 w 7467600"/>
              <a:gd name="connsiteY322" fmla="*/ 6579086 h 6858000"/>
              <a:gd name="connsiteX323" fmla="*/ 5115009 w 7467600"/>
              <a:gd name="connsiteY323" fmla="*/ 6858000 h 6858000"/>
              <a:gd name="connsiteX324" fmla="*/ 5028074 w 7467600"/>
              <a:gd name="connsiteY324" fmla="*/ 6858000 h 6858000"/>
              <a:gd name="connsiteX325" fmla="*/ 5079508 w 7467600"/>
              <a:gd name="connsiteY325" fmla="*/ 6749074 h 6858000"/>
              <a:gd name="connsiteX326" fmla="*/ 5371846 w 7467600"/>
              <a:gd name="connsiteY326" fmla="*/ 5924413 h 6858000"/>
              <a:gd name="connsiteX327" fmla="*/ 5270512 w 7467600"/>
              <a:gd name="connsiteY327" fmla="*/ 6138975 h 6858000"/>
              <a:gd name="connsiteX328" fmla="*/ 5062409 w 7467600"/>
              <a:gd name="connsiteY328" fmla="*/ 6653544 h 6858000"/>
              <a:gd name="connsiteX329" fmla="*/ 5036628 w 7467600"/>
              <a:gd name="connsiteY329" fmla="*/ 6754247 h 6858000"/>
              <a:gd name="connsiteX330" fmla="*/ 5009112 w 7467600"/>
              <a:gd name="connsiteY330" fmla="*/ 6858000 h 6858000"/>
              <a:gd name="connsiteX331" fmla="*/ 4976679 w 7467600"/>
              <a:gd name="connsiteY331" fmla="*/ 6858000 h 6858000"/>
              <a:gd name="connsiteX332" fmla="*/ 5006537 w 7467600"/>
              <a:gd name="connsiteY332" fmla="*/ 6747068 h 6858000"/>
              <a:gd name="connsiteX333" fmla="*/ 5032723 w 7467600"/>
              <a:gd name="connsiteY333" fmla="*/ 6644957 h 6858000"/>
              <a:gd name="connsiteX334" fmla="*/ 5242949 w 7467600"/>
              <a:gd name="connsiteY334" fmla="*/ 6125175 h 6858000"/>
              <a:gd name="connsiteX335" fmla="*/ 5286321 w 7467600"/>
              <a:gd name="connsiteY335" fmla="*/ 6033555 h 6858000"/>
              <a:gd name="connsiteX336" fmla="*/ 5008210 w 7467600"/>
              <a:gd name="connsiteY336" fmla="*/ 6649194 h 6858000"/>
              <a:gd name="connsiteX337" fmla="*/ 4986321 w 7467600"/>
              <a:gd name="connsiteY337" fmla="*/ 6765687 h 6858000"/>
              <a:gd name="connsiteX338" fmla="*/ 4973474 w 7467600"/>
              <a:gd name="connsiteY338" fmla="*/ 6858000 h 6858000"/>
              <a:gd name="connsiteX339" fmla="*/ 4907178 w 7467600"/>
              <a:gd name="connsiteY339" fmla="*/ 6858000 h 6858000"/>
              <a:gd name="connsiteX340" fmla="*/ 4910810 w 7467600"/>
              <a:gd name="connsiteY340" fmla="*/ 6829660 h 6858000"/>
              <a:gd name="connsiteX341" fmla="*/ 4987461 w 7467600"/>
              <a:gd name="connsiteY341" fmla="*/ 6432994 h 6858000"/>
              <a:gd name="connsiteX342" fmla="*/ 5179262 w 7467600"/>
              <a:gd name="connsiteY342" fmla="*/ 6035044 h 6858000"/>
              <a:gd name="connsiteX343" fmla="*/ 4689678 w 7467600"/>
              <a:gd name="connsiteY343" fmla="*/ 6440241 h 6858000"/>
              <a:gd name="connsiteX344" fmla="*/ 4477543 w 7467600"/>
              <a:gd name="connsiteY344" fmla="*/ 6674836 h 6858000"/>
              <a:gd name="connsiteX345" fmla="*/ 4329957 w 7467600"/>
              <a:gd name="connsiteY345" fmla="*/ 6858000 h 6858000"/>
              <a:gd name="connsiteX346" fmla="*/ 4218595 w 7467600"/>
              <a:gd name="connsiteY346" fmla="*/ 6858000 h 6858000"/>
              <a:gd name="connsiteX347" fmla="*/ 4368888 w 7467600"/>
              <a:gd name="connsiteY347" fmla="*/ 6668412 h 6858000"/>
              <a:gd name="connsiteX348" fmla="*/ 4563091 w 7467600"/>
              <a:gd name="connsiteY348" fmla="*/ 6442508 h 6858000"/>
              <a:gd name="connsiteX349" fmla="*/ 5387324 w 7467600"/>
              <a:gd name="connsiteY349" fmla="*/ 5705830 h 6858000"/>
              <a:gd name="connsiteX350" fmla="*/ 5073620 w 7467600"/>
              <a:gd name="connsiteY350" fmla="*/ 5955437 h 6858000"/>
              <a:gd name="connsiteX351" fmla="*/ 4689789 w 7467600"/>
              <a:gd name="connsiteY351" fmla="*/ 6268382 h 6858000"/>
              <a:gd name="connsiteX352" fmla="*/ 4418722 w 7467600"/>
              <a:gd name="connsiteY352" fmla="*/ 6570886 h 6858000"/>
              <a:gd name="connsiteX353" fmla="*/ 4214944 w 7467600"/>
              <a:gd name="connsiteY353" fmla="*/ 6858000 h 6858000"/>
              <a:gd name="connsiteX354" fmla="*/ 4177898 w 7467600"/>
              <a:gd name="connsiteY354" fmla="*/ 6858000 h 6858000"/>
              <a:gd name="connsiteX355" fmla="*/ 4391597 w 7467600"/>
              <a:gd name="connsiteY355" fmla="*/ 6556370 h 6858000"/>
              <a:gd name="connsiteX356" fmla="*/ 4668889 w 7467600"/>
              <a:gd name="connsiteY356" fmla="*/ 6246399 h 6858000"/>
              <a:gd name="connsiteX357" fmla="*/ 5055427 w 7467600"/>
              <a:gd name="connsiteY357" fmla="*/ 5931476 h 6858000"/>
              <a:gd name="connsiteX358" fmla="*/ 5371814 w 7467600"/>
              <a:gd name="connsiteY358" fmla="*/ 5678975 h 6858000"/>
              <a:gd name="connsiteX359" fmla="*/ 4987918 w 7467600"/>
              <a:gd name="connsiteY359" fmla="*/ 5838701 h 6858000"/>
              <a:gd name="connsiteX360" fmla="*/ 4317146 w 7467600"/>
              <a:gd name="connsiteY360" fmla="*/ 6587716 h 6858000"/>
              <a:gd name="connsiteX361" fmla="*/ 4171627 w 7467600"/>
              <a:gd name="connsiteY361" fmla="*/ 6858000 h 6858000"/>
              <a:gd name="connsiteX362" fmla="*/ 4081585 w 7467600"/>
              <a:gd name="connsiteY362" fmla="*/ 6858000 h 6858000"/>
              <a:gd name="connsiteX363" fmla="*/ 4238603 w 7467600"/>
              <a:gd name="connsiteY363" fmla="*/ 6559341 h 6858000"/>
              <a:gd name="connsiteX364" fmla="*/ 4778333 w 7467600"/>
              <a:gd name="connsiteY364" fmla="*/ 5873626 h 6858000"/>
              <a:gd name="connsiteX365" fmla="*/ 5414185 w 7467600"/>
              <a:gd name="connsiteY365" fmla="*/ 5573882 h 6858000"/>
              <a:gd name="connsiteX366" fmla="*/ 5959648 w 7467600"/>
              <a:gd name="connsiteY366" fmla="*/ 4760797 h 6858000"/>
              <a:gd name="connsiteX367" fmla="*/ 5355019 w 7467600"/>
              <a:gd name="connsiteY367" fmla="*/ 4734672 h 6858000"/>
              <a:gd name="connsiteX368" fmla="*/ 5083565 w 7467600"/>
              <a:gd name="connsiteY368" fmla="*/ 5179121 h 6858000"/>
              <a:gd name="connsiteX369" fmla="*/ 4713577 w 7467600"/>
              <a:gd name="connsiteY369" fmla="*/ 5616803 h 6858000"/>
              <a:gd name="connsiteX370" fmla="*/ 3989559 w 7467600"/>
              <a:gd name="connsiteY370" fmla="*/ 6145945 h 6858000"/>
              <a:gd name="connsiteX371" fmla="*/ 3939824 w 7467600"/>
              <a:gd name="connsiteY371" fmla="*/ 6066900 h 6858000"/>
              <a:gd name="connsiteX372" fmla="*/ 4584537 w 7467600"/>
              <a:gd name="connsiteY372" fmla="*/ 5324826 h 6858000"/>
              <a:gd name="connsiteX373" fmla="*/ 5037105 w 7467600"/>
              <a:gd name="connsiteY373" fmla="*/ 5088765 h 6858000"/>
              <a:gd name="connsiteX374" fmla="*/ 5039930 w 7467600"/>
              <a:gd name="connsiteY374" fmla="*/ 5089585 h 6858000"/>
              <a:gd name="connsiteX375" fmla="*/ 5263764 w 7467600"/>
              <a:gd name="connsiteY375" fmla="*/ 4735525 h 6858000"/>
              <a:gd name="connsiteX376" fmla="*/ 4086300 w 7467600"/>
              <a:gd name="connsiteY376" fmla="*/ 4884599 h 6858000"/>
              <a:gd name="connsiteX377" fmla="*/ 4085485 w 7467600"/>
              <a:gd name="connsiteY377" fmla="*/ 4899070 h 6858000"/>
              <a:gd name="connsiteX378" fmla="*/ 3871915 w 7467600"/>
              <a:gd name="connsiteY378" fmla="*/ 5253645 h 6858000"/>
              <a:gd name="connsiteX379" fmla="*/ 3799374 w 7467600"/>
              <a:gd name="connsiteY379" fmla="*/ 5466127 h 6858000"/>
              <a:gd name="connsiteX380" fmla="*/ 3498850 w 7467600"/>
              <a:gd name="connsiteY380" fmla="*/ 6661888 h 6858000"/>
              <a:gd name="connsiteX381" fmla="*/ 3399216 w 7467600"/>
              <a:gd name="connsiteY381" fmla="*/ 6858000 h 6858000"/>
              <a:gd name="connsiteX382" fmla="*/ 3303688 w 7467600"/>
              <a:gd name="connsiteY382" fmla="*/ 6858000 h 6858000"/>
              <a:gd name="connsiteX383" fmla="*/ 3391774 w 7467600"/>
              <a:gd name="connsiteY383" fmla="*/ 6697181 h 6858000"/>
              <a:gd name="connsiteX384" fmla="*/ 3735540 w 7467600"/>
              <a:gd name="connsiteY384" fmla="*/ 5546923 h 6858000"/>
              <a:gd name="connsiteX385" fmla="*/ 3729438 w 7467600"/>
              <a:gd name="connsiteY385" fmla="*/ 5569058 h 6858000"/>
              <a:gd name="connsiteX386" fmla="*/ 3707782 w 7467600"/>
              <a:gd name="connsiteY386" fmla="*/ 5644908 h 6858000"/>
              <a:gd name="connsiteX387" fmla="*/ 3583827 w 7467600"/>
              <a:gd name="connsiteY387" fmla="*/ 6039215 h 6858000"/>
              <a:gd name="connsiteX388" fmla="*/ 3547861 w 7467600"/>
              <a:gd name="connsiteY388" fmla="*/ 6129609 h 6858000"/>
              <a:gd name="connsiteX389" fmla="*/ 3490905 w 7467600"/>
              <a:gd name="connsiteY389" fmla="*/ 6277660 h 6858000"/>
              <a:gd name="connsiteX390" fmla="*/ 3455859 w 7467600"/>
              <a:gd name="connsiteY390" fmla="*/ 6391301 h 6858000"/>
              <a:gd name="connsiteX391" fmla="*/ 3429112 w 7467600"/>
              <a:gd name="connsiteY391" fmla="*/ 6479469 h 6858000"/>
              <a:gd name="connsiteX392" fmla="*/ 3304862 w 7467600"/>
              <a:gd name="connsiteY392" fmla="*/ 6796476 h 6858000"/>
              <a:gd name="connsiteX393" fmla="*/ 3276071 w 7467600"/>
              <a:gd name="connsiteY393" fmla="*/ 6858000 h 6858000"/>
              <a:gd name="connsiteX394" fmla="*/ 3240805 w 7467600"/>
              <a:gd name="connsiteY394" fmla="*/ 6858000 h 6858000"/>
              <a:gd name="connsiteX395" fmla="*/ 3275917 w 7467600"/>
              <a:gd name="connsiteY395" fmla="*/ 6783192 h 6858000"/>
              <a:gd name="connsiteX396" fmla="*/ 3399358 w 7467600"/>
              <a:gd name="connsiteY396" fmla="*/ 6469011 h 6858000"/>
              <a:gd name="connsiteX397" fmla="*/ 3425650 w 7467600"/>
              <a:gd name="connsiteY397" fmla="*/ 6381333 h 6858000"/>
              <a:gd name="connsiteX398" fmla="*/ 3460661 w 7467600"/>
              <a:gd name="connsiteY398" fmla="*/ 6266763 h 6858000"/>
              <a:gd name="connsiteX399" fmla="*/ 3518021 w 7467600"/>
              <a:gd name="connsiteY399" fmla="*/ 6117298 h 6858000"/>
              <a:gd name="connsiteX400" fmla="*/ 3554035 w 7467600"/>
              <a:gd name="connsiteY400" fmla="*/ 6027832 h 6858000"/>
              <a:gd name="connsiteX401" fmla="*/ 3677174 w 7467600"/>
              <a:gd name="connsiteY401" fmla="*/ 5636351 h 6858000"/>
              <a:gd name="connsiteX402" fmla="*/ 3698819 w 7467600"/>
              <a:gd name="connsiteY402" fmla="*/ 5560503 h 6858000"/>
              <a:gd name="connsiteX403" fmla="*/ 3702094 w 7467600"/>
              <a:gd name="connsiteY403" fmla="*/ 5549194 h 6858000"/>
              <a:gd name="connsiteX404" fmla="*/ 3398355 w 7467600"/>
              <a:gd name="connsiteY404" fmla="*/ 6094603 h 6858000"/>
              <a:gd name="connsiteX405" fmla="*/ 3193941 w 7467600"/>
              <a:gd name="connsiteY405" fmla="*/ 6798775 h 6858000"/>
              <a:gd name="connsiteX406" fmla="*/ 3184140 w 7467600"/>
              <a:gd name="connsiteY406" fmla="*/ 6858000 h 6858000"/>
              <a:gd name="connsiteX407" fmla="*/ 3099978 w 7467600"/>
              <a:gd name="connsiteY407" fmla="*/ 6858000 h 6858000"/>
              <a:gd name="connsiteX408" fmla="*/ 3101556 w 7467600"/>
              <a:gd name="connsiteY408" fmla="*/ 6843337 h 6858000"/>
              <a:gd name="connsiteX409" fmla="*/ 3370162 w 7467600"/>
              <a:gd name="connsiteY409" fmla="*/ 5785550 h 6858000"/>
              <a:gd name="connsiteX410" fmla="*/ 3746477 w 7467600"/>
              <a:gd name="connsiteY410" fmla="*/ 5377889 h 6858000"/>
              <a:gd name="connsiteX411" fmla="*/ 3863399 w 7467600"/>
              <a:gd name="connsiteY411" fmla="*/ 5087257 h 6858000"/>
              <a:gd name="connsiteX412" fmla="*/ 3968712 w 7467600"/>
              <a:gd name="connsiteY412" fmla="*/ 4913989 h 6858000"/>
              <a:gd name="connsiteX413" fmla="*/ 2792390 w 7467600"/>
              <a:gd name="connsiteY413" fmla="*/ 5382974 h 6858000"/>
              <a:gd name="connsiteX414" fmla="*/ 2714982 w 7467600"/>
              <a:gd name="connsiteY414" fmla="*/ 5427051 h 6858000"/>
              <a:gd name="connsiteX415" fmla="*/ 2813361 w 7467600"/>
              <a:gd name="connsiteY415" fmla="*/ 6023912 h 6858000"/>
              <a:gd name="connsiteX416" fmla="*/ 2688430 w 7467600"/>
              <a:gd name="connsiteY416" fmla="*/ 6801564 h 6858000"/>
              <a:gd name="connsiteX417" fmla="*/ 2629626 w 7467600"/>
              <a:gd name="connsiteY417" fmla="*/ 6763394 h 6858000"/>
              <a:gd name="connsiteX418" fmla="*/ 2565328 w 7467600"/>
              <a:gd name="connsiteY418" fmla="*/ 5516399 h 6858000"/>
              <a:gd name="connsiteX419" fmla="*/ 1922999 w 7467600"/>
              <a:gd name="connsiteY419" fmla="*/ 5980343 h 6858000"/>
              <a:gd name="connsiteX420" fmla="*/ 1950261 w 7467600"/>
              <a:gd name="connsiteY420" fmla="*/ 6405858 h 6858000"/>
              <a:gd name="connsiteX421" fmla="*/ 2365554 w 7467600"/>
              <a:gd name="connsiteY421" fmla="*/ 6759107 h 6858000"/>
              <a:gd name="connsiteX422" fmla="*/ 2424142 w 7467600"/>
              <a:gd name="connsiteY422" fmla="*/ 6858000 h 6858000"/>
              <a:gd name="connsiteX423" fmla="*/ 2395994 w 7467600"/>
              <a:gd name="connsiteY423" fmla="*/ 6858000 h 6858000"/>
              <a:gd name="connsiteX424" fmla="*/ 2392863 w 7467600"/>
              <a:gd name="connsiteY424" fmla="*/ 6852964 h 6858000"/>
              <a:gd name="connsiteX425" fmla="*/ 2017589 w 7467600"/>
              <a:gd name="connsiteY425" fmla="*/ 6493982 h 6858000"/>
              <a:gd name="connsiteX426" fmla="*/ 2147336 w 7467600"/>
              <a:gd name="connsiteY426" fmla="*/ 6594052 h 6858000"/>
              <a:gd name="connsiteX427" fmla="*/ 2207047 w 7467600"/>
              <a:gd name="connsiteY427" fmla="*/ 6654540 h 6858000"/>
              <a:gd name="connsiteX428" fmla="*/ 2299106 w 7467600"/>
              <a:gd name="connsiteY428" fmla="*/ 6778931 h 6858000"/>
              <a:gd name="connsiteX429" fmla="*/ 2314430 w 7467600"/>
              <a:gd name="connsiteY429" fmla="*/ 6801144 h 6858000"/>
              <a:gd name="connsiteX430" fmla="*/ 2352406 w 7467600"/>
              <a:gd name="connsiteY430" fmla="*/ 6858000 h 6858000"/>
              <a:gd name="connsiteX431" fmla="*/ 2314492 w 7467600"/>
              <a:gd name="connsiteY431" fmla="*/ 6858000 h 6858000"/>
              <a:gd name="connsiteX432" fmla="*/ 2288095 w 7467600"/>
              <a:gd name="connsiteY432" fmla="*/ 6818030 h 6858000"/>
              <a:gd name="connsiteX433" fmla="*/ 2272768 w 7467600"/>
              <a:gd name="connsiteY433" fmla="*/ 6795822 h 6858000"/>
              <a:gd name="connsiteX434" fmla="*/ 2182715 w 7467600"/>
              <a:gd name="connsiteY434" fmla="*/ 6675071 h 6858000"/>
              <a:gd name="connsiteX435" fmla="*/ 2032061 w 7467600"/>
              <a:gd name="connsiteY435" fmla="*/ 6541380 h 6858000"/>
              <a:gd name="connsiteX436" fmla="*/ 2257220 w 7467600"/>
              <a:gd name="connsiteY436" fmla="*/ 6826257 h 6858000"/>
              <a:gd name="connsiteX437" fmla="*/ 2281324 w 7467600"/>
              <a:gd name="connsiteY437" fmla="*/ 6858000 h 6858000"/>
              <a:gd name="connsiteX438" fmla="*/ 2242860 w 7467600"/>
              <a:gd name="connsiteY438" fmla="*/ 6858000 h 6858000"/>
              <a:gd name="connsiteX439" fmla="*/ 2232818 w 7467600"/>
              <a:gd name="connsiteY439" fmla="*/ 6844926 h 6858000"/>
              <a:gd name="connsiteX440" fmla="*/ 1990172 w 7467600"/>
              <a:gd name="connsiteY440" fmla="*/ 6542121 h 6858000"/>
              <a:gd name="connsiteX441" fmla="*/ 2124090 w 7467600"/>
              <a:gd name="connsiteY441" fmla="*/ 6761017 h 6858000"/>
              <a:gd name="connsiteX442" fmla="*/ 2200380 w 7467600"/>
              <a:gd name="connsiteY442" fmla="*/ 6858000 h 6858000"/>
              <a:gd name="connsiteX443" fmla="*/ 2147507 w 7467600"/>
              <a:gd name="connsiteY443" fmla="*/ 6858000 h 6858000"/>
              <a:gd name="connsiteX444" fmla="*/ 2070668 w 7467600"/>
              <a:gd name="connsiteY444" fmla="*/ 6761520 h 6858000"/>
              <a:gd name="connsiteX445" fmla="*/ 1975142 w 7467600"/>
              <a:gd name="connsiteY445" fmla="*/ 6585570 h 6858000"/>
              <a:gd name="connsiteX446" fmla="*/ 2050035 w 7467600"/>
              <a:gd name="connsiteY446" fmla="*/ 6813345 h 6858000"/>
              <a:gd name="connsiteX447" fmla="*/ 2063025 w 7467600"/>
              <a:gd name="connsiteY447" fmla="*/ 6858000 h 6858000"/>
              <a:gd name="connsiteX448" fmla="*/ 2021675 w 7467600"/>
              <a:gd name="connsiteY448" fmla="*/ 6858000 h 6858000"/>
              <a:gd name="connsiteX449" fmla="*/ 2019308 w 7467600"/>
              <a:gd name="connsiteY449" fmla="*/ 6847118 h 6858000"/>
              <a:gd name="connsiteX450" fmla="*/ 1938835 w 7467600"/>
              <a:gd name="connsiteY450" fmla="*/ 6551160 h 6858000"/>
              <a:gd name="connsiteX451" fmla="*/ 1953230 w 7467600"/>
              <a:gd name="connsiteY451" fmla="*/ 6759699 h 6858000"/>
              <a:gd name="connsiteX452" fmla="*/ 1956763 w 7467600"/>
              <a:gd name="connsiteY452" fmla="*/ 6778191 h 6858000"/>
              <a:gd name="connsiteX453" fmla="*/ 1967925 w 7467600"/>
              <a:gd name="connsiteY453" fmla="*/ 6858000 h 6858000"/>
              <a:gd name="connsiteX454" fmla="*/ 1936622 w 7467600"/>
              <a:gd name="connsiteY454" fmla="*/ 6858000 h 6858000"/>
              <a:gd name="connsiteX455" fmla="*/ 1926261 w 7467600"/>
              <a:gd name="connsiteY455" fmla="*/ 6784064 h 6858000"/>
              <a:gd name="connsiteX456" fmla="*/ 1922724 w 7467600"/>
              <a:gd name="connsiteY456" fmla="*/ 6765577 h 6858000"/>
              <a:gd name="connsiteX457" fmla="*/ 1904650 w 7467600"/>
              <a:gd name="connsiteY457" fmla="*/ 6639616 h 6858000"/>
              <a:gd name="connsiteX458" fmla="*/ 1885273 w 7467600"/>
              <a:gd name="connsiteY458" fmla="*/ 6858000 h 6858000"/>
              <a:gd name="connsiteX459" fmla="*/ 1854363 w 7467600"/>
              <a:gd name="connsiteY459" fmla="*/ 6858000 h 6858000"/>
              <a:gd name="connsiteX460" fmla="*/ 1880391 w 7467600"/>
              <a:gd name="connsiteY460" fmla="*/ 6603796 h 6858000"/>
              <a:gd name="connsiteX461" fmla="*/ 1818273 w 7467600"/>
              <a:gd name="connsiteY461" fmla="*/ 6715729 h 6858000"/>
              <a:gd name="connsiteX462" fmla="*/ 1794691 w 7467600"/>
              <a:gd name="connsiteY462" fmla="*/ 6843239 h 6858000"/>
              <a:gd name="connsiteX463" fmla="*/ 1794914 w 7467600"/>
              <a:gd name="connsiteY463" fmla="*/ 6858000 h 6858000"/>
              <a:gd name="connsiteX464" fmla="*/ 1746128 w 7467600"/>
              <a:gd name="connsiteY464" fmla="*/ 6858000 h 6858000"/>
              <a:gd name="connsiteX465" fmla="*/ 1753934 w 7467600"/>
              <a:gd name="connsiteY465" fmla="*/ 6724796 h 6858000"/>
              <a:gd name="connsiteX466" fmla="*/ 1792053 w 7467600"/>
              <a:gd name="connsiteY466" fmla="*/ 6572396 h 6858000"/>
              <a:gd name="connsiteX467" fmla="*/ 1862248 w 7467600"/>
              <a:gd name="connsiteY467" fmla="*/ 6266397 h 6858000"/>
              <a:gd name="connsiteX468" fmla="*/ 1862250 w 7467600"/>
              <a:gd name="connsiteY468" fmla="*/ 6033531 h 6858000"/>
              <a:gd name="connsiteX469" fmla="*/ 1211999 w 7467600"/>
              <a:gd name="connsiteY469" fmla="*/ 6683610 h 6858000"/>
              <a:gd name="connsiteX470" fmla="*/ 1213266 w 7467600"/>
              <a:gd name="connsiteY470" fmla="*/ 6691947 h 6858000"/>
              <a:gd name="connsiteX471" fmla="*/ 1203370 w 7467600"/>
              <a:gd name="connsiteY471" fmla="*/ 6850676 h 6858000"/>
              <a:gd name="connsiteX472" fmla="*/ 1203671 w 7467600"/>
              <a:gd name="connsiteY472" fmla="*/ 6858000 h 6858000"/>
              <a:gd name="connsiteX473" fmla="*/ 1143180 w 7467600"/>
              <a:gd name="connsiteY473" fmla="*/ 6858000 h 6858000"/>
              <a:gd name="connsiteX474" fmla="*/ 1142176 w 7467600"/>
              <a:gd name="connsiteY474" fmla="*/ 6766045 h 6858000"/>
              <a:gd name="connsiteX475" fmla="*/ 1067484 w 7467600"/>
              <a:gd name="connsiteY475" fmla="*/ 6858000 h 6858000"/>
              <a:gd name="connsiteX476" fmla="*/ 953928 w 7467600"/>
              <a:gd name="connsiteY476" fmla="*/ 6858000 h 6858000"/>
              <a:gd name="connsiteX477" fmla="*/ 959715 w 7467600"/>
              <a:gd name="connsiteY477" fmla="*/ 6850185 h 6858000"/>
              <a:gd name="connsiteX478" fmla="*/ 1483788 w 7467600"/>
              <a:gd name="connsiteY478" fmla="*/ 6259174 h 6858000"/>
              <a:gd name="connsiteX479" fmla="*/ 1100671 w 7467600"/>
              <a:gd name="connsiteY479" fmla="*/ 6252137 h 6858000"/>
              <a:gd name="connsiteX480" fmla="*/ 1090144 w 7467600"/>
              <a:gd name="connsiteY480" fmla="*/ 6256748 h 6858000"/>
              <a:gd name="connsiteX481" fmla="*/ 1095872 w 7467600"/>
              <a:gd name="connsiteY481" fmla="*/ 6271892 h 6858000"/>
              <a:gd name="connsiteX482" fmla="*/ 262785 w 7467600"/>
              <a:gd name="connsiteY482" fmla="*/ 6845450 h 6858000"/>
              <a:gd name="connsiteX483" fmla="*/ 209968 w 7467600"/>
              <a:gd name="connsiteY483" fmla="*/ 6770713 h 6858000"/>
              <a:gd name="connsiteX484" fmla="*/ 873460 w 7467600"/>
              <a:gd name="connsiteY484" fmla="*/ 6253768 h 6858000"/>
              <a:gd name="connsiteX485" fmla="*/ 192686 w 7467600"/>
              <a:gd name="connsiteY485" fmla="*/ 5849257 h 6858000"/>
              <a:gd name="connsiteX486" fmla="*/ 4696 w 7467600"/>
              <a:gd name="connsiteY486" fmla="*/ 5697668 h 6858000"/>
              <a:gd name="connsiteX487" fmla="*/ 0 w 7467600"/>
              <a:gd name="connsiteY487" fmla="*/ 5689984 h 6858000"/>
              <a:gd name="connsiteX488" fmla="*/ 0 w 7467600"/>
              <a:gd name="connsiteY488" fmla="*/ 5513472 h 6858000"/>
              <a:gd name="connsiteX489" fmla="*/ 174101 w 7467600"/>
              <a:gd name="connsiteY489" fmla="*/ 5620277 h 6858000"/>
              <a:gd name="connsiteX490" fmla="*/ 891800 w 7467600"/>
              <a:gd name="connsiteY490" fmla="*/ 6036935 h 6858000"/>
              <a:gd name="connsiteX491" fmla="*/ 1072219 w 7467600"/>
              <a:gd name="connsiteY491" fmla="*/ 6169443 h 6858000"/>
              <a:gd name="connsiteX492" fmla="*/ 1074117 w 7467600"/>
              <a:gd name="connsiteY492" fmla="*/ 6170301 h 6858000"/>
              <a:gd name="connsiteX493" fmla="*/ 1083114 w 7467600"/>
              <a:gd name="connsiteY493" fmla="*/ 6174131 h 6858000"/>
              <a:gd name="connsiteX494" fmla="*/ 1543010 w 7467600"/>
              <a:gd name="connsiteY494" fmla="*/ 6191140 h 6858000"/>
              <a:gd name="connsiteX495" fmla="*/ 1551080 w 7467600"/>
              <a:gd name="connsiteY495" fmla="*/ 6195006 h 6858000"/>
              <a:gd name="connsiteX496" fmla="*/ 2345443 w 7467600"/>
              <a:gd name="connsiteY496" fmla="*/ 5549882 h 6858000"/>
              <a:gd name="connsiteX497" fmla="*/ 1721499 w 7467600"/>
              <a:gd name="connsiteY497" fmla="*/ 5599969 h 6858000"/>
              <a:gd name="connsiteX498" fmla="*/ 767716 w 7467600"/>
              <a:gd name="connsiteY498" fmla="*/ 5472768 h 6858000"/>
              <a:gd name="connsiteX499" fmla="*/ 722147 w 7467600"/>
              <a:gd name="connsiteY499" fmla="*/ 5393091 h 6858000"/>
              <a:gd name="connsiteX500" fmla="*/ 1485552 w 7467600"/>
              <a:gd name="connsiteY500" fmla="*/ 5313202 h 6858000"/>
              <a:gd name="connsiteX501" fmla="*/ 2143004 w 7467600"/>
              <a:gd name="connsiteY501" fmla="*/ 5402420 h 6858000"/>
              <a:gd name="connsiteX502" fmla="*/ 1933391 w 7467600"/>
              <a:gd name="connsiteY502" fmla="*/ 5156971 h 6858000"/>
              <a:gd name="connsiteX503" fmla="*/ 1827118 w 7467600"/>
              <a:gd name="connsiteY503" fmla="*/ 4968410 h 6858000"/>
              <a:gd name="connsiteX504" fmla="*/ 1837349 w 7467600"/>
              <a:gd name="connsiteY504" fmla="*/ 4956357 h 6858000"/>
              <a:gd name="connsiteX505" fmla="*/ 2162835 w 7467600"/>
              <a:gd name="connsiteY505" fmla="*/ 5187853 h 6858000"/>
              <a:gd name="connsiteX506" fmla="*/ 2257167 w 7467600"/>
              <a:gd name="connsiteY506" fmla="*/ 5462123 h 6858000"/>
              <a:gd name="connsiteX507" fmla="*/ 2261598 w 7467600"/>
              <a:gd name="connsiteY507" fmla="*/ 5467998 h 6858000"/>
              <a:gd name="connsiteX508" fmla="*/ 2437177 w 7467600"/>
              <a:gd name="connsiteY508" fmla="*/ 5479608 h 6858000"/>
              <a:gd name="connsiteX509" fmla="*/ 2445247 w 7467600"/>
              <a:gd name="connsiteY509" fmla="*/ 5483476 h 6858000"/>
              <a:gd name="connsiteX510" fmla="*/ 2743626 w 7467600"/>
              <a:gd name="connsiteY510" fmla="*/ 5304819 h 6858000"/>
              <a:gd name="connsiteX511" fmla="*/ 3048102 w 7467600"/>
              <a:gd name="connsiteY511" fmla="*/ 5150595 h 6858000"/>
              <a:gd name="connsiteX512" fmla="*/ 1799414 w 7467600"/>
              <a:gd name="connsiteY512" fmla="*/ 4694732 h 6858000"/>
              <a:gd name="connsiteX513" fmla="*/ 1771735 w 7467600"/>
              <a:gd name="connsiteY513" fmla="*/ 4619929 h 6858000"/>
              <a:gd name="connsiteX514" fmla="*/ 3104273 w 7467600"/>
              <a:gd name="connsiteY514" fmla="*/ 5076159 h 6858000"/>
              <a:gd name="connsiteX515" fmla="*/ 3113245 w 7467600"/>
              <a:gd name="connsiteY515" fmla="*/ 5090705 h 6858000"/>
              <a:gd name="connsiteX516" fmla="*/ 3126294 w 7467600"/>
              <a:gd name="connsiteY516" fmla="*/ 5114400 h 6858000"/>
              <a:gd name="connsiteX517" fmla="*/ 3937433 w 7467600"/>
              <a:gd name="connsiteY517" fmla="*/ 4830473 h 6858000"/>
              <a:gd name="connsiteX518" fmla="*/ 3590475 w 7467600"/>
              <a:gd name="connsiteY518" fmla="*/ 4597974 h 6858000"/>
              <a:gd name="connsiteX519" fmla="*/ 3100264 w 7467600"/>
              <a:gd name="connsiteY519" fmla="*/ 4579845 h 6858000"/>
              <a:gd name="connsiteX520" fmla="*/ 2183576 w 7467600"/>
              <a:gd name="connsiteY520" fmla="*/ 4227150 h 6858000"/>
              <a:gd name="connsiteX521" fmla="*/ 2151029 w 7467600"/>
              <a:gd name="connsiteY521" fmla="*/ 4146947 h 6858000"/>
              <a:gd name="connsiteX522" fmla="*/ 3563434 w 7467600"/>
              <a:gd name="connsiteY522" fmla="*/ 4469115 h 6858000"/>
              <a:gd name="connsiteX523" fmla="*/ 3177952 w 7467600"/>
              <a:gd name="connsiteY523" fmla="*/ 3657386 h 6858000"/>
              <a:gd name="connsiteX524" fmla="*/ 3189263 w 7467600"/>
              <a:gd name="connsiteY524" fmla="*/ 3625726 h 6858000"/>
              <a:gd name="connsiteX525" fmla="*/ 3560912 w 7467600"/>
              <a:gd name="connsiteY525" fmla="*/ 4079863 h 6858000"/>
              <a:gd name="connsiteX526" fmla="*/ 3626636 w 7467600"/>
              <a:gd name="connsiteY526" fmla="*/ 4512230 h 6858000"/>
              <a:gd name="connsiteX527" fmla="*/ 3653088 w 7467600"/>
              <a:gd name="connsiteY527" fmla="*/ 4521417 h 6858000"/>
              <a:gd name="connsiteX528" fmla="*/ 3988128 w 7467600"/>
              <a:gd name="connsiteY528" fmla="*/ 4817267 h 6858000"/>
              <a:gd name="connsiteX529" fmla="*/ 4830582 w 7467600"/>
              <a:gd name="connsiteY529" fmla="*/ 4676000 h 6858000"/>
              <a:gd name="connsiteX530" fmla="*/ 4830100 w 7467600"/>
              <a:gd name="connsiteY530" fmla="*/ 4675554 h 6858000"/>
              <a:gd name="connsiteX531" fmla="*/ 4036318 w 7467600"/>
              <a:gd name="connsiteY531" fmla="*/ 4147013 h 6858000"/>
              <a:gd name="connsiteX532" fmla="*/ 3432098 w 7467600"/>
              <a:gd name="connsiteY532" fmla="*/ 3537312 h 6858000"/>
              <a:gd name="connsiteX533" fmla="*/ 3446761 w 7467600"/>
              <a:gd name="connsiteY533" fmla="*/ 3461278 h 6858000"/>
              <a:gd name="connsiteX534" fmla="*/ 4419733 w 7467600"/>
              <a:gd name="connsiteY534" fmla="*/ 3963555 h 6858000"/>
              <a:gd name="connsiteX535" fmla="*/ 4781371 w 7467600"/>
              <a:gd name="connsiteY535" fmla="*/ 4458604 h 6858000"/>
              <a:gd name="connsiteX536" fmla="*/ 4780440 w 7467600"/>
              <a:gd name="connsiteY536" fmla="*/ 4470290 h 6858000"/>
              <a:gd name="connsiteX537" fmla="*/ 4898954 w 7467600"/>
              <a:gd name="connsiteY537" fmla="*/ 4662092 h 6858000"/>
              <a:gd name="connsiteX538" fmla="*/ 4900699 w 7467600"/>
              <a:gd name="connsiteY538" fmla="*/ 4670867 h 6858000"/>
              <a:gd name="connsiteX539" fmla="*/ 5714511 w 7467600"/>
              <a:gd name="connsiteY539" fmla="*/ 4663483 h 6858000"/>
              <a:gd name="connsiteX540" fmla="*/ 5464793 w 7467600"/>
              <a:gd name="connsiteY540" fmla="*/ 4393556 h 6858000"/>
              <a:gd name="connsiteX541" fmla="*/ 5461897 w 7467600"/>
              <a:gd name="connsiteY541" fmla="*/ 4390879 h 6858000"/>
              <a:gd name="connsiteX542" fmla="*/ 4294126 w 7467600"/>
              <a:gd name="connsiteY542" fmla="*/ 3303048 h 6858000"/>
              <a:gd name="connsiteX543" fmla="*/ 4305321 w 7467600"/>
              <a:gd name="connsiteY543" fmla="*/ 3256953 h 6858000"/>
              <a:gd name="connsiteX544" fmla="*/ 4949299 w 7467600"/>
              <a:gd name="connsiteY544" fmla="*/ 3766336 h 6858000"/>
              <a:gd name="connsiteX545" fmla="*/ 5291452 w 7467600"/>
              <a:gd name="connsiteY545" fmla="*/ 4076801 h 6858000"/>
              <a:gd name="connsiteX546" fmla="*/ 5434998 w 7467600"/>
              <a:gd name="connsiteY546" fmla="*/ 4254100 h 6858000"/>
              <a:gd name="connsiteX547" fmla="*/ 5351015 w 7467600"/>
              <a:gd name="connsiteY547" fmla="*/ 3760989 h 6858000"/>
              <a:gd name="connsiteX548" fmla="*/ 5413780 w 7467600"/>
              <a:gd name="connsiteY548" fmla="*/ 2966265 h 6858000"/>
              <a:gd name="connsiteX549" fmla="*/ 5425627 w 7467600"/>
              <a:gd name="connsiteY549" fmla="*/ 2954192 h 6858000"/>
              <a:gd name="connsiteX550" fmla="*/ 6604735 w 7467600"/>
              <a:gd name="connsiteY550" fmla="*/ 2041381 h 6858000"/>
              <a:gd name="connsiteX551" fmla="*/ 7204487 w 7467600"/>
              <a:gd name="connsiteY551" fmla="*/ 2742112 h 6858000"/>
              <a:gd name="connsiteX552" fmla="*/ 7131592 w 7467600"/>
              <a:gd name="connsiteY552" fmla="*/ 2672096 h 6858000"/>
              <a:gd name="connsiteX553" fmla="*/ 6996344 w 7467600"/>
              <a:gd name="connsiteY553" fmla="*/ 2518310 h 6858000"/>
              <a:gd name="connsiteX554" fmla="*/ 6735495 w 7467600"/>
              <a:gd name="connsiteY554" fmla="*/ 2196890 h 6858000"/>
              <a:gd name="connsiteX555" fmla="*/ 6721901 w 7467600"/>
              <a:gd name="connsiteY555" fmla="*/ 2179274 h 6858000"/>
              <a:gd name="connsiteX556" fmla="*/ 6604735 w 7467600"/>
              <a:gd name="connsiteY556" fmla="*/ 2041381 h 6858000"/>
              <a:gd name="connsiteX557" fmla="*/ 6591670 w 7467600"/>
              <a:gd name="connsiteY557" fmla="*/ 1988277 h 6858000"/>
              <a:gd name="connsiteX558" fmla="*/ 6747349 w 7467600"/>
              <a:gd name="connsiteY558" fmla="*/ 2160069 h 6858000"/>
              <a:gd name="connsiteX559" fmla="*/ 6760943 w 7467600"/>
              <a:gd name="connsiteY559" fmla="*/ 2177686 h 6858000"/>
              <a:gd name="connsiteX560" fmla="*/ 7021065 w 7467600"/>
              <a:gd name="connsiteY560" fmla="*/ 2498102 h 6858000"/>
              <a:gd name="connsiteX561" fmla="*/ 7155223 w 7467600"/>
              <a:gd name="connsiteY561" fmla="*/ 2650386 h 6858000"/>
              <a:gd name="connsiteX562" fmla="*/ 7203167 w 7467600"/>
              <a:gd name="connsiteY562" fmla="*/ 2697288 h 6858000"/>
              <a:gd name="connsiteX563" fmla="*/ 6937703 w 7467600"/>
              <a:gd name="connsiteY563" fmla="*/ 2321981 h 6858000"/>
              <a:gd name="connsiteX564" fmla="*/ 6591670 w 7467600"/>
              <a:gd name="connsiteY564" fmla="*/ 1988277 h 6858000"/>
              <a:gd name="connsiteX565" fmla="*/ 5798671 w 7467600"/>
              <a:gd name="connsiteY565" fmla="*/ 1981601 h 6858000"/>
              <a:gd name="connsiteX566" fmla="*/ 5754709 w 7467600"/>
              <a:gd name="connsiteY566" fmla="*/ 2071454 h 6858000"/>
              <a:gd name="connsiteX567" fmla="*/ 5763044 w 7467600"/>
              <a:gd name="connsiteY567" fmla="*/ 2842206 h 6858000"/>
              <a:gd name="connsiteX568" fmla="*/ 5764974 w 7467600"/>
              <a:gd name="connsiteY568" fmla="*/ 2799609 h 6858000"/>
              <a:gd name="connsiteX569" fmla="*/ 5767665 w 7467600"/>
              <a:gd name="connsiteY569" fmla="*/ 2666409 h 6858000"/>
              <a:gd name="connsiteX570" fmla="*/ 5763055 w 7467600"/>
              <a:gd name="connsiteY570" fmla="*/ 2579705 h 6858000"/>
              <a:gd name="connsiteX571" fmla="*/ 5758079 w 7467600"/>
              <a:gd name="connsiteY571" fmla="*/ 2492508 h 6858000"/>
              <a:gd name="connsiteX572" fmla="*/ 5779325 w 7467600"/>
              <a:gd name="connsiteY572" fmla="*/ 2197069 h 6858000"/>
              <a:gd name="connsiteX573" fmla="*/ 5798671 w 7467600"/>
              <a:gd name="connsiteY573" fmla="*/ 1981601 h 6858000"/>
              <a:gd name="connsiteX574" fmla="*/ 5829202 w 7467600"/>
              <a:gd name="connsiteY574" fmla="*/ 1971679 h 6858000"/>
              <a:gd name="connsiteX575" fmla="*/ 5809558 w 7467600"/>
              <a:gd name="connsiteY575" fmla="*/ 2198043 h 6858000"/>
              <a:gd name="connsiteX576" fmla="*/ 5788653 w 7467600"/>
              <a:gd name="connsiteY576" fmla="*/ 2489430 h 6858000"/>
              <a:gd name="connsiteX577" fmla="*/ 5793439 w 7467600"/>
              <a:gd name="connsiteY577" fmla="*/ 2575235 h 6858000"/>
              <a:gd name="connsiteX578" fmla="*/ 5796837 w 7467600"/>
              <a:gd name="connsiteY578" fmla="*/ 2637633 h 6858000"/>
              <a:gd name="connsiteX579" fmla="*/ 5818614 w 7467600"/>
              <a:gd name="connsiteY579" fmla="*/ 2473055 h 6858000"/>
              <a:gd name="connsiteX580" fmla="*/ 5829202 w 7467600"/>
              <a:gd name="connsiteY580" fmla="*/ 1971679 h 6858000"/>
              <a:gd name="connsiteX581" fmla="*/ 5911389 w 7467600"/>
              <a:gd name="connsiteY581" fmla="*/ 1898371 h 6858000"/>
              <a:gd name="connsiteX582" fmla="*/ 6237627 w 7467600"/>
              <a:gd name="connsiteY582" fmla="*/ 2231921 h 6858000"/>
              <a:gd name="connsiteX583" fmla="*/ 5911389 w 7467600"/>
              <a:gd name="connsiteY583" fmla="*/ 1898371 h 6858000"/>
              <a:gd name="connsiteX584" fmla="*/ 6944437 w 7467600"/>
              <a:gd name="connsiteY584" fmla="*/ 1575402 h 6858000"/>
              <a:gd name="connsiteX585" fmla="*/ 6304730 w 7467600"/>
              <a:gd name="connsiteY585" fmla="*/ 1766654 h 6858000"/>
              <a:gd name="connsiteX586" fmla="*/ 6944437 w 7467600"/>
              <a:gd name="connsiteY586" fmla="*/ 1575402 h 6858000"/>
              <a:gd name="connsiteX587" fmla="*/ 7019523 w 7467600"/>
              <a:gd name="connsiteY587" fmla="*/ 1519450 h 6858000"/>
              <a:gd name="connsiteX588" fmla="*/ 6298091 w 7467600"/>
              <a:gd name="connsiteY588" fmla="*/ 1737122 h 6858000"/>
              <a:gd name="connsiteX589" fmla="*/ 7019523 w 7467600"/>
              <a:gd name="connsiteY589" fmla="*/ 1519450 h 6858000"/>
              <a:gd name="connsiteX590" fmla="*/ 2399523 w 7467600"/>
              <a:gd name="connsiteY590" fmla="*/ 1428234 h 6858000"/>
              <a:gd name="connsiteX591" fmla="*/ 2224982 w 7467600"/>
              <a:gd name="connsiteY591" fmla="*/ 1826201 h 6858000"/>
              <a:gd name="connsiteX592" fmla="*/ 2096099 w 7467600"/>
              <a:gd name="connsiteY592" fmla="*/ 2345900 h 6858000"/>
              <a:gd name="connsiteX593" fmla="*/ 2283317 w 7467600"/>
              <a:gd name="connsiteY593" fmla="*/ 1796925 h 6858000"/>
              <a:gd name="connsiteX594" fmla="*/ 2399523 w 7467600"/>
              <a:gd name="connsiteY594" fmla="*/ 1428234 h 6858000"/>
              <a:gd name="connsiteX595" fmla="*/ 2448558 w 7467600"/>
              <a:gd name="connsiteY595" fmla="*/ 1373435 h 6858000"/>
              <a:gd name="connsiteX596" fmla="*/ 2312521 w 7467600"/>
              <a:gd name="connsiteY596" fmla="*/ 1806140 h 6858000"/>
              <a:gd name="connsiteX597" fmla="*/ 2127533 w 7467600"/>
              <a:gd name="connsiteY597" fmla="*/ 2348380 h 6858000"/>
              <a:gd name="connsiteX598" fmla="*/ 2358080 w 7467600"/>
              <a:gd name="connsiteY598" fmla="*/ 1866134 h 6858000"/>
              <a:gd name="connsiteX599" fmla="*/ 2407436 w 7467600"/>
              <a:gd name="connsiteY599" fmla="*/ 1651070 h 6858000"/>
              <a:gd name="connsiteX600" fmla="*/ 2448558 w 7467600"/>
              <a:gd name="connsiteY600" fmla="*/ 1373435 h 6858000"/>
              <a:gd name="connsiteX601" fmla="*/ 278707 w 7467600"/>
              <a:gd name="connsiteY601" fmla="*/ 1352270 h 6858000"/>
              <a:gd name="connsiteX602" fmla="*/ 321570 w 7467600"/>
              <a:gd name="connsiteY602" fmla="*/ 1861610 h 6858000"/>
              <a:gd name="connsiteX603" fmla="*/ 294281 w 7467600"/>
              <a:gd name="connsiteY603" fmla="*/ 1440658 h 6858000"/>
              <a:gd name="connsiteX604" fmla="*/ 278707 w 7467600"/>
              <a:gd name="connsiteY604" fmla="*/ 1352270 h 6858000"/>
              <a:gd name="connsiteX605" fmla="*/ 1423821 w 7467600"/>
              <a:gd name="connsiteY605" fmla="*/ 1351958 h 6858000"/>
              <a:gd name="connsiteX606" fmla="*/ 1638521 w 7467600"/>
              <a:gd name="connsiteY606" fmla="*/ 1908470 h 6858000"/>
              <a:gd name="connsiteX607" fmla="*/ 1754199 w 7467600"/>
              <a:gd name="connsiteY607" fmla="*/ 2149284 h 6858000"/>
              <a:gd name="connsiteX608" fmla="*/ 1908359 w 7467600"/>
              <a:gd name="connsiteY608" fmla="*/ 2364988 h 6858000"/>
              <a:gd name="connsiteX609" fmla="*/ 1647661 w 7467600"/>
              <a:gd name="connsiteY609" fmla="*/ 1825945 h 6858000"/>
              <a:gd name="connsiteX610" fmla="*/ 1423821 w 7467600"/>
              <a:gd name="connsiteY610" fmla="*/ 1351958 h 6858000"/>
              <a:gd name="connsiteX611" fmla="*/ 1431890 w 7467600"/>
              <a:gd name="connsiteY611" fmla="*/ 1306475 h 6858000"/>
              <a:gd name="connsiteX612" fmla="*/ 1507597 w 7467600"/>
              <a:gd name="connsiteY612" fmla="*/ 1446132 h 6858000"/>
              <a:gd name="connsiteX613" fmla="*/ 1674586 w 7467600"/>
              <a:gd name="connsiteY613" fmla="*/ 1813832 h 6858000"/>
              <a:gd name="connsiteX614" fmla="*/ 1815950 w 7467600"/>
              <a:gd name="connsiteY614" fmla="*/ 2128564 h 6858000"/>
              <a:gd name="connsiteX615" fmla="*/ 1984242 w 7467600"/>
              <a:gd name="connsiteY615" fmla="*/ 2430829 h 6858000"/>
              <a:gd name="connsiteX616" fmla="*/ 2014023 w 7467600"/>
              <a:gd name="connsiteY616" fmla="*/ 2450995 h 6858000"/>
              <a:gd name="connsiteX617" fmla="*/ 1747337 w 7467600"/>
              <a:gd name="connsiteY617" fmla="*/ 1855264 h 6858000"/>
              <a:gd name="connsiteX618" fmla="*/ 1533749 w 7467600"/>
              <a:gd name="connsiteY618" fmla="*/ 1478656 h 6858000"/>
              <a:gd name="connsiteX619" fmla="*/ 1431890 w 7467600"/>
              <a:gd name="connsiteY619" fmla="*/ 1306475 h 6858000"/>
              <a:gd name="connsiteX620" fmla="*/ 5052692 w 7467600"/>
              <a:gd name="connsiteY620" fmla="*/ 1292994 h 6858000"/>
              <a:gd name="connsiteX621" fmla="*/ 5200661 w 7467600"/>
              <a:gd name="connsiteY621" fmla="*/ 1635186 h 6858000"/>
              <a:gd name="connsiteX622" fmla="*/ 5297138 w 7467600"/>
              <a:gd name="connsiteY622" fmla="*/ 1906351 h 6858000"/>
              <a:gd name="connsiteX623" fmla="*/ 5052692 w 7467600"/>
              <a:gd name="connsiteY623" fmla="*/ 1292994 h 6858000"/>
              <a:gd name="connsiteX624" fmla="*/ 5009948 w 7467600"/>
              <a:gd name="connsiteY624" fmla="*/ 1273619 h 6858000"/>
              <a:gd name="connsiteX625" fmla="*/ 5121777 w 7467600"/>
              <a:gd name="connsiteY625" fmla="*/ 1654213 h 6858000"/>
              <a:gd name="connsiteX626" fmla="*/ 5293545 w 7467600"/>
              <a:gd name="connsiteY626" fmla="*/ 2072247 h 6858000"/>
              <a:gd name="connsiteX627" fmla="*/ 5294042 w 7467600"/>
              <a:gd name="connsiteY627" fmla="*/ 2065019 h 6858000"/>
              <a:gd name="connsiteX628" fmla="*/ 5171936 w 7467600"/>
              <a:gd name="connsiteY628" fmla="*/ 1647613 h 6858000"/>
              <a:gd name="connsiteX629" fmla="*/ 5009948 w 7467600"/>
              <a:gd name="connsiteY629" fmla="*/ 1273619 h 6858000"/>
              <a:gd name="connsiteX630" fmla="*/ 655236 w 7467600"/>
              <a:gd name="connsiteY630" fmla="*/ 1268632 h 6858000"/>
              <a:gd name="connsiteX631" fmla="*/ 839521 w 7467600"/>
              <a:gd name="connsiteY631" fmla="*/ 1685315 h 6858000"/>
              <a:gd name="connsiteX632" fmla="*/ 1109416 w 7467600"/>
              <a:gd name="connsiteY632" fmla="*/ 2061663 h 6858000"/>
              <a:gd name="connsiteX633" fmla="*/ 1298300 w 7467600"/>
              <a:gd name="connsiteY633" fmla="*/ 2247742 h 6858000"/>
              <a:gd name="connsiteX634" fmla="*/ 1125871 w 7467600"/>
              <a:gd name="connsiteY634" fmla="*/ 1989513 h 6858000"/>
              <a:gd name="connsiteX635" fmla="*/ 981574 w 7467600"/>
              <a:gd name="connsiteY635" fmla="*/ 1783157 h 6858000"/>
              <a:gd name="connsiteX636" fmla="*/ 922198 w 7467600"/>
              <a:gd name="connsiteY636" fmla="*/ 1677437 h 6858000"/>
              <a:gd name="connsiteX637" fmla="*/ 869293 w 7467600"/>
              <a:gd name="connsiteY637" fmla="*/ 1583214 h 6858000"/>
              <a:gd name="connsiteX638" fmla="*/ 751431 w 7467600"/>
              <a:gd name="connsiteY638" fmla="*/ 1405731 h 6858000"/>
              <a:gd name="connsiteX639" fmla="*/ 655236 w 7467600"/>
              <a:gd name="connsiteY639" fmla="*/ 1268632 h 6858000"/>
              <a:gd name="connsiteX640" fmla="*/ 6516292 w 7467600"/>
              <a:gd name="connsiteY640" fmla="*/ 1263064 h 6858000"/>
              <a:gd name="connsiteX641" fmla="*/ 5736320 w 7467600"/>
              <a:gd name="connsiteY641" fmla="*/ 1501803 h 6858000"/>
              <a:gd name="connsiteX642" fmla="*/ 6516292 w 7467600"/>
              <a:gd name="connsiteY642" fmla="*/ 1263064 h 6858000"/>
              <a:gd name="connsiteX643" fmla="*/ 291466 w 7467600"/>
              <a:gd name="connsiteY643" fmla="*/ 1250369 h 6858000"/>
              <a:gd name="connsiteX644" fmla="*/ 323180 w 7467600"/>
              <a:gd name="connsiteY644" fmla="*/ 1435283 h 6858000"/>
              <a:gd name="connsiteX645" fmla="*/ 349381 w 7467600"/>
              <a:gd name="connsiteY645" fmla="*/ 1875041 h 6858000"/>
              <a:gd name="connsiteX646" fmla="*/ 374363 w 7467600"/>
              <a:gd name="connsiteY646" fmla="*/ 1506494 h 6858000"/>
              <a:gd name="connsiteX647" fmla="*/ 302168 w 7467600"/>
              <a:gd name="connsiteY647" fmla="*/ 1274495 h 6858000"/>
              <a:gd name="connsiteX648" fmla="*/ 291466 w 7467600"/>
              <a:gd name="connsiteY648" fmla="*/ 1250369 h 6858000"/>
              <a:gd name="connsiteX649" fmla="*/ 678222 w 7467600"/>
              <a:gd name="connsiteY649" fmla="*/ 1248670 h 6858000"/>
              <a:gd name="connsiteX650" fmla="*/ 775536 w 7467600"/>
              <a:gd name="connsiteY650" fmla="*/ 1388015 h 6858000"/>
              <a:gd name="connsiteX651" fmla="*/ 894529 w 7467600"/>
              <a:gd name="connsiteY651" fmla="*/ 1567739 h 6858000"/>
              <a:gd name="connsiteX652" fmla="*/ 948000 w 7467600"/>
              <a:gd name="connsiteY652" fmla="*/ 1663088 h 6858000"/>
              <a:gd name="connsiteX653" fmla="*/ 1006812 w 7467600"/>
              <a:gd name="connsiteY653" fmla="*/ 1767683 h 6858000"/>
              <a:gd name="connsiteX654" fmla="*/ 1149133 w 7467600"/>
              <a:gd name="connsiteY654" fmla="*/ 1971513 h 6858000"/>
              <a:gd name="connsiteX655" fmla="*/ 1333952 w 7467600"/>
              <a:gd name="connsiteY655" fmla="*/ 2251620 h 6858000"/>
              <a:gd name="connsiteX656" fmla="*/ 1337329 w 7467600"/>
              <a:gd name="connsiteY656" fmla="*/ 2258350 h 6858000"/>
              <a:gd name="connsiteX657" fmla="*/ 1014726 w 7467600"/>
              <a:gd name="connsiteY657" fmla="*/ 1615556 h 6858000"/>
              <a:gd name="connsiteX658" fmla="*/ 678222 w 7467600"/>
              <a:gd name="connsiteY658" fmla="*/ 1248670 h 6858000"/>
              <a:gd name="connsiteX659" fmla="*/ 6691602 w 7467600"/>
              <a:gd name="connsiteY659" fmla="*/ 1140573 h 6858000"/>
              <a:gd name="connsiteX660" fmla="*/ 6571100 w 7467600"/>
              <a:gd name="connsiteY660" fmla="*/ 1183662 h 6858000"/>
              <a:gd name="connsiteX661" fmla="*/ 6241687 w 7467600"/>
              <a:gd name="connsiteY661" fmla="*/ 1257600 h 6858000"/>
              <a:gd name="connsiteX662" fmla="*/ 5693009 w 7467600"/>
              <a:gd name="connsiteY662" fmla="*/ 1478256 h 6858000"/>
              <a:gd name="connsiteX663" fmla="*/ 6548420 w 7467600"/>
              <a:gd name="connsiteY663" fmla="*/ 1214599 h 6858000"/>
              <a:gd name="connsiteX664" fmla="*/ 6605473 w 7467600"/>
              <a:gd name="connsiteY664" fmla="*/ 1184686 h 6858000"/>
              <a:gd name="connsiteX665" fmla="*/ 6691602 w 7467600"/>
              <a:gd name="connsiteY665" fmla="*/ 1140573 h 6858000"/>
              <a:gd name="connsiteX666" fmla="*/ 4002475 w 7467600"/>
              <a:gd name="connsiteY666" fmla="*/ 1037802 h 6858000"/>
              <a:gd name="connsiteX667" fmla="*/ 4000324 w 7467600"/>
              <a:gd name="connsiteY667" fmla="*/ 1039362 h 6858000"/>
              <a:gd name="connsiteX668" fmla="*/ 4002862 w 7467600"/>
              <a:gd name="connsiteY668" fmla="*/ 1042866 h 6858000"/>
              <a:gd name="connsiteX669" fmla="*/ 4002475 w 7467600"/>
              <a:gd name="connsiteY669" fmla="*/ 1037802 h 6858000"/>
              <a:gd name="connsiteX670" fmla="*/ 506322 w 7467600"/>
              <a:gd name="connsiteY670" fmla="*/ 1020997 h 6858000"/>
              <a:gd name="connsiteX671" fmla="*/ 533068 w 7467600"/>
              <a:gd name="connsiteY671" fmla="*/ 1029409 h 6858000"/>
              <a:gd name="connsiteX672" fmla="*/ 1232525 w 7467600"/>
              <a:gd name="connsiteY672" fmla="*/ 1804675 h 6858000"/>
              <a:gd name="connsiteX673" fmla="*/ 1388858 w 7467600"/>
              <a:gd name="connsiteY673" fmla="*/ 2368011 h 6858000"/>
              <a:gd name="connsiteX674" fmla="*/ 1384098 w 7467600"/>
              <a:gd name="connsiteY674" fmla="*/ 2378125 h 6858000"/>
              <a:gd name="connsiteX675" fmla="*/ 1425393 w 7467600"/>
              <a:gd name="connsiteY675" fmla="*/ 2589124 h 6858000"/>
              <a:gd name="connsiteX676" fmla="*/ 1424001 w 7467600"/>
              <a:gd name="connsiteY676" fmla="*/ 2597541 h 6858000"/>
              <a:gd name="connsiteX677" fmla="*/ 2152729 w 7467600"/>
              <a:gd name="connsiteY677" fmla="*/ 2864487 h 6858000"/>
              <a:gd name="connsiteX678" fmla="*/ 2020609 w 7467600"/>
              <a:gd name="connsiteY678" fmla="*/ 2539671 h 6858000"/>
              <a:gd name="connsiteX679" fmla="*/ 2018920 w 7467600"/>
              <a:gd name="connsiteY679" fmla="*/ 2536309 h 6858000"/>
              <a:gd name="connsiteX680" fmla="*/ 1342441 w 7467600"/>
              <a:gd name="connsiteY680" fmla="*/ 1173017 h 6858000"/>
              <a:gd name="connsiteX681" fmla="*/ 1367925 w 7467600"/>
              <a:gd name="connsiteY681" fmla="*/ 1135648 h 6858000"/>
              <a:gd name="connsiteX682" fmla="*/ 1771401 w 7467600"/>
              <a:gd name="connsiteY682" fmla="*/ 1806673 h 6858000"/>
              <a:gd name="connsiteX683" fmla="*/ 1972385 w 7467600"/>
              <a:gd name="connsiteY683" fmla="*/ 2198735 h 6858000"/>
              <a:gd name="connsiteX684" fmla="*/ 2040892 w 7467600"/>
              <a:gd name="connsiteY684" fmla="*/ 2405205 h 6858000"/>
              <a:gd name="connsiteX685" fmla="*/ 2131689 w 7467600"/>
              <a:gd name="connsiteY685" fmla="*/ 1936926 h 6858000"/>
              <a:gd name="connsiteX686" fmla="*/ 2454820 w 7467600"/>
              <a:gd name="connsiteY686" fmla="*/ 1248808 h 6858000"/>
              <a:gd name="connsiteX687" fmla="*/ 2492512 w 7467600"/>
              <a:gd name="connsiteY687" fmla="*/ 1302920 h 6858000"/>
              <a:gd name="connsiteX688" fmla="*/ 2081216 w 7467600"/>
              <a:gd name="connsiteY688" fmla="*/ 2527513 h 6858000"/>
              <a:gd name="connsiteX689" fmla="*/ 2081211 w 7467600"/>
              <a:gd name="connsiteY689" fmla="*/ 2528916 h 6858000"/>
              <a:gd name="connsiteX690" fmla="*/ 2199067 w 7467600"/>
              <a:gd name="connsiteY690" fmla="*/ 2884061 h 6858000"/>
              <a:gd name="connsiteX691" fmla="*/ 3192586 w 7467600"/>
              <a:gd name="connsiteY691" fmla="*/ 3411496 h 6858000"/>
              <a:gd name="connsiteX692" fmla="*/ 3182620 w 7467600"/>
              <a:gd name="connsiteY692" fmla="*/ 3483279 h 6858000"/>
              <a:gd name="connsiteX693" fmla="*/ 2435119 w 7467600"/>
              <a:gd name="connsiteY693" fmla="*/ 3080173 h 6858000"/>
              <a:gd name="connsiteX694" fmla="*/ 2410152 w 7467600"/>
              <a:gd name="connsiteY694" fmla="*/ 3063751 h 6858000"/>
              <a:gd name="connsiteX695" fmla="*/ 2408099 w 7467600"/>
              <a:gd name="connsiteY695" fmla="*/ 3064403 h 6858000"/>
              <a:gd name="connsiteX696" fmla="*/ 2407218 w 7467600"/>
              <a:gd name="connsiteY696" fmla="*/ 3070324 h 6858000"/>
              <a:gd name="connsiteX697" fmla="*/ 2380138 w 7467600"/>
              <a:gd name="connsiteY697" fmla="*/ 3099341 h 6858000"/>
              <a:gd name="connsiteX698" fmla="*/ 1765923 w 7467600"/>
              <a:gd name="connsiteY698" fmla="*/ 3581043 h 6858000"/>
              <a:gd name="connsiteX699" fmla="*/ 1702258 w 7467600"/>
              <a:gd name="connsiteY699" fmla="*/ 3612286 h 6858000"/>
              <a:gd name="connsiteX700" fmla="*/ 1538370 w 7467600"/>
              <a:gd name="connsiteY700" fmla="*/ 3811804 h 6858000"/>
              <a:gd name="connsiteX701" fmla="*/ 542867 w 7467600"/>
              <a:gd name="connsiteY701" fmla="*/ 4944092 h 6858000"/>
              <a:gd name="connsiteX702" fmla="*/ 515800 w 7467600"/>
              <a:gd name="connsiteY702" fmla="*/ 4862180 h 6858000"/>
              <a:gd name="connsiteX703" fmla="*/ 909145 w 7467600"/>
              <a:gd name="connsiteY703" fmla="*/ 4199225 h 6858000"/>
              <a:gd name="connsiteX704" fmla="*/ 1214067 w 7467600"/>
              <a:gd name="connsiteY704" fmla="*/ 3908561 h 6858000"/>
              <a:gd name="connsiteX705" fmla="*/ 640967 w 7467600"/>
              <a:gd name="connsiteY705" fmla="*/ 4105601 h 6858000"/>
              <a:gd name="connsiteX706" fmla="*/ 112563 w 7467600"/>
              <a:gd name="connsiteY706" fmla="*/ 4396952 h 6858000"/>
              <a:gd name="connsiteX707" fmla="*/ 0 w 7467600"/>
              <a:gd name="connsiteY707" fmla="*/ 4466006 h 6858000"/>
              <a:gd name="connsiteX708" fmla="*/ 0 w 7467600"/>
              <a:gd name="connsiteY708" fmla="*/ 4233763 h 6858000"/>
              <a:gd name="connsiteX709" fmla="*/ 36881 w 7467600"/>
              <a:gd name="connsiteY709" fmla="*/ 4200118 h 6858000"/>
              <a:gd name="connsiteX710" fmla="*/ 910534 w 7467600"/>
              <a:gd name="connsiteY710" fmla="*/ 3629753 h 6858000"/>
              <a:gd name="connsiteX711" fmla="*/ 1578717 w 7467600"/>
              <a:gd name="connsiteY711" fmla="*/ 3575982 h 6858000"/>
              <a:gd name="connsiteX712" fmla="*/ 2338780 w 7467600"/>
              <a:gd name="connsiteY712" fmla="*/ 3033725 h 6858000"/>
              <a:gd name="connsiteX713" fmla="*/ 1807991 w 7467600"/>
              <a:gd name="connsiteY713" fmla="*/ 2807184 h 6858000"/>
              <a:gd name="connsiteX714" fmla="*/ 1416358 w 7467600"/>
              <a:gd name="connsiteY714" fmla="*/ 3112571 h 6858000"/>
              <a:gd name="connsiteX715" fmla="*/ 939066 w 7467600"/>
              <a:gd name="connsiteY715" fmla="*/ 3378798 h 6858000"/>
              <a:gd name="connsiteX716" fmla="*/ 115099 w 7467600"/>
              <a:gd name="connsiteY716" fmla="*/ 3607650 h 6858000"/>
              <a:gd name="connsiteX717" fmla="*/ 97284 w 7467600"/>
              <a:gd name="connsiteY717" fmla="*/ 3520393 h 6858000"/>
              <a:gd name="connsiteX718" fmla="*/ 922050 w 7467600"/>
              <a:gd name="connsiteY718" fmla="*/ 3074867 h 6858000"/>
              <a:gd name="connsiteX719" fmla="*/ 1405265 w 7467600"/>
              <a:gd name="connsiteY719" fmla="*/ 3016319 h 6858000"/>
              <a:gd name="connsiteX720" fmla="*/ 1407512 w 7467600"/>
              <a:gd name="connsiteY720" fmla="*/ 3018001 h 6858000"/>
              <a:gd name="connsiteX721" fmla="*/ 1726266 w 7467600"/>
              <a:gd name="connsiteY721" fmla="*/ 2777274 h 6858000"/>
              <a:gd name="connsiteX722" fmla="*/ 625390 w 7467600"/>
              <a:gd name="connsiteY722" fmla="*/ 2514541 h 6858000"/>
              <a:gd name="connsiteX723" fmla="*/ 619799 w 7467600"/>
              <a:gd name="connsiteY723" fmla="*/ 2527180 h 6858000"/>
              <a:gd name="connsiteX724" fmla="*/ 310030 w 7467600"/>
              <a:gd name="connsiteY724" fmla="*/ 2771818 h 6858000"/>
              <a:gd name="connsiteX725" fmla="*/ 173877 w 7467600"/>
              <a:gd name="connsiteY725" fmla="*/ 2937056 h 6858000"/>
              <a:gd name="connsiteX726" fmla="*/ 77889 w 7467600"/>
              <a:gd name="connsiteY726" fmla="*/ 3138440 h 6858000"/>
              <a:gd name="connsiteX727" fmla="*/ 0 w 7467600"/>
              <a:gd name="connsiteY727" fmla="*/ 3271395 h 6858000"/>
              <a:gd name="connsiteX728" fmla="*/ 0 w 7467600"/>
              <a:gd name="connsiteY728" fmla="*/ 3153002 h 6858000"/>
              <a:gd name="connsiteX729" fmla="*/ 2386 w 7467600"/>
              <a:gd name="connsiteY729" fmla="*/ 3149203 h 6858000"/>
              <a:gd name="connsiteX730" fmla="*/ 89753 w 7467600"/>
              <a:gd name="connsiteY730" fmla="*/ 2987702 h 6858000"/>
              <a:gd name="connsiteX731" fmla="*/ 76869 w 7467600"/>
              <a:gd name="connsiteY731" fmla="*/ 3005404 h 6858000"/>
              <a:gd name="connsiteX732" fmla="*/ 32049 w 7467600"/>
              <a:gd name="connsiteY732" fmla="*/ 3065814 h 6858000"/>
              <a:gd name="connsiteX733" fmla="*/ 0 w 7467600"/>
              <a:gd name="connsiteY733" fmla="*/ 3108744 h 6858000"/>
              <a:gd name="connsiteX734" fmla="*/ 0 w 7467600"/>
              <a:gd name="connsiteY734" fmla="*/ 3058059 h 6858000"/>
              <a:gd name="connsiteX735" fmla="*/ 7610 w 7467600"/>
              <a:gd name="connsiteY735" fmla="*/ 3047889 h 6858000"/>
              <a:gd name="connsiteX736" fmla="*/ 52419 w 7467600"/>
              <a:gd name="connsiteY736" fmla="*/ 2987479 h 6858000"/>
              <a:gd name="connsiteX737" fmla="*/ 59142 w 7467600"/>
              <a:gd name="connsiteY737" fmla="*/ 2978488 h 6858000"/>
              <a:gd name="connsiteX738" fmla="*/ 0 w 7467600"/>
              <a:gd name="connsiteY738" fmla="*/ 3015334 h 6858000"/>
              <a:gd name="connsiteX739" fmla="*/ 0 w 7467600"/>
              <a:gd name="connsiteY739" fmla="*/ 2914286 h 6858000"/>
              <a:gd name="connsiteX740" fmla="*/ 36383 w 7467600"/>
              <a:gd name="connsiteY740" fmla="*/ 2901128 h 6858000"/>
              <a:gd name="connsiteX741" fmla="*/ 156329 w 7467600"/>
              <a:gd name="connsiteY741" fmla="*/ 2840533 h 6858000"/>
              <a:gd name="connsiteX742" fmla="*/ 358355 w 7467600"/>
              <a:gd name="connsiteY742" fmla="*/ 2620471 h 6858000"/>
              <a:gd name="connsiteX743" fmla="*/ 510577 w 7467600"/>
              <a:gd name="connsiteY743" fmla="*/ 2501244 h 6858000"/>
              <a:gd name="connsiteX744" fmla="*/ 211967 w 7467600"/>
              <a:gd name="connsiteY744" fmla="*/ 2479171 h 6858000"/>
              <a:gd name="connsiteX745" fmla="*/ 0 w 7467600"/>
              <a:gd name="connsiteY745" fmla="*/ 2476398 h 6858000"/>
              <a:gd name="connsiteX746" fmla="*/ 0 w 7467600"/>
              <a:gd name="connsiteY746" fmla="*/ 2389189 h 6858000"/>
              <a:gd name="connsiteX747" fmla="*/ 103062 w 7467600"/>
              <a:gd name="connsiteY747" fmla="*/ 2389518 h 6858000"/>
              <a:gd name="connsiteX748" fmla="*/ 510734 w 7467600"/>
              <a:gd name="connsiteY748" fmla="*/ 2416201 h 6858000"/>
              <a:gd name="connsiteX749" fmla="*/ 279257 w 7467600"/>
              <a:gd name="connsiteY749" fmla="*/ 2092102 h 6858000"/>
              <a:gd name="connsiteX750" fmla="*/ 65265 w 7467600"/>
              <a:gd name="connsiteY750" fmla="*/ 2006049 h 6858000"/>
              <a:gd name="connsiteX751" fmla="*/ 0 w 7467600"/>
              <a:gd name="connsiteY751" fmla="*/ 1982532 h 6858000"/>
              <a:gd name="connsiteX752" fmla="*/ 0 w 7467600"/>
              <a:gd name="connsiteY752" fmla="*/ 1912789 h 6858000"/>
              <a:gd name="connsiteX753" fmla="*/ 97460 w 7467600"/>
              <a:gd name="connsiteY753" fmla="*/ 1953725 h 6858000"/>
              <a:gd name="connsiteX754" fmla="*/ 221272 w 7467600"/>
              <a:gd name="connsiteY754" fmla="*/ 1980766 h 6858000"/>
              <a:gd name="connsiteX755" fmla="*/ 116765 w 7467600"/>
              <a:gd name="connsiteY755" fmla="*/ 1911033 h 6858000"/>
              <a:gd name="connsiteX756" fmla="*/ 16405 w 7467600"/>
              <a:gd name="connsiteY756" fmla="*/ 1803412 h 6858000"/>
              <a:gd name="connsiteX757" fmla="*/ 0 w 7467600"/>
              <a:gd name="connsiteY757" fmla="*/ 1784777 h 6858000"/>
              <a:gd name="connsiteX758" fmla="*/ 0 w 7467600"/>
              <a:gd name="connsiteY758" fmla="*/ 1740082 h 6858000"/>
              <a:gd name="connsiteX759" fmla="*/ 39394 w 7467600"/>
              <a:gd name="connsiteY759" fmla="*/ 1784856 h 6858000"/>
              <a:gd name="connsiteX760" fmla="*/ 135813 w 7467600"/>
              <a:gd name="connsiteY760" fmla="*/ 1888838 h 6858000"/>
              <a:gd name="connsiteX761" fmla="*/ 242575 w 7467600"/>
              <a:gd name="connsiteY761" fmla="*/ 1958841 h 6858000"/>
              <a:gd name="connsiteX762" fmla="*/ 82197 w 7467600"/>
              <a:gd name="connsiteY762" fmla="*/ 1754826 h 6858000"/>
              <a:gd name="connsiteX763" fmla="*/ 0 w 7467600"/>
              <a:gd name="connsiteY763" fmla="*/ 1679650 h 6858000"/>
              <a:gd name="connsiteX764" fmla="*/ 0 w 7467600"/>
              <a:gd name="connsiteY764" fmla="*/ 1602463 h 6858000"/>
              <a:gd name="connsiteX765" fmla="*/ 84689 w 7467600"/>
              <a:gd name="connsiteY765" fmla="*/ 1677442 h 6858000"/>
              <a:gd name="connsiteX766" fmla="*/ 298437 w 7467600"/>
              <a:gd name="connsiteY766" fmla="*/ 1968019 h 6858000"/>
              <a:gd name="connsiteX767" fmla="*/ 227269 w 7467600"/>
              <a:gd name="connsiteY767" fmla="*/ 1114064 h 6858000"/>
              <a:gd name="connsiteX768" fmla="*/ 248003 w 7467600"/>
              <a:gd name="connsiteY768" fmla="*/ 1089613 h 6858000"/>
              <a:gd name="connsiteX769" fmla="*/ 427020 w 7467600"/>
              <a:gd name="connsiteY769" fmla="*/ 1619803 h 6858000"/>
              <a:gd name="connsiteX770" fmla="*/ 340345 w 7467600"/>
              <a:gd name="connsiteY770" fmla="*/ 2027739 h 6858000"/>
              <a:gd name="connsiteX771" fmla="*/ 360865 w 7467600"/>
              <a:gd name="connsiteY771" fmla="*/ 2044827 h 6858000"/>
              <a:gd name="connsiteX772" fmla="*/ 560414 w 7467600"/>
              <a:gd name="connsiteY772" fmla="*/ 2421457 h 6858000"/>
              <a:gd name="connsiteX773" fmla="*/ 1359703 w 7467600"/>
              <a:gd name="connsiteY773" fmla="*/ 2578554 h 6858000"/>
              <a:gd name="connsiteX774" fmla="*/ 1359422 w 7467600"/>
              <a:gd name="connsiteY774" fmla="*/ 2577994 h 6858000"/>
              <a:gd name="connsiteX775" fmla="*/ 828701 w 7467600"/>
              <a:gd name="connsiteY775" fmla="*/ 1839520 h 6858000"/>
              <a:gd name="connsiteX776" fmla="*/ 494427 w 7467600"/>
              <a:gd name="connsiteY776" fmla="*/ 1092333 h 6858000"/>
              <a:gd name="connsiteX777" fmla="*/ 506322 w 7467600"/>
              <a:gd name="connsiteY777" fmla="*/ 1020997 h 6858000"/>
              <a:gd name="connsiteX778" fmla="*/ 4570198 w 7467600"/>
              <a:gd name="connsiteY778" fmla="*/ 978081 h 6858000"/>
              <a:gd name="connsiteX779" fmla="*/ 4523691 w 7467600"/>
              <a:gd name="connsiteY779" fmla="*/ 1127776 h 6858000"/>
              <a:gd name="connsiteX780" fmla="*/ 4509875 w 7467600"/>
              <a:gd name="connsiteY780" fmla="*/ 1167552 h 6858000"/>
              <a:gd name="connsiteX781" fmla="*/ 4478168 w 7467600"/>
              <a:gd name="connsiteY781" fmla="*/ 1260735 h 6858000"/>
              <a:gd name="connsiteX782" fmla="*/ 4409309 w 7467600"/>
              <a:gd name="connsiteY782" fmla="*/ 1666996 h 6858000"/>
              <a:gd name="connsiteX783" fmla="*/ 4370031 w 7467600"/>
              <a:gd name="connsiteY783" fmla="*/ 1955666 h 6858000"/>
              <a:gd name="connsiteX784" fmla="*/ 4570198 w 7467600"/>
              <a:gd name="connsiteY784" fmla="*/ 978081 h 6858000"/>
              <a:gd name="connsiteX785" fmla="*/ 4557898 w 7467600"/>
              <a:gd name="connsiteY785" fmla="*/ 900011 h 6858000"/>
              <a:gd name="connsiteX786" fmla="*/ 4344840 w 7467600"/>
              <a:gd name="connsiteY786" fmla="*/ 1922038 h 6858000"/>
              <a:gd name="connsiteX787" fmla="*/ 4378710 w 7467600"/>
              <a:gd name="connsiteY787" fmla="*/ 1665516 h 6858000"/>
              <a:gd name="connsiteX788" fmla="*/ 4448798 w 7467600"/>
              <a:gd name="connsiteY788" fmla="*/ 1253024 h 6858000"/>
              <a:gd name="connsiteX789" fmla="*/ 4480315 w 7467600"/>
              <a:gd name="connsiteY789" fmla="*/ 1158454 h 6858000"/>
              <a:gd name="connsiteX790" fmla="*/ 4494133 w 7467600"/>
              <a:gd name="connsiteY790" fmla="*/ 1118676 h 6858000"/>
              <a:gd name="connsiteX791" fmla="*/ 4557898 w 7467600"/>
              <a:gd name="connsiteY791" fmla="*/ 900011 h 6858000"/>
              <a:gd name="connsiteX792" fmla="*/ 5870151 w 7467600"/>
              <a:gd name="connsiteY792" fmla="*/ 898890 h 6858000"/>
              <a:gd name="connsiteX793" fmla="*/ 5861335 w 7467600"/>
              <a:gd name="connsiteY793" fmla="*/ 899177 h 6858000"/>
              <a:gd name="connsiteX794" fmla="*/ 5843702 w 7467600"/>
              <a:gd name="connsiteY794" fmla="*/ 899748 h 6858000"/>
              <a:gd name="connsiteX795" fmla="*/ 5651107 w 7467600"/>
              <a:gd name="connsiteY795" fmla="*/ 920306 h 6858000"/>
              <a:gd name="connsiteX796" fmla="*/ 5459407 w 7467600"/>
              <a:gd name="connsiteY796" fmla="*/ 940975 h 6858000"/>
              <a:gd name="connsiteX797" fmla="*/ 5374846 w 7467600"/>
              <a:gd name="connsiteY797" fmla="*/ 941988 h 6858000"/>
              <a:gd name="connsiteX798" fmla="*/ 5256105 w 7467600"/>
              <a:gd name="connsiteY798" fmla="*/ 945632 h 6858000"/>
              <a:gd name="connsiteX799" fmla="*/ 5107071 w 7467600"/>
              <a:gd name="connsiteY799" fmla="*/ 969720 h 6858000"/>
              <a:gd name="connsiteX800" fmla="*/ 4998681 w 7467600"/>
              <a:gd name="connsiteY800" fmla="*/ 988771 h 6858000"/>
              <a:gd name="connsiteX801" fmla="*/ 5870151 w 7467600"/>
              <a:gd name="connsiteY801" fmla="*/ 898890 h 6858000"/>
              <a:gd name="connsiteX802" fmla="*/ 5504425 w 7467600"/>
              <a:gd name="connsiteY802" fmla="*/ 848067 h 6858000"/>
              <a:gd name="connsiteX803" fmla="*/ 4968849 w 7467600"/>
              <a:gd name="connsiteY803" fmla="*/ 962318 h 6858000"/>
              <a:gd name="connsiteX804" fmla="*/ 5104039 w 7467600"/>
              <a:gd name="connsiteY804" fmla="*/ 940634 h 6858000"/>
              <a:gd name="connsiteX805" fmla="*/ 5256311 w 7467600"/>
              <a:gd name="connsiteY805" fmla="*/ 916490 h 6858000"/>
              <a:gd name="connsiteX806" fmla="*/ 5377381 w 7467600"/>
              <a:gd name="connsiteY806" fmla="*/ 912671 h 6858000"/>
              <a:gd name="connsiteX807" fmla="*/ 5460148 w 7467600"/>
              <a:gd name="connsiteY807" fmla="*/ 911442 h 6858000"/>
              <a:gd name="connsiteX808" fmla="*/ 5648971 w 7467600"/>
              <a:gd name="connsiteY808" fmla="*/ 891331 h 6858000"/>
              <a:gd name="connsiteX809" fmla="*/ 5844807 w 7467600"/>
              <a:gd name="connsiteY809" fmla="*/ 870718 h 6858000"/>
              <a:gd name="connsiteX810" fmla="*/ 5862975 w 7467600"/>
              <a:gd name="connsiteY810" fmla="*/ 869756 h 6858000"/>
              <a:gd name="connsiteX811" fmla="*/ 5920887 w 7467600"/>
              <a:gd name="connsiteY811" fmla="*/ 865929 h 6858000"/>
              <a:gd name="connsiteX812" fmla="*/ 5504425 w 7467600"/>
              <a:gd name="connsiteY812" fmla="*/ 848067 h 6858000"/>
              <a:gd name="connsiteX813" fmla="*/ 3607114 w 7467600"/>
              <a:gd name="connsiteY813" fmla="*/ 467441 h 6858000"/>
              <a:gd name="connsiteX814" fmla="*/ 3296242 w 7467600"/>
              <a:gd name="connsiteY814" fmla="*/ 807991 h 6858000"/>
              <a:gd name="connsiteX815" fmla="*/ 3174674 w 7467600"/>
              <a:gd name="connsiteY815" fmla="*/ 919759 h 6858000"/>
              <a:gd name="connsiteX816" fmla="*/ 3042978 w 7467600"/>
              <a:gd name="connsiteY816" fmla="*/ 1054894 h 6858000"/>
              <a:gd name="connsiteX817" fmla="*/ 2968914 w 7467600"/>
              <a:gd name="connsiteY817" fmla="*/ 1133756 h 6858000"/>
              <a:gd name="connsiteX818" fmla="*/ 3103823 w 7467600"/>
              <a:gd name="connsiteY818" fmla="*/ 1026814 h 6858000"/>
              <a:gd name="connsiteX819" fmla="*/ 3607114 w 7467600"/>
              <a:gd name="connsiteY819" fmla="*/ 467441 h 6858000"/>
              <a:gd name="connsiteX820" fmla="*/ 3744487 w 7467600"/>
              <a:gd name="connsiteY820" fmla="*/ 383136 h 6858000"/>
              <a:gd name="connsiteX821" fmla="*/ 3970213 w 7467600"/>
              <a:gd name="connsiteY821" fmla="*/ 995559 h 6858000"/>
              <a:gd name="connsiteX822" fmla="*/ 3744487 w 7467600"/>
              <a:gd name="connsiteY822" fmla="*/ 383136 h 6858000"/>
              <a:gd name="connsiteX823" fmla="*/ 3624562 w 7467600"/>
              <a:gd name="connsiteY823" fmla="*/ 367041 h 6858000"/>
              <a:gd name="connsiteX824" fmla="*/ 3489712 w 7467600"/>
              <a:gd name="connsiteY824" fmla="*/ 485386 h 6858000"/>
              <a:gd name="connsiteX825" fmla="*/ 3182994 w 7467600"/>
              <a:gd name="connsiteY825" fmla="*/ 828265 h 6858000"/>
              <a:gd name="connsiteX826" fmla="*/ 2892114 w 7467600"/>
              <a:gd name="connsiteY826" fmla="*/ 1172635 h 6858000"/>
              <a:gd name="connsiteX827" fmla="*/ 3021459 w 7467600"/>
              <a:gd name="connsiteY827" fmla="*/ 1035385 h 6858000"/>
              <a:gd name="connsiteX828" fmla="*/ 3153873 w 7467600"/>
              <a:gd name="connsiteY828" fmla="*/ 898971 h 6858000"/>
              <a:gd name="connsiteX829" fmla="*/ 3276511 w 7467600"/>
              <a:gd name="connsiteY829" fmla="*/ 786423 h 6858000"/>
              <a:gd name="connsiteX830" fmla="*/ 3584154 w 7467600"/>
              <a:gd name="connsiteY830" fmla="*/ 448218 h 6858000"/>
              <a:gd name="connsiteX831" fmla="*/ 3624562 w 7467600"/>
              <a:gd name="connsiteY831" fmla="*/ 367041 h 6858000"/>
              <a:gd name="connsiteX832" fmla="*/ 3766672 w 7467600"/>
              <a:gd name="connsiteY832" fmla="*/ 359429 h 6858000"/>
              <a:gd name="connsiteX833" fmla="*/ 3996338 w 7467600"/>
              <a:gd name="connsiteY833" fmla="*/ 968237 h 6858000"/>
              <a:gd name="connsiteX834" fmla="*/ 3766672 w 7467600"/>
              <a:gd name="connsiteY834" fmla="*/ 359429 h 6858000"/>
              <a:gd name="connsiteX835" fmla="*/ 5805386 w 7467600"/>
              <a:gd name="connsiteY835" fmla="*/ 239240 h 6858000"/>
              <a:gd name="connsiteX836" fmla="*/ 5736947 w 7467600"/>
              <a:gd name="connsiteY836" fmla="*/ 261367 h 6858000"/>
              <a:gd name="connsiteX837" fmla="*/ 5427012 w 7467600"/>
              <a:gd name="connsiteY837" fmla="*/ 311272 h 6858000"/>
              <a:gd name="connsiteX838" fmla="*/ 5147818 w 7467600"/>
              <a:gd name="connsiteY838" fmla="*/ 322112 h 6858000"/>
              <a:gd name="connsiteX839" fmla="*/ 5060854 w 7467600"/>
              <a:gd name="connsiteY839" fmla="*/ 311882 h 6858000"/>
              <a:gd name="connsiteX840" fmla="*/ 4945989 w 7467600"/>
              <a:gd name="connsiteY840" fmla="*/ 300516 h 6858000"/>
              <a:gd name="connsiteX841" fmla="*/ 5410479 w 7467600"/>
              <a:gd name="connsiteY841" fmla="*/ 348434 h 6858000"/>
              <a:gd name="connsiteX842" fmla="*/ 5805386 w 7467600"/>
              <a:gd name="connsiteY842" fmla="*/ 239240 h 6858000"/>
              <a:gd name="connsiteX843" fmla="*/ 5905192 w 7467600"/>
              <a:gd name="connsiteY843" fmla="*/ 163079 h 6858000"/>
              <a:gd name="connsiteX844" fmla="*/ 5865655 w 7467600"/>
              <a:gd name="connsiteY844" fmla="*/ 171901 h 6858000"/>
              <a:gd name="connsiteX845" fmla="*/ 5259740 w 7467600"/>
              <a:gd name="connsiteY845" fmla="*/ 257013 h 6858000"/>
              <a:gd name="connsiteX846" fmla="*/ 5208466 w 7467600"/>
              <a:gd name="connsiteY846" fmla="*/ 257550 h 6858000"/>
              <a:gd name="connsiteX847" fmla="*/ 4980204 w 7467600"/>
              <a:gd name="connsiteY847" fmla="*/ 271903 h 6858000"/>
              <a:gd name="connsiteX848" fmla="*/ 5068068 w 7467600"/>
              <a:gd name="connsiteY848" fmla="*/ 282244 h 6858000"/>
              <a:gd name="connsiteX849" fmla="*/ 5153231 w 7467600"/>
              <a:gd name="connsiteY849" fmla="*/ 292240 h 6858000"/>
              <a:gd name="connsiteX850" fmla="*/ 5426491 w 7467600"/>
              <a:gd name="connsiteY850" fmla="*/ 281128 h 6858000"/>
              <a:gd name="connsiteX851" fmla="*/ 5731212 w 7467600"/>
              <a:gd name="connsiteY851" fmla="*/ 231951 h 6858000"/>
              <a:gd name="connsiteX852" fmla="*/ 5905192 w 7467600"/>
              <a:gd name="connsiteY852" fmla="*/ 163079 h 6858000"/>
              <a:gd name="connsiteX853" fmla="*/ 5944437 w 7467600"/>
              <a:gd name="connsiteY853" fmla="*/ 113829 h 6858000"/>
              <a:gd name="connsiteX854" fmla="*/ 5825032 w 7467600"/>
              <a:gd name="connsiteY854" fmla="*/ 146405 h 6858000"/>
              <a:gd name="connsiteX855" fmla="*/ 4955599 w 7467600"/>
              <a:gd name="connsiteY855" fmla="*/ 247008 h 6858000"/>
              <a:gd name="connsiteX856" fmla="*/ 5210104 w 7467600"/>
              <a:gd name="connsiteY856" fmla="*/ 228123 h 6858000"/>
              <a:gd name="connsiteX857" fmla="*/ 5261015 w 7467600"/>
              <a:gd name="connsiteY857" fmla="*/ 227087 h 6858000"/>
              <a:gd name="connsiteX858" fmla="*/ 5861181 w 7467600"/>
              <a:gd name="connsiteY858" fmla="*/ 143093 h 6858000"/>
              <a:gd name="connsiteX859" fmla="*/ 5961252 w 7467600"/>
              <a:gd name="connsiteY859" fmla="*/ 114820 h 6858000"/>
              <a:gd name="connsiteX860" fmla="*/ 5944437 w 7467600"/>
              <a:gd name="connsiteY860" fmla="*/ 113829 h 6858000"/>
              <a:gd name="connsiteX861" fmla="*/ 3882765 w 7467600"/>
              <a:gd name="connsiteY861" fmla="*/ 0 h 6858000"/>
              <a:gd name="connsiteX862" fmla="*/ 3995099 w 7467600"/>
              <a:gd name="connsiteY862" fmla="*/ 0 h 6858000"/>
              <a:gd name="connsiteX863" fmla="*/ 4163818 w 7467600"/>
              <a:gd name="connsiteY863" fmla="*/ 234104 h 6858000"/>
              <a:gd name="connsiteX864" fmla="*/ 4172099 w 7467600"/>
              <a:gd name="connsiteY864" fmla="*/ 234207 h 6858000"/>
              <a:gd name="connsiteX865" fmla="*/ 4784282 w 7467600"/>
              <a:gd name="connsiteY865" fmla="*/ 276561 h 6858000"/>
              <a:gd name="connsiteX866" fmla="*/ 4801687 w 7467600"/>
              <a:gd name="connsiteY866" fmla="*/ 267764 h 6858000"/>
              <a:gd name="connsiteX867" fmla="*/ 6082788 w 7467600"/>
              <a:gd name="connsiteY867" fmla="*/ 64119 h 6858000"/>
              <a:gd name="connsiteX868" fmla="*/ 6099442 w 7467600"/>
              <a:gd name="connsiteY868" fmla="*/ 82568 h 6858000"/>
              <a:gd name="connsiteX869" fmla="*/ 4804137 w 7467600"/>
              <a:gd name="connsiteY869" fmla="*/ 320931 h 6858000"/>
              <a:gd name="connsiteX870" fmla="*/ 4227047 w 7467600"/>
              <a:gd name="connsiteY870" fmla="*/ 313415 h 6858000"/>
              <a:gd name="connsiteX871" fmla="*/ 4346041 w 7467600"/>
              <a:gd name="connsiteY871" fmla="*/ 456086 h 6858000"/>
              <a:gd name="connsiteX872" fmla="*/ 4870967 w 7467600"/>
              <a:gd name="connsiteY872" fmla="*/ 963061 h 6858000"/>
              <a:gd name="connsiteX873" fmla="*/ 4889647 w 7467600"/>
              <a:gd name="connsiteY873" fmla="*/ 957147 h 6858000"/>
              <a:gd name="connsiteX874" fmla="*/ 5422504 w 7467600"/>
              <a:gd name="connsiteY874" fmla="*/ 805191 h 6858000"/>
              <a:gd name="connsiteX875" fmla="*/ 6087656 w 7467600"/>
              <a:gd name="connsiteY875" fmla="*/ 826703 h 6858000"/>
              <a:gd name="connsiteX876" fmla="*/ 6058717 w 7467600"/>
              <a:gd name="connsiteY876" fmla="*/ 865992 h 6858000"/>
              <a:gd name="connsiteX877" fmla="*/ 4974153 w 7467600"/>
              <a:gd name="connsiteY877" fmla="*/ 1045456 h 6858000"/>
              <a:gd name="connsiteX878" fmla="*/ 5627835 w 7467600"/>
              <a:gd name="connsiteY878" fmla="*/ 1472077 h 6858000"/>
              <a:gd name="connsiteX879" fmla="*/ 5629817 w 7467600"/>
              <a:gd name="connsiteY879" fmla="*/ 1471412 h 6858000"/>
              <a:gd name="connsiteX880" fmla="*/ 5634124 w 7467600"/>
              <a:gd name="connsiteY880" fmla="*/ 1470572 h 6858000"/>
              <a:gd name="connsiteX881" fmla="*/ 5755832 w 7467600"/>
              <a:gd name="connsiteY881" fmla="*/ 1383886 h 6858000"/>
              <a:gd name="connsiteX882" fmla="*/ 6014186 w 7467600"/>
              <a:gd name="connsiteY882" fmla="*/ 1279799 h 6858000"/>
              <a:gd name="connsiteX883" fmla="*/ 6901619 w 7467600"/>
              <a:gd name="connsiteY883" fmla="*/ 1047874 h 6858000"/>
              <a:gd name="connsiteX884" fmla="*/ 6931566 w 7467600"/>
              <a:gd name="connsiteY884" fmla="*/ 1062034 h 6858000"/>
              <a:gd name="connsiteX885" fmla="*/ 5790982 w 7467600"/>
              <a:gd name="connsiteY885" fmla="*/ 1561380 h 6858000"/>
              <a:gd name="connsiteX886" fmla="*/ 6188971 w 7467600"/>
              <a:gd name="connsiteY886" fmla="*/ 1755168 h 6858000"/>
              <a:gd name="connsiteX887" fmla="*/ 6202446 w 7467600"/>
              <a:gd name="connsiteY887" fmla="*/ 1752268 h 6858000"/>
              <a:gd name="connsiteX888" fmla="*/ 7179560 w 7467600"/>
              <a:gd name="connsiteY888" fmla="*/ 1467551 h 6858000"/>
              <a:gd name="connsiteX889" fmla="*/ 7158730 w 7467600"/>
              <a:gd name="connsiteY889" fmla="*/ 1507835 h 6858000"/>
              <a:gd name="connsiteX890" fmla="*/ 6326959 w 7467600"/>
              <a:gd name="connsiteY890" fmla="*/ 1817686 h 6858000"/>
              <a:gd name="connsiteX891" fmla="*/ 6537433 w 7467600"/>
              <a:gd name="connsiteY891" fmla="*/ 1907790 h 6858000"/>
              <a:gd name="connsiteX892" fmla="*/ 6550221 w 7467600"/>
              <a:gd name="connsiteY892" fmla="*/ 1910729 h 6858000"/>
              <a:gd name="connsiteX893" fmla="*/ 6964438 w 7467600"/>
              <a:gd name="connsiteY893" fmla="*/ 2209505 h 6858000"/>
              <a:gd name="connsiteX894" fmla="*/ 7367862 w 7467600"/>
              <a:gd name="connsiteY894" fmla="*/ 2806833 h 6858000"/>
              <a:gd name="connsiteX895" fmla="*/ 7364329 w 7467600"/>
              <a:gd name="connsiteY895" fmla="*/ 2826907 h 6858000"/>
              <a:gd name="connsiteX896" fmla="*/ 7290545 w 7467600"/>
              <a:gd name="connsiteY896" fmla="*/ 2850663 h 6858000"/>
              <a:gd name="connsiteX897" fmla="*/ 6472036 w 7467600"/>
              <a:gd name="connsiteY897" fmla="*/ 1959003 h 6858000"/>
              <a:gd name="connsiteX898" fmla="*/ 5792897 w 7467600"/>
              <a:gd name="connsiteY898" fmla="*/ 1647747 h 6858000"/>
              <a:gd name="connsiteX899" fmla="*/ 5842751 w 7467600"/>
              <a:gd name="connsiteY899" fmla="*/ 1816112 h 6858000"/>
              <a:gd name="connsiteX900" fmla="*/ 5847424 w 7467600"/>
              <a:gd name="connsiteY900" fmla="*/ 1815776 h 6858000"/>
              <a:gd name="connsiteX901" fmla="*/ 6399821 w 7467600"/>
              <a:gd name="connsiteY901" fmla="*/ 2344799 h 6858000"/>
              <a:gd name="connsiteX902" fmla="*/ 6323232 w 7467600"/>
              <a:gd name="connsiteY902" fmla="*/ 2389634 h 6858000"/>
              <a:gd name="connsiteX903" fmla="*/ 5942958 w 7467600"/>
              <a:gd name="connsiteY903" fmla="*/ 2077708 h 6858000"/>
              <a:gd name="connsiteX904" fmla="*/ 5921559 w 7467600"/>
              <a:gd name="connsiteY904" fmla="*/ 2378596 h 6858000"/>
              <a:gd name="connsiteX905" fmla="*/ 5817651 w 7467600"/>
              <a:gd name="connsiteY905" fmla="*/ 3023919 h 6858000"/>
              <a:gd name="connsiteX906" fmla="*/ 5729634 w 7467600"/>
              <a:gd name="connsiteY906" fmla="*/ 3051849 h 6858000"/>
              <a:gd name="connsiteX907" fmla="*/ 5611018 w 7467600"/>
              <a:gd name="connsiteY907" fmla="*/ 2316769 h 6858000"/>
              <a:gd name="connsiteX908" fmla="*/ 5687608 w 7467600"/>
              <a:gd name="connsiteY908" fmla="*/ 2039972 h 6858000"/>
              <a:gd name="connsiteX909" fmla="*/ 5657554 w 7467600"/>
              <a:gd name="connsiteY909" fmla="*/ 1576445 h 6858000"/>
              <a:gd name="connsiteX910" fmla="*/ 5150475 w 7467600"/>
              <a:gd name="connsiteY910" fmla="*/ 1274012 h 6858000"/>
              <a:gd name="connsiteX911" fmla="*/ 5349142 w 7467600"/>
              <a:gd name="connsiteY911" fmla="*/ 2204405 h 6858000"/>
              <a:gd name="connsiteX912" fmla="*/ 5262214 w 7467600"/>
              <a:gd name="connsiteY912" fmla="*/ 2233836 h 6858000"/>
              <a:gd name="connsiteX913" fmla="*/ 4981539 w 7467600"/>
              <a:gd name="connsiteY913" fmla="*/ 1542201 h 6858000"/>
              <a:gd name="connsiteX914" fmla="*/ 4958461 w 7467600"/>
              <a:gd name="connsiteY914" fmla="*/ 1136957 h 6858000"/>
              <a:gd name="connsiteX915" fmla="*/ 4655015 w 7467600"/>
              <a:gd name="connsiteY915" fmla="*/ 891426 h 6858000"/>
              <a:gd name="connsiteX916" fmla="*/ 4348002 w 7467600"/>
              <a:gd name="connsiteY916" fmla="*/ 2205895 h 6858000"/>
              <a:gd name="connsiteX917" fmla="*/ 4262250 w 7467600"/>
              <a:gd name="connsiteY917" fmla="*/ 2219972 h 6858000"/>
              <a:gd name="connsiteX918" fmla="*/ 4550611 w 7467600"/>
              <a:gd name="connsiteY918" fmla="*/ 817540 h 6858000"/>
              <a:gd name="connsiteX919" fmla="*/ 4564418 w 7467600"/>
              <a:gd name="connsiteY919" fmla="*/ 808293 h 6858000"/>
              <a:gd name="connsiteX920" fmla="*/ 4266388 w 7467600"/>
              <a:gd name="connsiteY920" fmla="*/ 500083 h 6858000"/>
              <a:gd name="connsiteX921" fmla="*/ 4032842 w 7467600"/>
              <a:gd name="connsiteY921" fmla="*/ 211809 h 6858000"/>
              <a:gd name="connsiteX922" fmla="*/ 3882765 w 7467600"/>
              <a:gd name="connsiteY922" fmla="*/ 0 h 6858000"/>
              <a:gd name="connsiteX923" fmla="*/ 3721337 w 7467600"/>
              <a:gd name="connsiteY923" fmla="*/ 0 h 6858000"/>
              <a:gd name="connsiteX924" fmla="*/ 3797544 w 7467600"/>
              <a:gd name="connsiteY924" fmla="*/ 0 h 6858000"/>
              <a:gd name="connsiteX925" fmla="*/ 3775734 w 7467600"/>
              <a:gd name="connsiteY925" fmla="*/ 95131 h 6858000"/>
              <a:gd name="connsiteX926" fmla="*/ 3724807 w 7467600"/>
              <a:gd name="connsiteY926" fmla="*/ 272257 h 6858000"/>
              <a:gd name="connsiteX927" fmla="*/ 3726844 w 7467600"/>
              <a:gd name="connsiteY927" fmla="*/ 282988 h 6858000"/>
              <a:gd name="connsiteX928" fmla="*/ 3742664 w 7467600"/>
              <a:gd name="connsiteY928" fmla="*/ 279918 h 6858000"/>
              <a:gd name="connsiteX929" fmla="*/ 4103910 w 7467600"/>
              <a:gd name="connsiteY929" fmla="*/ 1161917 h 6858000"/>
              <a:gd name="connsiteX930" fmla="*/ 4020269 w 7467600"/>
              <a:gd name="connsiteY930" fmla="*/ 1200406 h 6858000"/>
              <a:gd name="connsiteX931" fmla="*/ 3674882 w 7467600"/>
              <a:gd name="connsiteY931" fmla="*/ 488524 h 6858000"/>
              <a:gd name="connsiteX932" fmla="*/ 3132682 w 7467600"/>
              <a:gd name="connsiteY932" fmla="*/ 1072284 h 6858000"/>
              <a:gd name="connsiteX933" fmla="*/ 2716346 w 7467600"/>
              <a:gd name="connsiteY933" fmla="*/ 1276376 h 6858000"/>
              <a:gd name="connsiteX934" fmla="*/ 2716772 w 7467600"/>
              <a:gd name="connsiteY934" fmla="*/ 1255462 h 6858000"/>
              <a:gd name="connsiteX935" fmla="*/ 3471096 w 7467600"/>
              <a:gd name="connsiteY935" fmla="*/ 437072 h 6858000"/>
              <a:gd name="connsiteX936" fmla="*/ 3639057 w 7467600"/>
              <a:gd name="connsiteY936" fmla="*/ 286334 h 6858000"/>
              <a:gd name="connsiteX937" fmla="*/ 3640309 w 7467600"/>
              <a:gd name="connsiteY937" fmla="*/ 284664 h 6858000"/>
              <a:gd name="connsiteX938" fmla="*/ 3646022 w 7467600"/>
              <a:gd name="connsiteY938" fmla="*/ 276711 h 6858000"/>
              <a:gd name="connsiteX939" fmla="*/ 3707943 w 7467600"/>
              <a:gd name="connsiteY939" fmla="*/ 65958 h 6858000"/>
              <a:gd name="connsiteX940" fmla="*/ 3721337 w 7467600"/>
              <a:gd name="connsiteY940" fmla="*/ 0 h 6858000"/>
              <a:gd name="connsiteX941" fmla="*/ 2867960 w 7467600"/>
              <a:gd name="connsiteY941" fmla="*/ 0 h 6858000"/>
              <a:gd name="connsiteX942" fmla="*/ 2926351 w 7467600"/>
              <a:gd name="connsiteY942" fmla="*/ 0 h 6858000"/>
              <a:gd name="connsiteX943" fmla="*/ 2902823 w 7467600"/>
              <a:gd name="connsiteY943" fmla="*/ 262929 h 6858000"/>
              <a:gd name="connsiteX944" fmla="*/ 2940663 w 7467600"/>
              <a:gd name="connsiteY944" fmla="*/ 140884 h 6858000"/>
              <a:gd name="connsiteX945" fmla="*/ 2947039 w 7467600"/>
              <a:gd name="connsiteY945" fmla="*/ 122524 h 6858000"/>
              <a:gd name="connsiteX946" fmla="*/ 2984316 w 7467600"/>
              <a:gd name="connsiteY946" fmla="*/ 0 h 6858000"/>
              <a:gd name="connsiteX947" fmla="*/ 3016114 w 7467600"/>
              <a:gd name="connsiteY947" fmla="*/ 0 h 6858000"/>
              <a:gd name="connsiteX948" fmla="*/ 2979949 w 7467600"/>
              <a:gd name="connsiteY948" fmla="*/ 119274 h 6858000"/>
              <a:gd name="connsiteX949" fmla="*/ 3023879 w 7467600"/>
              <a:gd name="connsiteY949" fmla="*/ 0 h 6858000"/>
              <a:gd name="connsiteX950" fmla="*/ 3105400 w 7467600"/>
              <a:gd name="connsiteY950" fmla="*/ 0 h 6858000"/>
              <a:gd name="connsiteX951" fmla="*/ 3094669 w 7467600"/>
              <a:gd name="connsiteY951" fmla="*/ 30308 h 6858000"/>
              <a:gd name="connsiteX952" fmla="*/ 2901945 w 7467600"/>
              <a:gd name="connsiteY952" fmla="*/ 466538 h 6858000"/>
              <a:gd name="connsiteX953" fmla="*/ 2815209 w 7467600"/>
              <a:gd name="connsiteY953" fmla="*/ 497361 h 6858000"/>
              <a:gd name="connsiteX954" fmla="*/ 2844845 w 7467600"/>
              <a:gd name="connsiteY954" fmla="*/ 127638 h 6858000"/>
              <a:gd name="connsiteX955" fmla="*/ 2867960 w 7467600"/>
              <a:gd name="connsiteY955" fmla="*/ 0 h 6858000"/>
              <a:gd name="connsiteX956" fmla="*/ 1057230 w 7467600"/>
              <a:gd name="connsiteY956" fmla="*/ 0 h 6858000"/>
              <a:gd name="connsiteX957" fmla="*/ 1111003 w 7467600"/>
              <a:gd name="connsiteY957" fmla="*/ 0 h 6858000"/>
              <a:gd name="connsiteX958" fmla="*/ 1125553 w 7467600"/>
              <a:gd name="connsiteY958" fmla="*/ 52588 h 6858000"/>
              <a:gd name="connsiteX959" fmla="*/ 1304276 w 7467600"/>
              <a:gd name="connsiteY959" fmla="*/ 476275 h 6858000"/>
              <a:gd name="connsiteX960" fmla="*/ 1492066 w 7467600"/>
              <a:gd name="connsiteY960" fmla="*/ 886333 h 6858000"/>
              <a:gd name="connsiteX961" fmla="*/ 1423698 w 7467600"/>
              <a:gd name="connsiteY961" fmla="*/ 710817 h 6858000"/>
              <a:gd name="connsiteX962" fmla="*/ 1357609 w 7467600"/>
              <a:gd name="connsiteY962" fmla="*/ 532892 h 6858000"/>
              <a:gd name="connsiteX963" fmla="*/ 1309550 w 7467600"/>
              <a:gd name="connsiteY963" fmla="*/ 374031 h 6858000"/>
              <a:gd name="connsiteX964" fmla="*/ 1193673 w 7467600"/>
              <a:gd name="connsiteY964" fmla="*/ 49533 h 6858000"/>
              <a:gd name="connsiteX965" fmla="*/ 1164391 w 7467600"/>
              <a:gd name="connsiteY965" fmla="*/ 0 h 6858000"/>
              <a:gd name="connsiteX966" fmla="*/ 1200666 w 7467600"/>
              <a:gd name="connsiteY966" fmla="*/ 0 h 6858000"/>
              <a:gd name="connsiteX967" fmla="*/ 1223408 w 7467600"/>
              <a:gd name="connsiteY967" fmla="*/ 38996 h 6858000"/>
              <a:gd name="connsiteX968" fmla="*/ 1339635 w 7467600"/>
              <a:gd name="connsiteY968" fmla="*/ 365517 h 6858000"/>
              <a:gd name="connsiteX969" fmla="*/ 1387469 w 7467600"/>
              <a:gd name="connsiteY969" fmla="*/ 523079 h 6858000"/>
              <a:gd name="connsiteX970" fmla="*/ 1452685 w 7467600"/>
              <a:gd name="connsiteY970" fmla="*/ 699806 h 6858000"/>
              <a:gd name="connsiteX971" fmla="*/ 1492092 w 7467600"/>
              <a:gd name="connsiteY971" fmla="*/ 800424 h 6858000"/>
              <a:gd name="connsiteX972" fmla="*/ 1455302 w 7467600"/>
              <a:gd name="connsiteY972" fmla="*/ 632913 h 6858000"/>
              <a:gd name="connsiteX973" fmla="*/ 1222336 w 7467600"/>
              <a:gd name="connsiteY973" fmla="*/ 9480 h 6858000"/>
              <a:gd name="connsiteX974" fmla="*/ 1214634 w 7467600"/>
              <a:gd name="connsiteY974" fmla="*/ 0 h 6858000"/>
              <a:gd name="connsiteX975" fmla="*/ 1289827 w 7467600"/>
              <a:gd name="connsiteY975" fmla="*/ 0 h 6858000"/>
              <a:gd name="connsiteX976" fmla="*/ 1321076 w 7467600"/>
              <a:gd name="connsiteY976" fmla="*/ 59722 h 6858000"/>
              <a:gd name="connsiteX977" fmla="*/ 1512579 w 7467600"/>
              <a:gd name="connsiteY977" fmla="*/ 626441 h 6858000"/>
              <a:gd name="connsiteX978" fmla="*/ 1506076 w 7467600"/>
              <a:gd name="connsiteY978" fmla="*/ 1089289 h 6858000"/>
              <a:gd name="connsiteX979" fmla="*/ 1486346 w 7467600"/>
              <a:gd name="connsiteY979" fmla="*/ 1079919 h 6858000"/>
              <a:gd name="connsiteX980" fmla="*/ 1070511 w 7467600"/>
              <a:gd name="connsiteY980" fmla="*/ 48609 h 6858000"/>
              <a:gd name="connsiteX981" fmla="*/ 1057230 w 7467600"/>
              <a:gd name="connsiteY981" fmla="*/ 0 h 6858000"/>
              <a:gd name="connsiteX982" fmla="*/ 43151 w 7467600"/>
              <a:gd name="connsiteY982" fmla="*/ 0 h 6858000"/>
              <a:gd name="connsiteX983" fmla="*/ 95283 w 7467600"/>
              <a:gd name="connsiteY983" fmla="*/ 0 h 6858000"/>
              <a:gd name="connsiteX984" fmla="*/ 300708 w 7467600"/>
              <a:gd name="connsiteY984" fmla="*/ 154571 h 6858000"/>
              <a:gd name="connsiteX985" fmla="*/ 530414 w 7467600"/>
              <a:gd name="connsiteY985" fmla="*/ 354673 h 6858000"/>
              <a:gd name="connsiteX986" fmla="*/ 333785 w 7467600"/>
              <a:gd name="connsiteY986" fmla="*/ 161564 h 6858000"/>
              <a:gd name="connsiteX987" fmla="*/ 147005 w 7467600"/>
              <a:gd name="connsiteY987" fmla="*/ 0 h 6858000"/>
              <a:gd name="connsiteX988" fmla="*/ 272509 w 7467600"/>
              <a:gd name="connsiteY988" fmla="*/ 0 h 6858000"/>
              <a:gd name="connsiteX989" fmla="*/ 326276 w 7467600"/>
              <a:gd name="connsiteY989" fmla="*/ 45847 h 6858000"/>
              <a:gd name="connsiteX990" fmla="*/ 823759 w 7467600"/>
              <a:gd name="connsiteY990" fmla="*/ 574145 h 6858000"/>
              <a:gd name="connsiteX991" fmla="*/ 811254 w 7467600"/>
              <a:gd name="connsiteY991" fmla="*/ 665546 h 6858000"/>
              <a:gd name="connsiteX992" fmla="*/ 154042 w 7467600"/>
              <a:gd name="connsiteY992" fmla="*/ 261522 h 6858000"/>
              <a:gd name="connsiteX993" fmla="*/ 13550 w 7467600"/>
              <a:gd name="connsiteY993" fmla="*/ 158423 h 6858000"/>
              <a:gd name="connsiteX994" fmla="*/ 0 w 7467600"/>
              <a:gd name="connsiteY994" fmla="*/ 146618 h 6858000"/>
              <a:gd name="connsiteX995" fmla="*/ 0 w 7467600"/>
              <a:gd name="connsiteY995" fmla="*/ 59161 h 6858000"/>
              <a:gd name="connsiteX996" fmla="*/ 45427 w 7467600"/>
              <a:gd name="connsiteY996" fmla="*/ 101078 h 6858000"/>
              <a:gd name="connsiteX997" fmla="*/ 630103 w 7467600"/>
              <a:gd name="connsiteY997" fmla="*/ 485885 h 6858000"/>
              <a:gd name="connsiteX998" fmla="*/ 532040 w 7467600"/>
              <a:gd name="connsiteY998" fmla="*/ 399359 h 6858000"/>
              <a:gd name="connsiteX999" fmla="*/ 517618 w 7467600"/>
              <a:gd name="connsiteY999" fmla="*/ 385726 h 6858000"/>
              <a:gd name="connsiteX1000" fmla="*/ 285074 w 7467600"/>
              <a:gd name="connsiteY1000" fmla="*/ 182755 h 6858000"/>
              <a:gd name="connsiteX1001" fmla="*/ 43151 w 7467600"/>
              <a:gd name="connsiteY100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27410 w 7467600"/>
              <a:gd name="connsiteY166" fmla="*/ 4716164 h 6858000"/>
              <a:gd name="connsiteX167" fmla="*/ 1997014 w 7467600"/>
              <a:gd name="connsiteY167" fmla="*/ 4698007 h 6858000"/>
              <a:gd name="connsiteX168" fmla="*/ 2005458 w 7467600"/>
              <a:gd name="connsiteY168" fmla="*/ 4699540 h 6858000"/>
              <a:gd name="connsiteX169" fmla="*/ 2657186 w 7467600"/>
              <a:gd name="connsiteY169" fmla="*/ 4901687 h 6858000"/>
              <a:gd name="connsiteX170" fmla="*/ 2826662 w 7467600"/>
              <a:gd name="connsiteY170" fmla="*/ 4970362 h 6858000"/>
              <a:gd name="connsiteX171" fmla="*/ 2876100 w 7467600"/>
              <a:gd name="connsiteY171" fmla="*/ 4995397 h 6858000"/>
              <a:gd name="connsiteX172" fmla="*/ 3042600 w 7467600"/>
              <a:gd name="connsiteY172" fmla="*/ 5059532 h 6858000"/>
              <a:gd name="connsiteX173" fmla="*/ 1997014 w 7467600"/>
              <a:gd name="connsiteY173" fmla="*/ 4698007 h 6858000"/>
              <a:gd name="connsiteX174" fmla="*/ 2305292 w 7467600"/>
              <a:gd name="connsiteY174" fmla="*/ 4219492 h 6858000"/>
              <a:gd name="connsiteX175" fmla="*/ 3360922 w 7467600"/>
              <a:gd name="connsiteY175" fmla="*/ 4529373 h 6858000"/>
              <a:gd name="connsiteX176" fmla="*/ 3492420 w 7467600"/>
              <a:gd name="connsiteY176" fmla="*/ 4510145 h 6858000"/>
              <a:gd name="connsiteX177" fmla="*/ 3364086 w 7467600"/>
              <a:gd name="connsiteY177" fmla="*/ 4480340 h 6858000"/>
              <a:gd name="connsiteX178" fmla="*/ 3225818 w 7467600"/>
              <a:gd name="connsiteY178" fmla="*/ 4411822 h 6858000"/>
              <a:gd name="connsiteX179" fmla="*/ 3129696 w 7467600"/>
              <a:gd name="connsiteY179" fmla="*/ 4360704 h 6858000"/>
              <a:gd name="connsiteX180" fmla="*/ 2814545 w 7467600"/>
              <a:gd name="connsiteY180" fmla="*/ 4282955 h 6858000"/>
              <a:gd name="connsiteX181" fmla="*/ 2305292 w 7467600"/>
              <a:gd name="connsiteY181" fmla="*/ 4219492 h 6858000"/>
              <a:gd name="connsiteX182" fmla="*/ 2626982 w 7467600"/>
              <a:gd name="connsiteY182" fmla="*/ 4206450 h 6858000"/>
              <a:gd name="connsiteX183" fmla="*/ 2490617 w 7467600"/>
              <a:gd name="connsiteY183" fmla="*/ 4206951 h 6858000"/>
              <a:gd name="connsiteX184" fmla="*/ 2819869 w 7467600"/>
              <a:gd name="connsiteY184" fmla="*/ 4252936 h 6858000"/>
              <a:gd name="connsiteX185" fmla="*/ 3143018 w 7467600"/>
              <a:gd name="connsiteY185" fmla="*/ 4332698 h 6858000"/>
              <a:gd name="connsiteX186" fmla="*/ 3241520 w 7467600"/>
              <a:gd name="connsiteY186" fmla="*/ 4385112 h 6858000"/>
              <a:gd name="connsiteX187" fmla="*/ 3374575 w 7467600"/>
              <a:gd name="connsiteY187" fmla="*/ 4451517 h 6858000"/>
              <a:gd name="connsiteX188" fmla="*/ 3505221 w 7467600"/>
              <a:gd name="connsiteY188" fmla="*/ 4480757 h 6858000"/>
              <a:gd name="connsiteX189" fmla="*/ 2626982 w 7467600"/>
              <a:gd name="connsiteY189" fmla="*/ 4206450 h 6858000"/>
              <a:gd name="connsiteX190" fmla="*/ 1310106 w 7467600"/>
              <a:gd name="connsiteY190" fmla="*/ 3943217 h 6858000"/>
              <a:gd name="connsiteX191" fmla="*/ 854994 w 7467600"/>
              <a:gd name="connsiteY191" fmla="*/ 4399136 h 6858000"/>
              <a:gd name="connsiteX192" fmla="*/ 742462 w 7467600"/>
              <a:gd name="connsiteY192" fmla="*/ 4594648 h 6858000"/>
              <a:gd name="connsiteX193" fmla="*/ 820602 w 7467600"/>
              <a:gd name="connsiteY193" fmla="*/ 4485915 h 6858000"/>
              <a:gd name="connsiteX194" fmla="*/ 878295 w 7467600"/>
              <a:gd name="connsiteY194" fmla="*/ 4403594 h 6858000"/>
              <a:gd name="connsiteX195" fmla="*/ 1240607 w 7467600"/>
              <a:gd name="connsiteY195" fmla="*/ 4010401 h 6858000"/>
              <a:gd name="connsiteX196" fmla="*/ 1310106 w 7467600"/>
              <a:gd name="connsiteY196" fmla="*/ 3943217 h 6858000"/>
              <a:gd name="connsiteX197" fmla="*/ 1423113 w 7467600"/>
              <a:gd name="connsiteY197" fmla="*/ 3874565 h 6858000"/>
              <a:gd name="connsiteX198" fmla="*/ 1260565 w 7467600"/>
              <a:gd name="connsiteY198" fmla="*/ 4031982 h 6858000"/>
              <a:gd name="connsiteX199" fmla="*/ 901900 w 7467600"/>
              <a:gd name="connsiteY199" fmla="*/ 4421236 h 6858000"/>
              <a:gd name="connsiteX200" fmla="*/ 845044 w 7467600"/>
              <a:gd name="connsiteY200" fmla="*/ 4502436 h 6858000"/>
              <a:gd name="connsiteX201" fmla="*/ 685926 w 7467600"/>
              <a:gd name="connsiteY201" fmla="*/ 4703069 h 6858000"/>
              <a:gd name="connsiteX202" fmla="*/ 684248 w 7467600"/>
              <a:gd name="connsiteY202" fmla="*/ 4706721 h 6858000"/>
              <a:gd name="connsiteX203" fmla="*/ 1423113 w 7467600"/>
              <a:gd name="connsiteY203" fmla="*/ 3874565 h 6858000"/>
              <a:gd name="connsiteX204" fmla="*/ 3316479 w 7467600"/>
              <a:gd name="connsiteY204" fmla="*/ 3872136 h 6858000"/>
              <a:gd name="connsiteX205" fmla="*/ 3546806 w 7467600"/>
              <a:gd name="connsiteY205" fmla="*/ 4356139 h 6858000"/>
              <a:gd name="connsiteX206" fmla="*/ 3364433 w 7467600"/>
              <a:gd name="connsiteY206" fmla="*/ 3953121 h 6858000"/>
              <a:gd name="connsiteX207" fmla="*/ 3316479 w 7467600"/>
              <a:gd name="connsiteY207" fmla="*/ 3872136 h 6858000"/>
              <a:gd name="connsiteX208" fmla="*/ 3291335 w 7467600"/>
              <a:gd name="connsiteY208" fmla="*/ 3767420 h 6858000"/>
              <a:gd name="connsiteX209" fmla="*/ 3390805 w 7467600"/>
              <a:gd name="connsiteY209" fmla="*/ 3937163 h 6858000"/>
              <a:gd name="connsiteX210" fmla="*/ 3579062 w 7467600"/>
              <a:gd name="connsiteY210" fmla="*/ 4359040 h 6858000"/>
              <a:gd name="connsiteX211" fmla="*/ 3467355 w 7467600"/>
              <a:gd name="connsiteY211" fmla="*/ 3988130 h 6858000"/>
              <a:gd name="connsiteX212" fmla="*/ 3310753 w 7467600"/>
              <a:gd name="connsiteY212" fmla="*/ 3787140 h 6858000"/>
              <a:gd name="connsiteX213" fmla="*/ 3291335 w 7467600"/>
              <a:gd name="connsiteY213" fmla="*/ 3767420 h 6858000"/>
              <a:gd name="connsiteX214" fmla="*/ 1635889 w 7467600"/>
              <a:gd name="connsiteY214" fmla="*/ 3709494 h 6858000"/>
              <a:gd name="connsiteX215" fmla="*/ 1634800 w 7467600"/>
              <a:gd name="connsiteY215" fmla="*/ 3731111 h 6858000"/>
              <a:gd name="connsiteX216" fmla="*/ 1635889 w 7467600"/>
              <a:gd name="connsiteY216" fmla="*/ 3709494 h 6858000"/>
              <a:gd name="connsiteX217" fmla="*/ 1510397 w 7467600"/>
              <a:gd name="connsiteY217" fmla="*/ 3684705 h 6858000"/>
              <a:gd name="connsiteX218" fmla="*/ 1146550 w 7467600"/>
              <a:gd name="connsiteY218" fmla="*/ 3802012 h 6858000"/>
              <a:gd name="connsiteX219" fmla="*/ 698834 w 7467600"/>
              <a:gd name="connsiteY219" fmla="*/ 3952272 h 6858000"/>
              <a:gd name="connsiteX220" fmla="*/ 34256 w 7467600"/>
              <a:gd name="connsiteY220" fmla="*/ 4347603 h 6858000"/>
              <a:gd name="connsiteX221" fmla="*/ 527241 w 7467600"/>
              <a:gd name="connsiteY221" fmla="*/ 4065078 h 6858000"/>
              <a:gd name="connsiteX222" fmla="*/ 1510397 w 7467600"/>
              <a:gd name="connsiteY222" fmla="*/ 3684705 h 6858000"/>
              <a:gd name="connsiteX223" fmla="*/ 1313114 w 7467600"/>
              <a:gd name="connsiteY223" fmla="*/ 3655216 h 6858000"/>
              <a:gd name="connsiteX224" fmla="*/ 1109304 w 7467600"/>
              <a:gd name="connsiteY224" fmla="*/ 3669030 h 6858000"/>
              <a:gd name="connsiteX225" fmla="*/ 8129 w 7467600"/>
              <a:gd name="connsiteY225" fmla="*/ 4330519 h 6858000"/>
              <a:gd name="connsiteX226" fmla="*/ 687572 w 7467600"/>
              <a:gd name="connsiteY226" fmla="*/ 3925629 h 6858000"/>
              <a:gd name="connsiteX227" fmla="*/ 1138365 w 7467600"/>
              <a:gd name="connsiteY227" fmla="*/ 3774515 h 6858000"/>
              <a:gd name="connsiteX228" fmla="*/ 1505579 w 7467600"/>
              <a:gd name="connsiteY228" fmla="*/ 3655526 h 6858000"/>
              <a:gd name="connsiteX229" fmla="*/ 1313114 w 7467600"/>
              <a:gd name="connsiteY229" fmla="*/ 3655216 h 6858000"/>
              <a:gd name="connsiteX230" fmla="*/ 3655073 w 7467600"/>
              <a:gd name="connsiteY230" fmla="*/ 3650884 h 6858000"/>
              <a:gd name="connsiteX231" fmla="*/ 3989938 w 7467600"/>
              <a:gd name="connsiteY231" fmla="*/ 3991685 h 6858000"/>
              <a:gd name="connsiteX232" fmla="*/ 4393907 w 7467600"/>
              <a:gd name="connsiteY232" fmla="*/ 4261258 h 6858000"/>
              <a:gd name="connsiteX233" fmla="*/ 4648051 w 7467600"/>
              <a:gd name="connsiteY233" fmla="*/ 4374051 h 6858000"/>
              <a:gd name="connsiteX234" fmla="*/ 4383389 w 7467600"/>
              <a:gd name="connsiteY234" fmla="*/ 4184369 h 6858000"/>
              <a:gd name="connsiteX235" fmla="*/ 4165508 w 7467600"/>
              <a:gd name="connsiteY235" fmla="*/ 4035196 h 6858000"/>
              <a:gd name="connsiteX236" fmla="*/ 4068162 w 7467600"/>
              <a:gd name="connsiteY236" fmla="*/ 3953394 h 6858000"/>
              <a:gd name="connsiteX237" fmla="*/ 3981416 w 7467600"/>
              <a:gd name="connsiteY237" fmla="*/ 3880482 h 6858000"/>
              <a:gd name="connsiteX238" fmla="*/ 3800147 w 7467600"/>
              <a:gd name="connsiteY238" fmla="*/ 3749872 h 6858000"/>
              <a:gd name="connsiteX239" fmla="*/ 3655073 w 7467600"/>
              <a:gd name="connsiteY239" fmla="*/ 3650884 h 6858000"/>
              <a:gd name="connsiteX240" fmla="*/ 3670252 w 7467600"/>
              <a:gd name="connsiteY240" fmla="*/ 3622798 h 6858000"/>
              <a:gd name="connsiteX241" fmla="*/ 3817258 w 7467600"/>
              <a:gd name="connsiteY241" fmla="*/ 3723577 h 6858000"/>
              <a:gd name="connsiteX242" fmla="*/ 4000461 w 7467600"/>
              <a:gd name="connsiteY242" fmla="*/ 3855966 h 6858000"/>
              <a:gd name="connsiteX243" fmla="*/ 4088180 w 7467600"/>
              <a:gd name="connsiteY243" fmla="*/ 3929774 h 6858000"/>
              <a:gd name="connsiteX244" fmla="*/ 4184555 w 7467600"/>
              <a:gd name="connsiteY244" fmla="*/ 4010683 h 6858000"/>
              <a:gd name="connsiteX245" fmla="*/ 4399563 w 7467600"/>
              <a:gd name="connsiteY245" fmla="*/ 4158106 h 6858000"/>
              <a:gd name="connsiteX246" fmla="*/ 4684469 w 7467600"/>
              <a:gd name="connsiteY246" fmla="*/ 4364680 h 6858000"/>
              <a:gd name="connsiteX247" fmla="*/ 4690271 w 7467600"/>
              <a:gd name="connsiteY247" fmla="*/ 4370034 h 6858000"/>
              <a:gd name="connsiteX248" fmla="*/ 4136093 w 7467600"/>
              <a:gd name="connsiteY248" fmla="*/ 3858466 h 6858000"/>
              <a:gd name="connsiteX249" fmla="*/ 3670252 w 7467600"/>
              <a:gd name="connsiteY249" fmla="*/ 3622798 h 6858000"/>
              <a:gd name="connsiteX250" fmla="*/ 4440129 w 7467600"/>
              <a:gd name="connsiteY250" fmla="*/ 3448571 h 6858000"/>
              <a:gd name="connsiteX251" fmla="*/ 4856525 w 7467600"/>
              <a:gd name="connsiteY251" fmla="*/ 3915351 h 6858000"/>
              <a:gd name="connsiteX252" fmla="*/ 5059055 w 7467600"/>
              <a:gd name="connsiteY252" fmla="*/ 4108918 h 6858000"/>
              <a:gd name="connsiteX253" fmla="*/ 5290070 w 7467600"/>
              <a:gd name="connsiteY253" fmla="*/ 4263619 h 6858000"/>
              <a:gd name="connsiteX254" fmla="*/ 4834991 w 7467600"/>
              <a:gd name="connsiteY254" fmla="*/ 3830985 h 6858000"/>
              <a:gd name="connsiteX255" fmla="*/ 4440129 w 7467600"/>
              <a:gd name="connsiteY255" fmla="*/ 3448571 h 6858000"/>
              <a:gd name="connsiteX256" fmla="*/ 4441737 w 7467600"/>
              <a:gd name="connsiteY256" fmla="*/ 3399734 h 6858000"/>
              <a:gd name="connsiteX257" fmla="*/ 4431236 w 7467600"/>
              <a:gd name="connsiteY257" fmla="*/ 3400954 h 6858000"/>
              <a:gd name="connsiteX258" fmla="*/ 4557150 w 7467600"/>
              <a:gd name="connsiteY258" fmla="*/ 3510023 h 6858000"/>
              <a:gd name="connsiteX259" fmla="*/ 4856936 w 7467600"/>
              <a:gd name="connsiteY259" fmla="*/ 3809146 h 6858000"/>
              <a:gd name="connsiteX260" fmla="*/ 5111996 w 7467600"/>
              <a:gd name="connsiteY260" fmla="*/ 4065759 h 6858000"/>
              <a:gd name="connsiteX261" fmla="*/ 5388878 w 7467600"/>
              <a:gd name="connsiteY261" fmla="*/ 4300185 h 6858000"/>
              <a:gd name="connsiteX262" fmla="*/ 5425556 w 7467600"/>
              <a:gd name="connsiteY262" fmla="*/ 4308967 h 6858000"/>
              <a:gd name="connsiteX263" fmla="*/ 4943646 w 7467600"/>
              <a:gd name="connsiteY263" fmla="*/ 3822916 h 6858000"/>
              <a:gd name="connsiteX264" fmla="*/ 4594837 w 7467600"/>
              <a:gd name="connsiteY264" fmla="*/ 3532274 h 6858000"/>
              <a:gd name="connsiteX265" fmla="*/ 4441737 w 7467600"/>
              <a:gd name="connsiteY265" fmla="*/ 3399734 h 6858000"/>
              <a:gd name="connsiteX266" fmla="*/ 5425834 w 7467600"/>
              <a:gd name="connsiteY266" fmla="*/ 3162785 h 6858000"/>
              <a:gd name="connsiteX267" fmla="*/ 5401644 w 7467600"/>
              <a:gd name="connsiteY267" fmla="*/ 3617847 h 6858000"/>
              <a:gd name="connsiteX268" fmla="*/ 5467256 w 7467600"/>
              <a:gd name="connsiteY268" fmla="*/ 4175494 h 6858000"/>
              <a:gd name="connsiteX269" fmla="*/ 5448069 w 7467600"/>
              <a:gd name="connsiteY269" fmla="*/ 3567554 h 6858000"/>
              <a:gd name="connsiteX270" fmla="*/ 5425834 w 7467600"/>
              <a:gd name="connsiteY270" fmla="*/ 3162785 h 6858000"/>
              <a:gd name="connsiteX271" fmla="*/ 1318687 w 7467600"/>
              <a:gd name="connsiteY271" fmla="*/ 3113840 h 6858000"/>
              <a:gd name="connsiteX272" fmla="*/ 1066793 w 7467600"/>
              <a:gd name="connsiteY272" fmla="*/ 3212171 h 6858000"/>
              <a:gd name="connsiteX273" fmla="*/ 993319 w 7467600"/>
              <a:gd name="connsiteY273" fmla="*/ 3247648 h 6858000"/>
              <a:gd name="connsiteX274" fmla="*/ 853081 w 7467600"/>
              <a:gd name="connsiteY274" fmla="*/ 3312410 h 6858000"/>
              <a:gd name="connsiteX275" fmla="*/ 805957 w 7467600"/>
              <a:gd name="connsiteY275" fmla="*/ 3330443 h 6858000"/>
              <a:gd name="connsiteX276" fmla="*/ 1318687 w 7467600"/>
              <a:gd name="connsiteY276" fmla="*/ 3113840 h 6858000"/>
              <a:gd name="connsiteX277" fmla="*/ 5453702 w 7467600"/>
              <a:gd name="connsiteY277" fmla="*/ 3090882 h 6858000"/>
              <a:gd name="connsiteX278" fmla="*/ 5480135 w 7467600"/>
              <a:gd name="connsiteY278" fmla="*/ 3565802 h 6858000"/>
              <a:gd name="connsiteX279" fmla="*/ 5499023 w 7467600"/>
              <a:gd name="connsiteY279" fmla="*/ 4166310 h 6858000"/>
              <a:gd name="connsiteX280" fmla="*/ 5547022 w 7467600"/>
              <a:gd name="connsiteY280" fmla="*/ 3607838 h 6858000"/>
              <a:gd name="connsiteX281" fmla="*/ 5515964 w 7467600"/>
              <a:gd name="connsiteY281" fmla="*/ 3378541 h 6858000"/>
              <a:gd name="connsiteX282" fmla="*/ 5453702 w 7467600"/>
              <a:gd name="connsiteY282" fmla="*/ 3090882 h 6858000"/>
              <a:gd name="connsiteX283" fmla="*/ 1238695 w 7467600"/>
              <a:gd name="connsiteY283" fmla="*/ 3076820 h 6858000"/>
              <a:gd name="connsiteX284" fmla="*/ 716371 w 7467600"/>
              <a:gd name="connsiteY284" fmla="*/ 3293249 h 6858000"/>
              <a:gd name="connsiteX285" fmla="*/ 579522 w 7467600"/>
              <a:gd name="connsiteY285" fmla="*/ 3371759 h 6858000"/>
              <a:gd name="connsiteX286" fmla="*/ 600288 w 7467600"/>
              <a:gd name="connsiteY286" fmla="*/ 3365555 h 6858000"/>
              <a:gd name="connsiteX287" fmla="*/ 840692 w 7467600"/>
              <a:gd name="connsiteY287" fmla="*/ 3284921 h 6858000"/>
              <a:gd name="connsiteX288" fmla="*/ 979248 w 7467600"/>
              <a:gd name="connsiteY288" fmla="*/ 3221003 h 6858000"/>
              <a:gd name="connsiteX289" fmla="*/ 1053282 w 7467600"/>
              <a:gd name="connsiteY289" fmla="*/ 3185247 h 6858000"/>
              <a:gd name="connsiteX290" fmla="*/ 1320603 w 7467600"/>
              <a:gd name="connsiteY290" fmla="*/ 3081281 h 6858000"/>
              <a:gd name="connsiteX291" fmla="*/ 1238695 w 7467600"/>
              <a:gd name="connsiteY291" fmla="*/ 3076820 h 6858000"/>
              <a:gd name="connsiteX292" fmla="*/ 5425627 w 7467600"/>
              <a:gd name="connsiteY292" fmla="*/ 2954192 h 6858000"/>
              <a:gd name="connsiteX293" fmla="*/ 5470770 w 7467600"/>
              <a:gd name="connsiteY293" fmla="*/ 3005435 h 6858000"/>
              <a:gd name="connsiteX294" fmla="*/ 5519779 w 7467600"/>
              <a:gd name="connsiteY294" fmla="*/ 4359223 h 6858000"/>
              <a:gd name="connsiteX295" fmla="*/ 5520293 w 7467600"/>
              <a:gd name="connsiteY295" fmla="*/ 4360602 h 6858000"/>
              <a:gd name="connsiteX296" fmla="*/ 5767221 w 7467600"/>
              <a:gd name="connsiteY296" fmla="*/ 4665564 h 6858000"/>
              <a:gd name="connsiteX297" fmla="*/ 6937169 w 7467600"/>
              <a:gd name="connsiteY297" fmla="*/ 4815941 h 6858000"/>
              <a:gd name="connsiteX298" fmla="*/ 6953922 w 7467600"/>
              <a:gd name="connsiteY298" fmla="*/ 4890068 h 6858000"/>
              <a:gd name="connsiteX299" fmla="*/ 6071359 w 7467600"/>
              <a:gd name="connsiteY299" fmla="*/ 4770770 h 6858000"/>
              <a:gd name="connsiteX300" fmla="*/ 6038839 w 7467600"/>
              <a:gd name="connsiteY300" fmla="*/ 4764474 h 6858000"/>
              <a:gd name="connsiteX301" fmla="*/ 6038706 w 7467600"/>
              <a:gd name="connsiteY301" fmla="*/ 4763847 h 6858000"/>
              <a:gd name="connsiteX302" fmla="*/ 6037784 w 7467600"/>
              <a:gd name="connsiteY302" fmla="*/ 4764270 h 6858000"/>
              <a:gd name="connsiteX303" fmla="*/ 6038839 w 7467600"/>
              <a:gd name="connsiteY303" fmla="*/ 4764474 h 6858000"/>
              <a:gd name="connsiteX304" fmla="*/ 6040338 w 7467600"/>
              <a:gd name="connsiteY304" fmla="*/ 4771418 h 6858000"/>
              <a:gd name="connsiteX305" fmla="*/ 6024488 w 7467600"/>
              <a:gd name="connsiteY305" fmla="*/ 4809903 h 6858000"/>
              <a:gd name="connsiteX306" fmla="*/ 5599771 w 7467600"/>
              <a:gd name="connsiteY306" fmla="*/ 5509652 h 6858000"/>
              <a:gd name="connsiteX307" fmla="*/ 5548843 w 7467600"/>
              <a:gd name="connsiteY307" fmla="*/ 5563845 h 6858000"/>
              <a:gd name="connsiteX308" fmla="*/ 5940952 w 7467600"/>
              <a:gd name="connsiteY308" fmla="*/ 6250028 h 6858000"/>
              <a:gd name="connsiteX309" fmla="*/ 6043441 w 7467600"/>
              <a:gd name="connsiteY309" fmla="*/ 6665847 h 6858000"/>
              <a:gd name="connsiteX310" fmla="*/ 6093432 w 7467600"/>
              <a:gd name="connsiteY310" fmla="*/ 6858000 h 6858000"/>
              <a:gd name="connsiteX311" fmla="*/ 6034344 w 7467600"/>
              <a:gd name="connsiteY311" fmla="*/ 6858000 h 6858000"/>
              <a:gd name="connsiteX312" fmla="*/ 6026679 w 7467600"/>
              <a:gd name="connsiteY312" fmla="*/ 6836959 h 6858000"/>
              <a:gd name="connsiteX313" fmla="*/ 5800441 w 7467600"/>
              <a:gd name="connsiteY313" fmla="*/ 6335286 h 6858000"/>
              <a:gd name="connsiteX314" fmla="*/ 5526562 w 7467600"/>
              <a:gd name="connsiteY314" fmla="*/ 5705388 h 6858000"/>
              <a:gd name="connsiteX315" fmla="*/ 5519640 w 7467600"/>
              <a:gd name="connsiteY315" fmla="*/ 5683774 h 6858000"/>
              <a:gd name="connsiteX316" fmla="*/ 5844559 w 7467600"/>
              <a:gd name="connsiteY316" fmla="*/ 6553349 h 6858000"/>
              <a:gd name="connsiteX317" fmla="*/ 5975994 w 7467600"/>
              <a:gd name="connsiteY317" fmla="*/ 6858000 h 6858000"/>
              <a:gd name="connsiteX318" fmla="*/ 5898547 w 7467600"/>
              <a:gd name="connsiteY318" fmla="*/ 6858000 h 6858000"/>
              <a:gd name="connsiteX319" fmla="*/ 5682041 w 7467600"/>
              <a:gd name="connsiteY319" fmla="*/ 6355860 h 6858000"/>
              <a:gd name="connsiteX320" fmla="*/ 5461758 w 7467600"/>
              <a:gd name="connsiteY320" fmla="*/ 5820220 h 6858000"/>
              <a:gd name="connsiteX321" fmla="*/ 5237282 w 7467600"/>
              <a:gd name="connsiteY321" fmla="*/ 6579086 h 6858000"/>
              <a:gd name="connsiteX322" fmla="*/ 5115009 w 7467600"/>
              <a:gd name="connsiteY322" fmla="*/ 6858000 h 6858000"/>
              <a:gd name="connsiteX323" fmla="*/ 5028074 w 7467600"/>
              <a:gd name="connsiteY323" fmla="*/ 6858000 h 6858000"/>
              <a:gd name="connsiteX324" fmla="*/ 5079508 w 7467600"/>
              <a:gd name="connsiteY324" fmla="*/ 6749074 h 6858000"/>
              <a:gd name="connsiteX325" fmla="*/ 5371846 w 7467600"/>
              <a:gd name="connsiteY325" fmla="*/ 5924413 h 6858000"/>
              <a:gd name="connsiteX326" fmla="*/ 5270512 w 7467600"/>
              <a:gd name="connsiteY326" fmla="*/ 6138975 h 6858000"/>
              <a:gd name="connsiteX327" fmla="*/ 5062409 w 7467600"/>
              <a:gd name="connsiteY327" fmla="*/ 6653544 h 6858000"/>
              <a:gd name="connsiteX328" fmla="*/ 5036628 w 7467600"/>
              <a:gd name="connsiteY328" fmla="*/ 6754247 h 6858000"/>
              <a:gd name="connsiteX329" fmla="*/ 5009112 w 7467600"/>
              <a:gd name="connsiteY329" fmla="*/ 6858000 h 6858000"/>
              <a:gd name="connsiteX330" fmla="*/ 4976679 w 7467600"/>
              <a:gd name="connsiteY330" fmla="*/ 6858000 h 6858000"/>
              <a:gd name="connsiteX331" fmla="*/ 5006537 w 7467600"/>
              <a:gd name="connsiteY331" fmla="*/ 6747068 h 6858000"/>
              <a:gd name="connsiteX332" fmla="*/ 5032723 w 7467600"/>
              <a:gd name="connsiteY332" fmla="*/ 6644957 h 6858000"/>
              <a:gd name="connsiteX333" fmla="*/ 5242949 w 7467600"/>
              <a:gd name="connsiteY333" fmla="*/ 6125175 h 6858000"/>
              <a:gd name="connsiteX334" fmla="*/ 5286321 w 7467600"/>
              <a:gd name="connsiteY334" fmla="*/ 6033555 h 6858000"/>
              <a:gd name="connsiteX335" fmla="*/ 5008210 w 7467600"/>
              <a:gd name="connsiteY335" fmla="*/ 6649194 h 6858000"/>
              <a:gd name="connsiteX336" fmla="*/ 4986321 w 7467600"/>
              <a:gd name="connsiteY336" fmla="*/ 6765687 h 6858000"/>
              <a:gd name="connsiteX337" fmla="*/ 4973474 w 7467600"/>
              <a:gd name="connsiteY337" fmla="*/ 6858000 h 6858000"/>
              <a:gd name="connsiteX338" fmla="*/ 4907178 w 7467600"/>
              <a:gd name="connsiteY338" fmla="*/ 6858000 h 6858000"/>
              <a:gd name="connsiteX339" fmla="*/ 4910810 w 7467600"/>
              <a:gd name="connsiteY339" fmla="*/ 6829660 h 6858000"/>
              <a:gd name="connsiteX340" fmla="*/ 4987461 w 7467600"/>
              <a:gd name="connsiteY340" fmla="*/ 6432994 h 6858000"/>
              <a:gd name="connsiteX341" fmla="*/ 5179262 w 7467600"/>
              <a:gd name="connsiteY341" fmla="*/ 6035044 h 6858000"/>
              <a:gd name="connsiteX342" fmla="*/ 4689678 w 7467600"/>
              <a:gd name="connsiteY342" fmla="*/ 6440241 h 6858000"/>
              <a:gd name="connsiteX343" fmla="*/ 4477543 w 7467600"/>
              <a:gd name="connsiteY343" fmla="*/ 6674836 h 6858000"/>
              <a:gd name="connsiteX344" fmla="*/ 4329957 w 7467600"/>
              <a:gd name="connsiteY344" fmla="*/ 6858000 h 6858000"/>
              <a:gd name="connsiteX345" fmla="*/ 4218595 w 7467600"/>
              <a:gd name="connsiteY345" fmla="*/ 6858000 h 6858000"/>
              <a:gd name="connsiteX346" fmla="*/ 4368888 w 7467600"/>
              <a:gd name="connsiteY346" fmla="*/ 6668412 h 6858000"/>
              <a:gd name="connsiteX347" fmla="*/ 4563091 w 7467600"/>
              <a:gd name="connsiteY347" fmla="*/ 6442508 h 6858000"/>
              <a:gd name="connsiteX348" fmla="*/ 5387324 w 7467600"/>
              <a:gd name="connsiteY348" fmla="*/ 5705830 h 6858000"/>
              <a:gd name="connsiteX349" fmla="*/ 5073620 w 7467600"/>
              <a:gd name="connsiteY349" fmla="*/ 5955437 h 6858000"/>
              <a:gd name="connsiteX350" fmla="*/ 4689789 w 7467600"/>
              <a:gd name="connsiteY350" fmla="*/ 6268382 h 6858000"/>
              <a:gd name="connsiteX351" fmla="*/ 4418722 w 7467600"/>
              <a:gd name="connsiteY351" fmla="*/ 6570886 h 6858000"/>
              <a:gd name="connsiteX352" fmla="*/ 4214944 w 7467600"/>
              <a:gd name="connsiteY352" fmla="*/ 6858000 h 6858000"/>
              <a:gd name="connsiteX353" fmla="*/ 4177898 w 7467600"/>
              <a:gd name="connsiteY353" fmla="*/ 6858000 h 6858000"/>
              <a:gd name="connsiteX354" fmla="*/ 4391597 w 7467600"/>
              <a:gd name="connsiteY354" fmla="*/ 6556370 h 6858000"/>
              <a:gd name="connsiteX355" fmla="*/ 4668889 w 7467600"/>
              <a:gd name="connsiteY355" fmla="*/ 6246399 h 6858000"/>
              <a:gd name="connsiteX356" fmla="*/ 5055427 w 7467600"/>
              <a:gd name="connsiteY356" fmla="*/ 5931476 h 6858000"/>
              <a:gd name="connsiteX357" fmla="*/ 5371814 w 7467600"/>
              <a:gd name="connsiteY357" fmla="*/ 5678975 h 6858000"/>
              <a:gd name="connsiteX358" fmla="*/ 4987918 w 7467600"/>
              <a:gd name="connsiteY358" fmla="*/ 5838701 h 6858000"/>
              <a:gd name="connsiteX359" fmla="*/ 4317146 w 7467600"/>
              <a:gd name="connsiteY359" fmla="*/ 6587716 h 6858000"/>
              <a:gd name="connsiteX360" fmla="*/ 4171627 w 7467600"/>
              <a:gd name="connsiteY360" fmla="*/ 6858000 h 6858000"/>
              <a:gd name="connsiteX361" fmla="*/ 4081585 w 7467600"/>
              <a:gd name="connsiteY361" fmla="*/ 6858000 h 6858000"/>
              <a:gd name="connsiteX362" fmla="*/ 4238603 w 7467600"/>
              <a:gd name="connsiteY362" fmla="*/ 6559341 h 6858000"/>
              <a:gd name="connsiteX363" fmla="*/ 4778333 w 7467600"/>
              <a:gd name="connsiteY363" fmla="*/ 5873626 h 6858000"/>
              <a:gd name="connsiteX364" fmla="*/ 5414185 w 7467600"/>
              <a:gd name="connsiteY364" fmla="*/ 5573882 h 6858000"/>
              <a:gd name="connsiteX365" fmla="*/ 5959648 w 7467600"/>
              <a:gd name="connsiteY365" fmla="*/ 4760797 h 6858000"/>
              <a:gd name="connsiteX366" fmla="*/ 5355019 w 7467600"/>
              <a:gd name="connsiteY366" fmla="*/ 4734672 h 6858000"/>
              <a:gd name="connsiteX367" fmla="*/ 5083565 w 7467600"/>
              <a:gd name="connsiteY367" fmla="*/ 5179121 h 6858000"/>
              <a:gd name="connsiteX368" fmla="*/ 4713577 w 7467600"/>
              <a:gd name="connsiteY368" fmla="*/ 5616803 h 6858000"/>
              <a:gd name="connsiteX369" fmla="*/ 3989559 w 7467600"/>
              <a:gd name="connsiteY369" fmla="*/ 6145945 h 6858000"/>
              <a:gd name="connsiteX370" fmla="*/ 3939824 w 7467600"/>
              <a:gd name="connsiteY370" fmla="*/ 6066900 h 6858000"/>
              <a:gd name="connsiteX371" fmla="*/ 4584537 w 7467600"/>
              <a:gd name="connsiteY371" fmla="*/ 5324826 h 6858000"/>
              <a:gd name="connsiteX372" fmla="*/ 5037105 w 7467600"/>
              <a:gd name="connsiteY372" fmla="*/ 5088765 h 6858000"/>
              <a:gd name="connsiteX373" fmla="*/ 5039930 w 7467600"/>
              <a:gd name="connsiteY373" fmla="*/ 5089585 h 6858000"/>
              <a:gd name="connsiteX374" fmla="*/ 5263764 w 7467600"/>
              <a:gd name="connsiteY374" fmla="*/ 4735525 h 6858000"/>
              <a:gd name="connsiteX375" fmla="*/ 4086300 w 7467600"/>
              <a:gd name="connsiteY375" fmla="*/ 4884599 h 6858000"/>
              <a:gd name="connsiteX376" fmla="*/ 4085485 w 7467600"/>
              <a:gd name="connsiteY376" fmla="*/ 4899070 h 6858000"/>
              <a:gd name="connsiteX377" fmla="*/ 3871915 w 7467600"/>
              <a:gd name="connsiteY377" fmla="*/ 5253645 h 6858000"/>
              <a:gd name="connsiteX378" fmla="*/ 3799374 w 7467600"/>
              <a:gd name="connsiteY378" fmla="*/ 5466127 h 6858000"/>
              <a:gd name="connsiteX379" fmla="*/ 3498850 w 7467600"/>
              <a:gd name="connsiteY379" fmla="*/ 6661888 h 6858000"/>
              <a:gd name="connsiteX380" fmla="*/ 3399216 w 7467600"/>
              <a:gd name="connsiteY380" fmla="*/ 6858000 h 6858000"/>
              <a:gd name="connsiteX381" fmla="*/ 3303688 w 7467600"/>
              <a:gd name="connsiteY381" fmla="*/ 6858000 h 6858000"/>
              <a:gd name="connsiteX382" fmla="*/ 3391774 w 7467600"/>
              <a:gd name="connsiteY382" fmla="*/ 6697181 h 6858000"/>
              <a:gd name="connsiteX383" fmla="*/ 3735540 w 7467600"/>
              <a:gd name="connsiteY383" fmla="*/ 5546923 h 6858000"/>
              <a:gd name="connsiteX384" fmla="*/ 3729438 w 7467600"/>
              <a:gd name="connsiteY384" fmla="*/ 5569058 h 6858000"/>
              <a:gd name="connsiteX385" fmla="*/ 3707782 w 7467600"/>
              <a:gd name="connsiteY385" fmla="*/ 5644908 h 6858000"/>
              <a:gd name="connsiteX386" fmla="*/ 3583827 w 7467600"/>
              <a:gd name="connsiteY386" fmla="*/ 6039215 h 6858000"/>
              <a:gd name="connsiteX387" fmla="*/ 3547861 w 7467600"/>
              <a:gd name="connsiteY387" fmla="*/ 6129609 h 6858000"/>
              <a:gd name="connsiteX388" fmla="*/ 3490905 w 7467600"/>
              <a:gd name="connsiteY388" fmla="*/ 6277660 h 6858000"/>
              <a:gd name="connsiteX389" fmla="*/ 3455859 w 7467600"/>
              <a:gd name="connsiteY389" fmla="*/ 6391301 h 6858000"/>
              <a:gd name="connsiteX390" fmla="*/ 3429112 w 7467600"/>
              <a:gd name="connsiteY390" fmla="*/ 6479469 h 6858000"/>
              <a:gd name="connsiteX391" fmla="*/ 3304862 w 7467600"/>
              <a:gd name="connsiteY391" fmla="*/ 6796476 h 6858000"/>
              <a:gd name="connsiteX392" fmla="*/ 3276071 w 7467600"/>
              <a:gd name="connsiteY392" fmla="*/ 6858000 h 6858000"/>
              <a:gd name="connsiteX393" fmla="*/ 3240805 w 7467600"/>
              <a:gd name="connsiteY393" fmla="*/ 6858000 h 6858000"/>
              <a:gd name="connsiteX394" fmla="*/ 3275917 w 7467600"/>
              <a:gd name="connsiteY394" fmla="*/ 6783192 h 6858000"/>
              <a:gd name="connsiteX395" fmla="*/ 3399358 w 7467600"/>
              <a:gd name="connsiteY395" fmla="*/ 6469011 h 6858000"/>
              <a:gd name="connsiteX396" fmla="*/ 3425650 w 7467600"/>
              <a:gd name="connsiteY396" fmla="*/ 6381333 h 6858000"/>
              <a:gd name="connsiteX397" fmla="*/ 3460661 w 7467600"/>
              <a:gd name="connsiteY397" fmla="*/ 6266763 h 6858000"/>
              <a:gd name="connsiteX398" fmla="*/ 3518021 w 7467600"/>
              <a:gd name="connsiteY398" fmla="*/ 6117298 h 6858000"/>
              <a:gd name="connsiteX399" fmla="*/ 3554035 w 7467600"/>
              <a:gd name="connsiteY399" fmla="*/ 6027832 h 6858000"/>
              <a:gd name="connsiteX400" fmla="*/ 3677174 w 7467600"/>
              <a:gd name="connsiteY400" fmla="*/ 5636351 h 6858000"/>
              <a:gd name="connsiteX401" fmla="*/ 3698819 w 7467600"/>
              <a:gd name="connsiteY401" fmla="*/ 5560503 h 6858000"/>
              <a:gd name="connsiteX402" fmla="*/ 3702094 w 7467600"/>
              <a:gd name="connsiteY402" fmla="*/ 5549194 h 6858000"/>
              <a:gd name="connsiteX403" fmla="*/ 3398355 w 7467600"/>
              <a:gd name="connsiteY403" fmla="*/ 6094603 h 6858000"/>
              <a:gd name="connsiteX404" fmla="*/ 3193941 w 7467600"/>
              <a:gd name="connsiteY404" fmla="*/ 6798775 h 6858000"/>
              <a:gd name="connsiteX405" fmla="*/ 3184140 w 7467600"/>
              <a:gd name="connsiteY405" fmla="*/ 6858000 h 6858000"/>
              <a:gd name="connsiteX406" fmla="*/ 3099978 w 7467600"/>
              <a:gd name="connsiteY406" fmla="*/ 6858000 h 6858000"/>
              <a:gd name="connsiteX407" fmla="*/ 3101556 w 7467600"/>
              <a:gd name="connsiteY407" fmla="*/ 6843337 h 6858000"/>
              <a:gd name="connsiteX408" fmla="*/ 3370162 w 7467600"/>
              <a:gd name="connsiteY408" fmla="*/ 5785550 h 6858000"/>
              <a:gd name="connsiteX409" fmla="*/ 3746477 w 7467600"/>
              <a:gd name="connsiteY409" fmla="*/ 5377889 h 6858000"/>
              <a:gd name="connsiteX410" fmla="*/ 3863399 w 7467600"/>
              <a:gd name="connsiteY410" fmla="*/ 5087257 h 6858000"/>
              <a:gd name="connsiteX411" fmla="*/ 3968712 w 7467600"/>
              <a:gd name="connsiteY411" fmla="*/ 4913989 h 6858000"/>
              <a:gd name="connsiteX412" fmla="*/ 2792390 w 7467600"/>
              <a:gd name="connsiteY412" fmla="*/ 5382974 h 6858000"/>
              <a:gd name="connsiteX413" fmla="*/ 2714982 w 7467600"/>
              <a:gd name="connsiteY413" fmla="*/ 5427051 h 6858000"/>
              <a:gd name="connsiteX414" fmla="*/ 2813361 w 7467600"/>
              <a:gd name="connsiteY414" fmla="*/ 6023912 h 6858000"/>
              <a:gd name="connsiteX415" fmla="*/ 2688430 w 7467600"/>
              <a:gd name="connsiteY415" fmla="*/ 6801564 h 6858000"/>
              <a:gd name="connsiteX416" fmla="*/ 2629626 w 7467600"/>
              <a:gd name="connsiteY416" fmla="*/ 6763394 h 6858000"/>
              <a:gd name="connsiteX417" fmla="*/ 2565328 w 7467600"/>
              <a:gd name="connsiteY417" fmla="*/ 5516399 h 6858000"/>
              <a:gd name="connsiteX418" fmla="*/ 1922999 w 7467600"/>
              <a:gd name="connsiteY418" fmla="*/ 5980343 h 6858000"/>
              <a:gd name="connsiteX419" fmla="*/ 1950261 w 7467600"/>
              <a:gd name="connsiteY419" fmla="*/ 6405858 h 6858000"/>
              <a:gd name="connsiteX420" fmla="*/ 2365554 w 7467600"/>
              <a:gd name="connsiteY420" fmla="*/ 6759107 h 6858000"/>
              <a:gd name="connsiteX421" fmla="*/ 2424142 w 7467600"/>
              <a:gd name="connsiteY421" fmla="*/ 6858000 h 6858000"/>
              <a:gd name="connsiteX422" fmla="*/ 2395994 w 7467600"/>
              <a:gd name="connsiteY422" fmla="*/ 6858000 h 6858000"/>
              <a:gd name="connsiteX423" fmla="*/ 2392863 w 7467600"/>
              <a:gd name="connsiteY423" fmla="*/ 6852964 h 6858000"/>
              <a:gd name="connsiteX424" fmla="*/ 2017589 w 7467600"/>
              <a:gd name="connsiteY424" fmla="*/ 6493982 h 6858000"/>
              <a:gd name="connsiteX425" fmla="*/ 2147336 w 7467600"/>
              <a:gd name="connsiteY425" fmla="*/ 6594052 h 6858000"/>
              <a:gd name="connsiteX426" fmla="*/ 2207047 w 7467600"/>
              <a:gd name="connsiteY426" fmla="*/ 6654540 h 6858000"/>
              <a:gd name="connsiteX427" fmla="*/ 2299106 w 7467600"/>
              <a:gd name="connsiteY427" fmla="*/ 6778931 h 6858000"/>
              <a:gd name="connsiteX428" fmla="*/ 2314430 w 7467600"/>
              <a:gd name="connsiteY428" fmla="*/ 6801144 h 6858000"/>
              <a:gd name="connsiteX429" fmla="*/ 2352406 w 7467600"/>
              <a:gd name="connsiteY429" fmla="*/ 6858000 h 6858000"/>
              <a:gd name="connsiteX430" fmla="*/ 2314492 w 7467600"/>
              <a:gd name="connsiteY430" fmla="*/ 6858000 h 6858000"/>
              <a:gd name="connsiteX431" fmla="*/ 2288095 w 7467600"/>
              <a:gd name="connsiteY431" fmla="*/ 6818030 h 6858000"/>
              <a:gd name="connsiteX432" fmla="*/ 2272768 w 7467600"/>
              <a:gd name="connsiteY432" fmla="*/ 6795822 h 6858000"/>
              <a:gd name="connsiteX433" fmla="*/ 2182715 w 7467600"/>
              <a:gd name="connsiteY433" fmla="*/ 6675071 h 6858000"/>
              <a:gd name="connsiteX434" fmla="*/ 2032061 w 7467600"/>
              <a:gd name="connsiteY434" fmla="*/ 6541380 h 6858000"/>
              <a:gd name="connsiteX435" fmla="*/ 2257220 w 7467600"/>
              <a:gd name="connsiteY435" fmla="*/ 6826257 h 6858000"/>
              <a:gd name="connsiteX436" fmla="*/ 2281324 w 7467600"/>
              <a:gd name="connsiteY436" fmla="*/ 6858000 h 6858000"/>
              <a:gd name="connsiteX437" fmla="*/ 2242860 w 7467600"/>
              <a:gd name="connsiteY437" fmla="*/ 6858000 h 6858000"/>
              <a:gd name="connsiteX438" fmla="*/ 2232818 w 7467600"/>
              <a:gd name="connsiteY438" fmla="*/ 6844926 h 6858000"/>
              <a:gd name="connsiteX439" fmla="*/ 1990172 w 7467600"/>
              <a:gd name="connsiteY439" fmla="*/ 6542121 h 6858000"/>
              <a:gd name="connsiteX440" fmla="*/ 2124090 w 7467600"/>
              <a:gd name="connsiteY440" fmla="*/ 6761017 h 6858000"/>
              <a:gd name="connsiteX441" fmla="*/ 2200380 w 7467600"/>
              <a:gd name="connsiteY441" fmla="*/ 6858000 h 6858000"/>
              <a:gd name="connsiteX442" fmla="*/ 2147507 w 7467600"/>
              <a:gd name="connsiteY442" fmla="*/ 6858000 h 6858000"/>
              <a:gd name="connsiteX443" fmla="*/ 2070668 w 7467600"/>
              <a:gd name="connsiteY443" fmla="*/ 6761520 h 6858000"/>
              <a:gd name="connsiteX444" fmla="*/ 1975142 w 7467600"/>
              <a:gd name="connsiteY444" fmla="*/ 6585570 h 6858000"/>
              <a:gd name="connsiteX445" fmla="*/ 2050035 w 7467600"/>
              <a:gd name="connsiteY445" fmla="*/ 6813345 h 6858000"/>
              <a:gd name="connsiteX446" fmla="*/ 2063025 w 7467600"/>
              <a:gd name="connsiteY446" fmla="*/ 6858000 h 6858000"/>
              <a:gd name="connsiteX447" fmla="*/ 2021675 w 7467600"/>
              <a:gd name="connsiteY447" fmla="*/ 6858000 h 6858000"/>
              <a:gd name="connsiteX448" fmla="*/ 2019308 w 7467600"/>
              <a:gd name="connsiteY448" fmla="*/ 6847118 h 6858000"/>
              <a:gd name="connsiteX449" fmla="*/ 1938835 w 7467600"/>
              <a:gd name="connsiteY449" fmla="*/ 6551160 h 6858000"/>
              <a:gd name="connsiteX450" fmla="*/ 1953230 w 7467600"/>
              <a:gd name="connsiteY450" fmla="*/ 6759699 h 6858000"/>
              <a:gd name="connsiteX451" fmla="*/ 1956763 w 7467600"/>
              <a:gd name="connsiteY451" fmla="*/ 6778191 h 6858000"/>
              <a:gd name="connsiteX452" fmla="*/ 1967925 w 7467600"/>
              <a:gd name="connsiteY452" fmla="*/ 6858000 h 6858000"/>
              <a:gd name="connsiteX453" fmla="*/ 1936622 w 7467600"/>
              <a:gd name="connsiteY453" fmla="*/ 6858000 h 6858000"/>
              <a:gd name="connsiteX454" fmla="*/ 1926261 w 7467600"/>
              <a:gd name="connsiteY454" fmla="*/ 6784064 h 6858000"/>
              <a:gd name="connsiteX455" fmla="*/ 1922724 w 7467600"/>
              <a:gd name="connsiteY455" fmla="*/ 6765577 h 6858000"/>
              <a:gd name="connsiteX456" fmla="*/ 1904650 w 7467600"/>
              <a:gd name="connsiteY456" fmla="*/ 6639616 h 6858000"/>
              <a:gd name="connsiteX457" fmla="*/ 1885273 w 7467600"/>
              <a:gd name="connsiteY457" fmla="*/ 6858000 h 6858000"/>
              <a:gd name="connsiteX458" fmla="*/ 1854363 w 7467600"/>
              <a:gd name="connsiteY458" fmla="*/ 6858000 h 6858000"/>
              <a:gd name="connsiteX459" fmla="*/ 1880391 w 7467600"/>
              <a:gd name="connsiteY459" fmla="*/ 6603796 h 6858000"/>
              <a:gd name="connsiteX460" fmla="*/ 1818273 w 7467600"/>
              <a:gd name="connsiteY460" fmla="*/ 6715729 h 6858000"/>
              <a:gd name="connsiteX461" fmla="*/ 1794691 w 7467600"/>
              <a:gd name="connsiteY461" fmla="*/ 6843239 h 6858000"/>
              <a:gd name="connsiteX462" fmla="*/ 1794914 w 7467600"/>
              <a:gd name="connsiteY462" fmla="*/ 6858000 h 6858000"/>
              <a:gd name="connsiteX463" fmla="*/ 1746128 w 7467600"/>
              <a:gd name="connsiteY463" fmla="*/ 6858000 h 6858000"/>
              <a:gd name="connsiteX464" fmla="*/ 1753934 w 7467600"/>
              <a:gd name="connsiteY464" fmla="*/ 6724796 h 6858000"/>
              <a:gd name="connsiteX465" fmla="*/ 1792053 w 7467600"/>
              <a:gd name="connsiteY465" fmla="*/ 6572396 h 6858000"/>
              <a:gd name="connsiteX466" fmla="*/ 1862248 w 7467600"/>
              <a:gd name="connsiteY466" fmla="*/ 6266397 h 6858000"/>
              <a:gd name="connsiteX467" fmla="*/ 1862250 w 7467600"/>
              <a:gd name="connsiteY467" fmla="*/ 6033531 h 6858000"/>
              <a:gd name="connsiteX468" fmla="*/ 1211999 w 7467600"/>
              <a:gd name="connsiteY468" fmla="*/ 6683610 h 6858000"/>
              <a:gd name="connsiteX469" fmla="*/ 1213266 w 7467600"/>
              <a:gd name="connsiteY469" fmla="*/ 6691947 h 6858000"/>
              <a:gd name="connsiteX470" fmla="*/ 1203370 w 7467600"/>
              <a:gd name="connsiteY470" fmla="*/ 6850676 h 6858000"/>
              <a:gd name="connsiteX471" fmla="*/ 1203671 w 7467600"/>
              <a:gd name="connsiteY471" fmla="*/ 6858000 h 6858000"/>
              <a:gd name="connsiteX472" fmla="*/ 1143180 w 7467600"/>
              <a:gd name="connsiteY472" fmla="*/ 6858000 h 6858000"/>
              <a:gd name="connsiteX473" fmla="*/ 1142176 w 7467600"/>
              <a:gd name="connsiteY473" fmla="*/ 6766045 h 6858000"/>
              <a:gd name="connsiteX474" fmla="*/ 1067484 w 7467600"/>
              <a:gd name="connsiteY474" fmla="*/ 6858000 h 6858000"/>
              <a:gd name="connsiteX475" fmla="*/ 953928 w 7467600"/>
              <a:gd name="connsiteY475" fmla="*/ 6858000 h 6858000"/>
              <a:gd name="connsiteX476" fmla="*/ 959715 w 7467600"/>
              <a:gd name="connsiteY476" fmla="*/ 6850185 h 6858000"/>
              <a:gd name="connsiteX477" fmla="*/ 1483788 w 7467600"/>
              <a:gd name="connsiteY477" fmla="*/ 6259174 h 6858000"/>
              <a:gd name="connsiteX478" fmla="*/ 1100671 w 7467600"/>
              <a:gd name="connsiteY478" fmla="*/ 6252137 h 6858000"/>
              <a:gd name="connsiteX479" fmla="*/ 1090144 w 7467600"/>
              <a:gd name="connsiteY479" fmla="*/ 6256748 h 6858000"/>
              <a:gd name="connsiteX480" fmla="*/ 1095872 w 7467600"/>
              <a:gd name="connsiteY480" fmla="*/ 6271892 h 6858000"/>
              <a:gd name="connsiteX481" fmla="*/ 262785 w 7467600"/>
              <a:gd name="connsiteY481" fmla="*/ 6845450 h 6858000"/>
              <a:gd name="connsiteX482" fmla="*/ 209968 w 7467600"/>
              <a:gd name="connsiteY482" fmla="*/ 6770713 h 6858000"/>
              <a:gd name="connsiteX483" fmla="*/ 873460 w 7467600"/>
              <a:gd name="connsiteY483" fmla="*/ 6253768 h 6858000"/>
              <a:gd name="connsiteX484" fmla="*/ 192686 w 7467600"/>
              <a:gd name="connsiteY484" fmla="*/ 5849257 h 6858000"/>
              <a:gd name="connsiteX485" fmla="*/ 4696 w 7467600"/>
              <a:gd name="connsiteY485" fmla="*/ 5697668 h 6858000"/>
              <a:gd name="connsiteX486" fmla="*/ 0 w 7467600"/>
              <a:gd name="connsiteY486" fmla="*/ 5689984 h 6858000"/>
              <a:gd name="connsiteX487" fmla="*/ 0 w 7467600"/>
              <a:gd name="connsiteY487" fmla="*/ 5513472 h 6858000"/>
              <a:gd name="connsiteX488" fmla="*/ 174101 w 7467600"/>
              <a:gd name="connsiteY488" fmla="*/ 5620277 h 6858000"/>
              <a:gd name="connsiteX489" fmla="*/ 891800 w 7467600"/>
              <a:gd name="connsiteY489" fmla="*/ 6036935 h 6858000"/>
              <a:gd name="connsiteX490" fmla="*/ 1072219 w 7467600"/>
              <a:gd name="connsiteY490" fmla="*/ 6169443 h 6858000"/>
              <a:gd name="connsiteX491" fmla="*/ 1074117 w 7467600"/>
              <a:gd name="connsiteY491" fmla="*/ 6170301 h 6858000"/>
              <a:gd name="connsiteX492" fmla="*/ 1083114 w 7467600"/>
              <a:gd name="connsiteY492" fmla="*/ 6174131 h 6858000"/>
              <a:gd name="connsiteX493" fmla="*/ 1543010 w 7467600"/>
              <a:gd name="connsiteY493" fmla="*/ 6191140 h 6858000"/>
              <a:gd name="connsiteX494" fmla="*/ 1551080 w 7467600"/>
              <a:gd name="connsiteY494" fmla="*/ 6195006 h 6858000"/>
              <a:gd name="connsiteX495" fmla="*/ 2345443 w 7467600"/>
              <a:gd name="connsiteY495" fmla="*/ 5549882 h 6858000"/>
              <a:gd name="connsiteX496" fmla="*/ 1721499 w 7467600"/>
              <a:gd name="connsiteY496" fmla="*/ 5599969 h 6858000"/>
              <a:gd name="connsiteX497" fmla="*/ 767716 w 7467600"/>
              <a:gd name="connsiteY497" fmla="*/ 5472768 h 6858000"/>
              <a:gd name="connsiteX498" fmla="*/ 722147 w 7467600"/>
              <a:gd name="connsiteY498" fmla="*/ 5393091 h 6858000"/>
              <a:gd name="connsiteX499" fmla="*/ 1485552 w 7467600"/>
              <a:gd name="connsiteY499" fmla="*/ 5313202 h 6858000"/>
              <a:gd name="connsiteX500" fmla="*/ 2143004 w 7467600"/>
              <a:gd name="connsiteY500" fmla="*/ 5402420 h 6858000"/>
              <a:gd name="connsiteX501" fmla="*/ 1933391 w 7467600"/>
              <a:gd name="connsiteY501" fmla="*/ 5156971 h 6858000"/>
              <a:gd name="connsiteX502" fmla="*/ 1827118 w 7467600"/>
              <a:gd name="connsiteY502" fmla="*/ 4968410 h 6858000"/>
              <a:gd name="connsiteX503" fmla="*/ 1837349 w 7467600"/>
              <a:gd name="connsiteY503" fmla="*/ 4956357 h 6858000"/>
              <a:gd name="connsiteX504" fmla="*/ 2162835 w 7467600"/>
              <a:gd name="connsiteY504" fmla="*/ 5187853 h 6858000"/>
              <a:gd name="connsiteX505" fmla="*/ 2257167 w 7467600"/>
              <a:gd name="connsiteY505" fmla="*/ 5462123 h 6858000"/>
              <a:gd name="connsiteX506" fmla="*/ 2261598 w 7467600"/>
              <a:gd name="connsiteY506" fmla="*/ 5467998 h 6858000"/>
              <a:gd name="connsiteX507" fmla="*/ 2437177 w 7467600"/>
              <a:gd name="connsiteY507" fmla="*/ 5479608 h 6858000"/>
              <a:gd name="connsiteX508" fmla="*/ 2445247 w 7467600"/>
              <a:gd name="connsiteY508" fmla="*/ 5483476 h 6858000"/>
              <a:gd name="connsiteX509" fmla="*/ 2743626 w 7467600"/>
              <a:gd name="connsiteY509" fmla="*/ 5304819 h 6858000"/>
              <a:gd name="connsiteX510" fmla="*/ 3048102 w 7467600"/>
              <a:gd name="connsiteY510" fmla="*/ 5150595 h 6858000"/>
              <a:gd name="connsiteX511" fmla="*/ 1799414 w 7467600"/>
              <a:gd name="connsiteY511" fmla="*/ 4694732 h 6858000"/>
              <a:gd name="connsiteX512" fmla="*/ 1771735 w 7467600"/>
              <a:gd name="connsiteY512" fmla="*/ 4619929 h 6858000"/>
              <a:gd name="connsiteX513" fmla="*/ 3104273 w 7467600"/>
              <a:gd name="connsiteY513" fmla="*/ 5076159 h 6858000"/>
              <a:gd name="connsiteX514" fmla="*/ 3113245 w 7467600"/>
              <a:gd name="connsiteY514" fmla="*/ 5090705 h 6858000"/>
              <a:gd name="connsiteX515" fmla="*/ 3126294 w 7467600"/>
              <a:gd name="connsiteY515" fmla="*/ 5114400 h 6858000"/>
              <a:gd name="connsiteX516" fmla="*/ 3937433 w 7467600"/>
              <a:gd name="connsiteY516" fmla="*/ 4830473 h 6858000"/>
              <a:gd name="connsiteX517" fmla="*/ 3590475 w 7467600"/>
              <a:gd name="connsiteY517" fmla="*/ 4597974 h 6858000"/>
              <a:gd name="connsiteX518" fmla="*/ 3100264 w 7467600"/>
              <a:gd name="connsiteY518" fmla="*/ 4579845 h 6858000"/>
              <a:gd name="connsiteX519" fmla="*/ 2183576 w 7467600"/>
              <a:gd name="connsiteY519" fmla="*/ 4227150 h 6858000"/>
              <a:gd name="connsiteX520" fmla="*/ 2151029 w 7467600"/>
              <a:gd name="connsiteY520" fmla="*/ 4146947 h 6858000"/>
              <a:gd name="connsiteX521" fmla="*/ 3563434 w 7467600"/>
              <a:gd name="connsiteY521" fmla="*/ 4469115 h 6858000"/>
              <a:gd name="connsiteX522" fmla="*/ 3177952 w 7467600"/>
              <a:gd name="connsiteY522" fmla="*/ 3657386 h 6858000"/>
              <a:gd name="connsiteX523" fmla="*/ 3189263 w 7467600"/>
              <a:gd name="connsiteY523" fmla="*/ 3625726 h 6858000"/>
              <a:gd name="connsiteX524" fmla="*/ 3560912 w 7467600"/>
              <a:gd name="connsiteY524" fmla="*/ 4079863 h 6858000"/>
              <a:gd name="connsiteX525" fmla="*/ 3626636 w 7467600"/>
              <a:gd name="connsiteY525" fmla="*/ 4512230 h 6858000"/>
              <a:gd name="connsiteX526" fmla="*/ 3653088 w 7467600"/>
              <a:gd name="connsiteY526" fmla="*/ 4521417 h 6858000"/>
              <a:gd name="connsiteX527" fmla="*/ 3988128 w 7467600"/>
              <a:gd name="connsiteY527" fmla="*/ 4817267 h 6858000"/>
              <a:gd name="connsiteX528" fmla="*/ 4830582 w 7467600"/>
              <a:gd name="connsiteY528" fmla="*/ 4676000 h 6858000"/>
              <a:gd name="connsiteX529" fmla="*/ 4830100 w 7467600"/>
              <a:gd name="connsiteY529" fmla="*/ 4675554 h 6858000"/>
              <a:gd name="connsiteX530" fmla="*/ 4036318 w 7467600"/>
              <a:gd name="connsiteY530" fmla="*/ 4147013 h 6858000"/>
              <a:gd name="connsiteX531" fmla="*/ 3432098 w 7467600"/>
              <a:gd name="connsiteY531" fmla="*/ 3537312 h 6858000"/>
              <a:gd name="connsiteX532" fmla="*/ 3446761 w 7467600"/>
              <a:gd name="connsiteY532" fmla="*/ 3461278 h 6858000"/>
              <a:gd name="connsiteX533" fmla="*/ 4419733 w 7467600"/>
              <a:gd name="connsiteY533" fmla="*/ 3963555 h 6858000"/>
              <a:gd name="connsiteX534" fmla="*/ 4781371 w 7467600"/>
              <a:gd name="connsiteY534" fmla="*/ 4458604 h 6858000"/>
              <a:gd name="connsiteX535" fmla="*/ 4780440 w 7467600"/>
              <a:gd name="connsiteY535" fmla="*/ 4470290 h 6858000"/>
              <a:gd name="connsiteX536" fmla="*/ 4898954 w 7467600"/>
              <a:gd name="connsiteY536" fmla="*/ 4662092 h 6858000"/>
              <a:gd name="connsiteX537" fmla="*/ 4900699 w 7467600"/>
              <a:gd name="connsiteY537" fmla="*/ 4670867 h 6858000"/>
              <a:gd name="connsiteX538" fmla="*/ 5714511 w 7467600"/>
              <a:gd name="connsiteY538" fmla="*/ 4663483 h 6858000"/>
              <a:gd name="connsiteX539" fmla="*/ 5464793 w 7467600"/>
              <a:gd name="connsiteY539" fmla="*/ 4393556 h 6858000"/>
              <a:gd name="connsiteX540" fmla="*/ 5461897 w 7467600"/>
              <a:gd name="connsiteY540" fmla="*/ 4390879 h 6858000"/>
              <a:gd name="connsiteX541" fmla="*/ 4294126 w 7467600"/>
              <a:gd name="connsiteY541" fmla="*/ 3303048 h 6858000"/>
              <a:gd name="connsiteX542" fmla="*/ 4305321 w 7467600"/>
              <a:gd name="connsiteY542" fmla="*/ 3256953 h 6858000"/>
              <a:gd name="connsiteX543" fmla="*/ 4949299 w 7467600"/>
              <a:gd name="connsiteY543" fmla="*/ 3766336 h 6858000"/>
              <a:gd name="connsiteX544" fmla="*/ 5291452 w 7467600"/>
              <a:gd name="connsiteY544" fmla="*/ 4076801 h 6858000"/>
              <a:gd name="connsiteX545" fmla="*/ 5434998 w 7467600"/>
              <a:gd name="connsiteY545" fmla="*/ 4254100 h 6858000"/>
              <a:gd name="connsiteX546" fmla="*/ 5351015 w 7467600"/>
              <a:gd name="connsiteY546" fmla="*/ 3760989 h 6858000"/>
              <a:gd name="connsiteX547" fmla="*/ 5413780 w 7467600"/>
              <a:gd name="connsiteY547" fmla="*/ 2966265 h 6858000"/>
              <a:gd name="connsiteX548" fmla="*/ 5425627 w 7467600"/>
              <a:gd name="connsiteY548" fmla="*/ 2954192 h 6858000"/>
              <a:gd name="connsiteX549" fmla="*/ 6604735 w 7467600"/>
              <a:gd name="connsiteY549" fmla="*/ 2041381 h 6858000"/>
              <a:gd name="connsiteX550" fmla="*/ 7204487 w 7467600"/>
              <a:gd name="connsiteY550" fmla="*/ 2742112 h 6858000"/>
              <a:gd name="connsiteX551" fmla="*/ 7131592 w 7467600"/>
              <a:gd name="connsiteY551" fmla="*/ 2672096 h 6858000"/>
              <a:gd name="connsiteX552" fmla="*/ 6996344 w 7467600"/>
              <a:gd name="connsiteY552" fmla="*/ 2518310 h 6858000"/>
              <a:gd name="connsiteX553" fmla="*/ 6735495 w 7467600"/>
              <a:gd name="connsiteY553" fmla="*/ 2196890 h 6858000"/>
              <a:gd name="connsiteX554" fmla="*/ 6721901 w 7467600"/>
              <a:gd name="connsiteY554" fmla="*/ 2179274 h 6858000"/>
              <a:gd name="connsiteX555" fmla="*/ 6604735 w 7467600"/>
              <a:gd name="connsiteY555" fmla="*/ 2041381 h 6858000"/>
              <a:gd name="connsiteX556" fmla="*/ 6591670 w 7467600"/>
              <a:gd name="connsiteY556" fmla="*/ 1988277 h 6858000"/>
              <a:gd name="connsiteX557" fmla="*/ 6747349 w 7467600"/>
              <a:gd name="connsiteY557" fmla="*/ 2160069 h 6858000"/>
              <a:gd name="connsiteX558" fmla="*/ 6760943 w 7467600"/>
              <a:gd name="connsiteY558" fmla="*/ 2177686 h 6858000"/>
              <a:gd name="connsiteX559" fmla="*/ 7021065 w 7467600"/>
              <a:gd name="connsiteY559" fmla="*/ 2498102 h 6858000"/>
              <a:gd name="connsiteX560" fmla="*/ 7155223 w 7467600"/>
              <a:gd name="connsiteY560" fmla="*/ 2650386 h 6858000"/>
              <a:gd name="connsiteX561" fmla="*/ 7203167 w 7467600"/>
              <a:gd name="connsiteY561" fmla="*/ 2697288 h 6858000"/>
              <a:gd name="connsiteX562" fmla="*/ 6937703 w 7467600"/>
              <a:gd name="connsiteY562" fmla="*/ 2321981 h 6858000"/>
              <a:gd name="connsiteX563" fmla="*/ 6591670 w 7467600"/>
              <a:gd name="connsiteY563" fmla="*/ 1988277 h 6858000"/>
              <a:gd name="connsiteX564" fmla="*/ 5798671 w 7467600"/>
              <a:gd name="connsiteY564" fmla="*/ 1981601 h 6858000"/>
              <a:gd name="connsiteX565" fmla="*/ 5754709 w 7467600"/>
              <a:gd name="connsiteY565" fmla="*/ 2071454 h 6858000"/>
              <a:gd name="connsiteX566" fmla="*/ 5763044 w 7467600"/>
              <a:gd name="connsiteY566" fmla="*/ 2842206 h 6858000"/>
              <a:gd name="connsiteX567" fmla="*/ 5764974 w 7467600"/>
              <a:gd name="connsiteY567" fmla="*/ 2799609 h 6858000"/>
              <a:gd name="connsiteX568" fmla="*/ 5767665 w 7467600"/>
              <a:gd name="connsiteY568" fmla="*/ 2666409 h 6858000"/>
              <a:gd name="connsiteX569" fmla="*/ 5763055 w 7467600"/>
              <a:gd name="connsiteY569" fmla="*/ 2579705 h 6858000"/>
              <a:gd name="connsiteX570" fmla="*/ 5758079 w 7467600"/>
              <a:gd name="connsiteY570" fmla="*/ 2492508 h 6858000"/>
              <a:gd name="connsiteX571" fmla="*/ 5779325 w 7467600"/>
              <a:gd name="connsiteY571" fmla="*/ 2197069 h 6858000"/>
              <a:gd name="connsiteX572" fmla="*/ 5798671 w 7467600"/>
              <a:gd name="connsiteY572" fmla="*/ 1981601 h 6858000"/>
              <a:gd name="connsiteX573" fmla="*/ 5829202 w 7467600"/>
              <a:gd name="connsiteY573" fmla="*/ 1971679 h 6858000"/>
              <a:gd name="connsiteX574" fmla="*/ 5809558 w 7467600"/>
              <a:gd name="connsiteY574" fmla="*/ 2198043 h 6858000"/>
              <a:gd name="connsiteX575" fmla="*/ 5788653 w 7467600"/>
              <a:gd name="connsiteY575" fmla="*/ 2489430 h 6858000"/>
              <a:gd name="connsiteX576" fmla="*/ 5793439 w 7467600"/>
              <a:gd name="connsiteY576" fmla="*/ 2575235 h 6858000"/>
              <a:gd name="connsiteX577" fmla="*/ 5796837 w 7467600"/>
              <a:gd name="connsiteY577" fmla="*/ 2637633 h 6858000"/>
              <a:gd name="connsiteX578" fmla="*/ 5818614 w 7467600"/>
              <a:gd name="connsiteY578" fmla="*/ 2473055 h 6858000"/>
              <a:gd name="connsiteX579" fmla="*/ 5829202 w 7467600"/>
              <a:gd name="connsiteY579" fmla="*/ 1971679 h 6858000"/>
              <a:gd name="connsiteX580" fmla="*/ 5911389 w 7467600"/>
              <a:gd name="connsiteY580" fmla="*/ 1898371 h 6858000"/>
              <a:gd name="connsiteX581" fmla="*/ 6237627 w 7467600"/>
              <a:gd name="connsiteY581" fmla="*/ 2231921 h 6858000"/>
              <a:gd name="connsiteX582" fmla="*/ 5911389 w 7467600"/>
              <a:gd name="connsiteY582" fmla="*/ 1898371 h 6858000"/>
              <a:gd name="connsiteX583" fmla="*/ 6944437 w 7467600"/>
              <a:gd name="connsiteY583" fmla="*/ 1575402 h 6858000"/>
              <a:gd name="connsiteX584" fmla="*/ 6304730 w 7467600"/>
              <a:gd name="connsiteY584" fmla="*/ 1766654 h 6858000"/>
              <a:gd name="connsiteX585" fmla="*/ 6944437 w 7467600"/>
              <a:gd name="connsiteY585" fmla="*/ 1575402 h 6858000"/>
              <a:gd name="connsiteX586" fmla="*/ 7019523 w 7467600"/>
              <a:gd name="connsiteY586" fmla="*/ 1519450 h 6858000"/>
              <a:gd name="connsiteX587" fmla="*/ 6298091 w 7467600"/>
              <a:gd name="connsiteY587" fmla="*/ 1737122 h 6858000"/>
              <a:gd name="connsiteX588" fmla="*/ 7019523 w 7467600"/>
              <a:gd name="connsiteY588" fmla="*/ 1519450 h 6858000"/>
              <a:gd name="connsiteX589" fmla="*/ 2399523 w 7467600"/>
              <a:gd name="connsiteY589" fmla="*/ 1428234 h 6858000"/>
              <a:gd name="connsiteX590" fmla="*/ 2224982 w 7467600"/>
              <a:gd name="connsiteY590" fmla="*/ 1826201 h 6858000"/>
              <a:gd name="connsiteX591" fmla="*/ 2096099 w 7467600"/>
              <a:gd name="connsiteY591" fmla="*/ 2345900 h 6858000"/>
              <a:gd name="connsiteX592" fmla="*/ 2283317 w 7467600"/>
              <a:gd name="connsiteY592" fmla="*/ 1796925 h 6858000"/>
              <a:gd name="connsiteX593" fmla="*/ 2399523 w 7467600"/>
              <a:gd name="connsiteY593" fmla="*/ 1428234 h 6858000"/>
              <a:gd name="connsiteX594" fmla="*/ 2448558 w 7467600"/>
              <a:gd name="connsiteY594" fmla="*/ 1373435 h 6858000"/>
              <a:gd name="connsiteX595" fmla="*/ 2312521 w 7467600"/>
              <a:gd name="connsiteY595" fmla="*/ 1806140 h 6858000"/>
              <a:gd name="connsiteX596" fmla="*/ 2127533 w 7467600"/>
              <a:gd name="connsiteY596" fmla="*/ 2348380 h 6858000"/>
              <a:gd name="connsiteX597" fmla="*/ 2358080 w 7467600"/>
              <a:gd name="connsiteY597" fmla="*/ 1866134 h 6858000"/>
              <a:gd name="connsiteX598" fmla="*/ 2407436 w 7467600"/>
              <a:gd name="connsiteY598" fmla="*/ 1651070 h 6858000"/>
              <a:gd name="connsiteX599" fmla="*/ 2448558 w 7467600"/>
              <a:gd name="connsiteY599" fmla="*/ 1373435 h 6858000"/>
              <a:gd name="connsiteX600" fmla="*/ 278707 w 7467600"/>
              <a:gd name="connsiteY600" fmla="*/ 1352270 h 6858000"/>
              <a:gd name="connsiteX601" fmla="*/ 321570 w 7467600"/>
              <a:gd name="connsiteY601" fmla="*/ 1861610 h 6858000"/>
              <a:gd name="connsiteX602" fmla="*/ 294281 w 7467600"/>
              <a:gd name="connsiteY602" fmla="*/ 1440658 h 6858000"/>
              <a:gd name="connsiteX603" fmla="*/ 278707 w 7467600"/>
              <a:gd name="connsiteY603" fmla="*/ 1352270 h 6858000"/>
              <a:gd name="connsiteX604" fmla="*/ 1423821 w 7467600"/>
              <a:gd name="connsiteY604" fmla="*/ 1351958 h 6858000"/>
              <a:gd name="connsiteX605" fmla="*/ 1638521 w 7467600"/>
              <a:gd name="connsiteY605" fmla="*/ 1908470 h 6858000"/>
              <a:gd name="connsiteX606" fmla="*/ 1754199 w 7467600"/>
              <a:gd name="connsiteY606" fmla="*/ 2149284 h 6858000"/>
              <a:gd name="connsiteX607" fmla="*/ 1908359 w 7467600"/>
              <a:gd name="connsiteY607" fmla="*/ 2364988 h 6858000"/>
              <a:gd name="connsiteX608" fmla="*/ 1647661 w 7467600"/>
              <a:gd name="connsiteY608" fmla="*/ 1825945 h 6858000"/>
              <a:gd name="connsiteX609" fmla="*/ 1423821 w 7467600"/>
              <a:gd name="connsiteY609" fmla="*/ 1351958 h 6858000"/>
              <a:gd name="connsiteX610" fmla="*/ 1431890 w 7467600"/>
              <a:gd name="connsiteY610" fmla="*/ 1306475 h 6858000"/>
              <a:gd name="connsiteX611" fmla="*/ 1507597 w 7467600"/>
              <a:gd name="connsiteY611" fmla="*/ 1446132 h 6858000"/>
              <a:gd name="connsiteX612" fmla="*/ 1674586 w 7467600"/>
              <a:gd name="connsiteY612" fmla="*/ 1813832 h 6858000"/>
              <a:gd name="connsiteX613" fmla="*/ 1815950 w 7467600"/>
              <a:gd name="connsiteY613" fmla="*/ 2128564 h 6858000"/>
              <a:gd name="connsiteX614" fmla="*/ 1984242 w 7467600"/>
              <a:gd name="connsiteY614" fmla="*/ 2430829 h 6858000"/>
              <a:gd name="connsiteX615" fmla="*/ 2014023 w 7467600"/>
              <a:gd name="connsiteY615" fmla="*/ 2450995 h 6858000"/>
              <a:gd name="connsiteX616" fmla="*/ 1747337 w 7467600"/>
              <a:gd name="connsiteY616" fmla="*/ 1855264 h 6858000"/>
              <a:gd name="connsiteX617" fmla="*/ 1533749 w 7467600"/>
              <a:gd name="connsiteY617" fmla="*/ 1478656 h 6858000"/>
              <a:gd name="connsiteX618" fmla="*/ 1431890 w 7467600"/>
              <a:gd name="connsiteY618" fmla="*/ 1306475 h 6858000"/>
              <a:gd name="connsiteX619" fmla="*/ 5052692 w 7467600"/>
              <a:gd name="connsiteY619" fmla="*/ 1292994 h 6858000"/>
              <a:gd name="connsiteX620" fmla="*/ 5200661 w 7467600"/>
              <a:gd name="connsiteY620" fmla="*/ 1635186 h 6858000"/>
              <a:gd name="connsiteX621" fmla="*/ 5297138 w 7467600"/>
              <a:gd name="connsiteY621" fmla="*/ 1906351 h 6858000"/>
              <a:gd name="connsiteX622" fmla="*/ 5052692 w 7467600"/>
              <a:gd name="connsiteY622" fmla="*/ 1292994 h 6858000"/>
              <a:gd name="connsiteX623" fmla="*/ 5009948 w 7467600"/>
              <a:gd name="connsiteY623" fmla="*/ 1273619 h 6858000"/>
              <a:gd name="connsiteX624" fmla="*/ 5121777 w 7467600"/>
              <a:gd name="connsiteY624" fmla="*/ 1654213 h 6858000"/>
              <a:gd name="connsiteX625" fmla="*/ 5293545 w 7467600"/>
              <a:gd name="connsiteY625" fmla="*/ 2072247 h 6858000"/>
              <a:gd name="connsiteX626" fmla="*/ 5294042 w 7467600"/>
              <a:gd name="connsiteY626" fmla="*/ 2065019 h 6858000"/>
              <a:gd name="connsiteX627" fmla="*/ 5171936 w 7467600"/>
              <a:gd name="connsiteY627" fmla="*/ 1647613 h 6858000"/>
              <a:gd name="connsiteX628" fmla="*/ 5009948 w 7467600"/>
              <a:gd name="connsiteY628" fmla="*/ 1273619 h 6858000"/>
              <a:gd name="connsiteX629" fmla="*/ 655236 w 7467600"/>
              <a:gd name="connsiteY629" fmla="*/ 1268632 h 6858000"/>
              <a:gd name="connsiteX630" fmla="*/ 839521 w 7467600"/>
              <a:gd name="connsiteY630" fmla="*/ 1685315 h 6858000"/>
              <a:gd name="connsiteX631" fmla="*/ 1109416 w 7467600"/>
              <a:gd name="connsiteY631" fmla="*/ 2061663 h 6858000"/>
              <a:gd name="connsiteX632" fmla="*/ 1298300 w 7467600"/>
              <a:gd name="connsiteY632" fmla="*/ 2247742 h 6858000"/>
              <a:gd name="connsiteX633" fmla="*/ 1125871 w 7467600"/>
              <a:gd name="connsiteY633" fmla="*/ 1989513 h 6858000"/>
              <a:gd name="connsiteX634" fmla="*/ 981574 w 7467600"/>
              <a:gd name="connsiteY634" fmla="*/ 1783157 h 6858000"/>
              <a:gd name="connsiteX635" fmla="*/ 922198 w 7467600"/>
              <a:gd name="connsiteY635" fmla="*/ 1677437 h 6858000"/>
              <a:gd name="connsiteX636" fmla="*/ 869293 w 7467600"/>
              <a:gd name="connsiteY636" fmla="*/ 1583214 h 6858000"/>
              <a:gd name="connsiteX637" fmla="*/ 751431 w 7467600"/>
              <a:gd name="connsiteY637" fmla="*/ 1405731 h 6858000"/>
              <a:gd name="connsiteX638" fmla="*/ 655236 w 7467600"/>
              <a:gd name="connsiteY638" fmla="*/ 1268632 h 6858000"/>
              <a:gd name="connsiteX639" fmla="*/ 6516292 w 7467600"/>
              <a:gd name="connsiteY639" fmla="*/ 1263064 h 6858000"/>
              <a:gd name="connsiteX640" fmla="*/ 5736320 w 7467600"/>
              <a:gd name="connsiteY640" fmla="*/ 1501803 h 6858000"/>
              <a:gd name="connsiteX641" fmla="*/ 6516292 w 7467600"/>
              <a:gd name="connsiteY641" fmla="*/ 1263064 h 6858000"/>
              <a:gd name="connsiteX642" fmla="*/ 291466 w 7467600"/>
              <a:gd name="connsiteY642" fmla="*/ 1250369 h 6858000"/>
              <a:gd name="connsiteX643" fmla="*/ 323180 w 7467600"/>
              <a:gd name="connsiteY643" fmla="*/ 1435283 h 6858000"/>
              <a:gd name="connsiteX644" fmla="*/ 349381 w 7467600"/>
              <a:gd name="connsiteY644" fmla="*/ 1875041 h 6858000"/>
              <a:gd name="connsiteX645" fmla="*/ 374363 w 7467600"/>
              <a:gd name="connsiteY645" fmla="*/ 1506494 h 6858000"/>
              <a:gd name="connsiteX646" fmla="*/ 302168 w 7467600"/>
              <a:gd name="connsiteY646" fmla="*/ 1274495 h 6858000"/>
              <a:gd name="connsiteX647" fmla="*/ 291466 w 7467600"/>
              <a:gd name="connsiteY647" fmla="*/ 1250369 h 6858000"/>
              <a:gd name="connsiteX648" fmla="*/ 678222 w 7467600"/>
              <a:gd name="connsiteY648" fmla="*/ 1248670 h 6858000"/>
              <a:gd name="connsiteX649" fmla="*/ 775536 w 7467600"/>
              <a:gd name="connsiteY649" fmla="*/ 1388015 h 6858000"/>
              <a:gd name="connsiteX650" fmla="*/ 894529 w 7467600"/>
              <a:gd name="connsiteY650" fmla="*/ 1567739 h 6858000"/>
              <a:gd name="connsiteX651" fmla="*/ 948000 w 7467600"/>
              <a:gd name="connsiteY651" fmla="*/ 1663088 h 6858000"/>
              <a:gd name="connsiteX652" fmla="*/ 1006812 w 7467600"/>
              <a:gd name="connsiteY652" fmla="*/ 1767683 h 6858000"/>
              <a:gd name="connsiteX653" fmla="*/ 1149133 w 7467600"/>
              <a:gd name="connsiteY653" fmla="*/ 1971513 h 6858000"/>
              <a:gd name="connsiteX654" fmla="*/ 1333952 w 7467600"/>
              <a:gd name="connsiteY654" fmla="*/ 2251620 h 6858000"/>
              <a:gd name="connsiteX655" fmla="*/ 1337329 w 7467600"/>
              <a:gd name="connsiteY655" fmla="*/ 2258350 h 6858000"/>
              <a:gd name="connsiteX656" fmla="*/ 1014726 w 7467600"/>
              <a:gd name="connsiteY656" fmla="*/ 1615556 h 6858000"/>
              <a:gd name="connsiteX657" fmla="*/ 678222 w 7467600"/>
              <a:gd name="connsiteY657" fmla="*/ 1248670 h 6858000"/>
              <a:gd name="connsiteX658" fmla="*/ 6691602 w 7467600"/>
              <a:gd name="connsiteY658" fmla="*/ 1140573 h 6858000"/>
              <a:gd name="connsiteX659" fmla="*/ 6571100 w 7467600"/>
              <a:gd name="connsiteY659" fmla="*/ 1183662 h 6858000"/>
              <a:gd name="connsiteX660" fmla="*/ 6241687 w 7467600"/>
              <a:gd name="connsiteY660" fmla="*/ 1257600 h 6858000"/>
              <a:gd name="connsiteX661" fmla="*/ 5693009 w 7467600"/>
              <a:gd name="connsiteY661" fmla="*/ 1478256 h 6858000"/>
              <a:gd name="connsiteX662" fmla="*/ 6548420 w 7467600"/>
              <a:gd name="connsiteY662" fmla="*/ 1214599 h 6858000"/>
              <a:gd name="connsiteX663" fmla="*/ 6605473 w 7467600"/>
              <a:gd name="connsiteY663" fmla="*/ 1184686 h 6858000"/>
              <a:gd name="connsiteX664" fmla="*/ 6691602 w 7467600"/>
              <a:gd name="connsiteY664" fmla="*/ 1140573 h 6858000"/>
              <a:gd name="connsiteX665" fmla="*/ 4002475 w 7467600"/>
              <a:gd name="connsiteY665" fmla="*/ 1037802 h 6858000"/>
              <a:gd name="connsiteX666" fmla="*/ 4000324 w 7467600"/>
              <a:gd name="connsiteY666" fmla="*/ 1039362 h 6858000"/>
              <a:gd name="connsiteX667" fmla="*/ 4002862 w 7467600"/>
              <a:gd name="connsiteY667" fmla="*/ 1042866 h 6858000"/>
              <a:gd name="connsiteX668" fmla="*/ 4002475 w 7467600"/>
              <a:gd name="connsiteY668" fmla="*/ 1037802 h 6858000"/>
              <a:gd name="connsiteX669" fmla="*/ 506322 w 7467600"/>
              <a:gd name="connsiteY669" fmla="*/ 1020997 h 6858000"/>
              <a:gd name="connsiteX670" fmla="*/ 533068 w 7467600"/>
              <a:gd name="connsiteY670" fmla="*/ 1029409 h 6858000"/>
              <a:gd name="connsiteX671" fmla="*/ 1232525 w 7467600"/>
              <a:gd name="connsiteY671" fmla="*/ 1804675 h 6858000"/>
              <a:gd name="connsiteX672" fmla="*/ 1388858 w 7467600"/>
              <a:gd name="connsiteY672" fmla="*/ 2368011 h 6858000"/>
              <a:gd name="connsiteX673" fmla="*/ 1384098 w 7467600"/>
              <a:gd name="connsiteY673" fmla="*/ 2378125 h 6858000"/>
              <a:gd name="connsiteX674" fmla="*/ 1425393 w 7467600"/>
              <a:gd name="connsiteY674" fmla="*/ 2589124 h 6858000"/>
              <a:gd name="connsiteX675" fmla="*/ 1424001 w 7467600"/>
              <a:gd name="connsiteY675" fmla="*/ 2597541 h 6858000"/>
              <a:gd name="connsiteX676" fmla="*/ 2152729 w 7467600"/>
              <a:gd name="connsiteY676" fmla="*/ 2864487 h 6858000"/>
              <a:gd name="connsiteX677" fmla="*/ 2020609 w 7467600"/>
              <a:gd name="connsiteY677" fmla="*/ 2539671 h 6858000"/>
              <a:gd name="connsiteX678" fmla="*/ 2018920 w 7467600"/>
              <a:gd name="connsiteY678" fmla="*/ 2536309 h 6858000"/>
              <a:gd name="connsiteX679" fmla="*/ 1342441 w 7467600"/>
              <a:gd name="connsiteY679" fmla="*/ 1173017 h 6858000"/>
              <a:gd name="connsiteX680" fmla="*/ 1367925 w 7467600"/>
              <a:gd name="connsiteY680" fmla="*/ 1135648 h 6858000"/>
              <a:gd name="connsiteX681" fmla="*/ 1771401 w 7467600"/>
              <a:gd name="connsiteY681" fmla="*/ 1806673 h 6858000"/>
              <a:gd name="connsiteX682" fmla="*/ 1972385 w 7467600"/>
              <a:gd name="connsiteY682" fmla="*/ 2198735 h 6858000"/>
              <a:gd name="connsiteX683" fmla="*/ 2040892 w 7467600"/>
              <a:gd name="connsiteY683" fmla="*/ 2405205 h 6858000"/>
              <a:gd name="connsiteX684" fmla="*/ 2131689 w 7467600"/>
              <a:gd name="connsiteY684" fmla="*/ 1936926 h 6858000"/>
              <a:gd name="connsiteX685" fmla="*/ 2454820 w 7467600"/>
              <a:gd name="connsiteY685" fmla="*/ 1248808 h 6858000"/>
              <a:gd name="connsiteX686" fmla="*/ 2492512 w 7467600"/>
              <a:gd name="connsiteY686" fmla="*/ 1302920 h 6858000"/>
              <a:gd name="connsiteX687" fmla="*/ 2081216 w 7467600"/>
              <a:gd name="connsiteY687" fmla="*/ 2527513 h 6858000"/>
              <a:gd name="connsiteX688" fmla="*/ 2081211 w 7467600"/>
              <a:gd name="connsiteY688" fmla="*/ 2528916 h 6858000"/>
              <a:gd name="connsiteX689" fmla="*/ 2199067 w 7467600"/>
              <a:gd name="connsiteY689" fmla="*/ 2884061 h 6858000"/>
              <a:gd name="connsiteX690" fmla="*/ 3192586 w 7467600"/>
              <a:gd name="connsiteY690" fmla="*/ 3411496 h 6858000"/>
              <a:gd name="connsiteX691" fmla="*/ 3182620 w 7467600"/>
              <a:gd name="connsiteY691" fmla="*/ 3483279 h 6858000"/>
              <a:gd name="connsiteX692" fmla="*/ 2435119 w 7467600"/>
              <a:gd name="connsiteY692" fmla="*/ 3080173 h 6858000"/>
              <a:gd name="connsiteX693" fmla="*/ 2410152 w 7467600"/>
              <a:gd name="connsiteY693" fmla="*/ 3063751 h 6858000"/>
              <a:gd name="connsiteX694" fmla="*/ 2408099 w 7467600"/>
              <a:gd name="connsiteY694" fmla="*/ 3064403 h 6858000"/>
              <a:gd name="connsiteX695" fmla="*/ 2407218 w 7467600"/>
              <a:gd name="connsiteY695" fmla="*/ 3070324 h 6858000"/>
              <a:gd name="connsiteX696" fmla="*/ 2380138 w 7467600"/>
              <a:gd name="connsiteY696" fmla="*/ 3099341 h 6858000"/>
              <a:gd name="connsiteX697" fmla="*/ 1765923 w 7467600"/>
              <a:gd name="connsiteY697" fmla="*/ 3581043 h 6858000"/>
              <a:gd name="connsiteX698" fmla="*/ 1702258 w 7467600"/>
              <a:gd name="connsiteY698" fmla="*/ 3612286 h 6858000"/>
              <a:gd name="connsiteX699" fmla="*/ 1538370 w 7467600"/>
              <a:gd name="connsiteY699" fmla="*/ 3811804 h 6858000"/>
              <a:gd name="connsiteX700" fmla="*/ 542867 w 7467600"/>
              <a:gd name="connsiteY700" fmla="*/ 4944092 h 6858000"/>
              <a:gd name="connsiteX701" fmla="*/ 515800 w 7467600"/>
              <a:gd name="connsiteY701" fmla="*/ 4862180 h 6858000"/>
              <a:gd name="connsiteX702" fmla="*/ 909145 w 7467600"/>
              <a:gd name="connsiteY702" fmla="*/ 4199225 h 6858000"/>
              <a:gd name="connsiteX703" fmla="*/ 1214067 w 7467600"/>
              <a:gd name="connsiteY703" fmla="*/ 3908561 h 6858000"/>
              <a:gd name="connsiteX704" fmla="*/ 640967 w 7467600"/>
              <a:gd name="connsiteY704" fmla="*/ 4105601 h 6858000"/>
              <a:gd name="connsiteX705" fmla="*/ 112563 w 7467600"/>
              <a:gd name="connsiteY705" fmla="*/ 4396952 h 6858000"/>
              <a:gd name="connsiteX706" fmla="*/ 0 w 7467600"/>
              <a:gd name="connsiteY706" fmla="*/ 4466006 h 6858000"/>
              <a:gd name="connsiteX707" fmla="*/ 0 w 7467600"/>
              <a:gd name="connsiteY707" fmla="*/ 4233763 h 6858000"/>
              <a:gd name="connsiteX708" fmla="*/ 36881 w 7467600"/>
              <a:gd name="connsiteY708" fmla="*/ 4200118 h 6858000"/>
              <a:gd name="connsiteX709" fmla="*/ 910534 w 7467600"/>
              <a:gd name="connsiteY709" fmla="*/ 3629753 h 6858000"/>
              <a:gd name="connsiteX710" fmla="*/ 1578717 w 7467600"/>
              <a:gd name="connsiteY710" fmla="*/ 3575982 h 6858000"/>
              <a:gd name="connsiteX711" fmla="*/ 2338780 w 7467600"/>
              <a:gd name="connsiteY711" fmla="*/ 3033725 h 6858000"/>
              <a:gd name="connsiteX712" fmla="*/ 1807991 w 7467600"/>
              <a:gd name="connsiteY712" fmla="*/ 2807184 h 6858000"/>
              <a:gd name="connsiteX713" fmla="*/ 1416358 w 7467600"/>
              <a:gd name="connsiteY713" fmla="*/ 3112571 h 6858000"/>
              <a:gd name="connsiteX714" fmla="*/ 939066 w 7467600"/>
              <a:gd name="connsiteY714" fmla="*/ 3378798 h 6858000"/>
              <a:gd name="connsiteX715" fmla="*/ 115099 w 7467600"/>
              <a:gd name="connsiteY715" fmla="*/ 3607650 h 6858000"/>
              <a:gd name="connsiteX716" fmla="*/ 97284 w 7467600"/>
              <a:gd name="connsiteY716" fmla="*/ 3520393 h 6858000"/>
              <a:gd name="connsiteX717" fmla="*/ 922050 w 7467600"/>
              <a:gd name="connsiteY717" fmla="*/ 3074867 h 6858000"/>
              <a:gd name="connsiteX718" fmla="*/ 1405265 w 7467600"/>
              <a:gd name="connsiteY718" fmla="*/ 3016319 h 6858000"/>
              <a:gd name="connsiteX719" fmla="*/ 1407512 w 7467600"/>
              <a:gd name="connsiteY719" fmla="*/ 3018001 h 6858000"/>
              <a:gd name="connsiteX720" fmla="*/ 1726266 w 7467600"/>
              <a:gd name="connsiteY720" fmla="*/ 2777274 h 6858000"/>
              <a:gd name="connsiteX721" fmla="*/ 625390 w 7467600"/>
              <a:gd name="connsiteY721" fmla="*/ 2514541 h 6858000"/>
              <a:gd name="connsiteX722" fmla="*/ 619799 w 7467600"/>
              <a:gd name="connsiteY722" fmla="*/ 2527180 h 6858000"/>
              <a:gd name="connsiteX723" fmla="*/ 310030 w 7467600"/>
              <a:gd name="connsiteY723" fmla="*/ 2771818 h 6858000"/>
              <a:gd name="connsiteX724" fmla="*/ 173877 w 7467600"/>
              <a:gd name="connsiteY724" fmla="*/ 2937056 h 6858000"/>
              <a:gd name="connsiteX725" fmla="*/ 77889 w 7467600"/>
              <a:gd name="connsiteY725" fmla="*/ 3138440 h 6858000"/>
              <a:gd name="connsiteX726" fmla="*/ 0 w 7467600"/>
              <a:gd name="connsiteY726" fmla="*/ 3271395 h 6858000"/>
              <a:gd name="connsiteX727" fmla="*/ 0 w 7467600"/>
              <a:gd name="connsiteY727" fmla="*/ 3153002 h 6858000"/>
              <a:gd name="connsiteX728" fmla="*/ 2386 w 7467600"/>
              <a:gd name="connsiteY728" fmla="*/ 3149203 h 6858000"/>
              <a:gd name="connsiteX729" fmla="*/ 89753 w 7467600"/>
              <a:gd name="connsiteY729" fmla="*/ 2987702 h 6858000"/>
              <a:gd name="connsiteX730" fmla="*/ 76869 w 7467600"/>
              <a:gd name="connsiteY730" fmla="*/ 3005404 h 6858000"/>
              <a:gd name="connsiteX731" fmla="*/ 32049 w 7467600"/>
              <a:gd name="connsiteY731" fmla="*/ 3065814 h 6858000"/>
              <a:gd name="connsiteX732" fmla="*/ 0 w 7467600"/>
              <a:gd name="connsiteY732" fmla="*/ 3108744 h 6858000"/>
              <a:gd name="connsiteX733" fmla="*/ 0 w 7467600"/>
              <a:gd name="connsiteY733" fmla="*/ 3058059 h 6858000"/>
              <a:gd name="connsiteX734" fmla="*/ 7610 w 7467600"/>
              <a:gd name="connsiteY734" fmla="*/ 3047889 h 6858000"/>
              <a:gd name="connsiteX735" fmla="*/ 52419 w 7467600"/>
              <a:gd name="connsiteY735" fmla="*/ 2987479 h 6858000"/>
              <a:gd name="connsiteX736" fmla="*/ 59142 w 7467600"/>
              <a:gd name="connsiteY736" fmla="*/ 2978488 h 6858000"/>
              <a:gd name="connsiteX737" fmla="*/ 0 w 7467600"/>
              <a:gd name="connsiteY737" fmla="*/ 3015334 h 6858000"/>
              <a:gd name="connsiteX738" fmla="*/ 0 w 7467600"/>
              <a:gd name="connsiteY738" fmla="*/ 2914286 h 6858000"/>
              <a:gd name="connsiteX739" fmla="*/ 36383 w 7467600"/>
              <a:gd name="connsiteY739" fmla="*/ 2901128 h 6858000"/>
              <a:gd name="connsiteX740" fmla="*/ 156329 w 7467600"/>
              <a:gd name="connsiteY740" fmla="*/ 2840533 h 6858000"/>
              <a:gd name="connsiteX741" fmla="*/ 358355 w 7467600"/>
              <a:gd name="connsiteY741" fmla="*/ 2620471 h 6858000"/>
              <a:gd name="connsiteX742" fmla="*/ 510577 w 7467600"/>
              <a:gd name="connsiteY742" fmla="*/ 2501244 h 6858000"/>
              <a:gd name="connsiteX743" fmla="*/ 211967 w 7467600"/>
              <a:gd name="connsiteY743" fmla="*/ 2479171 h 6858000"/>
              <a:gd name="connsiteX744" fmla="*/ 0 w 7467600"/>
              <a:gd name="connsiteY744" fmla="*/ 2476398 h 6858000"/>
              <a:gd name="connsiteX745" fmla="*/ 0 w 7467600"/>
              <a:gd name="connsiteY745" fmla="*/ 2389189 h 6858000"/>
              <a:gd name="connsiteX746" fmla="*/ 103062 w 7467600"/>
              <a:gd name="connsiteY746" fmla="*/ 2389518 h 6858000"/>
              <a:gd name="connsiteX747" fmla="*/ 510734 w 7467600"/>
              <a:gd name="connsiteY747" fmla="*/ 2416201 h 6858000"/>
              <a:gd name="connsiteX748" fmla="*/ 279257 w 7467600"/>
              <a:gd name="connsiteY748" fmla="*/ 2092102 h 6858000"/>
              <a:gd name="connsiteX749" fmla="*/ 65265 w 7467600"/>
              <a:gd name="connsiteY749" fmla="*/ 2006049 h 6858000"/>
              <a:gd name="connsiteX750" fmla="*/ 0 w 7467600"/>
              <a:gd name="connsiteY750" fmla="*/ 1982532 h 6858000"/>
              <a:gd name="connsiteX751" fmla="*/ 0 w 7467600"/>
              <a:gd name="connsiteY751" fmla="*/ 1912789 h 6858000"/>
              <a:gd name="connsiteX752" fmla="*/ 97460 w 7467600"/>
              <a:gd name="connsiteY752" fmla="*/ 1953725 h 6858000"/>
              <a:gd name="connsiteX753" fmla="*/ 221272 w 7467600"/>
              <a:gd name="connsiteY753" fmla="*/ 1980766 h 6858000"/>
              <a:gd name="connsiteX754" fmla="*/ 116765 w 7467600"/>
              <a:gd name="connsiteY754" fmla="*/ 1911033 h 6858000"/>
              <a:gd name="connsiteX755" fmla="*/ 16405 w 7467600"/>
              <a:gd name="connsiteY755" fmla="*/ 1803412 h 6858000"/>
              <a:gd name="connsiteX756" fmla="*/ 0 w 7467600"/>
              <a:gd name="connsiteY756" fmla="*/ 1784777 h 6858000"/>
              <a:gd name="connsiteX757" fmla="*/ 0 w 7467600"/>
              <a:gd name="connsiteY757" fmla="*/ 1740082 h 6858000"/>
              <a:gd name="connsiteX758" fmla="*/ 39394 w 7467600"/>
              <a:gd name="connsiteY758" fmla="*/ 1784856 h 6858000"/>
              <a:gd name="connsiteX759" fmla="*/ 135813 w 7467600"/>
              <a:gd name="connsiteY759" fmla="*/ 1888838 h 6858000"/>
              <a:gd name="connsiteX760" fmla="*/ 242575 w 7467600"/>
              <a:gd name="connsiteY760" fmla="*/ 1958841 h 6858000"/>
              <a:gd name="connsiteX761" fmla="*/ 82197 w 7467600"/>
              <a:gd name="connsiteY761" fmla="*/ 1754826 h 6858000"/>
              <a:gd name="connsiteX762" fmla="*/ 0 w 7467600"/>
              <a:gd name="connsiteY762" fmla="*/ 1679650 h 6858000"/>
              <a:gd name="connsiteX763" fmla="*/ 0 w 7467600"/>
              <a:gd name="connsiteY763" fmla="*/ 1602463 h 6858000"/>
              <a:gd name="connsiteX764" fmla="*/ 84689 w 7467600"/>
              <a:gd name="connsiteY764" fmla="*/ 1677442 h 6858000"/>
              <a:gd name="connsiteX765" fmla="*/ 298437 w 7467600"/>
              <a:gd name="connsiteY765" fmla="*/ 1968019 h 6858000"/>
              <a:gd name="connsiteX766" fmla="*/ 227269 w 7467600"/>
              <a:gd name="connsiteY766" fmla="*/ 1114064 h 6858000"/>
              <a:gd name="connsiteX767" fmla="*/ 248003 w 7467600"/>
              <a:gd name="connsiteY767" fmla="*/ 1089613 h 6858000"/>
              <a:gd name="connsiteX768" fmla="*/ 427020 w 7467600"/>
              <a:gd name="connsiteY768" fmla="*/ 1619803 h 6858000"/>
              <a:gd name="connsiteX769" fmla="*/ 340345 w 7467600"/>
              <a:gd name="connsiteY769" fmla="*/ 2027739 h 6858000"/>
              <a:gd name="connsiteX770" fmla="*/ 360865 w 7467600"/>
              <a:gd name="connsiteY770" fmla="*/ 2044827 h 6858000"/>
              <a:gd name="connsiteX771" fmla="*/ 560414 w 7467600"/>
              <a:gd name="connsiteY771" fmla="*/ 2421457 h 6858000"/>
              <a:gd name="connsiteX772" fmla="*/ 1359703 w 7467600"/>
              <a:gd name="connsiteY772" fmla="*/ 2578554 h 6858000"/>
              <a:gd name="connsiteX773" fmla="*/ 1359422 w 7467600"/>
              <a:gd name="connsiteY773" fmla="*/ 2577994 h 6858000"/>
              <a:gd name="connsiteX774" fmla="*/ 828701 w 7467600"/>
              <a:gd name="connsiteY774" fmla="*/ 1839520 h 6858000"/>
              <a:gd name="connsiteX775" fmla="*/ 494427 w 7467600"/>
              <a:gd name="connsiteY775" fmla="*/ 1092333 h 6858000"/>
              <a:gd name="connsiteX776" fmla="*/ 506322 w 7467600"/>
              <a:gd name="connsiteY776" fmla="*/ 1020997 h 6858000"/>
              <a:gd name="connsiteX777" fmla="*/ 4570198 w 7467600"/>
              <a:gd name="connsiteY777" fmla="*/ 978081 h 6858000"/>
              <a:gd name="connsiteX778" fmla="*/ 4523691 w 7467600"/>
              <a:gd name="connsiteY778" fmla="*/ 1127776 h 6858000"/>
              <a:gd name="connsiteX779" fmla="*/ 4509875 w 7467600"/>
              <a:gd name="connsiteY779" fmla="*/ 1167552 h 6858000"/>
              <a:gd name="connsiteX780" fmla="*/ 4478168 w 7467600"/>
              <a:gd name="connsiteY780" fmla="*/ 1260735 h 6858000"/>
              <a:gd name="connsiteX781" fmla="*/ 4409309 w 7467600"/>
              <a:gd name="connsiteY781" fmla="*/ 1666996 h 6858000"/>
              <a:gd name="connsiteX782" fmla="*/ 4370031 w 7467600"/>
              <a:gd name="connsiteY782" fmla="*/ 1955666 h 6858000"/>
              <a:gd name="connsiteX783" fmla="*/ 4570198 w 7467600"/>
              <a:gd name="connsiteY783" fmla="*/ 978081 h 6858000"/>
              <a:gd name="connsiteX784" fmla="*/ 4557898 w 7467600"/>
              <a:gd name="connsiteY784" fmla="*/ 900011 h 6858000"/>
              <a:gd name="connsiteX785" fmla="*/ 4344840 w 7467600"/>
              <a:gd name="connsiteY785" fmla="*/ 1922038 h 6858000"/>
              <a:gd name="connsiteX786" fmla="*/ 4378710 w 7467600"/>
              <a:gd name="connsiteY786" fmla="*/ 1665516 h 6858000"/>
              <a:gd name="connsiteX787" fmla="*/ 4448798 w 7467600"/>
              <a:gd name="connsiteY787" fmla="*/ 1253024 h 6858000"/>
              <a:gd name="connsiteX788" fmla="*/ 4480315 w 7467600"/>
              <a:gd name="connsiteY788" fmla="*/ 1158454 h 6858000"/>
              <a:gd name="connsiteX789" fmla="*/ 4494133 w 7467600"/>
              <a:gd name="connsiteY789" fmla="*/ 1118676 h 6858000"/>
              <a:gd name="connsiteX790" fmla="*/ 4557898 w 7467600"/>
              <a:gd name="connsiteY790" fmla="*/ 900011 h 6858000"/>
              <a:gd name="connsiteX791" fmla="*/ 5870151 w 7467600"/>
              <a:gd name="connsiteY791" fmla="*/ 898890 h 6858000"/>
              <a:gd name="connsiteX792" fmla="*/ 5861335 w 7467600"/>
              <a:gd name="connsiteY792" fmla="*/ 899177 h 6858000"/>
              <a:gd name="connsiteX793" fmla="*/ 5843702 w 7467600"/>
              <a:gd name="connsiteY793" fmla="*/ 899748 h 6858000"/>
              <a:gd name="connsiteX794" fmla="*/ 5651107 w 7467600"/>
              <a:gd name="connsiteY794" fmla="*/ 920306 h 6858000"/>
              <a:gd name="connsiteX795" fmla="*/ 5459407 w 7467600"/>
              <a:gd name="connsiteY795" fmla="*/ 940975 h 6858000"/>
              <a:gd name="connsiteX796" fmla="*/ 5374846 w 7467600"/>
              <a:gd name="connsiteY796" fmla="*/ 941988 h 6858000"/>
              <a:gd name="connsiteX797" fmla="*/ 5256105 w 7467600"/>
              <a:gd name="connsiteY797" fmla="*/ 945632 h 6858000"/>
              <a:gd name="connsiteX798" fmla="*/ 5107071 w 7467600"/>
              <a:gd name="connsiteY798" fmla="*/ 969720 h 6858000"/>
              <a:gd name="connsiteX799" fmla="*/ 4998681 w 7467600"/>
              <a:gd name="connsiteY799" fmla="*/ 988771 h 6858000"/>
              <a:gd name="connsiteX800" fmla="*/ 5870151 w 7467600"/>
              <a:gd name="connsiteY800" fmla="*/ 898890 h 6858000"/>
              <a:gd name="connsiteX801" fmla="*/ 5504425 w 7467600"/>
              <a:gd name="connsiteY801" fmla="*/ 848067 h 6858000"/>
              <a:gd name="connsiteX802" fmla="*/ 4968849 w 7467600"/>
              <a:gd name="connsiteY802" fmla="*/ 962318 h 6858000"/>
              <a:gd name="connsiteX803" fmla="*/ 5104039 w 7467600"/>
              <a:gd name="connsiteY803" fmla="*/ 940634 h 6858000"/>
              <a:gd name="connsiteX804" fmla="*/ 5256311 w 7467600"/>
              <a:gd name="connsiteY804" fmla="*/ 916490 h 6858000"/>
              <a:gd name="connsiteX805" fmla="*/ 5377381 w 7467600"/>
              <a:gd name="connsiteY805" fmla="*/ 912671 h 6858000"/>
              <a:gd name="connsiteX806" fmla="*/ 5460148 w 7467600"/>
              <a:gd name="connsiteY806" fmla="*/ 911442 h 6858000"/>
              <a:gd name="connsiteX807" fmla="*/ 5648971 w 7467600"/>
              <a:gd name="connsiteY807" fmla="*/ 891331 h 6858000"/>
              <a:gd name="connsiteX808" fmla="*/ 5844807 w 7467600"/>
              <a:gd name="connsiteY808" fmla="*/ 870718 h 6858000"/>
              <a:gd name="connsiteX809" fmla="*/ 5862975 w 7467600"/>
              <a:gd name="connsiteY809" fmla="*/ 869756 h 6858000"/>
              <a:gd name="connsiteX810" fmla="*/ 5920887 w 7467600"/>
              <a:gd name="connsiteY810" fmla="*/ 865929 h 6858000"/>
              <a:gd name="connsiteX811" fmla="*/ 5504425 w 7467600"/>
              <a:gd name="connsiteY811" fmla="*/ 848067 h 6858000"/>
              <a:gd name="connsiteX812" fmla="*/ 3607114 w 7467600"/>
              <a:gd name="connsiteY812" fmla="*/ 467441 h 6858000"/>
              <a:gd name="connsiteX813" fmla="*/ 3296242 w 7467600"/>
              <a:gd name="connsiteY813" fmla="*/ 807991 h 6858000"/>
              <a:gd name="connsiteX814" fmla="*/ 3174674 w 7467600"/>
              <a:gd name="connsiteY814" fmla="*/ 919759 h 6858000"/>
              <a:gd name="connsiteX815" fmla="*/ 3042978 w 7467600"/>
              <a:gd name="connsiteY815" fmla="*/ 1054894 h 6858000"/>
              <a:gd name="connsiteX816" fmla="*/ 2968914 w 7467600"/>
              <a:gd name="connsiteY816" fmla="*/ 1133756 h 6858000"/>
              <a:gd name="connsiteX817" fmla="*/ 3103823 w 7467600"/>
              <a:gd name="connsiteY817" fmla="*/ 1026814 h 6858000"/>
              <a:gd name="connsiteX818" fmla="*/ 3607114 w 7467600"/>
              <a:gd name="connsiteY818" fmla="*/ 467441 h 6858000"/>
              <a:gd name="connsiteX819" fmla="*/ 3744487 w 7467600"/>
              <a:gd name="connsiteY819" fmla="*/ 383136 h 6858000"/>
              <a:gd name="connsiteX820" fmla="*/ 3970213 w 7467600"/>
              <a:gd name="connsiteY820" fmla="*/ 995559 h 6858000"/>
              <a:gd name="connsiteX821" fmla="*/ 3744487 w 7467600"/>
              <a:gd name="connsiteY821" fmla="*/ 383136 h 6858000"/>
              <a:gd name="connsiteX822" fmla="*/ 3624562 w 7467600"/>
              <a:gd name="connsiteY822" fmla="*/ 367041 h 6858000"/>
              <a:gd name="connsiteX823" fmla="*/ 3489712 w 7467600"/>
              <a:gd name="connsiteY823" fmla="*/ 485386 h 6858000"/>
              <a:gd name="connsiteX824" fmla="*/ 3182994 w 7467600"/>
              <a:gd name="connsiteY824" fmla="*/ 828265 h 6858000"/>
              <a:gd name="connsiteX825" fmla="*/ 2892114 w 7467600"/>
              <a:gd name="connsiteY825" fmla="*/ 1172635 h 6858000"/>
              <a:gd name="connsiteX826" fmla="*/ 3021459 w 7467600"/>
              <a:gd name="connsiteY826" fmla="*/ 1035385 h 6858000"/>
              <a:gd name="connsiteX827" fmla="*/ 3153873 w 7467600"/>
              <a:gd name="connsiteY827" fmla="*/ 898971 h 6858000"/>
              <a:gd name="connsiteX828" fmla="*/ 3276511 w 7467600"/>
              <a:gd name="connsiteY828" fmla="*/ 786423 h 6858000"/>
              <a:gd name="connsiteX829" fmla="*/ 3584154 w 7467600"/>
              <a:gd name="connsiteY829" fmla="*/ 448218 h 6858000"/>
              <a:gd name="connsiteX830" fmla="*/ 3624562 w 7467600"/>
              <a:gd name="connsiteY830" fmla="*/ 367041 h 6858000"/>
              <a:gd name="connsiteX831" fmla="*/ 3766672 w 7467600"/>
              <a:gd name="connsiteY831" fmla="*/ 359429 h 6858000"/>
              <a:gd name="connsiteX832" fmla="*/ 3996338 w 7467600"/>
              <a:gd name="connsiteY832" fmla="*/ 968237 h 6858000"/>
              <a:gd name="connsiteX833" fmla="*/ 3766672 w 7467600"/>
              <a:gd name="connsiteY833" fmla="*/ 359429 h 6858000"/>
              <a:gd name="connsiteX834" fmla="*/ 5805386 w 7467600"/>
              <a:gd name="connsiteY834" fmla="*/ 239240 h 6858000"/>
              <a:gd name="connsiteX835" fmla="*/ 5736947 w 7467600"/>
              <a:gd name="connsiteY835" fmla="*/ 261367 h 6858000"/>
              <a:gd name="connsiteX836" fmla="*/ 5427012 w 7467600"/>
              <a:gd name="connsiteY836" fmla="*/ 311272 h 6858000"/>
              <a:gd name="connsiteX837" fmla="*/ 5147818 w 7467600"/>
              <a:gd name="connsiteY837" fmla="*/ 322112 h 6858000"/>
              <a:gd name="connsiteX838" fmla="*/ 5060854 w 7467600"/>
              <a:gd name="connsiteY838" fmla="*/ 311882 h 6858000"/>
              <a:gd name="connsiteX839" fmla="*/ 4945989 w 7467600"/>
              <a:gd name="connsiteY839" fmla="*/ 300516 h 6858000"/>
              <a:gd name="connsiteX840" fmla="*/ 5410479 w 7467600"/>
              <a:gd name="connsiteY840" fmla="*/ 348434 h 6858000"/>
              <a:gd name="connsiteX841" fmla="*/ 5805386 w 7467600"/>
              <a:gd name="connsiteY841" fmla="*/ 239240 h 6858000"/>
              <a:gd name="connsiteX842" fmla="*/ 5905192 w 7467600"/>
              <a:gd name="connsiteY842" fmla="*/ 163079 h 6858000"/>
              <a:gd name="connsiteX843" fmla="*/ 5865655 w 7467600"/>
              <a:gd name="connsiteY843" fmla="*/ 171901 h 6858000"/>
              <a:gd name="connsiteX844" fmla="*/ 5259740 w 7467600"/>
              <a:gd name="connsiteY844" fmla="*/ 257013 h 6858000"/>
              <a:gd name="connsiteX845" fmla="*/ 5208466 w 7467600"/>
              <a:gd name="connsiteY845" fmla="*/ 257550 h 6858000"/>
              <a:gd name="connsiteX846" fmla="*/ 4980204 w 7467600"/>
              <a:gd name="connsiteY846" fmla="*/ 271903 h 6858000"/>
              <a:gd name="connsiteX847" fmla="*/ 5068068 w 7467600"/>
              <a:gd name="connsiteY847" fmla="*/ 282244 h 6858000"/>
              <a:gd name="connsiteX848" fmla="*/ 5153231 w 7467600"/>
              <a:gd name="connsiteY848" fmla="*/ 292240 h 6858000"/>
              <a:gd name="connsiteX849" fmla="*/ 5426491 w 7467600"/>
              <a:gd name="connsiteY849" fmla="*/ 281128 h 6858000"/>
              <a:gd name="connsiteX850" fmla="*/ 5731212 w 7467600"/>
              <a:gd name="connsiteY850" fmla="*/ 231951 h 6858000"/>
              <a:gd name="connsiteX851" fmla="*/ 5905192 w 7467600"/>
              <a:gd name="connsiteY851" fmla="*/ 163079 h 6858000"/>
              <a:gd name="connsiteX852" fmla="*/ 5944437 w 7467600"/>
              <a:gd name="connsiteY852" fmla="*/ 113829 h 6858000"/>
              <a:gd name="connsiteX853" fmla="*/ 5825032 w 7467600"/>
              <a:gd name="connsiteY853" fmla="*/ 146405 h 6858000"/>
              <a:gd name="connsiteX854" fmla="*/ 4955599 w 7467600"/>
              <a:gd name="connsiteY854" fmla="*/ 247008 h 6858000"/>
              <a:gd name="connsiteX855" fmla="*/ 5210104 w 7467600"/>
              <a:gd name="connsiteY855" fmla="*/ 228123 h 6858000"/>
              <a:gd name="connsiteX856" fmla="*/ 5261015 w 7467600"/>
              <a:gd name="connsiteY856" fmla="*/ 227087 h 6858000"/>
              <a:gd name="connsiteX857" fmla="*/ 5861181 w 7467600"/>
              <a:gd name="connsiteY857" fmla="*/ 143093 h 6858000"/>
              <a:gd name="connsiteX858" fmla="*/ 5961252 w 7467600"/>
              <a:gd name="connsiteY858" fmla="*/ 114820 h 6858000"/>
              <a:gd name="connsiteX859" fmla="*/ 5944437 w 7467600"/>
              <a:gd name="connsiteY859" fmla="*/ 113829 h 6858000"/>
              <a:gd name="connsiteX860" fmla="*/ 3882765 w 7467600"/>
              <a:gd name="connsiteY860" fmla="*/ 0 h 6858000"/>
              <a:gd name="connsiteX861" fmla="*/ 3995099 w 7467600"/>
              <a:gd name="connsiteY861" fmla="*/ 0 h 6858000"/>
              <a:gd name="connsiteX862" fmla="*/ 4163818 w 7467600"/>
              <a:gd name="connsiteY862" fmla="*/ 234104 h 6858000"/>
              <a:gd name="connsiteX863" fmla="*/ 4172099 w 7467600"/>
              <a:gd name="connsiteY863" fmla="*/ 234207 h 6858000"/>
              <a:gd name="connsiteX864" fmla="*/ 4784282 w 7467600"/>
              <a:gd name="connsiteY864" fmla="*/ 276561 h 6858000"/>
              <a:gd name="connsiteX865" fmla="*/ 4801687 w 7467600"/>
              <a:gd name="connsiteY865" fmla="*/ 267764 h 6858000"/>
              <a:gd name="connsiteX866" fmla="*/ 6082788 w 7467600"/>
              <a:gd name="connsiteY866" fmla="*/ 64119 h 6858000"/>
              <a:gd name="connsiteX867" fmla="*/ 6099442 w 7467600"/>
              <a:gd name="connsiteY867" fmla="*/ 82568 h 6858000"/>
              <a:gd name="connsiteX868" fmla="*/ 4804137 w 7467600"/>
              <a:gd name="connsiteY868" fmla="*/ 320931 h 6858000"/>
              <a:gd name="connsiteX869" fmla="*/ 4227047 w 7467600"/>
              <a:gd name="connsiteY869" fmla="*/ 313415 h 6858000"/>
              <a:gd name="connsiteX870" fmla="*/ 4346041 w 7467600"/>
              <a:gd name="connsiteY870" fmla="*/ 456086 h 6858000"/>
              <a:gd name="connsiteX871" fmla="*/ 4870967 w 7467600"/>
              <a:gd name="connsiteY871" fmla="*/ 963061 h 6858000"/>
              <a:gd name="connsiteX872" fmla="*/ 4889647 w 7467600"/>
              <a:gd name="connsiteY872" fmla="*/ 957147 h 6858000"/>
              <a:gd name="connsiteX873" fmla="*/ 5422504 w 7467600"/>
              <a:gd name="connsiteY873" fmla="*/ 805191 h 6858000"/>
              <a:gd name="connsiteX874" fmla="*/ 6087656 w 7467600"/>
              <a:gd name="connsiteY874" fmla="*/ 826703 h 6858000"/>
              <a:gd name="connsiteX875" fmla="*/ 6058717 w 7467600"/>
              <a:gd name="connsiteY875" fmla="*/ 865992 h 6858000"/>
              <a:gd name="connsiteX876" fmla="*/ 4974153 w 7467600"/>
              <a:gd name="connsiteY876" fmla="*/ 1045456 h 6858000"/>
              <a:gd name="connsiteX877" fmla="*/ 5627835 w 7467600"/>
              <a:gd name="connsiteY877" fmla="*/ 1472077 h 6858000"/>
              <a:gd name="connsiteX878" fmla="*/ 5629817 w 7467600"/>
              <a:gd name="connsiteY878" fmla="*/ 1471412 h 6858000"/>
              <a:gd name="connsiteX879" fmla="*/ 5634124 w 7467600"/>
              <a:gd name="connsiteY879" fmla="*/ 1470572 h 6858000"/>
              <a:gd name="connsiteX880" fmla="*/ 5755832 w 7467600"/>
              <a:gd name="connsiteY880" fmla="*/ 1383886 h 6858000"/>
              <a:gd name="connsiteX881" fmla="*/ 6014186 w 7467600"/>
              <a:gd name="connsiteY881" fmla="*/ 1279799 h 6858000"/>
              <a:gd name="connsiteX882" fmla="*/ 6901619 w 7467600"/>
              <a:gd name="connsiteY882" fmla="*/ 1047874 h 6858000"/>
              <a:gd name="connsiteX883" fmla="*/ 6931566 w 7467600"/>
              <a:gd name="connsiteY883" fmla="*/ 1062034 h 6858000"/>
              <a:gd name="connsiteX884" fmla="*/ 5790982 w 7467600"/>
              <a:gd name="connsiteY884" fmla="*/ 1561380 h 6858000"/>
              <a:gd name="connsiteX885" fmla="*/ 6188971 w 7467600"/>
              <a:gd name="connsiteY885" fmla="*/ 1755168 h 6858000"/>
              <a:gd name="connsiteX886" fmla="*/ 6202446 w 7467600"/>
              <a:gd name="connsiteY886" fmla="*/ 1752268 h 6858000"/>
              <a:gd name="connsiteX887" fmla="*/ 7179560 w 7467600"/>
              <a:gd name="connsiteY887" fmla="*/ 1467551 h 6858000"/>
              <a:gd name="connsiteX888" fmla="*/ 7158730 w 7467600"/>
              <a:gd name="connsiteY888" fmla="*/ 1507835 h 6858000"/>
              <a:gd name="connsiteX889" fmla="*/ 6326959 w 7467600"/>
              <a:gd name="connsiteY889" fmla="*/ 1817686 h 6858000"/>
              <a:gd name="connsiteX890" fmla="*/ 6537433 w 7467600"/>
              <a:gd name="connsiteY890" fmla="*/ 1907790 h 6858000"/>
              <a:gd name="connsiteX891" fmla="*/ 6550221 w 7467600"/>
              <a:gd name="connsiteY891" fmla="*/ 1910729 h 6858000"/>
              <a:gd name="connsiteX892" fmla="*/ 6964438 w 7467600"/>
              <a:gd name="connsiteY892" fmla="*/ 2209505 h 6858000"/>
              <a:gd name="connsiteX893" fmla="*/ 7367862 w 7467600"/>
              <a:gd name="connsiteY893" fmla="*/ 2806833 h 6858000"/>
              <a:gd name="connsiteX894" fmla="*/ 7364329 w 7467600"/>
              <a:gd name="connsiteY894" fmla="*/ 2826907 h 6858000"/>
              <a:gd name="connsiteX895" fmla="*/ 7290545 w 7467600"/>
              <a:gd name="connsiteY895" fmla="*/ 2850663 h 6858000"/>
              <a:gd name="connsiteX896" fmla="*/ 6472036 w 7467600"/>
              <a:gd name="connsiteY896" fmla="*/ 1959003 h 6858000"/>
              <a:gd name="connsiteX897" fmla="*/ 5792897 w 7467600"/>
              <a:gd name="connsiteY897" fmla="*/ 1647747 h 6858000"/>
              <a:gd name="connsiteX898" fmla="*/ 5842751 w 7467600"/>
              <a:gd name="connsiteY898" fmla="*/ 1816112 h 6858000"/>
              <a:gd name="connsiteX899" fmla="*/ 5847424 w 7467600"/>
              <a:gd name="connsiteY899" fmla="*/ 1815776 h 6858000"/>
              <a:gd name="connsiteX900" fmla="*/ 6399821 w 7467600"/>
              <a:gd name="connsiteY900" fmla="*/ 2344799 h 6858000"/>
              <a:gd name="connsiteX901" fmla="*/ 6323232 w 7467600"/>
              <a:gd name="connsiteY901" fmla="*/ 2389634 h 6858000"/>
              <a:gd name="connsiteX902" fmla="*/ 5942958 w 7467600"/>
              <a:gd name="connsiteY902" fmla="*/ 2077708 h 6858000"/>
              <a:gd name="connsiteX903" fmla="*/ 5921559 w 7467600"/>
              <a:gd name="connsiteY903" fmla="*/ 2378596 h 6858000"/>
              <a:gd name="connsiteX904" fmla="*/ 5817651 w 7467600"/>
              <a:gd name="connsiteY904" fmla="*/ 3023919 h 6858000"/>
              <a:gd name="connsiteX905" fmla="*/ 5729634 w 7467600"/>
              <a:gd name="connsiteY905" fmla="*/ 3051849 h 6858000"/>
              <a:gd name="connsiteX906" fmla="*/ 5611018 w 7467600"/>
              <a:gd name="connsiteY906" fmla="*/ 2316769 h 6858000"/>
              <a:gd name="connsiteX907" fmla="*/ 5687608 w 7467600"/>
              <a:gd name="connsiteY907" fmla="*/ 2039972 h 6858000"/>
              <a:gd name="connsiteX908" fmla="*/ 5657554 w 7467600"/>
              <a:gd name="connsiteY908" fmla="*/ 1576445 h 6858000"/>
              <a:gd name="connsiteX909" fmla="*/ 5150475 w 7467600"/>
              <a:gd name="connsiteY909" fmla="*/ 1274012 h 6858000"/>
              <a:gd name="connsiteX910" fmla="*/ 5349142 w 7467600"/>
              <a:gd name="connsiteY910" fmla="*/ 2204405 h 6858000"/>
              <a:gd name="connsiteX911" fmla="*/ 5262214 w 7467600"/>
              <a:gd name="connsiteY911" fmla="*/ 2233836 h 6858000"/>
              <a:gd name="connsiteX912" fmla="*/ 4981539 w 7467600"/>
              <a:gd name="connsiteY912" fmla="*/ 1542201 h 6858000"/>
              <a:gd name="connsiteX913" fmla="*/ 4958461 w 7467600"/>
              <a:gd name="connsiteY913" fmla="*/ 1136957 h 6858000"/>
              <a:gd name="connsiteX914" fmla="*/ 4655015 w 7467600"/>
              <a:gd name="connsiteY914" fmla="*/ 891426 h 6858000"/>
              <a:gd name="connsiteX915" fmla="*/ 4348002 w 7467600"/>
              <a:gd name="connsiteY915" fmla="*/ 2205895 h 6858000"/>
              <a:gd name="connsiteX916" fmla="*/ 4262250 w 7467600"/>
              <a:gd name="connsiteY916" fmla="*/ 2219972 h 6858000"/>
              <a:gd name="connsiteX917" fmla="*/ 4550611 w 7467600"/>
              <a:gd name="connsiteY917" fmla="*/ 817540 h 6858000"/>
              <a:gd name="connsiteX918" fmla="*/ 4564418 w 7467600"/>
              <a:gd name="connsiteY918" fmla="*/ 808293 h 6858000"/>
              <a:gd name="connsiteX919" fmla="*/ 4266388 w 7467600"/>
              <a:gd name="connsiteY919" fmla="*/ 500083 h 6858000"/>
              <a:gd name="connsiteX920" fmla="*/ 4032842 w 7467600"/>
              <a:gd name="connsiteY920" fmla="*/ 211809 h 6858000"/>
              <a:gd name="connsiteX921" fmla="*/ 3882765 w 7467600"/>
              <a:gd name="connsiteY921" fmla="*/ 0 h 6858000"/>
              <a:gd name="connsiteX922" fmla="*/ 3721337 w 7467600"/>
              <a:gd name="connsiteY922" fmla="*/ 0 h 6858000"/>
              <a:gd name="connsiteX923" fmla="*/ 3797544 w 7467600"/>
              <a:gd name="connsiteY923" fmla="*/ 0 h 6858000"/>
              <a:gd name="connsiteX924" fmla="*/ 3775734 w 7467600"/>
              <a:gd name="connsiteY924" fmla="*/ 95131 h 6858000"/>
              <a:gd name="connsiteX925" fmla="*/ 3724807 w 7467600"/>
              <a:gd name="connsiteY925" fmla="*/ 272257 h 6858000"/>
              <a:gd name="connsiteX926" fmla="*/ 3726844 w 7467600"/>
              <a:gd name="connsiteY926" fmla="*/ 282988 h 6858000"/>
              <a:gd name="connsiteX927" fmla="*/ 3742664 w 7467600"/>
              <a:gd name="connsiteY927" fmla="*/ 279918 h 6858000"/>
              <a:gd name="connsiteX928" fmla="*/ 4103910 w 7467600"/>
              <a:gd name="connsiteY928" fmla="*/ 1161917 h 6858000"/>
              <a:gd name="connsiteX929" fmla="*/ 4020269 w 7467600"/>
              <a:gd name="connsiteY929" fmla="*/ 1200406 h 6858000"/>
              <a:gd name="connsiteX930" fmla="*/ 3674882 w 7467600"/>
              <a:gd name="connsiteY930" fmla="*/ 488524 h 6858000"/>
              <a:gd name="connsiteX931" fmla="*/ 3132682 w 7467600"/>
              <a:gd name="connsiteY931" fmla="*/ 1072284 h 6858000"/>
              <a:gd name="connsiteX932" fmla="*/ 2716346 w 7467600"/>
              <a:gd name="connsiteY932" fmla="*/ 1276376 h 6858000"/>
              <a:gd name="connsiteX933" fmla="*/ 2716772 w 7467600"/>
              <a:gd name="connsiteY933" fmla="*/ 1255462 h 6858000"/>
              <a:gd name="connsiteX934" fmla="*/ 3471096 w 7467600"/>
              <a:gd name="connsiteY934" fmla="*/ 437072 h 6858000"/>
              <a:gd name="connsiteX935" fmla="*/ 3639057 w 7467600"/>
              <a:gd name="connsiteY935" fmla="*/ 286334 h 6858000"/>
              <a:gd name="connsiteX936" fmla="*/ 3640309 w 7467600"/>
              <a:gd name="connsiteY936" fmla="*/ 284664 h 6858000"/>
              <a:gd name="connsiteX937" fmla="*/ 3646022 w 7467600"/>
              <a:gd name="connsiteY937" fmla="*/ 276711 h 6858000"/>
              <a:gd name="connsiteX938" fmla="*/ 3707943 w 7467600"/>
              <a:gd name="connsiteY938" fmla="*/ 65958 h 6858000"/>
              <a:gd name="connsiteX939" fmla="*/ 3721337 w 7467600"/>
              <a:gd name="connsiteY939" fmla="*/ 0 h 6858000"/>
              <a:gd name="connsiteX940" fmla="*/ 2867960 w 7467600"/>
              <a:gd name="connsiteY940" fmla="*/ 0 h 6858000"/>
              <a:gd name="connsiteX941" fmla="*/ 2926351 w 7467600"/>
              <a:gd name="connsiteY941" fmla="*/ 0 h 6858000"/>
              <a:gd name="connsiteX942" fmla="*/ 2902823 w 7467600"/>
              <a:gd name="connsiteY942" fmla="*/ 262929 h 6858000"/>
              <a:gd name="connsiteX943" fmla="*/ 2940663 w 7467600"/>
              <a:gd name="connsiteY943" fmla="*/ 140884 h 6858000"/>
              <a:gd name="connsiteX944" fmla="*/ 2947039 w 7467600"/>
              <a:gd name="connsiteY944" fmla="*/ 122524 h 6858000"/>
              <a:gd name="connsiteX945" fmla="*/ 2984316 w 7467600"/>
              <a:gd name="connsiteY945" fmla="*/ 0 h 6858000"/>
              <a:gd name="connsiteX946" fmla="*/ 3016114 w 7467600"/>
              <a:gd name="connsiteY946" fmla="*/ 0 h 6858000"/>
              <a:gd name="connsiteX947" fmla="*/ 2979949 w 7467600"/>
              <a:gd name="connsiteY947" fmla="*/ 119274 h 6858000"/>
              <a:gd name="connsiteX948" fmla="*/ 3023879 w 7467600"/>
              <a:gd name="connsiteY948" fmla="*/ 0 h 6858000"/>
              <a:gd name="connsiteX949" fmla="*/ 3105400 w 7467600"/>
              <a:gd name="connsiteY949" fmla="*/ 0 h 6858000"/>
              <a:gd name="connsiteX950" fmla="*/ 3094669 w 7467600"/>
              <a:gd name="connsiteY950" fmla="*/ 30308 h 6858000"/>
              <a:gd name="connsiteX951" fmla="*/ 2901945 w 7467600"/>
              <a:gd name="connsiteY951" fmla="*/ 466538 h 6858000"/>
              <a:gd name="connsiteX952" fmla="*/ 2815209 w 7467600"/>
              <a:gd name="connsiteY952" fmla="*/ 497361 h 6858000"/>
              <a:gd name="connsiteX953" fmla="*/ 2844845 w 7467600"/>
              <a:gd name="connsiteY953" fmla="*/ 127638 h 6858000"/>
              <a:gd name="connsiteX954" fmla="*/ 2867960 w 7467600"/>
              <a:gd name="connsiteY954" fmla="*/ 0 h 6858000"/>
              <a:gd name="connsiteX955" fmla="*/ 1057230 w 7467600"/>
              <a:gd name="connsiteY955" fmla="*/ 0 h 6858000"/>
              <a:gd name="connsiteX956" fmla="*/ 1111003 w 7467600"/>
              <a:gd name="connsiteY956" fmla="*/ 0 h 6858000"/>
              <a:gd name="connsiteX957" fmla="*/ 1125553 w 7467600"/>
              <a:gd name="connsiteY957" fmla="*/ 52588 h 6858000"/>
              <a:gd name="connsiteX958" fmla="*/ 1304276 w 7467600"/>
              <a:gd name="connsiteY958" fmla="*/ 476275 h 6858000"/>
              <a:gd name="connsiteX959" fmla="*/ 1492066 w 7467600"/>
              <a:gd name="connsiteY959" fmla="*/ 886333 h 6858000"/>
              <a:gd name="connsiteX960" fmla="*/ 1423698 w 7467600"/>
              <a:gd name="connsiteY960" fmla="*/ 710817 h 6858000"/>
              <a:gd name="connsiteX961" fmla="*/ 1357609 w 7467600"/>
              <a:gd name="connsiteY961" fmla="*/ 532892 h 6858000"/>
              <a:gd name="connsiteX962" fmla="*/ 1309550 w 7467600"/>
              <a:gd name="connsiteY962" fmla="*/ 374031 h 6858000"/>
              <a:gd name="connsiteX963" fmla="*/ 1193673 w 7467600"/>
              <a:gd name="connsiteY963" fmla="*/ 49533 h 6858000"/>
              <a:gd name="connsiteX964" fmla="*/ 1164391 w 7467600"/>
              <a:gd name="connsiteY964" fmla="*/ 0 h 6858000"/>
              <a:gd name="connsiteX965" fmla="*/ 1200666 w 7467600"/>
              <a:gd name="connsiteY965" fmla="*/ 0 h 6858000"/>
              <a:gd name="connsiteX966" fmla="*/ 1223408 w 7467600"/>
              <a:gd name="connsiteY966" fmla="*/ 38996 h 6858000"/>
              <a:gd name="connsiteX967" fmla="*/ 1339635 w 7467600"/>
              <a:gd name="connsiteY967" fmla="*/ 365517 h 6858000"/>
              <a:gd name="connsiteX968" fmla="*/ 1387469 w 7467600"/>
              <a:gd name="connsiteY968" fmla="*/ 523079 h 6858000"/>
              <a:gd name="connsiteX969" fmla="*/ 1452685 w 7467600"/>
              <a:gd name="connsiteY969" fmla="*/ 699806 h 6858000"/>
              <a:gd name="connsiteX970" fmla="*/ 1492092 w 7467600"/>
              <a:gd name="connsiteY970" fmla="*/ 800424 h 6858000"/>
              <a:gd name="connsiteX971" fmla="*/ 1455302 w 7467600"/>
              <a:gd name="connsiteY971" fmla="*/ 632913 h 6858000"/>
              <a:gd name="connsiteX972" fmla="*/ 1222336 w 7467600"/>
              <a:gd name="connsiteY972" fmla="*/ 9480 h 6858000"/>
              <a:gd name="connsiteX973" fmla="*/ 1214634 w 7467600"/>
              <a:gd name="connsiteY973" fmla="*/ 0 h 6858000"/>
              <a:gd name="connsiteX974" fmla="*/ 1289827 w 7467600"/>
              <a:gd name="connsiteY974" fmla="*/ 0 h 6858000"/>
              <a:gd name="connsiteX975" fmla="*/ 1321076 w 7467600"/>
              <a:gd name="connsiteY975" fmla="*/ 59722 h 6858000"/>
              <a:gd name="connsiteX976" fmla="*/ 1512579 w 7467600"/>
              <a:gd name="connsiteY976" fmla="*/ 626441 h 6858000"/>
              <a:gd name="connsiteX977" fmla="*/ 1506076 w 7467600"/>
              <a:gd name="connsiteY977" fmla="*/ 1089289 h 6858000"/>
              <a:gd name="connsiteX978" fmla="*/ 1486346 w 7467600"/>
              <a:gd name="connsiteY978" fmla="*/ 1079919 h 6858000"/>
              <a:gd name="connsiteX979" fmla="*/ 1070511 w 7467600"/>
              <a:gd name="connsiteY979" fmla="*/ 48609 h 6858000"/>
              <a:gd name="connsiteX980" fmla="*/ 1057230 w 7467600"/>
              <a:gd name="connsiteY980" fmla="*/ 0 h 6858000"/>
              <a:gd name="connsiteX981" fmla="*/ 43151 w 7467600"/>
              <a:gd name="connsiteY981" fmla="*/ 0 h 6858000"/>
              <a:gd name="connsiteX982" fmla="*/ 95283 w 7467600"/>
              <a:gd name="connsiteY982" fmla="*/ 0 h 6858000"/>
              <a:gd name="connsiteX983" fmla="*/ 300708 w 7467600"/>
              <a:gd name="connsiteY983" fmla="*/ 154571 h 6858000"/>
              <a:gd name="connsiteX984" fmla="*/ 530414 w 7467600"/>
              <a:gd name="connsiteY984" fmla="*/ 354673 h 6858000"/>
              <a:gd name="connsiteX985" fmla="*/ 333785 w 7467600"/>
              <a:gd name="connsiteY985" fmla="*/ 161564 h 6858000"/>
              <a:gd name="connsiteX986" fmla="*/ 147005 w 7467600"/>
              <a:gd name="connsiteY986" fmla="*/ 0 h 6858000"/>
              <a:gd name="connsiteX987" fmla="*/ 272509 w 7467600"/>
              <a:gd name="connsiteY987" fmla="*/ 0 h 6858000"/>
              <a:gd name="connsiteX988" fmla="*/ 326276 w 7467600"/>
              <a:gd name="connsiteY988" fmla="*/ 45847 h 6858000"/>
              <a:gd name="connsiteX989" fmla="*/ 823759 w 7467600"/>
              <a:gd name="connsiteY989" fmla="*/ 574145 h 6858000"/>
              <a:gd name="connsiteX990" fmla="*/ 811254 w 7467600"/>
              <a:gd name="connsiteY990" fmla="*/ 665546 h 6858000"/>
              <a:gd name="connsiteX991" fmla="*/ 154042 w 7467600"/>
              <a:gd name="connsiteY991" fmla="*/ 261522 h 6858000"/>
              <a:gd name="connsiteX992" fmla="*/ 13550 w 7467600"/>
              <a:gd name="connsiteY992" fmla="*/ 158423 h 6858000"/>
              <a:gd name="connsiteX993" fmla="*/ 0 w 7467600"/>
              <a:gd name="connsiteY993" fmla="*/ 146618 h 6858000"/>
              <a:gd name="connsiteX994" fmla="*/ 0 w 7467600"/>
              <a:gd name="connsiteY994" fmla="*/ 59161 h 6858000"/>
              <a:gd name="connsiteX995" fmla="*/ 45427 w 7467600"/>
              <a:gd name="connsiteY995" fmla="*/ 101078 h 6858000"/>
              <a:gd name="connsiteX996" fmla="*/ 630103 w 7467600"/>
              <a:gd name="connsiteY996" fmla="*/ 485885 h 6858000"/>
              <a:gd name="connsiteX997" fmla="*/ 532040 w 7467600"/>
              <a:gd name="connsiteY997" fmla="*/ 399359 h 6858000"/>
              <a:gd name="connsiteX998" fmla="*/ 517618 w 7467600"/>
              <a:gd name="connsiteY998" fmla="*/ 385726 h 6858000"/>
              <a:gd name="connsiteX999" fmla="*/ 285074 w 7467600"/>
              <a:gd name="connsiteY999" fmla="*/ 182755 h 6858000"/>
              <a:gd name="connsiteX1000" fmla="*/ 43151 w 7467600"/>
              <a:gd name="connsiteY100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7368569 w 7467600"/>
              <a:gd name="connsiteY143" fmla="*/ 5270182 h 6858000"/>
              <a:gd name="connsiteX144" fmla="*/ 1903353 w 7467600"/>
              <a:gd name="connsiteY144" fmla="*/ 5044827 h 6858000"/>
              <a:gd name="connsiteX145" fmla="*/ 1936931 w 7467600"/>
              <a:gd name="connsiteY145" fmla="*/ 5093954 h 6858000"/>
              <a:gd name="connsiteX146" fmla="*/ 2195868 w 7467600"/>
              <a:gd name="connsiteY146" fmla="*/ 5396574 h 6858000"/>
              <a:gd name="connsiteX147" fmla="*/ 2088852 w 7467600"/>
              <a:gd name="connsiteY147" fmla="*/ 5166123 h 6858000"/>
              <a:gd name="connsiteX148" fmla="*/ 1958241 w 7467600"/>
              <a:gd name="connsiteY148" fmla="*/ 5067955 h 6858000"/>
              <a:gd name="connsiteX149" fmla="*/ 1903353 w 7467600"/>
              <a:gd name="connsiteY149" fmla="*/ 5044827 h 6858000"/>
              <a:gd name="connsiteX150" fmla="*/ 1979378 w 7467600"/>
              <a:gd name="connsiteY150" fmla="*/ 4769504 h 6858000"/>
              <a:gd name="connsiteX151" fmla="*/ 2882120 w 7467600"/>
              <a:gd name="connsiteY151" fmla="*/ 5064547 h 6858000"/>
              <a:gd name="connsiteX152" fmla="*/ 2793103 w 7467600"/>
              <a:gd name="connsiteY152" fmla="*/ 5039699 h 6858000"/>
              <a:gd name="connsiteX153" fmla="*/ 2770041 w 7467600"/>
              <a:gd name="connsiteY153" fmla="*/ 5033634 h 6858000"/>
              <a:gd name="connsiteX154" fmla="*/ 1979378 w 7467600"/>
              <a:gd name="connsiteY154" fmla="*/ 4769504 h 6858000"/>
              <a:gd name="connsiteX155" fmla="*/ 1927410 w 7467600"/>
              <a:gd name="connsiteY155" fmla="*/ 4716164 h 6858000"/>
              <a:gd name="connsiteX156" fmla="*/ 1959587 w 7467600"/>
              <a:gd name="connsiteY156" fmla="*/ 4728849 h 6858000"/>
              <a:gd name="connsiteX157" fmla="*/ 2777707 w 7467600"/>
              <a:gd name="connsiteY157" fmla="*/ 5003991 h 6858000"/>
              <a:gd name="connsiteX158" fmla="*/ 2800768 w 7467600"/>
              <a:gd name="connsiteY158" fmla="*/ 5010056 h 6858000"/>
              <a:gd name="connsiteX159" fmla="*/ 2879408 w 7467600"/>
              <a:gd name="connsiteY159" fmla="*/ 5031590 h 6858000"/>
              <a:gd name="connsiteX160" fmla="*/ 2862295 w 7467600"/>
              <a:gd name="connsiteY160" fmla="*/ 5022958 h 6858000"/>
              <a:gd name="connsiteX161" fmla="*/ 2813343 w 7467600"/>
              <a:gd name="connsiteY161" fmla="*/ 4998369 h 6858000"/>
              <a:gd name="connsiteX162" fmla="*/ 2646245 w 7467600"/>
              <a:gd name="connsiteY162" fmla="*/ 4930999 h 6858000"/>
              <a:gd name="connsiteX163" fmla="*/ 1999243 w 7467600"/>
              <a:gd name="connsiteY163" fmla="*/ 4730524 h 6858000"/>
              <a:gd name="connsiteX164" fmla="*/ 1979527 w 7467600"/>
              <a:gd name="connsiteY164" fmla="*/ 4726651 h 6858000"/>
              <a:gd name="connsiteX165" fmla="*/ 1927410 w 7467600"/>
              <a:gd name="connsiteY165" fmla="*/ 4716164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310106 w 7467600"/>
              <a:gd name="connsiteY195" fmla="*/ 3943217 h 6858000"/>
              <a:gd name="connsiteX196" fmla="*/ 1423113 w 7467600"/>
              <a:gd name="connsiteY196" fmla="*/ 3874565 h 6858000"/>
              <a:gd name="connsiteX197" fmla="*/ 1260565 w 7467600"/>
              <a:gd name="connsiteY197" fmla="*/ 4031982 h 6858000"/>
              <a:gd name="connsiteX198" fmla="*/ 901900 w 7467600"/>
              <a:gd name="connsiteY198" fmla="*/ 4421236 h 6858000"/>
              <a:gd name="connsiteX199" fmla="*/ 845044 w 7467600"/>
              <a:gd name="connsiteY199" fmla="*/ 4502436 h 6858000"/>
              <a:gd name="connsiteX200" fmla="*/ 685926 w 7467600"/>
              <a:gd name="connsiteY200" fmla="*/ 4703069 h 6858000"/>
              <a:gd name="connsiteX201" fmla="*/ 684248 w 7467600"/>
              <a:gd name="connsiteY201" fmla="*/ 4706721 h 6858000"/>
              <a:gd name="connsiteX202" fmla="*/ 1423113 w 7467600"/>
              <a:gd name="connsiteY202" fmla="*/ 3874565 h 6858000"/>
              <a:gd name="connsiteX203" fmla="*/ 3316479 w 7467600"/>
              <a:gd name="connsiteY203" fmla="*/ 3872136 h 6858000"/>
              <a:gd name="connsiteX204" fmla="*/ 3546806 w 7467600"/>
              <a:gd name="connsiteY204" fmla="*/ 4356139 h 6858000"/>
              <a:gd name="connsiteX205" fmla="*/ 3364433 w 7467600"/>
              <a:gd name="connsiteY205" fmla="*/ 3953121 h 6858000"/>
              <a:gd name="connsiteX206" fmla="*/ 3316479 w 7467600"/>
              <a:gd name="connsiteY206" fmla="*/ 3872136 h 6858000"/>
              <a:gd name="connsiteX207" fmla="*/ 3291335 w 7467600"/>
              <a:gd name="connsiteY207" fmla="*/ 3767420 h 6858000"/>
              <a:gd name="connsiteX208" fmla="*/ 3390805 w 7467600"/>
              <a:gd name="connsiteY208" fmla="*/ 3937163 h 6858000"/>
              <a:gd name="connsiteX209" fmla="*/ 3579062 w 7467600"/>
              <a:gd name="connsiteY209" fmla="*/ 4359040 h 6858000"/>
              <a:gd name="connsiteX210" fmla="*/ 3467355 w 7467600"/>
              <a:gd name="connsiteY210" fmla="*/ 3988130 h 6858000"/>
              <a:gd name="connsiteX211" fmla="*/ 3310753 w 7467600"/>
              <a:gd name="connsiteY211" fmla="*/ 3787140 h 6858000"/>
              <a:gd name="connsiteX212" fmla="*/ 3291335 w 7467600"/>
              <a:gd name="connsiteY212" fmla="*/ 3767420 h 6858000"/>
              <a:gd name="connsiteX213" fmla="*/ 1635889 w 7467600"/>
              <a:gd name="connsiteY213" fmla="*/ 3709494 h 6858000"/>
              <a:gd name="connsiteX214" fmla="*/ 1634800 w 7467600"/>
              <a:gd name="connsiteY214" fmla="*/ 3731111 h 6858000"/>
              <a:gd name="connsiteX215" fmla="*/ 1635889 w 7467600"/>
              <a:gd name="connsiteY215" fmla="*/ 3709494 h 6858000"/>
              <a:gd name="connsiteX216" fmla="*/ 1510397 w 7467600"/>
              <a:gd name="connsiteY216" fmla="*/ 3684705 h 6858000"/>
              <a:gd name="connsiteX217" fmla="*/ 1146550 w 7467600"/>
              <a:gd name="connsiteY217" fmla="*/ 3802012 h 6858000"/>
              <a:gd name="connsiteX218" fmla="*/ 698834 w 7467600"/>
              <a:gd name="connsiteY218" fmla="*/ 3952272 h 6858000"/>
              <a:gd name="connsiteX219" fmla="*/ 34256 w 7467600"/>
              <a:gd name="connsiteY219" fmla="*/ 4347603 h 6858000"/>
              <a:gd name="connsiteX220" fmla="*/ 527241 w 7467600"/>
              <a:gd name="connsiteY220" fmla="*/ 4065078 h 6858000"/>
              <a:gd name="connsiteX221" fmla="*/ 1510397 w 7467600"/>
              <a:gd name="connsiteY221" fmla="*/ 3684705 h 6858000"/>
              <a:gd name="connsiteX222" fmla="*/ 1313114 w 7467600"/>
              <a:gd name="connsiteY222" fmla="*/ 3655216 h 6858000"/>
              <a:gd name="connsiteX223" fmla="*/ 1109304 w 7467600"/>
              <a:gd name="connsiteY223" fmla="*/ 3669030 h 6858000"/>
              <a:gd name="connsiteX224" fmla="*/ 8129 w 7467600"/>
              <a:gd name="connsiteY224" fmla="*/ 4330519 h 6858000"/>
              <a:gd name="connsiteX225" fmla="*/ 687572 w 7467600"/>
              <a:gd name="connsiteY225" fmla="*/ 3925629 h 6858000"/>
              <a:gd name="connsiteX226" fmla="*/ 1138365 w 7467600"/>
              <a:gd name="connsiteY226" fmla="*/ 3774515 h 6858000"/>
              <a:gd name="connsiteX227" fmla="*/ 1505579 w 7467600"/>
              <a:gd name="connsiteY227" fmla="*/ 3655526 h 6858000"/>
              <a:gd name="connsiteX228" fmla="*/ 1313114 w 7467600"/>
              <a:gd name="connsiteY228" fmla="*/ 3655216 h 6858000"/>
              <a:gd name="connsiteX229" fmla="*/ 3655073 w 7467600"/>
              <a:gd name="connsiteY229" fmla="*/ 3650884 h 6858000"/>
              <a:gd name="connsiteX230" fmla="*/ 3989938 w 7467600"/>
              <a:gd name="connsiteY230" fmla="*/ 3991685 h 6858000"/>
              <a:gd name="connsiteX231" fmla="*/ 4393907 w 7467600"/>
              <a:gd name="connsiteY231" fmla="*/ 4261258 h 6858000"/>
              <a:gd name="connsiteX232" fmla="*/ 4648051 w 7467600"/>
              <a:gd name="connsiteY232" fmla="*/ 4374051 h 6858000"/>
              <a:gd name="connsiteX233" fmla="*/ 4383389 w 7467600"/>
              <a:gd name="connsiteY233" fmla="*/ 4184369 h 6858000"/>
              <a:gd name="connsiteX234" fmla="*/ 4165508 w 7467600"/>
              <a:gd name="connsiteY234" fmla="*/ 4035196 h 6858000"/>
              <a:gd name="connsiteX235" fmla="*/ 4068162 w 7467600"/>
              <a:gd name="connsiteY235" fmla="*/ 3953394 h 6858000"/>
              <a:gd name="connsiteX236" fmla="*/ 3981416 w 7467600"/>
              <a:gd name="connsiteY236" fmla="*/ 3880482 h 6858000"/>
              <a:gd name="connsiteX237" fmla="*/ 3800147 w 7467600"/>
              <a:gd name="connsiteY237" fmla="*/ 3749872 h 6858000"/>
              <a:gd name="connsiteX238" fmla="*/ 3655073 w 7467600"/>
              <a:gd name="connsiteY238" fmla="*/ 3650884 h 6858000"/>
              <a:gd name="connsiteX239" fmla="*/ 3670252 w 7467600"/>
              <a:gd name="connsiteY239" fmla="*/ 3622798 h 6858000"/>
              <a:gd name="connsiteX240" fmla="*/ 3817258 w 7467600"/>
              <a:gd name="connsiteY240" fmla="*/ 3723577 h 6858000"/>
              <a:gd name="connsiteX241" fmla="*/ 4000461 w 7467600"/>
              <a:gd name="connsiteY241" fmla="*/ 3855966 h 6858000"/>
              <a:gd name="connsiteX242" fmla="*/ 4088180 w 7467600"/>
              <a:gd name="connsiteY242" fmla="*/ 3929774 h 6858000"/>
              <a:gd name="connsiteX243" fmla="*/ 4184555 w 7467600"/>
              <a:gd name="connsiteY243" fmla="*/ 4010683 h 6858000"/>
              <a:gd name="connsiteX244" fmla="*/ 4399563 w 7467600"/>
              <a:gd name="connsiteY244" fmla="*/ 4158106 h 6858000"/>
              <a:gd name="connsiteX245" fmla="*/ 4684469 w 7467600"/>
              <a:gd name="connsiteY245" fmla="*/ 4364680 h 6858000"/>
              <a:gd name="connsiteX246" fmla="*/ 4690271 w 7467600"/>
              <a:gd name="connsiteY246" fmla="*/ 4370034 h 6858000"/>
              <a:gd name="connsiteX247" fmla="*/ 4136093 w 7467600"/>
              <a:gd name="connsiteY247" fmla="*/ 3858466 h 6858000"/>
              <a:gd name="connsiteX248" fmla="*/ 3670252 w 7467600"/>
              <a:gd name="connsiteY248" fmla="*/ 3622798 h 6858000"/>
              <a:gd name="connsiteX249" fmla="*/ 4440129 w 7467600"/>
              <a:gd name="connsiteY249" fmla="*/ 3448571 h 6858000"/>
              <a:gd name="connsiteX250" fmla="*/ 4856525 w 7467600"/>
              <a:gd name="connsiteY250" fmla="*/ 3915351 h 6858000"/>
              <a:gd name="connsiteX251" fmla="*/ 5059055 w 7467600"/>
              <a:gd name="connsiteY251" fmla="*/ 4108918 h 6858000"/>
              <a:gd name="connsiteX252" fmla="*/ 5290070 w 7467600"/>
              <a:gd name="connsiteY252" fmla="*/ 4263619 h 6858000"/>
              <a:gd name="connsiteX253" fmla="*/ 4834991 w 7467600"/>
              <a:gd name="connsiteY253" fmla="*/ 3830985 h 6858000"/>
              <a:gd name="connsiteX254" fmla="*/ 4440129 w 7467600"/>
              <a:gd name="connsiteY254" fmla="*/ 3448571 h 6858000"/>
              <a:gd name="connsiteX255" fmla="*/ 4441737 w 7467600"/>
              <a:gd name="connsiteY255" fmla="*/ 3399734 h 6858000"/>
              <a:gd name="connsiteX256" fmla="*/ 4431236 w 7467600"/>
              <a:gd name="connsiteY256" fmla="*/ 3400954 h 6858000"/>
              <a:gd name="connsiteX257" fmla="*/ 4557150 w 7467600"/>
              <a:gd name="connsiteY257" fmla="*/ 3510023 h 6858000"/>
              <a:gd name="connsiteX258" fmla="*/ 4856936 w 7467600"/>
              <a:gd name="connsiteY258" fmla="*/ 3809146 h 6858000"/>
              <a:gd name="connsiteX259" fmla="*/ 5111996 w 7467600"/>
              <a:gd name="connsiteY259" fmla="*/ 4065759 h 6858000"/>
              <a:gd name="connsiteX260" fmla="*/ 5388878 w 7467600"/>
              <a:gd name="connsiteY260" fmla="*/ 4300185 h 6858000"/>
              <a:gd name="connsiteX261" fmla="*/ 5425556 w 7467600"/>
              <a:gd name="connsiteY261" fmla="*/ 4308967 h 6858000"/>
              <a:gd name="connsiteX262" fmla="*/ 4943646 w 7467600"/>
              <a:gd name="connsiteY262" fmla="*/ 3822916 h 6858000"/>
              <a:gd name="connsiteX263" fmla="*/ 4594837 w 7467600"/>
              <a:gd name="connsiteY263" fmla="*/ 3532274 h 6858000"/>
              <a:gd name="connsiteX264" fmla="*/ 4441737 w 7467600"/>
              <a:gd name="connsiteY264" fmla="*/ 3399734 h 6858000"/>
              <a:gd name="connsiteX265" fmla="*/ 5425834 w 7467600"/>
              <a:gd name="connsiteY265" fmla="*/ 3162785 h 6858000"/>
              <a:gd name="connsiteX266" fmla="*/ 5401644 w 7467600"/>
              <a:gd name="connsiteY266" fmla="*/ 3617847 h 6858000"/>
              <a:gd name="connsiteX267" fmla="*/ 5467256 w 7467600"/>
              <a:gd name="connsiteY267" fmla="*/ 4175494 h 6858000"/>
              <a:gd name="connsiteX268" fmla="*/ 5448069 w 7467600"/>
              <a:gd name="connsiteY268" fmla="*/ 3567554 h 6858000"/>
              <a:gd name="connsiteX269" fmla="*/ 5425834 w 7467600"/>
              <a:gd name="connsiteY269" fmla="*/ 3162785 h 6858000"/>
              <a:gd name="connsiteX270" fmla="*/ 1318687 w 7467600"/>
              <a:gd name="connsiteY270" fmla="*/ 3113840 h 6858000"/>
              <a:gd name="connsiteX271" fmla="*/ 1066793 w 7467600"/>
              <a:gd name="connsiteY271" fmla="*/ 3212171 h 6858000"/>
              <a:gd name="connsiteX272" fmla="*/ 993319 w 7467600"/>
              <a:gd name="connsiteY272" fmla="*/ 3247648 h 6858000"/>
              <a:gd name="connsiteX273" fmla="*/ 853081 w 7467600"/>
              <a:gd name="connsiteY273" fmla="*/ 3312410 h 6858000"/>
              <a:gd name="connsiteX274" fmla="*/ 805957 w 7467600"/>
              <a:gd name="connsiteY274" fmla="*/ 3330443 h 6858000"/>
              <a:gd name="connsiteX275" fmla="*/ 1318687 w 7467600"/>
              <a:gd name="connsiteY275" fmla="*/ 3113840 h 6858000"/>
              <a:gd name="connsiteX276" fmla="*/ 5453702 w 7467600"/>
              <a:gd name="connsiteY276" fmla="*/ 3090882 h 6858000"/>
              <a:gd name="connsiteX277" fmla="*/ 5480135 w 7467600"/>
              <a:gd name="connsiteY277" fmla="*/ 3565802 h 6858000"/>
              <a:gd name="connsiteX278" fmla="*/ 5499023 w 7467600"/>
              <a:gd name="connsiteY278" fmla="*/ 4166310 h 6858000"/>
              <a:gd name="connsiteX279" fmla="*/ 5547022 w 7467600"/>
              <a:gd name="connsiteY279" fmla="*/ 3607838 h 6858000"/>
              <a:gd name="connsiteX280" fmla="*/ 5515964 w 7467600"/>
              <a:gd name="connsiteY280" fmla="*/ 3378541 h 6858000"/>
              <a:gd name="connsiteX281" fmla="*/ 5453702 w 7467600"/>
              <a:gd name="connsiteY281" fmla="*/ 3090882 h 6858000"/>
              <a:gd name="connsiteX282" fmla="*/ 1238695 w 7467600"/>
              <a:gd name="connsiteY282" fmla="*/ 3076820 h 6858000"/>
              <a:gd name="connsiteX283" fmla="*/ 716371 w 7467600"/>
              <a:gd name="connsiteY283" fmla="*/ 3293249 h 6858000"/>
              <a:gd name="connsiteX284" fmla="*/ 579522 w 7467600"/>
              <a:gd name="connsiteY284" fmla="*/ 3371759 h 6858000"/>
              <a:gd name="connsiteX285" fmla="*/ 600288 w 7467600"/>
              <a:gd name="connsiteY285" fmla="*/ 3365555 h 6858000"/>
              <a:gd name="connsiteX286" fmla="*/ 840692 w 7467600"/>
              <a:gd name="connsiteY286" fmla="*/ 3284921 h 6858000"/>
              <a:gd name="connsiteX287" fmla="*/ 979248 w 7467600"/>
              <a:gd name="connsiteY287" fmla="*/ 3221003 h 6858000"/>
              <a:gd name="connsiteX288" fmla="*/ 1053282 w 7467600"/>
              <a:gd name="connsiteY288" fmla="*/ 3185247 h 6858000"/>
              <a:gd name="connsiteX289" fmla="*/ 1320603 w 7467600"/>
              <a:gd name="connsiteY289" fmla="*/ 3081281 h 6858000"/>
              <a:gd name="connsiteX290" fmla="*/ 1238695 w 7467600"/>
              <a:gd name="connsiteY290" fmla="*/ 3076820 h 6858000"/>
              <a:gd name="connsiteX291" fmla="*/ 5425627 w 7467600"/>
              <a:gd name="connsiteY291" fmla="*/ 2954192 h 6858000"/>
              <a:gd name="connsiteX292" fmla="*/ 5470770 w 7467600"/>
              <a:gd name="connsiteY292" fmla="*/ 3005435 h 6858000"/>
              <a:gd name="connsiteX293" fmla="*/ 5519779 w 7467600"/>
              <a:gd name="connsiteY293" fmla="*/ 4359223 h 6858000"/>
              <a:gd name="connsiteX294" fmla="*/ 5520293 w 7467600"/>
              <a:gd name="connsiteY294" fmla="*/ 4360602 h 6858000"/>
              <a:gd name="connsiteX295" fmla="*/ 5767221 w 7467600"/>
              <a:gd name="connsiteY295" fmla="*/ 4665564 h 6858000"/>
              <a:gd name="connsiteX296" fmla="*/ 6937169 w 7467600"/>
              <a:gd name="connsiteY296" fmla="*/ 4815941 h 6858000"/>
              <a:gd name="connsiteX297" fmla="*/ 6953922 w 7467600"/>
              <a:gd name="connsiteY297" fmla="*/ 4890068 h 6858000"/>
              <a:gd name="connsiteX298" fmla="*/ 6071359 w 7467600"/>
              <a:gd name="connsiteY298" fmla="*/ 4770770 h 6858000"/>
              <a:gd name="connsiteX299" fmla="*/ 6038839 w 7467600"/>
              <a:gd name="connsiteY299" fmla="*/ 4764474 h 6858000"/>
              <a:gd name="connsiteX300" fmla="*/ 6038706 w 7467600"/>
              <a:gd name="connsiteY300" fmla="*/ 4763847 h 6858000"/>
              <a:gd name="connsiteX301" fmla="*/ 6037784 w 7467600"/>
              <a:gd name="connsiteY301" fmla="*/ 4764270 h 6858000"/>
              <a:gd name="connsiteX302" fmla="*/ 6038839 w 7467600"/>
              <a:gd name="connsiteY302" fmla="*/ 4764474 h 6858000"/>
              <a:gd name="connsiteX303" fmla="*/ 6040338 w 7467600"/>
              <a:gd name="connsiteY303" fmla="*/ 4771418 h 6858000"/>
              <a:gd name="connsiteX304" fmla="*/ 6024488 w 7467600"/>
              <a:gd name="connsiteY304" fmla="*/ 4809903 h 6858000"/>
              <a:gd name="connsiteX305" fmla="*/ 5599771 w 7467600"/>
              <a:gd name="connsiteY305" fmla="*/ 5509652 h 6858000"/>
              <a:gd name="connsiteX306" fmla="*/ 5548843 w 7467600"/>
              <a:gd name="connsiteY306" fmla="*/ 5563845 h 6858000"/>
              <a:gd name="connsiteX307" fmla="*/ 5940952 w 7467600"/>
              <a:gd name="connsiteY307" fmla="*/ 6250028 h 6858000"/>
              <a:gd name="connsiteX308" fmla="*/ 6043441 w 7467600"/>
              <a:gd name="connsiteY308" fmla="*/ 6665847 h 6858000"/>
              <a:gd name="connsiteX309" fmla="*/ 6093432 w 7467600"/>
              <a:gd name="connsiteY309" fmla="*/ 6858000 h 6858000"/>
              <a:gd name="connsiteX310" fmla="*/ 6034344 w 7467600"/>
              <a:gd name="connsiteY310" fmla="*/ 6858000 h 6858000"/>
              <a:gd name="connsiteX311" fmla="*/ 6026679 w 7467600"/>
              <a:gd name="connsiteY311" fmla="*/ 6836959 h 6858000"/>
              <a:gd name="connsiteX312" fmla="*/ 5800441 w 7467600"/>
              <a:gd name="connsiteY312" fmla="*/ 6335286 h 6858000"/>
              <a:gd name="connsiteX313" fmla="*/ 5526562 w 7467600"/>
              <a:gd name="connsiteY313" fmla="*/ 5705388 h 6858000"/>
              <a:gd name="connsiteX314" fmla="*/ 5519640 w 7467600"/>
              <a:gd name="connsiteY314" fmla="*/ 5683774 h 6858000"/>
              <a:gd name="connsiteX315" fmla="*/ 5844559 w 7467600"/>
              <a:gd name="connsiteY315" fmla="*/ 6553349 h 6858000"/>
              <a:gd name="connsiteX316" fmla="*/ 5975994 w 7467600"/>
              <a:gd name="connsiteY316" fmla="*/ 6858000 h 6858000"/>
              <a:gd name="connsiteX317" fmla="*/ 5898547 w 7467600"/>
              <a:gd name="connsiteY317" fmla="*/ 6858000 h 6858000"/>
              <a:gd name="connsiteX318" fmla="*/ 5682041 w 7467600"/>
              <a:gd name="connsiteY318" fmla="*/ 6355860 h 6858000"/>
              <a:gd name="connsiteX319" fmla="*/ 5461758 w 7467600"/>
              <a:gd name="connsiteY319" fmla="*/ 5820220 h 6858000"/>
              <a:gd name="connsiteX320" fmla="*/ 5237282 w 7467600"/>
              <a:gd name="connsiteY320" fmla="*/ 6579086 h 6858000"/>
              <a:gd name="connsiteX321" fmla="*/ 5115009 w 7467600"/>
              <a:gd name="connsiteY321" fmla="*/ 6858000 h 6858000"/>
              <a:gd name="connsiteX322" fmla="*/ 5028074 w 7467600"/>
              <a:gd name="connsiteY322" fmla="*/ 6858000 h 6858000"/>
              <a:gd name="connsiteX323" fmla="*/ 5079508 w 7467600"/>
              <a:gd name="connsiteY323" fmla="*/ 6749074 h 6858000"/>
              <a:gd name="connsiteX324" fmla="*/ 5371846 w 7467600"/>
              <a:gd name="connsiteY324" fmla="*/ 5924413 h 6858000"/>
              <a:gd name="connsiteX325" fmla="*/ 5270512 w 7467600"/>
              <a:gd name="connsiteY325" fmla="*/ 6138975 h 6858000"/>
              <a:gd name="connsiteX326" fmla="*/ 5062409 w 7467600"/>
              <a:gd name="connsiteY326" fmla="*/ 6653544 h 6858000"/>
              <a:gd name="connsiteX327" fmla="*/ 5036628 w 7467600"/>
              <a:gd name="connsiteY327" fmla="*/ 6754247 h 6858000"/>
              <a:gd name="connsiteX328" fmla="*/ 5009112 w 7467600"/>
              <a:gd name="connsiteY328" fmla="*/ 6858000 h 6858000"/>
              <a:gd name="connsiteX329" fmla="*/ 4976679 w 7467600"/>
              <a:gd name="connsiteY329" fmla="*/ 6858000 h 6858000"/>
              <a:gd name="connsiteX330" fmla="*/ 5006537 w 7467600"/>
              <a:gd name="connsiteY330" fmla="*/ 6747068 h 6858000"/>
              <a:gd name="connsiteX331" fmla="*/ 5032723 w 7467600"/>
              <a:gd name="connsiteY331" fmla="*/ 6644957 h 6858000"/>
              <a:gd name="connsiteX332" fmla="*/ 5242949 w 7467600"/>
              <a:gd name="connsiteY332" fmla="*/ 6125175 h 6858000"/>
              <a:gd name="connsiteX333" fmla="*/ 5286321 w 7467600"/>
              <a:gd name="connsiteY333" fmla="*/ 6033555 h 6858000"/>
              <a:gd name="connsiteX334" fmla="*/ 5008210 w 7467600"/>
              <a:gd name="connsiteY334" fmla="*/ 6649194 h 6858000"/>
              <a:gd name="connsiteX335" fmla="*/ 4986321 w 7467600"/>
              <a:gd name="connsiteY335" fmla="*/ 6765687 h 6858000"/>
              <a:gd name="connsiteX336" fmla="*/ 4973474 w 7467600"/>
              <a:gd name="connsiteY336" fmla="*/ 6858000 h 6858000"/>
              <a:gd name="connsiteX337" fmla="*/ 4907178 w 7467600"/>
              <a:gd name="connsiteY337" fmla="*/ 6858000 h 6858000"/>
              <a:gd name="connsiteX338" fmla="*/ 4910810 w 7467600"/>
              <a:gd name="connsiteY338" fmla="*/ 6829660 h 6858000"/>
              <a:gd name="connsiteX339" fmla="*/ 4987461 w 7467600"/>
              <a:gd name="connsiteY339" fmla="*/ 6432994 h 6858000"/>
              <a:gd name="connsiteX340" fmla="*/ 5179262 w 7467600"/>
              <a:gd name="connsiteY340" fmla="*/ 6035044 h 6858000"/>
              <a:gd name="connsiteX341" fmla="*/ 4689678 w 7467600"/>
              <a:gd name="connsiteY341" fmla="*/ 6440241 h 6858000"/>
              <a:gd name="connsiteX342" fmla="*/ 4477543 w 7467600"/>
              <a:gd name="connsiteY342" fmla="*/ 6674836 h 6858000"/>
              <a:gd name="connsiteX343" fmla="*/ 4329957 w 7467600"/>
              <a:gd name="connsiteY343" fmla="*/ 6858000 h 6858000"/>
              <a:gd name="connsiteX344" fmla="*/ 4218595 w 7467600"/>
              <a:gd name="connsiteY344" fmla="*/ 6858000 h 6858000"/>
              <a:gd name="connsiteX345" fmla="*/ 4368888 w 7467600"/>
              <a:gd name="connsiteY345" fmla="*/ 6668412 h 6858000"/>
              <a:gd name="connsiteX346" fmla="*/ 4563091 w 7467600"/>
              <a:gd name="connsiteY346" fmla="*/ 6442508 h 6858000"/>
              <a:gd name="connsiteX347" fmla="*/ 5387324 w 7467600"/>
              <a:gd name="connsiteY347" fmla="*/ 5705830 h 6858000"/>
              <a:gd name="connsiteX348" fmla="*/ 5073620 w 7467600"/>
              <a:gd name="connsiteY348" fmla="*/ 5955437 h 6858000"/>
              <a:gd name="connsiteX349" fmla="*/ 4689789 w 7467600"/>
              <a:gd name="connsiteY349" fmla="*/ 6268382 h 6858000"/>
              <a:gd name="connsiteX350" fmla="*/ 4418722 w 7467600"/>
              <a:gd name="connsiteY350" fmla="*/ 6570886 h 6858000"/>
              <a:gd name="connsiteX351" fmla="*/ 4214944 w 7467600"/>
              <a:gd name="connsiteY351" fmla="*/ 6858000 h 6858000"/>
              <a:gd name="connsiteX352" fmla="*/ 4177898 w 7467600"/>
              <a:gd name="connsiteY352" fmla="*/ 6858000 h 6858000"/>
              <a:gd name="connsiteX353" fmla="*/ 4391597 w 7467600"/>
              <a:gd name="connsiteY353" fmla="*/ 6556370 h 6858000"/>
              <a:gd name="connsiteX354" fmla="*/ 4668889 w 7467600"/>
              <a:gd name="connsiteY354" fmla="*/ 6246399 h 6858000"/>
              <a:gd name="connsiteX355" fmla="*/ 5055427 w 7467600"/>
              <a:gd name="connsiteY355" fmla="*/ 5931476 h 6858000"/>
              <a:gd name="connsiteX356" fmla="*/ 5371814 w 7467600"/>
              <a:gd name="connsiteY356" fmla="*/ 5678975 h 6858000"/>
              <a:gd name="connsiteX357" fmla="*/ 4987918 w 7467600"/>
              <a:gd name="connsiteY357" fmla="*/ 5838701 h 6858000"/>
              <a:gd name="connsiteX358" fmla="*/ 4317146 w 7467600"/>
              <a:gd name="connsiteY358" fmla="*/ 6587716 h 6858000"/>
              <a:gd name="connsiteX359" fmla="*/ 4171627 w 7467600"/>
              <a:gd name="connsiteY359" fmla="*/ 6858000 h 6858000"/>
              <a:gd name="connsiteX360" fmla="*/ 4081585 w 7467600"/>
              <a:gd name="connsiteY360" fmla="*/ 6858000 h 6858000"/>
              <a:gd name="connsiteX361" fmla="*/ 4238603 w 7467600"/>
              <a:gd name="connsiteY361" fmla="*/ 6559341 h 6858000"/>
              <a:gd name="connsiteX362" fmla="*/ 4778333 w 7467600"/>
              <a:gd name="connsiteY362" fmla="*/ 5873626 h 6858000"/>
              <a:gd name="connsiteX363" fmla="*/ 5414185 w 7467600"/>
              <a:gd name="connsiteY363" fmla="*/ 5573882 h 6858000"/>
              <a:gd name="connsiteX364" fmla="*/ 5959648 w 7467600"/>
              <a:gd name="connsiteY364" fmla="*/ 4760797 h 6858000"/>
              <a:gd name="connsiteX365" fmla="*/ 5355019 w 7467600"/>
              <a:gd name="connsiteY365" fmla="*/ 4734672 h 6858000"/>
              <a:gd name="connsiteX366" fmla="*/ 5083565 w 7467600"/>
              <a:gd name="connsiteY366" fmla="*/ 5179121 h 6858000"/>
              <a:gd name="connsiteX367" fmla="*/ 4713577 w 7467600"/>
              <a:gd name="connsiteY367" fmla="*/ 5616803 h 6858000"/>
              <a:gd name="connsiteX368" fmla="*/ 3989559 w 7467600"/>
              <a:gd name="connsiteY368" fmla="*/ 6145945 h 6858000"/>
              <a:gd name="connsiteX369" fmla="*/ 3939824 w 7467600"/>
              <a:gd name="connsiteY369" fmla="*/ 6066900 h 6858000"/>
              <a:gd name="connsiteX370" fmla="*/ 4584537 w 7467600"/>
              <a:gd name="connsiteY370" fmla="*/ 5324826 h 6858000"/>
              <a:gd name="connsiteX371" fmla="*/ 5037105 w 7467600"/>
              <a:gd name="connsiteY371" fmla="*/ 5088765 h 6858000"/>
              <a:gd name="connsiteX372" fmla="*/ 5039930 w 7467600"/>
              <a:gd name="connsiteY372" fmla="*/ 5089585 h 6858000"/>
              <a:gd name="connsiteX373" fmla="*/ 5263764 w 7467600"/>
              <a:gd name="connsiteY373" fmla="*/ 4735525 h 6858000"/>
              <a:gd name="connsiteX374" fmla="*/ 4086300 w 7467600"/>
              <a:gd name="connsiteY374" fmla="*/ 4884599 h 6858000"/>
              <a:gd name="connsiteX375" fmla="*/ 4085485 w 7467600"/>
              <a:gd name="connsiteY375" fmla="*/ 4899070 h 6858000"/>
              <a:gd name="connsiteX376" fmla="*/ 3871915 w 7467600"/>
              <a:gd name="connsiteY376" fmla="*/ 5253645 h 6858000"/>
              <a:gd name="connsiteX377" fmla="*/ 3799374 w 7467600"/>
              <a:gd name="connsiteY377" fmla="*/ 5466127 h 6858000"/>
              <a:gd name="connsiteX378" fmla="*/ 3498850 w 7467600"/>
              <a:gd name="connsiteY378" fmla="*/ 6661888 h 6858000"/>
              <a:gd name="connsiteX379" fmla="*/ 3399216 w 7467600"/>
              <a:gd name="connsiteY379" fmla="*/ 6858000 h 6858000"/>
              <a:gd name="connsiteX380" fmla="*/ 3303688 w 7467600"/>
              <a:gd name="connsiteY380" fmla="*/ 6858000 h 6858000"/>
              <a:gd name="connsiteX381" fmla="*/ 3391774 w 7467600"/>
              <a:gd name="connsiteY381" fmla="*/ 6697181 h 6858000"/>
              <a:gd name="connsiteX382" fmla="*/ 3735540 w 7467600"/>
              <a:gd name="connsiteY382" fmla="*/ 5546923 h 6858000"/>
              <a:gd name="connsiteX383" fmla="*/ 3729438 w 7467600"/>
              <a:gd name="connsiteY383" fmla="*/ 5569058 h 6858000"/>
              <a:gd name="connsiteX384" fmla="*/ 3707782 w 7467600"/>
              <a:gd name="connsiteY384" fmla="*/ 5644908 h 6858000"/>
              <a:gd name="connsiteX385" fmla="*/ 3583827 w 7467600"/>
              <a:gd name="connsiteY385" fmla="*/ 6039215 h 6858000"/>
              <a:gd name="connsiteX386" fmla="*/ 3547861 w 7467600"/>
              <a:gd name="connsiteY386" fmla="*/ 6129609 h 6858000"/>
              <a:gd name="connsiteX387" fmla="*/ 3490905 w 7467600"/>
              <a:gd name="connsiteY387" fmla="*/ 6277660 h 6858000"/>
              <a:gd name="connsiteX388" fmla="*/ 3455859 w 7467600"/>
              <a:gd name="connsiteY388" fmla="*/ 6391301 h 6858000"/>
              <a:gd name="connsiteX389" fmla="*/ 3429112 w 7467600"/>
              <a:gd name="connsiteY389" fmla="*/ 6479469 h 6858000"/>
              <a:gd name="connsiteX390" fmla="*/ 3304862 w 7467600"/>
              <a:gd name="connsiteY390" fmla="*/ 6796476 h 6858000"/>
              <a:gd name="connsiteX391" fmla="*/ 3276071 w 7467600"/>
              <a:gd name="connsiteY391" fmla="*/ 6858000 h 6858000"/>
              <a:gd name="connsiteX392" fmla="*/ 3240805 w 7467600"/>
              <a:gd name="connsiteY392" fmla="*/ 6858000 h 6858000"/>
              <a:gd name="connsiteX393" fmla="*/ 3275917 w 7467600"/>
              <a:gd name="connsiteY393" fmla="*/ 6783192 h 6858000"/>
              <a:gd name="connsiteX394" fmla="*/ 3399358 w 7467600"/>
              <a:gd name="connsiteY394" fmla="*/ 6469011 h 6858000"/>
              <a:gd name="connsiteX395" fmla="*/ 3425650 w 7467600"/>
              <a:gd name="connsiteY395" fmla="*/ 6381333 h 6858000"/>
              <a:gd name="connsiteX396" fmla="*/ 3460661 w 7467600"/>
              <a:gd name="connsiteY396" fmla="*/ 6266763 h 6858000"/>
              <a:gd name="connsiteX397" fmla="*/ 3518021 w 7467600"/>
              <a:gd name="connsiteY397" fmla="*/ 6117298 h 6858000"/>
              <a:gd name="connsiteX398" fmla="*/ 3554035 w 7467600"/>
              <a:gd name="connsiteY398" fmla="*/ 6027832 h 6858000"/>
              <a:gd name="connsiteX399" fmla="*/ 3677174 w 7467600"/>
              <a:gd name="connsiteY399" fmla="*/ 5636351 h 6858000"/>
              <a:gd name="connsiteX400" fmla="*/ 3698819 w 7467600"/>
              <a:gd name="connsiteY400" fmla="*/ 5560503 h 6858000"/>
              <a:gd name="connsiteX401" fmla="*/ 3702094 w 7467600"/>
              <a:gd name="connsiteY401" fmla="*/ 5549194 h 6858000"/>
              <a:gd name="connsiteX402" fmla="*/ 3398355 w 7467600"/>
              <a:gd name="connsiteY402" fmla="*/ 6094603 h 6858000"/>
              <a:gd name="connsiteX403" fmla="*/ 3193941 w 7467600"/>
              <a:gd name="connsiteY403" fmla="*/ 6798775 h 6858000"/>
              <a:gd name="connsiteX404" fmla="*/ 3184140 w 7467600"/>
              <a:gd name="connsiteY404" fmla="*/ 6858000 h 6858000"/>
              <a:gd name="connsiteX405" fmla="*/ 3099978 w 7467600"/>
              <a:gd name="connsiteY405" fmla="*/ 6858000 h 6858000"/>
              <a:gd name="connsiteX406" fmla="*/ 3101556 w 7467600"/>
              <a:gd name="connsiteY406" fmla="*/ 6843337 h 6858000"/>
              <a:gd name="connsiteX407" fmla="*/ 3370162 w 7467600"/>
              <a:gd name="connsiteY407" fmla="*/ 5785550 h 6858000"/>
              <a:gd name="connsiteX408" fmla="*/ 3746477 w 7467600"/>
              <a:gd name="connsiteY408" fmla="*/ 5377889 h 6858000"/>
              <a:gd name="connsiteX409" fmla="*/ 3863399 w 7467600"/>
              <a:gd name="connsiteY409" fmla="*/ 5087257 h 6858000"/>
              <a:gd name="connsiteX410" fmla="*/ 3968712 w 7467600"/>
              <a:gd name="connsiteY410" fmla="*/ 4913989 h 6858000"/>
              <a:gd name="connsiteX411" fmla="*/ 2792390 w 7467600"/>
              <a:gd name="connsiteY411" fmla="*/ 5382974 h 6858000"/>
              <a:gd name="connsiteX412" fmla="*/ 2714982 w 7467600"/>
              <a:gd name="connsiteY412" fmla="*/ 5427051 h 6858000"/>
              <a:gd name="connsiteX413" fmla="*/ 2813361 w 7467600"/>
              <a:gd name="connsiteY413" fmla="*/ 6023912 h 6858000"/>
              <a:gd name="connsiteX414" fmla="*/ 2688430 w 7467600"/>
              <a:gd name="connsiteY414" fmla="*/ 6801564 h 6858000"/>
              <a:gd name="connsiteX415" fmla="*/ 2629626 w 7467600"/>
              <a:gd name="connsiteY415" fmla="*/ 6763394 h 6858000"/>
              <a:gd name="connsiteX416" fmla="*/ 2565328 w 7467600"/>
              <a:gd name="connsiteY416" fmla="*/ 5516399 h 6858000"/>
              <a:gd name="connsiteX417" fmla="*/ 1922999 w 7467600"/>
              <a:gd name="connsiteY417" fmla="*/ 5980343 h 6858000"/>
              <a:gd name="connsiteX418" fmla="*/ 1950261 w 7467600"/>
              <a:gd name="connsiteY418" fmla="*/ 6405858 h 6858000"/>
              <a:gd name="connsiteX419" fmla="*/ 2365554 w 7467600"/>
              <a:gd name="connsiteY419" fmla="*/ 6759107 h 6858000"/>
              <a:gd name="connsiteX420" fmla="*/ 2424142 w 7467600"/>
              <a:gd name="connsiteY420" fmla="*/ 6858000 h 6858000"/>
              <a:gd name="connsiteX421" fmla="*/ 2395994 w 7467600"/>
              <a:gd name="connsiteY421" fmla="*/ 6858000 h 6858000"/>
              <a:gd name="connsiteX422" fmla="*/ 2392863 w 7467600"/>
              <a:gd name="connsiteY422" fmla="*/ 6852964 h 6858000"/>
              <a:gd name="connsiteX423" fmla="*/ 2017589 w 7467600"/>
              <a:gd name="connsiteY423" fmla="*/ 6493982 h 6858000"/>
              <a:gd name="connsiteX424" fmla="*/ 2147336 w 7467600"/>
              <a:gd name="connsiteY424" fmla="*/ 6594052 h 6858000"/>
              <a:gd name="connsiteX425" fmla="*/ 2207047 w 7467600"/>
              <a:gd name="connsiteY425" fmla="*/ 6654540 h 6858000"/>
              <a:gd name="connsiteX426" fmla="*/ 2299106 w 7467600"/>
              <a:gd name="connsiteY426" fmla="*/ 6778931 h 6858000"/>
              <a:gd name="connsiteX427" fmla="*/ 2314430 w 7467600"/>
              <a:gd name="connsiteY427" fmla="*/ 6801144 h 6858000"/>
              <a:gd name="connsiteX428" fmla="*/ 2352406 w 7467600"/>
              <a:gd name="connsiteY428" fmla="*/ 6858000 h 6858000"/>
              <a:gd name="connsiteX429" fmla="*/ 2314492 w 7467600"/>
              <a:gd name="connsiteY429" fmla="*/ 6858000 h 6858000"/>
              <a:gd name="connsiteX430" fmla="*/ 2288095 w 7467600"/>
              <a:gd name="connsiteY430" fmla="*/ 6818030 h 6858000"/>
              <a:gd name="connsiteX431" fmla="*/ 2272768 w 7467600"/>
              <a:gd name="connsiteY431" fmla="*/ 6795822 h 6858000"/>
              <a:gd name="connsiteX432" fmla="*/ 2182715 w 7467600"/>
              <a:gd name="connsiteY432" fmla="*/ 6675071 h 6858000"/>
              <a:gd name="connsiteX433" fmla="*/ 2032061 w 7467600"/>
              <a:gd name="connsiteY433" fmla="*/ 6541380 h 6858000"/>
              <a:gd name="connsiteX434" fmla="*/ 2257220 w 7467600"/>
              <a:gd name="connsiteY434" fmla="*/ 6826257 h 6858000"/>
              <a:gd name="connsiteX435" fmla="*/ 2281324 w 7467600"/>
              <a:gd name="connsiteY435" fmla="*/ 6858000 h 6858000"/>
              <a:gd name="connsiteX436" fmla="*/ 2242860 w 7467600"/>
              <a:gd name="connsiteY436" fmla="*/ 6858000 h 6858000"/>
              <a:gd name="connsiteX437" fmla="*/ 2232818 w 7467600"/>
              <a:gd name="connsiteY437" fmla="*/ 6844926 h 6858000"/>
              <a:gd name="connsiteX438" fmla="*/ 1990172 w 7467600"/>
              <a:gd name="connsiteY438" fmla="*/ 6542121 h 6858000"/>
              <a:gd name="connsiteX439" fmla="*/ 2124090 w 7467600"/>
              <a:gd name="connsiteY439" fmla="*/ 6761017 h 6858000"/>
              <a:gd name="connsiteX440" fmla="*/ 2200380 w 7467600"/>
              <a:gd name="connsiteY440" fmla="*/ 6858000 h 6858000"/>
              <a:gd name="connsiteX441" fmla="*/ 2147507 w 7467600"/>
              <a:gd name="connsiteY441" fmla="*/ 6858000 h 6858000"/>
              <a:gd name="connsiteX442" fmla="*/ 2070668 w 7467600"/>
              <a:gd name="connsiteY442" fmla="*/ 6761520 h 6858000"/>
              <a:gd name="connsiteX443" fmla="*/ 1975142 w 7467600"/>
              <a:gd name="connsiteY443" fmla="*/ 6585570 h 6858000"/>
              <a:gd name="connsiteX444" fmla="*/ 2050035 w 7467600"/>
              <a:gd name="connsiteY444" fmla="*/ 6813345 h 6858000"/>
              <a:gd name="connsiteX445" fmla="*/ 2063025 w 7467600"/>
              <a:gd name="connsiteY445" fmla="*/ 6858000 h 6858000"/>
              <a:gd name="connsiteX446" fmla="*/ 2021675 w 7467600"/>
              <a:gd name="connsiteY446" fmla="*/ 6858000 h 6858000"/>
              <a:gd name="connsiteX447" fmla="*/ 2019308 w 7467600"/>
              <a:gd name="connsiteY447" fmla="*/ 6847118 h 6858000"/>
              <a:gd name="connsiteX448" fmla="*/ 1938835 w 7467600"/>
              <a:gd name="connsiteY448" fmla="*/ 6551160 h 6858000"/>
              <a:gd name="connsiteX449" fmla="*/ 1953230 w 7467600"/>
              <a:gd name="connsiteY449" fmla="*/ 6759699 h 6858000"/>
              <a:gd name="connsiteX450" fmla="*/ 1956763 w 7467600"/>
              <a:gd name="connsiteY450" fmla="*/ 6778191 h 6858000"/>
              <a:gd name="connsiteX451" fmla="*/ 1967925 w 7467600"/>
              <a:gd name="connsiteY451" fmla="*/ 6858000 h 6858000"/>
              <a:gd name="connsiteX452" fmla="*/ 1936622 w 7467600"/>
              <a:gd name="connsiteY452" fmla="*/ 6858000 h 6858000"/>
              <a:gd name="connsiteX453" fmla="*/ 1926261 w 7467600"/>
              <a:gd name="connsiteY453" fmla="*/ 6784064 h 6858000"/>
              <a:gd name="connsiteX454" fmla="*/ 1922724 w 7467600"/>
              <a:gd name="connsiteY454" fmla="*/ 6765577 h 6858000"/>
              <a:gd name="connsiteX455" fmla="*/ 1904650 w 7467600"/>
              <a:gd name="connsiteY455" fmla="*/ 6639616 h 6858000"/>
              <a:gd name="connsiteX456" fmla="*/ 1885273 w 7467600"/>
              <a:gd name="connsiteY456" fmla="*/ 6858000 h 6858000"/>
              <a:gd name="connsiteX457" fmla="*/ 1854363 w 7467600"/>
              <a:gd name="connsiteY457" fmla="*/ 6858000 h 6858000"/>
              <a:gd name="connsiteX458" fmla="*/ 1880391 w 7467600"/>
              <a:gd name="connsiteY458" fmla="*/ 6603796 h 6858000"/>
              <a:gd name="connsiteX459" fmla="*/ 1818273 w 7467600"/>
              <a:gd name="connsiteY459" fmla="*/ 6715729 h 6858000"/>
              <a:gd name="connsiteX460" fmla="*/ 1794691 w 7467600"/>
              <a:gd name="connsiteY460" fmla="*/ 6843239 h 6858000"/>
              <a:gd name="connsiteX461" fmla="*/ 1794914 w 7467600"/>
              <a:gd name="connsiteY461" fmla="*/ 6858000 h 6858000"/>
              <a:gd name="connsiteX462" fmla="*/ 1746128 w 7467600"/>
              <a:gd name="connsiteY462" fmla="*/ 6858000 h 6858000"/>
              <a:gd name="connsiteX463" fmla="*/ 1753934 w 7467600"/>
              <a:gd name="connsiteY463" fmla="*/ 6724796 h 6858000"/>
              <a:gd name="connsiteX464" fmla="*/ 1792053 w 7467600"/>
              <a:gd name="connsiteY464" fmla="*/ 6572396 h 6858000"/>
              <a:gd name="connsiteX465" fmla="*/ 1862248 w 7467600"/>
              <a:gd name="connsiteY465" fmla="*/ 6266397 h 6858000"/>
              <a:gd name="connsiteX466" fmla="*/ 1862250 w 7467600"/>
              <a:gd name="connsiteY466" fmla="*/ 6033531 h 6858000"/>
              <a:gd name="connsiteX467" fmla="*/ 1211999 w 7467600"/>
              <a:gd name="connsiteY467" fmla="*/ 6683610 h 6858000"/>
              <a:gd name="connsiteX468" fmla="*/ 1213266 w 7467600"/>
              <a:gd name="connsiteY468" fmla="*/ 6691947 h 6858000"/>
              <a:gd name="connsiteX469" fmla="*/ 1203370 w 7467600"/>
              <a:gd name="connsiteY469" fmla="*/ 6850676 h 6858000"/>
              <a:gd name="connsiteX470" fmla="*/ 1203671 w 7467600"/>
              <a:gd name="connsiteY470" fmla="*/ 6858000 h 6858000"/>
              <a:gd name="connsiteX471" fmla="*/ 1143180 w 7467600"/>
              <a:gd name="connsiteY471" fmla="*/ 6858000 h 6858000"/>
              <a:gd name="connsiteX472" fmla="*/ 1142176 w 7467600"/>
              <a:gd name="connsiteY472" fmla="*/ 6766045 h 6858000"/>
              <a:gd name="connsiteX473" fmla="*/ 1067484 w 7467600"/>
              <a:gd name="connsiteY473" fmla="*/ 6858000 h 6858000"/>
              <a:gd name="connsiteX474" fmla="*/ 953928 w 7467600"/>
              <a:gd name="connsiteY474" fmla="*/ 6858000 h 6858000"/>
              <a:gd name="connsiteX475" fmla="*/ 959715 w 7467600"/>
              <a:gd name="connsiteY475" fmla="*/ 6850185 h 6858000"/>
              <a:gd name="connsiteX476" fmla="*/ 1483788 w 7467600"/>
              <a:gd name="connsiteY476" fmla="*/ 6259174 h 6858000"/>
              <a:gd name="connsiteX477" fmla="*/ 1100671 w 7467600"/>
              <a:gd name="connsiteY477" fmla="*/ 6252137 h 6858000"/>
              <a:gd name="connsiteX478" fmla="*/ 1090144 w 7467600"/>
              <a:gd name="connsiteY478" fmla="*/ 6256748 h 6858000"/>
              <a:gd name="connsiteX479" fmla="*/ 1095872 w 7467600"/>
              <a:gd name="connsiteY479" fmla="*/ 6271892 h 6858000"/>
              <a:gd name="connsiteX480" fmla="*/ 262785 w 7467600"/>
              <a:gd name="connsiteY480" fmla="*/ 6845450 h 6858000"/>
              <a:gd name="connsiteX481" fmla="*/ 209968 w 7467600"/>
              <a:gd name="connsiteY481" fmla="*/ 6770713 h 6858000"/>
              <a:gd name="connsiteX482" fmla="*/ 873460 w 7467600"/>
              <a:gd name="connsiteY482" fmla="*/ 6253768 h 6858000"/>
              <a:gd name="connsiteX483" fmla="*/ 192686 w 7467600"/>
              <a:gd name="connsiteY483" fmla="*/ 5849257 h 6858000"/>
              <a:gd name="connsiteX484" fmla="*/ 4696 w 7467600"/>
              <a:gd name="connsiteY484" fmla="*/ 5697668 h 6858000"/>
              <a:gd name="connsiteX485" fmla="*/ 0 w 7467600"/>
              <a:gd name="connsiteY485" fmla="*/ 5689984 h 6858000"/>
              <a:gd name="connsiteX486" fmla="*/ 0 w 7467600"/>
              <a:gd name="connsiteY486" fmla="*/ 5513472 h 6858000"/>
              <a:gd name="connsiteX487" fmla="*/ 174101 w 7467600"/>
              <a:gd name="connsiteY487" fmla="*/ 5620277 h 6858000"/>
              <a:gd name="connsiteX488" fmla="*/ 891800 w 7467600"/>
              <a:gd name="connsiteY488" fmla="*/ 6036935 h 6858000"/>
              <a:gd name="connsiteX489" fmla="*/ 1072219 w 7467600"/>
              <a:gd name="connsiteY489" fmla="*/ 6169443 h 6858000"/>
              <a:gd name="connsiteX490" fmla="*/ 1074117 w 7467600"/>
              <a:gd name="connsiteY490" fmla="*/ 6170301 h 6858000"/>
              <a:gd name="connsiteX491" fmla="*/ 1083114 w 7467600"/>
              <a:gd name="connsiteY491" fmla="*/ 6174131 h 6858000"/>
              <a:gd name="connsiteX492" fmla="*/ 1543010 w 7467600"/>
              <a:gd name="connsiteY492" fmla="*/ 6191140 h 6858000"/>
              <a:gd name="connsiteX493" fmla="*/ 1551080 w 7467600"/>
              <a:gd name="connsiteY493" fmla="*/ 6195006 h 6858000"/>
              <a:gd name="connsiteX494" fmla="*/ 2345443 w 7467600"/>
              <a:gd name="connsiteY494" fmla="*/ 5549882 h 6858000"/>
              <a:gd name="connsiteX495" fmla="*/ 1721499 w 7467600"/>
              <a:gd name="connsiteY495" fmla="*/ 5599969 h 6858000"/>
              <a:gd name="connsiteX496" fmla="*/ 767716 w 7467600"/>
              <a:gd name="connsiteY496" fmla="*/ 5472768 h 6858000"/>
              <a:gd name="connsiteX497" fmla="*/ 722147 w 7467600"/>
              <a:gd name="connsiteY497" fmla="*/ 5393091 h 6858000"/>
              <a:gd name="connsiteX498" fmla="*/ 1485552 w 7467600"/>
              <a:gd name="connsiteY498" fmla="*/ 5313202 h 6858000"/>
              <a:gd name="connsiteX499" fmla="*/ 2143004 w 7467600"/>
              <a:gd name="connsiteY499" fmla="*/ 5402420 h 6858000"/>
              <a:gd name="connsiteX500" fmla="*/ 1933391 w 7467600"/>
              <a:gd name="connsiteY500" fmla="*/ 5156971 h 6858000"/>
              <a:gd name="connsiteX501" fmla="*/ 1827118 w 7467600"/>
              <a:gd name="connsiteY501" fmla="*/ 4968410 h 6858000"/>
              <a:gd name="connsiteX502" fmla="*/ 1837349 w 7467600"/>
              <a:gd name="connsiteY502" fmla="*/ 4956357 h 6858000"/>
              <a:gd name="connsiteX503" fmla="*/ 2162835 w 7467600"/>
              <a:gd name="connsiteY503" fmla="*/ 5187853 h 6858000"/>
              <a:gd name="connsiteX504" fmla="*/ 2257167 w 7467600"/>
              <a:gd name="connsiteY504" fmla="*/ 5462123 h 6858000"/>
              <a:gd name="connsiteX505" fmla="*/ 2261598 w 7467600"/>
              <a:gd name="connsiteY505" fmla="*/ 5467998 h 6858000"/>
              <a:gd name="connsiteX506" fmla="*/ 2437177 w 7467600"/>
              <a:gd name="connsiteY506" fmla="*/ 5479608 h 6858000"/>
              <a:gd name="connsiteX507" fmla="*/ 2445247 w 7467600"/>
              <a:gd name="connsiteY507" fmla="*/ 5483476 h 6858000"/>
              <a:gd name="connsiteX508" fmla="*/ 2743626 w 7467600"/>
              <a:gd name="connsiteY508" fmla="*/ 5304819 h 6858000"/>
              <a:gd name="connsiteX509" fmla="*/ 3048102 w 7467600"/>
              <a:gd name="connsiteY509" fmla="*/ 5150595 h 6858000"/>
              <a:gd name="connsiteX510" fmla="*/ 1799414 w 7467600"/>
              <a:gd name="connsiteY510" fmla="*/ 4694732 h 6858000"/>
              <a:gd name="connsiteX511" fmla="*/ 1771735 w 7467600"/>
              <a:gd name="connsiteY511" fmla="*/ 4619929 h 6858000"/>
              <a:gd name="connsiteX512" fmla="*/ 3104273 w 7467600"/>
              <a:gd name="connsiteY512" fmla="*/ 5076159 h 6858000"/>
              <a:gd name="connsiteX513" fmla="*/ 3113245 w 7467600"/>
              <a:gd name="connsiteY513" fmla="*/ 5090705 h 6858000"/>
              <a:gd name="connsiteX514" fmla="*/ 3126294 w 7467600"/>
              <a:gd name="connsiteY514" fmla="*/ 5114400 h 6858000"/>
              <a:gd name="connsiteX515" fmla="*/ 3937433 w 7467600"/>
              <a:gd name="connsiteY515" fmla="*/ 4830473 h 6858000"/>
              <a:gd name="connsiteX516" fmla="*/ 3590475 w 7467600"/>
              <a:gd name="connsiteY516" fmla="*/ 4597974 h 6858000"/>
              <a:gd name="connsiteX517" fmla="*/ 3100264 w 7467600"/>
              <a:gd name="connsiteY517" fmla="*/ 4579845 h 6858000"/>
              <a:gd name="connsiteX518" fmla="*/ 2183576 w 7467600"/>
              <a:gd name="connsiteY518" fmla="*/ 4227150 h 6858000"/>
              <a:gd name="connsiteX519" fmla="*/ 2151029 w 7467600"/>
              <a:gd name="connsiteY519" fmla="*/ 4146947 h 6858000"/>
              <a:gd name="connsiteX520" fmla="*/ 3563434 w 7467600"/>
              <a:gd name="connsiteY520" fmla="*/ 4469115 h 6858000"/>
              <a:gd name="connsiteX521" fmla="*/ 3177952 w 7467600"/>
              <a:gd name="connsiteY521" fmla="*/ 3657386 h 6858000"/>
              <a:gd name="connsiteX522" fmla="*/ 3189263 w 7467600"/>
              <a:gd name="connsiteY522" fmla="*/ 3625726 h 6858000"/>
              <a:gd name="connsiteX523" fmla="*/ 3560912 w 7467600"/>
              <a:gd name="connsiteY523" fmla="*/ 4079863 h 6858000"/>
              <a:gd name="connsiteX524" fmla="*/ 3626636 w 7467600"/>
              <a:gd name="connsiteY524" fmla="*/ 4512230 h 6858000"/>
              <a:gd name="connsiteX525" fmla="*/ 3653088 w 7467600"/>
              <a:gd name="connsiteY525" fmla="*/ 4521417 h 6858000"/>
              <a:gd name="connsiteX526" fmla="*/ 3988128 w 7467600"/>
              <a:gd name="connsiteY526" fmla="*/ 4817267 h 6858000"/>
              <a:gd name="connsiteX527" fmla="*/ 4830582 w 7467600"/>
              <a:gd name="connsiteY527" fmla="*/ 4676000 h 6858000"/>
              <a:gd name="connsiteX528" fmla="*/ 4830100 w 7467600"/>
              <a:gd name="connsiteY528" fmla="*/ 4675554 h 6858000"/>
              <a:gd name="connsiteX529" fmla="*/ 4036318 w 7467600"/>
              <a:gd name="connsiteY529" fmla="*/ 4147013 h 6858000"/>
              <a:gd name="connsiteX530" fmla="*/ 3432098 w 7467600"/>
              <a:gd name="connsiteY530" fmla="*/ 3537312 h 6858000"/>
              <a:gd name="connsiteX531" fmla="*/ 3446761 w 7467600"/>
              <a:gd name="connsiteY531" fmla="*/ 3461278 h 6858000"/>
              <a:gd name="connsiteX532" fmla="*/ 4419733 w 7467600"/>
              <a:gd name="connsiteY532" fmla="*/ 3963555 h 6858000"/>
              <a:gd name="connsiteX533" fmla="*/ 4781371 w 7467600"/>
              <a:gd name="connsiteY533" fmla="*/ 4458604 h 6858000"/>
              <a:gd name="connsiteX534" fmla="*/ 4780440 w 7467600"/>
              <a:gd name="connsiteY534" fmla="*/ 4470290 h 6858000"/>
              <a:gd name="connsiteX535" fmla="*/ 4898954 w 7467600"/>
              <a:gd name="connsiteY535" fmla="*/ 4662092 h 6858000"/>
              <a:gd name="connsiteX536" fmla="*/ 4900699 w 7467600"/>
              <a:gd name="connsiteY536" fmla="*/ 4670867 h 6858000"/>
              <a:gd name="connsiteX537" fmla="*/ 5714511 w 7467600"/>
              <a:gd name="connsiteY537" fmla="*/ 4663483 h 6858000"/>
              <a:gd name="connsiteX538" fmla="*/ 5464793 w 7467600"/>
              <a:gd name="connsiteY538" fmla="*/ 4393556 h 6858000"/>
              <a:gd name="connsiteX539" fmla="*/ 5461897 w 7467600"/>
              <a:gd name="connsiteY539" fmla="*/ 4390879 h 6858000"/>
              <a:gd name="connsiteX540" fmla="*/ 4294126 w 7467600"/>
              <a:gd name="connsiteY540" fmla="*/ 3303048 h 6858000"/>
              <a:gd name="connsiteX541" fmla="*/ 4305321 w 7467600"/>
              <a:gd name="connsiteY541" fmla="*/ 3256953 h 6858000"/>
              <a:gd name="connsiteX542" fmla="*/ 4949299 w 7467600"/>
              <a:gd name="connsiteY542" fmla="*/ 3766336 h 6858000"/>
              <a:gd name="connsiteX543" fmla="*/ 5291452 w 7467600"/>
              <a:gd name="connsiteY543" fmla="*/ 4076801 h 6858000"/>
              <a:gd name="connsiteX544" fmla="*/ 5434998 w 7467600"/>
              <a:gd name="connsiteY544" fmla="*/ 4254100 h 6858000"/>
              <a:gd name="connsiteX545" fmla="*/ 5351015 w 7467600"/>
              <a:gd name="connsiteY545" fmla="*/ 3760989 h 6858000"/>
              <a:gd name="connsiteX546" fmla="*/ 5413780 w 7467600"/>
              <a:gd name="connsiteY546" fmla="*/ 2966265 h 6858000"/>
              <a:gd name="connsiteX547" fmla="*/ 5425627 w 7467600"/>
              <a:gd name="connsiteY547" fmla="*/ 2954192 h 6858000"/>
              <a:gd name="connsiteX548" fmla="*/ 6604735 w 7467600"/>
              <a:gd name="connsiteY548" fmla="*/ 2041381 h 6858000"/>
              <a:gd name="connsiteX549" fmla="*/ 7204487 w 7467600"/>
              <a:gd name="connsiteY549" fmla="*/ 2742112 h 6858000"/>
              <a:gd name="connsiteX550" fmla="*/ 7131592 w 7467600"/>
              <a:gd name="connsiteY550" fmla="*/ 2672096 h 6858000"/>
              <a:gd name="connsiteX551" fmla="*/ 6996344 w 7467600"/>
              <a:gd name="connsiteY551" fmla="*/ 2518310 h 6858000"/>
              <a:gd name="connsiteX552" fmla="*/ 6735495 w 7467600"/>
              <a:gd name="connsiteY552" fmla="*/ 2196890 h 6858000"/>
              <a:gd name="connsiteX553" fmla="*/ 6721901 w 7467600"/>
              <a:gd name="connsiteY553" fmla="*/ 2179274 h 6858000"/>
              <a:gd name="connsiteX554" fmla="*/ 6604735 w 7467600"/>
              <a:gd name="connsiteY554" fmla="*/ 2041381 h 6858000"/>
              <a:gd name="connsiteX555" fmla="*/ 6591670 w 7467600"/>
              <a:gd name="connsiteY555" fmla="*/ 1988277 h 6858000"/>
              <a:gd name="connsiteX556" fmla="*/ 6747349 w 7467600"/>
              <a:gd name="connsiteY556" fmla="*/ 2160069 h 6858000"/>
              <a:gd name="connsiteX557" fmla="*/ 6760943 w 7467600"/>
              <a:gd name="connsiteY557" fmla="*/ 2177686 h 6858000"/>
              <a:gd name="connsiteX558" fmla="*/ 7021065 w 7467600"/>
              <a:gd name="connsiteY558" fmla="*/ 2498102 h 6858000"/>
              <a:gd name="connsiteX559" fmla="*/ 7155223 w 7467600"/>
              <a:gd name="connsiteY559" fmla="*/ 2650386 h 6858000"/>
              <a:gd name="connsiteX560" fmla="*/ 7203167 w 7467600"/>
              <a:gd name="connsiteY560" fmla="*/ 2697288 h 6858000"/>
              <a:gd name="connsiteX561" fmla="*/ 6937703 w 7467600"/>
              <a:gd name="connsiteY561" fmla="*/ 2321981 h 6858000"/>
              <a:gd name="connsiteX562" fmla="*/ 6591670 w 7467600"/>
              <a:gd name="connsiteY562" fmla="*/ 1988277 h 6858000"/>
              <a:gd name="connsiteX563" fmla="*/ 5798671 w 7467600"/>
              <a:gd name="connsiteY563" fmla="*/ 1981601 h 6858000"/>
              <a:gd name="connsiteX564" fmla="*/ 5754709 w 7467600"/>
              <a:gd name="connsiteY564" fmla="*/ 2071454 h 6858000"/>
              <a:gd name="connsiteX565" fmla="*/ 5763044 w 7467600"/>
              <a:gd name="connsiteY565" fmla="*/ 2842206 h 6858000"/>
              <a:gd name="connsiteX566" fmla="*/ 5764974 w 7467600"/>
              <a:gd name="connsiteY566" fmla="*/ 2799609 h 6858000"/>
              <a:gd name="connsiteX567" fmla="*/ 5767665 w 7467600"/>
              <a:gd name="connsiteY567" fmla="*/ 2666409 h 6858000"/>
              <a:gd name="connsiteX568" fmla="*/ 5763055 w 7467600"/>
              <a:gd name="connsiteY568" fmla="*/ 2579705 h 6858000"/>
              <a:gd name="connsiteX569" fmla="*/ 5758079 w 7467600"/>
              <a:gd name="connsiteY569" fmla="*/ 2492508 h 6858000"/>
              <a:gd name="connsiteX570" fmla="*/ 5779325 w 7467600"/>
              <a:gd name="connsiteY570" fmla="*/ 2197069 h 6858000"/>
              <a:gd name="connsiteX571" fmla="*/ 5798671 w 7467600"/>
              <a:gd name="connsiteY571" fmla="*/ 1981601 h 6858000"/>
              <a:gd name="connsiteX572" fmla="*/ 5829202 w 7467600"/>
              <a:gd name="connsiteY572" fmla="*/ 1971679 h 6858000"/>
              <a:gd name="connsiteX573" fmla="*/ 5809558 w 7467600"/>
              <a:gd name="connsiteY573" fmla="*/ 2198043 h 6858000"/>
              <a:gd name="connsiteX574" fmla="*/ 5788653 w 7467600"/>
              <a:gd name="connsiteY574" fmla="*/ 2489430 h 6858000"/>
              <a:gd name="connsiteX575" fmla="*/ 5793439 w 7467600"/>
              <a:gd name="connsiteY575" fmla="*/ 2575235 h 6858000"/>
              <a:gd name="connsiteX576" fmla="*/ 5796837 w 7467600"/>
              <a:gd name="connsiteY576" fmla="*/ 2637633 h 6858000"/>
              <a:gd name="connsiteX577" fmla="*/ 5818614 w 7467600"/>
              <a:gd name="connsiteY577" fmla="*/ 2473055 h 6858000"/>
              <a:gd name="connsiteX578" fmla="*/ 5829202 w 7467600"/>
              <a:gd name="connsiteY578" fmla="*/ 1971679 h 6858000"/>
              <a:gd name="connsiteX579" fmla="*/ 5911389 w 7467600"/>
              <a:gd name="connsiteY579" fmla="*/ 1898371 h 6858000"/>
              <a:gd name="connsiteX580" fmla="*/ 6237627 w 7467600"/>
              <a:gd name="connsiteY580" fmla="*/ 2231921 h 6858000"/>
              <a:gd name="connsiteX581" fmla="*/ 5911389 w 7467600"/>
              <a:gd name="connsiteY581" fmla="*/ 1898371 h 6858000"/>
              <a:gd name="connsiteX582" fmla="*/ 6944437 w 7467600"/>
              <a:gd name="connsiteY582" fmla="*/ 1575402 h 6858000"/>
              <a:gd name="connsiteX583" fmla="*/ 6304730 w 7467600"/>
              <a:gd name="connsiteY583" fmla="*/ 1766654 h 6858000"/>
              <a:gd name="connsiteX584" fmla="*/ 6944437 w 7467600"/>
              <a:gd name="connsiteY584" fmla="*/ 1575402 h 6858000"/>
              <a:gd name="connsiteX585" fmla="*/ 7019523 w 7467600"/>
              <a:gd name="connsiteY585" fmla="*/ 1519450 h 6858000"/>
              <a:gd name="connsiteX586" fmla="*/ 6298091 w 7467600"/>
              <a:gd name="connsiteY586" fmla="*/ 1737122 h 6858000"/>
              <a:gd name="connsiteX587" fmla="*/ 7019523 w 7467600"/>
              <a:gd name="connsiteY587" fmla="*/ 1519450 h 6858000"/>
              <a:gd name="connsiteX588" fmla="*/ 2399523 w 7467600"/>
              <a:gd name="connsiteY588" fmla="*/ 1428234 h 6858000"/>
              <a:gd name="connsiteX589" fmla="*/ 2224982 w 7467600"/>
              <a:gd name="connsiteY589" fmla="*/ 1826201 h 6858000"/>
              <a:gd name="connsiteX590" fmla="*/ 2096099 w 7467600"/>
              <a:gd name="connsiteY590" fmla="*/ 2345900 h 6858000"/>
              <a:gd name="connsiteX591" fmla="*/ 2283317 w 7467600"/>
              <a:gd name="connsiteY591" fmla="*/ 1796925 h 6858000"/>
              <a:gd name="connsiteX592" fmla="*/ 2399523 w 7467600"/>
              <a:gd name="connsiteY592" fmla="*/ 1428234 h 6858000"/>
              <a:gd name="connsiteX593" fmla="*/ 2448558 w 7467600"/>
              <a:gd name="connsiteY593" fmla="*/ 1373435 h 6858000"/>
              <a:gd name="connsiteX594" fmla="*/ 2312521 w 7467600"/>
              <a:gd name="connsiteY594" fmla="*/ 1806140 h 6858000"/>
              <a:gd name="connsiteX595" fmla="*/ 2127533 w 7467600"/>
              <a:gd name="connsiteY595" fmla="*/ 2348380 h 6858000"/>
              <a:gd name="connsiteX596" fmla="*/ 2358080 w 7467600"/>
              <a:gd name="connsiteY596" fmla="*/ 1866134 h 6858000"/>
              <a:gd name="connsiteX597" fmla="*/ 2407436 w 7467600"/>
              <a:gd name="connsiteY597" fmla="*/ 1651070 h 6858000"/>
              <a:gd name="connsiteX598" fmla="*/ 2448558 w 7467600"/>
              <a:gd name="connsiteY598" fmla="*/ 1373435 h 6858000"/>
              <a:gd name="connsiteX599" fmla="*/ 278707 w 7467600"/>
              <a:gd name="connsiteY599" fmla="*/ 1352270 h 6858000"/>
              <a:gd name="connsiteX600" fmla="*/ 321570 w 7467600"/>
              <a:gd name="connsiteY600" fmla="*/ 1861610 h 6858000"/>
              <a:gd name="connsiteX601" fmla="*/ 294281 w 7467600"/>
              <a:gd name="connsiteY601" fmla="*/ 1440658 h 6858000"/>
              <a:gd name="connsiteX602" fmla="*/ 278707 w 7467600"/>
              <a:gd name="connsiteY602" fmla="*/ 1352270 h 6858000"/>
              <a:gd name="connsiteX603" fmla="*/ 1423821 w 7467600"/>
              <a:gd name="connsiteY603" fmla="*/ 1351958 h 6858000"/>
              <a:gd name="connsiteX604" fmla="*/ 1638521 w 7467600"/>
              <a:gd name="connsiteY604" fmla="*/ 1908470 h 6858000"/>
              <a:gd name="connsiteX605" fmla="*/ 1754199 w 7467600"/>
              <a:gd name="connsiteY605" fmla="*/ 2149284 h 6858000"/>
              <a:gd name="connsiteX606" fmla="*/ 1908359 w 7467600"/>
              <a:gd name="connsiteY606" fmla="*/ 2364988 h 6858000"/>
              <a:gd name="connsiteX607" fmla="*/ 1647661 w 7467600"/>
              <a:gd name="connsiteY607" fmla="*/ 1825945 h 6858000"/>
              <a:gd name="connsiteX608" fmla="*/ 1423821 w 7467600"/>
              <a:gd name="connsiteY608" fmla="*/ 1351958 h 6858000"/>
              <a:gd name="connsiteX609" fmla="*/ 1431890 w 7467600"/>
              <a:gd name="connsiteY609" fmla="*/ 1306475 h 6858000"/>
              <a:gd name="connsiteX610" fmla="*/ 1507597 w 7467600"/>
              <a:gd name="connsiteY610" fmla="*/ 1446132 h 6858000"/>
              <a:gd name="connsiteX611" fmla="*/ 1674586 w 7467600"/>
              <a:gd name="connsiteY611" fmla="*/ 1813832 h 6858000"/>
              <a:gd name="connsiteX612" fmla="*/ 1815950 w 7467600"/>
              <a:gd name="connsiteY612" fmla="*/ 2128564 h 6858000"/>
              <a:gd name="connsiteX613" fmla="*/ 1984242 w 7467600"/>
              <a:gd name="connsiteY613" fmla="*/ 2430829 h 6858000"/>
              <a:gd name="connsiteX614" fmla="*/ 2014023 w 7467600"/>
              <a:gd name="connsiteY614" fmla="*/ 2450995 h 6858000"/>
              <a:gd name="connsiteX615" fmla="*/ 1747337 w 7467600"/>
              <a:gd name="connsiteY615" fmla="*/ 1855264 h 6858000"/>
              <a:gd name="connsiteX616" fmla="*/ 1533749 w 7467600"/>
              <a:gd name="connsiteY616" fmla="*/ 1478656 h 6858000"/>
              <a:gd name="connsiteX617" fmla="*/ 1431890 w 7467600"/>
              <a:gd name="connsiteY617" fmla="*/ 1306475 h 6858000"/>
              <a:gd name="connsiteX618" fmla="*/ 5052692 w 7467600"/>
              <a:gd name="connsiteY618" fmla="*/ 1292994 h 6858000"/>
              <a:gd name="connsiteX619" fmla="*/ 5200661 w 7467600"/>
              <a:gd name="connsiteY619" fmla="*/ 1635186 h 6858000"/>
              <a:gd name="connsiteX620" fmla="*/ 5297138 w 7467600"/>
              <a:gd name="connsiteY620" fmla="*/ 1906351 h 6858000"/>
              <a:gd name="connsiteX621" fmla="*/ 5052692 w 7467600"/>
              <a:gd name="connsiteY621" fmla="*/ 1292994 h 6858000"/>
              <a:gd name="connsiteX622" fmla="*/ 5009948 w 7467600"/>
              <a:gd name="connsiteY622" fmla="*/ 1273619 h 6858000"/>
              <a:gd name="connsiteX623" fmla="*/ 5121777 w 7467600"/>
              <a:gd name="connsiteY623" fmla="*/ 1654213 h 6858000"/>
              <a:gd name="connsiteX624" fmla="*/ 5293545 w 7467600"/>
              <a:gd name="connsiteY624" fmla="*/ 2072247 h 6858000"/>
              <a:gd name="connsiteX625" fmla="*/ 5294042 w 7467600"/>
              <a:gd name="connsiteY625" fmla="*/ 2065019 h 6858000"/>
              <a:gd name="connsiteX626" fmla="*/ 5171936 w 7467600"/>
              <a:gd name="connsiteY626" fmla="*/ 1647613 h 6858000"/>
              <a:gd name="connsiteX627" fmla="*/ 5009948 w 7467600"/>
              <a:gd name="connsiteY627" fmla="*/ 1273619 h 6858000"/>
              <a:gd name="connsiteX628" fmla="*/ 655236 w 7467600"/>
              <a:gd name="connsiteY628" fmla="*/ 1268632 h 6858000"/>
              <a:gd name="connsiteX629" fmla="*/ 839521 w 7467600"/>
              <a:gd name="connsiteY629" fmla="*/ 1685315 h 6858000"/>
              <a:gd name="connsiteX630" fmla="*/ 1109416 w 7467600"/>
              <a:gd name="connsiteY630" fmla="*/ 2061663 h 6858000"/>
              <a:gd name="connsiteX631" fmla="*/ 1298300 w 7467600"/>
              <a:gd name="connsiteY631" fmla="*/ 2247742 h 6858000"/>
              <a:gd name="connsiteX632" fmla="*/ 1125871 w 7467600"/>
              <a:gd name="connsiteY632" fmla="*/ 1989513 h 6858000"/>
              <a:gd name="connsiteX633" fmla="*/ 981574 w 7467600"/>
              <a:gd name="connsiteY633" fmla="*/ 1783157 h 6858000"/>
              <a:gd name="connsiteX634" fmla="*/ 922198 w 7467600"/>
              <a:gd name="connsiteY634" fmla="*/ 1677437 h 6858000"/>
              <a:gd name="connsiteX635" fmla="*/ 869293 w 7467600"/>
              <a:gd name="connsiteY635" fmla="*/ 1583214 h 6858000"/>
              <a:gd name="connsiteX636" fmla="*/ 751431 w 7467600"/>
              <a:gd name="connsiteY636" fmla="*/ 1405731 h 6858000"/>
              <a:gd name="connsiteX637" fmla="*/ 655236 w 7467600"/>
              <a:gd name="connsiteY637" fmla="*/ 1268632 h 6858000"/>
              <a:gd name="connsiteX638" fmla="*/ 6516292 w 7467600"/>
              <a:gd name="connsiteY638" fmla="*/ 1263064 h 6858000"/>
              <a:gd name="connsiteX639" fmla="*/ 5736320 w 7467600"/>
              <a:gd name="connsiteY639" fmla="*/ 1501803 h 6858000"/>
              <a:gd name="connsiteX640" fmla="*/ 6516292 w 7467600"/>
              <a:gd name="connsiteY640" fmla="*/ 1263064 h 6858000"/>
              <a:gd name="connsiteX641" fmla="*/ 291466 w 7467600"/>
              <a:gd name="connsiteY641" fmla="*/ 1250369 h 6858000"/>
              <a:gd name="connsiteX642" fmla="*/ 323180 w 7467600"/>
              <a:gd name="connsiteY642" fmla="*/ 1435283 h 6858000"/>
              <a:gd name="connsiteX643" fmla="*/ 349381 w 7467600"/>
              <a:gd name="connsiteY643" fmla="*/ 1875041 h 6858000"/>
              <a:gd name="connsiteX644" fmla="*/ 374363 w 7467600"/>
              <a:gd name="connsiteY644" fmla="*/ 1506494 h 6858000"/>
              <a:gd name="connsiteX645" fmla="*/ 302168 w 7467600"/>
              <a:gd name="connsiteY645" fmla="*/ 1274495 h 6858000"/>
              <a:gd name="connsiteX646" fmla="*/ 291466 w 7467600"/>
              <a:gd name="connsiteY646" fmla="*/ 1250369 h 6858000"/>
              <a:gd name="connsiteX647" fmla="*/ 678222 w 7467600"/>
              <a:gd name="connsiteY647" fmla="*/ 1248670 h 6858000"/>
              <a:gd name="connsiteX648" fmla="*/ 775536 w 7467600"/>
              <a:gd name="connsiteY648" fmla="*/ 1388015 h 6858000"/>
              <a:gd name="connsiteX649" fmla="*/ 894529 w 7467600"/>
              <a:gd name="connsiteY649" fmla="*/ 1567739 h 6858000"/>
              <a:gd name="connsiteX650" fmla="*/ 948000 w 7467600"/>
              <a:gd name="connsiteY650" fmla="*/ 1663088 h 6858000"/>
              <a:gd name="connsiteX651" fmla="*/ 1006812 w 7467600"/>
              <a:gd name="connsiteY651" fmla="*/ 1767683 h 6858000"/>
              <a:gd name="connsiteX652" fmla="*/ 1149133 w 7467600"/>
              <a:gd name="connsiteY652" fmla="*/ 1971513 h 6858000"/>
              <a:gd name="connsiteX653" fmla="*/ 1333952 w 7467600"/>
              <a:gd name="connsiteY653" fmla="*/ 2251620 h 6858000"/>
              <a:gd name="connsiteX654" fmla="*/ 1337329 w 7467600"/>
              <a:gd name="connsiteY654" fmla="*/ 2258350 h 6858000"/>
              <a:gd name="connsiteX655" fmla="*/ 1014726 w 7467600"/>
              <a:gd name="connsiteY655" fmla="*/ 1615556 h 6858000"/>
              <a:gd name="connsiteX656" fmla="*/ 678222 w 7467600"/>
              <a:gd name="connsiteY656" fmla="*/ 1248670 h 6858000"/>
              <a:gd name="connsiteX657" fmla="*/ 6691602 w 7467600"/>
              <a:gd name="connsiteY657" fmla="*/ 1140573 h 6858000"/>
              <a:gd name="connsiteX658" fmla="*/ 6571100 w 7467600"/>
              <a:gd name="connsiteY658" fmla="*/ 1183662 h 6858000"/>
              <a:gd name="connsiteX659" fmla="*/ 6241687 w 7467600"/>
              <a:gd name="connsiteY659" fmla="*/ 1257600 h 6858000"/>
              <a:gd name="connsiteX660" fmla="*/ 5693009 w 7467600"/>
              <a:gd name="connsiteY660" fmla="*/ 1478256 h 6858000"/>
              <a:gd name="connsiteX661" fmla="*/ 6548420 w 7467600"/>
              <a:gd name="connsiteY661" fmla="*/ 1214599 h 6858000"/>
              <a:gd name="connsiteX662" fmla="*/ 6605473 w 7467600"/>
              <a:gd name="connsiteY662" fmla="*/ 1184686 h 6858000"/>
              <a:gd name="connsiteX663" fmla="*/ 6691602 w 7467600"/>
              <a:gd name="connsiteY663" fmla="*/ 1140573 h 6858000"/>
              <a:gd name="connsiteX664" fmla="*/ 4002475 w 7467600"/>
              <a:gd name="connsiteY664" fmla="*/ 1037802 h 6858000"/>
              <a:gd name="connsiteX665" fmla="*/ 4000324 w 7467600"/>
              <a:gd name="connsiteY665" fmla="*/ 1039362 h 6858000"/>
              <a:gd name="connsiteX666" fmla="*/ 4002862 w 7467600"/>
              <a:gd name="connsiteY666" fmla="*/ 1042866 h 6858000"/>
              <a:gd name="connsiteX667" fmla="*/ 4002475 w 7467600"/>
              <a:gd name="connsiteY667" fmla="*/ 1037802 h 6858000"/>
              <a:gd name="connsiteX668" fmla="*/ 506322 w 7467600"/>
              <a:gd name="connsiteY668" fmla="*/ 1020997 h 6858000"/>
              <a:gd name="connsiteX669" fmla="*/ 533068 w 7467600"/>
              <a:gd name="connsiteY669" fmla="*/ 1029409 h 6858000"/>
              <a:gd name="connsiteX670" fmla="*/ 1232525 w 7467600"/>
              <a:gd name="connsiteY670" fmla="*/ 1804675 h 6858000"/>
              <a:gd name="connsiteX671" fmla="*/ 1388858 w 7467600"/>
              <a:gd name="connsiteY671" fmla="*/ 2368011 h 6858000"/>
              <a:gd name="connsiteX672" fmla="*/ 1384098 w 7467600"/>
              <a:gd name="connsiteY672" fmla="*/ 2378125 h 6858000"/>
              <a:gd name="connsiteX673" fmla="*/ 1425393 w 7467600"/>
              <a:gd name="connsiteY673" fmla="*/ 2589124 h 6858000"/>
              <a:gd name="connsiteX674" fmla="*/ 1424001 w 7467600"/>
              <a:gd name="connsiteY674" fmla="*/ 2597541 h 6858000"/>
              <a:gd name="connsiteX675" fmla="*/ 2152729 w 7467600"/>
              <a:gd name="connsiteY675" fmla="*/ 2864487 h 6858000"/>
              <a:gd name="connsiteX676" fmla="*/ 2020609 w 7467600"/>
              <a:gd name="connsiteY676" fmla="*/ 2539671 h 6858000"/>
              <a:gd name="connsiteX677" fmla="*/ 2018920 w 7467600"/>
              <a:gd name="connsiteY677" fmla="*/ 2536309 h 6858000"/>
              <a:gd name="connsiteX678" fmla="*/ 1342441 w 7467600"/>
              <a:gd name="connsiteY678" fmla="*/ 1173017 h 6858000"/>
              <a:gd name="connsiteX679" fmla="*/ 1367925 w 7467600"/>
              <a:gd name="connsiteY679" fmla="*/ 1135648 h 6858000"/>
              <a:gd name="connsiteX680" fmla="*/ 1771401 w 7467600"/>
              <a:gd name="connsiteY680" fmla="*/ 1806673 h 6858000"/>
              <a:gd name="connsiteX681" fmla="*/ 1972385 w 7467600"/>
              <a:gd name="connsiteY681" fmla="*/ 2198735 h 6858000"/>
              <a:gd name="connsiteX682" fmla="*/ 2040892 w 7467600"/>
              <a:gd name="connsiteY682" fmla="*/ 2405205 h 6858000"/>
              <a:gd name="connsiteX683" fmla="*/ 2131689 w 7467600"/>
              <a:gd name="connsiteY683" fmla="*/ 1936926 h 6858000"/>
              <a:gd name="connsiteX684" fmla="*/ 2454820 w 7467600"/>
              <a:gd name="connsiteY684" fmla="*/ 1248808 h 6858000"/>
              <a:gd name="connsiteX685" fmla="*/ 2492512 w 7467600"/>
              <a:gd name="connsiteY685" fmla="*/ 1302920 h 6858000"/>
              <a:gd name="connsiteX686" fmla="*/ 2081216 w 7467600"/>
              <a:gd name="connsiteY686" fmla="*/ 2527513 h 6858000"/>
              <a:gd name="connsiteX687" fmla="*/ 2081211 w 7467600"/>
              <a:gd name="connsiteY687" fmla="*/ 2528916 h 6858000"/>
              <a:gd name="connsiteX688" fmla="*/ 2199067 w 7467600"/>
              <a:gd name="connsiteY688" fmla="*/ 2884061 h 6858000"/>
              <a:gd name="connsiteX689" fmla="*/ 3192586 w 7467600"/>
              <a:gd name="connsiteY689" fmla="*/ 3411496 h 6858000"/>
              <a:gd name="connsiteX690" fmla="*/ 3182620 w 7467600"/>
              <a:gd name="connsiteY690" fmla="*/ 3483279 h 6858000"/>
              <a:gd name="connsiteX691" fmla="*/ 2435119 w 7467600"/>
              <a:gd name="connsiteY691" fmla="*/ 3080173 h 6858000"/>
              <a:gd name="connsiteX692" fmla="*/ 2410152 w 7467600"/>
              <a:gd name="connsiteY692" fmla="*/ 3063751 h 6858000"/>
              <a:gd name="connsiteX693" fmla="*/ 2408099 w 7467600"/>
              <a:gd name="connsiteY693" fmla="*/ 3064403 h 6858000"/>
              <a:gd name="connsiteX694" fmla="*/ 2407218 w 7467600"/>
              <a:gd name="connsiteY694" fmla="*/ 3070324 h 6858000"/>
              <a:gd name="connsiteX695" fmla="*/ 2380138 w 7467600"/>
              <a:gd name="connsiteY695" fmla="*/ 3099341 h 6858000"/>
              <a:gd name="connsiteX696" fmla="*/ 1765923 w 7467600"/>
              <a:gd name="connsiteY696" fmla="*/ 3581043 h 6858000"/>
              <a:gd name="connsiteX697" fmla="*/ 1702258 w 7467600"/>
              <a:gd name="connsiteY697" fmla="*/ 3612286 h 6858000"/>
              <a:gd name="connsiteX698" fmla="*/ 1538370 w 7467600"/>
              <a:gd name="connsiteY698" fmla="*/ 3811804 h 6858000"/>
              <a:gd name="connsiteX699" fmla="*/ 542867 w 7467600"/>
              <a:gd name="connsiteY699" fmla="*/ 4944092 h 6858000"/>
              <a:gd name="connsiteX700" fmla="*/ 515800 w 7467600"/>
              <a:gd name="connsiteY700" fmla="*/ 4862180 h 6858000"/>
              <a:gd name="connsiteX701" fmla="*/ 909145 w 7467600"/>
              <a:gd name="connsiteY701" fmla="*/ 4199225 h 6858000"/>
              <a:gd name="connsiteX702" fmla="*/ 1214067 w 7467600"/>
              <a:gd name="connsiteY702" fmla="*/ 3908561 h 6858000"/>
              <a:gd name="connsiteX703" fmla="*/ 640967 w 7467600"/>
              <a:gd name="connsiteY703" fmla="*/ 4105601 h 6858000"/>
              <a:gd name="connsiteX704" fmla="*/ 112563 w 7467600"/>
              <a:gd name="connsiteY704" fmla="*/ 4396952 h 6858000"/>
              <a:gd name="connsiteX705" fmla="*/ 0 w 7467600"/>
              <a:gd name="connsiteY705" fmla="*/ 4466006 h 6858000"/>
              <a:gd name="connsiteX706" fmla="*/ 0 w 7467600"/>
              <a:gd name="connsiteY706" fmla="*/ 4233763 h 6858000"/>
              <a:gd name="connsiteX707" fmla="*/ 36881 w 7467600"/>
              <a:gd name="connsiteY707" fmla="*/ 4200118 h 6858000"/>
              <a:gd name="connsiteX708" fmla="*/ 910534 w 7467600"/>
              <a:gd name="connsiteY708" fmla="*/ 3629753 h 6858000"/>
              <a:gd name="connsiteX709" fmla="*/ 1578717 w 7467600"/>
              <a:gd name="connsiteY709" fmla="*/ 3575982 h 6858000"/>
              <a:gd name="connsiteX710" fmla="*/ 2338780 w 7467600"/>
              <a:gd name="connsiteY710" fmla="*/ 3033725 h 6858000"/>
              <a:gd name="connsiteX711" fmla="*/ 1807991 w 7467600"/>
              <a:gd name="connsiteY711" fmla="*/ 2807184 h 6858000"/>
              <a:gd name="connsiteX712" fmla="*/ 1416358 w 7467600"/>
              <a:gd name="connsiteY712" fmla="*/ 3112571 h 6858000"/>
              <a:gd name="connsiteX713" fmla="*/ 939066 w 7467600"/>
              <a:gd name="connsiteY713" fmla="*/ 3378798 h 6858000"/>
              <a:gd name="connsiteX714" fmla="*/ 115099 w 7467600"/>
              <a:gd name="connsiteY714" fmla="*/ 3607650 h 6858000"/>
              <a:gd name="connsiteX715" fmla="*/ 97284 w 7467600"/>
              <a:gd name="connsiteY715" fmla="*/ 3520393 h 6858000"/>
              <a:gd name="connsiteX716" fmla="*/ 922050 w 7467600"/>
              <a:gd name="connsiteY716" fmla="*/ 3074867 h 6858000"/>
              <a:gd name="connsiteX717" fmla="*/ 1405265 w 7467600"/>
              <a:gd name="connsiteY717" fmla="*/ 3016319 h 6858000"/>
              <a:gd name="connsiteX718" fmla="*/ 1407512 w 7467600"/>
              <a:gd name="connsiteY718" fmla="*/ 3018001 h 6858000"/>
              <a:gd name="connsiteX719" fmla="*/ 1726266 w 7467600"/>
              <a:gd name="connsiteY719" fmla="*/ 2777274 h 6858000"/>
              <a:gd name="connsiteX720" fmla="*/ 625390 w 7467600"/>
              <a:gd name="connsiteY720" fmla="*/ 2514541 h 6858000"/>
              <a:gd name="connsiteX721" fmla="*/ 619799 w 7467600"/>
              <a:gd name="connsiteY721" fmla="*/ 2527180 h 6858000"/>
              <a:gd name="connsiteX722" fmla="*/ 310030 w 7467600"/>
              <a:gd name="connsiteY722" fmla="*/ 2771818 h 6858000"/>
              <a:gd name="connsiteX723" fmla="*/ 173877 w 7467600"/>
              <a:gd name="connsiteY723" fmla="*/ 2937056 h 6858000"/>
              <a:gd name="connsiteX724" fmla="*/ 77889 w 7467600"/>
              <a:gd name="connsiteY724" fmla="*/ 3138440 h 6858000"/>
              <a:gd name="connsiteX725" fmla="*/ 0 w 7467600"/>
              <a:gd name="connsiteY725" fmla="*/ 3271395 h 6858000"/>
              <a:gd name="connsiteX726" fmla="*/ 0 w 7467600"/>
              <a:gd name="connsiteY726" fmla="*/ 3153002 h 6858000"/>
              <a:gd name="connsiteX727" fmla="*/ 2386 w 7467600"/>
              <a:gd name="connsiteY727" fmla="*/ 3149203 h 6858000"/>
              <a:gd name="connsiteX728" fmla="*/ 89753 w 7467600"/>
              <a:gd name="connsiteY728" fmla="*/ 2987702 h 6858000"/>
              <a:gd name="connsiteX729" fmla="*/ 76869 w 7467600"/>
              <a:gd name="connsiteY729" fmla="*/ 3005404 h 6858000"/>
              <a:gd name="connsiteX730" fmla="*/ 32049 w 7467600"/>
              <a:gd name="connsiteY730" fmla="*/ 3065814 h 6858000"/>
              <a:gd name="connsiteX731" fmla="*/ 0 w 7467600"/>
              <a:gd name="connsiteY731" fmla="*/ 3108744 h 6858000"/>
              <a:gd name="connsiteX732" fmla="*/ 0 w 7467600"/>
              <a:gd name="connsiteY732" fmla="*/ 3058059 h 6858000"/>
              <a:gd name="connsiteX733" fmla="*/ 7610 w 7467600"/>
              <a:gd name="connsiteY733" fmla="*/ 3047889 h 6858000"/>
              <a:gd name="connsiteX734" fmla="*/ 52419 w 7467600"/>
              <a:gd name="connsiteY734" fmla="*/ 2987479 h 6858000"/>
              <a:gd name="connsiteX735" fmla="*/ 59142 w 7467600"/>
              <a:gd name="connsiteY735" fmla="*/ 2978488 h 6858000"/>
              <a:gd name="connsiteX736" fmla="*/ 0 w 7467600"/>
              <a:gd name="connsiteY736" fmla="*/ 3015334 h 6858000"/>
              <a:gd name="connsiteX737" fmla="*/ 0 w 7467600"/>
              <a:gd name="connsiteY737" fmla="*/ 2914286 h 6858000"/>
              <a:gd name="connsiteX738" fmla="*/ 36383 w 7467600"/>
              <a:gd name="connsiteY738" fmla="*/ 2901128 h 6858000"/>
              <a:gd name="connsiteX739" fmla="*/ 156329 w 7467600"/>
              <a:gd name="connsiteY739" fmla="*/ 2840533 h 6858000"/>
              <a:gd name="connsiteX740" fmla="*/ 358355 w 7467600"/>
              <a:gd name="connsiteY740" fmla="*/ 2620471 h 6858000"/>
              <a:gd name="connsiteX741" fmla="*/ 510577 w 7467600"/>
              <a:gd name="connsiteY741" fmla="*/ 2501244 h 6858000"/>
              <a:gd name="connsiteX742" fmla="*/ 211967 w 7467600"/>
              <a:gd name="connsiteY742" fmla="*/ 2479171 h 6858000"/>
              <a:gd name="connsiteX743" fmla="*/ 0 w 7467600"/>
              <a:gd name="connsiteY743" fmla="*/ 2476398 h 6858000"/>
              <a:gd name="connsiteX744" fmla="*/ 0 w 7467600"/>
              <a:gd name="connsiteY744" fmla="*/ 2389189 h 6858000"/>
              <a:gd name="connsiteX745" fmla="*/ 103062 w 7467600"/>
              <a:gd name="connsiteY745" fmla="*/ 2389518 h 6858000"/>
              <a:gd name="connsiteX746" fmla="*/ 510734 w 7467600"/>
              <a:gd name="connsiteY746" fmla="*/ 2416201 h 6858000"/>
              <a:gd name="connsiteX747" fmla="*/ 279257 w 7467600"/>
              <a:gd name="connsiteY747" fmla="*/ 2092102 h 6858000"/>
              <a:gd name="connsiteX748" fmla="*/ 65265 w 7467600"/>
              <a:gd name="connsiteY748" fmla="*/ 2006049 h 6858000"/>
              <a:gd name="connsiteX749" fmla="*/ 0 w 7467600"/>
              <a:gd name="connsiteY749" fmla="*/ 1982532 h 6858000"/>
              <a:gd name="connsiteX750" fmla="*/ 0 w 7467600"/>
              <a:gd name="connsiteY750" fmla="*/ 1912789 h 6858000"/>
              <a:gd name="connsiteX751" fmla="*/ 97460 w 7467600"/>
              <a:gd name="connsiteY751" fmla="*/ 1953725 h 6858000"/>
              <a:gd name="connsiteX752" fmla="*/ 221272 w 7467600"/>
              <a:gd name="connsiteY752" fmla="*/ 1980766 h 6858000"/>
              <a:gd name="connsiteX753" fmla="*/ 116765 w 7467600"/>
              <a:gd name="connsiteY753" fmla="*/ 1911033 h 6858000"/>
              <a:gd name="connsiteX754" fmla="*/ 16405 w 7467600"/>
              <a:gd name="connsiteY754" fmla="*/ 1803412 h 6858000"/>
              <a:gd name="connsiteX755" fmla="*/ 0 w 7467600"/>
              <a:gd name="connsiteY755" fmla="*/ 1784777 h 6858000"/>
              <a:gd name="connsiteX756" fmla="*/ 0 w 7467600"/>
              <a:gd name="connsiteY756" fmla="*/ 1740082 h 6858000"/>
              <a:gd name="connsiteX757" fmla="*/ 39394 w 7467600"/>
              <a:gd name="connsiteY757" fmla="*/ 1784856 h 6858000"/>
              <a:gd name="connsiteX758" fmla="*/ 135813 w 7467600"/>
              <a:gd name="connsiteY758" fmla="*/ 1888838 h 6858000"/>
              <a:gd name="connsiteX759" fmla="*/ 242575 w 7467600"/>
              <a:gd name="connsiteY759" fmla="*/ 1958841 h 6858000"/>
              <a:gd name="connsiteX760" fmla="*/ 82197 w 7467600"/>
              <a:gd name="connsiteY760" fmla="*/ 1754826 h 6858000"/>
              <a:gd name="connsiteX761" fmla="*/ 0 w 7467600"/>
              <a:gd name="connsiteY761" fmla="*/ 1679650 h 6858000"/>
              <a:gd name="connsiteX762" fmla="*/ 0 w 7467600"/>
              <a:gd name="connsiteY762" fmla="*/ 1602463 h 6858000"/>
              <a:gd name="connsiteX763" fmla="*/ 84689 w 7467600"/>
              <a:gd name="connsiteY763" fmla="*/ 1677442 h 6858000"/>
              <a:gd name="connsiteX764" fmla="*/ 298437 w 7467600"/>
              <a:gd name="connsiteY764" fmla="*/ 1968019 h 6858000"/>
              <a:gd name="connsiteX765" fmla="*/ 227269 w 7467600"/>
              <a:gd name="connsiteY765" fmla="*/ 1114064 h 6858000"/>
              <a:gd name="connsiteX766" fmla="*/ 248003 w 7467600"/>
              <a:gd name="connsiteY766" fmla="*/ 1089613 h 6858000"/>
              <a:gd name="connsiteX767" fmla="*/ 427020 w 7467600"/>
              <a:gd name="connsiteY767" fmla="*/ 1619803 h 6858000"/>
              <a:gd name="connsiteX768" fmla="*/ 340345 w 7467600"/>
              <a:gd name="connsiteY768" fmla="*/ 2027739 h 6858000"/>
              <a:gd name="connsiteX769" fmla="*/ 360865 w 7467600"/>
              <a:gd name="connsiteY769" fmla="*/ 2044827 h 6858000"/>
              <a:gd name="connsiteX770" fmla="*/ 560414 w 7467600"/>
              <a:gd name="connsiteY770" fmla="*/ 2421457 h 6858000"/>
              <a:gd name="connsiteX771" fmla="*/ 1359703 w 7467600"/>
              <a:gd name="connsiteY771" fmla="*/ 2578554 h 6858000"/>
              <a:gd name="connsiteX772" fmla="*/ 1359422 w 7467600"/>
              <a:gd name="connsiteY772" fmla="*/ 2577994 h 6858000"/>
              <a:gd name="connsiteX773" fmla="*/ 828701 w 7467600"/>
              <a:gd name="connsiteY773" fmla="*/ 1839520 h 6858000"/>
              <a:gd name="connsiteX774" fmla="*/ 494427 w 7467600"/>
              <a:gd name="connsiteY774" fmla="*/ 1092333 h 6858000"/>
              <a:gd name="connsiteX775" fmla="*/ 506322 w 7467600"/>
              <a:gd name="connsiteY775" fmla="*/ 1020997 h 6858000"/>
              <a:gd name="connsiteX776" fmla="*/ 4570198 w 7467600"/>
              <a:gd name="connsiteY776" fmla="*/ 978081 h 6858000"/>
              <a:gd name="connsiteX777" fmla="*/ 4523691 w 7467600"/>
              <a:gd name="connsiteY777" fmla="*/ 1127776 h 6858000"/>
              <a:gd name="connsiteX778" fmla="*/ 4509875 w 7467600"/>
              <a:gd name="connsiteY778" fmla="*/ 1167552 h 6858000"/>
              <a:gd name="connsiteX779" fmla="*/ 4478168 w 7467600"/>
              <a:gd name="connsiteY779" fmla="*/ 1260735 h 6858000"/>
              <a:gd name="connsiteX780" fmla="*/ 4409309 w 7467600"/>
              <a:gd name="connsiteY780" fmla="*/ 1666996 h 6858000"/>
              <a:gd name="connsiteX781" fmla="*/ 4370031 w 7467600"/>
              <a:gd name="connsiteY781" fmla="*/ 1955666 h 6858000"/>
              <a:gd name="connsiteX782" fmla="*/ 4570198 w 7467600"/>
              <a:gd name="connsiteY782" fmla="*/ 978081 h 6858000"/>
              <a:gd name="connsiteX783" fmla="*/ 4557898 w 7467600"/>
              <a:gd name="connsiteY783" fmla="*/ 900011 h 6858000"/>
              <a:gd name="connsiteX784" fmla="*/ 4344840 w 7467600"/>
              <a:gd name="connsiteY784" fmla="*/ 1922038 h 6858000"/>
              <a:gd name="connsiteX785" fmla="*/ 4378710 w 7467600"/>
              <a:gd name="connsiteY785" fmla="*/ 1665516 h 6858000"/>
              <a:gd name="connsiteX786" fmla="*/ 4448798 w 7467600"/>
              <a:gd name="connsiteY786" fmla="*/ 1253024 h 6858000"/>
              <a:gd name="connsiteX787" fmla="*/ 4480315 w 7467600"/>
              <a:gd name="connsiteY787" fmla="*/ 1158454 h 6858000"/>
              <a:gd name="connsiteX788" fmla="*/ 4494133 w 7467600"/>
              <a:gd name="connsiteY788" fmla="*/ 1118676 h 6858000"/>
              <a:gd name="connsiteX789" fmla="*/ 4557898 w 7467600"/>
              <a:gd name="connsiteY789" fmla="*/ 900011 h 6858000"/>
              <a:gd name="connsiteX790" fmla="*/ 5870151 w 7467600"/>
              <a:gd name="connsiteY790" fmla="*/ 898890 h 6858000"/>
              <a:gd name="connsiteX791" fmla="*/ 5861335 w 7467600"/>
              <a:gd name="connsiteY791" fmla="*/ 899177 h 6858000"/>
              <a:gd name="connsiteX792" fmla="*/ 5843702 w 7467600"/>
              <a:gd name="connsiteY792" fmla="*/ 899748 h 6858000"/>
              <a:gd name="connsiteX793" fmla="*/ 5651107 w 7467600"/>
              <a:gd name="connsiteY793" fmla="*/ 920306 h 6858000"/>
              <a:gd name="connsiteX794" fmla="*/ 5459407 w 7467600"/>
              <a:gd name="connsiteY794" fmla="*/ 940975 h 6858000"/>
              <a:gd name="connsiteX795" fmla="*/ 5374846 w 7467600"/>
              <a:gd name="connsiteY795" fmla="*/ 941988 h 6858000"/>
              <a:gd name="connsiteX796" fmla="*/ 5256105 w 7467600"/>
              <a:gd name="connsiteY796" fmla="*/ 945632 h 6858000"/>
              <a:gd name="connsiteX797" fmla="*/ 5107071 w 7467600"/>
              <a:gd name="connsiteY797" fmla="*/ 969720 h 6858000"/>
              <a:gd name="connsiteX798" fmla="*/ 4998681 w 7467600"/>
              <a:gd name="connsiteY798" fmla="*/ 988771 h 6858000"/>
              <a:gd name="connsiteX799" fmla="*/ 5870151 w 7467600"/>
              <a:gd name="connsiteY799" fmla="*/ 898890 h 6858000"/>
              <a:gd name="connsiteX800" fmla="*/ 5504425 w 7467600"/>
              <a:gd name="connsiteY800" fmla="*/ 848067 h 6858000"/>
              <a:gd name="connsiteX801" fmla="*/ 4968849 w 7467600"/>
              <a:gd name="connsiteY801" fmla="*/ 962318 h 6858000"/>
              <a:gd name="connsiteX802" fmla="*/ 5104039 w 7467600"/>
              <a:gd name="connsiteY802" fmla="*/ 940634 h 6858000"/>
              <a:gd name="connsiteX803" fmla="*/ 5256311 w 7467600"/>
              <a:gd name="connsiteY803" fmla="*/ 916490 h 6858000"/>
              <a:gd name="connsiteX804" fmla="*/ 5377381 w 7467600"/>
              <a:gd name="connsiteY804" fmla="*/ 912671 h 6858000"/>
              <a:gd name="connsiteX805" fmla="*/ 5460148 w 7467600"/>
              <a:gd name="connsiteY805" fmla="*/ 911442 h 6858000"/>
              <a:gd name="connsiteX806" fmla="*/ 5648971 w 7467600"/>
              <a:gd name="connsiteY806" fmla="*/ 891331 h 6858000"/>
              <a:gd name="connsiteX807" fmla="*/ 5844807 w 7467600"/>
              <a:gd name="connsiteY807" fmla="*/ 870718 h 6858000"/>
              <a:gd name="connsiteX808" fmla="*/ 5862975 w 7467600"/>
              <a:gd name="connsiteY808" fmla="*/ 869756 h 6858000"/>
              <a:gd name="connsiteX809" fmla="*/ 5920887 w 7467600"/>
              <a:gd name="connsiteY809" fmla="*/ 865929 h 6858000"/>
              <a:gd name="connsiteX810" fmla="*/ 5504425 w 7467600"/>
              <a:gd name="connsiteY810" fmla="*/ 848067 h 6858000"/>
              <a:gd name="connsiteX811" fmla="*/ 3607114 w 7467600"/>
              <a:gd name="connsiteY811" fmla="*/ 467441 h 6858000"/>
              <a:gd name="connsiteX812" fmla="*/ 3296242 w 7467600"/>
              <a:gd name="connsiteY812" fmla="*/ 807991 h 6858000"/>
              <a:gd name="connsiteX813" fmla="*/ 3174674 w 7467600"/>
              <a:gd name="connsiteY813" fmla="*/ 919759 h 6858000"/>
              <a:gd name="connsiteX814" fmla="*/ 3042978 w 7467600"/>
              <a:gd name="connsiteY814" fmla="*/ 1054894 h 6858000"/>
              <a:gd name="connsiteX815" fmla="*/ 2968914 w 7467600"/>
              <a:gd name="connsiteY815" fmla="*/ 1133756 h 6858000"/>
              <a:gd name="connsiteX816" fmla="*/ 3103823 w 7467600"/>
              <a:gd name="connsiteY816" fmla="*/ 1026814 h 6858000"/>
              <a:gd name="connsiteX817" fmla="*/ 3607114 w 7467600"/>
              <a:gd name="connsiteY817" fmla="*/ 467441 h 6858000"/>
              <a:gd name="connsiteX818" fmla="*/ 3744487 w 7467600"/>
              <a:gd name="connsiteY818" fmla="*/ 383136 h 6858000"/>
              <a:gd name="connsiteX819" fmla="*/ 3970213 w 7467600"/>
              <a:gd name="connsiteY819" fmla="*/ 995559 h 6858000"/>
              <a:gd name="connsiteX820" fmla="*/ 3744487 w 7467600"/>
              <a:gd name="connsiteY820" fmla="*/ 383136 h 6858000"/>
              <a:gd name="connsiteX821" fmla="*/ 3624562 w 7467600"/>
              <a:gd name="connsiteY821" fmla="*/ 367041 h 6858000"/>
              <a:gd name="connsiteX822" fmla="*/ 3489712 w 7467600"/>
              <a:gd name="connsiteY822" fmla="*/ 485386 h 6858000"/>
              <a:gd name="connsiteX823" fmla="*/ 3182994 w 7467600"/>
              <a:gd name="connsiteY823" fmla="*/ 828265 h 6858000"/>
              <a:gd name="connsiteX824" fmla="*/ 2892114 w 7467600"/>
              <a:gd name="connsiteY824" fmla="*/ 1172635 h 6858000"/>
              <a:gd name="connsiteX825" fmla="*/ 3021459 w 7467600"/>
              <a:gd name="connsiteY825" fmla="*/ 1035385 h 6858000"/>
              <a:gd name="connsiteX826" fmla="*/ 3153873 w 7467600"/>
              <a:gd name="connsiteY826" fmla="*/ 898971 h 6858000"/>
              <a:gd name="connsiteX827" fmla="*/ 3276511 w 7467600"/>
              <a:gd name="connsiteY827" fmla="*/ 786423 h 6858000"/>
              <a:gd name="connsiteX828" fmla="*/ 3584154 w 7467600"/>
              <a:gd name="connsiteY828" fmla="*/ 448218 h 6858000"/>
              <a:gd name="connsiteX829" fmla="*/ 3624562 w 7467600"/>
              <a:gd name="connsiteY829" fmla="*/ 367041 h 6858000"/>
              <a:gd name="connsiteX830" fmla="*/ 3766672 w 7467600"/>
              <a:gd name="connsiteY830" fmla="*/ 359429 h 6858000"/>
              <a:gd name="connsiteX831" fmla="*/ 3996338 w 7467600"/>
              <a:gd name="connsiteY831" fmla="*/ 968237 h 6858000"/>
              <a:gd name="connsiteX832" fmla="*/ 3766672 w 7467600"/>
              <a:gd name="connsiteY832" fmla="*/ 359429 h 6858000"/>
              <a:gd name="connsiteX833" fmla="*/ 5805386 w 7467600"/>
              <a:gd name="connsiteY833" fmla="*/ 239240 h 6858000"/>
              <a:gd name="connsiteX834" fmla="*/ 5736947 w 7467600"/>
              <a:gd name="connsiteY834" fmla="*/ 261367 h 6858000"/>
              <a:gd name="connsiteX835" fmla="*/ 5427012 w 7467600"/>
              <a:gd name="connsiteY835" fmla="*/ 311272 h 6858000"/>
              <a:gd name="connsiteX836" fmla="*/ 5147818 w 7467600"/>
              <a:gd name="connsiteY836" fmla="*/ 322112 h 6858000"/>
              <a:gd name="connsiteX837" fmla="*/ 5060854 w 7467600"/>
              <a:gd name="connsiteY837" fmla="*/ 311882 h 6858000"/>
              <a:gd name="connsiteX838" fmla="*/ 4945989 w 7467600"/>
              <a:gd name="connsiteY838" fmla="*/ 300516 h 6858000"/>
              <a:gd name="connsiteX839" fmla="*/ 5410479 w 7467600"/>
              <a:gd name="connsiteY839" fmla="*/ 348434 h 6858000"/>
              <a:gd name="connsiteX840" fmla="*/ 5805386 w 7467600"/>
              <a:gd name="connsiteY840" fmla="*/ 239240 h 6858000"/>
              <a:gd name="connsiteX841" fmla="*/ 5905192 w 7467600"/>
              <a:gd name="connsiteY841" fmla="*/ 163079 h 6858000"/>
              <a:gd name="connsiteX842" fmla="*/ 5865655 w 7467600"/>
              <a:gd name="connsiteY842" fmla="*/ 171901 h 6858000"/>
              <a:gd name="connsiteX843" fmla="*/ 5259740 w 7467600"/>
              <a:gd name="connsiteY843" fmla="*/ 257013 h 6858000"/>
              <a:gd name="connsiteX844" fmla="*/ 5208466 w 7467600"/>
              <a:gd name="connsiteY844" fmla="*/ 257550 h 6858000"/>
              <a:gd name="connsiteX845" fmla="*/ 4980204 w 7467600"/>
              <a:gd name="connsiteY845" fmla="*/ 271903 h 6858000"/>
              <a:gd name="connsiteX846" fmla="*/ 5068068 w 7467600"/>
              <a:gd name="connsiteY846" fmla="*/ 282244 h 6858000"/>
              <a:gd name="connsiteX847" fmla="*/ 5153231 w 7467600"/>
              <a:gd name="connsiteY847" fmla="*/ 292240 h 6858000"/>
              <a:gd name="connsiteX848" fmla="*/ 5426491 w 7467600"/>
              <a:gd name="connsiteY848" fmla="*/ 281128 h 6858000"/>
              <a:gd name="connsiteX849" fmla="*/ 5731212 w 7467600"/>
              <a:gd name="connsiteY849" fmla="*/ 231951 h 6858000"/>
              <a:gd name="connsiteX850" fmla="*/ 5905192 w 7467600"/>
              <a:gd name="connsiteY850" fmla="*/ 163079 h 6858000"/>
              <a:gd name="connsiteX851" fmla="*/ 5944437 w 7467600"/>
              <a:gd name="connsiteY851" fmla="*/ 113829 h 6858000"/>
              <a:gd name="connsiteX852" fmla="*/ 5825032 w 7467600"/>
              <a:gd name="connsiteY852" fmla="*/ 146405 h 6858000"/>
              <a:gd name="connsiteX853" fmla="*/ 4955599 w 7467600"/>
              <a:gd name="connsiteY853" fmla="*/ 247008 h 6858000"/>
              <a:gd name="connsiteX854" fmla="*/ 5210104 w 7467600"/>
              <a:gd name="connsiteY854" fmla="*/ 228123 h 6858000"/>
              <a:gd name="connsiteX855" fmla="*/ 5261015 w 7467600"/>
              <a:gd name="connsiteY855" fmla="*/ 227087 h 6858000"/>
              <a:gd name="connsiteX856" fmla="*/ 5861181 w 7467600"/>
              <a:gd name="connsiteY856" fmla="*/ 143093 h 6858000"/>
              <a:gd name="connsiteX857" fmla="*/ 5961252 w 7467600"/>
              <a:gd name="connsiteY857" fmla="*/ 114820 h 6858000"/>
              <a:gd name="connsiteX858" fmla="*/ 5944437 w 7467600"/>
              <a:gd name="connsiteY858" fmla="*/ 113829 h 6858000"/>
              <a:gd name="connsiteX859" fmla="*/ 3882765 w 7467600"/>
              <a:gd name="connsiteY859" fmla="*/ 0 h 6858000"/>
              <a:gd name="connsiteX860" fmla="*/ 3995099 w 7467600"/>
              <a:gd name="connsiteY860" fmla="*/ 0 h 6858000"/>
              <a:gd name="connsiteX861" fmla="*/ 4163818 w 7467600"/>
              <a:gd name="connsiteY861" fmla="*/ 234104 h 6858000"/>
              <a:gd name="connsiteX862" fmla="*/ 4172099 w 7467600"/>
              <a:gd name="connsiteY862" fmla="*/ 234207 h 6858000"/>
              <a:gd name="connsiteX863" fmla="*/ 4784282 w 7467600"/>
              <a:gd name="connsiteY863" fmla="*/ 276561 h 6858000"/>
              <a:gd name="connsiteX864" fmla="*/ 4801687 w 7467600"/>
              <a:gd name="connsiteY864" fmla="*/ 267764 h 6858000"/>
              <a:gd name="connsiteX865" fmla="*/ 6082788 w 7467600"/>
              <a:gd name="connsiteY865" fmla="*/ 64119 h 6858000"/>
              <a:gd name="connsiteX866" fmla="*/ 6099442 w 7467600"/>
              <a:gd name="connsiteY866" fmla="*/ 82568 h 6858000"/>
              <a:gd name="connsiteX867" fmla="*/ 4804137 w 7467600"/>
              <a:gd name="connsiteY867" fmla="*/ 320931 h 6858000"/>
              <a:gd name="connsiteX868" fmla="*/ 4227047 w 7467600"/>
              <a:gd name="connsiteY868" fmla="*/ 313415 h 6858000"/>
              <a:gd name="connsiteX869" fmla="*/ 4346041 w 7467600"/>
              <a:gd name="connsiteY869" fmla="*/ 456086 h 6858000"/>
              <a:gd name="connsiteX870" fmla="*/ 4870967 w 7467600"/>
              <a:gd name="connsiteY870" fmla="*/ 963061 h 6858000"/>
              <a:gd name="connsiteX871" fmla="*/ 4889647 w 7467600"/>
              <a:gd name="connsiteY871" fmla="*/ 957147 h 6858000"/>
              <a:gd name="connsiteX872" fmla="*/ 5422504 w 7467600"/>
              <a:gd name="connsiteY872" fmla="*/ 805191 h 6858000"/>
              <a:gd name="connsiteX873" fmla="*/ 6087656 w 7467600"/>
              <a:gd name="connsiteY873" fmla="*/ 826703 h 6858000"/>
              <a:gd name="connsiteX874" fmla="*/ 6058717 w 7467600"/>
              <a:gd name="connsiteY874" fmla="*/ 865992 h 6858000"/>
              <a:gd name="connsiteX875" fmla="*/ 4974153 w 7467600"/>
              <a:gd name="connsiteY875" fmla="*/ 1045456 h 6858000"/>
              <a:gd name="connsiteX876" fmla="*/ 5627835 w 7467600"/>
              <a:gd name="connsiteY876" fmla="*/ 1472077 h 6858000"/>
              <a:gd name="connsiteX877" fmla="*/ 5629817 w 7467600"/>
              <a:gd name="connsiteY877" fmla="*/ 1471412 h 6858000"/>
              <a:gd name="connsiteX878" fmla="*/ 5634124 w 7467600"/>
              <a:gd name="connsiteY878" fmla="*/ 1470572 h 6858000"/>
              <a:gd name="connsiteX879" fmla="*/ 5755832 w 7467600"/>
              <a:gd name="connsiteY879" fmla="*/ 1383886 h 6858000"/>
              <a:gd name="connsiteX880" fmla="*/ 6014186 w 7467600"/>
              <a:gd name="connsiteY880" fmla="*/ 1279799 h 6858000"/>
              <a:gd name="connsiteX881" fmla="*/ 6901619 w 7467600"/>
              <a:gd name="connsiteY881" fmla="*/ 1047874 h 6858000"/>
              <a:gd name="connsiteX882" fmla="*/ 6931566 w 7467600"/>
              <a:gd name="connsiteY882" fmla="*/ 1062034 h 6858000"/>
              <a:gd name="connsiteX883" fmla="*/ 5790982 w 7467600"/>
              <a:gd name="connsiteY883" fmla="*/ 1561380 h 6858000"/>
              <a:gd name="connsiteX884" fmla="*/ 6188971 w 7467600"/>
              <a:gd name="connsiteY884" fmla="*/ 1755168 h 6858000"/>
              <a:gd name="connsiteX885" fmla="*/ 6202446 w 7467600"/>
              <a:gd name="connsiteY885" fmla="*/ 1752268 h 6858000"/>
              <a:gd name="connsiteX886" fmla="*/ 7179560 w 7467600"/>
              <a:gd name="connsiteY886" fmla="*/ 1467551 h 6858000"/>
              <a:gd name="connsiteX887" fmla="*/ 7158730 w 7467600"/>
              <a:gd name="connsiteY887" fmla="*/ 1507835 h 6858000"/>
              <a:gd name="connsiteX888" fmla="*/ 6326959 w 7467600"/>
              <a:gd name="connsiteY888" fmla="*/ 1817686 h 6858000"/>
              <a:gd name="connsiteX889" fmla="*/ 6537433 w 7467600"/>
              <a:gd name="connsiteY889" fmla="*/ 1907790 h 6858000"/>
              <a:gd name="connsiteX890" fmla="*/ 6550221 w 7467600"/>
              <a:gd name="connsiteY890" fmla="*/ 1910729 h 6858000"/>
              <a:gd name="connsiteX891" fmla="*/ 6964438 w 7467600"/>
              <a:gd name="connsiteY891" fmla="*/ 2209505 h 6858000"/>
              <a:gd name="connsiteX892" fmla="*/ 7367862 w 7467600"/>
              <a:gd name="connsiteY892" fmla="*/ 2806833 h 6858000"/>
              <a:gd name="connsiteX893" fmla="*/ 7364329 w 7467600"/>
              <a:gd name="connsiteY893" fmla="*/ 2826907 h 6858000"/>
              <a:gd name="connsiteX894" fmla="*/ 7290545 w 7467600"/>
              <a:gd name="connsiteY894" fmla="*/ 2850663 h 6858000"/>
              <a:gd name="connsiteX895" fmla="*/ 6472036 w 7467600"/>
              <a:gd name="connsiteY895" fmla="*/ 1959003 h 6858000"/>
              <a:gd name="connsiteX896" fmla="*/ 5792897 w 7467600"/>
              <a:gd name="connsiteY896" fmla="*/ 1647747 h 6858000"/>
              <a:gd name="connsiteX897" fmla="*/ 5842751 w 7467600"/>
              <a:gd name="connsiteY897" fmla="*/ 1816112 h 6858000"/>
              <a:gd name="connsiteX898" fmla="*/ 5847424 w 7467600"/>
              <a:gd name="connsiteY898" fmla="*/ 1815776 h 6858000"/>
              <a:gd name="connsiteX899" fmla="*/ 6399821 w 7467600"/>
              <a:gd name="connsiteY899" fmla="*/ 2344799 h 6858000"/>
              <a:gd name="connsiteX900" fmla="*/ 6323232 w 7467600"/>
              <a:gd name="connsiteY900" fmla="*/ 2389634 h 6858000"/>
              <a:gd name="connsiteX901" fmla="*/ 5942958 w 7467600"/>
              <a:gd name="connsiteY901" fmla="*/ 2077708 h 6858000"/>
              <a:gd name="connsiteX902" fmla="*/ 5921559 w 7467600"/>
              <a:gd name="connsiteY902" fmla="*/ 2378596 h 6858000"/>
              <a:gd name="connsiteX903" fmla="*/ 5817651 w 7467600"/>
              <a:gd name="connsiteY903" fmla="*/ 3023919 h 6858000"/>
              <a:gd name="connsiteX904" fmla="*/ 5729634 w 7467600"/>
              <a:gd name="connsiteY904" fmla="*/ 3051849 h 6858000"/>
              <a:gd name="connsiteX905" fmla="*/ 5611018 w 7467600"/>
              <a:gd name="connsiteY905" fmla="*/ 2316769 h 6858000"/>
              <a:gd name="connsiteX906" fmla="*/ 5687608 w 7467600"/>
              <a:gd name="connsiteY906" fmla="*/ 2039972 h 6858000"/>
              <a:gd name="connsiteX907" fmla="*/ 5657554 w 7467600"/>
              <a:gd name="connsiteY907" fmla="*/ 1576445 h 6858000"/>
              <a:gd name="connsiteX908" fmla="*/ 5150475 w 7467600"/>
              <a:gd name="connsiteY908" fmla="*/ 1274012 h 6858000"/>
              <a:gd name="connsiteX909" fmla="*/ 5349142 w 7467600"/>
              <a:gd name="connsiteY909" fmla="*/ 2204405 h 6858000"/>
              <a:gd name="connsiteX910" fmla="*/ 5262214 w 7467600"/>
              <a:gd name="connsiteY910" fmla="*/ 2233836 h 6858000"/>
              <a:gd name="connsiteX911" fmla="*/ 4981539 w 7467600"/>
              <a:gd name="connsiteY911" fmla="*/ 1542201 h 6858000"/>
              <a:gd name="connsiteX912" fmla="*/ 4958461 w 7467600"/>
              <a:gd name="connsiteY912" fmla="*/ 1136957 h 6858000"/>
              <a:gd name="connsiteX913" fmla="*/ 4655015 w 7467600"/>
              <a:gd name="connsiteY913" fmla="*/ 891426 h 6858000"/>
              <a:gd name="connsiteX914" fmla="*/ 4348002 w 7467600"/>
              <a:gd name="connsiteY914" fmla="*/ 2205895 h 6858000"/>
              <a:gd name="connsiteX915" fmla="*/ 4262250 w 7467600"/>
              <a:gd name="connsiteY915" fmla="*/ 2219972 h 6858000"/>
              <a:gd name="connsiteX916" fmla="*/ 4550611 w 7467600"/>
              <a:gd name="connsiteY916" fmla="*/ 817540 h 6858000"/>
              <a:gd name="connsiteX917" fmla="*/ 4564418 w 7467600"/>
              <a:gd name="connsiteY917" fmla="*/ 808293 h 6858000"/>
              <a:gd name="connsiteX918" fmla="*/ 4266388 w 7467600"/>
              <a:gd name="connsiteY918" fmla="*/ 500083 h 6858000"/>
              <a:gd name="connsiteX919" fmla="*/ 4032842 w 7467600"/>
              <a:gd name="connsiteY919" fmla="*/ 211809 h 6858000"/>
              <a:gd name="connsiteX920" fmla="*/ 3882765 w 7467600"/>
              <a:gd name="connsiteY920" fmla="*/ 0 h 6858000"/>
              <a:gd name="connsiteX921" fmla="*/ 3721337 w 7467600"/>
              <a:gd name="connsiteY921" fmla="*/ 0 h 6858000"/>
              <a:gd name="connsiteX922" fmla="*/ 3797544 w 7467600"/>
              <a:gd name="connsiteY922" fmla="*/ 0 h 6858000"/>
              <a:gd name="connsiteX923" fmla="*/ 3775734 w 7467600"/>
              <a:gd name="connsiteY923" fmla="*/ 95131 h 6858000"/>
              <a:gd name="connsiteX924" fmla="*/ 3724807 w 7467600"/>
              <a:gd name="connsiteY924" fmla="*/ 272257 h 6858000"/>
              <a:gd name="connsiteX925" fmla="*/ 3726844 w 7467600"/>
              <a:gd name="connsiteY925" fmla="*/ 282988 h 6858000"/>
              <a:gd name="connsiteX926" fmla="*/ 3742664 w 7467600"/>
              <a:gd name="connsiteY926" fmla="*/ 279918 h 6858000"/>
              <a:gd name="connsiteX927" fmla="*/ 4103910 w 7467600"/>
              <a:gd name="connsiteY927" fmla="*/ 1161917 h 6858000"/>
              <a:gd name="connsiteX928" fmla="*/ 4020269 w 7467600"/>
              <a:gd name="connsiteY928" fmla="*/ 1200406 h 6858000"/>
              <a:gd name="connsiteX929" fmla="*/ 3674882 w 7467600"/>
              <a:gd name="connsiteY929" fmla="*/ 488524 h 6858000"/>
              <a:gd name="connsiteX930" fmla="*/ 3132682 w 7467600"/>
              <a:gd name="connsiteY930" fmla="*/ 1072284 h 6858000"/>
              <a:gd name="connsiteX931" fmla="*/ 2716346 w 7467600"/>
              <a:gd name="connsiteY931" fmla="*/ 1276376 h 6858000"/>
              <a:gd name="connsiteX932" fmla="*/ 2716772 w 7467600"/>
              <a:gd name="connsiteY932" fmla="*/ 1255462 h 6858000"/>
              <a:gd name="connsiteX933" fmla="*/ 3471096 w 7467600"/>
              <a:gd name="connsiteY933" fmla="*/ 437072 h 6858000"/>
              <a:gd name="connsiteX934" fmla="*/ 3639057 w 7467600"/>
              <a:gd name="connsiteY934" fmla="*/ 286334 h 6858000"/>
              <a:gd name="connsiteX935" fmla="*/ 3640309 w 7467600"/>
              <a:gd name="connsiteY935" fmla="*/ 284664 h 6858000"/>
              <a:gd name="connsiteX936" fmla="*/ 3646022 w 7467600"/>
              <a:gd name="connsiteY936" fmla="*/ 276711 h 6858000"/>
              <a:gd name="connsiteX937" fmla="*/ 3707943 w 7467600"/>
              <a:gd name="connsiteY937" fmla="*/ 65958 h 6858000"/>
              <a:gd name="connsiteX938" fmla="*/ 3721337 w 7467600"/>
              <a:gd name="connsiteY938" fmla="*/ 0 h 6858000"/>
              <a:gd name="connsiteX939" fmla="*/ 2867960 w 7467600"/>
              <a:gd name="connsiteY939" fmla="*/ 0 h 6858000"/>
              <a:gd name="connsiteX940" fmla="*/ 2926351 w 7467600"/>
              <a:gd name="connsiteY940" fmla="*/ 0 h 6858000"/>
              <a:gd name="connsiteX941" fmla="*/ 2902823 w 7467600"/>
              <a:gd name="connsiteY941" fmla="*/ 262929 h 6858000"/>
              <a:gd name="connsiteX942" fmla="*/ 2940663 w 7467600"/>
              <a:gd name="connsiteY942" fmla="*/ 140884 h 6858000"/>
              <a:gd name="connsiteX943" fmla="*/ 2947039 w 7467600"/>
              <a:gd name="connsiteY943" fmla="*/ 122524 h 6858000"/>
              <a:gd name="connsiteX944" fmla="*/ 2984316 w 7467600"/>
              <a:gd name="connsiteY944" fmla="*/ 0 h 6858000"/>
              <a:gd name="connsiteX945" fmla="*/ 3016114 w 7467600"/>
              <a:gd name="connsiteY945" fmla="*/ 0 h 6858000"/>
              <a:gd name="connsiteX946" fmla="*/ 2979949 w 7467600"/>
              <a:gd name="connsiteY946" fmla="*/ 119274 h 6858000"/>
              <a:gd name="connsiteX947" fmla="*/ 3023879 w 7467600"/>
              <a:gd name="connsiteY947" fmla="*/ 0 h 6858000"/>
              <a:gd name="connsiteX948" fmla="*/ 3105400 w 7467600"/>
              <a:gd name="connsiteY948" fmla="*/ 0 h 6858000"/>
              <a:gd name="connsiteX949" fmla="*/ 3094669 w 7467600"/>
              <a:gd name="connsiteY949" fmla="*/ 30308 h 6858000"/>
              <a:gd name="connsiteX950" fmla="*/ 2901945 w 7467600"/>
              <a:gd name="connsiteY950" fmla="*/ 466538 h 6858000"/>
              <a:gd name="connsiteX951" fmla="*/ 2815209 w 7467600"/>
              <a:gd name="connsiteY951" fmla="*/ 497361 h 6858000"/>
              <a:gd name="connsiteX952" fmla="*/ 2844845 w 7467600"/>
              <a:gd name="connsiteY952" fmla="*/ 127638 h 6858000"/>
              <a:gd name="connsiteX953" fmla="*/ 2867960 w 7467600"/>
              <a:gd name="connsiteY953" fmla="*/ 0 h 6858000"/>
              <a:gd name="connsiteX954" fmla="*/ 1057230 w 7467600"/>
              <a:gd name="connsiteY954" fmla="*/ 0 h 6858000"/>
              <a:gd name="connsiteX955" fmla="*/ 1111003 w 7467600"/>
              <a:gd name="connsiteY955" fmla="*/ 0 h 6858000"/>
              <a:gd name="connsiteX956" fmla="*/ 1125553 w 7467600"/>
              <a:gd name="connsiteY956" fmla="*/ 52588 h 6858000"/>
              <a:gd name="connsiteX957" fmla="*/ 1304276 w 7467600"/>
              <a:gd name="connsiteY957" fmla="*/ 476275 h 6858000"/>
              <a:gd name="connsiteX958" fmla="*/ 1492066 w 7467600"/>
              <a:gd name="connsiteY958" fmla="*/ 886333 h 6858000"/>
              <a:gd name="connsiteX959" fmla="*/ 1423698 w 7467600"/>
              <a:gd name="connsiteY959" fmla="*/ 710817 h 6858000"/>
              <a:gd name="connsiteX960" fmla="*/ 1357609 w 7467600"/>
              <a:gd name="connsiteY960" fmla="*/ 532892 h 6858000"/>
              <a:gd name="connsiteX961" fmla="*/ 1309550 w 7467600"/>
              <a:gd name="connsiteY961" fmla="*/ 374031 h 6858000"/>
              <a:gd name="connsiteX962" fmla="*/ 1193673 w 7467600"/>
              <a:gd name="connsiteY962" fmla="*/ 49533 h 6858000"/>
              <a:gd name="connsiteX963" fmla="*/ 1164391 w 7467600"/>
              <a:gd name="connsiteY963" fmla="*/ 0 h 6858000"/>
              <a:gd name="connsiteX964" fmla="*/ 1200666 w 7467600"/>
              <a:gd name="connsiteY964" fmla="*/ 0 h 6858000"/>
              <a:gd name="connsiteX965" fmla="*/ 1223408 w 7467600"/>
              <a:gd name="connsiteY965" fmla="*/ 38996 h 6858000"/>
              <a:gd name="connsiteX966" fmla="*/ 1339635 w 7467600"/>
              <a:gd name="connsiteY966" fmla="*/ 365517 h 6858000"/>
              <a:gd name="connsiteX967" fmla="*/ 1387469 w 7467600"/>
              <a:gd name="connsiteY967" fmla="*/ 523079 h 6858000"/>
              <a:gd name="connsiteX968" fmla="*/ 1452685 w 7467600"/>
              <a:gd name="connsiteY968" fmla="*/ 699806 h 6858000"/>
              <a:gd name="connsiteX969" fmla="*/ 1492092 w 7467600"/>
              <a:gd name="connsiteY969" fmla="*/ 800424 h 6858000"/>
              <a:gd name="connsiteX970" fmla="*/ 1455302 w 7467600"/>
              <a:gd name="connsiteY970" fmla="*/ 632913 h 6858000"/>
              <a:gd name="connsiteX971" fmla="*/ 1222336 w 7467600"/>
              <a:gd name="connsiteY971" fmla="*/ 9480 h 6858000"/>
              <a:gd name="connsiteX972" fmla="*/ 1214634 w 7467600"/>
              <a:gd name="connsiteY972" fmla="*/ 0 h 6858000"/>
              <a:gd name="connsiteX973" fmla="*/ 1289827 w 7467600"/>
              <a:gd name="connsiteY973" fmla="*/ 0 h 6858000"/>
              <a:gd name="connsiteX974" fmla="*/ 1321076 w 7467600"/>
              <a:gd name="connsiteY974" fmla="*/ 59722 h 6858000"/>
              <a:gd name="connsiteX975" fmla="*/ 1512579 w 7467600"/>
              <a:gd name="connsiteY975" fmla="*/ 626441 h 6858000"/>
              <a:gd name="connsiteX976" fmla="*/ 1506076 w 7467600"/>
              <a:gd name="connsiteY976" fmla="*/ 1089289 h 6858000"/>
              <a:gd name="connsiteX977" fmla="*/ 1486346 w 7467600"/>
              <a:gd name="connsiteY977" fmla="*/ 1079919 h 6858000"/>
              <a:gd name="connsiteX978" fmla="*/ 1070511 w 7467600"/>
              <a:gd name="connsiteY978" fmla="*/ 48609 h 6858000"/>
              <a:gd name="connsiteX979" fmla="*/ 1057230 w 7467600"/>
              <a:gd name="connsiteY979" fmla="*/ 0 h 6858000"/>
              <a:gd name="connsiteX980" fmla="*/ 43151 w 7467600"/>
              <a:gd name="connsiteY980" fmla="*/ 0 h 6858000"/>
              <a:gd name="connsiteX981" fmla="*/ 95283 w 7467600"/>
              <a:gd name="connsiteY981" fmla="*/ 0 h 6858000"/>
              <a:gd name="connsiteX982" fmla="*/ 300708 w 7467600"/>
              <a:gd name="connsiteY982" fmla="*/ 154571 h 6858000"/>
              <a:gd name="connsiteX983" fmla="*/ 530414 w 7467600"/>
              <a:gd name="connsiteY983" fmla="*/ 354673 h 6858000"/>
              <a:gd name="connsiteX984" fmla="*/ 333785 w 7467600"/>
              <a:gd name="connsiteY984" fmla="*/ 161564 h 6858000"/>
              <a:gd name="connsiteX985" fmla="*/ 147005 w 7467600"/>
              <a:gd name="connsiteY985" fmla="*/ 0 h 6858000"/>
              <a:gd name="connsiteX986" fmla="*/ 272509 w 7467600"/>
              <a:gd name="connsiteY986" fmla="*/ 0 h 6858000"/>
              <a:gd name="connsiteX987" fmla="*/ 326276 w 7467600"/>
              <a:gd name="connsiteY987" fmla="*/ 45847 h 6858000"/>
              <a:gd name="connsiteX988" fmla="*/ 823759 w 7467600"/>
              <a:gd name="connsiteY988" fmla="*/ 574145 h 6858000"/>
              <a:gd name="connsiteX989" fmla="*/ 811254 w 7467600"/>
              <a:gd name="connsiteY989" fmla="*/ 665546 h 6858000"/>
              <a:gd name="connsiteX990" fmla="*/ 154042 w 7467600"/>
              <a:gd name="connsiteY990" fmla="*/ 261522 h 6858000"/>
              <a:gd name="connsiteX991" fmla="*/ 13550 w 7467600"/>
              <a:gd name="connsiteY991" fmla="*/ 158423 h 6858000"/>
              <a:gd name="connsiteX992" fmla="*/ 0 w 7467600"/>
              <a:gd name="connsiteY992" fmla="*/ 146618 h 6858000"/>
              <a:gd name="connsiteX993" fmla="*/ 0 w 7467600"/>
              <a:gd name="connsiteY993" fmla="*/ 59161 h 6858000"/>
              <a:gd name="connsiteX994" fmla="*/ 45427 w 7467600"/>
              <a:gd name="connsiteY994" fmla="*/ 101078 h 6858000"/>
              <a:gd name="connsiteX995" fmla="*/ 630103 w 7467600"/>
              <a:gd name="connsiteY995" fmla="*/ 485885 h 6858000"/>
              <a:gd name="connsiteX996" fmla="*/ 532040 w 7467600"/>
              <a:gd name="connsiteY996" fmla="*/ 399359 h 6858000"/>
              <a:gd name="connsiteX997" fmla="*/ 517618 w 7467600"/>
              <a:gd name="connsiteY997" fmla="*/ 385726 h 6858000"/>
              <a:gd name="connsiteX998" fmla="*/ 285074 w 7467600"/>
              <a:gd name="connsiteY998" fmla="*/ 182755 h 6858000"/>
              <a:gd name="connsiteX999" fmla="*/ 43151 w 7467600"/>
              <a:gd name="connsiteY99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361850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1903353 w 7467600"/>
              <a:gd name="connsiteY143" fmla="*/ 5044827 h 6858000"/>
              <a:gd name="connsiteX144" fmla="*/ 1936931 w 7467600"/>
              <a:gd name="connsiteY144" fmla="*/ 5093954 h 6858000"/>
              <a:gd name="connsiteX145" fmla="*/ 2195868 w 7467600"/>
              <a:gd name="connsiteY145" fmla="*/ 5396574 h 6858000"/>
              <a:gd name="connsiteX146" fmla="*/ 2088852 w 7467600"/>
              <a:gd name="connsiteY146" fmla="*/ 5166123 h 6858000"/>
              <a:gd name="connsiteX147" fmla="*/ 1958241 w 7467600"/>
              <a:gd name="connsiteY147" fmla="*/ 5067955 h 6858000"/>
              <a:gd name="connsiteX148" fmla="*/ 1903353 w 7467600"/>
              <a:gd name="connsiteY148" fmla="*/ 5044827 h 6858000"/>
              <a:gd name="connsiteX149" fmla="*/ 1979378 w 7467600"/>
              <a:gd name="connsiteY149" fmla="*/ 4769504 h 6858000"/>
              <a:gd name="connsiteX150" fmla="*/ 2882120 w 7467600"/>
              <a:gd name="connsiteY150" fmla="*/ 5064547 h 6858000"/>
              <a:gd name="connsiteX151" fmla="*/ 2793103 w 7467600"/>
              <a:gd name="connsiteY151" fmla="*/ 5039699 h 6858000"/>
              <a:gd name="connsiteX152" fmla="*/ 2770041 w 7467600"/>
              <a:gd name="connsiteY152" fmla="*/ 5033634 h 6858000"/>
              <a:gd name="connsiteX153" fmla="*/ 1979378 w 7467600"/>
              <a:gd name="connsiteY153" fmla="*/ 4769504 h 6858000"/>
              <a:gd name="connsiteX154" fmla="*/ 1927410 w 7467600"/>
              <a:gd name="connsiteY154" fmla="*/ 4716164 h 6858000"/>
              <a:gd name="connsiteX155" fmla="*/ 1959587 w 7467600"/>
              <a:gd name="connsiteY155" fmla="*/ 4728849 h 6858000"/>
              <a:gd name="connsiteX156" fmla="*/ 2777707 w 7467600"/>
              <a:gd name="connsiteY156" fmla="*/ 5003991 h 6858000"/>
              <a:gd name="connsiteX157" fmla="*/ 2800768 w 7467600"/>
              <a:gd name="connsiteY157" fmla="*/ 5010056 h 6858000"/>
              <a:gd name="connsiteX158" fmla="*/ 2879408 w 7467600"/>
              <a:gd name="connsiteY158" fmla="*/ 5031590 h 6858000"/>
              <a:gd name="connsiteX159" fmla="*/ 2862295 w 7467600"/>
              <a:gd name="connsiteY159" fmla="*/ 5022958 h 6858000"/>
              <a:gd name="connsiteX160" fmla="*/ 2813343 w 7467600"/>
              <a:gd name="connsiteY160" fmla="*/ 4998369 h 6858000"/>
              <a:gd name="connsiteX161" fmla="*/ 2646245 w 7467600"/>
              <a:gd name="connsiteY161" fmla="*/ 4930999 h 6858000"/>
              <a:gd name="connsiteX162" fmla="*/ 1999243 w 7467600"/>
              <a:gd name="connsiteY162" fmla="*/ 4730524 h 6858000"/>
              <a:gd name="connsiteX163" fmla="*/ 1979527 w 7467600"/>
              <a:gd name="connsiteY163" fmla="*/ 4726651 h 6858000"/>
              <a:gd name="connsiteX164" fmla="*/ 1927410 w 7467600"/>
              <a:gd name="connsiteY164" fmla="*/ 4716164 h 6858000"/>
              <a:gd name="connsiteX165" fmla="*/ 1997014 w 7467600"/>
              <a:gd name="connsiteY165" fmla="*/ 4698007 h 6858000"/>
              <a:gd name="connsiteX166" fmla="*/ 2005458 w 7467600"/>
              <a:gd name="connsiteY166" fmla="*/ 4699540 h 6858000"/>
              <a:gd name="connsiteX167" fmla="*/ 2657186 w 7467600"/>
              <a:gd name="connsiteY167" fmla="*/ 4901687 h 6858000"/>
              <a:gd name="connsiteX168" fmla="*/ 2826662 w 7467600"/>
              <a:gd name="connsiteY168" fmla="*/ 4970362 h 6858000"/>
              <a:gd name="connsiteX169" fmla="*/ 2876100 w 7467600"/>
              <a:gd name="connsiteY169" fmla="*/ 4995397 h 6858000"/>
              <a:gd name="connsiteX170" fmla="*/ 3042600 w 7467600"/>
              <a:gd name="connsiteY170" fmla="*/ 5059532 h 6858000"/>
              <a:gd name="connsiteX171" fmla="*/ 1997014 w 7467600"/>
              <a:gd name="connsiteY171" fmla="*/ 4698007 h 6858000"/>
              <a:gd name="connsiteX172" fmla="*/ 2305292 w 7467600"/>
              <a:gd name="connsiteY172" fmla="*/ 4219492 h 6858000"/>
              <a:gd name="connsiteX173" fmla="*/ 3360922 w 7467600"/>
              <a:gd name="connsiteY173" fmla="*/ 4529373 h 6858000"/>
              <a:gd name="connsiteX174" fmla="*/ 3492420 w 7467600"/>
              <a:gd name="connsiteY174" fmla="*/ 4510145 h 6858000"/>
              <a:gd name="connsiteX175" fmla="*/ 3364086 w 7467600"/>
              <a:gd name="connsiteY175" fmla="*/ 4480340 h 6858000"/>
              <a:gd name="connsiteX176" fmla="*/ 3225818 w 7467600"/>
              <a:gd name="connsiteY176" fmla="*/ 4411822 h 6858000"/>
              <a:gd name="connsiteX177" fmla="*/ 3129696 w 7467600"/>
              <a:gd name="connsiteY177" fmla="*/ 4360704 h 6858000"/>
              <a:gd name="connsiteX178" fmla="*/ 2814545 w 7467600"/>
              <a:gd name="connsiteY178" fmla="*/ 4282955 h 6858000"/>
              <a:gd name="connsiteX179" fmla="*/ 2305292 w 7467600"/>
              <a:gd name="connsiteY179" fmla="*/ 4219492 h 6858000"/>
              <a:gd name="connsiteX180" fmla="*/ 2626982 w 7467600"/>
              <a:gd name="connsiteY180" fmla="*/ 4206450 h 6858000"/>
              <a:gd name="connsiteX181" fmla="*/ 2490617 w 7467600"/>
              <a:gd name="connsiteY181" fmla="*/ 4206951 h 6858000"/>
              <a:gd name="connsiteX182" fmla="*/ 2819869 w 7467600"/>
              <a:gd name="connsiteY182" fmla="*/ 4252936 h 6858000"/>
              <a:gd name="connsiteX183" fmla="*/ 3143018 w 7467600"/>
              <a:gd name="connsiteY183" fmla="*/ 4332698 h 6858000"/>
              <a:gd name="connsiteX184" fmla="*/ 3241520 w 7467600"/>
              <a:gd name="connsiteY184" fmla="*/ 4385112 h 6858000"/>
              <a:gd name="connsiteX185" fmla="*/ 3374575 w 7467600"/>
              <a:gd name="connsiteY185" fmla="*/ 4451517 h 6858000"/>
              <a:gd name="connsiteX186" fmla="*/ 3505221 w 7467600"/>
              <a:gd name="connsiteY186" fmla="*/ 4480757 h 6858000"/>
              <a:gd name="connsiteX187" fmla="*/ 2626982 w 7467600"/>
              <a:gd name="connsiteY187" fmla="*/ 4206450 h 6858000"/>
              <a:gd name="connsiteX188" fmla="*/ 1310106 w 7467600"/>
              <a:gd name="connsiteY188" fmla="*/ 3943217 h 6858000"/>
              <a:gd name="connsiteX189" fmla="*/ 854994 w 7467600"/>
              <a:gd name="connsiteY189" fmla="*/ 4399136 h 6858000"/>
              <a:gd name="connsiteX190" fmla="*/ 742462 w 7467600"/>
              <a:gd name="connsiteY190" fmla="*/ 4594648 h 6858000"/>
              <a:gd name="connsiteX191" fmla="*/ 820602 w 7467600"/>
              <a:gd name="connsiteY191" fmla="*/ 4485915 h 6858000"/>
              <a:gd name="connsiteX192" fmla="*/ 878295 w 7467600"/>
              <a:gd name="connsiteY192" fmla="*/ 4403594 h 6858000"/>
              <a:gd name="connsiteX193" fmla="*/ 1240607 w 7467600"/>
              <a:gd name="connsiteY193" fmla="*/ 4010401 h 6858000"/>
              <a:gd name="connsiteX194" fmla="*/ 1310106 w 7467600"/>
              <a:gd name="connsiteY194" fmla="*/ 3943217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316479 w 7467600"/>
              <a:gd name="connsiteY205" fmla="*/ 3872136 h 6858000"/>
              <a:gd name="connsiteX206" fmla="*/ 3291335 w 7467600"/>
              <a:gd name="connsiteY206" fmla="*/ 3767420 h 6858000"/>
              <a:gd name="connsiteX207" fmla="*/ 3390805 w 7467600"/>
              <a:gd name="connsiteY207" fmla="*/ 3937163 h 6858000"/>
              <a:gd name="connsiteX208" fmla="*/ 3579062 w 7467600"/>
              <a:gd name="connsiteY208" fmla="*/ 4359040 h 6858000"/>
              <a:gd name="connsiteX209" fmla="*/ 3467355 w 7467600"/>
              <a:gd name="connsiteY209" fmla="*/ 3988130 h 6858000"/>
              <a:gd name="connsiteX210" fmla="*/ 3310753 w 7467600"/>
              <a:gd name="connsiteY210" fmla="*/ 3787140 h 6858000"/>
              <a:gd name="connsiteX211" fmla="*/ 3291335 w 7467600"/>
              <a:gd name="connsiteY211" fmla="*/ 3767420 h 6858000"/>
              <a:gd name="connsiteX212" fmla="*/ 1635889 w 7467600"/>
              <a:gd name="connsiteY212" fmla="*/ 3709494 h 6858000"/>
              <a:gd name="connsiteX213" fmla="*/ 1634800 w 7467600"/>
              <a:gd name="connsiteY213" fmla="*/ 3731111 h 6858000"/>
              <a:gd name="connsiteX214" fmla="*/ 1635889 w 7467600"/>
              <a:gd name="connsiteY214" fmla="*/ 3709494 h 6858000"/>
              <a:gd name="connsiteX215" fmla="*/ 1510397 w 7467600"/>
              <a:gd name="connsiteY215" fmla="*/ 3684705 h 6858000"/>
              <a:gd name="connsiteX216" fmla="*/ 1146550 w 7467600"/>
              <a:gd name="connsiteY216" fmla="*/ 3802012 h 6858000"/>
              <a:gd name="connsiteX217" fmla="*/ 698834 w 7467600"/>
              <a:gd name="connsiteY217" fmla="*/ 3952272 h 6858000"/>
              <a:gd name="connsiteX218" fmla="*/ 34256 w 7467600"/>
              <a:gd name="connsiteY218" fmla="*/ 4347603 h 6858000"/>
              <a:gd name="connsiteX219" fmla="*/ 527241 w 7467600"/>
              <a:gd name="connsiteY219" fmla="*/ 4065078 h 6858000"/>
              <a:gd name="connsiteX220" fmla="*/ 1510397 w 7467600"/>
              <a:gd name="connsiteY220" fmla="*/ 3684705 h 6858000"/>
              <a:gd name="connsiteX221" fmla="*/ 1313114 w 7467600"/>
              <a:gd name="connsiteY221" fmla="*/ 3655216 h 6858000"/>
              <a:gd name="connsiteX222" fmla="*/ 1109304 w 7467600"/>
              <a:gd name="connsiteY222" fmla="*/ 3669030 h 6858000"/>
              <a:gd name="connsiteX223" fmla="*/ 8129 w 7467600"/>
              <a:gd name="connsiteY223" fmla="*/ 4330519 h 6858000"/>
              <a:gd name="connsiteX224" fmla="*/ 687572 w 7467600"/>
              <a:gd name="connsiteY224" fmla="*/ 3925629 h 6858000"/>
              <a:gd name="connsiteX225" fmla="*/ 1138365 w 7467600"/>
              <a:gd name="connsiteY225" fmla="*/ 3774515 h 6858000"/>
              <a:gd name="connsiteX226" fmla="*/ 1505579 w 7467600"/>
              <a:gd name="connsiteY226" fmla="*/ 3655526 h 6858000"/>
              <a:gd name="connsiteX227" fmla="*/ 1313114 w 7467600"/>
              <a:gd name="connsiteY227" fmla="*/ 3655216 h 6858000"/>
              <a:gd name="connsiteX228" fmla="*/ 3655073 w 7467600"/>
              <a:gd name="connsiteY228" fmla="*/ 3650884 h 6858000"/>
              <a:gd name="connsiteX229" fmla="*/ 3989938 w 7467600"/>
              <a:gd name="connsiteY229" fmla="*/ 3991685 h 6858000"/>
              <a:gd name="connsiteX230" fmla="*/ 4393907 w 7467600"/>
              <a:gd name="connsiteY230" fmla="*/ 4261258 h 6858000"/>
              <a:gd name="connsiteX231" fmla="*/ 4648051 w 7467600"/>
              <a:gd name="connsiteY231" fmla="*/ 4374051 h 6858000"/>
              <a:gd name="connsiteX232" fmla="*/ 4383389 w 7467600"/>
              <a:gd name="connsiteY232" fmla="*/ 4184369 h 6858000"/>
              <a:gd name="connsiteX233" fmla="*/ 4165508 w 7467600"/>
              <a:gd name="connsiteY233" fmla="*/ 4035196 h 6858000"/>
              <a:gd name="connsiteX234" fmla="*/ 4068162 w 7467600"/>
              <a:gd name="connsiteY234" fmla="*/ 3953394 h 6858000"/>
              <a:gd name="connsiteX235" fmla="*/ 3981416 w 7467600"/>
              <a:gd name="connsiteY235" fmla="*/ 3880482 h 6858000"/>
              <a:gd name="connsiteX236" fmla="*/ 3800147 w 7467600"/>
              <a:gd name="connsiteY236" fmla="*/ 3749872 h 6858000"/>
              <a:gd name="connsiteX237" fmla="*/ 3655073 w 7467600"/>
              <a:gd name="connsiteY237" fmla="*/ 3650884 h 6858000"/>
              <a:gd name="connsiteX238" fmla="*/ 3670252 w 7467600"/>
              <a:gd name="connsiteY238" fmla="*/ 3622798 h 6858000"/>
              <a:gd name="connsiteX239" fmla="*/ 3817258 w 7467600"/>
              <a:gd name="connsiteY239" fmla="*/ 3723577 h 6858000"/>
              <a:gd name="connsiteX240" fmla="*/ 4000461 w 7467600"/>
              <a:gd name="connsiteY240" fmla="*/ 3855966 h 6858000"/>
              <a:gd name="connsiteX241" fmla="*/ 4088180 w 7467600"/>
              <a:gd name="connsiteY241" fmla="*/ 3929774 h 6858000"/>
              <a:gd name="connsiteX242" fmla="*/ 4184555 w 7467600"/>
              <a:gd name="connsiteY242" fmla="*/ 4010683 h 6858000"/>
              <a:gd name="connsiteX243" fmla="*/ 4399563 w 7467600"/>
              <a:gd name="connsiteY243" fmla="*/ 4158106 h 6858000"/>
              <a:gd name="connsiteX244" fmla="*/ 4684469 w 7467600"/>
              <a:gd name="connsiteY244" fmla="*/ 4364680 h 6858000"/>
              <a:gd name="connsiteX245" fmla="*/ 4690271 w 7467600"/>
              <a:gd name="connsiteY245" fmla="*/ 4370034 h 6858000"/>
              <a:gd name="connsiteX246" fmla="*/ 4136093 w 7467600"/>
              <a:gd name="connsiteY246" fmla="*/ 3858466 h 6858000"/>
              <a:gd name="connsiteX247" fmla="*/ 3670252 w 7467600"/>
              <a:gd name="connsiteY247" fmla="*/ 3622798 h 6858000"/>
              <a:gd name="connsiteX248" fmla="*/ 4440129 w 7467600"/>
              <a:gd name="connsiteY248" fmla="*/ 3448571 h 6858000"/>
              <a:gd name="connsiteX249" fmla="*/ 4856525 w 7467600"/>
              <a:gd name="connsiteY249" fmla="*/ 3915351 h 6858000"/>
              <a:gd name="connsiteX250" fmla="*/ 5059055 w 7467600"/>
              <a:gd name="connsiteY250" fmla="*/ 4108918 h 6858000"/>
              <a:gd name="connsiteX251" fmla="*/ 5290070 w 7467600"/>
              <a:gd name="connsiteY251" fmla="*/ 4263619 h 6858000"/>
              <a:gd name="connsiteX252" fmla="*/ 4834991 w 7467600"/>
              <a:gd name="connsiteY252" fmla="*/ 3830985 h 6858000"/>
              <a:gd name="connsiteX253" fmla="*/ 4440129 w 7467600"/>
              <a:gd name="connsiteY253" fmla="*/ 3448571 h 6858000"/>
              <a:gd name="connsiteX254" fmla="*/ 4441737 w 7467600"/>
              <a:gd name="connsiteY254" fmla="*/ 3399734 h 6858000"/>
              <a:gd name="connsiteX255" fmla="*/ 4431236 w 7467600"/>
              <a:gd name="connsiteY255" fmla="*/ 3400954 h 6858000"/>
              <a:gd name="connsiteX256" fmla="*/ 4557150 w 7467600"/>
              <a:gd name="connsiteY256" fmla="*/ 3510023 h 6858000"/>
              <a:gd name="connsiteX257" fmla="*/ 4856936 w 7467600"/>
              <a:gd name="connsiteY257" fmla="*/ 3809146 h 6858000"/>
              <a:gd name="connsiteX258" fmla="*/ 5111996 w 7467600"/>
              <a:gd name="connsiteY258" fmla="*/ 4065759 h 6858000"/>
              <a:gd name="connsiteX259" fmla="*/ 5388878 w 7467600"/>
              <a:gd name="connsiteY259" fmla="*/ 4300185 h 6858000"/>
              <a:gd name="connsiteX260" fmla="*/ 5425556 w 7467600"/>
              <a:gd name="connsiteY260" fmla="*/ 4308967 h 6858000"/>
              <a:gd name="connsiteX261" fmla="*/ 4943646 w 7467600"/>
              <a:gd name="connsiteY261" fmla="*/ 3822916 h 6858000"/>
              <a:gd name="connsiteX262" fmla="*/ 4594837 w 7467600"/>
              <a:gd name="connsiteY262" fmla="*/ 3532274 h 6858000"/>
              <a:gd name="connsiteX263" fmla="*/ 4441737 w 7467600"/>
              <a:gd name="connsiteY263" fmla="*/ 3399734 h 6858000"/>
              <a:gd name="connsiteX264" fmla="*/ 5425834 w 7467600"/>
              <a:gd name="connsiteY264" fmla="*/ 3162785 h 6858000"/>
              <a:gd name="connsiteX265" fmla="*/ 5401644 w 7467600"/>
              <a:gd name="connsiteY265" fmla="*/ 3617847 h 6858000"/>
              <a:gd name="connsiteX266" fmla="*/ 5467256 w 7467600"/>
              <a:gd name="connsiteY266" fmla="*/ 4175494 h 6858000"/>
              <a:gd name="connsiteX267" fmla="*/ 5448069 w 7467600"/>
              <a:gd name="connsiteY267" fmla="*/ 3567554 h 6858000"/>
              <a:gd name="connsiteX268" fmla="*/ 5425834 w 7467600"/>
              <a:gd name="connsiteY268" fmla="*/ 3162785 h 6858000"/>
              <a:gd name="connsiteX269" fmla="*/ 1318687 w 7467600"/>
              <a:gd name="connsiteY269" fmla="*/ 3113840 h 6858000"/>
              <a:gd name="connsiteX270" fmla="*/ 1066793 w 7467600"/>
              <a:gd name="connsiteY270" fmla="*/ 3212171 h 6858000"/>
              <a:gd name="connsiteX271" fmla="*/ 993319 w 7467600"/>
              <a:gd name="connsiteY271" fmla="*/ 3247648 h 6858000"/>
              <a:gd name="connsiteX272" fmla="*/ 853081 w 7467600"/>
              <a:gd name="connsiteY272" fmla="*/ 3312410 h 6858000"/>
              <a:gd name="connsiteX273" fmla="*/ 805957 w 7467600"/>
              <a:gd name="connsiteY273" fmla="*/ 3330443 h 6858000"/>
              <a:gd name="connsiteX274" fmla="*/ 1318687 w 7467600"/>
              <a:gd name="connsiteY274" fmla="*/ 3113840 h 6858000"/>
              <a:gd name="connsiteX275" fmla="*/ 5453702 w 7467600"/>
              <a:gd name="connsiteY275" fmla="*/ 3090882 h 6858000"/>
              <a:gd name="connsiteX276" fmla="*/ 5480135 w 7467600"/>
              <a:gd name="connsiteY276" fmla="*/ 3565802 h 6858000"/>
              <a:gd name="connsiteX277" fmla="*/ 5499023 w 7467600"/>
              <a:gd name="connsiteY277" fmla="*/ 4166310 h 6858000"/>
              <a:gd name="connsiteX278" fmla="*/ 5547022 w 7467600"/>
              <a:gd name="connsiteY278" fmla="*/ 3607838 h 6858000"/>
              <a:gd name="connsiteX279" fmla="*/ 5515964 w 7467600"/>
              <a:gd name="connsiteY279" fmla="*/ 3378541 h 6858000"/>
              <a:gd name="connsiteX280" fmla="*/ 5453702 w 7467600"/>
              <a:gd name="connsiteY280" fmla="*/ 3090882 h 6858000"/>
              <a:gd name="connsiteX281" fmla="*/ 1238695 w 7467600"/>
              <a:gd name="connsiteY281" fmla="*/ 3076820 h 6858000"/>
              <a:gd name="connsiteX282" fmla="*/ 716371 w 7467600"/>
              <a:gd name="connsiteY282" fmla="*/ 3293249 h 6858000"/>
              <a:gd name="connsiteX283" fmla="*/ 579522 w 7467600"/>
              <a:gd name="connsiteY283" fmla="*/ 3371759 h 6858000"/>
              <a:gd name="connsiteX284" fmla="*/ 600288 w 7467600"/>
              <a:gd name="connsiteY284" fmla="*/ 3365555 h 6858000"/>
              <a:gd name="connsiteX285" fmla="*/ 840692 w 7467600"/>
              <a:gd name="connsiteY285" fmla="*/ 3284921 h 6858000"/>
              <a:gd name="connsiteX286" fmla="*/ 979248 w 7467600"/>
              <a:gd name="connsiteY286" fmla="*/ 3221003 h 6858000"/>
              <a:gd name="connsiteX287" fmla="*/ 1053282 w 7467600"/>
              <a:gd name="connsiteY287" fmla="*/ 3185247 h 6858000"/>
              <a:gd name="connsiteX288" fmla="*/ 1320603 w 7467600"/>
              <a:gd name="connsiteY288" fmla="*/ 3081281 h 6858000"/>
              <a:gd name="connsiteX289" fmla="*/ 1238695 w 7467600"/>
              <a:gd name="connsiteY289" fmla="*/ 3076820 h 6858000"/>
              <a:gd name="connsiteX290" fmla="*/ 5425627 w 7467600"/>
              <a:gd name="connsiteY290" fmla="*/ 2954192 h 6858000"/>
              <a:gd name="connsiteX291" fmla="*/ 5470770 w 7467600"/>
              <a:gd name="connsiteY291" fmla="*/ 3005435 h 6858000"/>
              <a:gd name="connsiteX292" fmla="*/ 5519779 w 7467600"/>
              <a:gd name="connsiteY292" fmla="*/ 4359223 h 6858000"/>
              <a:gd name="connsiteX293" fmla="*/ 5520293 w 7467600"/>
              <a:gd name="connsiteY293" fmla="*/ 4360602 h 6858000"/>
              <a:gd name="connsiteX294" fmla="*/ 5767221 w 7467600"/>
              <a:gd name="connsiteY294" fmla="*/ 4665564 h 6858000"/>
              <a:gd name="connsiteX295" fmla="*/ 6937169 w 7467600"/>
              <a:gd name="connsiteY295" fmla="*/ 4815941 h 6858000"/>
              <a:gd name="connsiteX296" fmla="*/ 6953922 w 7467600"/>
              <a:gd name="connsiteY296" fmla="*/ 4890068 h 6858000"/>
              <a:gd name="connsiteX297" fmla="*/ 6071359 w 7467600"/>
              <a:gd name="connsiteY297" fmla="*/ 4770770 h 6858000"/>
              <a:gd name="connsiteX298" fmla="*/ 6038839 w 7467600"/>
              <a:gd name="connsiteY298" fmla="*/ 4764474 h 6858000"/>
              <a:gd name="connsiteX299" fmla="*/ 6038706 w 7467600"/>
              <a:gd name="connsiteY299" fmla="*/ 4763847 h 6858000"/>
              <a:gd name="connsiteX300" fmla="*/ 6037784 w 7467600"/>
              <a:gd name="connsiteY300" fmla="*/ 4764270 h 6858000"/>
              <a:gd name="connsiteX301" fmla="*/ 6038839 w 7467600"/>
              <a:gd name="connsiteY301" fmla="*/ 4764474 h 6858000"/>
              <a:gd name="connsiteX302" fmla="*/ 6040338 w 7467600"/>
              <a:gd name="connsiteY302" fmla="*/ 4771418 h 6858000"/>
              <a:gd name="connsiteX303" fmla="*/ 6024488 w 7467600"/>
              <a:gd name="connsiteY303" fmla="*/ 4809903 h 6858000"/>
              <a:gd name="connsiteX304" fmla="*/ 5599771 w 7467600"/>
              <a:gd name="connsiteY304" fmla="*/ 5509652 h 6858000"/>
              <a:gd name="connsiteX305" fmla="*/ 5548843 w 7467600"/>
              <a:gd name="connsiteY305" fmla="*/ 5563845 h 6858000"/>
              <a:gd name="connsiteX306" fmla="*/ 5940952 w 7467600"/>
              <a:gd name="connsiteY306" fmla="*/ 6250028 h 6858000"/>
              <a:gd name="connsiteX307" fmla="*/ 6043441 w 7467600"/>
              <a:gd name="connsiteY307" fmla="*/ 6665847 h 6858000"/>
              <a:gd name="connsiteX308" fmla="*/ 6093432 w 7467600"/>
              <a:gd name="connsiteY308" fmla="*/ 6858000 h 6858000"/>
              <a:gd name="connsiteX309" fmla="*/ 6034344 w 7467600"/>
              <a:gd name="connsiteY309" fmla="*/ 6858000 h 6858000"/>
              <a:gd name="connsiteX310" fmla="*/ 6026679 w 7467600"/>
              <a:gd name="connsiteY310" fmla="*/ 6836959 h 6858000"/>
              <a:gd name="connsiteX311" fmla="*/ 5800441 w 7467600"/>
              <a:gd name="connsiteY311" fmla="*/ 6335286 h 6858000"/>
              <a:gd name="connsiteX312" fmla="*/ 5526562 w 7467600"/>
              <a:gd name="connsiteY312" fmla="*/ 5705388 h 6858000"/>
              <a:gd name="connsiteX313" fmla="*/ 5519640 w 7467600"/>
              <a:gd name="connsiteY313" fmla="*/ 5683774 h 6858000"/>
              <a:gd name="connsiteX314" fmla="*/ 5844559 w 7467600"/>
              <a:gd name="connsiteY314" fmla="*/ 6553349 h 6858000"/>
              <a:gd name="connsiteX315" fmla="*/ 5975994 w 7467600"/>
              <a:gd name="connsiteY315" fmla="*/ 6858000 h 6858000"/>
              <a:gd name="connsiteX316" fmla="*/ 5898547 w 7467600"/>
              <a:gd name="connsiteY316" fmla="*/ 6858000 h 6858000"/>
              <a:gd name="connsiteX317" fmla="*/ 5682041 w 7467600"/>
              <a:gd name="connsiteY317" fmla="*/ 6355860 h 6858000"/>
              <a:gd name="connsiteX318" fmla="*/ 5461758 w 7467600"/>
              <a:gd name="connsiteY318" fmla="*/ 5820220 h 6858000"/>
              <a:gd name="connsiteX319" fmla="*/ 5237282 w 7467600"/>
              <a:gd name="connsiteY319" fmla="*/ 6579086 h 6858000"/>
              <a:gd name="connsiteX320" fmla="*/ 5115009 w 7467600"/>
              <a:gd name="connsiteY320" fmla="*/ 6858000 h 6858000"/>
              <a:gd name="connsiteX321" fmla="*/ 5028074 w 7467600"/>
              <a:gd name="connsiteY321" fmla="*/ 6858000 h 6858000"/>
              <a:gd name="connsiteX322" fmla="*/ 5079508 w 7467600"/>
              <a:gd name="connsiteY322" fmla="*/ 6749074 h 6858000"/>
              <a:gd name="connsiteX323" fmla="*/ 5371846 w 7467600"/>
              <a:gd name="connsiteY323" fmla="*/ 5924413 h 6858000"/>
              <a:gd name="connsiteX324" fmla="*/ 5270512 w 7467600"/>
              <a:gd name="connsiteY324" fmla="*/ 6138975 h 6858000"/>
              <a:gd name="connsiteX325" fmla="*/ 5062409 w 7467600"/>
              <a:gd name="connsiteY325" fmla="*/ 6653544 h 6858000"/>
              <a:gd name="connsiteX326" fmla="*/ 5036628 w 7467600"/>
              <a:gd name="connsiteY326" fmla="*/ 6754247 h 6858000"/>
              <a:gd name="connsiteX327" fmla="*/ 5009112 w 7467600"/>
              <a:gd name="connsiteY327" fmla="*/ 6858000 h 6858000"/>
              <a:gd name="connsiteX328" fmla="*/ 4976679 w 7467600"/>
              <a:gd name="connsiteY328" fmla="*/ 6858000 h 6858000"/>
              <a:gd name="connsiteX329" fmla="*/ 5006537 w 7467600"/>
              <a:gd name="connsiteY329" fmla="*/ 6747068 h 6858000"/>
              <a:gd name="connsiteX330" fmla="*/ 5032723 w 7467600"/>
              <a:gd name="connsiteY330" fmla="*/ 6644957 h 6858000"/>
              <a:gd name="connsiteX331" fmla="*/ 5242949 w 7467600"/>
              <a:gd name="connsiteY331" fmla="*/ 6125175 h 6858000"/>
              <a:gd name="connsiteX332" fmla="*/ 5286321 w 7467600"/>
              <a:gd name="connsiteY332" fmla="*/ 6033555 h 6858000"/>
              <a:gd name="connsiteX333" fmla="*/ 5008210 w 7467600"/>
              <a:gd name="connsiteY333" fmla="*/ 6649194 h 6858000"/>
              <a:gd name="connsiteX334" fmla="*/ 4986321 w 7467600"/>
              <a:gd name="connsiteY334" fmla="*/ 6765687 h 6858000"/>
              <a:gd name="connsiteX335" fmla="*/ 4973474 w 7467600"/>
              <a:gd name="connsiteY335" fmla="*/ 6858000 h 6858000"/>
              <a:gd name="connsiteX336" fmla="*/ 4907178 w 7467600"/>
              <a:gd name="connsiteY336" fmla="*/ 6858000 h 6858000"/>
              <a:gd name="connsiteX337" fmla="*/ 4910810 w 7467600"/>
              <a:gd name="connsiteY337" fmla="*/ 6829660 h 6858000"/>
              <a:gd name="connsiteX338" fmla="*/ 4987461 w 7467600"/>
              <a:gd name="connsiteY338" fmla="*/ 6432994 h 6858000"/>
              <a:gd name="connsiteX339" fmla="*/ 5179262 w 7467600"/>
              <a:gd name="connsiteY339" fmla="*/ 6035044 h 6858000"/>
              <a:gd name="connsiteX340" fmla="*/ 4689678 w 7467600"/>
              <a:gd name="connsiteY340" fmla="*/ 6440241 h 6858000"/>
              <a:gd name="connsiteX341" fmla="*/ 4477543 w 7467600"/>
              <a:gd name="connsiteY341" fmla="*/ 6674836 h 6858000"/>
              <a:gd name="connsiteX342" fmla="*/ 4329957 w 7467600"/>
              <a:gd name="connsiteY342" fmla="*/ 6858000 h 6858000"/>
              <a:gd name="connsiteX343" fmla="*/ 4218595 w 7467600"/>
              <a:gd name="connsiteY343" fmla="*/ 6858000 h 6858000"/>
              <a:gd name="connsiteX344" fmla="*/ 4368888 w 7467600"/>
              <a:gd name="connsiteY344" fmla="*/ 6668412 h 6858000"/>
              <a:gd name="connsiteX345" fmla="*/ 4563091 w 7467600"/>
              <a:gd name="connsiteY345" fmla="*/ 6442508 h 6858000"/>
              <a:gd name="connsiteX346" fmla="*/ 5387324 w 7467600"/>
              <a:gd name="connsiteY346" fmla="*/ 5705830 h 6858000"/>
              <a:gd name="connsiteX347" fmla="*/ 5073620 w 7467600"/>
              <a:gd name="connsiteY347" fmla="*/ 5955437 h 6858000"/>
              <a:gd name="connsiteX348" fmla="*/ 4689789 w 7467600"/>
              <a:gd name="connsiteY348" fmla="*/ 6268382 h 6858000"/>
              <a:gd name="connsiteX349" fmla="*/ 4418722 w 7467600"/>
              <a:gd name="connsiteY349" fmla="*/ 6570886 h 6858000"/>
              <a:gd name="connsiteX350" fmla="*/ 4214944 w 7467600"/>
              <a:gd name="connsiteY350" fmla="*/ 6858000 h 6858000"/>
              <a:gd name="connsiteX351" fmla="*/ 4177898 w 7467600"/>
              <a:gd name="connsiteY351" fmla="*/ 6858000 h 6858000"/>
              <a:gd name="connsiteX352" fmla="*/ 4391597 w 7467600"/>
              <a:gd name="connsiteY352" fmla="*/ 6556370 h 6858000"/>
              <a:gd name="connsiteX353" fmla="*/ 4668889 w 7467600"/>
              <a:gd name="connsiteY353" fmla="*/ 6246399 h 6858000"/>
              <a:gd name="connsiteX354" fmla="*/ 5055427 w 7467600"/>
              <a:gd name="connsiteY354" fmla="*/ 5931476 h 6858000"/>
              <a:gd name="connsiteX355" fmla="*/ 5371814 w 7467600"/>
              <a:gd name="connsiteY355" fmla="*/ 5678975 h 6858000"/>
              <a:gd name="connsiteX356" fmla="*/ 4987918 w 7467600"/>
              <a:gd name="connsiteY356" fmla="*/ 5838701 h 6858000"/>
              <a:gd name="connsiteX357" fmla="*/ 4317146 w 7467600"/>
              <a:gd name="connsiteY357" fmla="*/ 6587716 h 6858000"/>
              <a:gd name="connsiteX358" fmla="*/ 4171627 w 7467600"/>
              <a:gd name="connsiteY358" fmla="*/ 6858000 h 6858000"/>
              <a:gd name="connsiteX359" fmla="*/ 4081585 w 7467600"/>
              <a:gd name="connsiteY359" fmla="*/ 6858000 h 6858000"/>
              <a:gd name="connsiteX360" fmla="*/ 4238603 w 7467600"/>
              <a:gd name="connsiteY360" fmla="*/ 6559341 h 6858000"/>
              <a:gd name="connsiteX361" fmla="*/ 4778333 w 7467600"/>
              <a:gd name="connsiteY361" fmla="*/ 5873626 h 6858000"/>
              <a:gd name="connsiteX362" fmla="*/ 5414185 w 7467600"/>
              <a:gd name="connsiteY362" fmla="*/ 5573882 h 6858000"/>
              <a:gd name="connsiteX363" fmla="*/ 5959648 w 7467600"/>
              <a:gd name="connsiteY363" fmla="*/ 4760797 h 6858000"/>
              <a:gd name="connsiteX364" fmla="*/ 5355019 w 7467600"/>
              <a:gd name="connsiteY364" fmla="*/ 4734672 h 6858000"/>
              <a:gd name="connsiteX365" fmla="*/ 5083565 w 7467600"/>
              <a:gd name="connsiteY365" fmla="*/ 5179121 h 6858000"/>
              <a:gd name="connsiteX366" fmla="*/ 4713577 w 7467600"/>
              <a:gd name="connsiteY366" fmla="*/ 5616803 h 6858000"/>
              <a:gd name="connsiteX367" fmla="*/ 3989559 w 7467600"/>
              <a:gd name="connsiteY367" fmla="*/ 6145945 h 6858000"/>
              <a:gd name="connsiteX368" fmla="*/ 3939824 w 7467600"/>
              <a:gd name="connsiteY368" fmla="*/ 6066900 h 6858000"/>
              <a:gd name="connsiteX369" fmla="*/ 4584537 w 7467600"/>
              <a:gd name="connsiteY369" fmla="*/ 5324826 h 6858000"/>
              <a:gd name="connsiteX370" fmla="*/ 5037105 w 7467600"/>
              <a:gd name="connsiteY370" fmla="*/ 5088765 h 6858000"/>
              <a:gd name="connsiteX371" fmla="*/ 5039930 w 7467600"/>
              <a:gd name="connsiteY371" fmla="*/ 5089585 h 6858000"/>
              <a:gd name="connsiteX372" fmla="*/ 5263764 w 7467600"/>
              <a:gd name="connsiteY372" fmla="*/ 4735525 h 6858000"/>
              <a:gd name="connsiteX373" fmla="*/ 4086300 w 7467600"/>
              <a:gd name="connsiteY373" fmla="*/ 4884599 h 6858000"/>
              <a:gd name="connsiteX374" fmla="*/ 4085485 w 7467600"/>
              <a:gd name="connsiteY374" fmla="*/ 4899070 h 6858000"/>
              <a:gd name="connsiteX375" fmla="*/ 3871915 w 7467600"/>
              <a:gd name="connsiteY375" fmla="*/ 5253645 h 6858000"/>
              <a:gd name="connsiteX376" fmla="*/ 3799374 w 7467600"/>
              <a:gd name="connsiteY376" fmla="*/ 5466127 h 6858000"/>
              <a:gd name="connsiteX377" fmla="*/ 3498850 w 7467600"/>
              <a:gd name="connsiteY377" fmla="*/ 6661888 h 6858000"/>
              <a:gd name="connsiteX378" fmla="*/ 3399216 w 7467600"/>
              <a:gd name="connsiteY378" fmla="*/ 6858000 h 6858000"/>
              <a:gd name="connsiteX379" fmla="*/ 3303688 w 7467600"/>
              <a:gd name="connsiteY379" fmla="*/ 6858000 h 6858000"/>
              <a:gd name="connsiteX380" fmla="*/ 3391774 w 7467600"/>
              <a:gd name="connsiteY380" fmla="*/ 6697181 h 6858000"/>
              <a:gd name="connsiteX381" fmla="*/ 3735540 w 7467600"/>
              <a:gd name="connsiteY381" fmla="*/ 5546923 h 6858000"/>
              <a:gd name="connsiteX382" fmla="*/ 3729438 w 7467600"/>
              <a:gd name="connsiteY382" fmla="*/ 5569058 h 6858000"/>
              <a:gd name="connsiteX383" fmla="*/ 3707782 w 7467600"/>
              <a:gd name="connsiteY383" fmla="*/ 5644908 h 6858000"/>
              <a:gd name="connsiteX384" fmla="*/ 3583827 w 7467600"/>
              <a:gd name="connsiteY384" fmla="*/ 6039215 h 6858000"/>
              <a:gd name="connsiteX385" fmla="*/ 3547861 w 7467600"/>
              <a:gd name="connsiteY385" fmla="*/ 6129609 h 6858000"/>
              <a:gd name="connsiteX386" fmla="*/ 3490905 w 7467600"/>
              <a:gd name="connsiteY386" fmla="*/ 6277660 h 6858000"/>
              <a:gd name="connsiteX387" fmla="*/ 3455859 w 7467600"/>
              <a:gd name="connsiteY387" fmla="*/ 6391301 h 6858000"/>
              <a:gd name="connsiteX388" fmla="*/ 3429112 w 7467600"/>
              <a:gd name="connsiteY388" fmla="*/ 6479469 h 6858000"/>
              <a:gd name="connsiteX389" fmla="*/ 3304862 w 7467600"/>
              <a:gd name="connsiteY389" fmla="*/ 6796476 h 6858000"/>
              <a:gd name="connsiteX390" fmla="*/ 3276071 w 7467600"/>
              <a:gd name="connsiteY390" fmla="*/ 6858000 h 6858000"/>
              <a:gd name="connsiteX391" fmla="*/ 3240805 w 7467600"/>
              <a:gd name="connsiteY391" fmla="*/ 6858000 h 6858000"/>
              <a:gd name="connsiteX392" fmla="*/ 3275917 w 7467600"/>
              <a:gd name="connsiteY392" fmla="*/ 6783192 h 6858000"/>
              <a:gd name="connsiteX393" fmla="*/ 3399358 w 7467600"/>
              <a:gd name="connsiteY393" fmla="*/ 6469011 h 6858000"/>
              <a:gd name="connsiteX394" fmla="*/ 3425650 w 7467600"/>
              <a:gd name="connsiteY394" fmla="*/ 6381333 h 6858000"/>
              <a:gd name="connsiteX395" fmla="*/ 3460661 w 7467600"/>
              <a:gd name="connsiteY395" fmla="*/ 6266763 h 6858000"/>
              <a:gd name="connsiteX396" fmla="*/ 3518021 w 7467600"/>
              <a:gd name="connsiteY396" fmla="*/ 6117298 h 6858000"/>
              <a:gd name="connsiteX397" fmla="*/ 3554035 w 7467600"/>
              <a:gd name="connsiteY397" fmla="*/ 6027832 h 6858000"/>
              <a:gd name="connsiteX398" fmla="*/ 3677174 w 7467600"/>
              <a:gd name="connsiteY398" fmla="*/ 5636351 h 6858000"/>
              <a:gd name="connsiteX399" fmla="*/ 3698819 w 7467600"/>
              <a:gd name="connsiteY399" fmla="*/ 5560503 h 6858000"/>
              <a:gd name="connsiteX400" fmla="*/ 3702094 w 7467600"/>
              <a:gd name="connsiteY400" fmla="*/ 5549194 h 6858000"/>
              <a:gd name="connsiteX401" fmla="*/ 3398355 w 7467600"/>
              <a:gd name="connsiteY401" fmla="*/ 6094603 h 6858000"/>
              <a:gd name="connsiteX402" fmla="*/ 3193941 w 7467600"/>
              <a:gd name="connsiteY402" fmla="*/ 6798775 h 6858000"/>
              <a:gd name="connsiteX403" fmla="*/ 3184140 w 7467600"/>
              <a:gd name="connsiteY403" fmla="*/ 6858000 h 6858000"/>
              <a:gd name="connsiteX404" fmla="*/ 3099978 w 7467600"/>
              <a:gd name="connsiteY404" fmla="*/ 6858000 h 6858000"/>
              <a:gd name="connsiteX405" fmla="*/ 3101556 w 7467600"/>
              <a:gd name="connsiteY405" fmla="*/ 6843337 h 6858000"/>
              <a:gd name="connsiteX406" fmla="*/ 3370162 w 7467600"/>
              <a:gd name="connsiteY406" fmla="*/ 5785550 h 6858000"/>
              <a:gd name="connsiteX407" fmla="*/ 3746477 w 7467600"/>
              <a:gd name="connsiteY407" fmla="*/ 5377889 h 6858000"/>
              <a:gd name="connsiteX408" fmla="*/ 3863399 w 7467600"/>
              <a:gd name="connsiteY408" fmla="*/ 5087257 h 6858000"/>
              <a:gd name="connsiteX409" fmla="*/ 3968712 w 7467600"/>
              <a:gd name="connsiteY409" fmla="*/ 4913989 h 6858000"/>
              <a:gd name="connsiteX410" fmla="*/ 2792390 w 7467600"/>
              <a:gd name="connsiteY410" fmla="*/ 5382974 h 6858000"/>
              <a:gd name="connsiteX411" fmla="*/ 2714982 w 7467600"/>
              <a:gd name="connsiteY411" fmla="*/ 5427051 h 6858000"/>
              <a:gd name="connsiteX412" fmla="*/ 2813361 w 7467600"/>
              <a:gd name="connsiteY412" fmla="*/ 6023912 h 6858000"/>
              <a:gd name="connsiteX413" fmla="*/ 2688430 w 7467600"/>
              <a:gd name="connsiteY413" fmla="*/ 6801564 h 6858000"/>
              <a:gd name="connsiteX414" fmla="*/ 2629626 w 7467600"/>
              <a:gd name="connsiteY414" fmla="*/ 6763394 h 6858000"/>
              <a:gd name="connsiteX415" fmla="*/ 2565328 w 7467600"/>
              <a:gd name="connsiteY415" fmla="*/ 5516399 h 6858000"/>
              <a:gd name="connsiteX416" fmla="*/ 1922999 w 7467600"/>
              <a:gd name="connsiteY416" fmla="*/ 5980343 h 6858000"/>
              <a:gd name="connsiteX417" fmla="*/ 1950261 w 7467600"/>
              <a:gd name="connsiteY417" fmla="*/ 6405858 h 6858000"/>
              <a:gd name="connsiteX418" fmla="*/ 2365554 w 7467600"/>
              <a:gd name="connsiteY418" fmla="*/ 6759107 h 6858000"/>
              <a:gd name="connsiteX419" fmla="*/ 2424142 w 7467600"/>
              <a:gd name="connsiteY419" fmla="*/ 6858000 h 6858000"/>
              <a:gd name="connsiteX420" fmla="*/ 2395994 w 7467600"/>
              <a:gd name="connsiteY420" fmla="*/ 6858000 h 6858000"/>
              <a:gd name="connsiteX421" fmla="*/ 2392863 w 7467600"/>
              <a:gd name="connsiteY421" fmla="*/ 6852964 h 6858000"/>
              <a:gd name="connsiteX422" fmla="*/ 2017589 w 7467600"/>
              <a:gd name="connsiteY422" fmla="*/ 6493982 h 6858000"/>
              <a:gd name="connsiteX423" fmla="*/ 2147336 w 7467600"/>
              <a:gd name="connsiteY423" fmla="*/ 6594052 h 6858000"/>
              <a:gd name="connsiteX424" fmla="*/ 2207047 w 7467600"/>
              <a:gd name="connsiteY424" fmla="*/ 6654540 h 6858000"/>
              <a:gd name="connsiteX425" fmla="*/ 2299106 w 7467600"/>
              <a:gd name="connsiteY425" fmla="*/ 6778931 h 6858000"/>
              <a:gd name="connsiteX426" fmla="*/ 2314430 w 7467600"/>
              <a:gd name="connsiteY426" fmla="*/ 6801144 h 6858000"/>
              <a:gd name="connsiteX427" fmla="*/ 2352406 w 7467600"/>
              <a:gd name="connsiteY427" fmla="*/ 6858000 h 6858000"/>
              <a:gd name="connsiteX428" fmla="*/ 2314492 w 7467600"/>
              <a:gd name="connsiteY428" fmla="*/ 6858000 h 6858000"/>
              <a:gd name="connsiteX429" fmla="*/ 2288095 w 7467600"/>
              <a:gd name="connsiteY429" fmla="*/ 6818030 h 6858000"/>
              <a:gd name="connsiteX430" fmla="*/ 2272768 w 7467600"/>
              <a:gd name="connsiteY430" fmla="*/ 6795822 h 6858000"/>
              <a:gd name="connsiteX431" fmla="*/ 2182715 w 7467600"/>
              <a:gd name="connsiteY431" fmla="*/ 6675071 h 6858000"/>
              <a:gd name="connsiteX432" fmla="*/ 2032061 w 7467600"/>
              <a:gd name="connsiteY432" fmla="*/ 6541380 h 6858000"/>
              <a:gd name="connsiteX433" fmla="*/ 2257220 w 7467600"/>
              <a:gd name="connsiteY433" fmla="*/ 6826257 h 6858000"/>
              <a:gd name="connsiteX434" fmla="*/ 2281324 w 7467600"/>
              <a:gd name="connsiteY434" fmla="*/ 6858000 h 6858000"/>
              <a:gd name="connsiteX435" fmla="*/ 2242860 w 7467600"/>
              <a:gd name="connsiteY435" fmla="*/ 6858000 h 6858000"/>
              <a:gd name="connsiteX436" fmla="*/ 2232818 w 7467600"/>
              <a:gd name="connsiteY436" fmla="*/ 6844926 h 6858000"/>
              <a:gd name="connsiteX437" fmla="*/ 1990172 w 7467600"/>
              <a:gd name="connsiteY437" fmla="*/ 6542121 h 6858000"/>
              <a:gd name="connsiteX438" fmla="*/ 2124090 w 7467600"/>
              <a:gd name="connsiteY438" fmla="*/ 6761017 h 6858000"/>
              <a:gd name="connsiteX439" fmla="*/ 2200380 w 7467600"/>
              <a:gd name="connsiteY439" fmla="*/ 6858000 h 6858000"/>
              <a:gd name="connsiteX440" fmla="*/ 2147507 w 7467600"/>
              <a:gd name="connsiteY440" fmla="*/ 6858000 h 6858000"/>
              <a:gd name="connsiteX441" fmla="*/ 2070668 w 7467600"/>
              <a:gd name="connsiteY441" fmla="*/ 6761520 h 6858000"/>
              <a:gd name="connsiteX442" fmla="*/ 1975142 w 7467600"/>
              <a:gd name="connsiteY442" fmla="*/ 6585570 h 6858000"/>
              <a:gd name="connsiteX443" fmla="*/ 2050035 w 7467600"/>
              <a:gd name="connsiteY443" fmla="*/ 6813345 h 6858000"/>
              <a:gd name="connsiteX444" fmla="*/ 2063025 w 7467600"/>
              <a:gd name="connsiteY444" fmla="*/ 6858000 h 6858000"/>
              <a:gd name="connsiteX445" fmla="*/ 2021675 w 7467600"/>
              <a:gd name="connsiteY445" fmla="*/ 6858000 h 6858000"/>
              <a:gd name="connsiteX446" fmla="*/ 2019308 w 7467600"/>
              <a:gd name="connsiteY446" fmla="*/ 6847118 h 6858000"/>
              <a:gd name="connsiteX447" fmla="*/ 1938835 w 7467600"/>
              <a:gd name="connsiteY447" fmla="*/ 6551160 h 6858000"/>
              <a:gd name="connsiteX448" fmla="*/ 1953230 w 7467600"/>
              <a:gd name="connsiteY448" fmla="*/ 6759699 h 6858000"/>
              <a:gd name="connsiteX449" fmla="*/ 1956763 w 7467600"/>
              <a:gd name="connsiteY449" fmla="*/ 6778191 h 6858000"/>
              <a:gd name="connsiteX450" fmla="*/ 1967925 w 7467600"/>
              <a:gd name="connsiteY450" fmla="*/ 6858000 h 6858000"/>
              <a:gd name="connsiteX451" fmla="*/ 1936622 w 7467600"/>
              <a:gd name="connsiteY451" fmla="*/ 6858000 h 6858000"/>
              <a:gd name="connsiteX452" fmla="*/ 1926261 w 7467600"/>
              <a:gd name="connsiteY452" fmla="*/ 6784064 h 6858000"/>
              <a:gd name="connsiteX453" fmla="*/ 1922724 w 7467600"/>
              <a:gd name="connsiteY453" fmla="*/ 6765577 h 6858000"/>
              <a:gd name="connsiteX454" fmla="*/ 1904650 w 7467600"/>
              <a:gd name="connsiteY454" fmla="*/ 6639616 h 6858000"/>
              <a:gd name="connsiteX455" fmla="*/ 1885273 w 7467600"/>
              <a:gd name="connsiteY455" fmla="*/ 6858000 h 6858000"/>
              <a:gd name="connsiteX456" fmla="*/ 1854363 w 7467600"/>
              <a:gd name="connsiteY456" fmla="*/ 6858000 h 6858000"/>
              <a:gd name="connsiteX457" fmla="*/ 1880391 w 7467600"/>
              <a:gd name="connsiteY457" fmla="*/ 6603796 h 6858000"/>
              <a:gd name="connsiteX458" fmla="*/ 1818273 w 7467600"/>
              <a:gd name="connsiteY458" fmla="*/ 6715729 h 6858000"/>
              <a:gd name="connsiteX459" fmla="*/ 1794691 w 7467600"/>
              <a:gd name="connsiteY459" fmla="*/ 6843239 h 6858000"/>
              <a:gd name="connsiteX460" fmla="*/ 1794914 w 7467600"/>
              <a:gd name="connsiteY460" fmla="*/ 6858000 h 6858000"/>
              <a:gd name="connsiteX461" fmla="*/ 1746128 w 7467600"/>
              <a:gd name="connsiteY461" fmla="*/ 6858000 h 6858000"/>
              <a:gd name="connsiteX462" fmla="*/ 1753934 w 7467600"/>
              <a:gd name="connsiteY462" fmla="*/ 6724796 h 6858000"/>
              <a:gd name="connsiteX463" fmla="*/ 1792053 w 7467600"/>
              <a:gd name="connsiteY463" fmla="*/ 6572396 h 6858000"/>
              <a:gd name="connsiteX464" fmla="*/ 1862248 w 7467600"/>
              <a:gd name="connsiteY464" fmla="*/ 6266397 h 6858000"/>
              <a:gd name="connsiteX465" fmla="*/ 1862250 w 7467600"/>
              <a:gd name="connsiteY465" fmla="*/ 6033531 h 6858000"/>
              <a:gd name="connsiteX466" fmla="*/ 1211999 w 7467600"/>
              <a:gd name="connsiteY466" fmla="*/ 6683610 h 6858000"/>
              <a:gd name="connsiteX467" fmla="*/ 1213266 w 7467600"/>
              <a:gd name="connsiteY467" fmla="*/ 6691947 h 6858000"/>
              <a:gd name="connsiteX468" fmla="*/ 1203370 w 7467600"/>
              <a:gd name="connsiteY468" fmla="*/ 6850676 h 6858000"/>
              <a:gd name="connsiteX469" fmla="*/ 1203671 w 7467600"/>
              <a:gd name="connsiteY469" fmla="*/ 6858000 h 6858000"/>
              <a:gd name="connsiteX470" fmla="*/ 1143180 w 7467600"/>
              <a:gd name="connsiteY470" fmla="*/ 6858000 h 6858000"/>
              <a:gd name="connsiteX471" fmla="*/ 1142176 w 7467600"/>
              <a:gd name="connsiteY471" fmla="*/ 6766045 h 6858000"/>
              <a:gd name="connsiteX472" fmla="*/ 1067484 w 7467600"/>
              <a:gd name="connsiteY472" fmla="*/ 6858000 h 6858000"/>
              <a:gd name="connsiteX473" fmla="*/ 953928 w 7467600"/>
              <a:gd name="connsiteY473" fmla="*/ 6858000 h 6858000"/>
              <a:gd name="connsiteX474" fmla="*/ 959715 w 7467600"/>
              <a:gd name="connsiteY474" fmla="*/ 6850185 h 6858000"/>
              <a:gd name="connsiteX475" fmla="*/ 1483788 w 7467600"/>
              <a:gd name="connsiteY475" fmla="*/ 6259174 h 6858000"/>
              <a:gd name="connsiteX476" fmla="*/ 1100671 w 7467600"/>
              <a:gd name="connsiteY476" fmla="*/ 6252137 h 6858000"/>
              <a:gd name="connsiteX477" fmla="*/ 1090144 w 7467600"/>
              <a:gd name="connsiteY477" fmla="*/ 6256748 h 6858000"/>
              <a:gd name="connsiteX478" fmla="*/ 1095872 w 7467600"/>
              <a:gd name="connsiteY478" fmla="*/ 6271892 h 6858000"/>
              <a:gd name="connsiteX479" fmla="*/ 262785 w 7467600"/>
              <a:gd name="connsiteY479" fmla="*/ 6845450 h 6858000"/>
              <a:gd name="connsiteX480" fmla="*/ 209968 w 7467600"/>
              <a:gd name="connsiteY480" fmla="*/ 6770713 h 6858000"/>
              <a:gd name="connsiteX481" fmla="*/ 873460 w 7467600"/>
              <a:gd name="connsiteY481" fmla="*/ 6253768 h 6858000"/>
              <a:gd name="connsiteX482" fmla="*/ 192686 w 7467600"/>
              <a:gd name="connsiteY482" fmla="*/ 5849257 h 6858000"/>
              <a:gd name="connsiteX483" fmla="*/ 4696 w 7467600"/>
              <a:gd name="connsiteY483" fmla="*/ 5697668 h 6858000"/>
              <a:gd name="connsiteX484" fmla="*/ 0 w 7467600"/>
              <a:gd name="connsiteY484" fmla="*/ 5689984 h 6858000"/>
              <a:gd name="connsiteX485" fmla="*/ 0 w 7467600"/>
              <a:gd name="connsiteY485" fmla="*/ 5513472 h 6858000"/>
              <a:gd name="connsiteX486" fmla="*/ 174101 w 7467600"/>
              <a:gd name="connsiteY486" fmla="*/ 5620277 h 6858000"/>
              <a:gd name="connsiteX487" fmla="*/ 891800 w 7467600"/>
              <a:gd name="connsiteY487" fmla="*/ 6036935 h 6858000"/>
              <a:gd name="connsiteX488" fmla="*/ 1072219 w 7467600"/>
              <a:gd name="connsiteY488" fmla="*/ 6169443 h 6858000"/>
              <a:gd name="connsiteX489" fmla="*/ 1074117 w 7467600"/>
              <a:gd name="connsiteY489" fmla="*/ 6170301 h 6858000"/>
              <a:gd name="connsiteX490" fmla="*/ 1083114 w 7467600"/>
              <a:gd name="connsiteY490" fmla="*/ 6174131 h 6858000"/>
              <a:gd name="connsiteX491" fmla="*/ 1543010 w 7467600"/>
              <a:gd name="connsiteY491" fmla="*/ 6191140 h 6858000"/>
              <a:gd name="connsiteX492" fmla="*/ 1551080 w 7467600"/>
              <a:gd name="connsiteY492" fmla="*/ 6195006 h 6858000"/>
              <a:gd name="connsiteX493" fmla="*/ 2345443 w 7467600"/>
              <a:gd name="connsiteY493" fmla="*/ 5549882 h 6858000"/>
              <a:gd name="connsiteX494" fmla="*/ 1721499 w 7467600"/>
              <a:gd name="connsiteY494" fmla="*/ 5599969 h 6858000"/>
              <a:gd name="connsiteX495" fmla="*/ 767716 w 7467600"/>
              <a:gd name="connsiteY495" fmla="*/ 5472768 h 6858000"/>
              <a:gd name="connsiteX496" fmla="*/ 722147 w 7467600"/>
              <a:gd name="connsiteY496" fmla="*/ 5393091 h 6858000"/>
              <a:gd name="connsiteX497" fmla="*/ 1485552 w 7467600"/>
              <a:gd name="connsiteY497" fmla="*/ 5313202 h 6858000"/>
              <a:gd name="connsiteX498" fmla="*/ 2143004 w 7467600"/>
              <a:gd name="connsiteY498" fmla="*/ 5402420 h 6858000"/>
              <a:gd name="connsiteX499" fmla="*/ 1933391 w 7467600"/>
              <a:gd name="connsiteY499" fmla="*/ 5156971 h 6858000"/>
              <a:gd name="connsiteX500" fmla="*/ 1827118 w 7467600"/>
              <a:gd name="connsiteY500" fmla="*/ 4968410 h 6858000"/>
              <a:gd name="connsiteX501" fmla="*/ 1837349 w 7467600"/>
              <a:gd name="connsiteY501" fmla="*/ 4956357 h 6858000"/>
              <a:gd name="connsiteX502" fmla="*/ 2162835 w 7467600"/>
              <a:gd name="connsiteY502" fmla="*/ 5187853 h 6858000"/>
              <a:gd name="connsiteX503" fmla="*/ 2257167 w 7467600"/>
              <a:gd name="connsiteY503" fmla="*/ 5462123 h 6858000"/>
              <a:gd name="connsiteX504" fmla="*/ 2261598 w 7467600"/>
              <a:gd name="connsiteY504" fmla="*/ 5467998 h 6858000"/>
              <a:gd name="connsiteX505" fmla="*/ 2437177 w 7467600"/>
              <a:gd name="connsiteY505" fmla="*/ 5479608 h 6858000"/>
              <a:gd name="connsiteX506" fmla="*/ 2445247 w 7467600"/>
              <a:gd name="connsiteY506" fmla="*/ 5483476 h 6858000"/>
              <a:gd name="connsiteX507" fmla="*/ 2743626 w 7467600"/>
              <a:gd name="connsiteY507" fmla="*/ 5304819 h 6858000"/>
              <a:gd name="connsiteX508" fmla="*/ 3048102 w 7467600"/>
              <a:gd name="connsiteY508" fmla="*/ 5150595 h 6858000"/>
              <a:gd name="connsiteX509" fmla="*/ 1799414 w 7467600"/>
              <a:gd name="connsiteY509" fmla="*/ 4694732 h 6858000"/>
              <a:gd name="connsiteX510" fmla="*/ 1771735 w 7467600"/>
              <a:gd name="connsiteY510" fmla="*/ 4619929 h 6858000"/>
              <a:gd name="connsiteX511" fmla="*/ 3104273 w 7467600"/>
              <a:gd name="connsiteY511" fmla="*/ 5076159 h 6858000"/>
              <a:gd name="connsiteX512" fmla="*/ 3113245 w 7467600"/>
              <a:gd name="connsiteY512" fmla="*/ 5090705 h 6858000"/>
              <a:gd name="connsiteX513" fmla="*/ 3126294 w 7467600"/>
              <a:gd name="connsiteY513" fmla="*/ 5114400 h 6858000"/>
              <a:gd name="connsiteX514" fmla="*/ 3937433 w 7467600"/>
              <a:gd name="connsiteY514" fmla="*/ 4830473 h 6858000"/>
              <a:gd name="connsiteX515" fmla="*/ 3590475 w 7467600"/>
              <a:gd name="connsiteY515" fmla="*/ 4597974 h 6858000"/>
              <a:gd name="connsiteX516" fmla="*/ 3100264 w 7467600"/>
              <a:gd name="connsiteY516" fmla="*/ 4579845 h 6858000"/>
              <a:gd name="connsiteX517" fmla="*/ 2183576 w 7467600"/>
              <a:gd name="connsiteY517" fmla="*/ 4227150 h 6858000"/>
              <a:gd name="connsiteX518" fmla="*/ 2151029 w 7467600"/>
              <a:gd name="connsiteY518" fmla="*/ 4146947 h 6858000"/>
              <a:gd name="connsiteX519" fmla="*/ 3563434 w 7467600"/>
              <a:gd name="connsiteY519" fmla="*/ 4469115 h 6858000"/>
              <a:gd name="connsiteX520" fmla="*/ 3177952 w 7467600"/>
              <a:gd name="connsiteY520" fmla="*/ 3657386 h 6858000"/>
              <a:gd name="connsiteX521" fmla="*/ 3189263 w 7467600"/>
              <a:gd name="connsiteY521" fmla="*/ 3625726 h 6858000"/>
              <a:gd name="connsiteX522" fmla="*/ 3560912 w 7467600"/>
              <a:gd name="connsiteY522" fmla="*/ 4079863 h 6858000"/>
              <a:gd name="connsiteX523" fmla="*/ 3626636 w 7467600"/>
              <a:gd name="connsiteY523" fmla="*/ 4512230 h 6858000"/>
              <a:gd name="connsiteX524" fmla="*/ 3653088 w 7467600"/>
              <a:gd name="connsiteY524" fmla="*/ 4521417 h 6858000"/>
              <a:gd name="connsiteX525" fmla="*/ 3988128 w 7467600"/>
              <a:gd name="connsiteY525" fmla="*/ 4817267 h 6858000"/>
              <a:gd name="connsiteX526" fmla="*/ 4830582 w 7467600"/>
              <a:gd name="connsiteY526" fmla="*/ 4676000 h 6858000"/>
              <a:gd name="connsiteX527" fmla="*/ 4830100 w 7467600"/>
              <a:gd name="connsiteY527" fmla="*/ 4675554 h 6858000"/>
              <a:gd name="connsiteX528" fmla="*/ 4036318 w 7467600"/>
              <a:gd name="connsiteY528" fmla="*/ 4147013 h 6858000"/>
              <a:gd name="connsiteX529" fmla="*/ 3432098 w 7467600"/>
              <a:gd name="connsiteY529" fmla="*/ 3537312 h 6858000"/>
              <a:gd name="connsiteX530" fmla="*/ 3446761 w 7467600"/>
              <a:gd name="connsiteY530" fmla="*/ 3461278 h 6858000"/>
              <a:gd name="connsiteX531" fmla="*/ 4419733 w 7467600"/>
              <a:gd name="connsiteY531" fmla="*/ 3963555 h 6858000"/>
              <a:gd name="connsiteX532" fmla="*/ 4781371 w 7467600"/>
              <a:gd name="connsiteY532" fmla="*/ 4458604 h 6858000"/>
              <a:gd name="connsiteX533" fmla="*/ 4780440 w 7467600"/>
              <a:gd name="connsiteY533" fmla="*/ 4470290 h 6858000"/>
              <a:gd name="connsiteX534" fmla="*/ 4898954 w 7467600"/>
              <a:gd name="connsiteY534" fmla="*/ 4662092 h 6858000"/>
              <a:gd name="connsiteX535" fmla="*/ 4900699 w 7467600"/>
              <a:gd name="connsiteY535" fmla="*/ 4670867 h 6858000"/>
              <a:gd name="connsiteX536" fmla="*/ 5714511 w 7467600"/>
              <a:gd name="connsiteY536" fmla="*/ 4663483 h 6858000"/>
              <a:gd name="connsiteX537" fmla="*/ 5464793 w 7467600"/>
              <a:gd name="connsiteY537" fmla="*/ 4393556 h 6858000"/>
              <a:gd name="connsiteX538" fmla="*/ 5461897 w 7467600"/>
              <a:gd name="connsiteY538" fmla="*/ 4390879 h 6858000"/>
              <a:gd name="connsiteX539" fmla="*/ 4294126 w 7467600"/>
              <a:gd name="connsiteY539" fmla="*/ 3303048 h 6858000"/>
              <a:gd name="connsiteX540" fmla="*/ 4305321 w 7467600"/>
              <a:gd name="connsiteY540" fmla="*/ 3256953 h 6858000"/>
              <a:gd name="connsiteX541" fmla="*/ 4949299 w 7467600"/>
              <a:gd name="connsiteY541" fmla="*/ 3766336 h 6858000"/>
              <a:gd name="connsiteX542" fmla="*/ 5291452 w 7467600"/>
              <a:gd name="connsiteY542" fmla="*/ 4076801 h 6858000"/>
              <a:gd name="connsiteX543" fmla="*/ 5434998 w 7467600"/>
              <a:gd name="connsiteY543" fmla="*/ 4254100 h 6858000"/>
              <a:gd name="connsiteX544" fmla="*/ 5351015 w 7467600"/>
              <a:gd name="connsiteY544" fmla="*/ 3760989 h 6858000"/>
              <a:gd name="connsiteX545" fmla="*/ 5413780 w 7467600"/>
              <a:gd name="connsiteY545" fmla="*/ 2966265 h 6858000"/>
              <a:gd name="connsiteX546" fmla="*/ 5425627 w 7467600"/>
              <a:gd name="connsiteY546" fmla="*/ 2954192 h 6858000"/>
              <a:gd name="connsiteX547" fmla="*/ 6604735 w 7467600"/>
              <a:gd name="connsiteY547" fmla="*/ 2041381 h 6858000"/>
              <a:gd name="connsiteX548" fmla="*/ 7204487 w 7467600"/>
              <a:gd name="connsiteY548" fmla="*/ 2742112 h 6858000"/>
              <a:gd name="connsiteX549" fmla="*/ 7131592 w 7467600"/>
              <a:gd name="connsiteY549" fmla="*/ 2672096 h 6858000"/>
              <a:gd name="connsiteX550" fmla="*/ 6996344 w 7467600"/>
              <a:gd name="connsiteY550" fmla="*/ 2518310 h 6858000"/>
              <a:gd name="connsiteX551" fmla="*/ 6735495 w 7467600"/>
              <a:gd name="connsiteY551" fmla="*/ 2196890 h 6858000"/>
              <a:gd name="connsiteX552" fmla="*/ 6721901 w 7467600"/>
              <a:gd name="connsiteY552" fmla="*/ 2179274 h 6858000"/>
              <a:gd name="connsiteX553" fmla="*/ 6604735 w 7467600"/>
              <a:gd name="connsiteY553" fmla="*/ 2041381 h 6858000"/>
              <a:gd name="connsiteX554" fmla="*/ 6591670 w 7467600"/>
              <a:gd name="connsiteY554" fmla="*/ 1988277 h 6858000"/>
              <a:gd name="connsiteX555" fmla="*/ 6747349 w 7467600"/>
              <a:gd name="connsiteY555" fmla="*/ 2160069 h 6858000"/>
              <a:gd name="connsiteX556" fmla="*/ 6760943 w 7467600"/>
              <a:gd name="connsiteY556" fmla="*/ 2177686 h 6858000"/>
              <a:gd name="connsiteX557" fmla="*/ 7021065 w 7467600"/>
              <a:gd name="connsiteY557" fmla="*/ 2498102 h 6858000"/>
              <a:gd name="connsiteX558" fmla="*/ 7155223 w 7467600"/>
              <a:gd name="connsiteY558" fmla="*/ 2650386 h 6858000"/>
              <a:gd name="connsiteX559" fmla="*/ 7203167 w 7467600"/>
              <a:gd name="connsiteY559" fmla="*/ 2697288 h 6858000"/>
              <a:gd name="connsiteX560" fmla="*/ 6937703 w 7467600"/>
              <a:gd name="connsiteY560" fmla="*/ 2321981 h 6858000"/>
              <a:gd name="connsiteX561" fmla="*/ 6591670 w 7467600"/>
              <a:gd name="connsiteY561" fmla="*/ 1988277 h 6858000"/>
              <a:gd name="connsiteX562" fmla="*/ 5798671 w 7467600"/>
              <a:gd name="connsiteY562" fmla="*/ 1981601 h 6858000"/>
              <a:gd name="connsiteX563" fmla="*/ 5754709 w 7467600"/>
              <a:gd name="connsiteY563" fmla="*/ 2071454 h 6858000"/>
              <a:gd name="connsiteX564" fmla="*/ 5763044 w 7467600"/>
              <a:gd name="connsiteY564" fmla="*/ 2842206 h 6858000"/>
              <a:gd name="connsiteX565" fmla="*/ 5764974 w 7467600"/>
              <a:gd name="connsiteY565" fmla="*/ 2799609 h 6858000"/>
              <a:gd name="connsiteX566" fmla="*/ 5767665 w 7467600"/>
              <a:gd name="connsiteY566" fmla="*/ 2666409 h 6858000"/>
              <a:gd name="connsiteX567" fmla="*/ 5763055 w 7467600"/>
              <a:gd name="connsiteY567" fmla="*/ 2579705 h 6858000"/>
              <a:gd name="connsiteX568" fmla="*/ 5758079 w 7467600"/>
              <a:gd name="connsiteY568" fmla="*/ 2492508 h 6858000"/>
              <a:gd name="connsiteX569" fmla="*/ 5779325 w 7467600"/>
              <a:gd name="connsiteY569" fmla="*/ 2197069 h 6858000"/>
              <a:gd name="connsiteX570" fmla="*/ 5798671 w 7467600"/>
              <a:gd name="connsiteY570" fmla="*/ 1981601 h 6858000"/>
              <a:gd name="connsiteX571" fmla="*/ 5829202 w 7467600"/>
              <a:gd name="connsiteY571" fmla="*/ 1971679 h 6858000"/>
              <a:gd name="connsiteX572" fmla="*/ 5809558 w 7467600"/>
              <a:gd name="connsiteY572" fmla="*/ 2198043 h 6858000"/>
              <a:gd name="connsiteX573" fmla="*/ 5788653 w 7467600"/>
              <a:gd name="connsiteY573" fmla="*/ 2489430 h 6858000"/>
              <a:gd name="connsiteX574" fmla="*/ 5793439 w 7467600"/>
              <a:gd name="connsiteY574" fmla="*/ 2575235 h 6858000"/>
              <a:gd name="connsiteX575" fmla="*/ 5796837 w 7467600"/>
              <a:gd name="connsiteY575" fmla="*/ 2637633 h 6858000"/>
              <a:gd name="connsiteX576" fmla="*/ 5818614 w 7467600"/>
              <a:gd name="connsiteY576" fmla="*/ 2473055 h 6858000"/>
              <a:gd name="connsiteX577" fmla="*/ 5829202 w 7467600"/>
              <a:gd name="connsiteY577" fmla="*/ 1971679 h 6858000"/>
              <a:gd name="connsiteX578" fmla="*/ 5911389 w 7467600"/>
              <a:gd name="connsiteY578" fmla="*/ 1898371 h 6858000"/>
              <a:gd name="connsiteX579" fmla="*/ 6237627 w 7467600"/>
              <a:gd name="connsiteY579" fmla="*/ 2231921 h 6858000"/>
              <a:gd name="connsiteX580" fmla="*/ 5911389 w 7467600"/>
              <a:gd name="connsiteY580" fmla="*/ 1898371 h 6858000"/>
              <a:gd name="connsiteX581" fmla="*/ 6944437 w 7467600"/>
              <a:gd name="connsiteY581" fmla="*/ 1575402 h 6858000"/>
              <a:gd name="connsiteX582" fmla="*/ 6304730 w 7467600"/>
              <a:gd name="connsiteY582" fmla="*/ 1766654 h 6858000"/>
              <a:gd name="connsiteX583" fmla="*/ 6944437 w 7467600"/>
              <a:gd name="connsiteY583" fmla="*/ 1575402 h 6858000"/>
              <a:gd name="connsiteX584" fmla="*/ 7019523 w 7467600"/>
              <a:gd name="connsiteY584" fmla="*/ 1519450 h 6858000"/>
              <a:gd name="connsiteX585" fmla="*/ 6298091 w 7467600"/>
              <a:gd name="connsiteY585" fmla="*/ 1737122 h 6858000"/>
              <a:gd name="connsiteX586" fmla="*/ 7019523 w 7467600"/>
              <a:gd name="connsiteY586" fmla="*/ 1519450 h 6858000"/>
              <a:gd name="connsiteX587" fmla="*/ 2399523 w 7467600"/>
              <a:gd name="connsiteY587" fmla="*/ 1428234 h 6858000"/>
              <a:gd name="connsiteX588" fmla="*/ 2224982 w 7467600"/>
              <a:gd name="connsiteY588" fmla="*/ 1826201 h 6858000"/>
              <a:gd name="connsiteX589" fmla="*/ 2096099 w 7467600"/>
              <a:gd name="connsiteY589" fmla="*/ 2345900 h 6858000"/>
              <a:gd name="connsiteX590" fmla="*/ 2283317 w 7467600"/>
              <a:gd name="connsiteY590" fmla="*/ 1796925 h 6858000"/>
              <a:gd name="connsiteX591" fmla="*/ 2399523 w 7467600"/>
              <a:gd name="connsiteY591" fmla="*/ 1428234 h 6858000"/>
              <a:gd name="connsiteX592" fmla="*/ 2448558 w 7467600"/>
              <a:gd name="connsiteY592" fmla="*/ 1373435 h 6858000"/>
              <a:gd name="connsiteX593" fmla="*/ 2312521 w 7467600"/>
              <a:gd name="connsiteY593" fmla="*/ 1806140 h 6858000"/>
              <a:gd name="connsiteX594" fmla="*/ 2127533 w 7467600"/>
              <a:gd name="connsiteY594" fmla="*/ 2348380 h 6858000"/>
              <a:gd name="connsiteX595" fmla="*/ 2358080 w 7467600"/>
              <a:gd name="connsiteY595" fmla="*/ 1866134 h 6858000"/>
              <a:gd name="connsiteX596" fmla="*/ 2407436 w 7467600"/>
              <a:gd name="connsiteY596" fmla="*/ 1651070 h 6858000"/>
              <a:gd name="connsiteX597" fmla="*/ 2448558 w 7467600"/>
              <a:gd name="connsiteY597" fmla="*/ 1373435 h 6858000"/>
              <a:gd name="connsiteX598" fmla="*/ 278707 w 7467600"/>
              <a:gd name="connsiteY598" fmla="*/ 1352270 h 6858000"/>
              <a:gd name="connsiteX599" fmla="*/ 321570 w 7467600"/>
              <a:gd name="connsiteY599" fmla="*/ 1861610 h 6858000"/>
              <a:gd name="connsiteX600" fmla="*/ 294281 w 7467600"/>
              <a:gd name="connsiteY600" fmla="*/ 1440658 h 6858000"/>
              <a:gd name="connsiteX601" fmla="*/ 278707 w 7467600"/>
              <a:gd name="connsiteY601" fmla="*/ 1352270 h 6858000"/>
              <a:gd name="connsiteX602" fmla="*/ 1423821 w 7467600"/>
              <a:gd name="connsiteY602" fmla="*/ 1351958 h 6858000"/>
              <a:gd name="connsiteX603" fmla="*/ 1638521 w 7467600"/>
              <a:gd name="connsiteY603" fmla="*/ 1908470 h 6858000"/>
              <a:gd name="connsiteX604" fmla="*/ 1754199 w 7467600"/>
              <a:gd name="connsiteY604" fmla="*/ 2149284 h 6858000"/>
              <a:gd name="connsiteX605" fmla="*/ 1908359 w 7467600"/>
              <a:gd name="connsiteY605" fmla="*/ 2364988 h 6858000"/>
              <a:gd name="connsiteX606" fmla="*/ 1647661 w 7467600"/>
              <a:gd name="connsiteY606" fmla="*/ 1825945 h 6858000"/>
              <a:gd name="connsiteX607" fmla="*/ 1423821 w 7467600"/>
              <a:gd name="connsiteY607" fmla="*/ 1351958 h 6858000"/>
              <a:gd name="connsiteX608" fmla="*/ 1431890 w 7467600"/>
              <a:gd name="connsiteY608" fmla="*/ 1306475 h 6858000"/>
              <a:gd name="connsiteX609" fmla="*/ 1507597 w 7467600"/>
              <a:gd name="connsiteY609" fmla="*/ 1446132 h 6858000"/>
              <a:gd name="connsiteX610" fmla="*/ 1674586 w 7467600"/>
              <a:gd name="connsiteY610" fmla="*/ 1813832 h 6858000"/>
              <a:gd name="connsiteX611" fmla="*/ 1815950 w 7467600"/>
              <a:gd name="connsiteY611" fmla="*/ 2128564 h 6858000"/>
              <a:gd name="connsiteX612" fmla="*/ 1984242 w 7467600"/>
              <a:gd name="connsiteY612" fmla="*/ 2430829 h 6858000"/>
              <a:gd name="connsiteX613" fmla="*/ 2014023 w 7467600"/>
              <a:gd name="connsiteY613" fmla="*/ 2450995 h 6858000"/>
              <a:gd name="connsiteX614" fmla="*/ 1747337 w 7467600"/>
              <a:gd name="connsiteY614" fmla="*/ 1855264 h 6858000"/>
              <a:gd name="connsiteX615" fmla="*/ 1533749 w 7467600"/>
              <a:gd name="connsiteY615" fmla="*/ 1478656 h 6858000"/>
              <a:gd name="connsiteX616" fmla="*/ 1431890 w 7467600"/>
              <a:gd name="connsiteY616" fmla="*/ 1306475 h 6858000"/>
              <a:gd name="connsiteX617" fmla="*/ 5052692 w 7467600"/>
              <a:gd name="connsiteY617" fmla="*/ 1292994 h 6858000"/>
              <a:gd name="connsiteX618" fmla="*/ 5200661 w 7467600"/>
              <a:gd name="connsiteY618" fmla="*/ 1635186 h 6858000"/>
              <a:gd name="connsiteX619" fmla="*/ 5297138 w 7467600"/>
              <a:gd name="connsiteY619" fmla="*/ 1906351 h 6858000"/>
              <a:gd name="connsiteX620" fmla="*/ 5052692 w 7467600"/>
              <a:gd name="connsiteY620" fmla="*/ 1292994 h 6858000"/>
              <a:gd name="connsiteX621" fmla="*/ 5009948 w 7467600"/>
              <a:gd name="connsiteY621" fmla="*/ 1273619 h 6858000"/>
              <a:gd name="connsiteX622" fmla="*/ 5121777 w 7467600"/>
              <a:gd name="connsiteY622" fmla="*/ 1654213 h 6858000"/>
              <a:gd name="connsiteX623" fmla="*/ 5293545 w 7467600"/>
              <a:gd name="connsiteY623" fmla="*/ 2072247 h 6858000"/>
              <a:gd name="connsiteX624" fmla="*/ 5294042 w 7467600"/>
              <a:gd name="connsiteY624" fmla="*/ 2065019 h 6858000"/>
              <a:gd name="connsiteX625" fmla="*/ 5171936 w 7467600"/>
              <a:gd name="connsiteY625" fmla="*/ 1647613 h 6858000"/>
              <a:gd name="connsiteX626" fmla="*/ 5009948 w 7467600"/>
              <a:gd name="connsiteY626" fmla="*/ 1273619 h 6858000"/>
              <a:gd name="connsiteX627" fmla="*/ 655236 w 7467600"/>
              <a:gd name="connsiteY627" fmla="*/ 1268632 h 6858000"/>
              <a:gd name="connsiteX628" fmla="*/ 839521 w 7467600"/>
              <a:gd name="connsiteY628" fmla="*/ 1685315 h 6858000"/>
              <a:gd name="connsiteX629" fmla="*/ 1109416 w 7467600"/>
              <a:gd name="connsiteY629" fmla="*/ 2061663 h 6858000"/>
              <a:gd name="connsiteX630" fmla="*/ 1298300 w 7467600"/>
              <a:gd name="connsiteY630" fmla="*/ 2247742 h 6858000"/>
              <a:gd name="connsiteX631" fmla="*/ 1125871 w 7467600"/>
              <a:gd name="connsiteY631" fmla="*/ 1989513 h 6858000"/>
              <a:gd name="connsiteX632" fmla="*/ 981574 w 7467600"/>
              <a:gd name="connsiteY632" fmla="*/ 1783157 h 6858000"/>
              <a:gd name="connsiteX633" fmla="*/ 922198 w 7467600"/>
              <a:gd name="connsiteY633" fmla="*/ 1677437 h 6858000"/>
              <a:gd name="connsiteX634" fmla="*/ 869293 w 7467600"/>
              <a:gd name="connsiteY634" fmla="*/ 1583214 h 6858000"/>
              <a:gd name="connsiteX635" fmla="*/ 751431 w 7467600"/>
              <a:gd name="connsiteY635" fmla="*/ 1405731 h 6858000"/>
              <a:gd name="connsiteX636" fmla="*/ 655236 w 7467600"/>
              <a:gd name="connsiteY636" fmla="*/ 1268632 h 6858000"/>
              <a:gd name="connsiteX637" fmla="*/ 6516292 w 7467600"/>
              <a:gd name="connsiteY637" fmla="*/ 1263064 h 6858000"/>
              <a:gd name="connsiteX638" fmla="*/ 5736320 w 7467600"/>
              <a:gd name="connsiteY638" fmla="*/ 1501803 h 6858000"/>
              <a:gd name="connsiteX639" fmla="*/ 6516292 w 7467600"/>
              <a:gd name="connsiteY639" fmla="*/ 1263064 h 6858000"/>
              <a:gd name="connsiteX640" fmla="*/ 291466 w 7467600"/>
              <a:gd name="connsiteY640" fmla="*/ 1250369 h 6858000"/>
              <a:gd name="connsiteX641" fmla="*/ 323180 w 7467600"/>
              <a:gd name="connsiteY641" fmla="*/ 1435283 h 6858000"/>
              <a:gd name="connsiteX642" fmla="*/ 349381 w 7467600"/>
              <a:gd name="connsiteY642" fmla="*/ 1875041 h 6858000"/>
              <a:gd name="connsiteX643" fmla="*/ 374363 w 7467600"/>
              <a:gd name="connsiteY643" fmla="*/ 1506494 h 6858000"/>
              <a:gd name="connsiteX644" fmla="*/ 302168 w 7467600"/>
              <a:gd name="connsiteY644" fmla="*/ 1274495 h 6858000"/>
              <a:gd name="connsiteX645" fmla="*/ 291466 w 7467600"/>
              <a:gd name="connsiteY645" fmla="*/ 1250369 h 6858000"/>
              <a:gd name="connsiteX646" fmla="*/ 678222 w 7467600"/>
              <a:gd name="connsiteY646" fmla="*/ 1248670 h 6858000"/>
              <a:gd name="connsiteX647" fmla="*/ 775536 w 7467600"/>
              <a:gd name="connsiteY647" fmla="*/ 1388015 h 6858000"/>
              <a:gd name="connsiteX648" fmla="*/ 894529 w 7467600"/>
              <a:gd name="connsiteY648" fmla="*/ 1567739 h 6858000"/>
              <a:gd name="connsiteX649" fmla="*/ 948000 w 7467600"/>
              <a:gd name="connsiteY649" fmla="*/ 1663088 h 6858000"/>
              <a:gd name="connsiteX650" fmla="*/ 1006812 w 7467600"/>
              <a:gd name="connsiteY650" fmla="*/ 1767683 h 6858000"/>
              <a:gd name="connsiteX651" fmla="*/ 1149133 w 7467600"/>
              <a:gd name="connsiteY651" fmla="*/ 1971513 h 6858000"/>
              <a:gd name="connsiteX652" fmla="*/ 1333952 w 7467600"/>
              <a:gd name="connsiteY652" fmla="*/ 2251620 h 6858000"/>
              <a:gd name="connsiteX653" fmla="*/ 1337329 w 7467600"/>
              <a:gd name="connsiteY653" fmla="*/ 2258350 h 6858000"/>
              <a:gd name="connsiteX654" fmla="*/ 1014726 w 7467600"/>
              <a:gd name="connsiteY654" fmla="*/ 1615556 h 6858000"/>
              <a:gd name="connsiteX655" fmla="*/ 678222 w 7467600"/>
              <a:gd name="connsiteY655" fmla="*/ 1248670 h 6858000"/>
              <a:gd name="connsiteX656" fmla="*/ 6691602 w 7467600"/>
              <a:gd name="connsiteY656" fmla="*/ 1140573 h 6858000"/>
              <a:gd name="connsiteX657" fmla="*/ 6571100 w 7467600"/>
              <a:gd name="connsiteY657" fmla="*/ 1183662 h 6858000"/>
              <a:gd name="connsiteX658" fmla="*/ 6241687 w 7467600"/>
              <a:gd name="connsiteY658" fmla="*/ 1257600 h 6858000"/>
              <a:gd name="connsiteX659" fmla="*/ 5693009 w 7467600"/>
              <a:gd name="connsiteY659" fmla="*/ 1478256 h 6858000"/>
              <a:gd name="connsiteX660" fmla="*/ 6548420 w 7467600"/>
              <a:gd name="connsiteY660" fmla="*/ 1214599 h 6858000"/>
              <a:gd name="connsiteX661" fmla="*/ 6605473 w 7467600"/>
              <a:gd name="connsiteY661" fmla="*/ 1184686 h 6858000"/>
              <a:gd name="connsiteX662" fmla="*/ 6691602 w 7467600"/>
              <a:gd name="connsiteY662" fmla="*/ 1140573 h 6858000"/>
              <a:gd name="connsiteX663" fmla="*/ 4002475 w 7467600"/>
              <a:gd name="connsiteY663" fmla="*/ 1037802 h 6858000"/>
              <a:gd name="connsiteX664" fmla="*/ 4000324 w 7467600"/>
              <a:gd name="connsiteY664" fmla="*/ 1039362 h 6858000"/>
              <a:gd name="connsiteX665" fmla="*/ 4002862 w 7467600"/>
              <a:gd name="connsiteY665" fmla="*/ 1042866 h 6858000"/>
              <a:gd name="connsiteX666" fmla="*/ 4002475 w 7467600"/>
              <a:gd name="connsiteY666" fmla="*/ 1037802 h 6858000"/>
              <a:gd name="connsiteX667" fmla="*/ 506322 w 7467600"/>
              <a:gd name="connsiteY667" fmla="*/ 1020997 h 6858000"/>
              <a:gd name="connsiteX668" fmla="*/ 533068 w 7467600"/>
              <a:gd name="connsiteY668" fmla="*/ 1029409 h 6858000"/>
              <a:gd name="connsiteX669" fmla="*/ 1232525 w 7467600"/>
              <a:gd name="connsiteY669" fmla="*/ 1804675 h 6858000"/>
              <a:gd name="connsiteX670" fmla="*/ 1388858 w 7467600"/>
              <a:gd name="connsiteY670" fmla="*/ 2368011 h 6858000"/>
              <a:gd name="connsiteX671" fmla="*/ 1384098 w 7467600"/>
              <a:gd name="connsiteY671" fmla="*/ 2378125 h 6858000"/>
              <a:gd name="connsiteX672" fmla="*/ 1425393 w 7467600"/>
              <a:gd name="connsiteY672" fmla="*/ 2589124 h 6858000"/>
              <a:gd name="connsiteX673" fmla="*/ 1424001 w 7467600"/>
              <a:gd name="connsiteY673" fmla="*/ 2597541 h 6858000"/>
              <a:gd name="connsiteX674" fmla="*/ 2152729 w 7467600"/>
              <a:gd name="connsiteY674" fmla="*/ 2864487 h 6858000"/>
              <a:gd name="connsiteX675" fmla="*/ 2020609 w 7467600"/>
              <a:gd name="connsiteY675" fmla="*/ 2539671 h 6858000"/>
              <a:gd name="connsiteX676" fmla="*/ 2018920 w 7467600"/>
              <a:gd name="connsiteY676" fmla="*/ 2536309 h 6858000"/>
              <a:gd name="connsiteX677" fmla="*/ 1342441 w 7467600"/>
              <a:gd name="connsiteY677" fmla="*/ 1173017 h 6858000"/>
              <a:gd name="connsiteX678" fmla="*/ 1367925 w 7467600"/>
              <a:gd name="connsiteY678" fmla="*/ 1135648 h 6858000"/>
              <a:gd name="connsiteX679" fmla="*/ 1771401 w 7467600"/>
              <a:gd name="connsiteY679" fmla="*/ 1806673 h 6858000"/>
              <a:gd name="connsiteX680" fmla="*/ 1972385 w 7467600"/>
              <a:gd name="connsiteY680" fmla="*/ 2198735 h 6858000"/>
              <a:gd name="connsiteX681" fmla="*/ 2040892 w 7467600"/>
              <a:gd name="connsiteY681" fmla="*/ 2405205 h 6858000"/>
              <a:gd name="connsiteX682" fmla="*/ 2131689 w 7467600"/>
              <a:gd name="connsiteY682" fmla="*/ 1936926 h 6858000"/>
              <a:gd name="connsiteX683" fmla="*/ 2454820 w 7467600"/>
              <a:gd name="connsiteY683" fmla="*/ 1248808 h 6858000"/>
              <a:gd name="connsiteX684" fmla="*/ 2492512 w 7467600"/>
              <a:gd name="connsiteY684" fmla="*/ 1302920 h 6858000"/>
              <a:gd name="connsiteX685" fmla="*/ 2081216 w 7467600"/>
              <a:gd name="connsiteY685" fmla="*/ 2527513 h 6858000"/>
              <a:gd name="connsiteX686" fmla="*/ 2081211 w 7467600"/>
              <a:gd name="connsiteY686" fmla="*/ 2528916 h 6858000"/>
              <a:gd name="connsiteX687" fmla="*/ 2199067 w 7467600"/>
              <a:gd name="connsiteY687" fmla="*/ 2884061 h 6858000"/>
              <a:gd name="connsiteX688" fmla="*/ 3192586 w 7467600"/>
              <a:gd name="connsiteY688" fmla="*/ 3411496 h 6858000"/>
              <a:gd name="connsiteX689" fmla="*/ 3182620 w 7467600"/>
              <a:gd name="connsiteY689" fmla="*/ 3483279 h 6858000"/>
              <a:gd name="connsiteX690" fmla="*/ 2435119 w 7467600"/>
              <a:gd name="connsiteY690" fmla="*/ 3080173 h 6858000"/>
              <a:gd name="connsiteX691" fmla="*/ 2410152 w 7467600"/>
              <a:gd name="connsiteY691" fmla="*/ 3063751 h 6858000"/>
              <a:gd name="connsiteX692" fmla="*/ 2408099 w 7467600"/>
              <a:gd name="connsiteY692" fmla="*/ 3064403 h 6858000"/>
              <a:gd name="connsiteX693" fmla="*/ 2407218 w 7467600"/>
              <a:gd name="connsiteY693" fmla="*/ 3070324 h 6858000"/>
              <a:gd name="connsiteX694" fmla="*/ 2380138 w 7467600"/>
              <a:gd name="connsiteY694" fmla="*/ 3099341 h 6858000"/>
              <a:gd name="connsiteX695" fmla="*/ 1765923 w 7467600"/>
              <a:gd name="connsiteY695" fmla="*/ 3581043 h 6858000"/>
              <a:gd name="connsiteX696" fmla="*/ 1702258 w 7467600"/>
              <a:gd name="connsiteY696" fmla="*/ 3612286 h 6858000"/>
              <a:gd name="connsiteX697" fmla="*/ 1538370 w 7467600"/>
              <a:gd name="connsiteY697" fmla="*/ 3811804 h 6858000"/>
              <a:gd name="connsiteX698" fmla="*/ 542867 w 7467600"/>
              <a:gd name="connsiteY698" fmla="*/ 4944092 h 6858000"/>
              <a:gd name="connsiteX699" fmla="*/ 515800 w 7467600"/>
              <a:gd name="connsiteY699" fmla="*/ 4862180 h 6858000"/>
              <a:gd name="connsiteX700" fmla="*/ 909145 w 7467600"/>
              <a:gd name="connsiteY700" fmla="*/ 4199225 h 6858000"/>
              <a:gd name="connsiteX701" fmla="*/ 1214067 w 7467600"/>
              <a:gd name="connsiteY701" fmla="*/ 3908561 h 6858000"/>
              <a:gd name="connsiteX702" fmla="*/ 640967 w 7467600"/>
              <a:gd name="connsiteY702" fmla="*/ 4105601 h 6858000"/>
              <a:gd name="connsiteX703" fmla="*/ 112563 w 7467600"/>
              <a:gd name="connsiteY703" fmla="*/ 4396952 h 6858000"/>
              <a:gd name="connsiteX704" fmla="*/ 0 w 7467600"/>
              <a:gd name="connsiteY704" fmla="*/ 4466006 h 6858000"/>
              <a:gd name="connsiteX705" fmla="*/ 0 w 7467600"/>
              <a:gd name="connsiteY705" fmla="*/ 4233763 h 6858000"/>
              <a:gd name="connsiteX706" fmla="*/ 36881 w 7467600"/>
              <a:gd name="connsiteY706" fmla="*/ 4200118 h 6858000"/>
              <a:gd name="connsiteX707" fmla="*/ 910534 w 7467600"/>
              <a:gd name="connsiteY707" fmla="*/ 3629753 h 6858000"/>
              <a:gd name="connsiteX708" fmla="*/ 1578717 w 7467600"/>
              <a:gd name="connsiteY708" fmla="*/ 3575982 h 6858000"/>
              <a:gd name="connsiteX709" fmla="*/ 2338780 w 7467600"/>
              <a:gd name="connsiteY709" fmla="*/ 3033725 h 6858000"/>
              <a:gd name="connsiteX710" fmla="*/ 1807991 w 7467600"/>
              <a:gd name="connsiteY710" fmla="*/ 2807184 h 6858000"/>
              <a:gd name="connsiteX711" fmla="*/ 1416358 w 7467600"/>
              <a:gd name="connsiteY711" fmla="*/ 3112571 h 6858000"/>
              <a:gd name="connsiteX712" fmla="*/ 939066 w 7467600"/>
              <a:gd name="connsiteY712" fmla="*/ 3378798 h 6858000"/>
              <a:gd name="connsiteX713" fmla="*/ 115099 w 7467600"/>
              <a:gd name="connsiteY713" fmla="*/ 3607650 h 6858000"/>
              <a:gd name="connsiteX714" fmla="*/ 97284 w 7467600"/>
              <a:gd name="connsiteY714" fmla="*/ 3520393 h 6858000"/>
              <a:gd name="connsiteX715" fmla="*/ 922050 w 7467600"/>
              <a:gd name="connsiteY715" fmla="*/ 3074867 h 6858000"/>
              <a:gd name="connsiteX716" fmla="*/ 1405265 w 7467600"/>
              <a:gd name="connsiteY716" fmla="*/ 3016319 h 6858000"/>
              <a:gd name="connsiteX717" fmla="*/ 1407512 w 7467600"/>
              <a:gd name="connsiteY717" fmla="*/ 3018001 h 6858000"/>
              <a:gd name="connsiteX718" fmla="*/ 1726266 w 7467600"/>
              <a:gd name="connsiteY718" fmla="*/ 2777274 h 6858000"/>
              <a:gd name="connsiteX719" fmla="*/ 625390 w 7467600"/>
              <a:gd name="connsiteY719" fmla="*/ 2514541 h 6858000"/>
              <a:gd name="connsiteX720" fmla="*/ 619799 w 7467600"/>
              <a:gd name="connsiteY720" fmla="*/ 2527180 h 6858000"/>
              <a:gd name="connsiteX721" fmla="*/ 310030 w 7467600"/>
              <a:gd name="connsiteY721" fmla="*/ 2771818 h 6858000"/>
              <a:gd name="connsiteX722" fmla="*/ 173877 w 7467600"/>
              <a:gd name="connsiteY722" fmla="*/ 2937056 h 6858000"/>
              <a:gd name="connsiteX723" fmla="*/ 77889 w 7467600"/>
              <a:gd name="connsiteY723" fmla="*/ 3138440 h 6858000"/>
              <a:gd name="connsiteX724" fmla="*/ 0 w 7467600"/>
              <a:gd name="connsiteY724" fmla="*/ 3271395 h 6858000"/>
              <a:gd name="connsiteX725" fmla="*/ 0 w 7467600"/>
              <a:gd name="connsiteY725" fmla="*/ 3153002 h 6858000"/>
              <a:gd name="connsiteX726" fmla="*/ 2386 w 7467600"/>
              <a:gd name="connsiteY726" fmla="*/ 3149203 h 6858000"/>
              <a:gd name="connsiteX727" fmla="*/ 89753 w 7467600"/>
              <a:gd name="connsiteY727" fmla="*/ 2987702 h 6858000"/>
              <a:gd name="connsiteX728" fmla="*/ 76869 w 7467600"/>
              <a:gd name="connsiteY728" fmla="*/ 3005404 h 6858000"/>
              <a:gd name="connsiteX729" fmla="*/ 32049 w 7467600"/>
              <a:gd name="connsiteY729" fmla="*/ 3065814 h 6858000"/>
              <a:gd name="connsiteX730" fmla="*/ 0 w 7467600"/>
              <a:gd name="connsiteY730" fmla="*/ 3108744 h 6858000"/>
              <a:gd name="connsiteX731" fmla="*/ 0 w 7467600"/>
              <a:gd name="connsiteY731" fmla="*/ 3058059 h 6858000"/>
              <a:gd name="connsiteX732" fmla="*/ 7610 w 7467600"/>
              <a:gd name="connsiteY732" fmla="*/ 3047889 h 6858000"/>
              <a:gd name="connsiteX733" fmla="*/ 52419 w 7467600"/>
              <a:gd name="connsiteY733" fmla="*/ 2987479 h 6858000"/>
              <a:gd name="connsiteX734" fmla="*/ 59142 w 7467600"/>
              <a:gd name="connsiteY734" fmla="*/ 2978488 h 6858000"/>
              <a:gd name="connsiteX735" fmla="*/ 0 w 7467600"/>
              <a:gd name="connsiteY735" fmla="*/ 3015334 h 6858000"/>
              <a:gd name="connsiteX736" fmla="*/ 0 w 7467600"/>
              <a:gd name="connsiteY736" fmla="*/ 2914286 h 6858000"/>
              <a:gd name="connsiteX737" fmla="*/ 36383 w 7467600"/>
              <a:gd name="connsiteY737" fmla="*/ 2901128 h 6858000"/>
              <a:gd name="connsiteX738" fmla="*/ 156329 w 7467600"/>
              <a:gd name="connsiteY738" fmla="*/ 2840533 h 6858000"/>
              <a:gd name="connsiteX739" fmla="*/ 358355 w 7467600"/>
              <a:gd name="connsiteY739" fmla="*/ 2620471 h 6858000"/>
              <a:gd name="connsiteX740" fmla="*/ 510577 w 7467600"/>
              <a:gd name="connsiteY740" fmla="*/ 2501244 h 6858000"/>
              <a:gd name="connsiteX741" fmla="*/ 211967 w 7467600"/>
              <a:gd name="connsiteY741" fmla="*/ 2479171 h 6858000"/>
              <a:gd name="connsiteX742" fmla="*/ 0 w 7467600"/>
              <a:gd name="connsiteY742" fmla="*/ 2476398 h 6858000"/>
              <a:gd name="connsiteX743" fmla="*/ 0 w 7467600"/>
              <a:gd name="connsiteY743" fmla="*/ 2389189 h 6858000"/>
              <a:gd name="connsiteX744" fmla="*/ 103062 w 7467600"/>
              <a:gd name="connsiteY744" fmla="*/ 2389518 h 6858000"/>
              <a:gd name="connsiteX745" fmla="*/ 510734 w 7467600"/>
              <a:gd name="connsiteY745" fmla="*/ 2416201 h 6858000"/>
              <a:gd name="connsiteX746" fmla="*/ 279257 w 7467600"/>
              <a:gd name="connsiteY746" fmla="*/ 2092102 h 6858000"/>
              <a:gd name="connsiteX747" fmla="*/ 65265 w 7467600"/>
              <a:gd name="connsiteY747" fmla="*/ 2006049 h 6858000"/>
              <a:gd name="connsiteX748" fmla="*/ 0 w 7467600"/>
              <a:gd name="connsiteY748" fmla="*/ 1982532 h 6858000"/>
              <a:gd name="connsiteX749" fmla="*/ 0 w 7467600"/>
              <a:gd name="connsiteY749" fmla="*/ 1912789 h 6858000"/>
              <a:gd name="connsiteX750" fmla="*/ 97460 w 7467600"/>
              <a:gd name="connsiteY750" fmla="*/ 1953725 h 6858000"/>
              <a:gd name="connsiteX751" fmla="*/ 221272 w 7467600"/>
              <a:gd name="connsiteY751" fmla="*/ 1980766 h 6858000"/>
              <a:gd name="connsiteX752" fmla="*/ 116765 w 7467600"/>
              <a:gd name="connsiteY752" fmla="*/ 1911033 h 6858000"/>
              <a:gd name="connsiteX753" fmla="*/ 16405 w 7467600"/>
              <a:gd name="connsiteY753" fmla="*/ 1803412 h 6858000"/>
              <a:gd name="connsiteX754" fmla="*/ 0 w 7467600"/>
              <a:gd name="connsiteY754" fmla="*/ 1784777 h 6858000"/>
              <a:gd name="connsiteX755" fmla="*/ 0 w 7467600"/>
              <a:gd name="connsiteY755" fmla="*/ 1740082 h 6858000"/>
              <a:gd name="connsiteX756" fmla="*/ 39394 w 7467600"/>
              <a:gd name="connsiteY756" fmla="*/ 1784856 h 6858000"/>
              <a:gd name="connsiteX757" fmla="*/ 135813 w 7467600"/>
              <a:gd name="connsiteY757" fmla="*/ 1888838 h 6858000"/>
              <a:gd name="connsiteX758" fmla="*/ 242575 w 7467600"/>
              <a:gd name="connsiteY758" fmla="*/ 1958841 h 6858000"/>
              <a:gd name="connsiteX759" fmla="*/ 82197 w 7467600"/>
              <a:gd name="connsiteY759" fmla="*/ 1754826 h 6858000"/>
              <a:gd name="connsiteX760" fmla="*/ 0 w 7467600"/>
              <a:gd name="connsiteY760" fmla="*/ 1679650 h 6858000"/>
              <a:gd name="connsiteX761" fmla="*/ 0 w 7467600"/>
              <a:gd name="connsiteY761" fmla="*/ 1602463 h 6858000"/>
              <a:gd name="connsiteX762" fmla="*/ 84689 w 7467600"/>
              <a:gd name="connsiteY762" fmla="*/ 1677442 h 6858000"/>
              <a:gd name="connsiteX763" fmla="*/ 298437 w 7467600"/>
              <a:gd name="connsiteY763" fmla="*/ 1968019 h 6858000"/>
              <a:gd name="connsiteX764" fmla="*/ 227269 w 7467600"/>
              <a:gd name="connsiteY764" fmla="*/ 1114064 h 6858000"/>
              <a:gd name="connsiteX765" fmla="*/ 248003 w 7467600"/>
              <a:gd name="connsiteY765" fmla="*/ 1089613 h 6858000"/>
              <a:gd name="connsiteX766" fmla="*/ 427020 w 7467600"/>
              <a:gd name="connsiteY766" fmla="*/ 1619803 h 6858000"/>
              <a:gd name="connsiteX767" fmla="*/ 340345 w 7467600"/>
              <a:gd name="connsiteY767" fmla="*/ 2027739 h 6858000"/>
              <a:gd name="connsiteX768" fmla="*/ 360865 w 7467600"/>
              <a:gd name="connsiteY768" fmla="*/ 2044827 h 6858000"/>
              <a:gd name="connsiteX769" fmla="*/ 560414 w 7467600"/>
              <a:gd name="connsiteY769" fmla="*/ 2421457 h 6858000"/>
              <a:gd name="connsiteX770" fmla="*/ 1359703 w 7467600"/>
              <a:gd name="connsiteY770" fmla="*/ 2578554 h 6858000"/>
              <a:gd name="connsiteX771" fmla="*/ 1359422 w 7467600"/>
              <a:gd name="connsiteY771" fmla="*/ 2577994 h 6858000"/>
              <a:gd name="connsiteX772" fmla="*/ 828701 w 7467600"/>
              <a:gd name="connsiteY772" fmla="*/ 1839520 h 6858000"/>
              <a:gd name="connsiteX773" fmla="*/ 494427 w 7467600"/>
              <a:gd name="connsiteY773" fmla="*/ 1092333 h 6858000"/>
              <a:gd name="connsiteX774" fmla="*/ 506322 w 7467600"/>
              <a:gd name="connsiteY774" fmla="*/ 1020997 h 6858000"/>
              <a:gd name="connsiteX775" fmla="*/ 4570198 w 7467600"/>
              <a:gd name="connsiteY775" fmla="*/ 978081 h 6858000"/>
              <a:gd name="connsiteX776" fmla="*/ 4523691 w 7467600"/>
              <a:gd name="connsiteY776" fmla="*/ 1127776 h 6858000"/>
              <a:gd name="connsiteX777" fmla="*/ 4509875 w 7467600"/>
              <a:gd name="connsiteY777" fmla="*/ 1167552 h 6858000"/>
              <a:gd name="connsiteX778" fmla="*/ 4478168 w 7467600"/>
              <a:gd name="connsiteY778" fmla="*/ 1260735 h 6858000"/>
              <a:gd name="connsiteX779" fmla="*/ 4409309 w 7467600"/>
              <a:gd name="connsiteY779" fmla="*/ 1666996 h 6858000"/>
              <a:gd name="connsiteX780" fmla="*/ 4370031 w 7467600"/>
              <a:gd name="connsiteY780" fmla="*/ 1955666 h 6858000"/>
              <a:gd name="connsiteX781" fmla="*/ 4570198 w 7467600"/>
              <a:gd name="connsiteY781" fmla="*/ 978081 h 6858000"/>
              <a:gd name="connsiteX782" fmla="*/ 4557898 w 7467600"/>
              <a:gd name="connsiteY782" fmla="*/ 900011 h 6858000"/>
              <a:gd name="connsiteX783" fmla="*/ 4344840 w 7467600"/>
              <a:gd name="connsiteY783" fmla="*/ 1922038 h 6858000"/>
              <a:gd name="connsiteX784" fmla="*/ 4378710 w 7467600"/>
              <a:gd name="connsiteY784" fmla="*/ 1665516 h 6858000"/>
              <a:gd name="connsiteX785" fmla="*/ 4448798 w 7467600"/>
              <a:gd name="connsiteY785" fmla="*/ 1253024 h 6858000"/>
              <a:gd name="connsiteX786" fmla="*/ 4480315 w 7467600"/>
              <a:gd name="connsiteY786" fmla="*/ 1158454 h 6858000"/>
              <a:gd name="connsiteX787" fmla="*/ 4494133 w 7467600"/>
              <a:gd name="connsiteY787" fmla="*/ 1118676 h 6858000"/>
              <a:gd name="connsiteX788" fmla="*/ 4557898 w 7467600"/>
              <a:gd name="connsiteY788" fmla="*/ 900011 h 6858000"/>
              <a:gd name="connsiteX789" fmla="*/ 5870151 w 7467600"/>
              <a:gd name="connsiteY789" fmla="*/ 898890 h 6858000"/>
              <a:gd name="connsiteX790" fmla="*/ 5861335 w 7467600"/>
              <a:gd name="connsiteY790" fmla="*/ 899177 h 6858000"/>
              <a:gd name="connsiteX791" fmla="*/ 5843702 w 7467600"/>
              <a:gd name="connsiteY791" fmla="*/ 899748 h 6858000"/>
              <a:gd name="connsiteX792" fmla="*/ 5651107 w 7467600"/>
              <a:gd name="connsiteY792" fmla="*/ 920306 h 6858000"/>
              <a:gd name="connsiteX793" fmla="*/ 5459407 w 7467600"/>
              <a:gd name="connsiteY793" fmla="*/ 940975 h 6858000"/>
              <a:gd name="connsiteX794" fmla="*/ 5374846 w 7467600"/>
              <a:gd name="connsiteY794" fmla="*/ 941988 h 6858000"/>
              <a:gd name="connsiteX795" fmla="*/ 5256105 w 7467600"/>
              <a:gd name="connsiteY795" fmla="*/ 945632 h 6858000"/>
              <a:gd name="connsiteX796" fmla="*/ 5107071 w 7467600"/>
              <a:gd name="connsiteY796" fmla="*/ 969720 h 6858000"/>
              <a:gd name="connsiteX797" fmla="*/ 4998681 w 7467600"/>
              <a:gd name="connsiteY797" fmla="*/ 988771 h 6858000"/>
              <a:gd name="connsiteX798" fmla="*/ 5870151 w 7467600"/>
              <a:gd name="connsiteY798" fmla="*/ 898890 h 6858000"/>
              <a:gd name="connsiteX799" fmla="*/ 5504425 w 7467600"/>
              <a:gd name="connsiteY799" fmla="*/ 848067 h 6858000"/>
              <a:gd name="connsiteX800" fmla="*/ 4968849 w 7467600"/>
              <a:gd name="connsiteY800" fmla="*/ 962318 h 6858000"/>
              <a:gd name="connsiteX801" fmla="*/ 5104039 w 7467600"/>
              <a:gd name="connsiteY801" fmla="*/ 940634 h 6858000"/>
              <a:gd name="connsiteX802" fmla="*/ 5256311 w 7467600"/>
              <a:gd name="connsiteY802" fmla="*/ 916490 h 6858000"/>
              <a:gd name="connsiteX803" fmla="*/ 5377381 w 7467600"/>
              <a:gd name="connsiteY803" fmla="*/ 912671 h 6858000"/>
              <a:gd name="connsiteX804" fmla="*/ 5460148 w 7467600"/>
              <a:gd name="connsiteY804" fmla="*/ 911442 h 6858000"/>
              <a:gd name="connsiteX805" fmla="*/ 5648971 w 7467600"/>
              <a:gd name="connsiteY805" fmla="*/ 891331 h 6858000"/>
              <a:gd name="connsiteX806" fmla="*/ 5844807 w 7467600"/>
              <a:gd name="connsiteY806" fmla="*/ 870718 h 6858000"/>
              <a:gd name="connsiteX807" fmla="*/ 5862975 w 7467600"/>
              <a:gd name="connsiteY807" fmla="*/ 869756 h 6858000"/>
              <a:gd name="connsiteX808" fmla="*/ 5920887 w 7467600"/>
              <a:gd name="connsiteY808" fmla="*/ 865929 h 6858000"/>
              <a:gd name="connsiteX809" fmla="*/ 5504425 w 7467600"/>
              <a:gd name="connsiteY809" fmla="*/ 848067 h 6858000"/>
              <a:gd name="connsiteX810" fmla="*/ 3607114 w 7467600"/>
              <a:gd name="connsiteY810" fmla="*/ 467441 h 6858000"/>
              <a:gd name="connsiteX811" fmla="*/ 3296242 w 7467600"/>
              <a:gd name="connsiteY811" fmla="*/ 807991 h 6858000"/>
              <a:gd name="connsiteX812" fmla="*/ 3174674 w 7467600"/>
              <a:gd name="connsiteY812" fmla="*/ 919759 h 6858000"/>
              <a:gd name="connsiteX813" fmla="*/ 3042978 w 7467600"/>
              <a:gd name="connsiteY813" fmla="*/ 1054894 h 6858000"/>
              <a:gd name="connsiteX814" fmla="*/ 2968914 w 7467600"/>
              <a:gd name="connsiteY814" fmla="*/ 1133756 h 6858000"/>
              <a:gd name="connsiteX815" fmla="*/ 3103823 w 7467600"/>
              <a:gd name="connsiteY815" fmla="*/ 1026814 h 6858000"/>
              <a:gd name="connsiteX816" fmla="*/ 3607114 w 7467600"/>
              <a:gd name="connsiteY816" fmla="*/ 467441 h 6858000"/>
              <a:gd name="connsiteX817" fmla="*/ 3744487 w 7467600"/>
              <a:gd name="connsiteY817" fmla="*/ 383136 h 6858000"/>
              <a:gd name="connsiteX818" fmla="*/ 3970213 w 7467600"/>
              <a:gd name="connsiteY818" fmla="*/ 995559 h 6858000"/>
              <a:gd name="connsiteX819" fmla="*/ 3744487 w 7467600"/>
              <a:gd name="connsiteY819" fmla="*/ 383136 h 6858000"/>
              <a:gd name="connsiteX820" fmla="*/ 3624562 w 7467600"/>
              <a:gd name="connsiteY820" fmla="*/ 367041 h 6858000"/>
              <a:gd name="connsiteX821" fmla="*/ 3489712 w 7467600"/>
              <a:gd name="connsiteY821" fmla="*/ 485386 h 6858000"/>
              <a:gd name="connsiteX822" fmla="*/ 3182994 w 7467600"/>
              <a:gd name="connsiteY822" fmla="*/ 828265 h 6858000"/>
              <a:gd name="connsiteX823" fmla="*/ 2892114 w 7467600"/>
              <a:gd name="connsiteY823" fmla="*/ 1172635 h 6858000"/>
              <a:gd name="connsiteX824" fmla="*/ 3021459 w 7467600"/>
              <a:gd name="connsiteY824" fmla="*/ 1035385 h 6858000"/>
              <a:gd name="connsiteX825" fmla="*/ 3153873 w 7467600"/>
              <a:gd name="connsiteY825" fmla="*/ 898971 h 6858000"/>
              <a:gd name="connsiteX826" fmla="*/ 3276511 w 7467600"/>
              <a:gd name="connsiteY826" fmla="*/ 786423 h 6858000"/>
              <a:gd name="connsiteX827" fmla="*/ 3584154 w 7467600"/>
              <a:gd name="connsiteY827" fmla="*/ 448218 h 6858000"/>
              <a:gd name="connsiteX828" fmla="*/ 3624562 w 7467600"/>
              <a:gd name="connsiteY828" fmla="*/ 367041 h 6858000"/>
              <a:gd name="connsiteX829" fmla="*/ 3766672 w 7467600"/>
              <a:gd name="connsiteY829" fmla="*/ 359429 h 6858000"/>
              <a:gd name="connsiteX830" fmla="*/ 3996338 w 7467600"/>
              <a:gd name="connsiteY830" fmla="*/ 968237 h 6858000"/>
              <a:gd name="connsiteX831" fmla="*/ 3766672 w 7467600"/>
              <a:gd name="connsiteY831" fmla="*/ 359429 h 6858000"/>
              <a:gd name="connsiteX832" fmla="*/ 5805386 w 7467600"/>
              <a:gd name="connsiteY832" fmla="*/ 239240 h 6858000"/>
              <a:gd name="connsiteX833" fmla="*/ 5736947 w 7467600"/>
              <a:gd name="connsiteY833" fmla="*/ 261367 h 6858000"/>
              <a:gd name="connsiteX834" fmla="*/ 5427012 w 7467600"/>
              <a:gd name="connsiteY834" fmla="*/ 311272 h 6858000"/>
              <a:gd name="connsiteX835" fmla="*/ 5147818 w 7467600"/>
              <a:gd name="connsiteY835" fmla="*/ 322112 h 6858000"/>
              <a:gd name="connsiteX836" fmla="*/ 5060854 w 7467600"/>
              <a:gd name="connsiteY836" fmla="*/ 311882 h 6858000"/>
              <a:gd name="connsiteX837" fmla="*/ 4945989 w 7467600"/>
              <a:gd name="connsiteY837" fmla="*/ 300516 h 6858000"/>
              <a:gd name="connsiteX838" fmla="*/ 5410479 w 7467600"/>
              <a:gd name="connsiteY838" fmla="*/ 348434 h 6858000"/>
              <a:gd name="connsiteX839" fmla="*/ 5805386 w 7467600"/>
              <a:gd name="connsiteY839" fmla="*/ 239240 h 6858000"/>
              <a:gd name="connsiteX840" fmla="*/ 5905192 w 7467600"/>
              <a:gd name="connsiteY840" fmla="*/ 163079 h 6858000"/>
              <a:gd name="connsiteX841" fmla="*/ 5865655 w 7467600"/>
              <a:gd name="connsiteY841" fmla="*/ 171901 h 6858000"/>
              <a:gd name="connsiteX842" fmla="*/ 5259740 w 7467600"/>
              <a:gd name="connsiteY842" fmla="*/ 257013 h 6858000"/>
              <a:gd name="connsiteX843" fmla="*/ 5208466 w 7467600"/>
              <a:gd name="connsiteY843" fmla="*/ 257550 h 6858000"/>
              <a:gd name="connsiteX844" fmla="*/ 4980204 w 7467600"/>
              <a:gd name="connsiteY844" fmla="*/ 271903 h 6858000"/>
              <a:gd name="connsiteX845" fmla="*/ 5068068 w 7467600"/>
              <a:gd name="connsiteY845" fmla="*/ 282244 h 6858000"/>
              <a:gd name="connsiteX846" fmla="*/ 5153231 w 7467600"/>
              <a:gd name="connsiteY846" fmla="*/ 292240 h 6858000"/>
              <a:gd name="connsiteX847" fmla="*/ 5426491 w 7467600"/>
              <a:gd name="connsiteY847" fmla="*/ 281128 h 6858000"/>
              <a:gd name="connsiteX848" fmla="*/ 5731212 w 7467600"/>
              <a:gd name="connsiteY848" fmla="*/ 231951 h 6858000"/>
              <a:gd name="connsiteX849" fmla="*/ 5905192 w 7467600"/>
              <a:gd name="connsiteY849" fmla="*/ 163079 h 6858000"/>
              <a:gd name="connsiteX850" fmla="*/ 5944437 w 7467600"/>
              <a:gd name="connsiteY850" fmla="*/ 113829 h 6858000"/>
              <a:gd name="connsiteX851" fmla="*/ 5825032 w 7467600"/>
              <a:gd name="connsiteY851" fmla="*/ 146405 h 6858000"/>
              <a:gd name="connsiteX852" fmla="*/ 4955599 w 7467600"/>
              <a:gd name="connsiteY852" fmla="*/ 247008 h 6858000"/>
              <a:gd name="connsiteX853" fmla="*/ 5210104 w 7467600"/>
              <a:gd name="connsiteY853" fmla="*/ 228123 h 6858000"/>
              <a:gd name="connsiteX854" fmla="*/ 5261015 w 7467600"/>
              <a:gd name="connsiteY854" fmla="*/ 227087 h 6858000"/>
              <a:gd name="connsiteX855" fmla="*/ 5861181 w 7467600"/>
              <a:gd name="connsiteY855" fmla="*/ 143093 h 6858000"/>
              <a:gd name="connsiteX856" fmla="*/ 5961252 w 7467600"/>
              <a:gd name="connsiteY856" fmla="*/ 114820 h 6858000"/>
              <a:gd name="connsiteX857" fmla="*/ 5944437 w 7467600"/>
              <a:gd name="connsiteY857" fmla="*/ 113829 h 6858000"/>
              <a:gd name="connsiteX858" fmla="*/ 3882765 w 7467600"/>
              <a:gd name="connsiteY858" fmla="*/ 0 h 6858000"/>
              <a:gd name="connsiteX859" fmla="*/ 3995099 w 7467600"/>
              <a:gd name="connsiteY859" fmla="*/ 0 h 6858000"/>
              <a:gd name="connsiteX860" fmla="*/ 4163818 w 7467600"/>
              <a:gd name="connsiteY860" fmla="*/ 234104 h 6858000"/>
              <a:gd name="connsiteX861" fmla="*/ 4172099 w 7467600"/>
              <a:gd name="connsiteY861" fmla="*/ 234207 h 6858000"/>
              <a:gd name="connsiteX862" fmla="*/ 4784282 w 7467600"/>
              <a:gd name="connsiteY862" fmla="*/ 276561 h 6858000"/>
              <a:gd name="connsiteX863" fmla="*/ 4801687 w 7467600"/>
              <a:gd name="connsiteY863" fmla="*/ 267764 h 6858000"/>
              <a:gd name="connsiteX864" fmla="*/ 6082788 w 7467600"/>
              <a:gd name="connsiteY864" fmla="*/ 64119 h 6858000"/>
              <a:gd name="connsiteX865" fmla="*/ 6099442 w 7467600"/>
              <a:gd name="connsiteY865" fmla="*/ 82568 h 6858000"/>
              <a:gd name="connsiteX866" fmla="*/ 4804137 w 7467600"/>
              <a:gd name="connsiteY866" fmla="*/ 320931 h 6858000"/>
              <a:gd name="connsiteX867" fmla="*/ 4227047 w 7467600"/>
              <a:gd name="connsiteY867" fmla="*/ 313415 h 6858000"/>
              <a:gd name="connsiteX868" fmla="*/ 4346041 w 7467600"/>
              <a:gd name="connsiteY868" fmla="*/ 456086 h 6858000"/>
              <a:gd name="connsiteX869" fmla="*/ 4870967 w 7467600"/>
              <a:gd name="connsiteY869" fmla="*/ 963061 h 6858000"/>
              <a:gd name="connsiteX870" fmla="*/ 4889647 w 7467600"/>
              <a:gd name="connsiteY870" fmla="*/ 957147 h 6858000"/>
              <a:gd name="connsiteX871" fmla="*/ 5422504 w 7467600"/>
              <a:gd name="connsiteY871" fmla="*/ 805191 h 6858000"/>
              <a:gd name="connsiteX872" fmla="*/ 6087656 w 7467600"/>
              <a:gd name="connsiteY872" fmla="*/ 826703 h 6858000"/>
              <a:gd name="connsiteX873" fmla="*/ 6058717 w 7467600"/>
              <a:gd name="connsiteY873" fmla="*/ 865992 h 6858000"/>
              <a:gd name="connsiteX874" fmla="*/ 4974153 w 7467600"/>
              <a:gd name="connsiteY874" fmla="*/ 1045456 h 6858000"/>
              <a:gd name="connsiteX875" fmla="*/ 5627835 w 7467600"/>
              <a:gd name="connsiteY875" fmla="*/ 1472077 h 6858000"/>
              <a:gd name="connsiteX876" fmla="*/ 5629817 w 7467600"/>
              <a:gd name="connsiteY876" fmla="*/ 1471412 h 6858000"/>
              <a:gd name="connsiteX877" fmla="*/ 5634124 w 7467600"/>
              <a:gd name="connsiteY877" fmla="*/ 1470572 h 6858000"/>
              <a:gd name="connsiteX878" fmla="*/ 5755832 w 7467600"/>
              <a:gd name="connsiteY878" fmla="*/ 1383886 h 6858000"/>
              <a:gd name="connsiteX879" fmla="*/ 6014186 w 7467600"/>
              <a:gd name="connsiteY879" fmla="*/ 1279799 h 6858000"/>
              <a:gd name="connsiteX880" fmla="*/ 6901619 w 7467600"/>
              <a:gd name="connsiteY880" fmla="*/ 1047874 h 6858000"/>
              <a:gd name="connsiteX881" fmla="*/ 6931566 w 7467600"/>
              <a:gd name="connsiteY881" fmla="*/ 1062034 h 6858000"/>
              <a:gd name="connsiteX882" fmla="*/ 5790982 w 7467600"/>
              <a:gd name="connsiteY882" fmla="*/ 1561380 h 6858000"/>
              <a:gd name="connsiteX883" fmla="*/ 6188971 w 7467600"/>
              <a:gd name="connsiteY883" fmla="*/ 1755168 h 6858000"/>
              <a:gd name="connsiteX884" fmla="*/ 6202446 w 7467600"/>
              <a:gd name="connsiteY884" fmla="*/ 1752268 h 6858000"/>
              <a:gd name="connsiteX885" fmla="*/ 7179560 w 7467600"/>
              <a:gd name="connsiteY885" fmla="*/ 1467551 h 6858000"/>
              <a:gd name="connsiteX886" fmla="*/ 7158730 w 7467600"/>
              <a:gd name="connsiteY886" fmla="*/ 1507835 h 6858000"/>
              <a:gd name="connsiteX887" fmla="*/ 6326959 w 7467600"/>
              <a:gd name="connsiteY887" fmla="*/ 1817686 h 6858000"/>
              <a:gd name="connsiteX888" fmla="*/ 6537433 w 7467600"/>
              <a:gd name="connsiteY888" fmla="*/ 1907790 h 6858000"/>
              <a:gd name="connsiteX889" fmla="*/ 6550221 w 7467600"/>
              <a:gd name="connsiteY889" fmla="*/ 1910729 h 6858000"/>
              <a:gd name="connsiteX890" fmla="*/ 6964438 w 7467600"/>
              <a:gd name="connsiteY890" fmla="*/ 2209505 h 6858000"/>
              <a:gd name="connsiteX891" fmla="*/ 7367862 w 7467600"/>
              <a:gd name="connsiteY891" fmla="*/ 2806833 h 6858000"/>
              <a:gd name="connsiteX892" fmla="*/ 7364329 w 7467600"/>
              <a:gd name="connsiteY892" fmla="*/ 2826907 h 6858000"/>
              <a:gd name="connsiteX893" fmla="*/ 7290545 w 7467600"/>
              <a:gd name="connsiteY893" fmla="*/ 2850663 h 6858000"/>
              <a:gd name="connsiteX894" fmla="*/ 6472036 w 7467600"/>
              <a:gd name="connsiteY894" fmla="*/ 1959003 h 6858000"/>
              <a:gd name="connsiteX895" fmla="*/ 5792897 w 7467600"/>
              <a:gd name="connsiteY895" fmla="*/ 1647747 h 6858000"/>
              <a:gd name="connsiteX896" fmla="*/ 5842751 w 7467600"/>
              <a:gd name="connsiteY896" fmla="*/ 1816112 h 6858000"/>
              <a:gd name="connsiteX897" fmla="*/ 5847424 w 7467600"/>
              <a:gd name="connsiteY897" fmla="*/ 1815776 h 6858000"/>
              <a:gd name="connsiteX898" fmla="*/ 6399821 w 7467600"/>
              <a:gd name="connsiteY898" fmla="*/ 2344799 h 6858000"/>
              <a:gd name="connsiteX899" fmla="*/ 6323232 w 7467600"/>
              <a:gd name="connsiteY899" fmla="*/ 2389634 h 6858000"/>
              <a:gd name="connsiteX900" fmla="*/ 5942958 w 7467600"/>
              <a:gd name="connsiteY900" fmla="*/ 2077708 h 6858000"/>
              <a:gd name="connsiteX901" fmla="*/ 5921559 w 7467600"/>
              <a:gd name="connsiteY901" fmla="*/ 2378596 h 6858000"/>
              <a:gd name="connsiteX902" fmla="*/ 5817651 w 7467600"/>
              <a:gd name="connsiteY902" fmla="*/ 3023919 h 6858000"/>
              <a:gd name="connsiteX903" fmla="*/ 5729634 w 7467600"/>
              <a:gd name="connsiteY903" fmla="*/ 3051849 h 6858000"/>
              <a:gd name="connsiteX904" fmla="*/ 5611018 w 7467600"/>
              <a:gd name="connsiteY904" fmla="*/ 2316769 h 6858000"/>
              <a:gd name="connsiteX905" fmla="*/ 5687608 w 7467600"/>
              <a:gd name="connsiteY905" fmla="*/ 2039972 h 6858000"/>
              <a:gd name="connsiteX906" fmla="*/ 5657554 w 7467600"/>
              <a:gd name="connsiteY906" fmla="*/ 1576445 h 6858000"/>
              <a:gd name="connsiteX907" fmla="*/ 5150475 w 7467600"/>
              <a:gd name="connsiteY907" fmla="*/ 1274012 h 6858000"/>
              <a:gd name="connsiteX908" fmla="*/ 5349142 w 7467600"/>
              <a:gd name="connsiteY908" fmla="*/ 2204405 h 6858000"/>
              <a:gd name="connsiteX909" fmla="*/ 5262214 w 7467600"/>
              <a:gd name="connsiteY909" fmla="*/ 2233836 h 6858000"/>
              <a:gd name="connsiteX910" fmla="*/ 4981539 w 7467600"/>
              <a:gd name="connsiteY910" fmla="*/ 1542201 h 6858000"/>
              <a:gd name="connsiteX911" fmla="*/ 4958461 w 7467600"/>
              <a:gd name="connsiteY911" fmla="*/ 1136957 h 6858000"/>
              <a:gd name="connsiteX912" fmla="*/ 4655015 w 7467600"/>
              <a:gd name="connsiteY912" fmla="*/ 891426 h 6858000"/>
              <a:gd name="connsiteX913" fmla="*/ 4348002 w 7467600"/>
              <a:gd name="connsiteY913" fmla="*/ 2205895 h 6858000"/>
              <a:gd name="connsiteX914" fmla="*/ 4262250 w 7467600"/>
              <a:gd name="connsiteY914" fmla="*/ 2219972 h 6858000"/>
              <a:gd name="connsiteX915" fmla="*/ 4550611 w 7467600"/>
              <a:gd name="connsiteY915" fmla="*/ 817540 h 6858000"/>
              <a:gd name="connsiteX916" fmla="*/ 4564418 w 7467600"/>
              <a:gd name="connsiteY916" fmla="*/ 808293 h 6858000"/>
              <a:gd name="connsiteX917" fmla="*/ 4266388 w 7467600"/>
              <a:gd name="connsiteY917" fmla="*/ 500083 h 6858000"/>
              <a:gd name="connsiteX918" fmla="*/ 4032842 w 7467600"/>
              <a:gd name="connsiteY918" fmla="*/ 211809 h 6858000"/>
              <a:gd name="connsiteX919" fmla="*/ 3882765 w 7467600"/>
              <a:gd name="connsiteY919" fmla="*/ 0 h 6858000"/>
              <a:gd name="connsiteX920" fmla="*/ 3721337 w 7467600"/>
              <a:gd name="connsiteY920" fmla="*/ 0 h 6858000"/>
              <a:gd name="connsiteX921" fmla="*/ 3797544 w 7467600"/>
              <a:gd name="connsiteY921" fmla="*/ 0 h 6858000"/>
              <a:gd name="connsiteX922" fmla="*/ 3775734 w 7467600"/>
              <a:gd name="connsiteY922" fmla="*/ 95131 h 6858000"/>
              <a:gd name="connsiteX923" fmla="*/ 3724807 w 7467600"/>
              <a:gd name="connsiteY923" fmla="*/ 272257 h 6858000"/>
              <a:gd name="connsiteX924" fmla="*/ 3726844 w 7467600"/>
              <a:gd name="connsiteY924" fmla="*/ 282988 h 6858000"/>
              <a:gd name="connsiteX925" fmla="*/ 3742664 w 7467600"/>
              <a:gd name="connsiteY925" fmla="*/ 279918 h 6858000"/>
              <a:gd name="connsiteX926" fmla="*/ 4103910 w 7467600"/>
              <a:gd name="connsiteY926" fmla="*/ 1161917 h 6858000"/>
              <a:gd name="connsiteX927" fmla="*/ 4020269 w 7467600"/>
              <a:gd name="connsiteY927" fmla="*/ 1200406 h 6858000"/>
              <a:gd name="connsiteX928" fmla="*/ 3674882 w 7467600"/>
              <a:gd name="connsiteY928" fmla="*/ 488524 h 6858000"/>
              <a:gd name="connsiteX929" fmla="*/ 3132682 w 7467600"/>
              <a:gd name="connsiteY929" fmla="*/ 1072284 h 6858000"/>
              <a:gd name="connsiteX930" fmla="*/ 2716346 w 7467600"/>
              <a:gd name="connsiteY930" fmla="*/ 1276376 h 6858000"/>
              <a:gd name="connsiteX931" fmla="*/ 2716772 w 7467600"/>
              <a:gd name="connsiteY931" fmla="*/ 1255462 h 6858000"/>
              <a:gd name="connsiteX932" fmla="*/ 3471096 w 7467600"/>
              <a:gd name="connsiteY932" fmla="*/ 437072 h 6858000"/>
              <a:gd name="connsiteX933" fmla="*/ 3639057 w 7467600"/>
              <a:gd name="connsiteY933" fmla="*/ 286334 h 6858000"/>
              <a:gd name="connsiteX934" fmla="*/ 3640309 w 7467600"/>
              <a:gd name="connsiteY934" fmla="*/ 284664 h 6858000"/>
              <a:gd name="connsiteX935" fmla="*/ 3646022 w 7467600"/>
              <a:gd name="connsiteY935" fmla="*/ 276711 h 6858000"/>
              <a:gd name="connsiteX936" fmla="*/ 3707943 w 7467600"/>
              <a:gd name="connsiteY936" fmla="*/ 65958 h 6858000"/>
              <a:gd name="connsiteX937" fmla="*/ 3721337 w 7467600"/>
              <a:gd name="connsiteY937" fmla="*/ 0 h 6858000"/>
              <a:gd name="connsiteX938" fmla="*/ 2867960 w 7467600"/>
              <a:gd name="connsiteY938" fmla="*/ 0 h 6858000"/>
              <a:gd name="connsiteX939" fmla="*/ 2926351 w 7467600"/>
              <a:gd name="connsiteY939" fmla="*/ 0 h 6858000"/>
              <a:gd name="connsiteX940" fmla="*/ 2902823 w 7467600"/>
              <a:gd name="connsiteY940" fmla="*/ 262929 h 6858000"/>
              <a:gd name="connsiteX941" fmla="*/ 2940663 w 7467600"/>
              <a:gd name="connsiteY941" fmla="*/ 140884 h 6858000"/>
              <a:gd name="connsiteX942" fmla="*/ 2947039 w 7467600"/>
              <a:gd name="connsiteY942" fmla="*/ 122524 h 6858000"/>
              <a:gd name="connsiteX943" fmla="*/ 2984316 w 7467600"/>
              <a:gd name="connsiteY943" fmla="*/ 0 h 6858000"/>
              <a:gd name="connsiteX944" fmla="*/ 3016114 w 7467600"/>
              <a:gd name="connsiteY944" fmla="*/ 0 h 6858000"/>
              <a:gd name="connsiteX945" fmla="*/ 2979949 w 7467600"/>
              <a:gd name="connsiteY945" fmla="*/ 119274 h 6858000"/>
              <a:gd name="connsiteX946" fmla="*/ 3023879 w 7467600"/>
              <a:gd name="connsiteY946" fmla="*/ 0 h 6858000"/>
              <a:gd name="connsiteX947" fmla="*/ 3105400 w 7467600"/>
              <a:gd name="connsiteY947" fmla="*/ 0 h 6858000"/>
              <a:gd name="connsiteX948" fmla="*/ 3094669 w 7467600"/>
              <a:gd name="connsiteY948" fmla="*/ 30308 h 6858000"/>
              <a:gd name="connsiteX949" fmla="*/ 2901945 w 7467600"/>
              <a:gd name="connsiteY949" fmla="*/ 466538 h 6858000"/>
              <a:gd name="connsiteX950" fmla="*/ 2815209 w 7467600"/>
              <a:gd name="connsiteY950" fmla="*/ 497361 h 6858000"/>
              <a:gd name="connsiteX951" fmla="*/ 2844845 w 7467600"/>
              <a:gd name="connsiteY951" fmla="*/ 127638 h 6858000"/>
              <a:gd name="connsiteX952" fmla="*/ 2867960 w 7467600"/>
              <a:gd name="connsiteY952" fmla="*/ 0 h 6858000"/>
              <a:gd name="connsiteX953" fmla="*/ 1057230 w 7467600"/>
              <a:gd name="connsiteY953" fmla="*/ 0 h 6858000"/>
              <a:gd name="connsiteX954" fmla="*/ 1111003 w 7467600"/>
              <a:gd name="connsiteY954" fmla="*/ 0 h 6858000"/>
              <a:gd name="connsiteX955" fmla="*/ 1125553 w 7467600"/>
              <a:gd name="connsiteY955" fmla="*/ 52588 h 6858000"/>
              <a:gd name="connsiteX956" fmla="*/ 1304276 w 7467600"/>
              <a:gd name="connsiteY956" fmla="*/ 476275 h 6858000"/>
              <a:gd name="connsiteX957" fmla="*/ 1492066 w 7467600"/>
              <a:gd name="connsiteY957" fmla="*/ 886333 h 6858000"/>
              <a:gd name="connsiteX958" fmla="*/ 1423698 w 7467600"/>
              <a:gd name="connsiteY958" fmla="*/ 710817 h 6858000"/>
              <a:gd name="connsiteX959" fmla="*/ 1357609 w 7467600"/>
              <a:gd name="connsiteY959" fmla="*/ 532892 h 6858000"/>
              <a:gd name="connsiteX960" fmla="*/ 1309550 w 7467600"/>
              <a:gd name="connsiteY960" fmla="*/ 374031 h 6858000"/>
              <a:gd name="connsiteX961" fmla="*/ 1193673 w 7467600"/>
              <a:gd name="connsiteY961" fmla="*/ 49533 h 6858000"/>
              <a:gd name="connsiteX962" fmla="*/ 1164391 w 7467600"/>
              <a:gd name="connsiteY962" fmla="*/ 0 h 6858000"/>
              <a:gd name="connsiteX963" fmla="*/ 1200666 w 7467600"/>
              <a:gd name="connsiteY963" fmla="*/ 0 h 6858000"/>
              <a:gd name="connsiteX964" fmla="*/ 1223408 w 7467600"/>
              <a:gd name="connsiteY964" fmla="*/ 38996 h 6858000"/>
              <a:gd name="connsiteX965" fmla="*/ 1339635 w 7467600"/>
              <a:gd name="connsiteY965" fmla="*/ 365517 h 6858000"/>
              <a:gd name="connsiteX966" fmla="*/ 1387469 w 7467600"/>
              <a:gd name="connsiteY966" fmla="*/ 523079 h 6858000"/>
              <a:gd name="connsiteX967" fmla="*/ 1452685 w 7467600"/>
              <a:gd name="connsiteY967" fmla="*/ 699806 h 6858000"/>
              <a:gd name="connsiteX968" fmla="*/ 1492092 w 7467600"/>
              <a:gd name="connsiteY968" fmla="*/ 800424 h 6858000"/>
              <a:gd name="connsiteX969" fmla="*/ 1455302 w 7467600"/>
              <a:gd name="connsiteY969" fmla="*/ 632913 h 6858000"/>
              <a:gd name="connsiteX970" fmla="*/ 1222336 w 7467600"/>
              <a:gd name="connsiteY970" fmla="*/ 9480 h 6858000"/>
              <a:gd name="connsiteX971" fmla="*/ 1214634 w 7467600"/>
              <a:gd name="connsiteY971" fmla="*/ 0 h 6858000"/>
              <a:gd name="connsiteX972" fmla="*/ 1289827 w 7467600"/>
              <a:gd name="connsiteY972" fmla="*/ 0 h 6858000"/>
              <a:gd name="connsiteX973" fmla="*/ 1321076 w 7467600"/>
              <a:gd name="connsiteY973" fmla="*/ 59722 h 6858000"/>
              <a:gd name="connsiteX974" fmla="*/ 1512579 w 7467600"/>
              <a:gd name="connsiteY974" fmla="*/ 626441 h 6858000"/>
              <a:gd name="connsiteX975" fmla="*/ 1506076 w 7467600"/>
              <a:gd name="connsiteY975" fmla="*/ 1089289 h 6858000"/>
              <a:gd name="connsiteX976" fmla="*/ 1486346 w 7467600"/>
              <a:gd name="connsiteY976" fmla="*/ 1079919 h 6858000"/>
              <a:gd name="connsiteX977" fmla="*/ 1070511 w 7467600"/>
              <a:gd name="connsiteY977" fmla="*/ 48609 h 6858000"/>
              <a:gd name="connsiteX978" fmla="*/ 1057230 w 7467600"/>
              <a:gd name="connsiteY978" fmla="*/ 0 h 6858000"/>
              <a:gd name="connsiteX979" fmla="*/ 43151 w 7467600"/>
              <a:gd name="connsiteY979" fmla="*/ 0 h 6858000"/>
              <a:gd name="connsiteX980" fmla="*/ 95283 w 7467600"/>
              <a:gd name="connsiteY980" fmla="*/ 0 h 6858000"/>
              <a:gd name="connsiteX981" fmla="*/ 300708 w 7467600"/>
              <a:gd name="connsiteY981" fmla="*/ 154571 h 6858000"/>
              <a:gd name="connsiteX982" fmla="*/ 530414 w 7467600"/>
              <a:gd name="connsiteY982" fmla="*/ 354673 h 6858000"/>
              <a:gd name="connsiteX983" fmla="*/ 333785 w 7467600"/>
              <a:gd name="connsiteY983" fmla="*/ 161564 h 6858000"/>
              <a:gd name="connsiteX984" fmla="*/ 147005 w 7467600"/>
              <a:gd name="connsiteY984" fmla="*/ 0 h 6858000"/>
              <a:gd name="connsiteX985" fmla="*/ 272509 w 7467600"/>
              <a:gd name="connsiteY985" fmla="*/ 0 h 6858000"/>
              <a:gd name="connsiteX986" fmla="*/ 326276 w 7467600"/>
              <a:gd name="connsiteY986" fmla="*/ 45847 h 6858000"/>
              <a:gd name="connsiteX987" fmla="*/ 823759 w 7467600"/>
              <a:gd name="connsiteY987" fmla="*/ 574145 h 6858000"/>
              <a:gd name="connsiteX988" fmla="*/ 811254 w 7467600"/>
              <a:gd name="connsiteY988" fmla="*/ 665546 h 6858000"/>
              <a:gd name="connsiteX989" fmla="*/ 154042 w 7467600"/>
              <a:gd name="connsiteY989" fmla="*/ 261522 h 6858000"/>
              <a:gd name="connsiteX990" fmla="*/ 13550 w 7467600"/>
              <a:gd name="connsiteY990" fmla="*/ 158423 h 6858000"/>
              <a:gd name="connsiteX991" fmla="*/ 0 w 7467600"/>
              <a:gd name="connsiteY991" fmla="*/ 146618 h 6858000"/>
              <a:gd name="connsiteX992" fmla="*/ 0 w 7467600"/>
              <a:gd name="connsiteY992" fmla="*/ 59161 h 6858000"/>
              <a:gd name="connsiteX993" fmla="*/ 45427 w 7467600"/>
              <a:gd name="connsiteY993" fmla="*/ 101078 h 6858000"/>
              <a:gd name="connsiteX994" fmla="*/ 630103 w 7467600"/>
              <a:gd name="connsiteY994" fmla="*/ 485885 h 6858000"/>
              <a:gd name="connsiteX995" fmla="*/ 532040 w 7467600"/>
              <a:gd name="connsiteY995" fmla="*/ 399359 h 6858000"/>
              <a:gd name="connsiteX996" fmla="*/ 517618 w 7467600"/>
              <a:gd name="connsiteY996" fmla="*/ 385726 h 6858000"/>
              <a:gd name="connsiteX997" fmla="*/ 285074 w 7467600"/>
              <a:gd name="connsiteY997" fmla="*/ 182755 h 6858000"/>
              <a:gd name="connsiteX998" fmla="*/ 43151 w 7467600"/>
              <a:gd name="connsiteY99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97634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1903353 w 7467600"/>
              <a:gd name="connsiteY142" fmla="*/ 5044827 h 6858000"/>
              <a:gd name="connsiteX143" fmla="*/ 1936931 w 7467600"/>
              <a:gd name="connsiteY143" fmla="*/ 5093954 h 6858000"/>
              <a:gd name="connsiteX144" fmla="*/ 2195868 w 7467600"/>
              <a:gd name="connsiteY144" fmla="*/ 5396574 h 6858000"/>
              <a:gd name="connsiteX145" fmla="*/ 2088852 w 7467600"/>
              <a:gd name="connsiteY145" fmla="*/ 5166123 h 6858000"/>
              <a:gd name="connsiteX146" fmla="*/ 1958241 w 7467600"/>
              <a:gd name="connsiteY146" fmla="*/ 5067955 h 6858000"/>
              <a:gd name="connsiteX147" fmla="*/ 1903353 w 7467600"/>
              <a:gd name="connsiteY147" fmla="*/ 5044827 h 6858000"/>
              <a:gd name="connsiteX148" fmla="*/ 1979378 w 7467600"/>
              <a:gd name="connsiteY148" fmla="*/ 4769504 h 6858000"/>
              <a:gd name="connsiteX149" fmla="*/ 2882120 w 7467600"/>
              <a:gd name="connsiteY149" fmla="*/ 5064547 h 6858000"/>
              <a:gd name="connsiteX150" fmla="*/ 2793103 w 7467600"/>
              <a:gd name="connsiteY150" fmla="*/ 5039699 h 6858000"/>
              <a:gd name="connsiteX151" fmla="*/ 2770041 w 7467600"/>
              <a:gd name="connsiteY151" fmla="*/ 5033634 h 6858000"/>
              <a:gd name="connsiteX152" fmla="*/ 1979378 w 7467600"/>
              <a:gd name="connsiteY152" fmla="*/ 4769504 h 6858000"/>
              <a:gd name="connsiteX153" fmla="*/ 1927410 w 7467600"/>
              <a:gd name="connsiteY153" fmla="*/ 4716164 h 6858000"/>
              <a:gd name="connsiteX154" fmla="*/ 1959587 w 7467600"/>
              <a:gd name="connsiteY154" fmla="*/ 4728849 h 6858000"/>
              <a:gd name="connsiteX155" fmla="*/ 2777707 w 7467600"/>
              <a:gd name="connsiteY155" fmla="*/ 5003991 h 6858000"/>
              <a:gd name="connsiteX156" fmla="*/ 2800768 w 7467600"/>
              <a:gd name="connsiteY156" fmla="*/ 5010056 h 6858000"/>
              <a:gd name="connsiteX157" fmla="*/ 2879408 w 7467600"/>
              <a:gd name="connsiteY157" fmla="*/ 5031590 h 6858000"/>
              <a:gd name="connsiteX158" fmla="*/ 2862295 w 7467600"/>
              <a:gd name="connsiteY158" fmla="*/ 5022958 h 6858000"/>
              <a:gd name="connsiteX159" fmla="*/ 2813343 w 7467600"/>
              <a:gd name="connsiteY159" fmla="*/ 4998369 h 6858000"/>
              <a:gd name="connsiteX160" fmla="*/ 2646245 w 7467600"/>
              <a:gd name="connsiteY160" fmla="*/ 4930999 h 6858000"/>
              <a:gd name="connsiteX161" fmla="*/ 1999243 w 7467600"/>
              <a:gd name="connsiteY161" fmla="*/ 4730524 h 6858000"/>
              <a:gd name="connsiteX162" fmla="*/ 1979527 w 7467600"/>
              <a:gd name="connsiteY162" fmla="*/ 4726651 h 6858000"/>
              <a:gd name="connsiteX163" fmla="*/ 1927410 w 7467600"/>
              <a:gd name="connsiteY163" fmla="*/ 4716164 h 6858000"/>
              <a:gd name="connsiteX164" fmla="*/ 1997014 w 7467600"/>
              <a:gd name="connsiteY164" fmla="*/ 4698007 h 6858000"/>
              <a:gd name="connsiteX165" fmla="*/ 2005458 w 7467600"/>
              <a:gd name="connsiteY165" fmla="*/ 4699540 h 6858000"/>
              <a:gd name="connsiteX166" fmla="*/ 2657186 w 7467600"/>
              <a:gd name="connsiteY166" fmla="*/ 4901687 h 6858000"/>
              <a:gd name="connsiteX167" fmla="*/ 2826662 w 7467600"/>
              <a:gd name="connsiteY167" fmla="*/ 4970362 h 6858000"/>
              <a:gd name="connsiteX168" fmla="*/ 2876100 w 7467600"/>
              <a:gd name="connsiteY168" fmla="*/ 4995397 h 6858000"/>
              <a:gd name="connsiteX169" fmla="*/ 3042600 w 7467600"/>
              <a:gd name="connsiteY169" fmla="*/ 5059532 h 6858000"/>
              <a:gd name="connsiteX170" fmla="*/ 1997014 w 7467600"/>
              <a:gd name="connsiteY170" fmla="*/ 4698007 h 6858000"/>
              <a:gd name="connsiteX171" fmla="*/ 2305292 w 7467600"/>
              <a:gd name="connsiteY171" fmla="*/ 4219492 h 6858000"/>
              <a:gd name="connsiteX172" fmla="*/ 3360922 w 7467600"/>
              <a:gd name="connsiteY172" fmla="*/ 4529373 h 6858000"/>
              <a:gd name="connsiteX173" fmla="*/ 3492420 w 7467600"/>
              <a:gd name="connsiteY173" fmla="*/ 4510145 h 6858000"/>
              <a:gd name="connsiteX174" fmla="*/ 3364086 w 7467600"/>
              <a:gd name="connsiteY174" fmla="*/ 4480340 h 6858000"/>
              <a:gd name="connsiteX175" fmla="*/ 3225818 w 7467600"/>
              <a:gd name="connsiteY175" fmla="*/ 4411822 h 6858000"/>
              <a:gd name="connsiteX176" fmla="*/ 3129696 w 7467600"/>
              <a:gd name="connsiteY176" fmla="*/ 4360704 h 6858000"/>
              <a:gd name="connsiteX177" fmla="*/ 2814545 w 7467600"/>
              <a:gd name="connsiteY177" fmla="*/ 4282955 h 6858000"/>
              <a:gd name="connsiteX178" fmla="*/ 2305292 w 7467600"/>
              <a:gd name="connsiteY178" fmla="*/ 4219492 h 6858000"/>
              <a:gd name="connsiteX179" fmla="*/ 2626982 w 7467600"/>
              <a:gd name="connsiteY179" fmla="*/ 4206450 h 6858000"/>
              <a:gd name="connsiteX180" fmla="*/ 2490617 w 7467600"/>
              <a:gd name="connsiteY180" fmla="*/ 4206951 h 6858000"/>
              <a:gd name="connsiteX181" fmla="*/ 2819869 w 7467600"/>
              <a:gd name="connsiteY181" fmla="*/ 4252936 h 6858000"/>
              <a:gd name="connsiteX182" fmla="*/ 3143018 w 7467600"/>
              <a:gd name="connsiteY182" fmla="*/ 4332698 h 6858000"/>
              <a:gd name="connsiteX183" fmla="*/ 3241520 w 7467600"/>
              <a:gd name="connsiteY183" fmla="*/ 4385112 h 6858000"/>
              <a:gd name="connsiteX184" fmla="*/ 3374575 w 7467600"/>
              <a:gd name="connsiteY184" fmla="*/ 4451517 h 6858000"/>
              <a:gd name="connsiteX185" fmla="*/ 3505221 w 7467600"/>
              <a:gd name="connsiteY185" fmla="*/ 4480757 h 6858000"/>
              <a:gd name="connsiteX186" fmla="*/ 2626982 w 7467600"/>
              <a:gd name="connsiteY186" fmla="*/ 4206450 h 6858000"/>
              <a:gd name="connsiteX187" fmla="*/ 1310106 w 7467600"/>
              <a:gd name="connsiteY187" fmla="*/ 3943217 h 6858000"/>
              <a:gd name="connsiteX188" fmla="*/ 854994 w 7467600"/>
              <a:gd name="connsiteY188" fmla="*/ 4399136 h 6858000"/>
              <a:gd name="connsiteX189" fmla="*/ 742462 w 7467600"/>
              <a:gd name="connsiteY189" fmla="*/ 4594648 h 6858000"/>
              <a:gd name="connsiteX190" fmla="*/ 820602 w 7467600"/>
              <a:gd name="connsiteY190" fmla="*/ 4485915 h 6858000"/>
              <a:gd name="connsiteX191" fmla="*/ 878295 w 7467600"/>
              <a:gd name="connsiteY191" fmla="*/ 4403594 h 6858000"/>
              <a:gd name="connsiteX192" fmla="*/ 1240607 w 7467600"/>
              <a:gd name="connsiteY192" fmla="*/ 4010401 h 6858000"/>
              <a:gd name="connsiteX193" fmla="*/ 1310106 w 7467600"/>
              <a:gd name="connsiteY193" fmla="*/ 3943217 h 6858000"/>
              <a:gd name="connsiteX194" fmla="*/ 1423113 w 7467600"/>
              <a:gd name="connsiteY194" fmla="*/ 3874565 h 6858000"/>
              <a:gd name="connsiteX195" fmla="*/ 1260565 w 7467600"/>
              <a:gd name="connsiteY195" fmla="*/ 4031982 h 6858000"/>
              <a:gd name="connsiteX196" fmla="*/ 901900 w 7467600"/>
              <a:gd name="connsiteY196" fmla="*/ 4421236 h 6858000"/>
              <a:gd name="connsiteX197" fmla="*/ 845044 w 7467600"/>
              <a:gd name="connsiteY197" fmla="*/ 4502436 h 6858000"/>
              <a:gd name="connsiteX198" fmla="*/ 685926 w 7467600"/>
              <a:gd name="connsiteY198" fmla="*/ 4703069 h 6858000"/>
              <a:gd name="connsiteX199" fmla="*/ 684248 w 7467600"/>
              <a:gd name="connsiteY199" fmla="*/ 4706721 h 6858000"/>
              <a:gd name="connsiteX200" fmla="*/ 1423113 w 7467600"/>
              <a:gd name="connsiteY200" fmla="*/ 3874565 h 6858000"/>
              <a:gd name="connsiteX201" fmla="*/ 3316479 w 7467600"/>
              <a:gd name="connsiteY201" fmla="*/ 3872136 h 6858000"/>
              <a:gd name="connsiteX202" fmla="*/ 3546806 w 7467600"/>
              <a:gd name="connsiteY202" fmla="*/ 4356139 h 6858000"/>
              <a:gd name="connsiteX203" fmla="*/ 3364433 w 7467600"/>
              <a:gd name="connsiteY203" fmla="*/ 3953121 h 6858000"/>
              <a:gd name="connsiteX204" fmla="*/ 3316479 w 7467600"/>
              <a:gd name="connsiteY204" fmla="*/ 3872136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55073 w 7467600"/>
              <a:gd name="connsiteY236" fmla="*/ 3650884 h 6858000"/>
              <a:gd name="connsiteX237" fmla="*/ 3670252 w 7467600"/>
              <a:gd name="connsiteY237" fmla="*/ 3622798 h 6858000"/>
              <a:gd name="connsiteX238" fmla="*/ 3817258 w 7467600"/>
              <a:gd name="connsiteY238" fmla="*/ 3723577 h 6858000"/>
              <a:gd name="connsiteX239" fmla="*/ 4000461 w 7467600"/>
              <a:gd name="connsiteY239" fmla="*/ 3855966 h 6858000"/>
              <a:gd name="connsiteX240" fmla="*/ 4088180 w 7467600"/>
              <a:gd name="connsiteY240" fmla="*/ 3929774 h 6858000"/>
              <a:gd name="connsiteX241" fmla="*/ 4184555 w 7467600"/>
              <a:gd name="connsiteY241" fmla="*/ 4010683 h 6858000"/>
              <a:gd name="connsiteX242" fmla="*/ 4399563 w 7467600"/>
              <a:gd name="connsiteY242" fmla="*/ 4158106 h 6858000"/>
              <a:gd name="connsiteX243" fmla="*/ 4684469 w 7467600"/>
              <a:gd name="connsiteY243" fmla="*/ 4364680 h 6858000"/>
              <a:gd name="connsiteX244" fmla="*/ 4690271 w 7467600"/>
              <a:gd name="connsiteY244" fmla="*/ 4370034 h 6858000"/>
              <a:gd name="connsiteX245" fmla="*/ 4136093 w 7467600"/>
              <a:gd name="connsiteY245" fmla="*/ 3858466 h 6858000"/>
              <a:gd name="connsiteX246" fmla="*/ 3670252 w 7467600"/>
              <a:gd name="connsiteY246" fmla="*/ 3622798 h 6858000"/>
              <a:gd name="connsiteX247" fmla="*/ 4440129 w 7467600"/>
              <a:gd name="connsiteY247" fmla="*/ 3448571 h 6858000"/>
              <a:gd name="connsiteX248" fmla="*/ 4856525 w 7467600"/>
              <a:gd name="connsiteY248" fmla="*/ 3915351 h 6858000"/>
              <a:gd name="connsiteX249" fmla="*/ 5059055 w 7467600"/>
              <a:gd name="connsiteY249" fmla="*/ 4108918 h 6858000"/>
              <a:gd name="connsiteX250" fmla="*/ 5290070 w 7467600"/>
              <a:gd name="connsiteY250" fmla="*/ 4263619 h 6858000"/>
              <a:gd name="connsiteX251" fmla="*/ 4834991 w 7467600"/>
              <a:gd name="connsiteY251" fmla="*/ 3830985 h 6858000"/>
              <a:gd name="connsiteX252" fmla="*/ 4440129 w 7467600"/>
              <a:gd name="connsiteY252" fmla="*/ 3448571 h 6858000"/>
              <a:gd name="connsiteX253" fmla="*/ 4441737 w 7467600"/>
              <a:gd name="connsiteY253" fmla="*/ 3399734 h 6858000"/>
              <a:gd name="connsiteX254" fmla="*/ 4431236 w 7467600"/>
              <a:gd name="connsiteY254" fmla="*/ 3400954 h 6858000"/>
              <a:gd name="connsiteX255" fmla="*/ 4557150 w 7467600"/>
              <a:gd name="connsiteY255" fmla="*/ 3510023 h 6858000"/>
              <a:gd name="connsiteX256" fmla="*/ 4856936 w 7467600"/>
              <a:gd name="connsiteY256" fmla="*/ 3809146 h 6858000"/>
              <a:gd name="connsiteX257" fmla="*/ 5111996 w 7467600"/>
              <a:gd name="connsiteY257" fmla="*/ 4065759 h 6858000"/>
              <a:gd name="connsiteX258" fmla="*/ 5388878 w 7467600"/>
              <a:gd name="connsiteY258" fmla="*/ 4300185 h 6858000"/>
              <a:gd name="connsiteX259" fmla="*/ 5425556 w 7467600"/>
              <a:gd name="connsiteY259" fmla="*/ 4308967 h 6858000"/>
              <a:gd name="connsiteX260" fmla="*/ 4943646 w 7467600"/>
              <a:gd name="connsiteY260" fmla="*/ 3822916 h 6858000"/>
              <a:gd name="connsiteX261" fmla="*/ 4594837 w 7467600"/>
              <a:gd name="connsiteY261" fmla="*/ 3532274 h 6858000"/>
              <a:gd name="connsiteX262" fmla="*/ 4441737 w 7467600"/>
              <a:gd name="connsiteY262" fmla="*/ 3399734 h 6858000"/>
              <a:gd name="connsiteX263" fmla="*/ 5425834 w 7467600"/>
              <a:gd name="connsiteY263" fmla="*/ 3162785 h 6858000"/>
              <a:gd name="connsiteX264" fmla="*/ 5401644 w 7467600"/>
              <a:gd name="connsiteY264" fmla="*/ 3617847 h 6858000"/>
              <a:gd name="connsiteX265" fmla="*/ 5467256 w 7467600"/>
              <a:gd name="connsiteY265" fmla="*/ 4175494 h 6858000"/>
              <a:gd name="connsiteX266" fmla="*/ 5448069 w 7467600"/>
              <a:gd name="connsiteY266" fmla="*/ 3567554 h 6858000"/>
              <a:gd name="connsiteX267" fmla="*/ 5425834 w 7467600"/>
              <a:gd name="connsiteY267" fmla="*/ 3162785 h 6858000"/>
              <a:gd name="connsiteX268" fmla="*/ 1318687 w 7467600"/>
              <a:gd name="connsiteY268" fmla="*/ 3113840 h 6858000"/>
              <a:gd name="connsiteX269" fmla="*/ 1066793 w 7467600"/>
              <a:gd name="connsiteY269" fmla="*/ 3212171 h 6858000"/>
              <a:gd name="connsiteX270" fmla="*/ 993319 w 7467600"/>
              <a:gd name="connsiteY270" fmla="*/ 3247648 h 6858000"/>
              <a:gd name="connsiteX271" fmla="*/ 853081 w 7467600"/>
              <a:gd name="connsiteY271" fmla="*/ 3312410 h 6858000"/>
              <a:gd name="connsiteX272" fmla="*/ 805957 w 7467600"/>
              <a:gd name="connsiteY272" fmla="*/ 3330443 h 6858000"/>
              <a:gd name="connsiteX273" fmla="*/ 1318687 w 7467600"/>
              <a:gd name="connsiteY273" fmla="*/ 3113840 h 6858000"/>
              <a:gd name="connsiteX274" fmla="*/ 5453702 w 7467600"/>
              <a:gd name="connsiteY274" fmla="*/ 3090882 h 6858000"/>
              <a:gd name="connsiteX275" fmla="*/ 5480135 w 7467600"/>
              <a:gd name="connsiteY275" fmla="*/ 3565802 h 6858000"/>
              <a:gd name="connsiteX276" fmla="*/ 5499023 w 7467600"/>
              <a:gd name="connsiteY276" fmla="*/ 4166310 h 6858000"/>
              <a:gd name="connsiteX277" fmla="*/ 5547022 w 7467600"/>
              <a:gd name="connsiteY277" fmla="*/ 3607838 h 6858000"/>
              <a:gd name="connsiteX278" fmla="*/ 5515964 w 7467600"/>
              <a:gd name="connsiteY278" fmla="*/ 3378541 h 6858000"/>
              <a:gd name="connsiteX279" fmla="*/ 5453702 w 7467600"/>
              <a:gd name="connsiteY279" fmla="*/ 3090882 h 6858000"/>
              <a:gd name="connsiteX280" fmla="*/ 1238695 w 7467600"/>
              <a:gd name="connsiteY280" fmla="*/ 3076820 h 6858000"/>
              <a:gd name="connsiteX281" fmla="*/ 716371 w 7467600"/>
              <a:gd name="connsiteY281" fmla="*/ 3293249 h 6858000"/>
              <a:gd name="connsiteX282" fmla="*/ 579522 w 7467600"/>
              <a:gd name="connsiteY282" fmla="*/ 3371759 h 6858000"/>
              <a:gd name="connsiteX283" fmla="*/ 600288 w 7467600"/>
              <a:gd name="connsiteY283" fmla="*/ 3365555 h 6858000"/>
              <a:gd name="connsiteX284" fmla="*/ 840692 w 7467600"/>
              <a:gd name="connsiteY284" fmla="*/ 3284921 h 6858000"/>
              <a:gd name="connsiteX285" fmla="*/ 979248 w 7467600"/>
              <a:gd name="connsiteY285" fmla="*/ 3221003 h 6858000"/>
              <a:gd name="connsiteX286" fmla="*/ 1053282 w 7467600"/>
              <a:gd name="connsiteY286" fmla="*/ 3185247 h 6858000"/>
              <a:gd name="connsiteX287" fmla="*/ 1320603 w 7467600"/>
              <a:gd name="connsiteY287" fmla="*/ 3081281 h 6858000"/>
              <a:gd name="connsiteX288" fmla="*/ 1238695 w 7467600"/>
              <a:gd name="connsiteY288" fmla="*/ 3076820 h 6858000"/>
              <a:gd name="connsiteX289" fmla="*/ 5425627 w 7467600"/>
              <a:gd name="connsiteY289" fmla="*/ 2954192 h 6858000"/>
              <a:gd name="connsiteX290" fmla="*/ 5470770 w 7467600"/>
              <a:gd name="connsiteY290" fmla="*/ 3005435 h 6858000"/>
              <a:gd name="connsiteX291" fmla="*/ 5519779 w 7467600"/>
              <a:gd name="connsiteY291" fmla="*/ 4359223 h 6858000"/>
              <a:gd name="connsiteX292" fmla="*/ 5520293 w 7467600"/>
              <a:gd name="connsiteY292" fmla="*/ 4360602 h 6858000"/>
              <a:gd name="connsiteX293" fmla="*/ 5767221 w 7467600"/>
              <a:gd name="connsiteY293" fmla="*/ 4665564 h 6858000"/>
              <a:gd name="connsiteX294" fmla="*/ 6937169 w 7467600"/>
              <a:gd name="connsiteY294" fmla="*/ 4815941 h 6858000"/>
              <a:gd name="connsiteX295" fmla="*/ 6953922 w 7467600"/>
              <a:gd name="connsiteY295" fmla="*/ 4890068 h 6858000"/>
              <a:gd name="connsiteX296" fmla="*/ 6071359 w 7467600"/>
              <a:gd name="connsiteY296" fmla="*/ 4770770 h 6858000"/>
              <a:gd name="connsiteX297" fmla="*/ 6038839 w 7467600"/>
              <a:gd name="connsiteY297" fmla="*/ 4764474 h 6858000"/>
              <a:gd name="connsiteX298" fmla="*/ 6038706 w 7467600"/>
              <a:gd name="connsiteY298" fmla="*/ 4763847 h 6858000"/>
              <a:gd name="connsiteX299" fmla="*/ 6037784 w 7467600"/>
              <a:gd name="connsiteY299" fmla="*/ 4764270 h 6858000"/>
              <a:gd name="connsiteX300" fmla="*/ 6038839 w 7467600"/>
              <a:gd name="connsiteY300" fmla="*/ 4764474 h 6858000"/>
              <a:gd name="connsiteX301" fmla="*/ 6040338 w 7467600"/>
              <a:gd name="connsiteY301" fmla="*/ 4771418 h 6858000"/>
              <a:gd name="connsiteX302" fmla="*/ 6024488 w 7467600"/>
              <a:gd name="connsiteY302" fmla="*/ 4809903 h 6858000"/>
              <a:gd name="connsiteX303" fmla="*/ 5599771 w 7467600"/>
              <a:gd name="connsiteY303" fmla="*/ 5509652 h 6858000"/>
              <a:gd name="connsiteX304" fmla="*/ 5548843 w 7467600"/>
              <a:gd name="connsiteY304" fmla="*/ 5563845 h 6858000"/>
              <a:gd name="connsiteX305" fmla="*/ 5940952 w 7467600"/>
              <a:gd name="connsiteY305" fmla="*/ 6250028 h 6858000"/>
              <a:gd name="connsiteX306" fmla="*/ 6043441 w 7467600"/>
              <a:gd name="connsiteY306" fmla="*/ 6665847 h 6858000"/>
              <a:gd name="connsiteX307" fmla="*/ 6093432 w 7467600"/>
              <a:gd name="connsiteY307" fmla="*/ 6858000 h 6858000"/>
              <a:gd name="connsiteX308" fmla="*/ 6034344 w 7467600"/>
              <a:gd name="connsiteY308" fmla="*/ 6858000 h 6858000"/>
              <a:gd name="connsiteX309" fmla="*/ 6026679 w 7467600"/>
              <a:gd name="connsiteY309" fmla="*/ 6836959 h 6858000"/>
              <a:gd name="connsiteX310" fmla="*/ 5800441 w 7467600"/>
              <a:gd name="connsiteY310" fmla="*/ 6335286 h 6858000"/>
              <a:gd name="connsiteX311" fmla="*/ 5526562 w 7467600"/>
              <a:gd name="connsiteY311" fmla="*/ 5705388 h 6858000"/>
              <a:gd name="connsiteX312" fmla="*/ 5519640 w 7467600"/>
              <a:gd name="connsiteY312" fmla="*/ 5683774 h 6858000"/>
              <a:gd name="connsiteX313" fmla="*/ 5844559 w 7467600"/>
              <a:gd name="connsiteY313" fmla="*/ 6553349 h 6858000"/>
              <a:gd name="connsiteX314" fmla="*/ 5975994 w 7467600"/>
              <a:gd name="connsiteY314" fmla="*/ 6858000 h 6858000"/>
              <a:gd name="connsiteX315" fmla="*/ 5898547 w 7467600"/>
              <a:gd name="connsiteY315" fmla="*/ 6858000 h 6858000"/>
              <a:gd name="connsiteX316" fmla="*/ 5682041 w 7467600"/>
              <a:gd name="connsiteY316" fmla="*/ 6355860 h 6858000"/>
              <a:gd name="connsiteX317" fmla="*/ 5461758 w 7467600"/>
              <a:gd name="connsiteY317" fmla="*/ 5820220 h 6858000"/>
              <a:gd name="connsiteX318" fmla="*/ 5237282 w 7467600"/>
              <a:gd name="connsiteY318" fmla="*/ 6579086 h 6858000"/>
              <a:gd name="connsiteX319" fmla="*/ 5115009 w 7467600"/>
              <a:gd name="connsiteY319" fmla="*/ 6858000 h 6858000"/>
              <a:gd name="connsiteX320" fmla="*/ 5028074 w 7467600"/>
              <a:gd name="connsiteY320" fmla="*/ 6858000 h 6858000"/>
              <a:gd name="connsiteX321" fmla="*/ 5079508 w 7467600"/>
              <a:gd name="connsiteY321" fmla="*/ 6749074 h 6858000"/>
              <a:gd name="connsiteX322" fmla="*/ 5371846 w 7467600"/>
              <a:gd name="connsiteY322" fmla="*/ 5924413 h 6858000"/>
              <a:gd name="connsiteX323" fmla="*/ 5270512 w 7467600"/>
              <a:gd name="connsiteY323" fmla="*/ 6138975 h 6858000"/>
              <a:gd name="connsiteX324" fmla="*/ 5062409 w 7467600"/>
              <a:gd name="connsiteY324" fmla="*/ 6653544 h 6858000"/>
              <a:gd name="connsiteX325" fmla="*/ 5036628 w 7467600"/>
              <a:gd name="connsiteY325" fmla="*/ 6754247 h 6858000"/>
              <a:gd name="connsiteX326" fmla="*/ 5009112 w 7467600"/>
              <a:gd name="connsiteY326" fmla="*/ 6858000 h 6858000"/>
              <a:gd name="connsiteX327" fmla="*/ 4976679 w 7467600"/>
              <a:gd name="connsiteY327" fmla="*/ 6858000 h 6858000"/>
              <a:gd name="connsiteX328" fmla="*/ 5006537 w 7467600"/>
              <a:gd name="connsiteY328" fmla="*/ 6747068 h 6858000"/>
              <a:gd name="connsiteX329" fmla="*/ 5032723 w 7467600"/>
              <a:gd name="connsiteY329" fmla="*/ 6644957 h 6858000"/>
              <a:gd name="connsiteX330" fmla="*/ 5242949 w 7467600"/>
              <a:gd name="connsiteY330" fmla="*/ 6125175 h 6858000"/>
              <a:gd name="connsiteX331" fmla="*/ 5286321 w 7467600"/>
              <a:gd name="connsiteY331" fmla="*/ 6033555 h 6858000"/>
              <a:gd name="connsiteX332" fmla="*/ 5008210 w 7467600"/>
              <a:gd name="connsiteY332" fmla="*/ 6649194 h 6858000"/>
              <a:gd name="connsiteX333" fmla="*/ 4986321 w 7467600"/>
              <a:gd name="connsiteY333" fmla="*/ 6765687 h 6858000"/>
              <a:gd name="connsiteX334" fmla="*/ 4973474 w 7467600"/>
              <a:gd name="connsiteY334" fmla="*/ 6858000 h 6858000"/>
              <a:gd name="connsiteX335" fmla="*/ 4907178 w 7467600"/>
              <a:gd name="connsiteY335" fmla="*/ 6858000 h 6858000"/>
              <a:gd name="connsiteX336" fmla="*/ 4910810 w 7467600"/>
              <a:gd name="connsiteY336" fmla="*/ 6829660 h 6858000"/>
              <a:gd name="connsiteX337" fmla="*/ 4987461 w 7467600"/>
              <a:gd name="connsiteY337" fmla="*/ 6432994 h 6858000"/>
              <a:gd name="connsiteX338" fmla="*/ 5179262 w 7467600"/>
              <a:gd name="connsiteY338" fmla="*/ 6035044 h 6858000"/>
              <a:gd name="connsiteX339" fmla="*/ 4689678 w 7467600"/>
              <a:gd name="connsiteY339" fmla="*/ 6440241 h 6858000"/>
              <a:gd name="connsiteX340" fmla="*/ 4477543 w 7467600"/>
              <a:gd name="connsiteY340" fmla="*/ 6674836 h 6858000"/>
              <a:gd name="connsiteX341" fmla="*/ 4329957 w 7467600"/>
              <a:gd name="connsiteY341" fmla="*/ 6858000 h 6858000"/>
              <a:gd name="connsiteX342" fmla="*/ 4218595 w 7467600"/>
              <a:gd name="connsiteY342" fmla="*/ 6858000 h 6858000"/>
              <a:gd name="connsiteX343" fmla="*/ 4368888 w 7467600"/>
              <a:gd name="connsiteY343" fmla="*/ 6668412 h 6858000"/>
              <a:gd name="connsiteX344" fmla="*/ 4563091 w 7467600"/>
              <a:gd name="connsiteY344" fmla="*/ 6442508 h 6858000"/>
              <a:gd name="connsiteX345" fmla="*/ 5387324 w 7467600"/>
              <a:gd name="connsiteY345" fmla="*/ 5705830 h 6858000"/>
              <a:gd name="connsiteX346" fmla="*/ 5073620 w 7467600"/>
              <a:gd name="connsiteY346" fmla="*/ 5955437 h 6858000"/>
              <a:gd name="connsiteX347" fmla="*/ 4689789 w 7467600"/>
              <a:gd name="connsiteY347" fmla="*/ 6268382 h 6858000"/>
              <a:gd name="connsiteX348" fmla="*/ 4418722 w 7467600"/>
              <a:gd name="connsiteY348" fmla="*/ 6570886 h 6858000"/>
              <a:gd name="connsiteX349" fmla="*/ 4214944 w 7467600"/>
              <a:gd name="connsiteY349" fmla="*/ 6858000 h 6858000"/>
              <a:gd name="connsiteX350" fmla="*/ 4177898 w 7467600"/>
              <a:gd name="connsiteY350" fmla="*/ 6858000 h 6858000"/>
              <a:gd name="connsiteX351" fmla="*/ 4391597 w 7467600"/>
              <a:gd name="connsiteY351" fmla="*/ 6556370 h 6858000"/>
              <a:gd name="connsiteX352" fmla="*/ 4668889 w 7467600"/>
              <a:gd name="connsiteY352" fmla="*/ 6246399 h 6858000"/>
              <a:gd name="connsiteX353" fmla="*/ 5055427 w 7467600"/>
              <a:gd name="connsiteY353" fmla="*/ 5931476 h 6858000"/>
              <a:gd name="connsiteX354" fmla="*/ 5371814 w 7467600"/>
              <a:gd name="connsiteY354" fmla="*/ 5678975 h 6858000"/>
              <a:gd name="connsiteX355" fmla="*/ 4987918 w 7467600"/>
              <a:gd name="connsiteY355" fmla="*/ 5838701 h 6858000"/>
              <a:gd name="connsiteX356" fmla="*/ 4317146 w 7467600"/>
              <a:gd name="connsiteY356" fmla="*/ 6587716 h 6858000"/>
              <a:gd name="connsiteX357" fmla="*/ 4171627 w 7467600"/>
              <a:gd name="connsiteY357" fmla="*/ 6858000 h 6858000"/>
              <a:gd name="connsiteX358" fmla="*/ 4081585 w 7467600"/>
              <a:gd name="connsiteY358" fmla="*/ 6858000 h 6858000"/>
              <a:gd name="connsiteX359" fmla="*/ 4238603 w 7467600"/>
              <a:gd name="connsiteY359" fmla="*/ 6559341 h 6858000"/>
              <a:gd name="connsiteX360" fmla="*/ 4778333 w 7467600"/>
              <a:gd name="connsiteY360" fmla="*/ 5873626 h 6858000"/>
              <a:gd name="connsiteX361" fmla="*/ 5414185 w 7467600"/>
              <a:gd name="connsiteY361" fmla="*/ 5573882 h 6858000"/>
              <a:gd name="connsiteX362" fmla="*/ 5959648 w 7467600"/>
              <a:gd name="connsiteY362" fmla="*/ 4760797 h 6858000"/>
              <a:gd name="connsiteX363" fmla="*/ 5355019 w 7467600"/>
              <a:gd name="connsiteY363" fmla="*/ 4734672 h 6858000"/>
              <a:gd name="connsiteX364" fmla="*/ 5083565 w 7467600"/>
              <a:gd name="connsiteY364" fmla="*/ 5179121 h 6858000"/>
              <a:gd name="connsiteX365" fmla="*/ 4713577 w 7467600"/>
              <a:gd name="connsiteY365" fmla="*/ 5616803 h 6858000"/>
              <a:gd name="connsiteX366" fmla="*/ 3989559 w 7467600"/>
              <a:gd name="connsiteY366" fmla="*/ 6145945 h 6858000"/>
              <a:gd name="connsiteX367" fmla="*/ 3939824 w 7467600"/>
              <a:gd name="connsiteY367" fmla="*/ 6066900 h 6858000"/>
              <a:gd name="connsiteX368" fmla="*/ 4584537 w 7467600"/>
              <a:gd name="connsiteY368" fmla="*/ 5324826 h 6858000"/>
              <a:gd name="connsiteX369" fmla="*/ 5037105 w 7467600"/>
              <a:gd name="connsiteY369" fmla="*/ 5088765 h 6858000"/>
              <a:gd name="connsiteX370" fmla="*/ 5039930 w 7467600"/>
              <a:gd name="connsiteY370" fmla="*/ 5089585 h 6858000"/>
              <a:gd name="connsiteX371" fmla="*/ 5263764 w 7467600"/>
              <a:gd name="connsiteY371" fmla="*/ 4735525 h 6858000"/>
              <a:gd name="connsiteX372" fmla="*/ 4086300 w 7467600"/>
              <a:gd name="connsiteY372" fmla="*/ 4884599 h 6858000"/>
              <a:gd name="connsiteX373" fmla="*/ 4085485 w 7467600"/>
              <a:gd name="connsiteY373" fmla="*/ 4899070 h 6858000"/>
              <a:gd name="connsiteX374" fmla="*/ 3871915 w 7467600"/>
              <a:gd name="connsiteY374" fmla="*/ 5253645 h 6858000"/>
              <a:gd name="connsiteX375" fmla="*/ 3799374 w 7467600"/>
              <a:gd name="connsiteY375" fmla="*/ 5466127 h 6858000"/>
              <a:gd name="connsiteX376" fmla="*/ 3498850 w 7467600"/>
              <a:gd name="connsiteY376" fmla="*/ 6661888 h 6858000"/>
              <a:gd name="connsiteX377" fmla="*/ 3399216 w 7467600"/>
              <a:gd name="connsiteY377" fmla="*/ 6858000 h 6858000"/>
              <a:gd name="connsiteX378" fmla="*/ 3303688 w 7467600"/>
              <a:gd name="connsiteY378" fmla="*/ 6858000 h 6858000"/>
              <a:gd name="connsiteX379" fmla="*/ 3391774 w 7467600"/>
              <a:gd name="connsiteY379" fmla="*/ 6697181 h 6858000"/>
              <a:gd name="connsiteX380" fmla="*/ 3735540 w 7467600"/>
              <a:gd name="connsiteY380" fmla="*/ 5546923 h 6858000"/>
              <a:gd name="connsiteX381" fmla="*/ 3729438 w 7467600"/>
              <a:gd name="connsiteY381" fmla="*/ 5569058 h 6858000"/>
              <a:gd name="connsiteX382" fmla="*/ 3707782 w 7467600"/>
              <a:gd name="connsiteY382" fmla="*/ 5644908 h 6858000"/>
              <a:gd name="connsiteX383" fmla="*/ 3583827 w 7467600"/>
              <a:gd name="connsiteY383" fmla="*/ 6039215 h 6858000"/>
              <a:gd name="connsiteX384" fmla="*/ 3547861 w 7467600"/>
              <a:gd name="connsiteY384" fmla="*/ 6129609 h 6858000"/>
              <a:gd name="connsiteX385" fmla="*/ 3490905 w 7467600"/>
              <a:gd name="connsiteY385" fmla="*/ 6277660 h 6858000"/>
              <a:gd name="connsiteX386" fmla="*/ 3455859 w 7467600"/>
              <a:gd name="connsiteY386" fmla="*/ 6391301 h 6858000"/>
              <a:gd name="connsiteX387" fmla="*/ 3429112 w 7467600"/>
              <a:gd name="connsiteY387" fmla="*/ 6479469 h 6858000"/>
              <a:gd name="connsiteX388" fmla="*/ 3304862 w 7467600"/>
              <a:gd name="connsiteY388" fmla="*/ 6796476 h 6858000"/>
              <a:gd name="connsiteX389" fmla="*/ 3276071 w 7467600"/>
              <a:gd name="connsiteY389" fmla="*/ 6858000 h 6858000"/>
              <a:gd name="connsiteX390" fmla="*/ 3240805 w 7467600"/>
              <a:gd name="connsiteY390" fmla="*/ 6858000 h 6858000"/>
              <a:gd name="connsiteX391" fmla="*/ 3275917 w 7467600"/>
              <a:gd name="connsiteY391" fmla="*/ 6783192 h 6858000"/>
              <a:gd name="connsiteX392" fmla="*/ 3399358 w 7467600"/>
              <a:gd name="connsiteY392" fmla="*/ 6469011 h 6858000"/>
              <a:gd name="connsiteX393" fmla="*/ 3425650 w 7467600"/>
              <a:gd name="connsiteY393" fmla="*/ 6381333 h 6858000"/>
              <a:gd name="connsiteX394" fmla="*/ 3460661 w 7467600"/>
              <a:gd name="connsiteY394" fmla="*/ 6266763 h 6858000"/>
              <a:gd name="connsiteX395" fmla="*/ 3518021 w 7467600"/>
              <a:gd name="connsiteY395" fmla="*/ 6117298 h 6858000"/>
              <a:gd name="connsiteX396" fmla="*/ 3554035 w 7467600"/>
              <a:gd name="connsiteY396" fmla="*/ 6027832 h 6858000"/>
              <a:gd name="connsiteX397" fmla="*/ 3677174 w 7467600"/>
              <a:gd name="connsiteY397" fmla="*/ 5636351 h 6858000"/>
              <a:gd name="connsiteX398" fmla="*/ 3698819 w 7467600"/>
              <a:gd name="connsiteY398" fmla="*/ 5560503 h 6858000"/>
              <a:gd name="connsiteX399" fmla="*/ 3702094 w 7467600"/>
              <a:gd name="connsiteY399" fmla="*/ 5549194 h 6858000"/>
              <a:gd name="connsiteX400" fmla="*/ 3398355 w 7467600"/>
              <a:gd name="connsiteY400" fmla="*/ 6094603 h 6858000"/>
              <a:gd name="connsiteX401" fmla="*/ 3193941 w 7467600"/>
              <a:gd name="connsiteY401" fmla="*/ 6798775 h 6858000"/>
              <a:gd name="connsiteX402" fmla="*/ 3184140 w 7467600"/>
              <a:gd name="connsiteY402" fmla="*/ 6858000 h 6858000"/>
              <a:gd name="connsiteX403" fmla="*/ 3099978 w 7467600"/>
              <a:gd name="connsiteY403" fmla="*/ 6858000 h 6858000"/>
              <a:gd name="connsiteX404" fmla="*/ 3101556 w 7467600"/>
              <a:gd name="connsiteY404" fmla="*/ 6843337 h 6858000"/>
              <a:gd name="connsiteX405" fmla="*/ 3370162 w 7467600"/>
              <a:gd name="connsiteY405" fmla="*/ 5785550 h 6858000"/>
              <a:gd name="connsiteX406" fmla="*/ 3746477 w 7467600"/>
              <a:gd name="connsiteY406" fmla="*/ 5377889 h 6858000"/>
              <a:gd name="connsiteX407" fmla="*/ 3863399 w 7467600"/>
              <a:gd name="connsiteY407" fmla="*/ 5087257 h 6858000"/>
              <a:gd name="connsiteX408" fmla="*/ 3968712 w 7467600"/>
              <a:gd name="connsiteY408" fmla="*/ 4913989 h 6858000"/>
              <a:gd name="connsiteX409" fmla="*/ 2792390 w 7467600"/>
              <a:gd name="connsiteY409" fmla="*/ 5382974 h 6858000"/>
              <a:gd name="connsiteX410" fmla="*/ 2714982 w 7467600"/>
              <a:gd name="connsiteY410" fmla="*/ 5427051 h 6858000"/>
              <a:gd name="connsiteX411" fmla="*/ 2813361 w 7467600"/>
              <a:gd name="connsiteY411" fmla="*/ 6023912 h 6858000"/>
              <a:gd name="connsiteX412" fmla="*/ 2688430 w 7467600"/>
              <a:gd name="connsiteY412" fmla="*/ 6801564 h 6858000"/>
              <a:gd name="connsiteX413" fmla="*/ 2629626 w 7467600"/>
              <a:gd name="connsiteY413" fmla="*/ 6763394 h 6858000"/>
              <a:gd name="connsiteX414" fmla="*/ 2565328 w 7467600"/>
              <a:gd name="connsiteY414" fmla="*/ 5516399 h 6858000"/>
              <a:gd name="connsiteX415" fmla="*/ 1922999 w 7467600"/>
              <a:gd name="connsiteY415" fmla="*/ 5980343 h 6858000"/>
              <a:gd name="connsiteX416" fmla="*/ 1950261 w 7467600"/>
              <a:gd name="connsiteY416" fmla="*/ 6405858 h 6858000"/>
              <a:gd name="connsiteX417" fmla="*/ 2365554 w 7467600"/>
              <a:gd name="connsiteY417" fmla="*/ 6759107 h 6858000"/>
              <a:gd name="connsiteX418" fmla="*/ 2424142 w 7467600"/>
              <a:gd name="connsiteY418" fmla="*/ 6858000 h 6858000"/>
              <a:gd name="connsiteX419" fmla="*/ 2395994 w 7467600"/>
              <a:gd name="connsiteY419" fmla="*/ 6858000 h 6858000"/>
              <a:gd name="connsiteX420" fmla="*/ 2392863 w 7467600"/>
              <a:gd name="connsiteY420" fmla="*/ 6852964 h 6858000"/>
              <a:gd name="connsiteX421" fmla="*/ 2017589 w 7467600"/>
              <a:gd name="connsiteY421" fmla="*/ 6493982 h 6858000"/>
              <a:gd name="connsiteX422" fmla="*/ 2147336 w 7467600"/>
              <a:gd name="connsiteY422" fmla="*/ 6594052 h 6858000"/>
              <a:gd name="connsiteX423" fmla="*/ 2207047 w 7467600"/>
              <a:gd name="connsiteY423" fmla="*/ 6654540 h 6858000"/>
              <a:gd name="connsiteX424" fmla="*/ 2299106 w 7467600"/>
              <a:gd name="connsiteY424" fmla="*/ 6778931 h 6858000"/>
              <a:gd name="connsiteX425" fmla="*/ 2314430 w 7467600"/>
              <a:gd name="connsiteY425" fmla="*/ 6801144 h 6858000"/>
              <a:gd name="connsiteX426" fmla="*/ 2352406 w 7467600"/>
              <a:gd name="connsiteY426" fmla="*/ 6858000 h 6858000"/>
              <a:gd name="connsiteX427" fmla="*/ 2314492 w 7467600"/>
              <a:gd name="connsiteY427" fmla="*/ 6858000 h 6858000"/>
              <a:gd name="connsiteX428" fmla="*/ 2288095 w 7467600"/>
              <a:gd name="connsiteY428" fmla="*/ 6818030 h 6858000"/>
              <a:gd name="connsiteX429" fmla="*/ 2272768 w 7467600"/>
              <a:gd name="connsiteY429" fmla="*/ 6795822 h 6858000"/>
              <a:gd name="connsiteX430" fmla="*/ 2182715 w 7467600"/>
              <a:gd name="connsiteY430" fmla="*/ 6675071 h 6858000"/>
              <a:gd name="connsiteX431" fmla="*/ 2032061 w 7467600"/>
              <a:gd name="connsiteY431" fmla="*/ 6541380 h 6858000"/>
              <a:gd name="connsiteX432" fmla="*/ 2257220 w 7467600"/>
              <a:gd name="connsiteY432" fmla="*/ 6826257 h 6858000"/>
              <a:gd name="connsiteX433" fmla="*/ 2281324 w 7467600"/>
              <a:gd name="connsiteY433" fmla="*/ 6858000 h 6858000"/>
              <a:gd name="connsiteX434" fmla="*/ 2242860 w 7467600"/>
              <a:gd name="connsiteY434" fmla="*/ 6858000 h 6858000"/>
              <a:gd name="connsiteX435" fmla="*/ 2232818 w 7467600"/>
              <a:gd name="connsiteY435" fmla="*/ 6844926 h 6858000"/>
              <a:gd name="connsiteX436" fmla="*/ 1990172 w 7467600"/>
              <a:gd name="connsiteY436" fmla="*/ 6542121 h 6858000"/>
              <a:gd name="connsiteX437" fmla="*/ 2124090 w 7467600"/>
              <a:gd name="connsiteY437" fmla="*/ 6761017 h 6858000"/>
              <a:gd name="connsiteX438" fmla="*/ 2200380 w 7467600"/>
              <a:gd name="connsiteY438" fmla="*/ 6858000 h 6858000"/>
              <a:gd name="connsiteX439" fmla="*/ 2147507 w 7467600"/>
              <a:gd name="connsiteY439" fmla="*/ 6858000 h 6858000"/>
              <a:gd name="connsiteX440" fmla="*/ 2070668 w 7467600"/>
              <a:gd name="connsiteY440" fmla="*/ 6761520 h 6858000"/>
              <a:gd name="connsiteX441" fmla="*/ 1975142 w 7467600"/>
              <a:gd name="connsiteY441" fmla="*/ 6585570 h 6858000"/>
              <a:gd name="connsiteX442" fmla="*/ 2050035 w 7467600"/>
              <a:gd name="connsiteY442" fmla="*/ 6813345 h 6858000"/>
              <a:gd name="connsiteX443" fmla="*/ 2063025 w 7467600"/>
              <a:gd name="connsiteY443" fmla="*/ 6858000 h 6858000"/>
              <a:gd name="connsiteX444" fmla="*/ 2021675 w 7467600"/>
              <a:gd name="connsiteY444" fmla="*/ 6858000 h 6858000"/>
              <a:gd name="connsiteX445" fmla="*/ 2019308 w 7467600"/>
              <a:gd name="connsiteY445" fmla="*/ 6847118 h 6858000"/>
              <a:gd name="connsiteX446" fmla="*/ 1938835 w 7467600"/>
              <a:gd name="connsiteY446" fmla="*/ 6551160 h 6858000"/>
              <a:gd name="connsiteX447" fmla="*/ 1953230 w 7467600"/>
              <a:gd name="connsiteY447" fmla="*/ 6759699 h 6858000"/>
              <a:gd name="connsiteX448" fmla="*/ 1956763 w 7467600"/>
              <a:gd name="connsiteY448" fmla="*/ 6778191 h 6858000"/>
              <a:gd name="connsiteX449" fmla="*/ 1967925 w 7467600"/>
              <a:gd name="connsiteY449" fmla="*/ 6858000 h 6858000"/>
              <a:gd name="connsiteX450" fmla="*/ 1936622 w 7467600"/>
              <a:gd name="connsiteY450" fmla="*/ 6858000 h 6858000"/>
              <a:gd name="connsiteX451" fmla="*/ 1926261 w 7467600"/>
              <a:gd name="connsiteY451" fmla="*/ 6784064 h 6858000"/>
              <a:gd name="connsiteX452" fmla="*/ 1922724 w 7467600"/>
              <a:gd name="connsiteY452" fmla="*/ 6765577 h 6858000"/>
              <a:gd name="connsiteX453" fmla="*/ 1904650 w 7467600"/>
              <a:gd name="connsiteY453" fmla="*/ 6639616 h 6858000"/>
              <a:gd name="connsiteX454" fmla="*/ 1885273 w 7467600"/>
              <a:gd name="connsiteY454" fmla="*/ 6858000 h 6858000"/>
              <a:gd name="connsiteX455" fmla="*/ 1854363 w 7467600"/>
              <a:gd name="connsiteY455" fmla="*/ 6858000 h 6858000"/>
              <a:gd name="connsiteX456" fmla="*/ 1880391 w 7467600"/>
              <a:gd name="connsiteY456" fmla="*/ 6603796 h 6858000"/>
              <a:gd name="connsiteX457" fmla="*/ 1818273 w 7467600"/>
              <a:gd name="connsiteY457" fmla="*/ 6715729 h 6858000"/>
              <a:gd name="connsiteX458" fmla="*/ 1794691 w 7467600"/>
              <a:gd name="connsiteY458" fmla="*/ 6843239 h 6858000"/>
              <a:gd name="connsiteX459" fmla="*/ 1794914 w 7467600"/>
              <a:gd name="connsiteY459" fmla="*/ 6858000 h 6858000"/>
              <a:gd name="connsiteX460" fmla="*/ 1746128 w 7467600"/>
              <a:gd name="connsiteY460" fmla="*/ 6858000 h 6858000"/>
              <a:gd name="connsiteX461" fmla="*/ 1753934 w 7467600"/>
              <a:gd name="connsiteY461" fmla="*/ 6724796 h 6858000"/>
              <a:gd name="connsiteX462" fmla="*/ 1792053 w 7467600"/>
              <a:gd name="connsiteY462" fmla="*/ 6572396 h 6858000"/>
              <a:gd name="connsiteX463" fmla="*/ 1862248 w 7467600"/>
              <a:gd name="connsiteY463" fmla="*/ 6266397 h 6858000"/>
              <a:gd name="connsiteX464" fmla="*/ 1862250 w 7467600"/>
              <a:gd name="connsiteY464" fmla="*/ 6033531 h 6858000"/>
              <a:gd name="connsiteX465" fmla="*/ 1211999 w 7467600"/>
              <a:gd name="connsiteY465" fmla="*/ 6683610 h 6858000"/>
              <a:gd name="connsiteX466" fmla="*/ 1213266 w 7467600"/>
              <a:gd name="connsiteY466" fmla="*/ 6691947 h 6858000"/>
              <a:gd name="connsiteX467" fmla="*/ 1203370 w 7467600"/>
              <a:gd name="connsiteY467" fmla="*/ 6850676 h 6858000"/>
              <a:gd name="connsiteX468" fmla="*/ 1203671 w 7467600"/>
              <a:gd name="connsiteY468" fmla="*/ 6858000 h 6858000"/>
              <a:gd name="connsiteX469" fmla="*/ 1143180 w 7467600"/>
              <a:gd name="connsiteY469" fmla="*/ 6858000 h 6858000"/>
              <a:gd name="connsiteX470" fmla="*/ 1142176 w 7467600"/>
              <a:gd name="connsiteY470" fmla="*/ 6766045 h 6858000"/>
              <a:gd name="connsiteX471" fmla="*/ 1067484 w 7467600"/>
              <a:gd name="connsiteY471" fmla="*/ 6858000 h 6858000"/>
              <a:gd name="connsiteX472" fmla="*/ 953928 w 7467600"/>
              <a:gd name="connsiteY472" fmla="*/ 6858000 h 6858000"/>
              <a:gd name="connsiteX473" fmla="*/ 959715 w 7467600"/>
              <a:gd name="connsiteY473" fmla="*/ 6850185 h 6858000"/>
              <a:gd name="connsiteX474" fmla="*/ 1483788 w 7467600"/>
              <a:gd name="connsiteY474" fmla="*/ 6259174 h 6858000"/>
              <a:gd name="connsiteX475" fmla="*/ 1100671 w 7467600"/>
              <a:gd name="connsiteY475" fmla="*/ 6252137 h 6858000"/>
              <a:gd name="connsiteX476" fmla="*/ 1090144 w 7467600"/>
              <a:gd name="connsiteY476" fmla="*/ 6256748 h 6858000"/>
              <a:gd name="connsiteX477" fmla="*/ 1095872 w 7467600"/>
              <a:gd name="connsiteY477" fmla="*/ 6271892 h 6858000"/>
              <a:gd name="connsiteX478" fmla="*/ 262785 w 7467600"/>
              <a:gd name="connsiteY478" fmla="*/ 6845450 h 6858000"/>
              <a:gd name="connsiteX479" fmla="*/ 209968 w 7467600"/>
              <a:gd name="connsiteY479" fmla="*/ 6770713 h 6858000"/>
              <a:gd name="connsiteX480" fmla="*/ 873460 w 7467600"/>
              <a:gd name="connsiteY480" fmla="*/ 6253768 h 6858000"/>
              <a:gd name="connsiteX481" fmla="*/ 192686 w 7467600"/>
              <a:gd name="connsiteY481" fmla="*/ 5849257 h 6858000"/>
              <a:gd name="connsiteX482" fmla="*/ 4696 w 7467600"/>
              <a:gd name="connsiteY482" fmla="*/ 5697668 h 6858000"/>
              <a:gd name="connsiteX483" fmla="*/ 0 w 7467600"/>
              <a:gd name="connsiteY483" fmla="*/ 5689984 h 6858000"/>
              <a:gd name="connsiteX484" fmla="*/ 0 w 7467600"/>
              <a:gd name="connsiteY484" fmla="*/ 5513472 h 6858000"/>
              <a:gd name="connsiteX485" fmla="*/ 174101 w 7467600"/>
              <a:gd name="connsiteY485" fmla="*/ 5620277 h 6858000"/>
              <a:gd name="connsiteX486" fmla="*/ 891800 w 7467600"/>
              <a:gd name="connsiteY486" fmla="*/ 6036935 h 6858000"/>
              <a:gd name="connsiteX487" fmla="*/ 1072219 w 7467600"/>
              <a:gd name="connsiteY487" fmla="*/ 6169443 h 6858000"/>
              <a:gd name="connsiteX488" fmla="*/ 1074117 w 7467600"/>
              <a:gd name="connsiteY488" fmla="*/ 6170301 h 6858000"/>
              <a:gd name="connsiteX489" fmla="*/ 1083114 w 7467600"/>
              <a:gd name="connsiteY489" fmla="*/ 6174131 h 6858000"/>
              <a:gd name="connsiteX490" fmla="*/ 1543010 w 7467600"/>
              <a:gd name="connsiteY490" fmla="*/ 6191140 h 6858000"/>
              <a:gd name="connsiteX491" fmla="*/ 1551080 w 7467600"/>
              <a:gd name="connsiteY491" fmla="*/ 6195006 h 6858000"/>
              <a:gd name="connsiteX492" fmla="*/ 2345443 w 7467600"/>
              <a:gd name="connsiteY492" fmla="*/ 5549882 h 6858000"/>
              <a:gd name="connsiteX493" fmla="*/ 1721499 w 7467600"/>
              <a:gd name="connsiteY493" fmla="*/ 5599969 h 6858000"/>
              <a:gd name="connsiteX494" fmla="*/ 767716 w 7467600"/>
              <a:gd name="connsiteY494" fmla="*/ 5472768 h 6858000"/>
              <a:gd name="connsiteX495" fmla="*/ 722147 w 7467600"/>
              <a:gd name="connsiteY495" fmla="*/ 5393091 h 6858000"/>
              <a:gd name="connsiteX496" fmla="*/ 1485552 w 7467600"/>
              <a:gd name="connsiteY496" fmla="*/ 5313202 h 6858000"/>
              <a:gd name="connsiteX497" fmla="*/ 2143004 w 7467600"/>
              <a:gd name="connsiteY497" fmla="*/ 5402420 h 6858000"/>
              <a:gd name="connsiteX498" fmla="*/ 1933391 w 7467600"/>
              <a:gd name="connsiteY498" fmla="*/ 5156971 h 6858000"/>
              <a:gd name="connsiteX499" fmla="*/ 1827118 w 7467600"/>
              <a:gd name="connsiteY499" fmla="*/ 4968410 h 6858000"/>
              <a:gd name="connsiteX500" fmla="*/ 1837349 w 7467600"/>
              <a:gd name="connsiteY500" fmla="*/ 4956357 h 6858000"/>
              <a:gd name="connsiteX501" fmla="*/ 2162835 w 7467600"/>
              <a:gd name="connsiteY501" fmla="*/ 5187853 h 6858000"/>
              <a:gd name="connsiteX502" fmla="*/ 2257167 w 7467600"/>
              <a:gd name="connsiteY502" fmla="*/ 5462123 h 6858000"/>
              <a:gd name="connsiteX503" fmla="*/ 2261598 w 7467600"/>
              <a:gd name="connsiteY503" fmla="*/ 5467998 h 6858000"/>
              <a:gd name="connsiteX504" fmla="*/ 2437177 w 7467600"/>
              <a:gd name="connsiteY504" fmla="*/ 5479608 h 6858000"/>
              <a:gd name="connsiteX505" fmla="*/ 2445247 w 7467600"/>
              <a:gd name="connsiteY505" fmla="*/ 5483476 h 6858000"/>
              <a:gd name="connsiteX506" fmla="*/ 2743626 w 7467600"/>
              <a:gd name="connsiteY506" fmla="*/ 5304819 h 6858000"/>
              <a:gd name="connsiteX507" fmla="*/ 3048102 w 7467600"/>
              <a:gd name="connsiteY507" fmla="*/ 5150595 h 6858000"/>
              <a:gd name="connsiteX508" fmla="*/ 1799414 w 7467600"/>
              <a:gd name="connsiteY508" fmla="*/ 4694732 h 6858000"/>
              <a:gd name="connsiteX509" fmla="*/ 1771735 w 7467600"/>
              <a:gd name="connsiteY509" fmla="*/ 4619929 h 6858000"/>
              <a:gd name="connsiteX510" fmla="*/ 3104273 w 7467600"/>
              <a:gd name="connsiteY510" fmla="*/ 5076159 h 6858000"/>
              <a:gd name="connsiteX511" fmla="*/ 3113245 w 7467600"/>
              <a:gd name="connsiteY511" fmla="*/ 5090705 h 6858000"/>
              <a:gd name="connsiteX512" fmla="*/ 3126294 w 7467600"/>
              <a:gd name="connsiteY512" fmla="*/ 5114400 h 6858000"/>
              <a:gd name="connsiteX513" fmla="*/ 3937433 w 7467600"/>
              <a:gd name="connsiteY513" fmla="*/ 4830473 h 6858000"/>
              <a:gd name="connsiteX514" fmla="*/ 3590475 w 7467600"/>
              <a:gd name="connsiteY514" fmla="*/ 4597974 h 6858000"/>
              <a:gd name="connsiteX515" fmla="*/ 3100264 w 7467600"/>
              <a:gd name="connsiteY515" fmla="*/ 4579845 h 6858000"/>
              <a:gd name="connsiteX516" fmla="*/ 2183576 w 7467600"/>
              <a:gd name="connsiteY516" fmla="*/ 4227150 h 6858000"/>
              <a:gd name="connsiteX517" fmla="*/ 2151029 w 7467600"/>
              <a:gd name="connsiteY517" fmla="*/ 4146947 h 6858000"/>
              <a:gd name="connsiteX518" fmla="*/ 3563434 w 7467600"/>
              <a:gd name="connsiteY518" fmla="*/ 4469115 h 6858000"/>
              <a:gd name="connsiteX519" fmla="*/ 3177952 w 7467600"/>
              <a:gd name="connsiteY519" fmla="*/ 3657386 h 6858000"/>
              <a:gd name="connsiteX520" fmla="*/ 3189263 w 7467600"/>
              <a:gd name="connsiteY520" fmla="*/ 3625726 h 6858000"/>
              <a:gd name="connsiteX521" fmla="*/ 3560912 w 7467600"/>
              <a:gd name="connsiteY521" fmla="*/ 4079863 h 6858000"/>
              <a:gd name="connsiteX522" fmla="*/ 3626636 w 7467600"/>
              <a:gd name="connsiteY522" fmla="*/ 4512230 h 6858000"/>
              <a:gd name="connsiteX523" fmla="*/ 3653088 w 7467600"/>
              <a:gd name="connsiteY523" fmla="*/ 4521417 h 6858000"/>
              <a:gd name="connsiteX524" fmla="*/ 3988128 w 7467600"/>
              <a:gd name="connsiteY524" fmla="*/ 4817267 h 6858000"/>
              <a:gd name="connsiteX525" fmla="*/ 4830582 w 7467600"/>
              <a:gd name="connsiteY525" fmla="*/ 4676000 h 6858000"/>
              <a:gd name="connsiteX526" fmla="*/ 4830100 w 7467600"/>
              <a:gd name="connsiteY526" fmla="*/ 4675554 h 6858000"/>
              <a:gd name="connsiteX527" fmla="*/ 4036318 w 7467600"/>
              <a:gd name="connsiteY527" fmla="*/ 4147013 h 6858000"/>
              <a:gd name="connsiteX528" fmla="*/ 3432098 w 7467600"/>
              <a:gd name="connsiteY528" fmla="*/ 3537312 h 6858000"/>
              <a:gd name="connsiteX529" fmla="*/ 3446761 w 7467600"/>
              <a:gd name="connsiteY529" fmla="*/ 3461278 h 6858000"/>
              <a:gd name="connsiteX530" fmla="*/ 4419733 w 7467600"/>
              <a:gd name="connsiteY530" fmla="*/ 3963555 h 6858000"/>
              <a:gd name="connsiteX531" fmla="*/ 4781371 w 7467600"/>
              <a:gd name="connsiteY531" fmla="*/ 4458604 h 6858000"/>
              <a:gd name="connsiteX532" fmla="*/ 4780440 w 7467600"/>
              <a:gd name="connsiteY532" fmla="*/ 4470290 h 6858000"/>
              <a:gd name="connsiteX533" fmla="*/ 4898954 w 7467600"/>
              <a:gd name="connsiteY533" fmla="*/ 4662092 h 6858000"/>
              <a:gd name="connsiteX534" fmla="*/ 4900699 w 7467600"/>
              <a:gd name="connsiteY534" fmla="*/ 4670867 h 6858000"/>
              <a:gd name="connsiteX535" fmla="*/ 5714511 w 7467600"/>
              <a:gd name="connsiteY535" fmla="*/ 4663483 h 6858000"/>
              <a:gd name="connsiteX536" fmla="*/ 5464793 w 7467600"/>
              <a:gd name="connsiteY536" fmla="*/ 4393556 h 6858000"/>
              <a:gd name="connsiteX537" fmla="*/ 5461897 w 7467600"/>
              <a:gd name="connsiteY537" fmla="*/ 4390879 h 6858000"/>
              <a:gd name="connsiteX538" fmla="*/ 4294126 w 7467600"/>
              <a:gd name="connsiteY538" fmla="*/ 3303048 h 6858000"/>
              <a:gd name="connsiteX539" fmla="*/ 4305321 w 7467600"/>
              <a:gd name="connsiteY539" fmla="*/ 3256953 h 6858000"/>
              <a:gd name="connsiteX540" fmla="*/ 4949299 w 7467600"/>
              <a:gd name="connsiteY540" fmla="*/ 3766336 h 6858000"/>
              <a:gd name="connsiteX541" fmla="*/ 5291452 w 7467600"/>
              <a:gd name="connsiteY541" fmla="*/ 4076801 h 6858000"/>
              <a:gd name="connsiteX542" fmla="*/ 5434998 w 7467600"/>
              <a:gd name="connsiteY542" fmla="*/ 4254100 h 6858000"/>
              <a:gd name="connsiteX543" fmla="*/ 5351015 w 7467600"/>
              <a:gd name="connsiteY543" fmla="*/ 3760989 h 6858000"/>
              <a:gd name="connsiteX544" fmla="*/ 5413780 w 7467600"/>
              <a:gd name="connsiteY544" fmla="*/ 2966265 h 6858000"/>
              <a:gd name="connsiteX545" fmla="*/ 5425627 w 7467600"/>
              <a:gd name="connsiteY545" fmla="*/ 2954192 h 6858000"/>
              <a:gd name="connsiteX546" fmla="*/ 6604735 w 7467600"/>
              <a:gd name="connsiteY546" fmla="*/ 2041381 h 6858000"/>
              <a:gd name="connsiteX547" fmla="*/ 7204487 w 7467600"/>
              <a:gd name="connsiteY547" fmla="*/ 2742112 h 6858000"/>
              <a:gd name="connsiteX548" fmla="*/ 7131592 w 7467600"/>
              <a:gd name="connsiteY548" fmla="*/ 2672096 h 6858000"/>
              <a:gd name="connsiteX549" fmla="*/ 6996344 w 7467600"/>
              <a:gd name="connsiteY549" fmla="*/ 2518310 h 6858000"/>
              <a:gd name="connsiteX550" fmla="*/ 6735495 w 7467600"/>
              <a:gd name="connsiteY550" fmla="*/ 2196890 h 6858000"/>
              <a:gd name="connsiteX551" fmla="*/ 6721901 w 7467600"/>
              <a:gd name="connsiteY551" fmla="*/ 2179274 h 6858000"/>
              <a:gd name="connsiteX552" fmla="*/ 6604735 w 7467600"/>
              <a:gd name="connsiteY552" fmla="*/ 2041381 h 6858000"/>
              <a:gd name="connsiteX553" fmla="*/ 6591670 w 7467600"/>
              <a:gd name="connsiteY553" fmla="*/ 1988277 h 6858000"/>
              <a:gd name="connsiteX554" fmla="*/ 6747349 w 7467600"/>
              <a:gd name="connsiteY554" fmla="*/ 2160069 h 6858000"/>
              <a:gd name="connsiteX555" fmla="*/ 6760943 w 7467600"/>
              <a:gd name="connsiteY555" fmla="*/ 2177686 h 6858000"/>
              <a:gd name="connsiteX556" fmla="*/ 7021065 w 7467600"/>
              <a:gd name="connsiteY556" fmla="*/ 2498102 h 6858000"/>
              <a:gd name="connsiteX557" fmla="*/ 7155223 w 7467600"/>
              <a:gd name="connsiteY557" fmla="*/ 2650386 h 6858000"/>
              <a:gd name="connsiteX558" fmla="*/ 7203167 w 7467600"/>
              <a:gd name="connsiteY558" fmla="*/ 2697288 h 6858000"/>
              <a:gd name="connsiteX559" fmla="*/ 6937703 w 7467600"/>
              <a:gd name="connsiteY559" fmla="*/ 2321981 h 6858000"/>
              <a:gd name="connsiteX560" fmla="*/ 6591670 w 7467600"/>
              <a:gd name="connsiteY560" fmla="*/ 1988277 h 6858000"/>
              <a:gd name="connsiteX561" fmla="*/ 5798671 w 7467600"/>
              <a:gd name="connsiteY561" fmla="*/ 1981601 h 6858000"/>
              <a:gd name="connsiteX562" fmla="*/ 5754709 w 7467600"/>
              <a:gd name="connsiteY562" fmla="*/ 2071454 h 6858000"/>
              <a:gd name="connsiteX563" fmla="*/ 5763044 w 7467600"/>
              <a:gd name="connsiteY563" fmla="*/ 2842206 h 6858000"/>
              <a:gd name="connsiteX564" fmla="*/ 5764974 w 7467600"/>
              <a:gd name="connsiteY564" fmla="*/ 2799609 h 6858000"/>
              <a:gd name="connsiteX565" fmla="*/ 5767665 w 7467600"/>
              <a:gd name="connsiteY565" fmla="*/ 2666409 h 6858000"/>
              <a:gd name="connsiteX566" fmla="*/ 5763055 w 7467600"/>
              <a:gd name="connsiteY566" fmla="*/ 2579705 h 6858000"/>
              <a:gd name="connsiteX567" fmla="*/ 5758079 w 7467600"/>
              <a:gd name="connsiteY567" fmla="*/ 2492508 h 6858000"/>
              <a:gd name="connsiteX568" fmla="*/ 5779325 w 7467600"/>
              <a:gd name="connsiteY568" fmla="*/ 2197069 h 6858000"/>
              <a:gd name="connsiteX569" fmla="*/ 5798671 w 7467600"/>
              <a:gd name="connsiteY569" fmla="*/ 1981601 h 6858000"/>
              <a:gd name="connsiteX570" fmla="*/ 5829202 w 7467600"/>
              <a:gd name="connsiteY570" fmla="*/ 1971679 h 6858000"/>
              <a:gd name="connsiteX571" fmla="*/ 5809558 w 7467600"/>
              <a:gd name="connsiteY571" fmla="*/ 2198043 h 6858000"/>
              <a:gd name="connsiteX572" fmla="*/ 5788653 w 7467600"/>
              <a:gd name="connsiteY572" fmla="*/ 2489430 h 6858000"/>
              <a:gd name="connsiteX573" fmla="*/ 5793439 w 7467600"/>
              <a:gd name="connsiteY573" fmla="*/ 2575235 h 6858000"/>
              <a:gd name="connsiteX574" fmla="*/ 5796837 w 7467600"/>
              <a:gd name="connsiteY574" fmla="*/ 2637633 h 6858000"/>
              <a:gd name="connsiteX575" fmla="*/ 5818614 w 7467600"/>
              <a:gd name="connsiteY575" fmla="*/ 2473055 h 6858000"/>
              <a:gd name="connsiteX576" fmla="*/ 5829202 w 7467600"/>
              <a:gd name="connsiteY576" fmla="*/ 1971679 h 6858000"/>
              <a:gd name="connsiteX577" fmla="*/ 5911389 w 7467600"/>
              <a:gd name="connsiteY577" fmla="*/ 1898371 h 6858000"/>
              <a:gd name="connsiteX578" fmla="*/ 6237627 w 7467600"/>
              <a:gd name="connsiteY578" fmla="*/ 2231921 h 6858000"/>
              <a:gd name="connsiteX579" fmla="*/ 5911389 w 7467600"/>
              <a:gd name="connsiteY579" fmla="*/ 1898371 h 6858000"/>
              <a:gd name="connsiteX580" fmla="*/ 6944437 w 7467600"/>
              <a:gd name="connsiteY580" fmla="*/ 1575402 h 6858000"/>
              <a:gd name="connsiteX581" fmla="*/ 6304730 w 7467600"/>
              <a:gd name="connsiteY581" fmla="*/ 1766654 h 6858000"/>
              <a:gd name="connsiteX582" fmla="*/ 6944437 w 7467600"/>
              <a:gd name="connsiteY582" fmla="*/ 1575402 h 6858000"/>
              <a:gd name="connsiteX583" fmla="*/ 7019523 w 7467600"/>
              <a:gd name="connsiteY583" fmla="*/ 1519450 h 6858000"/>
              <a:gd name="connsiteX584" fmla="*/ 6298091 w 7467600"/>
              <a:gd name="connsiteY584" fmla="*/ 1737122 h 6858000"/>
              <a:gd name="connsiteX585" fmla="*/ 7019523 w 7467600"/>
              <a:gd name="connsiteY585" fmla="*/ 1519450 h 6858000"/>
              <a:gd name="connsiteX586" fmla="*/ 2399523 w 7467600"/>
              <a:gd name="connsiteY586" fmla="*/ 1428234 h 6858000"/>
              <a:gd name="connsiteX587" fmla="*/ 2224982 w 7467600"/>
              <a:gd name="connsiteY587" fmla="*/ 1826201 h 6858000"/>
              <a:gd name="connsiteX588" fmla="*/ 2096099 w 7467600"/>
              <a:gd name="connsiteY588" fmla="*/ 2345900 h 6858000"/>
              <a:gd name="connsiteX589" fmla="*/ 2283317 w 7467600"/>
              <a:gd name="connsiteY589" fmla="*/ 1796925 h 6858000"/>
              <a:gd name="connsiteX590" fmla="*/ 2399523 w 7467600"/>
              <a:gd name="connsiteY590" fmla="*/ 1428234 h 6858000"/>
              <a:gd name="connsiteX591" fmla="*/ 2448558 w 7467600"/>
              <a:gd name="connsiteY591" fmla="*/ 1373435 h 6858000"/>
              <a:gd name="connsiteX592" fmla="*/ 2312521 w 7467600"/>
              <a:gd name="connsiteY592" fmla="*/ 1806140 h 6858000"/>
              <a:gd name="connsiteX593" fmla="*/ 2127533 w 7467600"/>
              <a:gd name="connsiteY593" fmla="*/ 2348380 h 6858000"/>
              <a:gd name="connsiteX594" fmla="*/ 2358080 w 7467600"/>
              <a:gd name="connsiteY594" fmla="*/ 1866134 h 6858000"/>
              <a:gd name="connsiteX595" fmla="*/ 2407436 w 7467600"/>
              <a:gd name="connsiteY595" fmla="*/ 1651070 h 6858000"/>
              <a:gd name="connsiteX596" fmla="*/ 2448558 w 7467600"/>
              <a:gd name="connsiteY596" fmla="*/ 1373435 h 6858000"/>
              <a:gd name="connsiteX597" fmla="*/ 278707 w 7467600"/>
              <a:gd name="connsiteY597" fmla="*/ 1352270 h 6858000"/>
              <a:gd name="connsiteX598" fmla="*/ 321570 w 7467600"/>
              <a:gd name="connsiteY598" fmla="*/ 1861610 h 6858000"/>
              <a:gd name="connsiteX599" fmla="*/ 294281 w 7467600"/>
              <a:gd name="connsiteY599" fmla="*/ 1440658 h 6858000"/>
              <a:gd name="connsiteX600" fmla="*/ 278707 w 7467600"/>
              <a:gd name="connsiteY600" fmla="*/ 1352270 h 6858000"/>
              <a:gd name="connsiteX601" fmla="*/ 1423821 w 7467600"/>
              <a:gd name="connsiteY601" fmla="*/ 1351958 h 6858000"/>
              <a:gd name="connsiteX602" fmla="*/ 1638521 w 7467600"/>
              <a:gd name="connsiteY602" fmla="*/ 1908470 h 6858000"/>
              <a:gd name="connsiteX603" fmla="*/ 1754199 w 7467600"/>
              <a:gd name="connsiteY603" fmla="*/ 2149284 h 6858000"/>
              <a:gd name="connsiteX604" fmla="*/ 1908359 w 7467600"/>
              <a:gd name="connsiteY604" fmla="*/ 2364988 h 6858000"/>
              <a:gd name="connsiteX605" fmla="*/ 1647661 w 7467600"/>
              <a:gd name="connsiteY605" fmla="*/ 1825945 h 6858000"/>
              <a:gd name="connsiteX606" fmla="*/ 1423821 w 7467600"/>
              <a:gd name="connsiteY606" fmla="*/ 1351958 h 6858000"/>
              <a:gd name="connsiteX607" fmla="*/ 1431890 w 7467600"/>
              <a:gd name="connsiteY607" fmla="*/ 1306475 h 6858000"/>
              <a:gd name="connsiteX608" fmla="*/ 1507597 w 7467600"/>
              <a:gd name="connsiteY608" fmla="*/ 1446132 h 6858000"/>
              <a:gd name="connsiteX609" fmla="*/ 1674586 w 7467600"/>
              <a:gd name="connsiteY609" fmla="*/ 1813832 h 6858000"/>
              <a:gd name="connsiteX610" fmla="*/ 1815950 w 7467600"/>
              <a:gd name="connsiteY610" fmla="*/ 2128564 h 6858000"/>
              <a:gd name="connsiteX611" fmla="*/ 1984242 w 7467600"/>
              <a:gd name="connsiteY611" fmla="*/ 2430829 h 6858000"/>
              <a:gd name="connsiteX612" fmla="*/ 2014023 w 7467600"/>
              <a:gd name="connsiteY612" fmla="*/ 2450995 h 6858000"/>
              <a:gd name="connsiteX613" fmla="*/ 1747337 w 7467600"/>
              <a:gd name="connsiteY613" fmla="*/ 1855264 h 6858000"/>
              <a:gd name="connsiteX614" fmla="*/ 1533749 w 7467600"/>
              <a:gd name="connsiteY614" fmla="*/ 1478656 h 6858000"/>
              <a:gd name="connsiteX615" fmla="*/ 1431890 w 7467600"/>
              <a:gd name="connsiteY615" fmla="*/ 1306475 h 6858000"/>
              <a:gd name="connsiteX616" fmla="*/ 5052692 w 7467600"/>
              <a:gd name="connsiteY616" fmla="*/ 1292994 h 6858000"/>
              <a:gd name="connsiteX617" fmla="*/ 5200661 w 7467600"/>
              <a:gd name="connsiteY617" fmla="*/ 1635186 h 6858000"/>
              <a:gd name="connsiteX618" fmla="*/ 5297138 w 7467600"/>
              <a:gd name="connsiteY618" fmla="*/ 1906351 h 6858000"/>
              <a:gd name="connsiteX619" fmla="*/ 5052692 w 7467600"/>
              <a:gd name="connsiteY619" fmla="*/ 1292994 h 6858000"/>
              <a:gd name="connsiteX620" fmla="*/ 5009948 w 7467600"/>
              <a:gd name="connsiteY620" fmla="*/ 1273619 h 6858000"/>
              <a:gd name="connsiteX621" fmla="*/ 5121777 w 7467600"/>
              <a:gd name="connsiteY621" fmla="*/ 1654213 h 6858000"/>
              <a:gd name="connsiteX622" fmla="*/ 5293545 w 7467600"/>
              <a:gd name="connsiteY622" fmla="*/ 2072247 h 6858000"/>
              <a:gd name="connsiteX623" fmla="*/ 5294042 w 7467600"/>
              <a:gd name="connsiteY623" fmla="*/ 2065019 h 6858000"/>
              <a:gd name="connsiteX624" fmla="*/ 5171936 w 7467600"/>
              <a:gd name="connsiteY624" fmla="*/ 1647613 h 6858000"/>
              <a:gd name="connsiteX625" fmla="*/ 5009948 w 7467600"/>
              <a:gd name="connsiteY625" fmla="*/ 1273619 h 6858000"/>
              <a:gd name="connsiteX626" fmla="*/ 655236 w 7467600"/>
              <a:gd name="connsiteY626" fmla="*/ 1268632 h 6858000"/>
              <a:gd name="connsiteX627" fmla="*/ 839521 w 7467600"/>
              <a:gd name="connsiteY627" fmla="*/ 1685315 h 6858000"/>
              <a:gd name="connsiteX628" fmla="*/ 1109416 w 7467600"/>
              <a:gd name="connsiteY628" fmla="*/ 2061663 h 6858000"/>
              <a:gd name="connsiteX629" fmla="*/ 1298300 w 7467600"/>
              <a:gd name="connsiteY629" fmla="*/ 2247742 h 6858000"/>
              <a:gd name="connsiteX630" fmla="*/ 1125871 w 7467600"/>
              <a:gd name="connsiteY630" fmla="*/ 1989513 h 6858000"/>
              <a:gd name="connsiteX631" fmla="*/ 981574 w 7467600"/>
              <a:gd name="connsiteY631" fmla="*/ 1783157 h 6858000"/>
              <a:gd name="connsiteX632" fmla="*/ 922198 w 7467600"/>
              <a:gd name="connsiteY632" fmla="*/ 1677437 h 6858000"/>
              <a:gd name="connsiteX633" fmla="*/ 869293 w 7467600"/>
              <a:gd name="connsiteY633" fmla="*/ 1583214 h 6858000"/>
              <a:gd name="connsiteX634" fmla="*/ 751431 w 7467600"/>
              <a:gd name="connsiteY634" fmla="*/ 1405731 h 6858000"/>
              <a:gd name="connsiteX635" fmla="*/ 655236 w 7467600"/>
              <a:gd name="connsiteY635" fmla="*/ 1268632 h 6858000"/>
              <a:gd name="connsiteX636" fmla="*/ 6516292 w 7467600"/>
              <a:gd name="connsiteY636" fmla="*/ 1263064 h 6858000"/>
              <a:gd name="connsiteX637" fmla="*/ 5736320 w 7467600"/>
              <a:gd name="connsiteY637" fmla="*/ 1501803 h 6858000"/>
              <a:gd name="connsiteX638" fmla="*/ 6516292 w 7467600"/>
              <a:gd name="connsiteY638" fmla="*/ 1263064 h 6858000"/>
              <a:gd name="connsiteX639" fmla="*/ 291466 w 7467600"/>
              <a:gd name="connsiteY639" fmla="*/ 1250369 h 6858000"/>
              <a:gd name="connsiteX640" fmla="*/ 323180 w 7467600"/>
              <a:gd name="connsiteY640" fmla="*/ 1435283 h 6858000"/>
              <a:gd name="connsiteX641" fmla="*/ 349381 w 7467600"/>
              <a:gd name="connsiteY641" fmla="*/ 1875041 h 6858000"/>
              <a:gd name="connsiteX642" fmla="*/ 374363 w 7467600"/>
              <a:gd name="connsiteY642" fmla="*/ 1506494 h 6858000"/>
              <a:gd name="connsiteX643" fmla="*/ 302168 w 7467600"/>
              <a:gd name="connsiteY643" fmla="*/ 1274495 h 6858000"/>
              <a:gd name="connsiteX644" fmla="*/ 291466 w 7467600"/>
              <a:gd name="connsiteY644" fmla="*/ 1250369 h 6858000"/>
              <a:gd name="connsiteX645" fmla="*/ 678222 w 7467600"/>
              <a:gd name="connsiteY645" fmla="*/ 1248670 h 6858000"/>
              <a:gd name="connsiteX646" fmla="*/ 775536 w 7467600"/>
              <a:gd name="connsiteY646" fmla="*/ 1388015 h 6858000"/>
              <a:gd name="connsiteX647" fmla="*/ 894529 w 7467600"/>
              <a:gd name="connsiteY647" fmla="*/ 1567739 h 6858000"/>
              <a:gd name="connsiteX648" fmla="*/ 948000 w 7467600"/>
              <a:gd name="connsiteY648" fmla="*/ 1663088 h 6858000"/>
              <a:gd name="connsiteX649" fmla="*/ 1006812 w 7467600"/>
              <a:gd name="connsiteY649" fmla="*/ 1767683 h 6858000"/>
              <a:gd name="connsiteX650" fmla="*/ 1149133 w 7467600"/>
              <a:gd name="connsiteY650" fmla="*/ 1971513 h 6858000"/>
              <a:gd name="connsiteX651" fmla="*/ 1333952 w 7467600"/>
              <a:gd name="connsiteY651" fmla="*/ 2251620 h 6858000"/>
              <a:gd name="connsiteX652" fmla="*/ 1337329 w 7467600"/>
              <a:gd name="connsiteY652" fmla="*/ 2258350 h 6858000"/>
              <a:gd name="connsiteX653" fmla="*/ 1014726 w 7467600"/>
              <a:gd name="connsiteY653" fmla="*/ 1615556 h 6858000"/>
              <a:gd name="connsiteX654" fmla="*/ 678222 w 7467600"/>
              <a:gd name="connsiteY654" fmla="*/ 1248670 h 6858000"/>
              <a:gd name="connsiteX655" fmla="*/ 6691602 w 7467600"/>
              <a:gd name="connsiteY655" fmla="*/ 1140573 h 6858000"/>
              <a:gd name="connsiteX656" fmla="*/ 6571100 w 7467600"/>
              <a:gd name="connsiteY656" fmla="*/ 1183662 h 6858000"/>
              <a:gd name="connsiteX657" fmla="*/ 6241687 w 7467600"/>
              <a:gd name="connsiteY657" fmla="*/ 1257600 h 6858000"/>
              <a:gd name="connsiteX658" fmla="*/ 5693009 w 7467600"/>
              <a:gd name="connsiteY658" fmla="*/ 1478256 h 6858000"/>
              <a:gd name="connsiteX659" fmla="*/ 6548420 w 7467600"/>
              <a:gd name="connsiteY659" fmla="*/ 1214599 h 6858000"/>
              <a:gd name="connsiteX660" fmla="*/ 6605473 w 7467600"/>
              <a:gd name="connsiteY660" fmla="*/ 1184686 h 6858000"/>
              <a:gd name="connsiteX661" fmla="*/ 6691602 w 7467600"/>
              <a:gd name="connsiteY661" fmla="*/ 1140573 h 6858000"/>
              <a:gd name="connsiteX662" fmla="*/ 4002475 w 7467600"/>
              <a:gd name="connsiteY662" fmla="*/ 1037802 h 6858000"/>
              <a:gd name="connsiteX663" fmla="*/ 4000324 w 7467600"/>
              <a:gd name="connsiteY663" fmla="*/ 1039362 h 6858000"/>
              <a:gd name="connsiteX664" fmla="*/ 4002862 w 7467600"/>
              <a:gd name="connsiteY664" fmla="*/ 1042866 h 6858000"/>
              <a:gd name="connsiteX665" fmla="*/ 4002475 w 7467600"/>
              <a:gd name="connsiteY665" fmla="*/ 1037802 h 6858000"/>
              <a:gd name="connsiteX666" fmla="*/ 506322 w 7467600"/>
              <a:gd name="connsiteY666" fmla="*/ 1020997 h 6858000"/>
              <a:gd name="connsiteX667" fmla="*/ 533068 w 7467600"/>
              <a:gd name="connsiteY667" fmla="*/ 1029409 h 6858000"/>
              <a:gd name="connsiteX668" fmla="*/ 1232525 w 7467600"/>
              <a:gd name="connsiteY668" fmla="*/ 1804675 h 6858000"/>
              <a:gd name="connsiteX669" fmla="*/ 1388858 w 7467600"/>
              <a:gd name="connsiteY669" fmla="*/ 2368011 h 6858000"/>
              <a:gd name="connsiteX670" fmla="*/ 1384098 w 7467600"/>
              <a:gd name="connsiteY670" fmla="*/ 2378125 h 6858000"/>
              <a:gd name="connsiteX671" fmla="*/ 1425393 w 7467600"/>
              <a:gd name="connsiteY671" fmla="*/ 2589124 h 6858000"/>
              <a:gd name="connsiteX672" fmla="*/ 1424001 w 7467600"/>
              <a:gd name="connsiteY672" fmla="*/ 2597541 h 6858000"/>
              <a:gd name="connsiteX673" fmla="*/ 2152729 w 7467600"/>
              <a:gd name="connsiteY673" fmla="*/ 2864487 h 6858000"/>
              <a:gd name="connsiteX674" fmla="*/ 2020609 w 7467600"/>
              <a:gd name="connsiteY674" fmla="*/ 2539671 h 6858000"/>
              <a:gd name="connsiteX675" fmla="*/ 2018920 w 7467600"/>
              <a:gd name="connsiteY675" fmla="*/ 2536309 h 6858000"/>
              <a:gd name="connsiteX676" fmla="*/ 1342441 w 7467600"/>
              <a:gd name="connsiteY676" fmla="*/ 1173017 h 6858000"/>
              <a:gd name="connsiteX677" fmla="*/ 1367925 w 7467600"/>
              <a:gd name="connsiteY677" fmla="*/ 1135648 h 6858000"/>
              <a:gd name="connsiteX678" fmla="*/ 1771401 w 7467600"/>
              <a:gd name="connsiteY678" fmla="*/ 1806673 h 6858000"/>
              <a:gd name="connsiteX679" fmla="*/ 1972385 w 7467600"/>
              <a:gd name="connsiteY679" fmla="*/ 2198735 h 6858000"/>
              <a:gd name="connsiteX680" fmla="*/ 2040892 w 7467600"/>
              <a:gd name="connsiteY680" fmla="*/ 2405205 h 6858000"/>
              <a:gd name="connsiteX681" fmla="*/ 2131689 w 7467600"/>
              <a:gd name="connsiteY681" fmla="*/ 1936926 h 6858000"/>
              <a:gd name="connsiteX682" fmla="*/ 2454820 w 7467600"/>
              <a:gd name="connsiteY682" fmla="*/ 1248808 h 6858000"/>
              <a:gd name="connsiteX683" fmla="*/ 2492512 w 7467600"/>
              <a:gd name="connsiteY683" fmla="*/ 1302920 h 6858000"/>
              <a:gd name="connsiteX684" fmla="*/ 2081216 w 7467600"/>
              <a:gd name="connsiteY684" fmla="*/ 2527513 h 6858000"/>
              <a:gd name="connsiteX685" fmla="*/ 2081211 w 7467600"/>
              <a:gd name="connsiteY685" fmla="*/ 2528916 h 6858000"/>
              <a:gd name="connsiteX686" fmla="*/ 2199067 w 7467600"/>
              <a:gd name="connsiteY686" fmla="*/ 2884061 h 6858000"/>
              <a:gd name="connsiteX687" fmla="*/ 3192586 w 7467600"/>
              <a:gd name="connsiteY687" fmla="*/ 3411496 h 6858000"/>
              <a:gd name="connsiteX688" fmla="*/ 3182620 w 7467600"/>
              <a:gd name="connsiteY688" fmla="*/ 3483279 h 6858000"/>
              <a:gd name="connsiteX689" fmla="*/ 2435119 w 7467600"/>
              <a:gd name="connsiteY689" fmla="*/ 3080173 h 6858000"/>
              <a:gd name="connsiteX690" fmla="*/ 2410152 w 7467600"/>
              <a:gd name="connsiteY690" fmla="*/ 3063751 h 6858000"/>
              <a:gd name="connsiteX691" fmla="*/ 2408099 w 7467600"/>
              <a:gd name="connsiteY691" fmla="*/ 3064403 h 6858000"/>
              <a:gd name="connsiteX692" fmla="*/ 2407218 w 7467600"/>
              <a:gd name="connsiteY692" fmla="*/ 3070324 h 6858000"/>
              <a:gd name="connsiteX693" fmla="*/ 2380138 w 7467600"/>
              <a:gd name="connsiteY693" fmla="*/ 3099341 h 6858000"/>
              <a:gd name="connsiteX694" fmla="*/ 1765923 w 7467600"/>
              <a:gd name="connsiteY694" fmla="*/ 3581043 h 6858000"/>
              <a:gd name="connsiteX695" fmla="*/ 1702258 w 7467600"/>
              <a:gd name="connsiteY695" fmla="*/ 3612286 h 6858000"/>
              <a:gd name="connsiteX696" fmla="*/ 1538370 w 7467600"/>
              <a:gd name="connsiteY696" fmla="*/ 3811804 h 6858000"/>
              <a:gd name="connsiteX697" fmla="*/ 542867 w 7467600"/>
              <a:gd name="connsiteY697" fmla="*/ 4944092 h 6858000"/>
              <a:gd name="connsiteX698" fmla="*/ 515800 w 7467600"/>
              <a:gd name="connsiteY698" fmla="*/ 4862180 h 6858000"/>
              <a:gd name="connsiteX699" fmla="*/ 909145 w 7467600"/>
              <a:gd name="connsiteY699" fmla="*/ 4199225 h 6858000"/>
              <a:gd name="connsiteX700" fmla="*/ 1214067 w 7467600"/>
              <a:gd name="connsiteY700" fmla="*/ 3908561 h 6858000"/>
              <a:gd name="connsiteX701" fmla="*/ 640967 w 7467600"/>
              <a:gd name="connsiteY701" fmla="*/ 4105601 h 6858000"/>
              <a:gd name="connsiteX702" fmla="*/ 112563 w 7467600"/>
              <a:gd name="connsiteY702" fmla="*/ 4396952 h 6858000"/>
              <a:gd name="connsiteX703" fmla="*/ 0 w 7467600"/>
              <a:gd name="connsiteY703" fmla="*/ 4466006 h 6858000"/>
              <a:gd name="connsiteX704" fmla="*/ 0 w 7467600"/>
              <a:gd name="connsiteY704" fmla="*/ 4233763 h 6858000"/>
              <a:gd name="connsiteX705" fmla="*/ 36881 w 7467600"/>
              <a:gd name="connsiteY705" fmla="*/ 4200118 h 6858000"/>
              <a:gd name="connsiteX706" fmla="*/ 910534 w 7467600"/>
              <a:gd name="connsiteY706" fmla="*/ 3629753 h 6858000"/>
              <a:gd name="connsiteX707" fmla="*/ 1578717 w 7467600"/>
              <a:gd name="connsiteY707" fmla="*/ 3575982 h 6858000"/>
              <a:gd name="connsiteX708" fmla="*/ 2338780 w 7467600"/>
              <a:gd name="connsiteY708" fmla="*/ 3033725 h 6858000"/>
              <a:gd name="connsiteX709" fmla="*/ 1807991 w 7467600"/>
              <a:gd name="connsiteY709" fmla="*/ 2807184 h 6858000"/>
              <a:gd name="connsiteX710" fmla="*/ 1416358 w 7467600"/>
              <a:gd name="connsiteY710" fmla="*/ 3112571 h 6858000"/>
              <a:gd name="connsiteX711" fmla="*/ 939066 w 7467600"/>
              <a:gd name="connsiteY711" fmla="*/ 3378798 h 6858000"/>
              <a:gd name="connsiteX712" fmla="*/ 115099 w 7467600"/>
              <a:gd name="connsiteY712" fmla="*/ 3607650 h 6858000"/>
              <a:gd name="connsiteX713" fmla="*/ 97284 w 7467600"/>
              <a:gd name="connsiteY713" fmla="*/ 3520393 h 6858000"/>
              <a:gd name="connsiteX714" fmla="*/ 922050 w 7467600"/>
              <a:gd name="connsiteY714" fmla="*/ 3074867 h 6858000"/>
              <a:gd name="connsiteX715" fmla="*/ 1405265 w 7467600"/>
              <a:gd name="connsiteY715" fmla="*/ 3016319 h 6858000"/>
              <a:gd name="connsiteX716" fmla="*/ 1407512 w 7467600"/>
              <a:gd name="connsiteY716" fmla="*/ 3018001 h 6858000"/>
              <a:gd name="connsiteX717" fmla="*/ 1726266 w 7467600"/>
              <a:gd name="connsiteY717" fmla="*/ 2777274 h 6858000"/>
              <a:gd name="connsiteX718" fmla="*/ 625390 w 7467600"/>
              <a:gd name="connsiteY718" fmla="*/ 2514541 h 6858000"/>
              <a:gd name="connsiteX719" fmla="*/ 619799 w 7467600"/>
              <a:gd name="connsiteY719" fmla="*/ 2527180 h 6858000"/>
              <a:gd name="connsiteX720" fmla="*/ 310030 w 7467600"/>
              <a:gd name="connsiteY720" fmla="*/ 2771818 h 6858000"/>
              <a:gd name="connsiteX721" fmla="*/ 173877 w 7467600"/>
              <a:gd name="connsiteY721" fmla="*/ 2937056 h 6858000"/>
              <a:gd name="connsiteX722" fmla="*/ 77889 w 7467600"/>
              <a:gd name="connsiteY722" fmla="*/ 3138440 h 6858000"/>
              <a:gd name="connsiteX723" fmla="*/ 0 w 7467600"/>
              <a:gd name="connsiteY723" fmla="*/ 3271395 h 6858000"/>
              <a:gd name="connsiteX724" fmla="*/ 0 w 7467600"/>
              <a:gd name="connsiteY724" fmla="*/ 3153002 h 6858000"/>
              <a:gd name="connsiteX725" fmla="*/ 2386 w 7467600"/>
              <a:gd name="connsiteY725" fmla="*/ 3149203 h 6858000"/>
              <a:gd name="connsiteX726" fmla="*/ 89753 w 7467600"/>
              <a:gd name="connsiteY726" fmla="*/ 2987702 h 6858000"/>
              <a:gd name="connsiteX727" fmla="*/ 76869 w 7467600"/>
              <a:gd name="connsiteY727" fmla="*/ 3005404 h 6858000"/>
              <a:gd name="connsiteX728" fmla="*/ 32049 w 7467600"/>
              <a:gd name="connsiteY728" fmla="*/ 3065814 h 6858000"/>
              <a:gd name="connsiteX729" fmla="*/ 0 w 7467600"/>
              <a:gd name="connsiteY729" fmla="*/ 3108744 h 6858000"/>
              <a:gd name="connsiteX730" fmla="*/ 0 w 7467600"/>
              <a:gd name="connsiteY730" fmla="*/ 3058059 h 6858000"/>
              <a:gd name="connsiteX731" fmla="*/ 7610 w 7467600"/>
              <a:gd name="connsiteY731" fmla="*/ 3047889 h 6858000"/>
              <a:gd name="connsiteX732" fmla="*/ 52419 w 7467600"/>
              <a:gd name="connsiteY732" fmla="*/ 2987479 h 6858000"/>
              <a:gd name="connsiteX733" fmla="*/ 59142 w 7467600"/>
              <a:gd name="connsiteY733" fmla="*/ 2978488 h 6858000"/>
              <a:gd name="connsiteX734" fmla="*/ 0 w 7467600"/>
              <a:gd name="connsiteY734" fmla="*/ 3015334 h 6858000"/>
              <a:gd name="connsiteX735" fmla="*/ 0 w 7467600"/>
              <a:gd name="connsiteY735" fmla="*/ 2914286 h 6858000"/>
              <a:gd name="connsiteX736" fmla="*/ 36383 w 7467600"/>
              <a:gd name="connsiteY736" fmla="*/ 2901128 h 6858000"/>
              <a:gd name="connsiteX737" fmla="*/ 156329 w 7467600"/>
              <a:gd name="connsiteY737" fmla="*/ 2840533 h 6858000"/>
              <a:gd name="connsiteX738" fmla="*/ 358355 w 7467600"/>
              <a:gd name="connsiteY738" fmla="*/ 2620471 h 6858000"/>
              <a:gd name="connsiteX739" fmla="*/ 510577 w 7467600"/>
              <a:gd name="connsiteY739" fmla="*/ 2501244 h 6858000"/>
              <a:gd name="connsiteX740" fmla="*/ 211967 w 7467600"/>
              <a:gd name="connsiteY740" fmla="*/ 2479171 h 6858000"/>
              <a:gd name="connsiteX741" fmla="*/ 0 w 7467600"/>
              <a:gd name="connsiteY741" fmla="*/ 2476398 h 6858000"/>
              <a:gd name="connsiteX742" fmla="*/ 0 w 7467600"/>
              <a:gd name="connsiteY742" fmla="*/ 2389189 h 6858000"/>
              <a:gd name="connsiteX743" fmla="*/ 103062 w 7467600"/>
              <a:gd name="connsiteY743" fmla="*/ 2389518 h 6858000"/>
              <a:gd name="connsiteX744" fmla="*/ 510734 w 7467600"/>
              <a:gd name="connsiteY744" fmla="*/ 2416201 h 6858000"/>
              <a:gd name="connsiteX745" fmla="*/ 279257 w 7467600"/>
              <a:gd name="connsiteY745" fmla="*/ 2092102 h 6858000"/>
              <a:gd name="connsiteX746" fmla="*/ 65265 w 7467600"/>
              <a:gd name="connsiteY746" fmla="*/ 2006049 h 6858000"/>
              <a:gd name="connsiteX747" fmla="*/ 0 w 7467600"/>
              <a:gd name="connsiteY747" fmla="*/ 1982532 h 6858000"/>
              <a:gd name="connsiteX748" fmla="*/ 0 w 7467600"/>
              <a:gd name="connsiteY748" fmla="*/ 1912789 h 6858000"/>
              <a:gd name="connsiteX749" fmla="*/ 97460 w 7467600"/>
              <a:gd name="connsiteY749" fmla="*/ 1953725 h 6858000"/>
              <a:gd name="connsiteX750" fmla="*/ 221272 w 7467600"/>
              <a:gd name="connsiteY750" fmla="*/ 1980766 h 6858000"/>
              <a:gd name="connsiteX751" fmla="*/ 116765 w 7467600"/>
              <a:gd name="connsiteY751" fmla="*/ 1911033 h 6858000"/>
              <a:gd name="connsiteX752" fmla="*/ 16405 w 7467600"/>
              <a:gd name="connsiteY752" fmla="*/ 1803412 h 6858000"/>
              <a:gd name="connsiteX753" fmla="*/ 0 w 7467600"/>
              <a:gd name="connsiteY753" fmla="*/ 1784777 h 6858000"/>
              <a:gd name="connsiteX754" fmla="*/ 0 w 7467600"/>
              <a:gd name="connsiteY754" fmla="*/ 1740082 h 6858000"/>
              <a:gd name="connsiteX755" fmla="*/ 39394 w 7467600"/>
              <a:gd name="connsiteY755" fmla="*/ 1784856 h 6858000"/>
              <a:gd name="connsiteX756" fmla="*/ 135813 w 7467600"/>
              <a:gd name="connsiteY756" fmla="*/ 1888838 h 6858000"/>
              <a:gd name="connsiteX757" fmla="*/ 242575 w 7467600"/>
              <a:gd name="connsiteY757" fmla="*/ 1958841 h 6858000"/>
              <a:gd name="connsiteX758" fmla="*/ 82197 w 7467600"/>
              <a:gd name="connsiteY758" fmla="*/ 1754826 h 6858000"/>
              <a:gd name="connsiteX759" fmla="*/ 0 w 7467600"/>
              <a:gd name="connsiteY759" fmla="*/ 1679650 h 6858000"/>
              <a:gd name="connsiteX760" fmla="*/ 0 w 7467600"/>
              <a:gd name="connsiteY760" fmla="*/ 1602463 h 6858000"/>
              <a:gd name="connsiteX761" fmla="*/ 84689 w 7467600"/>
              <a:gd name="connsiteY761" fmla="*/ 1677442 h 6858000"/>
              <a:gd name="connsiteX762" fmla="*/ 298437 w 7467600"/>
              <a:gd name="connsiteY762" fmla="*/ 1968019 h 6858000"/>
              <a:gd name="connsiteX763" fmla="*/ 227269 w 7467600"/>
              <a:gd name="connsiteY763" fmla="*/ 1114064 h 6858000"/>
              <a:gd name="connsiteX764" fmla="*/ 248003 w 7467600"/>
              <a:gd name="connsiteY764" fmla="*/ 1089613 h 6858000"/>
              <a:gd name="connsiteX765" fmla="*/ 427020 w 7467600"/>
              <a:gd name="connsiteY765" fmla="*/ 1619803 h 6858000"/>
              <a:gd name="connsiteX766" fmla="*/ 340345 w 7467600"/>
              <a:gd name="connsiteY766" fmla="*/ 2027739 h 6858000"/>
              <a:gd name="connsiteX767" fmla="*/ 360865 w 7467600"/>
              <a:gd name="connsiteY767" fmla="*/ 2044827 h 6858000"/>
              <a:gd name="connsiteX768" fmla="*/ 560414 w 7467600"/>
              <a:gd name="connsiteY768" fmla="*/ 2421457 h 6858000"/>
              <a:gd name="connsiteX769" fmla="*/ 1359703 w 7467600"/>
              <a:gd name="connsiteY769" fmla="*/ 2578554 h 6858000"/>
              <a:gd name="connsiteX770" fmla="*/ 1359422 w 7467600"/>
              <a:gd name="connsiteY770" fmla="*/ 2577994 h 6858000"/>
              <a:gd name="connsiteX771" fmla="*/ 828701 w 7467600"/>
              <a:gd name="connsiteY771" fmla="*/ 1839520 h 6858000"/>
              <a:gd name="connsiteX772" fmla="*/ 494427 w 7467600"/>
              <a:gd name="connsiteY772" fmla="*/ 1092333 h 6858000"/>
              <a:gd name="connsiteX773" fmla="*/ 506322 w 7467600"/>
              <a:gd name="connsiteY773" fmla="*/ 1020997 h 6858000"/>
              <a:gd name="connsiteX774" fmla="*/ 4570198 w 7467600"/>
              <a:gd name="connsiteY774" fmla="*/ 978081 h 6858000"/>
              <a:gd name="connsiteX775" fmla="*/ 4523691 w 7467600"/>
              <a:gd name="connsiteY775" fmla="*/ 1127776 h 6858000"/>
              <a:gd name="connsiteX776" fmla="*/ 4509875 w 7467600"/>
              <a:gd name="connsiteY776" fmla="*/ 1167552 h 6858000"/>
              <a:gd name="connsiteX777" fmla="*/ 4478168 w 7467600"/>
              <a:gd name="connsiteY777" fmla="*/ 1260735 h 6858000"/>
              <a:gd name="connsiteX778" fmla="*/ 4409309 w 7467600"/>
              <a:gd name="connsiteY778" fmla="*/ 1666996 h 6858000"/>
              <a:gd name="connsiteX779" fmla="*/ 4370031 w 7467600"/>
              <a:gd name="connsiteY779" fmla="*/ 1955666 h 6858000"/>
              <a:gd name="connsiteX780" fmla="*/ 4570198 w 7467600"/>
              <a:gd name="connsiteY780" fmla="*/ 978081 h 6858000"/>
              <a:gd name="connsiteX781" fmla="*/ 4557898 w 7467600"/>
              <a:gd name="connsiteY781" fmla="*/ 900011 h 6858000"/>
              <a:gd name="connsiteX782" fmla="*/ 4344840 w 7467600"/>
              <a:gd name="connsiteY782" fmla="*/ 1922038 h 6858000"/>
              <a:gd name="connsiteX783" fmla="*/ 4378710 w 7467600"/>
              <a:gd name="connsiteY783" fmla="*/ 1665516 h 6858000"/>
              <a:gd name="connsiteX784" fmla="*/ 4448798 w 7467600"/>
              <a:gd name="connsiteY784" fmla="*/ 1253024 h 6858000"/>
              <a:gd name="connsiteX785" fmla="*/ 4480315 w 7467600"/>
              <a:gd name="connsiteY785" fmla="*/ 1158454 h 6858000"/>
              <a:gd name="connsiteX786" fmla="*/ 4494133 w 7467600"/>
              <a:gd name="connsiteY786" fmla="*/ 1118676 h 6858000"/>
              <a:gd name="connsiteX787" fmla="*/ 4557898 w 7467600"/>
              <a:gd name="connsiteY787" fmla="*/ 900011 h 6858000"/>
              <a:gd name="connsiteX788" fmla="*/ 5870151 w 7467600"/>
              <a:gd name="connsiteY788" fmla="*/ 898890 h 6858000"/>
              <a:gd name="connsiteX789" fmla="*/ 5861335 w 7467600"/>
              <a:gd name="connsiteY789" fmla="*/ 899177 h 6858000"/>
              <a:gd name="connsiteX790" fmla="*/ 5843702 w 7467600"/>
              <a:gd name="connsiteY790" fmla="*/ 899748 h 6858000"/>
              <a:gd name="connsiteX791" fmla="*/ 5651107 w 7467600"/>
              <a:gd name="connsiteY791" fmla="*/ 920306 h 6858000"/>
              <a:gd name="connsiteX792" fmla="*/ 5459407 w 7467600"/>
              <a:gd name="connsiteY792" fmla="*/ 940975 h 6858000"/>
              <a:gd name="connsiteX793" fmla="*/ 5374846 w 7467600"/>
              <a:gd name="connsiteY793" fmla="*/ 941988 h 6858000"/>
              <a:gd name="connsiteX794" fmla="*/ 5256105 w 7467600"/>
              <a:gd name="connsiteY794" fmla="*/ 945632 h 6858000"/>
              <a:gd name="connsiteX795" fmla="*/ 5107071 w 7467600"/>
              <a:gd name="connsiteY795" fmla="*/ 969720 h 6858000"/>
              <a:gd name="connsiteX796" fmla="*/ 4998681 w 7467600"/>
              <a:gd name="connsiteY796" fmla="*/ 988771 h 6858000"/>
              <a:gd name="connsiteX797" fmla="*/ 5870151 w 7467600"/>
              <a:gd name="connsiteY797" fmla="*/ 898890 h 6858000"/>
              <a:gd name="connsiteX798" fmla="*/ 5504425 w 7467600"/>
              <a:gd name="connsiteY798" fmla="*/ 848067 h 6858000"/>
              <a:gd name="connsiteX799" fmla="*/ 4968849 w 7467600"/>
              <a:gd name="connsiteY799" fmla="*/ 962318 h 6858000"/>
              <a:gd name="connsiteX800" fmla="*/ 5104039 w 7467600"/>
              <a:gd name="connsiteY800" fmla="*/ 940634 h 6858000"/>
              <a:gd name="connsiteX801" fmla="*/ 5256311 w 7467600"/>
              <a:gd name="connsiteY801" fmla="*/ 916490 h 6858000"/>
              <a:gd name="connsiteX802" fmla="*/ 5377381 w 7467600"/>
              <a:gd name="connsiteY802" fmla="*/ 912671 h 6858000"/>
              <a:gd name="connsiteX803" fmla="*/ 5460148 w 7467600"/>
              <a:gd name="connsiteY803" fmla="*/ 911442 h 6858000"/>
              <a:gd name="connsiteX804" fmla="*/ 5648971 w 7467600"/>
              <a:gd name="connsiteY804" fmla="*/ 891331 h 6858000"/>
              <a:gd name="connsiteX805" fmla="*/ 5844807 w 7467600"/>
              <a:gd name="connsiteY805" fmla="*/ 870718 h 6858000"/>
              <a:gd name="connsiteX806" fmla="*/ 5862975 w 7467600"/>
              <a:gd name="connsiteY806" fmla="*/ 869756 h 6858000"/>
              <a:gd name="connsiteX807" fmla="*/ 5920887 w 7467600"/>
              <a:gd name="connsiteY807" fmla="*/ 865929 h 6858000"/>
              <a:gd name="connsiteX808" fmla="*/ 5504425 w 7467600"/>
              <a:gd name="connsiteY808" fmla="*/ 848067 h 6858000"/>
              <a:gd name="connsiteX809" fmla="*/ 3607114 w 7467600"/>
              <a:gd name="connsiteY809" fmla="*/ 467441 h 6858000"/>
              <a:gd name="connsiteX810" fmla="*/ 3296242 w 7467600"/>
              <a:gd name="connsiteY810" fmla="*/ 807991 h 6858000"/>
              <a:gd name="connsiteX811" fmla="*/ 3174674 w 7467600"/>
              <a:gd name="connsiteY811" fmla="*/ 919759 h 6858000"/>
              <a:gd name="connsiteX812" fmla="*/ 3042978 w 7467600"/>
              <a:gd name="connsiteY812" fmla="*/ 1054894 h 6858000"/>
              <a:gd name="connsiteX813" fmla="*/ 2968914 w 7467600"/>
              <a:gd name="connsiteY813" fmla="*/ 1133756 h 6858000"/>
              <a:gd name="connsiteX814" fmla="*/ 3103823 w 7467600"/>
              <a:gd name="connsiteY814" fmla="*/ 1026814 h 6858000"/>
              <a:gd name="connsiteX815" fmla="*/ 3607114 w 7467600"/>
              <a:gd name="connsiteY815" fmla="*/ 467441 h 6858000"/>
              <a:gd name="connsiteX816" fmla="*/ 3744487 w 7467600"/>
              <a:gd name="connsiteY816" fmla="*/ 383136 h 6858000"/>
              <a:gd name="connsiteX817" fmla="*/ 3970213 w 7467600"/>
              <a:gd name="connsiteY817" fmla="*/ 995559 h 6858000"/>
              <a:gd name="connsiteX818" fmla="*/ 3744487 w 7467600"/>
              <a:gd name="connsiteY818" fmla="*/ 383136 h 6858000"/>
              <a:gd name="connsiteX819" fmla="*/ 3624562 w 7467600"/>
              <a:gd name="connsiteY819" fmla="*/ 367041 h 6858000"/>
              <a:gd name="connsiteX820" fmla="*/ 3489712 w 7467600"/>
              <a:gd name="connsiteY820" fmla="*/ 485386 h 6858000"/>
              <a:gd name="connsiteX821" fmla="*/ 3182994 w 7467600"/>
              <a:gd name="connsiteY821" fmla="*/ 828265 h 6858000"/>
              <a:gd name="connsiteX822" fmla="*/ 2892114 w 7467600"/>
              <a:gd name="connsiteY822" fmla="*/ 1172635 h 6858000"/>
              <a:gd name="connsiteX823" fmla="*/ 3021459 w 7467600"/>
              <a:gd name="connsiteY823" fmla="*/ 1035385 h 6858000"/>
              <a:gd name="connsiteX824" fmla="*/ 3153873 w 7467600"/>
              <a:gd name="connsiteY824" fmla="*/ 898971 h 6858000"/>
              <a:gd name="connsiteX825" fmla="*/ 3276511 w 7467600"/>
              <a:gd name="connsiteY825" fmla="*/ 786423 h 6858000"/>
              <a:gd name="connsiteX826" fmla="*/ 3584154 w 7467600"/>
              <a:gd name="connsiteY826" fmla="*/ 448218 h 6858000"/>
              <a:gd name="connsiteX827" fmla="*/ 3624562 w 7467600"/>
              <a:gd name="connsiteY827" fmla="*/ 367041 h 6858000"/>
              <a:gd name="connsiteX828" fmla="*/ 3766672 w 7467600"/>
              <a:gd name="connsiteY828" fmla="*/ 359429 h 6858000"/>
              <a:gd name="connsiteX829" fmla="*/ 3996338 w 7467600"/>
              <a:gd name="connsiteY829" fmla="*/ 968237 h 6858000"/>
              <a:gd name="connsiteX830" fmla="*/ 3766672 w 7467600"/>
              <a:gd name="connsiteY830" fmla="*/ 359429 h 6858000"/>
              <a:gd name="connsiteX831" fmla="*/ 5805386 w 7467600"/>
              <a:gd name="connsiteY831" fmla="*/ 239240 h 6858000"/>
              <a:gd name="connsiteX832" fmla="*/ 5736947 w 7467600"/>
              <a:gd name="connsiteY832" fmla="*/ 261367 h 6858000"/>
              <a:gd name="connsiteX833" fmla="*/ 5427012 w 7467600"/>
              <a:gd name="connsiteY833" fmla="*/ 311272 h 6858000"/>
              <a:gd name="connsiteX834" fmla="*/ 5147818 w 7467600"/>
              <a:gd name="connsiteY834" fmla="*/ 322112 h 6858000"/>
              <a:gd name="connsiteX835" fmla="*/ 5060854 w 7467600"/>
              <a:gd name="connsiteY835" fmla="*/ 311882 h 6858000"/>
              <a:gd name="connsiteX836" fmla="*/ 4945989 w 7467600"/>
              <a:gd name="connsiteY836" fmla="*/ 300516 h 6858000"/>
              <a:gd name="connsiteX837" fmla="*/ 5410479 w 7467600"/>
              <a:gd name="connsiteY837" fmla="*/ 348434 h 6858000"/>
              <a:gd name="connsiteX838" fmla="*/ 5805386 w 7467600"/>
              <a:gd name="connsiteY838" fmla="*/ 239240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882765 w 7467600"/>
              <a:gd name="connsiteY918" fmla="*/ 0 h 6858000"/>
              <a:gd name="connsiteX919" fmla="*/ 3721337 w 7467600"/>
              <a:gd name="connsiteY919" fmla="*/ 0 h 6858000"/>
              <a:gd name="connsiteX920" fmla="*/ 3797544 w 7467600"/>
              <a:gd name="connsiteY920" fmla="*/ 0 h 6858000"/>
              <a:gd name="connsiteX921" fmla="*/ 3775734 w 7467600"/>
              <a:gd name="connsiteY921" fmla="*/ 95131 h 6858000"/>
              <a:gd name="connsiteX922" fmla="*/ 3724807 w 7467600"/>
              <a:gd name="connsiteY922" fmla="*/ 272257 h 6858000"/>
              <a:gd name="connsiteX923" fmla="*/ 3726844 w 7467600"/>
              <a:gd name="connsiteY923" fmla="*/ 282988 h 6858000"/>
              <a:gd name="connsiteX924" fmla="*/ 3742664 w 7467600"/>
              <a:gd name="connsiteY924" fmla="*/ 279918 h 6858000"/>
              <a:gd name="connsiteX925" fmla="*/ 4103910 w 7467600"/>
              <a:gd name="connsiteY925" fmla="*/ 1161917 h 6858000"/>
              <a:gd name="connsiteX926" fmla="*/ 4020269 w 7467600"/>
              <a:gd name="connsiteY926" fmla="*/ 1200406 h 6858000"/>
              <a:gd name="connsiteX927" fmla="*/ 3674882 w 7467600"/>
              <a:gd name="connsiteY927" fmla="*/ 488524 h 6858000"/>
              <a:gd name="connsiteX928" fmla="*/ 3132682 w 7467600"/>
              <a:gd name="connsiteY928" fmla="*/ 1072284 h 6858000"/>
              <a:gd name="connsiteX929" fmla="*/ 2716346 w 7467600"/>
              <a:gd name="connsiteY929" fmla="*/ 1276376 h 6858000"/>
              <a:gd name="connsiteX930" fmla="*/ 2716772 w 7467600"/>
              <a:gd name="connsiteY930" fmla="*/ 1255462 h 6858000"/>
              <a:gd name="connsiteX931" fmla="*/ 3471096 w 7467600"/>
              <a:gd name="connsiteY931" fmla="*/ 437072 h 6858000"/>
              <a:gd name="connsiteX932" fmla="*/ 3639057 w 7467600"/>
              <a:gd name="connsiteY932" fmla="*/ 286334 h 6858000"/>
              <a:gd name="connsiteX933" fmla="*/ 3640309 w 7467600"/>
              <a:gd name="connsiteY933" fmla="*/ 284664 h 6858000"/>
              <a:gd name="connsiteX934" fmla="*/ 3646022 w 7467600"/>
              <a:gd name="connsiteY934" fmla="*/ 276711 h 6858000"/>
              <a:gd name="connsiteX935" fmla="*/ 3707943 w 7467600"/>
              <a:gd name="connsiteY935" fmla="*/ 65958 h 6858000"/>
              <a:gd name="connsiteX936" fmla="*/ 3721337 w 7467600"/>
              <a:gd name="connsiteY936" fmla="*/ 0 h 6858000"/>
              <a:gd name="connsiteX937" fmla="*/ 2867960 w 7467600"/>
              <a:gd name="connsiteY937" fmla="*/ 0 h 6858000"/>
              <a:gd name="connsiteX938" fmla="*/ 2926351 w 7467600"/>
              <a:gd name="connsiteY938" fmla="*/ 0 h 6858000"/>
              <a:gd name="connsiteX939" fmla="*/ 2902823 w 7467600"/>
              <a:gd name="connsiteY939" fmla="*/ 262929 h 6858000"/>
              <a:gd name="connsiteX940" fmla="*/ 2940663 w 7467600"/>
              <a:gd name="connsiteY940" fmla="*/ 140884 h 6858000"/>
              <a:gd name="connsiteX941" fmla="*/ 2947039 w 7467600"/>
              <a:gd name="connsiteY941" fmla="*/ 122524 h 6858000"/>
              <a:gd name="connsiteX942" fmla="*/ 2984316 w 7467600"/>
              <a:gd name="connsiteY942" fmla="*/ 0 h 6858000"/>
              <a:gd name="connsiteX943" fmla="*/ 3016114 w 7467600"/>
              <a:gd name="connsiteY943" fmla="*/ 0 h 6858000"/>
              <a:gd name="connsiteX944" fmla="*/ 2979949 w 7467600"/>
              <a:gd name="connsiteY944" fmla="*/ 119274 h 6858000"/>
              <a:gd name="connsiteX945" fmla="*/ 3023879 w 7467600"/>
              <a:gd name="connsiteY945" fmla="*/ 0 h 6858000"/>
              <a:gd name="connsiteX946" fmla="*/ 3105400 w 7467600"/>
              <a:gd name="connsiteY946" fmla="*/ 0 h 6858000"/>
              <a:gd name="connsiteX947" fmla="*/ 3094669 w 7467600"/>
              <a:gd name="connsiteY947" fmla="*/ 30308 h 6858000"/>
              <a:gd name="connsiteX948" fmla="*/ 2901945 w 7467600"/>
              <a:gd name="connsiteY948" fmla="*/ 466538 h 6858000"/>
              <a:gd name="connsiteX949" fmla="*/ 2815209 w 7467600"/>
              <a:gd name="connsiteY949" fmla="*/ 497361 h 6858000"/>
              <a:gd name="connsiteX950" fmla="*/ 2844845 w 7467600"/>
              <a:gd name="connsiteY950" fmla="*/ 127638 h 6858000"/>
              <a:gd name="connsiteX951" fmla="*/ 2867960 w 7467600"/>
              <a:gd name="connsiteY951" fmla="*/ 0 h 6858000"/>
              <a:gd name="connsiteX952" fmla="*/ 1057230 w 7467600"/>
              <a:gd name="connsiteY952" fmla="*/ 0 h 6858000"/>
              <a:gd name="connsiteX953" fmla="*/ 1111003 w 7467600"/>
              <a:gd name="connsiteY953" fmla="*/ 0 h 6858000"/>
              <a:gd name="connsiteX954" fmla="*/ 1125553 w 7467600"/>
              <a:gd name="connsiteY954" fmla="*/ 52588 h 6858000"/>
              <a:gd name="connsiteX955" fmla="*/ 1304276 w 7467600"/>
              <a:gd name="connsiteY955" fmla="*/ 476275 h 6858000"/>
              <a:gd name="connsiteX956" fmla="*/ 1492066 w 7467600"/>
              <a:gd name="connsiteY956" fmla="*/ 886333 h 6858000"/>
              <a:gd name="connsiteX957" fmla="*/ 1423698 w 7467600"/>
              <a:gd name="connsiteY957" fmla="*/ 710817 h 6858000"/>
              <a:gd name="connsiteX958" fmla="*/ 1357609 w 7467600"/>
              <a:gd name="connsiteY958" fmla="*/ 532892 h 6858000"/>
              <a:gd name="connsiteX959" fmla="*/ 1309550 w 7467600"/>
              <a:gd name="connsiteY959" fmla="*/ 374031 h 6858000"/>
              <a:gd name="connsiteX960" fmla="*/ 1193673 w 7467600"/>
              <a:gd name="connsiteY960" fmla="*/ 49533 h 6858000"/>
              <a:gd name="connsiteX961" fmla="*/ 1164391 w 7467600"/>
              <a:gd name="connsiteY961" fmla="*/ 0 h 6858000"/>
              <a:gd name="connsiteX962" fmla="*/ 1200666 w 7467600"/>
              <a:gd name="connsiteY962" fmla="*/ 0 h 6858000"/>
              <a:gd name="connsiteX963" fmla="*/ 1223408 w 7467600"/>
              <a:gd name="connsiteY963" fmla="*/ 38996 h 6858000"/>
              <a:gd name="connsiteX964" fmla="*/ 1339635 w 7467600"/>
              <a:gd name="connsiteY964" fmla="*/ 365517 h 6858000"/>
              <a:gd name="connsiteX965" fmla="*/ 1387469 w 7467600"/>
              <a:gd name="connsiteY965" fmla="*/ 523079 h 6858000"/>
              <a:gd name="connsiteX966" fmla="*/ 1452685 w 7467600"/>
              <a:gd name="connsiteY966" fmla="*/ 699806 h 6858000"/>
              <a:gd name="connsiteX967" fmla="*/ 1492092 w 7467600"/>
              <a:gd name="connsiteY967" fmla="*/ 800424 h 6858000"/>
              <a:gd name="connsiteX968" fmla="*/ 1455302 w 7467600"/>
              <a:gd name="connsiteY968" fmla="*/ 632913 h 6858000"/>
              <a:gd name="connsiteX969" fmla="*/ 1222336 w 7467600"/>
              <a:gd name="connsiteY969" fmla="*/ 9480 h 6858000"/>
              <a:gd name="connsiteX970" fmla="*/ 1214634 w 7467600"/>
              <a:gd name="connsiteY970" fmla="*/ 0 h 6858000"/>
              <a:gd name="connsiteX971" fmla="*/ 1289827 w 7467600"/>
              <a:gd name="connsiteY971" fmla="*/ 0 h 6858000"/>
              <a:gd name="connsiteX972" fmla="*/ 1321076 w 7467600"/>
              <a:gd name="connsiteY972" fmla="*/ 59722 h 6858000"/>
              <a:gd name="connsiteX973" fmla="*/ 1512579 w 7467600"/>
              <a:gd name="connsiteY973" fmla="*/ 626441 h 6858000"/>
              <a:gd name="connsiteX974" fmla="*/ 1506076 w 7467600"/>
              <a:gd name="connsiteY974" fmla="*/ 1089289 h 6858000"/>
              <a:gd name="connsiteX975" fmla="*/ 1486346 w 7467600"/>
              <a:gd name="connsiteY975" fmla="*/ 1079919 h 6858000"/>
              <a:gd name="connsiteX976" fmla="*/ 1070511 w 7467600"/>
              <a:gd name="connsiteY976" fmla="*/ 48609 h 6858000"/>
              <a:gd name="connsiteX977" fmla="*/ 1057230 w 7467600"/>
              <a:gd name="connsiteY977" fmla="*/ 0 h 6858000"/>
              <a:gd name="connsiteX978" fmla="*/ 43151 w 7467600"/>
              <a:gd name="connsiteY978" fmla="*/ 0 h 6858000"/>
              <a:gd name="connsiteX979" fmla="*/ 95283 w 7467600"/>
              <a:gd name="connsiteY979" fmla="*/ 0 h 6858000"/>
              <a:gd name="connsiteX980" fmla="*/ 300708 w 7467600"/>
              <a:gd name="connsiteY980" fmla="*/ 154571 h 6858000"/>
              <a:gd name="connsiteX981" fmla="*/ 530414 w 7467600"/>
              <a:gd name="connsiteY981" fmla="*/ 354673 h 6858000"/>
              <a:gd name="connsiteX982" fmla="*/ 333785 w 7467600"/>
              <a:gd name="connsiteY982" fmla="*/ 161564 h 6858000"/>
              <a:gd name="connsiteX983" fmla="*/ 147005 w 7467600"/>
              <a:gd name="connsiteY983" fmla="*/ 0 h 6858000"/>
              <a:gd name="connsiteX984" fmla="*/ 272509 w 7467600"/>
              <a:gd name="connsiteY984" fmla="*/ 0 h 6858000"/>
              <a:gd name="connsiteX985" fmla="*/ 326276 w 7467600"/>
              <a:gd name="connsiteY985" fmla="*/ 45847 h 6858000"/>
              <a:gd name="connsiteX986" fmla="*/ 823759 w 7467600"/>
              <a:gd name="connsiteY986" fmla="*/ 574145 h 6858000"/>
              <a:gd name="connsiteX987" fmla="*/ 811254 w 7467600"/>
              <a:gd name="connsiteY987" fmla="*/ 665546 h 6858000"/>
              <a:gd name="connsiteX988" fmla="*/ 154042 w 7467600"/>
              <a:gd name="connsiteY988" fmla="*/ 261522 h 6858000"/>
              <a:gd name="connsiteX989" fmla="*/ 13550 w 7467600"/>
              <a:gd name="connsiteY989" fmla="*/ 158423 h 6858000"/>
              <a:gd name="connsiteX990" fmla="*/ 0 w 7467600"/>
              <a:gd name="connsiteY990" fmla="*/ 146618 h 6858000"/>
              <a:gd name="connsiteX991" fmla="*/ 0 w 7467600"/>
              <a:gd name="connsiteY991" fmla="*/ 59161 h 6858000"/>
              <a:gd name="connsiteX992" fmla="*/ 45427 w 7467600"/>
              <a:gd name="connsiteY992" fmla="*/ 101078 h 6858000"/>
              <a:gd name="connsiteX993" fmla="*/ 630103 w 7467600"/>
              <a:gd name="connsiteY993" fmla="*/ 485885 h 6858000"/>
              <a:gd name="connsiteX994" fmla="*/ 532040 w 7467600"/>
              <a:gd name="connsiteY994" fmla="*/ 399359 h 6858000"/>
              <a:gd name="connsiteX995" fmla="*/ 517618 w 7467600"/>
              <a:gd name="connsiteY995" fmla="*/ 385726 h 6858000"/>
              <a:gd name="connsiteX996" fmla="*/ 285074 w 7467600"/>
              <a:gd name="connsiteY996" fmla="*/ 182755 h 6858000"/>
              <a:gd name="connsiteX997" fmla="*/ 43151 w 7467600"/>
              <a:gd name="connsiteY99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53035 w 7467600"/>
              <a:gd name="connsiteY127" fmla="*/ 519731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1903353 w 7467600"/>
              <a:gd name="connsiteY141" fmla="*/ 5044827 h 6858000"/>
              <a:gd name="connsiteX142" fmla="*/ 1936931 w 7467600"/>
              <a:gd name="connsiteY142" fmla="*/ 5093954 h 6858000"/>
              <a:gd name="connsiteX143" fmla="*/ 2195868 w 7467600"/>
              <a:gd name="connsiteY143" fmla="*/ 5396574 h 6858000"/>
              <a:gd name="connsiteX144" fmla="*/ 2088852 w 7467600"/>
              <a:gd name="connsiteY144" fmla="*/ 5166123 h 6858000"/>
              <a:gd name="connsiteX145" fmla="*/ 1958241 w 7467600"/>
              <a:gd name="connsiteY145" fmla="*/ 5067955 h 6858000"/>
              <a:gd name="connsiteX146" fmla="*/ 1903353 w 7467600"/>
              <a:gd name="connsiteY146" fmla="*/ 5044827 h 6858000"/>
              <a:gd name="connsiteX147" fmla="*/ 1979378 w 7467600"/>
              <a:gd name="connsiteY147" fmla="*/ 4769504 h 6858000"/>
              <a:gd name="connsiteX148" fmla="*/ 2882120 w 7467600"/>
              <a:gd name="connsiteY148" fmla="*/ 5064547 h 6858000"/>
              <a:gd name="connsiteX149" fmla="*/ 2793103 w 7467600"/>
              <a:gd name="connsiteY149" fmla="*/ 5039699 h 6858000"/>
              <a:gd name="connsiteX150" fmla="*/ 2770041 w 7467600"/>
              <a:gd name="connsiteY150" fmla="*/ 5033634 h 6858000"/>
              <a:gd name="connsiteX151" fmla="*/ 1979378 w 7467600"/>
              <a:gd name="connsiteY151" fmla="*/ 4769504 h 6858000"/>
              <a:gd name="connsiteX152" fmla="*/ 1927410 w 7467600"/>
              <a:gd name="connsiteY152" fmla="*/ 4716164 h 6858000"/>
              <a:gd name="connsiteX153" fmla="*/ 1959587 w 7467600"/>
              <a:gd name="connsiteY153" fmla="*/ 4728849 h 6858000"/>
              <a:gd name="connsiteX154" fmla="*/ 2777707 w 7467600"/>
              <a:gd name="connsiteY154" fmla="*/ 5003991 h 6858000"/>
              <a:gd name="connsiteX155" fmla="*/ 2800768 w 7467600"/>
              <a:gd name="connsiteY155" fmla="*/ 5010056 h 6858000"/>
              <a:gd name="connsiteX156" fmla="*/ 2879408 w 7467600"/>
              <a:gd name="connsiteY156" fmla="*/ 5031590 h 6858000"/>
              <a:gd name="connsiteX157" fmla="*/ 2862295 w 7467600"/>
              <a:gd name="connsiteY157" fmla="*/ 5022958 h 6858000"/>
              <a:gd name="connsiteX158" fmla="*/ 2813343 w 7467600"/>
              <a:gd name="connsiteY158" fmla="*/ 4998369 h 6858000"/>
              <a:gd name="connsiteX159" fmla="*/ 2646245 w 7467600"/>
              <a:gd name="connsiteY159" fmla="*/ 4930999 h 6858000"/>
              <a:gd name="connsiteX160" fmla="*/ 1999243 w 7467600"/>
              <a:gd name="connsiteY160" fmla="*/ 4730524 h 6858000"/>
              <a:gd name="connsiteX161" fmla="*/ 1979527 w 7467600"/>
              <a:gd name="connsiteY161" fmla="*/ 4726651 h 6858000"/>
              <a:gd name="connsiteX162" fmla="*/ 1927410 w 7467600"/>
              <a:gd name="connsiteY162" fmla="*/ 4716164 h 6858000"/>
              <a:gd name="connsiteX163" fmla="*/ 1997014 w 7467600"/>
              <a:gd name="connsiteY163" fmla="*/ 4698007 h 6858000"/>
              <a:gd name="connsiteX164" fmla="*/ 2005458 w 7467600"/>
              <a:gd name="connsiteY164" fmla="*/ 4699540 h 6858000"/>
              <a:gd name="connsiteX165" fmla="*/ 2657186 w 7467600"/>
              <a:gd name="connsiteY165" fmla="*/ 4901687 h 6858000"/>
              <a:gd name="connsiteX166" fmla="*/ 2826662 w 7467600"/>
              <a:gd name="connsiteY166" fmla="*/ 4970362 h 6858000"/>
              <a:gd name="connsiteX167" fmla="*/ 2876100 w 7467600"/>
              <a:gd name="connsiteY167" fmla="*/ 4995397 h 6858000"/>
              <a:gd name="connsiteX168" fmla="*/ 3042600 w 7467600"/>
              <a:gd name="connsiteY168" fmla="*/ 5059532 h 6858000"/>
              <a:gd name="connsiteX169" fmla="*/ 1997014 w 7467600"/>
              <a:gd name="connsiteY169" fmla="*/ 4698007 h 6858000"/>
              <a:gd name="connsiteX170" fmla="*/ 2305292 w 7467600"/>
              <a:gd name="connsiteY170" fmla="*/ 4219492 h 6858000"/>
              <a:gd name="connsiteX171" fmla="*/ 3360922 w 7467600"/>
              <a:gd name="connsiteY171" fmla="*/ 4529373 h 6858000"/>
              <a:gd name="connsiteX172" fmla="*/ 3492420 w 7467600"/>
              <a:gd name="connsiteY172" fmla="*/ 4510145 h 6858000"/>
              <a:gd name="connsiteX173" fmla="*/ 3364086 w 7467600"/>
              <a:gd name="connsiteY173" fmla="*/ 4480340 h 6858000"/>
              <a:gd name="connsiteX174" fmla="*/ 3225818 w 7467600"/>
              <a:gd name="connsiteY174" fmla="*/ 4411822 h 6858000"/>
              <a:gd name="connsiteX175" fmla="*/ 3129696 w 7467600"/>
              <a:gd name="connsiteY175" fmla="*/ 4360704 h 6858000"/>
              <a:gd name="connsiteX176" fmla="*/ 2814545 w 7467600"/>
              <a:gd name="connsiteY176" fmla="*/ 4282955 h 6858000"/>
              <a:gd name="connsiteX177" fmla="*/ 2305292 w 7467600"/>
              <a:gd name="connsiteY177" fmla="*/ 4219492 h 6858000"/>
              <a:gd name="connsiteX178" fmla="*/ 2626982 w 7467600"/>
              <a:gd name="connsiteY178" fmla="*/ 4206450 h 6858000"/>
              <a:gd name="connsiteX179" fmla="*/ 2490617 w 7467600"/>
              <a:gd name="connsiteY179" fmla="*/ 4206951 h 6858000"/>
              <a:gd name="connsiteX180" fmla="*/ 2819869 w 7467600"/>
              <a:gd name="connsiteY180" fmla="*/ 4252936 h 6858000"/>
              <a:gd name="connsiteX181" fmla="*/ 3143018 w 7467600"/>
              <a:gd name="connsiteY181" fmla="*/ 4332698 h 6858000"/>
              <a:gd name="connsiteX182" fmla="*/ 3241520 w 7467600"/>
              <a:gd name="connsiteY182" fmla="*/ 4385112 h 6858000"/>
              <a:gd name="connsiteX183" fmla="*/ 3374575 w 7467600"/>
              <a:gd name="connsiteY183" fmla="*/ 4451517 h 6858000"/>
              <a:gd name="connsiteX184" fmla="*/ 3505221 w 7467600"/>
              <a:gd name="connsiteY184" fmla="*/ 4480757 h 6858000"/>
              <a:gd name="connsiteX185" fmla="*/ 2626982 w 7467600"/>
              <a:gd name="connsiteY185" fmla="*/ 4206450 h 6858000"/>
              <a:gd name="connsiteX186" fmla="*/ 1310106 w 7467600"/>
              <a:gd name="connsiteY186" fmla="*/ 3943217 h 6858000"/>
              <a:gd name="connsiteX187" fmla="*/ 854994 w 7467600"/>
              <a:gd name="connsiteY187" fmla="*/ 4399136 h 6858000"/>
              <a:gd name="connsiteX188" fmla="*/ 742462 w 7467600"/>
              <a:gd name="connsiteY188" fmla="*/ 4594648 h 6858000"/>
              <a:gd name="connsiteX189" fmla="*/ 820602 w 7467600"/>
              <a:gd name="connsiteY189" fmla="*/ 4485915 h 6858000"/>
              <a:gd name="connsiteX190" fmla="*/ 878295 w 7467600"/>
              <a:gd name="connsiteY190" fmla="*/ 4403594 h 6858000"/>
              <a:gd name="connsiteX191" fmla="*/ 1240607 w 7467600"/>
              <a:gd name="connsiteY191" fmla="*/ 4010401 h 6858000"/>
              <a:gd name="connsiteX192" fmla="*/ 1310106 w 7467600"/>
              <a:gd name="connsiteY192" fmla="*/ 3943217 h 6858000"/>
              <a:gd name="connsiteX193" fmla="*/ 1423113 w 7467600"/>
              <a:gd name="connsiteY193" fmla="*/ 3874565 h 6858000"/>
              <a:gd name="connsiteX194" fmla="*/ 1260565 w 7467600"/>
              <a:gd name="connsiteY194" fmla="*/ 4031982 h 6858000"/>
              <a:gd name="connsiteX195" fmla="*/ 901900 w 7467600"/>
              <a:gd name="connsiteY195" fmla="*/ 4421236 h 6858000"/>
              <a:gd name="connsiteX196" fmla="*/ 845044 w 7467600"/>
              <a:gd name="connsiteY196" fmla="*/ 4502436 h 6858000"/>
              <a:gd name="connsiteX197" fmla="*/ 685926 w 7467600"/>
              <a:gd name="connsiteY197" fmla="*/ 4703069 h 6858000"/>
              <a:gd name="connsiteX198" fmla="*/ 684248 w 7467600"/>
              <a:gd name="connsiteY198" fmla="*/ 4706721 h 6858000"/>
              <a:gd name="connsiteX199" fmla="*/ 1423113 w 7467600"/>
              <a:gd name="connsiteY199" fmla="*/ 3874565 h 6858000"/>
              <a:gd name="connsiteX200" fmla="*/ 3316479 w 7467600"/>
              <a:gd name="connsiteY200" fmla="*/ 3872136 h 6858000"/>
              <a:gd name="connsiteX201" fmla="*/ 3546806 w 7467600"/>
              <a:gd name="connsiteY201" fmla="*/ 4356139 h 6858000"/>
              <a:gd name="connsiteX202" fmla="*/ 3364433 w 7467600"/>
              <a:gd name="connsiteY202" fmla="*/ 3953121 h 6858000"/>
              <a:gd name="connsiteX203" fmla="*/ 3316479 w 7467600"/>
              <a:gd name="connsiteY203" fmla="*/ 3872136 h 6858000"/>
              <a:gd name="connsiteX204" fmla="*/ 3291335 w 7467600"/>
              <a:gd name="connsiteY204" fmla="*/ 3767420 h 6858000"/>
              <a:gd name="connsiteX205" fmla="*/ 3390805 w 7467600"/>
              <a:gd name="connsiteY205" fmla="*/ 3937163 h 6858000"/>
              <a:gd name="connsiteX206" fmla="*/ 3579062 w 7467600"/>
              <a:gd name="connsiteY206" fmla="*/ 4359040 h 6858000"/>
              <a:gd name="connsiteX207" fmla="*/ 3467355 w 7467600"/>
              <a:gd name="connsiteY207" fmla="*/ 3988130 h 6858000"/>
              <a:gd name="connsiteX208" fmla="*/ 3310753 w 7467600"/>
              <a:gd name="connsiteY208" fmla="*/ 3787140 h 6858000"/>
              <a:gd name="connsiteX209" fmla="*/ 3291335 w 7467600"/>
              <a:gd name="connsiteY209" fmla="*/ 3767420 h 6858000"/>
              <a:gd name="connsiteX210" fmla="*/ 1635889 w 7467600"/>
              <a:gd name="connsiteY210" fmla="*/ 3709494 h 6858000"/>
              <a:gd name="connsiteX211" fmla="*/ 1634800 w 7467600"/>
              <a:gd name="connsiteY211" fmla="*/ 3731111 h 6858000"/>
              <a:gd name="connsiteX212" fmla="*/ 1635889 w 7467600"/>
              <a:gd name="connsiteY212" fmla="*/ 3709494 h 6858000"/>
              <a:gd name="connsiteX213" fmla="*/ 1510397 w 7467600"/>
              <a:gd name="connsiteY213" fmla="*/ 3684705 h 6858000"/>
              <a:gd name="connsiteX214" fmla="*/ 1146550 w 7467600"/>
              <a:gd name="connsiteY214" fmla="*/ 3802012 h 6858000"/>
              <a:gd name="connsiteX215" fmla="*/ 698834 w 7467600"/>
              <a:gd name="connsiteY215" fmla="*/ 3952272 h 6858000"/>
              <a:gd name="connsiteX216" fmla="*/ 34256 w 7467600"/>
              <a:gd name="connsiteY216" fmla="*/ 4347603 h 6858000"/>
              <a:gd name="connsiteX217" fmla="*/ 527241 w 7467600"/>
              <a:gd name="connsiteY217" fmla="*/ 4065078 h 6858000"/>
              <a:gd name="connsiteX218" fmla="*/ 1510397 w 7467600"/>
              <a:gd name="connsiteY218" fmla="*/ 3684705 h 6858000"/>
              <a:gd name="connsiteX219" fmla="*/ 1313114 w 7467600"/>
              <a:gd name="connsiteY219" fmla="*/ 3655216 h 6858000"/>
              <a:gd name="connsiteX220" fmla="*/ 1109304 w 7467600"/>
              <a:gd name="connsiteY220" fmla="*/ 3669030 h 6858000"/>
              <a:gd name="connsiteX221" fmla="*/ 8129 w 7467600"/>
              <a:gd name="connsiteY221" fmla="*/ 4330519 h 6858000"/>
              <a:gd name="connsiteX222" fmla="*/ 687572 w 7467600"/>
              <a:gd name="connsiteY222" fmla="*/ 3925629 h 6858000"/>
              <a:gd name="connsiteX223" fmla="*/ 1138365 w 7467600"/>
              <a:gd name="connsiteY223" fmla="*/ 3774515 h 6858000"/>
              <a:gd name="connsiteX224" fmla="*/ 1505579 w 7467600"/>
              <a:gd name="connsiteY224" fmla="*/ 3655526 h 6858000"/>
              <a:gd name="connsiteX225" fmla="*/ 1313114 w 7467600"/>
              <a:gd name="connsiteY225" fmla="*/ 3655216 h 6858000"/>
              <a:gd name="connsiteX226" fmla="*/ 3655073 w 7467600"/>
              <a:gd name="connsiteY226" fmla="*/ 3650884 h 6858000"/>
              <a:gd name="connsiteX227" fmla="*/ 3989938 w 7467600"/>
              <a:gd name="connsiteY227" fmla="*/ 3991685 h 6858000"/>
              <a:gd name="connsiteX228" fmla="*/ 4393907 w 7467600"/>
              <a:gd name="connsiteY228" fmla="*/ 4261258 h 6858000"/>
              <a:gd name="connsiteX229" fmla="*/ 4648051 w 7467600"/>
              <a:gd name="connsiteY229" fmla="*/ 4374051 h 6858000"/>
              <a:gd name="connsiteX230" fmla="*/ 4383389 w 7467600"/>
              <a:gd name="connsiteY230" fmla="*/ 4184369 h 6858000"/>
              <a:gd name="connsiteX231" fmla="*/ 4165508 w 7467600"/>
              <a:gd name="connsiteY231" fmla="*/ 4035196 h 6858000"/>
              <a:gd name="connsiteX232" fmla="*/ 4068162 w 7467600"/>
              <a:gd name="connsiteY232" fmla="*/ 3953394 h 6858000"/>
              <a:gd name="connsiteX233" fmla="*/ 3981416 w 7467600"/>
              <a:gd name="connsiteY233" fmla="*/ 3880482 h 6858000"/>
              <a:gd name="connsiteX234" fmla="*/ 3800147 w 7467600"/>
              <a:gd name="connsiteY234" fmla="*/ 3749872 h 6858000"/>
              <a:gd name="connsiteX235" fmla="*/ 3655073 w 7467600"/>
              <a:gd name="connsiteY235" fmla="*/ 3650884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5425834 w 7467600"/>
              <a:gd name="connsiteY266" fmla="*/ 3162785 h 6858000"/>
              <a:gd name="connsiteX267" fmla="*/ 1318687 w 7467600"/>
              <a:gd name="connsiteY267" fmla="*/ 3113840 h 6858000"/>
              <a:gd name="connsiteX268" fmla="*/ 1066793 w 7467600"/>
              <a:gd name="connsiteY268" fmla="*/ 3212171 h 6858000"/>
              <a:gd name="connsiteX269" fmla="*/ 993319 w 7467600"/>
              <a:gd name="connsiteY269" fmla="*/ 3247648 h 6858000"/>
              <a:gd name="connsiteX270" fmla="*/ 853081 w 7467600"/>
              <a:gd name="connsiteY270" fmla="*/ 3312410 h 6858000"/>
              <a:gd name="connsiteX271" fmla="*/ 805957 w 7467600"/>
              <a:gd name="connsiteY271" fmla="*/ 3330443 h 6858000"/>
              <a:gd name="connsiteX272" fmla="*/ 1318687 w 7467600"/>
              <a:gd name="connsiteY272" fmla="*/ 3113840 h 6858000"/>
              <a:gd name="connsiteX273" fmla="*/ 5453702 w 7467600"/>
              <a:gd name="connsiteY273" fmla="*/ 3090882 h 6858000"/>
              <a:gd name="connsiteX274" fmla="*/ 5480135 w 7467600"/>
              <a:gd name="connsiteY274" fmla="*/ 3565802 h 6858000"/>
              <a:gd name="connsiteX275" fmla="*/ 5499023 w 7467600"/>
              <a:gd name="connsiteY275" fmla="*/ 4166310 h 6858000"/>
              <a:gd name="connsiteX276" fmla="*/ 5547022 w 7467600"/>
              <a:gd name="connsiteY276" fmla="*/ 3607838 h 6858000"/>
              <a:gd name="connsiteX277" fmla="*/ 5515964 w 7467600"/>
              <a:gd name="connsiteY277" fmla="*/ 3378541 h 6858000"/>
              <a:gd name="connsiteX278" fmla="*/ 5453702 w 7467600"/>
              <a:gd name="connsiteY278" fmla="*/ 3090882 h 6858000"/>
              <a:gd name="connsiteX279" fmla="*/ 1238695 w 7467600"/>
              <a:gd name="connsiteY279" fmla="*/ 3076820 h 6858000"/>
              <a:gd name="connsiteX280" fmla="*/ 716371 w 7467600"/>
              <a:gd name="connsiteY280" fmla="*/ 3293249 h 6858000"/>
              <a:gd name="connsiteX281" fmla="*/ 579522 w 7467600"/>
              <a:gd name="connsiteY281" fmla="*/ 3371759 h 6858000"/>
              <a:gd name="connsiteX282" fmla="*/ 600288 w 7467600"/>
              <a:gd name="connsiteY282" fmla="*/ 3365555 h 6858000"/>
              <a:gd name="connsiteX283" fmla="*/ 840692 w 7467600"/>
              <a:gd name="connsiteY283" fmla="*/ 3284921 h 6858000"/>
              <a:gd name="connsiteX284" fmla="*/ 979248 w 7467600"/>
              <a:gd name="connsiteY284" fmla="*/ 3221003 h 6858000"/>
              <a:gd name="connsiteX285" fmla="*/ 1053282 w 7467600"/>
              <a:gd name="connsiteY285" fmla="*/ 3185247 h 6858000"/>
              <a:gd name="connsiteX286" fmla="*/ 1320603 w 7467600"/>
              <a:gd name="connsiteY286" fmla="*/ 3081281 h 6858000"/>
              <a:gd name="connsiteX287" fmla="*/ 1238695 w 7467600"/>
              <a:gd name="connsiteY287" fmla="*/ 3076820 h 6858000"/>
              <a:gd name="connsiteX288" fmla="*/ 5425627 w 7467600"/>
              <a:gd name="connsiteY288" fmla="*/ 2954192 h 6858000"/>
              <a:gd name="connsiteX289" fmla="*/ 5470770 w 7467600"/>
              <a:gd name="connsiteY289" fmla="*/ 3005435 h 6858000"/>
              <a:gd name="connsiteX290" fmla="*/ 5519779 w 7467600"/>
              <a:gd name="connsiteY290" fmla="*/ 4359223 h 6858000"/>
              <a:gd name="connsiteX291" fmla="*/ 5520293 w 7467600"/>
              <a:gd name="connsiteY291" fmla="*/ 4360602 h 6858000"/>
              <a:gd name="connsiteX292" fmla="*/ 5767221 w 7467600"/>
              <a:gd name="connsiteY292" fmla="*/ 4665564 h 6858000"/>
              <a:gd name="connsiteX293" fmla="*/ 6937169 w 7467600"/>
              <a:gd name="connsiteY293" fmla="*/ 4815941 h 6858000"/>
              <a:gd name="connsiteX294" fmla="*/ 6953922 w 7467600"/>
              <a:gd name="connsiteY294" fmla="*/ 4890068 h 6858000"/>
              <a:gd name="connsiteX295" fmla="*/ 6071359 w 7467600"/>
              <a:gd name="connsiteY295" fmla="*/ 4770770 h 6858000"/>
              <a:gd name="connsiteX296" fmla="*/ 6038839 w 7467600"/>
              <a:gd name="connsiteY296" fmla="*/ 4764474 h 6858000"/>
              <a:gd name="connsiteX297" fmla="*/ 6038706 w 7467600"/>
              <a:gd name="connsiteY297" fmla="*/ 4763847 h 6858000"/>
              <a:gd name="connsiteX298" fmla="*/ 6037784 w 7467600"/>
              <a:gd name="connsiteY298" fmla="*/ 4764270 h 6858000"/>
              <a:gd name="connsiteX299" fmla="*/ 6038839 w 7467600"/>
              <a:gd name="connsiteY299" fmla="*/ 4764474 h 6858000"/>
              <a:gd name="connsiteX300" fmla="*/ 6040338 w 7467600"/>
              <a:gd name="connsiteY300" fmla="*/ 4771418 h 6858000"/>
              <a:gd name="connsiteX301" fmla="*/ 6024488 w 7467600"/>
              <a:gd name="connsiteY301" fmla="*/ 4809903 h 6858000"/>
              <a:gd name="connsiteX302" fmla="*/ 5599771 w 7467600"/>
              <a:gd name="connsiteY302" fmla="*/ 5509652 h 6858000"/>
              <a:gd name="connsiteX303" fmla="*/ 5548843 w 7467600"/>
              <a:gd name="connsiteY303" fmla="*/ 5563845 h 6858000"/>
              <a:gd name="connsiteX304" fmla="*/ 5940952 w 7467600"/>
              <a:gd name="connsiteY304" fmla="*/ 6250028 h 6858000"/>
              <a:gd name="connsiteX305" fmla="*/ 6043441 w 7467600"/>
              <a:gd name="connsiteY305" fmla="*/ 6665847 h 6858000"/>
              <a:gd name="connsiteX306" fmla="*/ 6093432 w 7467600"/>
              <a:gd name="connsiteY306" fmla="*/ 6858000 h 6858000"/>
              <a:gd name="connsiteX307" fmla="*/ 6034344 w 7467600"/>
              <a:gd name="connsiteY307" fmla="*/ 6858000 h 6858000"/>
              <a:gd name="connsiteX308" fmla="*/ 6026679 w 7467600"/>
              <a:gd name="connsiteY308" fmla="*/ 6836959 h 6858000"/>
              <a:gd name="connsiteX309" fmla="*/ 5800441 w 7467600"/>
              <a:gd name="connsiteY309" fmla="*/ 6335286 h 6858000"/>
              <a:gd name="connsiteX310" fmla="*/ 5526562 w 7467600"/>
              <a:gd name="connsiteY310" fmla="*/ 5705388 h 6858000"/>
              <a:gd name="connsiteX311" fmla="*/ 5519640 w 7467600"/>
              <a:gd name="connsiteY311" fmla="*/ 5683774 h 6858000"/>
              <a:gd name="connsiteX312" fmla="*/ 5844559 w 7467600"/>
              <a:gd name="connsiteY312" fmla="*/ 6553349 h 6858000"/>
              <a:gd name="connsiteX313" fmla="*/ 5975994 w 7467600"/>
              <a:gd name="connsiteY313" fmla="*/ 6858000 h 6858000"/>
              <a:gd name="connsiteX314" fmla="*/ 5898547 w 7467600"/>
              <a:gd name="connsiteY314" fmla="*/ 6858000 h 6858000"/>
              <a:gd name="connsiteX315" fmla="*/ 5682041 w 7467600"/>
              <a:gd name="connsiteY315" fmla="*/ 6355860 h 6858000"/>
              <a:gd name="connsiteX316" fmla="*/ 5461758 w 7467600"/>
              <a:gd name="connsiteY316" fmla="*/ 5820220 h 6858000"/>
              <a:gd name="connsiteX317" fmla="*/ 5237282 w 7467600"/>
              <a:gd name="connsiteY317" fmla="*/ 6579086 h 6858000"/>
              <a:gd name="connsiteX318" fmla="*/ 5115009 w 7467600"/>
              <a:gd name="connsiteY318" fmla="*/ 6858000 h 6858000"/>
              <a:gd name="connsiteX319" fmla="*/ 5028074 w 7467600"/>
              <a:gd name="connsiteY319" fmla="*/ 6858000 h 6858000"/>
              <a:gd name="connsiteX320" fmla="*/ 5079508 w 7467600"/>
              <a:gd name="connsiteY320" fmla="*/ 6749074 h 6858000"/>
              <a:gd name="connsiteX321" fmla="*/ 5371846 w 7467600"/>
              <a:gd name="connsiteY321" fmla="*/ 5924413 h 6858000"/>
              <a:gd name="connsiteX322" fmla="*/ 5270512 w 7467600"/>
              <a:gd name="connsiteY322" fmla="*/ 6138975 h 6858000"/>
              <a:gd name="connsiteX323" fmla="*/ 5062409 w 7467600"/>
              <a:gd name="connsiteY323" fmla="*/ 6653544 h 6858000"/>
              <a:gd name="connsiteX324" fmla="*/ 5036628 w 7467600"/>
              <a:gd name="connsiteY324" fmla="*/ 6754247 h 6858000"/>
              <a:gd name="connsiteX325" fmla="*/ 5009112 w 7467600"/>
              <a:gd name="connsiteY325" fmla="*/ 6858000 h 6858000"/>
              <a:gd name="connsiteX326" fmla="*/ 4976679 w 7467600"/>
              <a:gd name="connsiteY326" fmla="*/ 6858000 h 6858000"/>
              <a:gd name="connsiteX327" fmla="*/ 5006537 w 7467600"/>
              <a:gd name="connsiteY327" fmla="*/ 6747068 h 6858000"/>
              <a:gd name="connsiteX328" fmla="*/ 5032723 w 7467600"/>
              <a:gd name="connsiteY328" fmla="*/ 6644957 h 6858000"/>
              <a:gd name="connsiteX329" fmla="*/ 5242949 w 7467600"/>
              <a:gd name="connsiteY329" fmla="*/ 6125175 h 6858000"/>
              <a:gd name="connsiteX330" fmla="*/ 5286321 w 7467600"/>
              <a:gd name="connsiteY330" fmla="*/ 6033555 h 6858000"/>
              <a:gd name="connsiteX331" fmla="*/ 5008210 w 7467600"/>
              <a:gd name="connsiteY331" fmla="*/ 6649194 h 6858000"/>
              <a:gd name="connsiteX332" fmla="*/ 4986321 w 7467600"/>
              <a:gd name="connsiteY332" fmla="*/ 6765687 h 6858000"/>
              <a:gd name="connsiteX333" fmla="*/ 4973474 w 7467600"/>
              <a:gd name="connsiteY333" fmla="*/ 6858000 h 6858000"/>
              <a:gd name="connsiteX334" fmla="*/ 4907178 w 7467600"/>
              <a:gd name="connsiteY334" fmla="*/ 6858000 h 6858000"/>
              <a:gd name="connsiteX335" fmla="*/ 4910810 w 7467600"/>
              <a:gd name="connsiteY335" fmla="*/ 6829660 h 6858000"/>
              <a:gd name="connsiteX336" fmla="*/ 4987461 w 7467600"/>
              <a:gd name="connsiteY336" fmla="*/ 6432994 h 6858000"/>
              <a:gd name="connsiteX337" fmla="*/ 5179262 w 7467600"/>
              <a:gd name="connsiteY337" fmla="*/ 6035044 h 6858000"/>
              <a:gd name="connsiteX338" fmla="*/ 4689678 w 7467600"/>
              <a:gd name="connsiteY338" fmla="*/ 6440241 h 6858000"/>
              <a:gd name="connsiteX339" fmla="*/ 4477543 w 7467600"/>
              <a:gd name="connsiteY339" fmla="*/ 6674836 h 6858000"/>
              <a:gd name="connsiteX340" fmla="*/ 4329957 w 7467600"/>
              <a:gd name="connsiteY340" fmla="*/ 6858000 h 6858000"/>
              <a:gd name="connsiteX341" fmla="*/ 4218595 w 7467600"/>
              <a:gd name="connsiteY341" fmla="*/ 6858000 h 6858000"/>
              <a:gd name="connsiteX342" fmla="*/ 4368888 w 7467600"/>
              <a:gd name="connsiteY342" fmla="*/ 6668412 h 6858000"/>
              <a:gd name="connsiteX343" fmla="*/ 4563091 w 7467600"/>
              <a:gd name="connsiteY343" fmla="*/ 6442508 h 6858000"/>
              <a:gd name="connsiteX344" fmla="*/ 5387324 w 7467600"/>
              <a:gd name="connsiteY344" fmla="*/ 5705830 h 6858000"/>
              <a:gd name="connsiteX345" fmla="*/ 5073620 w 7467600"/>
              <a:gd name="connsiteY345" fmla="*/ 5955437 h 6858000"/>
              <a:gd name="connsiteX346" fmla="*/ 4689789 w 7467600"/>
              <a:gd name="connsiteY346" fmla="*/ 6268382 h 6858000"/>
              <a:gd name="connsiteX347" fmla="*/ 4418722 w 7467600"/>
              <a:gd name="connsiteY347" fmla="*/ 6570886 h 6858000"/>
              <a:gd name="connsiteX348" fmla="*/ 4214944 w 7467600"/>
              <a:gd name="connsiteY348" fmla="*/ 6858000 h 6858000"/>
              <a:gd name="connsiteX349" fmla="*/ 4177898 w 7467600"/>
              <a:gd name="connsiteY349" fmla="*/ 6858000 h 6858000"/>
              <a:gd name="connsiteX350" fmla="*/ 4391597 w 7467600"/>
              <a:gd name="connsiteY350" fmla="*/ 6556370 h 6858000"/>
              <a:gd name="connsiteX351" fmla="*/ 4668889 w 7467600"/>
              <a:gd name="connsiteY351" fmla="*/ 6246399 h 6858000"/>
              <a:gd name="connsiteX352" fmla="*/ 5055427 w 7467600"/>
              <a:gd name="connsiteY352" fmla="*/ 5931476 h 6858000"/>
              <a:gd name="connsiteX353" fmla="*/ 5371814 w 7467600"/>
              <a:gd name="connsiteY353" fmla="*/ 5678975 h 6858000"/>
              <a:gd name="connsiteX354" fmla="*/ 4987918 w 7467600"/>
              <a:gd name="connsiteY354" fmla="*/ 5838701 h 6858000"/>
              <a:gd name="connsiteX355" fmla="*/ 4317146 w 7467600"/>
              <a:gd name="connsiteY355" fmla="*/ 6587716 h 6858000"/>
              <a:gd name="connsiteX356" fmla="*/ 4171627 w 7467600"/>
              <a:gd name="connsiteY356" fmla="*/ 6858000 h 6858000"/>
              <a:gd name="connsiteX357" fmla="*/ 4081585 w 7467600"/>
              <a:gd name="connsiteY357" fmla="*/ 6858000 h 6858000"/>
              <a:gd name="connsiteX358" fmla="*/ 4238603 w 7467600"/>
              <a:gd name="connsiteY358" fmla="*/ 6559341 h 6858000"/>
              <a:gd name="connsiteX359" fmla="*/ 4778333 w 7467600"/>
              <a:gd name="connsiteY359" fmla="*/ 5873626 h 6858000"/>
              <a:gd name="connsiteX360" fmla="*/ 5414185 w 7467600"/>
              <a:gd name="connsiteY360" fmla="*/ 5573882 h 6858000"/>
              <a:gd name="connsiteX361" fmla="*/ 5959648 w 7467600"/>
              <a:gd name="connsiteY361" fmla="*/ 4760797 h 6858000"/>
              <a:gd name="connsiteX362" fmla="*/ 5355019 w 7467600"/>
              <a:gd name="connsiteY362" fmla="*/ 4734672 h 6858000"/>
              <a:gd name="connsiteX363" fmla="*/ 5083565 w 7467600"/>
              <a:gd name="connsiteY363" fmla="*/ 5179121 h 6858000"/>
              <a:gd name="connsiteX364" fmla="*/ 4713577 w 7467600"/>
              <a:gd name="connsiteY364" fmla="*/ 5616803 h 6858000"/>
              <a:gd name="connsiteX365" fmla="*/ 3989559 w 7467600"/>
              <a:gd name="connsiteY365" fmla="*/ 6145945 h 6858000"/>
              <a:gd name="connsiteX366" fmla="*/ 3939824 w 7467600"/>
              <a:gd name="connsiteY366" fmla="*/ 6066900 h 6858000"/>
              <a:gd name="connsiteX367" fmla="*/ 4584537 w 7467600"/>
              <a:gd name="connsiteY367" fmla="*/ 5324826 h 6858000"/>
              <a:gd name="connsiteX368" fmla="*/ 5037105 w 7467600"/>
              <a:gd name="connsiteY368" fmla="*/ 5088765 h 6858000"/>
              <a:gd name="connsiteX369" fmla="*/ 5039930 w 7467600"/>
              <a:gd name="connsiteY369" fmla="*/ 5089585 h 6858000"/>
              <a:gd name="connsiteX370" fmla="*/ 5263764 w 7467600"/>
              <a:gd name="connsiteY370" fmla="*/ 4735525 h 6858000"/>
              <a:gd name="connsiteX371" fmla="*/ 4086300 w 7467600"/>
              <a:gd name="connsiteY371" fmla="*/ 4884599 h 6858000"/>
              <a:gd name="connsiteX372" fmla="*/ 4085485 w 7467600"/>
              <a:gd name="connsiteY372" fmla="*/ 4899070 h 6858000"/>
              <a:gd name="connsiteX373" fmla="*/ 3871915 w 7467600"/>
              <a:gd name="connsiteY373" fmla="*/ 5253645 h 6858000"/>
              <a:gd name="connsiteX374" fmla="*/ 3799374 w 7467600"/>
              <a:gd name="connsiteY374" fmla="*/ 5466127 h 6858000"/>
              <a:gd name="connsiteX375" fmla="*/ 3498850 w 7467600"/>
              <a:gd name="connsiteY375" fmla="*/ 6661888 h 6858000"/>
              <a:gd name="connsiteX376" fmla="*/ 3399216 w 7467600"/>
              <a:gd name="connsiteY376" fmla="*/ 6858000 h 6858000"/>
              <a:gd name="connsiteX377" fmla="*/ 3303688 w 7467600"/>
              <a:gd name="connsiteY377" fmla="*/ 6858000 h 6858000"/>
              <a:gd name="connsiteX378" fmla="*/ 3391774 w 7467600"/>
              <a:gd name="connsiteY378" fmla="*/ 6697181 h 6858000"/>
              <a:gd name="connsiteX379" fmla="*/ 3735540 w 7467600"/>
              <a:gd name="connsiteY379" fmla="*/ 5546923 h 6858000"/>
              <a:gd name="connsiteX380" fmla="*/ 3729438 w 7467600"/>
              <a:gd name="connsiteY380" fmla="*/ 5569058 h 6858000"/>
              <a:gd name="connsiteX381" fmla="*/ 3707782 w 7467600"/>
              <a:gd name="connsiteY381" fmla="*/ 5644908 h 6858000"/>
              <a:gd name="connsiteX382" fmla="*/ 3583827 w 7467600"/>
              <a:gd name="connsiteY382" fmla="*/ 6039215 h 6858000"/>
              <a:gd name="connsiteX383" fmla="*/ 3547861 w 7467600"/>
              <a:gd name="connsiteY383" fmla="*/ 6129609 h 6858000"/>
              <a:gd name="connsiteX384" fmla="*/ 3490905 w 7467600"/>
              <a:gd name="connsiteY384" fmla="*/ 6277660 h 6858000"/>
              <a:gd name="connsiteX385" fmla="*/ 3455859 w 7467600"/>
              <a:gd name="connsiteY385" fmla="*/ 6391301 h 6858000"/>
              <a:gd name="connsiteX386" fmla="*/ 3429112 w 7467600"/>
              <a:gd name="connsiteY386" fmla="*/ 6479469 h 6858000"/>
              <a:gd name="connsiteX387" fmla="*/ 3304862 w 7467600"/>
              <a:gd name="connsiteY387" fmla="*/ 6796476 h 6858000"/>
              <a:gd name="connsiteX388" fmla="*/ 3276071 w 7467600"/>
              <a:gd name="connsiteY388" fmla="*/ 6858000 h 6858000"/>
              <a:gd name="connsiteX389" fmla="*/ 3240805 w 7467600"/>
              <a:gd name="connsiteY389" fmla="*/ 6858000 h 6858000"/>
              <a:gd name="connsiteX390" fmla="*/ 3275917 w 7467600"/>
              <a:gd name="connsiteY390" fmla="*/ 6783192 h 6858000"/>
              <a:gd name="connsiteX391" fmla="*/ 3399358 w 7467600"/>
              <a:gd name="connsiteY391" fmla="*/ 6469011 h 6858000"/>
              <a:gd name="connsiteX392" fmla="*/ 3425650 w 7467600"/>
              <a:gd name="connsiteY392" fmla="*/ 6381333 h 6858000"/>
              <a:gd name="connsiteX393" fmla="*/ 3460661 w 7467600"/>
              <a:gd name="connsiteY393" fmla="*/ 6266763 h 6858000"/>
              <a:gd name="connsiteX394" fmla="*/ 3518021 w 7467600"/>
              <a:gd name="connsiteY394" fmla="*/ 6117298 h 6858000"/>
              <a:gd name="connsiteX395" fmla="*/ 3554035 w 7467600"/>
              <a:gd name="connsiteY395" fmla="*/ 6027832 h 6858000"/>
              <a:gd name="connsiteX396" fmla="*/ 3677174 w 7467600"/>
              <a:gd name="connsiteY396" fmla="*/ 5636351 h 6858000"/>
              <a:gd name="connsiteX397" fmla="*/ 3698819 w 7467600"/>
              <a:gd name="connsiteY397" fmla="*/ 5560503 h 6858000"/>
              <a:gd name="connsiteX398" fmla="*/ 3702094 w 7467600"/>
              <a:gd name="connsiteY398" fmla="*/ 5549194 h 6858000"/>
              <a:gd name="connsiteX399" fmla="*/ 3398355 w 7467600"/>
              <a:gd name="connsiteY399" fmla="*/ 6094603 h 6858000"/>
              <a:gd name="connsiteX400" fmla="*/ 3193941 w 7467600"/>
              <a:gd name="connsiteY400" fmla="*/ 6798775 h 6858000"/>
              <a:gd name="connsiteX401" fmla="*/ 3184140 w 7467600"/>
              <a:gd name="connsiteY401" fmla="*/ 6858000 h 6858000"/>
              <a:gd name="connsiteX402" fmla="*/ 3099978 w 7467600"/>
              <a:gd name="connsiteY402" fmla="*/ 6858000 h 6858000"/>
              <a:gd name="connsiteX403" fmla="*/ 3101556 w 7467600"/>
              <a:gd name="connsiteY403" fmla="*/ 6843337 h 6858000"/>
              <a:gd name="connsiteX404" fmla="*/ 3370162 w 7467600"/>
              <a:gd name="connsiteY404" fmla="*/ 5785550 h 6858000"/>
              <a:gd name="connsiteX405" fmla="*/ 3746477 w 7467600"/>
              <a:gd name="connsiteY405" fmla="*/ 5377889 h 6858000"/>
              <a:gd name="connsiteX406" fmla="*/ 3863399 w 7467600"/>
              <a:gd name="connsiteY406" fmla="*/ 5087257 h 6858000"/>
              <a:gd name="connsiteX407" fmla="*/ 3968712 w 7467600"/>
              <a:gd name="connsiteY407" fmla="*/ 4913989 h 6858000"/>
              <a:gd name="connsiteX408" fmla="*/ 2792390 w 7467600"/>
              <a:gd name="connsiteY408" fmla="*/ 5382974 h 6858000"/>
              <a:gd name="connsiteX409" fmla="*/ 2714982 w 7467600"/>
              <a:gd name="connsiteY409" fmla="*/ 5427051 h 6858000"/>
              <a:gd name="connsiteX410" fmla="*/ 2813361 w 7467600"/>
              <a:gd name="connsiteY410" fmla="*/ 6023912 h 6858000"/>
              <a:gd name="connsiteX411" fmla="*/ 2688430 w 7467600"/>
              <a:gd name="connsiteY411" fmla="*/ 6801564 h 6858000"/>
              <a:gd name="connsiteX412" fmla="*/ 2629626 w 7467600"/>
              <a:gd name="connsiteY412" fmla="*/ 6763394 h 6858000"/>
              <a:gd name="connsiteX413" fmla="*/ 2565328 w 7467600"/>
              <a:gd name="connsiteY413" fmla="*/ 5516399 h 6858000"/>
              <a:gd name="connsiteX414" fmla="*/ 1922999 w 7467600"/>
              <a:gd name="connsiteY414" fmla="*/ 5980343 h 6858000"/>
              <a:gd name="connsiteX415" fmla="*/ 1950261 w 7467600"/>
              <a:gd name="connsiteY415" fmla="*/ 6405858 h 6858000"/>
              <a:gd name="connsiteX416" fmla="*/ 2365554 w 7467600"/>
              <a:gd name="connsiteY416" fmla="*/ 6759107 h 6858000"/>
              <a:gd name="connsiteX417" fmla="*/ 2424142 w 7467600"/>
              <a:gd name="connsiteY417" fmla="*/ 6858000 h 6858000"/>
              <a:gd name="connsiteX418" fmla="*/ 2395994 w 7467600"/>
              <a:gd name="connsiteY418" fmla="*/ 6858000 h 6858000"/>
              <a:gd name="connsiteX419" fmla="*/ 2392863 w 7467600"/>
              <a:gd name="connsiteY419" fmla="*/ 6852964 h 6858000"/>
              <a:gd name="connsiteX420" fmla="*/ 2017589 w 7467600"/>
              <a:gd name="connsiteY420" fmla="*/ 6493982 h 6858000"/>
              <a:gd name="connsiteX421" fmla="*/ 2147336 w 7467600"/>
              <a:gd name="connsiteY421" fmla="*/ 6594052 h 6858000"/>
              <a:gd name="connsiteX422" fmla="*/ 2207047 w 7467600"/>
              <a:gd name="connsiteY422" fmla="*/ 6654540 h 6858000"/>
              <a:gd name="connsiteX423" fmla="*/ 2299106 w 7467600"/>
              <a:gd name="connsiteY423" fmla="*/ 6778931 h 6858000"/>
              <a:gd name="connsiteX424" fmla="*/ 2314430 w 7467600"/>
              <a:gd name="connsiteY424" fmla="*/ 6801144 h 6858000"/>
              <a:gd name="connsiteX425" fmla="*/ 2352406 w 7467600"/>
              <a:gd name="connsiteY425" fmla="*/ 6858000 h 6858000"/>
              <a:gd name="connsiteX426" fmla="*/ 2314492 w 7467600"/>
              <a:gd name="connsiteY426" fmla="*/ 6858000 h 6858000"/>
              <a:gd name="connsiteX427" fmla="*/ 2288095 w 7467600"/>
              <a:gd name="connsiteY427" fmla="*/ 6818030 h 6858000"/>
              <a:gd name="connsiteX428" fmla="*/ 2272768 w 7467600"/>
              <a:gd name="connsiteY428" fmla="*/ 6795822 h 6858000"/>
              <a:gd name="connsiteX429" fmla="*/ 2182715 w 7467600"/>
              <a:gd name="connsiteY429" fmla="*/ 6675071 h 6858000"/>
              <a:gd name="connsiteX430" fmla="*/ 2032061 w 7467600"/>
              <a:gd name="connsiteY430" fmla="*/ 6541380 h 6858000"/>
              <a:gd name="connsiteX431" fmla="*/ 2257220 w 7467600"/>
              <a:gd name="connsiteY431" fmla="*/ 6826257 h 6858000"/>
              <a:gd name="connsiteX432" fmla="*/ 2281324 w 7467600"/>
              <a:gd name="connsiteY432" fmla="*/ 6858000 h 6858000"/>
              <a:gd name="connsiteX433" fmla="*/ 2242860 w 7467600"/>
              <a:gd name="connsiteY433" fmla="*/ 6858000 h 6858000"/>
              <a:gd name="connsiteX434" fmla="*/ 2232818 w 7467600"/>
              <a:gd name="connsiteY434" fmla="*/ 6844926 h 6858000"/>
              <a:gd name="connsiteX435" fmla="*/ 1990172 w 7467600"/>
              <a:gd name="connsiteY435" fmla="*/ 6542121 h 6858000"/>
              <a:gd name="connsiteX436" fmla="*/ 2124090 w 7467600"/>
              <a:gd name="connsiteY436" fmla="*/ 6761017 h 6858000"/>
              <a:gd name="connsiteX437" fmla="*/ 2200380 w 7467600"/>
              <a:gd name="connsiteY437" fmla="*/ 6858000 h 6858000"/>
              <a:gd name="connsiteX438" fmla="*/ 2147507 w 7467600"/>
              <a:gd name="connsiteY438" fmla="*/ 6858000 h 6858000"/>
              <a:gd name="connsiteX439" fmla="*/ 2070668 w 7467600"/>
              <a:gd name="connsiteY439" fmla="*/ 6761520 h 6858000"/>
              <a:gd name="connsiteX440" fmla="*/ 1975142 w 7467600"/>
              <a:gd name="connsiteY440" fmla="*/ 6585570 h 6858000"/>
              <a:gd name="connsiteX441" fmla="*/ 2050035 w 7467600"/>
              <a:gd name="connsiteY441" fmla="*/ 6813345 h 6858000"/>
              <a:gd name="connsiteX442" fmla="*/ 2063025 w 7467600"/>
              <a:gd name="connsiteY442" fmla="*/ 6858000 h 6858000"/>
              <a:gd name="connsiteX443" fmla="*/ 2021675 w 7467600"/>
              <a:gd name="connsiteY443" fmla="*/ 6858000 h 6858000"/>
              <a:gd name="connsiteX444" fmla="*/ 2019308 w 7467600"/>
              <a:gd name="connsiteY444" fmla="*/ 6847118 h 6858000"/>
              <a:gd name="connsiteX445" fmla="*/ 1938835 w 7467600"/>
              <a:gd name="connsiteY445" fmla="*/ 6551160 h 6858000"/>
              <a:gd name="connsiteX446" fmla="*/ 1953230 w 7467600"/>
              <a:gd name="connsiteY446" fmla="*/ 6759699 h 6858000"/>
              <a:gd name="connsiteX447" fmla="*/ 1956763 w 7467600"/>
              <a:gd name="connsiteY447" fmla="*/ 6778191 h 6858000"/>
              <a:gd name="connsiteX448" fmla="*/ 1967925 w 7467600"/>
              <a:gd name="connsiteY448" fmla="*/ 6858000 h 6858000"/>
              <a:gd name="connsiteX449" fmla="*/ 1936622 w 7467600"/>
              <a:gd name="connsiteY449" fmla="*/ 6858000 h 6858000"/>
              <a:gd name="connsiteX450" fmla="*/ 1926261 w 7467600"/>
              <a:gd name="connsiteY450" fmla="*/ 6784064 h 6858000"/>
              <a:gd name="connsiteX451" fmla="*/ 1922724 w 7467600"/>
              <a:gd name="connsiteY451" fmla="*/ 6765577 h 6858000"/>
              <a:gd name="connsiteX452" fmla="*/ 1904650 w 7467600"/>
              <a:gd name="connsiteY452" fmla="*/ 6639616 h 6858000"/>
              <a:gd name="connsiteX453" fmla="*/ 1885273 w 7467600"/>
              <a:gd name="connsiteY453" fmla="*/ 6858000 h 6858000"/>
              <a:gd name="connsiteX454" fmla="*/ 1854363 w 7467600"/>
              <a:gd name="connsiteY454" fmla="*/ 6858000 h 6858000"/>
              <a:gd name="connsiteX455" fmla="*/ 1880391 w 7467600"/>
              <a:gd name="connsiteY455" fmla="*/ 6603796 h 6858000"/>
              <a:gd name="connsiteX456" fmla="*/ 1818273 w 7467600"/>
              <a:gd name="connsiteY456" fmla="*/ 6715729 h 6858000"/>
              <a:gd name="connsiteX457" fmla="*/ 1794691 w 7467600"/>
              <a:gd name="connsiteY457" fmla="*/ 6843239 h 6858000"/>
              <a:gd name="connsiteX458" fmla="*/ 1794914 w 7467600"/>
              <a:gd name="connsiteY458" fmla="*/ 6858000 h 6858000"/>
              <a:gd name="connsiteX459" fmla="*/ 1746128 w 7467600"/>
              <a:gd name="connsiteY459" fmla="*/ 6858000 h 6858000"/>
              <a:gd name="connsiteX460" fmla="*/ 1753934 w 7467600"/>
              <a:gd name="connsiteY460" fmla="*/ 6724796 h 6858000"/>
              <a:gd name="connsiteX461" fmla="*/ 1792053 w 7467600"/>
              <a:gd name="connsiteY461" fmla="*/ 6572396 h 6858000"/>
              <a:gd name="connsiteX462" fmla="*/ 1862248 w 7467600"/>
              <a:gd name="connsiteY462" fmla="*/ 6266397 h 6858000"/>
              <a:gd name="connsiteX463" fmla="*/ 1862250 w 7467600"/>
              <a:gd name="connsiteY463" fmla="*/ 6033531 h 6858000"/>
              <a:gd name="connsiteX464" fmla="*/ 1211999 w 7467600"/>
              <a:gd name="connsiteY464" fmla="*/ 6683610 h 6858000"/>
              <a:gd name="connsiteX465" fmla="*/ 1213266 w 7467600"/>
              <a:gd name="connsiteY465" fmla="*/ 6691947 h 6858000"/>
              <a:gd name="connsiteX466" fmla="*/ 1203370 w 7467600"/>
              <a:gd name="connsiteY466" fmla="*/ 6850676 h 6858000"/>
              <a:gd name="connsiteX467" fmla="*/ 1203671 w 7467600"/>
              <a:gd name="connsiteY467" fmla="*/ 6858000 h 6858000"/>
              <a:gd name="connsiteX468" fmla="*/ 1143180 w 7467600"/>
              <a:gd name="connsiteY468" fmla="*/ 6858000 h 6858000"/>
              <a:gd name="connsiteX469" fmla="*/ 1142176 w 7467600"/>
              <a:gd name="connsiteY469" fmla="*/ 6766045 h 6858000"/>
              <a:gd name="connsiteX470" fmla="*/ 1067484 w 7467600"/>
              <a:gd name="connsiteY470" fmla="*/ 6858000 h 6858000"/>
              <a:gd name="connsiteX471" fmla="*/ 953928 w 7467600"/>
              <a:gd name="connsiteY471" fmla="*/ 6858000 h 6858000"/>
              <a:gd name="connsiteX472" fmla="*/ 959715 w 7467600"/>
              <a:gd name="connsiteY472" fmla="*/ 6850185 h 6858000"/>
              <a:gd name="connsiteX473" fmla="*/ 1483788 w 7467600"/>
              <a:gd name="connsiteY473" fmla="*/ 6259174 h 6858000"/>
              <a:gd name="connsiteX474" fmla="*/ 1100671 w 7467600"/>
              <a:gd name="connsiteY474" fmla="*/ 6252137 h 6858000"/>
              <a:gd name="connsiteX475" fmla="*/ 1090144 w 7467600"/>
              <a:gd name="connsiteY475" fmla="*/ 6256748 h 6858000"/>
              <a:gd name="connsiteX476" fmla="*/ 1095872 w 7467600"/>
              <a:gd name="connsiteY476" fmla="*/ 6271892 h 6858000"/>
              <a:gd name="connsiteX477" fmla="*/ 262785 w 7467600"/>
              <a:gd name="connsiteY477" fmla="*/ 6845450 h 6858000"/>
              <a:gd name="connsiteX478" fmla="*/ 209968 w 7467600"/>
              <a:gd name="connsiteY478" fmla="*/ 6770713 h 6858000"/>
              <a:gd name="connsiteX479" fmla="*/ 873460 w 7467600"/>
              <a:gd name="connsiteY479" fmla="*/ 6253768 h 6858000"/>
              <a:gd name="connsiteX480" fmla="*/ 192686 w 7467600"/>
              <a:gd name="connsiteY480" fmla="*/ 5849257 h 6858000"/>
              <a:gd name="connsiteX481" fmla="*/ 4696 w 7467600"/>
              <a:gd name="connsiteY481" fmla="*/ 5697668 h 6858000"/>
              <a:gd name="connsiteX482" fmla="*/ 0 w 7467600"/>
              <a:gd name="connsiteY482" fmla="*/ 5689984 h 6858000"/>
              <a:gd name="connsiteX483" fmla="*/ 0 w 7467600"/>
              <a:gd name="connsiteY483" fmla="*/ 5513472 h 6858000"/>
              <a:gd name="connsiteX484" fmla="*/ 174101 w 7467600"/>
              <a:gd name="connsiteY484" fmla="*/ 5620277 h 6858000"/>
              <a:gd name="connsiteX485" fmla="*/ 891800 w 7467600"/>
              <a:gd name="connsiteY485" fmla="*/ 6036935 h 6858000"/>
              <a:gd name="connsiteX486" fmla="*/ 1072219 w 7467600"/>
              <a:gd name="connsiteY486" fmla="*/ 6169443 h 6858000"/>
              <a:gd name="connsiteX487" fmla="*/ 1074117 w 7467600"/>
              <a:gd name="connsiteY487" fmla="*/ 6170301 h 6858000"/>
              <a:gd name="connsiteX488" fmla="*/ 1083114 w 7467600"/>
              <a:gd name="connsiteY488" fmla="*/ 6174131 h 6858000"/>
              <a:gd name="connsiteX489" fmla="*/ 1543010 w 7467600"/>
              <a:gd name="connsiteY489" fmla="*/ 6191140 h 6858000"/>
              <a:gd name="connsiteX490" fmla="*/ 1551080 w 7467600"/>
              <a:gd name="connsiteY490" fmla="*/ 6195006 h 6858000"/>
              <a:gd name="connsiteX491" fmla="*/ 2345443 w 7467600"/>
              <a:gd name="connsiteY491" fmla="*/ 5549882 h 6858000"/>
              <a:gd name="connsiteX492" fmla="*/ 1721499 w 7467600"/>
              <a:gd name="connsiteY492" fmla="*/ 5599969 h 6858000"/>
              <a:gd name="connsiteX493" fmla="*/ 767716 w 7467600"/>
              <a:gd name="connsiteY493" fmla="*/ 5472768 h 6858000"/>
              <a:gd name="connsiteX494" fmla="*/ 722147 w 7467600"/>
              <a:gd name="connsiteY494" fmla="*/ 5393091 h 6858000"/>
              <a:gd name="connsiteX495" fmla="*/ 1485552 w 7467600"/>
              <a:gd name="connsiteY495" fmla="*/ 5313202 h 6858000"/>
              <a:gd name="connsiteX496" fmla="*/ 2143004 w 7467600"/>
              <a:gd name="connsiteY496" fmla="*/ 5402420 h 6858000"/>
              <a:gd name="connsiteX497" fmla="*/ 1933391 w 7467600"/>
              <a:gd name="connsiteY497" fmla="*/ 5156971 h 6858000"/>
              <a:gd name="connsiteX498" fmla="*/ 1827118 w 7467600"/>
              <a:gd name="connsiteY498" fmla="*/ 4968410 h 6858000"/>
              <a:gd name="connsiteX499" fmla="*/ 1837349 w 7467600"/>
              <a:gd name="connsiteY499" fmla="*/ 4956357 h 6858000"/>
              <a:gd name="connsiteX500" fmla="*/ 2162835 w 7467600"/>
              <a:gd name="connsiteY500" fmla="*/ 5187853 h 6858000"/>
              <a:gd name="connsiteX501" fmla="*/ 2257167 w 7467600"/>
              <a:gd name="connsiteY501" fmla="*/ 5462123 h 6858000"/>
              <a:gd name="connsiteX502" fmla="*/ 2261598 w 7467600"/>
              <a:gd name="connsiteY502" fmla="*/ 5467998 h 6858000"/>
              <a:gd name="connsiteX503" fmla="*/ 2437177 w 7467600"/>
              <a:gd name="connsiteY503" fmla="*/ 5479608 h 6858000"/>
              <a:gd name="connsiteX504" fmla="*/ 2445247 w 7467600"/>
              <a:gd name="connsiteY504" fmla="*/ 5483476 h 6858000"/>
              <a:gd name="connsiteX505" fmla="*/ 2743626 w 7467600"/>
              <a:gd name="connsiteY505" fmla="*/ 5304819 h 6858000"/>
              <a:gd name="connsiteX506" fmla="*/ 3048102 w 7467600"/>
              <a:gd name="connsiteY506" fmla="*/ 5150595 h 6858000"/>
              <a:gd name="connsiteX507" fmla="*/ 1799414 w 7467600"/>
              <a:gd name="connsiteY507" fmla="*/ 4694732 h 6858000"/>
              <a:gd name="connsiteX508" fmla="*/ 1771735 w 7467600"/>
              <a:gd name="connsiteY508" fmla="*/ 4619929 h 6858000"/>
              <a:gd name="connsiteX509" fmla="*/ 3104273 w 7467600"/>
              <a:gd name="connsiteY509" fmla="*/ 5076159 h 6858000"/>
              <a:gd name="connsiteX510" fmla="*/ 3113245 w 7467600"/>
              <a:gd name="connsiteY510" fmla="*/ 5090705 h 6858000"/>
              <a:gd name="connsiteX511" fmla="*/ 3126294 w 7467600"/>
              <a:gd name="connsiteY511" fmla="*/ 5114400 h 6858000"/>
              <a:gd name="connsiteX512" fmla="*/ 3937433 w 7467600"/>
              <a:gd name="connsiteY512" fmla="*/ 4830473 h 6858000"/>
              <a:gd name="connsiteX513" fmla="*/ 3590475 w 7467600"/>
              <a:gd name="connsiteY513" fmla="*/ 4597974 h 6858000"/>
              <a:gd name="connsiteX514" fmla="*/ 3100264 w 7467600"/>
              <a:gd name="connsiteY514" fmla="*/ 4579845 h 6858000"/>
              <a:gd name="connsiteX515" fmla="*/ 2183576 w 7467600"/>
              <a:gd name="connsiteY515" fmla="*/ 4227150 h 6858000"/>
              <a:gd name="connsiteX516" fmla="*/ 2151029 w 7467600"/>
              <a:gd name="connsiteY516" fmla="*/ 4146947 h 6858000"/>
              <a:gd name="connsiteX517" fmla="*/ 3563434 w 7467600"/>
              <a:gd name="connsiteY517" fmla="*/ 4469115 h 6858000"/>
              <a:gd name="connsiteX518" fmla="*/ 3177952 w 7467600"/>
              <a:gd name="connsiteY518" fmla="*/ 3657386 h 6858000"/>
              <a:gd name="connsiteX519" fmla="*/ 3189263 w 7467600"/>
              <a:gd name="connsiteY519" fmla="*/ 3625726 h 6858000"/>
              <a:gd name="connsiteX520" fmla="*/ 3560912 w 7467600"/>
              <a:gd name="connsiteY520" fmla="*/ 4079863 h 6858000"/>
              <a:gd name="connsiteX521" fmla="*/ 3626636 w 7467600"/>
              <a:gd name="connsiteY521" fmla="*/ 4512230 h 6858000"/>
              <a:gd name="connsiteX522" fmla="*/ 3653088 w 7467600"/>
              <a:gd name="connsiteY522" fmla="*/ 4521417 h 6858000"/>
              <a:gd name="connsiteX523" fmla="*/ 3988128 w 7467600"/>
              <a:gd name="connsiteY523" fmla="*/ 4817267 h 6858000"/>
              <a:gd name="connsiteX524" fmla="*/ 4830582 w 7467600"/>
              <a:gd name="connsiteY524" fmla="*/ 4676000 h 6858000"/>
              <a:gd name="connsiteX525" fmla="*/ 4830100 w 7467600"/>
              <a:gd name="connsiteY525" fmla="*/ 4675554 h 6858000"/>
              <a:gd name="connsiteX526" fmla="*/ 4036318 w 7467600"/>
              <a:gd name="connsiteY526" fmla="*/ 4147013 h 6858000"/>
              <a:gd name="connsiteX527" fmla="*/ 3432098 w 7467600"/>
              <a:gd name="connsiteY527" fmla="*/ 3537312 h 6858000"/>
              <a:gd name="connsiteX528" fmla="*/ 3446761 w 7467600"/>
              <a:gd name="connsiteY528" fmla="*/ 3461278 h 6858000"/>
              <a:gd name="connsiteX529" fmla="*/ 4419733 w 7467600"/>
              <a:gd name="connsiteY529" fmla="*/ 3963555 h 6858000"/>
              <a:gd name="connsiteX530" fmla="*/ 4781371 w 7467600"/>
              <a:gd name="connsiteY530" fmla="*/ 4458604 h 6858000"/>
              <a:gd name="connsiteX531" fmla="*/ 4780440 w 7467600"/>
              <a:gd name="connsiteY531" fmla="*/ 4470290 h 6858000"/>
              <a:gd name="connsiteX532" fmla="*/ 4898954 w 7467600"/>
              <a:gd name="connsiteY532" fmla="*/ 4662092 h 6858000"/>
              <a:gd name="connsiteX533" fmla="*/ 4900699 w 7467600"/>
              <a:gd name="connsiteY533" fmla="*/ 4670867 h 6858000"/>
              <a:gd name="connsiteX534" fmla="*/ 5714511 w 7467600"/>
              <a:gd name="connsiteY534" fmla="*/ 4663483 h 6858000"/>
              <a:gd name="connsiteX535" fmla="*/ 5464793 w 7467600"/>
              <a:gd name="connsiteY535" fmla="*/ 4393556 h 6858000"/>
              <a:gd name="connsiteX536" fmla="*/ 5461897 w 7467600"/>
              <a:gd name="connsiteY536" fmla="*/ 4390879 h 6858000"/>
              <a:gd name="connsiteX537" fmla="*/ 4294126 w 7467600"/>
              <a:gd name="connsiteY537" fmla="*/ 3303048 h 6858000"/>
              <a:gd name="connsiteX538" fmla="*/ 4305321 w 7467600"/>
              <a:gd name="connsiteY538" fmla="*/ 3256953 h 6858000"/>
              <a:gd name="connsiteX539" fmla="*/ 4949299 w 7467600"/>
              <a:gd name="connsiteY539" fmla="*/ 3766336 h 6858000"/>
              <a:gd name="connsiteX540" fmla="*/ 5291452 w 7467600"/>
              <a:gd name="connsiteY540" fmla="*/ 4076801 h 6858000"/>
              <a:gd name="connsiteX541" fmla="*/ 5434998 w 7467600"/>
              <a:gd name="connsiteY541" fmla="*/ 4254100 h 6858000"/>
              <a:gd name="connsiteX542" fmla="*/ 5351015 w 7467600"/>
              <a:gd name="connsiteY542" fmla="*/ 3760989 h 6858000"/>
              <a:gd name="connsiteX543" fmla="*/ 5413780 w 7467600"/>
              <a:gd name="connsiteY543" fmla="*/ 2966265 h 6858000"/>
              <a:gd name="connsiteX544" fmla="*/ 5425627 w 7467600"/>
              <a:gd name="connsiteY544" fmla="*/ 2954192 h 6858000"/>
              <a:gd name="connsiteX545" fmla="*/ 6604735 w 7467600"/>
              <a:gd name="connsiteY545" fmla="*/ 2041381 h 6858000"/>
              <a:gd name="connsiteX546" fmla="*/ 7204487 w 7467600"/>
              <a:gd name="connsiteY546" fmla="*/ 2742112 h 6858000"/>
              <a:gd name="connsiteX547" fmla="*/ 7131592 w 7467600"/>
              <a:gd name="connsiteY547" fmla="*/ 2672096 h 6858000"/>
              <a:gd name="connsiteX548" fmla="*/ 6996344 w 7467600"/>
              <a:gd name="connsiteY548" fmla="*/ 2518310 h 6858000"/>
              <a:gd name="connsiteX549" fmla="*/ 6735495 w 7467600"/>
              <a:gd name="connsiteY549" fmla="*/ 2196890 h 6858000"/>
              <a:gd name="connsiteX550" fmla="*/ 6721901 w 7467600"/>
              <a:gd name="connsiteY550" fmla="*/ 2179274 h 6858000"/>
              <a:gd name="connsiteX551" fmla="*/ 6604735 w 7467600"/>
              <a:gd name="connsiteY551" fmla="*/ 2041381 h 6858000"/>
              <a:gd name="connsiteX552" fmla="*/ 6591670 w 7467600"/>
              <a:gd name="connsiteY552" fmla="*/ 1988277 h 6858000"/>
              <a:gd name="connsiteX553" fmla="*/ 6747349 w 7467600"/>
              <a:gd name="connsiteY553" fmla="*/ 2160069 h 6858000"/>
              <a:gd name="connsiteX554" fmla="*/ 6760943 w 7467600"/>
              <a:gd name="connsiteY554" fmla="*/ 2177686 h 6858000"/>
              <a:gd name="connsiteX555" fmla="*/ 7021065 w 7467600"/>
              <a:gd name="connsiteY555" fmla="*/ 2498102 h 6858000"/>
              <a:gd name="connsiteX556" fmla="*/ 7155223 w 7467600"/>
              <a:gd name="connsiteY556" fmla="*/ 2650386 h 6858000"/>
              <a:gd name="connsiteX557" fmla="*/ 7203167 w 7467600"/>
              <a:gd name="connsiteY557" fmla="*/ 2697288 h 6858000"/>
              <a:gd name="connsiteX558" fmla="*/ 6937703 w 7467600"/>
              <a:gd name="connsiteY558" fmla="*/ 2321981 h 6858000"/>
              <a:gd name="connsiteX559" fmla="*/ 6591670 w 7467600"/>
              <a:gd name="connsiteY559" fmla="*/ 1988277 h 6858000"/>
              <a:gd name="connsiteX560" fmla="*/ 5798671 w 7467600"/>
              <a:gd name="connsiteY560" fmla="*/ 1981601 h 6858000"/>
              <a:gd name="connsiteX561" fmla="*/ 5754709 w 7467600"/>
              <a:gd name="connsiteY561" fmla="*/ 2071454 h 6858000"/>
              <a:gd name="connsiteX562" fmla="*/ 5763044 w 7467600"/>
              <a:gd name="connsiteY562" fmla="*/ 2842206 h 6858000"/>
              <a:gd name="connsiteX563" fmla="*/ 5764974 w 7467600"/>
              <a:gd name="connsiteY563" fmla="*/ 2799609 h 6858000"/>
              <a:gd name="connsiteX564" fmla="*/ 5767665 w 7467600"/>
              <a:gd name="connsiteY564" fmla="*/ 2666409 h 6858000"/>
              <a:gd name="connsiteX565" fmla="*/ 5763055 w 7467600"/>
              <a:gd name="connsiteY565" fmla="*/ 2579705 h 6858000"/>
              <a:gd name="connsiteX566" fmla="*/ 5758079 w 7467600"/>
              <a:gd name="connsiteY566" fmla="*/ 2492508 h 6858000"/>
              <a:gd name="connsiteX567" fmla="*/ 5779325 w 7467600"/>
              <a:gd name="connsiteY567" fmla="*/ 2197069 h 6858000"/>
              <a:gd name="connsiteX568" fmla="*/ 5798671 w 7467600"/>
              <a:gd name="connsiteY568" fmla="*/ 1981601 h 6858000"/>
              <a:gd name="connsiteX569" fmla="*/ 5829202 w 7467600"/>
              <a:gd name="connsiteY569" fmla="*/ 1971679 h 6858000"/>
              <a:gd name="connsiteX570" fmla="*/ 5809558 w 7467600"/>
              <a:gd name="connsiteY570" fmla="*/ 2198043 h 6858000"/>
              <a:gd name="connsiteX571" fmla="*/ 5788653 w 7467600"/>
              <a:gd name="connsiteY571" fmla="*/ 2489430 h 6858000"/>
              <a:gd name="connsiteX572" fmla="*/ 5793439 w 7467600"/>
              <a:gd name="connsiteY572" fmla="*/ 2575235 h 6858000"/>
              <a:gd name="connsiteX573" fmla="*/ 5796837 w 7467600"/>
              <a:gd name="connsiteY573" fmla="*/ 2637633 h 6858000"/>
              <a:gd name="connsiteX574" fmla="*/ 5818614 w 7467600"/>
              <a:gd name="connsiteY574" fmla="*/ 2473055 h 6858000"/>
              <a:gd name="connsiteX575" fmla="*/ 5829202 w 7467600"/>
              <a:gd name="connsiteY575" fmla="*/ 1971679 h 6858000"/>
              <a:gd name="connsiteX576" fmla="*/ 5911389 w 7467600"/>
              <a:gd name="connsiteY576" fmla="*/ 1898371 h 6858000"/>
              <a:gd name="connsiteX577" fmla="*/ 6237627 w 7467600"/>
              <a:gd name="connsiteY577" fmla="*/ 2231921 h 6858000"/>
              <a:gd name="connsiteX578" fmla="*/ 5911389 w 7467600"/>
              <a:gd name="connsiteY578" fmla="*/ 1898371 h 6858000"/>
              <a:gd name="connsiteX579" fmla="*/ 6944437 w 7467600"/>
              <a:gd name="connsiteY579" fmla="*/ 1575402 h 6858000"/>
              <a:gd name="connsiteX580" fmla="*/ 6304730 w 7467600"/>
              <a:gd name="connsiteY580" fmla="*/ 1766654 h 6858000"/>
              <a:gd name="connsiteX581" fmla="*/ 6944437 w 7467600"/>
              <a:gd name="connsiteY581" fmla="*/ 1575402 h 6858000"/>
              <a:gd name="connsiteX582" fmla="*/ 7019523 w 7467600"/>
              <a:gd name="connsiteY582" fmla="*/ 1519450 h 6858000"/>
              <a:gd name="connsiteX583" fmla="*/ 6298091 w 7467600"/>
              <a:gd name="connsiteY583" fmla="*/ 1737122 h 6858000"/>
              <a:gd name="connsiteX584" fmla="*/ 7019523 w 7467600"/>
              <a:gd name="connsiteY584" fmla="*/ 1519450 h 6858000"/>
              <a:gd name="connsiteX585" fmla="*/ 2399523 w 7467600"/>
              <a:gd name="connsiteY585" fmla="*/ 1428234 h 6858000"/>
              <a:gd name="connsiteX586" fmla="*/ 2224982 w 7467600"/>
              <a:gd name="connsiteY586" fmla="*/ 1826201 h 6858000"/>
              <a:gd name="connsiteX587" fmla="*/ 2096099 w 7467600"/>
              <a:gd name="connsiteY587" fmla="*/ 2345900 h 6858000"/>
              <a:gd name="connsiteX588" fmla="*/ 2283317 w 7467600"/>
              <a:gd name="connsiteY588" fmla="*/ 1796925 h 6858000"/>
              <a:gd name="connsiteX589" fmla="*/ 2399523 w 7467600"/>
              <a:gd name="connsiteY589" fmla="*/ 1428234 h 6858000"/>
              <a:gd name="connsiteX590" fmla="*/ 2448558 w 7467600"/>
              <a:gd name="connsiteY590" fmla="*/ 1373435 h 6858000"/>
              <a:gd name="connsiteX591" fmla="*/ 2312521 w 7467600"/>
              <a:gd name="connsiteY591" fmla="*/ 1806140 h 6858000"/>
              <a:gd name="connsiteX592" fmla="*/ 2127533 w 7467600"/>
              <a:gd name="connsiteY592" fmla="*/ 2348380 h 6858000"/>
              <a:gd name="connsiteX593" fmla="*/ 2358080 w 7467600"/>
              <a:gd name="connsiteY593" fmla="*/ 1866134 h 6858000"/>
              <a:gd name="connsiteX594" fmla="*/ 2407436 w 7467600"/>
              <a:gd name="connsiteY594" fmla="*/ 1651070 h 6858000"/>
              <a:gd name="connsiteX595" fmla="*/ 2448558 w 7467600"/>
              <a:gd name="connsiteY595" fmla="*/ 1373435 h 6858000"/>
              <a:gd name="connsiteX596" fmla="*/ 278707 w 7467600"/>
              <a:gd name="connsiteY596" fmla="*/ 1352270 h 6858000"/>
              <a:gd name="connsiteX597" fmla="*/ 321570 w 7467600"/>
              <a:gd name="connsiteY597" fmla="*/ 1861610 h 6858000"/>
              <a:gd name="connsiteX598" fmla="*/ 294281 w 7467600"/>
              <a:gd name="connsiteY598" fmla="*/ 1440658 h 6858000"/>
              <a:gd name="connsiteX599" fmla="*/ 278707 w 7467600"/>
              <a:gd name="connsiteY599" fmla="*/ 1352270 h 6858000"/>
              <a:gd name="connsiteX600" fmla="*/ 1423821 w 7467600"/>
              <a:gd name="connsiteY600" fmla="*/ 1351958 h 6858000"/>
              <a:gd name="connsiteX601" fmla="*/ 1638521 w 7467600"/>
              <a:gd name="connsiteY601" fmla="*/ 1908470 h 6858000"/>
              <a:gd name="connsiteX602" fmla="*/ 1754199 w 7467600"/>
              <a:gd name="connsiteY602" fmla="*/ 2149284 h 6858000"/>
              <a:gd name="connsiteX603" fmla="*/ 1908359 w 7467600"/>
              <a:gd name="connsiteY603" fmla="*/ 2364988 h 6858000"/>
              <a:gd name="connsiteX604" fmla="*/ 1647661 w 7467600"/>
              <a:gd name="connsiteY604" fmla="*/ 1825945 h 6858000"/>
              <a:gd name="connsiteX605" fmla="*/ 1423821 w 7467600"/>
              <a:gd name="connsiteY605" fmla="*/ 1351958 h 6858000"/>
              <a:gd name="connsiteX606" fmla="*/ 1431890 w 7467600"/>
              <a:gd name="connsiteY606" fmla="*/ 1306475 h 6858000"/>
              <a:gd name="connsiteX607" fmla="*/ 1507597 w 7467600"/>
              <a:gd name="connsiteY607" fmla="*/ 1446132 h 6858000"/>
              <a:gd name="connsiteX608" fmla="*/ 1674586 w 7467600"/>
              <a:gd name="connsiteY608" fmla="*/ 1813832 h 6858000"/>
              <a:gd name="connsiteX609" fmla="*/ 1815950 w 7467600"/>
              <a:gd name="connsiteY609" fmla="*/ 2128564 h 6858000"/>
              <a:gd name="connsiteX610" fmla="*/ 1984242 w 7467600"/>
              <a:gd name="connsiteY610" fmla="*/ 2430829 h 6858000"/>
              <a:gd name="connsiteX611" fmla="*/ 2014023 w 7467600"/>
              <a:gd name="connsiteY611" fmla="*/ 2450995 h 6858000"/>
              <a:gd name="connsiteX612" fmla="*/ 1747337 w 7467600"/>
              <a:gd name="connsiteY612" fmla="*/ 1855264 h 6858000"/>
              <a:gd name="connsiteX613" fmla="*/ 1533749 w 7467600"/>
              <a:gd name="connsiteY613" fmla="*/ 1478656 h 6858000"/>
              <a:gd name="connsiteX614" fmla="*/ 1431890 w 7467600"/>
              <a:gd name="connsiteY614" fmla="*/ 1306475 h 6858000"/>
              <a:gd name="connsiteX615" fmla="*/ 5052692 w 7467600"/>
              <a:gd name="connsiteY615" fmla="*/ 1292994 h 6858000"/>
              <a:gd name="connsiteX616" fmla="*/ 5200661 w 7467600"/>
              <a:gd name="connsiteY616" fmla="*/ 1635186 h 6858000"/>
              <a:gd name="connsiteX617" fmla="*/ 5297138 w 7467600"/>
              <a:gd name="connsiteY617" fmla="*/ 1906351 h 6858000"/>
              <a:gd name="connsiteX618" fmla="*/ 5052692 w 7467600"/>
              <a:gd name="connsiteY618" fmla="*/ 1292994 h 6858000"/>
              <a:gd name="connsiteX619" fmla="*/ 5009948 w 7467600"/>
              <a:gd name="connsiteY619" fmla="*/ 1273619 h 6858000"/>
              <a:gd name="connsiteX620" fmla="*/ 5121777 w 7467600"/>
              <a:gd name="connsiteY620" fmla="*/ 1654213 h 6858000"/>
              <a:gd name="connsiteX621" fmla="*/ 5293545 w 7467600"/>
              <a:gd name="connsiteY621" fmla="*/ 2072247 h 6858000"/>
              <a:gd name="connsiteX622" fmla="*/ 5294042 w 7467600"/>
              <a:gd name="connsiteY622" fmla="*/ 2065019 h 6858000"/>
              <a:gd name="connsiteX623" fmla="*/ 5171936 w 7467600"/>
              <a:gd name="connsiteY623" fmla="*/ 1647613 h 6858000"/>
              <a:gd name="connsiteX624" fmla="*/ 5009948 w 7467600"/>
              <a:gd name="connsiteY624" fmla="*/ 1273619 h 6858000"/>
              <a:gd name="connsiteX625" fmla="*/ 655236 w 7467600"/>
              <a:gd name="connsiteY625" fmla="*/ 1268632 h 6858000"/>
              <a:gd name="connsiteX626" fmla="*/ 839521 w 7467600"/>
              <a:gd name="connsiteY626" fmla="*/ 1685315 h 6858000"/>
              <a:gd name="connsiteX627" fmla="*/ 1109416 w 7467600"/>
              <a:gd name="connsiteY627" fmla="*/ 2061663 h 6858000"/>
              <a:gd name="connsiteX628" fmla="*/ 1298300 w 7467600"/>
              <a:gd name="connsiteY628" fmla="*/ 2247742 h 6858000"/>
              <a:gd name="connsiteX629" fmla="*/ 1125871 w 7467600"/>
              <a:gd name="connsiteY629" fmla="*/ 1989513 h 6858000"/>
              <a:gd name="connsiteX630" fmla="*/ 981574 w 7467600"/>
              <a:gd name="connsiteY630" fmla="*/ 1783157 h 6858000"/>
              <a:gd name="connsiteX631" fmla="*/ 922198 w 7467600"/>
              <a:gd name="connsiteY631" fmla="*/ 1677437 h 6858000"/>
              <a:gd name="connsiteX632" fmla="*/ 869293 w 7467600"/>
              <a:gd name="connsiteY632" fmla="*/ 1583214 h 6858000"/>
              <a:gd name="connsiteX633" fmla="*/ 751431 w 7467600"/>
              <a:gd name="connsiteY633" fmla="*/ 1405731 h 6858000"/>
              <a:gd name="connsiteX634" fmla="*/ 655236 w 7467600"/>
              <a:gd name="connsiteY634" fmla="*/ 1268632 h 6858000"/>
              <a:gd name="connsiteX635" fmla="*/ 6516292 w 7467600"/>
              <a:gd name="connsiteY635" fmla="*/ 1263064 h 6858000"/>
              <a:gd name="connsiteX636" fmla="*/ 5736320 w 7467600"/>
              <a:gd name="connsiteY636" fmla="*/ 1501803 h 6858000"/>
              <a:gd name="connsiteX637" fmla="*/ 6516292 w 7467600"/>
              <a:gd name="connsiteY637" fmla="*/ 1263064 h 6858000"/>
              <a:gd name="connsiteX638" fmla="*/ 291466 w 7467600"/>
              <a:gd name="connsiteY638" fmla="*/ 1250369 h 6858000"/>
              <a:gd name="connsiteX639" fmla="*/ 323180 w 7467600"/>
              <a:gd name="connsiteY639" fmla="*/ 1435283 h 6858000"/>
              <a:gd name="connsiteX640" fmla="*/ 349381 w 7467600"/>
              <a:gd name="connsiteY640" fmla="*/ 1875041 h 6858000"/>
              <a:gd name="connsiteX641" fmla="*/ 374363 w 7467600"/>
              <a:gd name="connsiteY641" fmla="*/ 1506494 h 6858000"/>
              <a:gd name="connsiteX642" fmla="*/ 302168 w 7467600"/>
              <a:gd name="connsiteY642" fmla="*/ 1274495 h 6858000"/>
              <a:gd name="connsiteX643" fmla="*/ 291466 w 7467600"/>
              <a:gd name="connsiteY643" fmla="*/ 1250369 h 6858000"/>
              <a:gd name="connsiteX644" fmla="*/ 678222 w 7467600"/>
              <a:gd name="connsiteY644" fmla="*/ 1248670 h 6858000"/>
              <a:gd name="connsiteX645" fmla="*/ 775536 w 7467600"/>
              <a:gd name="connsiteY645" fmla="*/ 1388015 h 6858000"/>
              <a:gd name="connsiteX646" fmla="*/ 894529 w 7467600"/>
              <a:gd name="connsiteY646" fmla="*/ 1567739 h 6858000"/>
              <a:gd name="connsiteX647" fmla="*/ 948000 w 7467600"/>
              <a:gd name="connsiteY647" fmla="*/ 1663088 h 6858000"/>
              <a:gd name="connsiteX648" fmla="*/ 1006812 w 7467600"/>
              <a:gd name="connsiteY648" fmla="*/ 1767683 h 6858000"/>
              <a:gd name="connsiteX649" fmla="*/ 1149133 w 7467600"/>
              <a:gd name="connsiteY649" fmla="*/ 1971513 h 6858000"/>
              <a:gd name="connsiteX650" fmla="*/ 1333952 w 7467600"/>
              <a:gd name="connsiteY650" fmla="*/ 2251620 h 6858000"/>
              <a:gd name="connsiteX651" fmla="*/ 1337329 w 7467600"/>
              <a:gd name="connsiteY651" fmla="*/ 2258350 h 6858000"/>
              <a:gd name="connsiteX652" fmla="*/ 1014726 w 7467600"/>
              <a:gd name="connsiteY652" fmla="*/ 1615556 h 6858000"/>
              <a:gd name="connsiteX653" fmla="*/ 678222 w 7467600"/>
              <a:gd name="connsiteY653" fmla="*/ 1248670 h 6858000"/>
              <a:gd name="connsiteX654" fmla="*/ 6691602 w 7467600"/>
              <a:gd name="connsiteY654" fmla="*/ 1140573 h 6858000"/>
              <a:gd name="connsiteX655" fmla="*/ 6571100 w 7467600"/>
              <a:gd name="connsiteY655" fmla="*/ 1183662 h 6858000"/>
              <a:gd name="connsiteX656" fmla="*/ 6241687 w 7467600"/>
              <a:gd name="connsiteY656" fmla="*/ 1257600 h 6858000"/>
              <a:gd name="connsiteX657" fmla="*/ 5693009 w 7467600"/>
              <a:gd name="connsiteY657" fmla="*/ 1478256 h 6858000"/>
              <a:gd name="connsiteX658" fmla="*/ 6548420 w 7467600"/>
              <a:gd name="connsiteY658" fmla="*/ 1214599 h 6858000"/>
              <a:gd name="connsiteX659" fmla="*/ 6605473 w 7467600"/>
              <a:gd name="connsiteY659" fmla="*/ 1184686 h 6858000"/>
              <a:gd name="connsiteX660" fmla="*/ 6691602 w 7467600"/>
              <a:gd name="connsiteY660" fmla="*/ 1140573 h 6858000"/>
              <a:gd name="connsiteX661" fmla="*/ 4002475 w 7467600"/>
              <a:gd name="connsiteY661" fmla="*/ 1037802 h 6858000"/>
              <a:gd name="connsiteX662" fmla="*/ 4000324 w 7467600"/>
              <a:gd name="connsiteY662" fmla="*/ 1039362 h 6858000"/>
              <a:gd name="connsiteX663" fmla="*/ 4002862 w 7467600"/>
              <a:gd name="connsiteY663" fmla="*/ 1042866 h 6858000"/>
              <a:gd name="connsiteX664" fmla="*/ 4002475 w 7467600"/>
              <a:gd name="connsiteY664" fmla="*/ 1037802 h 6858000"/>
              <a:gd name="connsiteX665" fmla="*/ 506322 w 7467600"/>
              <a:gd name="connsiteY665" fmla="*/ 1020997 h 6858000"/>
              <a:gd name="connsiteX666" fmla="*/ 533068 w 7467600"/>
              <a:gd name="connsiteY666" fmla="*/ 1029409 h 6858000"/>
              <a:gd name="connsiteX667" fmla="*/ 1232525 w 7467600"/>
              <a:gd name="connsiteY667" fmla="*/ 1804675 h 6858000"/>
              <a:gd name="connsiteX668" fmla="*/ 1388858 w 7467600"/>
              <a:gd name="connsiteY668" fmla="*/ 2368011 h 6858000"/>
              <a:gd name="connsiteX669" fmla="*/ 1384098 w 7467600"/>
              <a:gd name="connsiteY669" fmla="*/ 2378125 h 6858000"/>
              <a:gd name="connsiteX670" fmla="*/ 1425393 w 7467600"/>
              <a:gd name="connsiteY670" fmla="*/ 2589124 h 6858000"/>
              <a:gd name="connsiteX671" fmla="*/ 1424001 w 7467600"/>
              <a:gd name="connsiteY671" fmla="*/ 2597541 h 6858000"/>
              <a:gd name="connsiteX672" fmla="*/ 2152729 w 7467600"/>
              <a:gd name="connsiteY672" fmla="*/ 2864487 h 6858000"/>
              <a:gd name="connsiteX673" fmla="*/ 2020609 w 7467600"/>
              <a:gd name="connsiteY673" fmla="*/ 2539671 h 6858000"/>
              <a:gd name="connsiteX674" fmla="*/ 2018920 w 7467600"/>
              <a:gd name="connsiteY674" fmla="*/ 2536309 h 6858000"/>
              <a:gd name="connsiteX675" fmla="*/ 1342441 w 7467600"/>
              <a:gd name="connsiteY675" fmla="*/ 1173017 h 6858000"/>
              <a:gd name="connsiteX676" fmla="*/ 1367925 w 7467600"/>
              <a:gd name="connsiteY676" fmla="*/ 1135648 h 6858000"/>
              <a:gd name="connsiteX677" fmla="*/ 1771401 w 7467600"/>
              <a:gd name="connsiteY677" fmla="*/ 1806673 h 6858000"/>
              <a:gd name="connsiteX678" fmla="*/ 1972385 w 7467600"/>
              <a:gd name="connsiteY678" fmla="*/ 2198735 h 6858000"/>
              <a:gd name="connsiteX679" fmla="*/ 2040892 w 7467600"/>
              <a:gd name="connsiteY679" fmla="*/ 2405205 h 6858000"/>
              <a:gd name="connsiteX680" fmla="*/ 2131689 w 7467600"/>
              <a:gd name="connsiteY680" fmla="*/ 1936926 h 6858000"/>
              <a:gd name="connsiteX681" fmla="*/ 2454820 w 7467600"/>
              <a:gd name="connsiteY681" fmla="*/ 1248808 h 6858000"/>
              <a:gd name="connsiteX682" fmla="*/ 2492512 w 7467600"/>
              <a:gd name="connsiteY682" fmla="*/ 1302920 h 6858000"/>
              <a:gd name="connsiteX683" fmla="*/ 2081216 w 7467600"/>
              <a:gd name="connsiteY683" fmla="*/ 2527513 h 6858000"/>
              <a:gd name="connsiteX684" fmla="*/ 2081211 w 7467600"/>
              <a:gd name="connsiteY684" fmla="*/ 2528916 h 6858000"/>
              <a:gd name="connsiteX685" fmla="*/ 2199067 w 7467600"/>
              <a:gd name="connsiteY685" fmla="*/ 2884061 h 6858000"/>
              <a:gd name="connsiteX686" fmla="*/ 3192586 w 7467600"/>
              <a:gd name="connsiteY686" fmla="*/ 3411496 h 6858000"/>
              <a:gd name="connsiteX687" fmla="*/ 3182620 w 7467600"/>
              <a:gd name="connsiteY687" fmla="*/ 3483279 h 6858000"/>
              <a:gd name="connsiteX688" fmla="*/ 2435119 w 7467600"/>
              <a:gd name="connsiteY688" fmla="*/ 3080173 h 6858000"/>
              <a:gd name="connsiteX689" fmla="*/ 2410152 w 7467600"/>
              <a:gd name="connsiteY689" fmla="*/ 3063751 h 6858000"/>
              <a:gd name="connsiteX690" fmla="*/ 2408099 w 7467600"/>
              <a:gd name="connsiteY690" fmla="*/ 3064403 h 6858000"/>
              <a:gd name="connsiteX691" fmla="*/ 2407218 w 7467600"/>
              <a:gd name="connsiteY691" fmla="*/ 3070324 h 6858000"/>
              <a:gd name="connsiteX692" fmla="*/ 2380138 w 7467600"/>
              <a:gd name="connsiteY692" fmla="*/ 3099341 h 6858000"/>
              <a:gd name="connsiteX693" fmla="*/ 1765923 w 7467600"/>
              <a:gd name="connsiteY693" fmla="*/ 3581043 h 6858000"/>
              <a:gd name="connsiteX694" fmla="*/ 1702258 w 7467600"/>
              <a:gd name="connsiteY694" fmla="*/ 3612286 h 6858000"/>
              <a:gd name="connsiteX695" fmla="*/ 1538370 w 7467600"/>
              <a:gd name="connsiteY695" fmla="*/ 3811804 h 6858000"/>
              <a:gd name="connsiteX696" fmla="*/ 542867 w 7467600"/>
              <a:gd name="connsiteY696" fmla="*/ 4944092 h 6858000"/>
              <a:gd name="connsiteX697" fmla="*/ 515800 w 7467600"/>
              <a:gd name="connsiteY697" fmla="*/ 4862180 h 6858000"/>
              <a:gd name="connsiteX698" fmla="*/ 909145 w 7467600"/>
              <a:gd name="connsiteY698" fmla="*/ 4199225 h 6858000"/>
              <a:gd name="connsiteX699" fmla="*/ 1214067 w 7467600"/>
              <a:gd name="connsiteY699" fmla="*/ 3908561 h 6858000"/>
              <a:gd name="connsiteX700" fmla="*/ 640967 w 7467600"/>
              <a:gd name="connsiteY700" fmla="*/ 4105601 h 6858000"/>
              <a:gd name="connsiteX701" fmla="*/ 112563 w 7467600"/>
              <a:gd name="connsiteY701" fmla="*/ 4396952 h 6858000"/>
              <a:gd name="connsiteX702" fmla="*/ 0 w 7467600"/>
              <a:gd name="connsiteY702" fmla="*/ 4466006 h 6858000"/>
              <a:gd name="connsiteX703" fmla="*/ 0 w 7467600"/>
              <a:gd name="connsiteY703" fmla="*/ 4233763 h 6858000"/>
              <a:gd name="connsiteX704" fmla="*/ 36881 w 7467600"/>
              <a:gd name="connsiteY704" fmla="*/ 4200118 h 6858000"/>
              <a:gd name="connsiteX705" fmla="*/ 910534 w 7467600"/>
              <a:gd name="connsiteY705" fmla="*/ 3629753 h 6858000"/>
              <a:gd name="connsiteX706" fmla="*/ 1578717 w 7467600"/>
              <a:gd name="connsiteY706" fmla="*/ 3575982 h 6858000"/>
              <a:gd name="connsiteX707" fmla="*/ 2338780 w 7467600"/>
              <a:gd name="connsiteY707" fmla="*/ 3033725 h 6858000"/>
              <a:gd name="connsiteX708" fmla="*/ 1807991 w 7467600"/>
              <a:gd name="connsiteY708" fmla="*/ 2807184 h 6858000"/>
              <a:gd name="connsiteX709" fmla="*/ 1416358 w 7467600"/>
              <a:gd name="connsiteY709" fmla="*/ 3112571 h 6858000"/>
              <a:gd name="connsiteX710" fmla="*/ 939066 w 7467600"/>
              <a:gd name="connsiteY710" fmla="*/ 3378798 h 6858000"/>
              <a:gd name="connsiteX711" fmla="*/ 115099 w 7467600"/>
              <a:gd name="connsiteY711" fmla="*/ 3607650 h 6858000"/>
              <a:gd name="connsiteX712" fmla="*/ 97284 w 7467600"/>
              <a:gd name="connsiteY712" fmla="*/ 3520393 h 6858000"/>
              <a:gd name="connsiteX713" fmla="*/ 922050 w 7467600"/>
              <a:gd name="connsiteY713" fmla="*/ 3074867 h 6858000"/>
              <a:gd name="connsiteX714" fmla="*/ 1405265 w 7467600"/>
              <a:gd name="connsiteY714" fmla="*/ 3016319 h 6858000"/>
              <a:gd name="connsiteX715" fmla="*/ 1407512 w 7467600"/>
              <a:gd name="connsiteY715" fmla="*/ 3018001 h 6858000"/>
              <a:gd name="connsiteX716" fmla="*/ 1726266 w 7467600"/>
              <a:gd name="connsiteY716" fmla="*/ 2777274 h 6858000"/>
              <a:gd name="connsiteX717" fmla="*/ 625390 w 7467600"/>
              <a:gd name="connsiteY717" fmla="*/ 2514541 h 6858000"/>
              <a:gd name="connsiteX718" fmla="*/ 619799 w 7467600"/>
              <a:gd name="connsiteY718" fmla="*/ 2527180 h 6858000"/>
              <a:gd name="connsiteX719" fmla="*/ 310030 w 7467600"/>
              <a:gd name="connsiteY719" fmla="*/ 2771818 h 6858000"/>
              <a:gd name="connsiteX720" fmla="*/ 173877 w 7467600"/>
              <a:gd name="connsiteY720" fmla="*/ 2937056 h 6858000"/>
              <a:gd name="connsiteX721" fmla="*/ 77889 w 7467600"/>
              <a:gd name="connsiteY721" fmla="*/ 3138440 h 6858000"/>
              <a:gd name="connsiteX722" fmla="*/ 0 w 7467600"/>
              <a:gd name="connsiteY722" fmla="*/ 3271395 h 6858000"/>
              <a:gd name="connsiteX723" fmla="*/ 0 w 7467600"/>
              <a:gd name="connsiteY723" fmla="*/ 3153002 h 6858000"/>
              <a:gd name="connsiteX724" fmla="*/ 2386 w 7467600"/>
              <a:gd name="connsiteY724" fmla="*/ 3149203 h 6858000"/>
              <a:gd name="connsiteX725" fmla="*/ 89753 w 7467600"/>
              <a:gd name="connsiteY725" fmla="*/ 2987702 h 6858000"/>
              <a:gd name="connsiteX726" fmla="*/ 76869 w 7467600"/>
              <a:gd name="connsiteY726" fmla="*/ 3005404 h 6858000"/>
              <a:gd name="connsiteX727" fmla="*/ 32049 w 7467600"/>
              <a:gd name="connsiteY727" fmla="*/ 3065814 h 6858000"/>
              <a:gd name="connsiteX728" fmla="*/ 0 w 7467600"/>
              <a:gd name="connsiteY728" fmla="*/ 3108744 h 6858000"/>
              <a:gd name="connsiteX729" fmla="*/ 0 w 7467600"/>
              <a:gd name="connsiteY729" fmla="*/ 3058059 h 6858000"/>
              <a:gd name="connsiteX730" fmla="*/ 7610 w 7467600"/>
              <a:gd name="connsiteY730" fmla="*/ 3047889 h 6858000"/>
              <a:gd name="connsiteX731" fmla="*/ 52419 w 7467600"/>
              <a:gd name="connsiteY731" fmla="*/ 2987479 h 6858000"/>
              <a:gd name="connsiteX732" fmla="*/ 59142 w 7467600"/>
              <a:gd name="connsiteY732" fmla="*/ 2978488 h 6858000"/>
              <a:gd name="connsiteX733" fmla="*/ 0 w 7467600"/>
              <a:gd name="connsiteY733" fmla="*/ 3015334 h 6858000"/>
              <a:gd name="connsiteX734" fmla="*/ 0 w 7467600"/>
              <a:gd name="connsiteY734" fmla="*/ 2914286 h 6858000"/>
              <a:gd name="connsiteX735" fmla="*/ 36383 w 7467600"/>
              <a:gd name="connsiteY735" fmla="*/ 2901128 h 6858000"/>
              <a:gd name="connsiteX736" fmla="*/ 156329 w 7467600"/>
              <a:gd name="connsiteY736" fmla="*/ 2840533 h 6858000"/>
              <a:gd name="connsiteX737" fmla="*/ 358355 w 7467600"/>
              <a:gd name="connsiteY737" fmla="*/ 2620471 h 6858000"/>
              <a:gd name="connsiteX738" fmla="*/ 510577 w 7467600"/>
              <a:gd name="connsiteY738" fmla="*/ 2501244 h 6858000"/>
              <a:gd name="connsiteX739" fmla="*/ 211967 w 7467600"/>
              <a:gd name="connsiteY739" fmla="*/ 2479171 h 6858000"/>
              <a:gd name="connsiteX740" fmla="*/ 0 w 7467600"/>
              <a:gd name="connsiteY740" fmla="*/ 2476398 h 6858000"/>
              <a:gd name="connsiteX741" fmla="*/ 0 w 7467600"/>
              <a:gd name="connsiteY741" fmla="*/ 2389189 h 6858000"/>
              <a:gd name="connsiteX742" fmla="*/ 103062 w 7467600"/>
              <a:gd name="connsiteY742" fmla="*/ 2389518 h 6858000"/>
              <a:gd name="connsiteX743" fmla="*/ 510734 w 7467600"/>
              <a:gd name="connsiteY743" fmla="*/ 2416201 h 6858000"/>
              <a:gd name="connsiteX744" fmla="*/ 279257 w 7467600"/>
              <a:gd name="connsiteY744" fmla="*/ 2092102 h 6858000"/>
              <a:gd name="connsiteX745" fmla="*/ 65265 w 7467600"/>
              <a:gd name="connsiteY745" fmla="*/ 2006049 h 6858000"/>
              <a:gd name="connsiteX746" fmla="*/ 0 w 7467600"/>
              <a:gd name="connsiteY746" fmla="*/ 1982532 h 6858000"/>
              <a:gd name="connsiteX747" fmla="*/ 0 w 7467600"/>
              <a:gd name="connsiteY747" fmla="*/ 1912789 h 6858000"/>
              <a:gd name="connsiteX748" fmla="*/ 97460 w 7467600"/>
              <a:gd name="connsiteY748" fmla="*/ 1953725 h 6858000"/>
              <a:gd name="connsiteX749" fmla="*/ 221272 w 7467600"/>
              <a:gd name="connsiteY749" fmla="*/ 1980766 h 6858000"/>
              <a:gd name="connsiteX750" fmla="*/ 116765 w 7467600"/>
              <a:gd name="connsiteY750" fmla="*/ 1911033 h 6858000"/>
              <a:gd name="connsiteX751" fmla="*/ 16405 w 7467600"/>
              <a:gd name="connsiteY751" fmla="*/ 1803412 h 6858000"/>
              <a:gd name="connsiteX752" fmla="*/ 0 w 7467600"/>
              <a:gd name="connsiteY752" fmla="*/ 1784777 h 6858000"/>
              <a:gd name="connsiteX753" fmla="*/ 0 w 7467600"/>
              <a:gd name="connsiteY753" fmla="*/ 1740082 h 6858000"/>
              <a:gd name="connsiteX754" fmla="*/ 39394 w 7467600"/>
              <a:gd name="connsiteY754" fmla="*/ 1784856 h 6858000"/>
              <a:gd name="connsiteX755" fmla="*/ 135813 w 7467600"/>
              <a:gd name="connsiteY755" fmla="*/ 1888838 h 6858000"/>
              <a:gd name="connsiteX756" fmla="*/ 242575 w 7467600"/>
              <a:gd name="connsiteY756" fmla="*/ 1958841 h 6858000"/>
              <a:gd name="connsiteX757" fmla="*/ 82197 w 7467600"/>
              <a:gd name="connsiteY757" fmla="*/ 1754826 h 6858000"/>
              <a:gd name="connsiteX758" fmla="*/ 0 w 7467600"/>
              <a:gd name="connsiteY758" fmla="*/ 1679650 h 6858000"/>
              <a:gd name="connsiteX759" fmla="*/ 0 w 7467600"/>
              <a:gd name="connsiteY759" fmla="*/ 1602463 h 6858000"/>
              <a:gd name="connsiteX760" fmla="*/ 84689 w 7467600"/>
              <a:gd name="connsiteY760" fmla="*/ 1677442 h 6858000"/>
              <a:gd name="connsiteX761" fmla="*/ 298437 w 7467600"/>
              <a:gd name="connsiteY761" fmla="*/ 1968019 h 6858000"/>
              <a:gd name="connsiteX762" fmla="*/ 227269 w 7467600"/>
              <a:gd name="connsiteY762" fmla="*/ 1114064 h 6858000"/>
              <a:gd name="connsiteX763" fmla="*/ 248003 w 7467600"/>
              <a:gd name="connsiteY763" fmla="*/ 1089613 h 6858000"/>
              <a:gd name="connsiteX764" fmla="*/ 427020 w 7467600"/>
              <a:gd name="connsiteY764" fmla="*/ 1619803 h 6858000"/>
              <a:gd name="connsiteX765" fmla="*/ 340345 w 7467600"/>
              <a:gd name="connsiteY765" fmla="*/ 2027739 h 6858000"/>
              <a:gd name="connsiteX766" fmla="*/ 360865 w 7467600"/>
              <a:gd name="connsiteY766" fmla="*/ 2044827 h 6858000"/>
              <a:gd name="connsiteX767" fmla="*/ 560414 w 7467600"/>
              <a:gd name="connsiteY767" fmla="*/ 2421457 h 6858000"/>
              <a:gd name="connsiteX768" fmla="*/ 1359703 w 7467600"/>
              <a:gd name="connsiteY768" fmla="*/ 2578554 h 6858000"/>
              <a:gd name="connsiteX769" fmla="*/ 1359422 w 7467600"/>
              <a:gd name="connsiteY769" fmla="*/ 2577994 h 6858000"/>
              <a:gd name="connsiteX770" fmla="*/ 828701 w 7467600"/>
              <a:gd name="connsiteY770" fmla="*/ 1839520 h 6858000"/>
              <a:gd name="connsiteX771" fmla="*/ 494427 w 7467600"/>
              <a:gd name="connsiteY771" fmla="*/ 1092333 h 6858000"/>
              <a:gd name="connsiteX772" fmla="*/ 506322 w 7467600"/>
              <a:gd name="connsiteY772" fmla="*/ 1020997 h 6858000"/>
              <a:gd name="connsiteX773" fmla="*/ 4570198 w 7467600"/>
              <a:gd name="connsiteY773" fmla="*/ 978081 h 6858000"/>
              <a:gd name="connsiteX774" fmla="*/ 4523691 w 7467600"/>
              <a:gd name="connsiteY774" fmla="*/ 1127776 h 6858000"/>
              <a:gd name="connsiteX775" fmla="*/ 4509875 w 7467600"/>
              <a:gd name="connsiteY775" fmla="*/ 1167552 h 6858000"/>
              <a:gd name="connsiteX776" fmla="*/ 4478168 w 7467600"/>
              <a:gd name="connsiteY776" fmla="*/ 1260735 h 6858000"/>
              <a:gd name="connsiteX777" fmla="*/ 4409309 w 7467600"/>
              <a:gd name="connsiteY777" fmla="*/ 1666996 h 6858000"/>
              <a:gd name="connsiteX778" fmla="*/ 4370031 w 7467600"/>
              <a:gd name="connsiteY778" fmla="*/ 1955666 h 6858000"/>
              <a:gd name="connsiteX779" fmla="*/ 4570198 w 7467600"/>
              <a:gd name="connsiteY779" fmla="*/ 978081 h 6858000"/>
              <a:gd name="connsiteX780" fmla="*/ 4557898 w 7467600"/>
              <a:gd name="connsiteY780" fmla="*/ 900011 h 6858000"/>
              <a:gd name="connsiteX781" fmla="*/ 4344840 w 7467600"/>
              <a:gd name="connsiteY781" fmla="*/ 1922038 h 6858000"/>
              <a:gd name="connsiteX782" fmla="*/ 4378710 w 7467600"/>
              <a:gd name="connsiteY782" fmla="*/ 1665516 h 6858000"/>
              <a:gd name="connsiteX783" fmla="*/ 4448798 w 7467600"/>
              <a:gd name="connsiteY783" fmla="*/ 1253024 h 6858000"/>
              <a:gd name="connsiteX784" fmla="*/ 4480315 w 7467600"/>
              <a:gd name="connsiteY784" fmla="*/ 1158454 h 6858000"/>
              <a:gd name="connsiteX785" fmla="*/ 4494133 w 7467600"/>
              <a:gd name="connsiteY785" fmla="*/ 1118676 h 6858000"/>
              <a:gd name="connsiteX786" fmla="*/ 4557898 w 7467600"/>
              <a:gd name="connsiteY786" fmla="*/ 900011 h 6858000"/>
              <a:gd name="connsiteX787" fmla="*/ 5870151 w 7467600"/>
              <a:gd name="connsiteY787" fmla="*/ 898890 h 6858000"/>
              <a:gd name="connsiteX788" fmla="*/ 5861335 w 7467600"/>
              <a:gd name="connsiteY788" fmla="*/ 899177 h 6858000"/>
              <a:gd name="connsiteX789" fmla="*/ 5843702 w 7467600"/>
              <a:gd name="connsiteY789" fmla="*/ 899748 h 6858000"/>
              <a:gd name="connsiteX790" fmla="*/ 5651107 w 7467600"/>
              <a:gd name="connsiteY790" fmla="*/ 920306 h 6858000"/>
              <a:gd name="connsiteX791" fmla="*/ 5459407 w 7467600"/>
              <a:gd name="connsiteY791" fmla="*/ 940975 h 6858000"/>
              <a:gd name="connsiteX792" fmla="*/ 5374846 w 7467600"/>
              <a:gd name="connsiteY792" fmla="*/ 941988 h 6858000"/>
              <a:gd name="connsiteX793" fmla="*/ 5256105 w 7467600"/>
              <a:gd name="connsiteY793" fmla="*/ 945632 h 6858000"/>
              <a:gd name="connsiteX794" fmla="*/ 5107071 w 7467600"/>
              <a:gd name="connsiteY794" fmla="*/ 969720 h 6858000"/>
              <a:gd name="connsiteX795" fmla="*/ 4998681 w 7467600"/>
              <a:gd name="connsiteY795" fmla="*/ 988771 h 6858000"/>
              <a:gd name="connsiteX796" fmla="*/ 5870151 w 7467600"/>
              <a:gd name="connsiteY796" fmla="*/ 898890 h 6858000"/>
              <a:gd name="connsiteX797" fmla="*/ 5504425 w 7467600"/>
              <a:gd name="connsiteY797" fmla="*/ 848067 h 6858000"/>
              <a:gd name="connsiteX798" fmla="*/ 4968849 w 7467600"/>
              <a:gd name="connsiteY798" fmla="*/ 962318 h 6858000"/>
              <a:gd name="connsiteX799" fmla="*/ 5104039 w 7467600"/>
              <a:gd name="connsiteY799" fmla="*/ 940634 h 6858000"/>
              <a:gd name="connsiteX800" fmla="*/ 5256311 w 7467600"/>
              <a:gd name="connsiteY800" fmla="*/ 916490 h 6858000"/>
              <a:gd name="connsiteX801" fmla="*/ 5377381 w 7467600"/>
              <a:gd name="connsiteY801" fmla="*/ 912671 h 6858000"/>
              <a:gd name="connsiteX802" fmla="*/ 5460148 w 7467600"/>
              <a:gd name="connsiteY802" fmla="*/ 911442 h 6858000"/>
              <a:gd name="connsiteX803" fmla="*/ 5648971 w 7467600"/>
              <a:gd name="connsiteY803" fmla="*/ 891331 h 6858000"/>
              <a:gd name="connsiteX804" fmla="*/ 5844807 w 7467600"/>
              <a:gd name="connsiteY804" fmla="*/ 870718 h 6858000"/>
              <a:gd name="connsiteX805" fmla="*/ 5862975 w 7467600"/>
              <a:gd name="connsiteY805" fmla="*/ 869756 h 6858000"/>
              <a:gd name="connsiteX806" fmla="*/ 5920887 w 7467600"/>
              <a:gd name="connsiteY806" fmla="*/ 865929 h 6858000"/>
              <a:gd name="connsiteX807" fmla="*/ 5504425 w 7467600"/>
              <a:gd name="connsiteY807" fmla="*/ 848067 h 6858000"/>
              <a:gd name="connsiteX808" fmla="*/ 3607114 w 7467600"/>
              <a:gd name="connsiteY808" fmla="*/ 467441 h 6858000"/>
              <a:gd name="connsiteX809" fmla="*/ 3296242 w 7467600"/>
              <a:gd name="connsiteY809" fmla="*/ 807991 h 6858000"/>
              <a:gd name="connsiteX810" fmla="*/ 3174674 w 7467600"/>
              <a:gd name="connsiteY810" fmla="*/ 919759 h 6858000"/>
              <a:gd name="connsiteX811" fmla="*/ 3042978 w 7467600"/>
              <a:gd name="connsiteY811" fmla="*/ 1054894 h 6858000"/>
              <a:gd name="connsiteX812" fmla="*/ 2968914 w 7467600"/>
              <a:gd name="connsiteY812" fmla="*/ 1133756 h 6858000"/>
              <a:gd name="connsiteX813" fmla="*/ 3103823 w 7467600"/>
              <a:gd name="connsiteY813" fmla="*/ 1026814 h 6858000"/>
              <a:gd name="connsiteX814" fmla="*/ 3607114 w 7467600"/>
              <a:gd name="connsiteY814" fmla="*/ 467441 h 6858000"/>
              <a:gd name="connsiteX815" fmla="*/ 3744487 w 7467600"/>
              <a:gd name="connsiteY815" fmla="*/ 383136 h 6858000"/>
              <a:gd name="connsiteX816" fmla="*/ 3970213 w 7467600"/>
              <a:gd name="connsiteY816" fmla="*/ 995559 h 6858000"/>
              <a:gd name="connsiteX817" fmla="*/ 3744487 w 7467600"/>
              <a:gd name="connsiteY817" fmla="*/ 383136 h 6858000"/>
              <a:gd name="connsiteX818" fmla="*/ 3624562 w 7467600"/>
              <a:gd name="connsiteY818" fmla="*/ 367041 h 6858000"/>
              <a:gd name="connsiteX819" fmla="*/ 3489712 w 7467600"/>
              <a:gd name="connsiteY819" fmla="*/ 485386 h 6858000"/>
              <a:gd name="connsiteX820" fmla="*/ 3182994 w 7467600"/>
              <a:gd name="connsiteY820" fmla="*/ 828265 h 6858000"/>
              <a:gd name="connsiteX821" fmla="*/ 2892114 w 7467600"/>
              <a:gd name="connsiteY821" fmla="*/ 1172635 h 6858000"/>
              <a:gd name="connsiteX822" fmla="*/ 3021459 w 7467600"/>
              <a:gd name="connsiteY822" fmla="*/ 1035385 h 6858000"/>
              <a:gd name="connsiteX823" fmla="*/ 3153873 w 7467600"/>
              <a:gd name="connsiteY823" fmla="*/ 898971 h 6858000"/>
              <a:gd name="connsiteX824" fmla="*/ 3276511 w 7467600"/>
              <a:gd name="connsiteY824" fmla="*/ 786423 h 6858000"/>
              <a:gd name="connsiteX825" fmla="*/ 3584154 w 7467600"/>
              <a:gd name="connsiteY825" fmla="*/ 448218 h 6858000"/>
              <a:gd name="connsiteX826" fmla="*/ 3624562 w 7467600"/>
              <a:gd name="connsiteY826" fmla="*/ 367041 h 6858000"/>
              <a:gd name="connsiteX827" fmla="*/ 3766672 w 7467600"/>
              <a:gd name="connsiteY827" fmla="*/ 359429 h 6858000"/>
              <a:gd name="connsiteX828" fmla="*/ 3996338 w 7467600"/>
              <a:gd name="connsiteY828" fmla="*/ 968237 h 6858000"/>
              <a:gd name="connsiteX829" fmla="*/ 3766672 w 7467600"/>
              <a:gd name="connsiteY829" fmla="*/ 359429 h 6858000"/>
              <a:gd name="connsiteX830" fmla="*/ 5805386 w 7467600"/>
              <a:gd name="connsiteY830" fmla="*/ 239240 h 6858000"/>
              <a:gd name="connsiteX831" fmla="*/ 5736947 w 7467600"/>
              <a:gd name="connsiteY831" fmla="*/ 261367 h 6858000"/>
              <a:gd name="connsiteX832" fmla="*/ 5427012 w 7467600"/>
              <a:gd name="connsiteY832" fmla="*/ 311272 h 6858000"/>
              <a:gd name="connsiteX833" fmla="*/ 5147818 w 7467600"/>
              <a:gd name="connsiteY833" fmla="*/ 322112 h 6858000"/>
              <a:gd name="connsiteX834" fmla="*/ 5060854 w 7467600"/>
              <a:gd name="connsiteY834" fmla="*/ 311882 h 6858000"/>
              <a:gd name="connsiteX835" fmla="*/ 4945989 w 7467600"/>
              <a:gd name="connsiteY835" fmla="*/ 300516 h 6858000"/>
              <a:gd name="connsiteX836" fmla="*/ 5410479 w 7467600"/>
              <a:gd name="connsiteY836" fmla="*/ 348434 h 6858000"/>
              <a:gd name="connsiteX837" fmla="*/ 5805386 w 7467600"/>
              <a:gd name="connsiteY837" fmla="*/ 239240 h 6858000"/>
              <a:gd name="connsiteX838" fmla="*/ 5905192 w 7467600"/>
              <a:gd name="connsiteY838" fmla="*/ 163079 h 6858000"/>
              <a:gd name="connsiteX839" fmla="*/ 5865655 w 7467600"/>
              <a:gd name="connsiteY839" fmla="*/ 171901 h 6858000"/>
              <a:gd name="connsiteX840" fmla="*/ 5259740 w 7467600"/>
              <a:gd name="connsiteY840" fmla="*/ 257013 h 6858000"/>
              <a:gd name="connsiteX841" fmla="*/ 5208466 w 7467600"/>
              <a:gd name="connsiteY841" fmla="*/ 257550 h 6858000"/>
              <a:gd name="connsiteX842" fmla="*/ 4980204 w 7467600"/>
              <a:gd name="connsiteY842" fmla="*/ 271903 h 6858000"/>
              <a:gd name="connsiteX843" fmla="*/ 5068068 w 7467600"/>
              <a:gd name="connsiteY843" fmla="*/ 282244 h 6858000"/>
              <a:gd name="connsiteX844" fmla="*/ 5153231 w 7467600"/>
              <a:gd name="connsiteY844" fmla="*/ 292240 h 6858000"/>
              <a:gd name="connsiteX845" fmla="*/ 5426491 w 7467600"/>
              <a:gd name="connsiteY845" fmla="*/ 281128 h 6858000"/>
              <a:gd name="connsiteX846" fmla="*/ 5731212 w 7467600"/>
              <a:gd name="connsiteY846" fmla="*/ 231951 h 6858000"/>
              <a:gd name="connsiteX847" fmla="*/ 5905192 w 7467600"/>
              <a:gd name="connsiteY847" fmla="*/ 163079 h 6858000"/>
              <a:gd name="connsiteX848" fmla="*/ 5944437 w 7467600"/>
              <a:gd name="connsiteY848" fmla="*/ 113829 h 6858000"/>
              <a:gd name="connsiteX849" fmla="*/ 5825032 w 7467600"/>
              <a:gd name="connsiteY849" fmla="*/ 146405 h 6858000"/>
              <a:gd name="connsiteX850" fmla="*/ 4955599 w 7467600"/>
              <a:gd name="connsiteY850" fmla="*/ 247008 h 6858000"/>
              <a:gd name="connsiteX851" fmla="*/ 5210104 w 7467600"/>
              <a:gd name="connsiteY851" fmla="*/ 228123 h 6858000"/>
              <a:gd name="connsiteX852" fmla="*/ 5261015 w 7467600"/>
              <a:gd name="connsiteY852" fmla="*/ 227087 h 6858000"/>
              <a:gd name="connsiteX853" fmla="*/ 5861181 w 7467600"/>
              <a:gd name="connsiteY853" fmla="*/ 143093 h 6858000"/>
              <a:gd name="connsiteX854" fmla="*/ 5961252 w 7467600"/>
              <a:gd name="connsiteY854" fmla="*/ 114820 h 6858000"/>
              <a:gd name="connsiteX855" fmla="*/ 5944437 w 7467600"/>
              <a:gd name="connsiteY855" fmla="*/ 113829 h 6858000"/>
              <a:gd name="connsiteX856" fmla="*/ 3882765 w 7467600"/>
              <a:gd name="connsiteY856" fmla="*/ 0 h 6858000"/>
              <a:gd name="connsiteX857" fmla="*/ 3995099 w 7467600"/>
              <a:gd name="connsiteY857" fmla="*/ 0 h 6858000"/>
              <a:gd name="connsiteX858" fmla="*/ 4163818 w 7467600"/>
              <a:gd name="connsiteY858" fmla="*/ 234104 h 6858000"/>
              <a:gd name="connsiteX859" fmla="*/ 4172099 w 7467600"/>
              <a:gd name="connsiteY859" fmla="*/ 234207 h 6858000"/>
              <a:gd name="connsiteX860" fmla="*/ 4784282 w 7467600"/>
              <a:gd name="connsiteY860" fmla="*/ 276561 h 6858000"/>
              <a:gd name="connsiteX861" fmla="*/ 4801687 w 7467600"/>
              <a:gd name="connsiteY861" fmla="*/ 267764 h 6858000"/>
              <a:gd name="connsiteX862" fmla="*/ 6082788 w 7467600"/>
              <a:gd name="connsiteY862" fmla="*/ 64119 h 6858000"/>
              <a:gd name="connsiteX863" fmla="*/ 6099442 w 7467600"/>
              <a:gd name="connsiteY863" fmla="*/ 82568 h 6858000"/>
              <a:gd name="connsiteX864" fmla="*/ 4804137 w 7467600"/>
              <a:gd name="connsiteY864" fmla="*/ 320931 h 6858000"/>
              <a:gd name="connsiteX865" fmla="*/ 4227047 w 7467600"/>
              <a:gd name="connsiteY865" fmla="*/ 313415 h 6858000"/>
              <a:gd name="connsiteX866" fmla="*/ 4346041 w 7467600"/>
              <a:gd name="connsiteY866" fmla="*/ 456086 h 6858000"/>
              <a:gd name="connsiteX867" fmla="*/ 4870967 w 7467600"/>
              <a:gd name="connsiteY867" fmla="*/ 963061 h 6858000"/>
              <a:gd name="connsiteX868" fmla="*/ 4889647 w 7467600"/>
              <a:gd name="connsiteY868" fmla="*/ 957147 h 6858000"/>
              <a:gd name="connsiteX869" fmla="*/ 5422504 w 7467600"/>
              <a:gd name="connsiteY869" fmla="*/ 805191 h 6858000"/>
              <a:gd name="connsiteX870" fmla="*/ 6087656 w 7467600"/>
              <a:gd name="connsiteY870" fmla="*/ 826703 h 6858000"/>
              <a:gd name="connsiteX871" fmla="*/ 6058717 w 7467600"/>
              <a:gd name="connsiteY871" fmla="*/ 865992 h 6858000"/>
              <a:gd name="connsiteX872" fmla="*/ 4974153 w 7467600"/>
              <a:gd name="connsiteY872" fmla="*/ 1045456 h 6858000"/>
              <a:gd name="connsiteX873" fmla="*/ 5627835 w 7467600"/>
              <a:gd name="connsiteY873" fmla="*/ 1472077 h 6858000"/>
              <a:gd name="connsiteX874" fmla="*/ 5629817 w 7467600"/>
              <a:gd name="connsiteY874" fmla="*/ 1471412 h 6858000"/>
              <a:gd name="connsiteX875" fmla="*/ 5634124 w 7467600"/>
              <a:gd name="connsiteY875" fmla="*/ 1470572 h 6858000"/>
              <a:gd name="connsiteX876" fmla="*/ 5755832 w 7467600"/>
              <a:gd name="connsiteY876" fmla="*/ 1383886 h 6858000"/>
              <a:gd name="connsiteX877" fmla="*/ 6014186 w 7467600"/>
              <a:gd name="connsiteY877" fmla="*/ 1279799 h 6858000"/>
              <a:gd name="connsiteX878" fmla="*/ 6901619 w 7467600"/>
              <a:gd name="connsiteY878" fmla="*/ 1047874 h 6858000"/>
              <a:gd name="connsiteX879" fmla="*/ 6931566 w 7467600"/>
              <a:gd name="connsiteY879" fmla="*/ 1062034 h 6858000"/>
              <a:gd name="connsiteX880" fmla="*/ 5790982 w 7467600"/>
              <a:gd name="connsiteY880" fmla="*/ 1561380 h 6858000"/>
              <a:gd name="connsiteX881" fmla="*/ 6188971 w 7467600"/>
              <a:gd name="connsiteY881" fmla="*/ 1755168 h 6858000"/>
              <a:gd name="connsiteX882" fmla="*/ 6202446 w 7467600"/>
              <a:gd name="connsiteY882" fmla="*/ 1752268 h 6858000"/>
              <a:gd name="connsiteX883" fmla="*/ 7179560 w 7467600"/>
              <a:gd name="connsiteY883" fmla="*/ 1467551 h 6858000"/>
              <a:gd name="connsiteX884" fmla="*/ 7158730 w 7467600"/>
              <a:gd name="connsiteY884" fmla="*/ 1507835 h 6858000"/>
              <a:gd name="connsiteX885" fmla="*/ 6326959 w 7467600"/>
              <a:gd name="connsiteY885" fmla="*/ 1817686 h 6858000"/>
              <a:gd name="connsiteX886" fmla="*/ 6537433 w 7467600"/>
              <a:gd name="connsiteY886" fmla="*/ 1907790 h 6858000"/>
              <a:gd name="connsiteX887" fmla="*/ 6550221 w 7467600"/>
              <a:gd name="connsiteY887" fmla="*/ 1910729 h 6858000"/>
              <a:gd name="connsiteX888" fmla="*/ 6964438 w 7467600"/>
              <a:gd name="connsiteY888" fmla="*/ 2209505 h 6858000"/>
              <a:gd name="connsiteX889" fmla="*/ 7367862 w 7467600"/>
              <a:gd name="connsiteY889" fmla="*/ 2806833 h 6858000"/>
              <a:gd name="connsiteX890" fmla="*/ 7364329 w 7467600"/>
              <a:gd name="connsiteY890" fmla="*/ 2826907 h 6858000"/>
              <a:gd name="connsiteX891" fmla="*/ 7290545 w 7467600"/>
              <a:gd name="connsiteY891" fmla="*/ 2850663 h 6858000"/>
              <a:gd name="connsiteX892" fmla="*/ 6472036 w 7467600"/>
              <a:gd name="connsiteY892" fmla="*/ 1959003 h 6858000"/>
              <a:gd name="connsiteX893" fmla="*/ 5792897 w 7467600"/>
              <a:gd name="connsiteY893" fmla="*/ 1647747 h 6858000"/>
              <a:gd name="connsiteX894" fmla="*/ 5842751 w 7467600"/>
              <a:gd name="connsiteY894" fmla="*/ 1816112 h 6858000"/>
              <a:gd name="connsiteX895" fmla="*/ 5847424 w 7467600"/>
              <a:gd name="connsiteY895" fmla="*/ 1815776 h 6858000"/>
              <a:gd name="connsiteX896" fmla="*/ 6399821 w 7467600"/>
              <a:gd name="connsiteY896" fmla="*/ 2344799 h 6858000"/>
              <a:gd name="connsiteX897" fmla="*/ 6323232 w 7467600"/>
              <a:gd name="connsiteY897" fmla="*/ 2389634 h 6858000"/>
              <a:gd name="connsiteX898" fmla="*/ 5942958 w 7467600"/>
              <a:gd name="connsiteY898" fmla="*/ 2077708 h 6858000"/>
              <a:gd name="connsiteX899" fmla="*/ 5921559 w 7467600"/>
              <a:gd name="connsiteY899" fmla="*/ 2378596 h 6858000"/>
              <a:gd name="connsiteX900" fmla="*/ 5817651 w 7467600"/>
              <a:gd name="connsiteY900" fmla="*/ 3023919 h 6858000"/>
              <a:gd name="connsiteX901" fmla="*/ 5729634 w 7467600"/>
              <a:gd name="connsiteY901" fmla="*/ 3051849 h 6858000"/>
              <a:gd name="connsiteX902" fmla="*/ 5611018 w 7467600"/>
              <a:gd name="connsiteY902" fmla="*/ 2316769 h 6858000"/>
              <a:gd name="connsiteX903" fmla="*/ 5687608 w 7467600"/>
              <a:gd name="connsiteY903" fmla="*/ 2039972 h 6858000"/>
              <a:gd name="connsiteX904" fmla="*/ 5657554 w 7467600"/>
              <a:gd name="connsiteY904" fmla="*/ 1576445 h 6858000"/>
              <a:gd name="connsiteX905" fmla="*/ 5150475 w 7467600"/>
              <a:gd name="connsiteY905" fmla="*/ 1274012 h 6858000"/>
              <a:gd name="connsiteX906" fmla="*/ 5349142 w 7467600"/>
              <a:gd name="connsiteY906" fmla="*/ 2204405 h 6858000"/>
              <a:gd name="connsiteX907" fmla="*/ 5262214 w 7467600"/>
              <a:gd name="connsiteY907" fmla="*/ 2233836 h 6858000"/>
              <a:gd name="connsiteX908" fmla="*/ 4981539 w 7467600"/>
              <a:gd name="connsiteY908" fmla="*/ 1542201 h 6858000"/>
              <a:gd name="connsiteX909" fmla="*/ 4958461 w 7467600"/>
              <a:gd name="connsiteY909" fmla="*/ 1136957 h 6858000"/>
              <a:gd name="connsiteX910" fmla="*/ 4655015 w 7467600"/>
              <a:gd name="connsiteY910" fmla="*/ 891426 h 6858000"/>
              <a:gd name="connsiteX911" fmla="*/ 4348002 w 7467600"/>
              <a:gd name="connsiteY911" fmla="*/ 2205895 h 6858000"/>
              <a:gd name="connsiteX912" fmla="*/ 4262250 w 7467600"/>
              <a:gd name="connsiteY912" fmla="*/ 2219972 h 6858000"/>
              <a:gd name="connsiteX913" fmla="*/ 4550611 w 7467600"/>
              <a:gd name="connsiteY913" fmla="*/ 817540 h 6858000"/>
              <a:gd name="connsiteX914" fmla="*/ 4564418 w 7467600"/>
              <a:gd name="connsiteY914" fmla="*/ 808293 h 6858000"/>
              <a:gd name="connsiteX915" fmla="*/ 4266388 w 7467600"/>
              <a:gd name="connsiteY915" fmla="*/ 500083 h 6858000"/>
              <a:gd name="connsiteX916" fmla="*/ 4032842 w 7467600"/>
              <a:gd name="connsiteY916" fmla="*/ 211809 h 6858000"/>
              <a:gd name="connsiteX917" fmla="*/ 3882765 w 7467600"/>
              <a:gd name="connsiteY917" fmla="*/ 0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3721337 w 7467600"/>
              <a:gd name="connsiteY935" fmla="*/ 0 h 6858000"/>
              <a:gd name="connsiteX936" fmla="*/ 2867960 w 7467600"/>
              <a:gd name="connsiteY936" fmla="*/ 0 h 6858000"/>
              <a:gd name="connsiteX937" fmla="*/ 2926351 w 7467600"/>
              <a:gd name="connsiteY937" fmla="*/ 0 h 6858000"/>
              <a:gd name="connsiteX938" fmla="*/ 2902823 w 7467600"/>
              <a:gd name="connsiteY938" fmla="*/ 262929 h 6858000"/>
              <a:gd name="connsiteX939" fmla="*/ 2940663 w 7467600"/>
              <a:gd name="connsiteY939" fmla="*/ 140884 h 6858000"/>
              <a:gd name="connsiteX940" fmla="*/ 2947039 w 7467600"/>
              <a:gd name="connsiteY940" fmla="*/ 122524 h 6858000"/>
              <a:gd name="connsiteX941" fmla="*/ 2984316 w 7467600"/>
              <a:gd name="connsiteY941" fmla="*/ 0 h 6858000"/>
              <a:gd name="connsiteX942" fmla="*/ 3016114 w 7467600"/>
              <a:gd name="connsiteY942" fmla="*/ 0 h 6858000"/>
              <a:gd name="connsiteX943" fmla="*/ 2979949 w 7467600"/>
              <a:gd name="connsiteY943" fmla="*/ 119274 h 6858000"/>
              <a:gd name="connsiteX944" fmla="*/ 3023879 w 7467600"/>
              <a:gd name="connsiteY944" fmla="*/ 0 h 6858000"/>
              <a:gd name="connsiteX945" fmla="*/ 3105400 w 7467600"/>
              <a:gd name="connsiteY945" fmla="*/ 0 h 6858000"/>
              <a:gd name="connsiteX946" fmla="*/ 3094669 w 7467600"/>
              <a:gd name="connsiteY946" fmla="*/ 30308 h 6858000"/>
              <a:gd name="connsiteX947" fmla="*/ 2901945 w 7467600"/>
              <a:gd name="connsiteY947" fmla="*/ 466538 h 6858000"/>
              <a:gd name="connsiteX948" fmla="*/ 2815209 w 7467600"/>
              <a:gd name="connsiteY948" fmla="*/ 497361 h 6858000"/>
              <a:gd name="connsiteX949" fmla="*/ 2844845 w 7467600"/>
              <a:gd name="connsiteY949" fmla="*/ 127638 h 6858000"/>
              <a:gd name="connsiteX950" fmla="*/ 2867960 w 7467600"/>
              <a:gd name="connsiteY950" fmla="*/ 0 h 6858000"/>
              <a:gd name="connsiteX951" fmla="*/ 1057230 w 7467600"/>
              <a:gd name="connsiteY951" fmla="*/ 0 h 6858000"/>
              <a:gd name="connsiteX952" fmla="*/ 1111003 w 7467600"/>
              <a:gd name="connsiteY952" fmla="*/ 0 h 6858000"/>
              <a:gd name="connsiteX953" fmla="*/ 1125553 w 7467600"/>
              <a:gd name="connsiteY953" fmla="*/ 52588 h 6858000"/>
              <a:gd name="connsiteX954" fmla="*/ 1304276 w 7467600"/>
              <a:gd name="connsiteY954" fmla="*/ 476275 h 6858000"/>
              <a:gd name="connsiteX955" fmla="*/ 1492066 w 7467600"/>
              <a:gd name="connsiteY955" fmla="*/ 886333 h 6858000"/>
              <a:gd name="connsiteX956" fmla="*/ 1423698 w 7467600"/>
              <a:gd name="connsiteY956" fmla="*/ 710817 h 6858000"/>
              <a:gd name="connsiteX957" fmla="*/ 1357609 w 7467600"/>
              <a:gd name="connsiteY957" fmla="*/ 532892 h 6858000"/>
              <a:gd name="connsiteX958" fmla="*/ 1309550 w 7467600"/>
              <a:gd name="connsiteY958" fmla="*/ 374031 h 6858000"/>
              <a:gd name="connsiteX959" fmla="*/ 1193673 w 7467600"/>
              <a:gd name="connsiteY959" fmla="*/ 49533 h 6858000"/>
              <a:gd name="connsiteX960" fmla="*/ 1164391 w 7467600"/>
              <a:gd name="connsiteY960" fmla="*/ 0 h 6858000"/>
              <a:gd name="connsiteX961" fmla="*/ 1200666 w 7467600"/>
              <a:gd name="connsiteY961" fmla="*/ 0 h 6858000"/>
              <a:gd name="connsiteX962" fmla="*/ 1223408 w 7467600"/>
              <a:gd name="connsiteY962" fmla="*/ 38996 h 6858000"/>
              <a:gd name="connsiteX963" fmla="*/ 1339635 w 7467600"/>
              <a:gd name="connsiteY963" fmla="*/ 365517 h 6858000"/>
              <a:gd name="connsiteX964" fmla="*/ 1387469 w 7467600"/>
              <a:gd name="connsiteY964" fmla="*/ 523079 h 6858000"/>
              <a:gd name="connsiteX965" fmla="*/ 1452685 w 7467600"/>
              <a:gd name="connsiteY965" fmla="*/ 699806 h 6858000"/>
              <a:gd name="connsiteX966" fmla="*/ 1492092 w 7467600"/>
              <a:gd name="connsiteY966" fmla="*/ 800424 h 6858000"/>
              <a:gd name="connsiteX967" fmla="*/ 1455302 w 7467600"/>
              <a:gd name="connsiteY967" fmla="*/ 632913 h 6858000"/>
              <a:gd name="connsiteX968" fmla="*/ 1222336 w 7467600"/>
              <a:gd name="connsiteY968" fmla="*/ 9480 h 6858000"/>
              <a:gd name="connsiteX969" fmla="*/ 1214634 w 7467600"/>
              <a:gd name="connsiteY969" fmla="*/ 0 h 6858000"/>
              <a:gd name="connsiteX970" fmla="*/ 1289827 w 7467600"/>
              <a:gd name="connsiteY970" fmla="*/ 0 h 6858000"/>
              <a:gd name="connsiteX971" fmla="*/ 1321076 w 7467600"/>
              <a:gd name="connsiteY971" fmla="*/ 59722 h 6858000"/>
              <a:gd name="connsiteX972" fmla="*/ 1512579 w 7467600"/>
              <a:gd name="connsiteY972" fmla="*/ 626441 h 6858000"/>
              <a:gd name="connsiteX973" fmla="*/ 1506076 w 7467600"/>
              <a:gd name="connsiteY973" fmla="*/ 1089289 h 6858000"/>
              <a:gd name="connsiteX974" fmla="*/ 1486346 w 7467600"/>
              <a:gd name="connsiteY974" fmla="*/ 1079919 h 6858000"/>
              <a:gd name="connsiteX975" fmla="*/ 1070511 w 7467600"/>
              <a:gd name="connsiteY975" fmla="*/ 48609 h 6858000"/>
              <a:gd name="connsiteX976" fmla="*/ 1057230 w 7467600"/>
              <a:gd name="connsiteY976" fmla="*/ 0 h 6858000"/>
              <a:gd name="connsiteX977" fmla="*/ 43151 w 7467600"/>
              <a:gd name="connsiteY977" fmla="*/ 0 h 6858000"/>
              <a:gd name="connsiteX978" fmla="*/ 95283 w 7467600"/>
              <a:gd name="connsiteY978" fmla="*/ 0 h 6858000"/>
              <a:gd name="connsiteX979" fmla="*/ 300708 w 7467600"/>
              <a:gd name="connsiteY979" fmla="*/ 154571 h 6858000"/>
              <a:gd name="connsiteX980" fmla="*/ 530414 w 7467600"/>
              <a:gd name="connsiteY980" fmla="*/ 354673 h 6858000"/>
              <a:gd name="connsiteX981" fmla="*/ 333785 w 7467600"/>
              <a:gd name="connsiteY981" fmla="*/ 161564 h 6858000"/>
              <a:gd name="connsiteX982" fmla="*/ 147005 w 7467600"/>
              <a:gd name="connsiteY982" fmla="*/ 0 h 6858000"/>
              <a:gd name="connsiteX983" fmla="*/ 272509 w 7467600"/>
              <a:gd name="connsiteY983" fmla="*/ 0 h 6858000"/>
              <a:gd name="connsiteX984" fmla="*/ 326276 w 7467600"/>
              <a:gd name="connsiteY984" fmla="*/ 45847 h 6858000"/>
              <a:gd name="connsiteX985" fmla="*/ 823759 w 7467600"/>
              <a:gd name="connsiteY985" fmla="*/ 574145 h 6858000"/>
              <a:gd name="connsiteX986" fmla="*/ 811254 w 7467600"/>
              <a:gd name="connsiteY986" fmla="*/ 665546 h 6858000"/>
              <a:gd name="connsiteX987" fmla="*/ 154042 w 7467600"/>
              <a:gd name="connsiteY987" fmla="*/ 261522 h 6858000"/>
              <a:gd name="connsiteX988" fmla="*/ 13550 w 7467600"/>
              <a:gd name="connsiteY988" fmla="*/ 158423 h 6858000"/>
              <a:gd name="connsiteX989" fmla="*/ 0 w 7467600"/>
              <a:gd name="connsiteY989" fmla="*/ 146618 h 6858000"/>
              <a:gd name="connsiteX990" fmla="*/ 0 w 7467600"/>
              <a:gd name="connsiteY990" fmla="*/ 59161 h 6858000"/>
              <a:gd name="connsiteX991" fmla="*/ 45427 w 7467600"/>
              <a:gd name="connsiteY991" fmla="*/ 101078 h 6858000"/>
              <a:gd name="connsiteX992" fmla="*/ 630103 w 7467600"/>
              <a:gd name="connsiteY992" fmla="*/ 485885 h 6858000"/>
              <a:gd name="connsiteX993" fmla="*/ 532040 w 7467600"/>
              <a:gd name="connsiteY993" fmla="*/ 399359 h 6858000"/>
              <a:gd name="connsiteX994" fmla="*/ 517618 w 7467600"/>
              <a:gd name="connsiteY994" fmla="*/ 385726 h 6858000"/>
              <a:gd name="connsiteX995" fmla="*/ 285074 w 7467600"/>
              <a:gd name="connsiteY995" fmla="*/ 182755 h 6858000"/>
              <a:gd name="connsiteX996" fmla="*/ 43151 w 7467600"/>
              <a:gd name="connsiteY99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27465 w 7467600"/>
              <a:gd name="connsiteY127" fmla="*/ 5174181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1903353 w 7467600"/>
              <a:gd name="connsiteY140" fmla="*/ 5044827 h 6858000"/>
              <a:gd name="connsiteX141" fmla="*/ 1936931 w 7467600"/>
              <a:gd name="connsiteY141" fmla="*/ 5093954 h 6858000"/>
              <a:gd name="connsiteX142" fmla="*/ 2195868 w 7467600"/>
              <a:gd name="connsiteY142" fmla="*/ 5396574 h 6858000"/>
              <a:gd name="connsiteX143" fmla="*/ 2088852 w 7467600"/>
              <a:gd name="connsiteY143" fmla="*/ 5166123 h 6858000"/>
              <a:gd name="connsiteX144" fmla="*/ 1958241 w 7467600"/>
              <a:gd name="connsiteY144" fmla="*/ 5067955 h 6858000"/>
              <a:gd name="connsiteX145" fmla="*/ 1903353 w 7467600"/>
              <a:gd name="connsiteY145" fmla="*/ 5044827 h 6858000"/>
              <a:gd name="connsiteX146" fmla="*/ 1979378 w 7467600"/>
              <a:gd name="connsiteY146" fmla="*/ 4769504 h 6858000"/>
              <a:gd name="connsiteX147" fmla="*/ 2882120 w 7467600"/>
              <a:gd name="connsiteY147" fmla="*/ 5064547 h 6858000"/>
              <a:gd name="connsiteX148" fmla="*/ 2793103 w 7467600"/>
              <a:gd name="connsiteY148" fmla="*/ 5039699 h 6858000"/>
              <a:gd name="connsiteX149" fmla="*/ 2770041 w 7467600"/>
              <a:gd name="connsiteY149" fmla="*/ 5033634 h 6858000"/>
              <a:gd name="connsiteX150" fmla="*/ 1979378 w 7467600"/>
              <a:gd name="connsiteY150" fmla="*/ 4769504 h 6858000"/>
              <a:gd name="connsiteX151" fmla="*/ 1927410 w 7467600"/>
              <a:gd name="connsiteY151" fmla="*/ 4716164 h 6858000"/>
              <a:gd name="connsiteX152" fmla="*/ 1959587 w 7467600"/>
              <a:gd name="connsiteY152" fmla="*/ 4728849 h 6858000"/>
              <a:gd name="connsiteX153" fmla="*/ 2777707 w 7467600"/>
              <a:gd name="connsiteY153" fmla="*/ 5003991 h 6858000"/>
              <a:gd name="connsiteX154" fmla="*/ 2800768 w 7467600"/>
              <a:gd name="connsiteY154" fmla="*/ 5010056 h 6858000"/>
              <a:gd name="connsiteX155" fmla="*/ 2879408 w 7467600"/>
              <a:gd name="connsiteY155" fmla="*/ 5031590 h 6858000"/>
              <a:gd name="connsiteX156" fmla="*/ 2862295 w 7467600"/>
              <a:gd name="connsiteY156" fmla="*/ 5022958 h 6858000"/>
              <a:gd name="connsiteX157" fmla="*/ 2813343 w 7467600"/>
              <a:gd name="connsiteY157" fmla="*/ 4998369 h 6858000"/>
              <a:gd name="connsiteX158" fmla="*/ 2646245 w 7467600"/>
              <a:gd name="connsiteY158" fmla="*/ 4930999 h 6858000"/>
              <a:gd name="connsiteX159" fmla="*/ 1999243 w 7467600"/>
              <a:gd name="connsiteY159" fmla="*/ 4730524 h 6858000"/>
              <a:gd name="connsiteX160" fmla="*/ 1979527 w 7467600"/>
              <a:gd name="connsiteY160" fmla="*/ 4726651 h 6858000"/>
              <a:gd name="connsiteX161" fmla="*/ 1927410 w 7467600"/>
              <a:gd name="connsiteY161" fmla="*/ 4716164 h 6858000"/>
              <a:gd name="connsiteX162" fmla="*/ 1997014 w 7467600"/>
              <a:gd name="connsiteY162" fmla="*/ 4698007 h 6858000"/>
              <a:gd name="connsiteX163" fmla="*/ 2005458 w 7467600"/>
              <a:gd name="connsiteY163" fmla="*/ 4699540 h 6858000"/>
              <a:gd name="connsiteX164" fmla="*/ 2657186 w 7467600"/>
              <a:gd name="connsiteY164" fmla="*/ 4901687 h 6858000"/>
              <a:gd name="connsiteX165" fmla="*/ 2826662 w 7467600"/>
              <a:gd name="connsiteY165" fmla="*/ 4970362 h 6858000"/>
              <a:gd name="connsiteX166" fmla="*/ 2876100 w 7467600"/>
              <a:gd name="connsiteY166" fmla="*/ 4995397 h 6858000"/>
              <a:gd name="connsiteX167" fmla="*/ 3042600 w 7467600"/>
              <a:gd name="connsiteY167" fmla="*/ 5059532 h 6858000"/>
              <a:gd name="connsiteX168" fmla="*/ 1997014 w 7467600"/>
              <a:gd name="connsiteY168" fmla="*/ 4698007 h 6858000"/>
              <a:gd name="connsiteX169" fmla="*/ 2305292 w 7467600"/>
              <a:gd name="connsiteY169" fmla="*/ 4219492 h 6858000"/>
              <a:gd name="connsiteX170" fmla="*/ 3360922 w 7467600"/>
              <a:gd name="connsiteY170" fmla="*/ 4529373 h 6858000"/>
              <a:gd name="connsiteX171" fmla="*/ 3492420 w 7467600"/>
              <a:gd name="connsiteY171" fmla="*/ 4510145 h 6858000"/>
              <a:gd name="connsiteX172" fmla="*/ 3364086 w 7467600"/>
              <a:gd name="connsiteY172" fmla="*/ 4480340 h 6858000"/>
              <a:gd name="connsiteX173" fmla="*/ 3225818 w 7467600"/>
              <a:gd name="connsiteY173" fmla="*/ 4411822 h 6858000"/>
              <a:gd name="connsiteX174" fmla="*/ 3129696 w 7467600"/>
              <a:gd name="connsiteY174" fmla="*/ 4360704 h 6858000"/>
              <a:gd name="connsiteX175" fmla="*/ 2814545 w 7467600"/>
              <a:gd name="connsiteY175" fmla="*/ 4282955 h 6858000"/>
              <a:gd name="connsiteX176" fmla="*/ 2305292 w 7467600"/>
              <a:gd name="connsiteY176" fmla="*/ 4219492 h 6858000"/>
              <a:gd name="connsiteX177" fmla="*/ 2626982 w 7467600"/>
              <a:gd name="connsiteY177" fmla="*/ 4206450 h 6858000"/>
              <a:gd name="connsiteX178" fmla="*/ 2490617 w 7467600"/>
              <a:gd name="connsiteY178" fmla="*/ 4206951 h 6858000"/>
              <a:gd name="connsiteX179" fmla="*/ 2819869 w 7467600"/>
              <a:gd name="connsiteY179" fmla="*/ 4252936 h 6858000"/>
              <a:gd name="connsiteX180" fmla="*/ 3143018 w 7467600"/>
              <a:gd name="connsiteY180" fmla="*/ 4332698 h 6858000"/>
              <a:gd name="connsiteX181" fmla="*/ 3241520 w 7467600"/>
              <a:gd name="connsiteY181" fmla="*/ 4385112 h 6858000"/>
              <a:gd name="connsiteX182" fmla="*/ 3374575 w 7467600"/>
              <a:gd name="connsiteY182" fmla="*/ 4451517 h 6858000"/>
              <a:gd name="connsiteX183" fmla="*/ 3505221 w 7467600"/>
              <a:gd name="connsiteY183" fmla="*/ 4480757 h 6858000"/>
              <a:gd name="connsiteX184" fmla="*/ 2626982 w 7467600"/>
              <a:gd name="connsiteY184" fmla="*/ 4206450 h 6858000"/>
              <a:gd name="connsiteX185" fmla="*/ 1310106 w 7467600"/>
              <a:gd name="connsiteY185" fmla="*/ 3943217 h 6858000"/>
              <a:gd name="connsiteX186" fmla="*/ 854994 w 7467600"/>
              <a:gd name="connsiteY186" fmla="*/ 4399136 h 6858000"/>
              <a:gd name="connsiteX187" fmla="*/ 742462 w 7467600"/>
              <a:gd name="connsiteY187" fmla="*/ 4594648 h 6858000"/>
              <a:gd name="connsiteX188" fmla="*/ 820602 w 7467600"/>
              <a:gd name="connsiteY188" fmla="*/ 4485915 h 6858000"/>
              <a:gd name="connsiteX189" fmla="*/ 878295 w 7467600"/>
              <a:gd name="connsiteY189" fmla="*/ 4403594 h 6858000"/>
              <a:gd name="connsiteX190" fmla="*/ 1240607 w 7467600"/>
              <a:gd name="connsiteY190" fmla="*/ 4010401 h 6858000"/>
              <a:gd name="connsiteX191" fmla="*/ 1310106 w 7467600"/>
              <a:gd name="connsiteY191" fmla="*/ 3943217 h 6858000"/>
              <a:gd name="connsiteX192" fmla="*/ 1423113 w 7467600"/>
              <a:gd name="connsiteY192" fmla="*/ 3874565 h 6858000"/>
              <a:gd name="connsiteX193" fmla="*/ 1260565 w 7467600"/>
              <a:gd name="connsiteY193" fmla="*/ 4031982 h 6858000"/>
              <a:gd name="connsiteX194" fmla="*/ 901900 w 7467600"/>
              <a:gd name="connsiteY194" fmla="*/ 4421236 h 6858000"/>
              <a:gd name="connsiteX195" fmla="*/ 845044 w 7467600"/>
              <a:gd name="connsiteY195" fmla="*/ 4502436 h 6858000"/>
              <a:gd name="connsiteX196" fmla="*/ 685926 w 7467600"/>
              <a:gd name="connsiteY196" fmla="*/ 4703069 h 6858000"/>
              <a:gd name="connsiteX197" fmla="*/ 684248 w 7467600"/>
              <a:gd name="connsiteY197" fmla="*/ 4706721 h 6858000"/>
              <a:gd name="connsiteX198" fmla="*/ 1423113 w 7467600"/>
              <a:gd name="connsiteY198" fmla="*/ 3874565 h 6858000"/>
              <a:gd name="connsiteX199" fmla="*/ 3316479 w 7467600"/>
              <a:gd name="connsiteY199" fmla="*/ 3872136 h 6858000"/>
              <a:gd name="connsiteX200" fmla="*/ 3546806 w 7467600"/>
              <a:gd name="connsiteY200" fmla="*/ 4356139 h 6858000"/>
              <a:gd name="connsiteX201" fmla="*/ 3364433 w 7467600"/>
              <a:gd name="connsiteY201" fmla="*/ 3953121 h 6858000"/>
              <a:gd name="connsiteX202" fmla="*/ 3316479 w 7467600"/>
              <a:gd name="connsiteY202" fmla="*/ 3872136 h 6858000"/>
              <a:gd name="connsiteX203" fmla="*/ 3291335 w 7467600"/>
              <a:gd name="connsiteY203" fmla="*/ 3767420 h 6858000"/>
              <a:gd name="connsiteX204" fmla="*/ 3390805 w 7467600"/>
              <a:gd name="connsiteY204" fmla="*/ 3937163 h 6858000"/>
              <a:gd name="connsiteX205" fmla="*/ 3579062 w 7467600"/>
              <a:gd name="connsiteY205" fmla="*/ 4359040 h 6858000"/>
              <a:gd name="connsiteX206" fmla="*/ 3467355 w 7467600"/>
              <a:gd name="connsiteY206" fmla="*/ 3988130 h 6858000"/>
              <a:gd name="connsiteX207" fmla="*/ 3310753 w 7467600"/>
              <a:gd name="connsiteY207" fmla="*/ 3787140 h 6858000"/>
              <a:gd name="connsiteX208" fmla="*/ 3291335 w 7467600"/>
              <a:gd name="connsiteY208" fmla="*/ 3767420 h 6858000"/>
              <a:gd name="connsiteX209" fmla="*/ 1635889 w 7467600"/>
              <a:gd name="connsiteY209" fmla="*/ 3709494 h 6858000"/>
              <a:gd name="connsiteX210" fmla="*/ 1634800 w 7467600"/>
              <a:gd name="connsiteY210" fmla="*/ 3731111 h 6858000"/>
              <a:gd name="connsiteX211" fmla="*/ 1635889 w 7467600"/>
              <a:gd name="connsiteY211" fmla="*/ 3709494 h 6858000"/>
              <a:gd name="connsiteX212" fmla="*/ 1510397 w 7467600"/>
              <a:gd name="connsiteY212" fmla="*/ 3684705 h 6858000"/>
              <a:gd name="connsiteX213" fmla="*/ 1146550 w 7467600"/>
              <a:gd name="connsiteY213" fmla="*/ 3802012 h 6858000"/>
              <a:gd name="connsiteX214" fmla="*/ 698834 w 7467600"/>
              <a:gd name="connsiteY214" fmla="*/ 3952272 h 6858000"/>
              <a:gd name="connsiteX215" fmla="*/ 34256 w 7467600"/>
              <a:gd name="connsiteY215" fmla="*/ 4347603 h 6858000"/>
              <a:gd name="connsiteX216" fmla="*/ 527241 w 7467600"/>
              <a:gd name="connsiteY216" fmla="*/ 4065078 h 6858000"/>
              <a:gd name="connsiteX217" fmla="*/ 1510397 w 7467600"/>
              <a:gd name="connsiteY217" fmla="*/ 3684705 h 6858000"/>
              <a:gd name="connsiteX218" fmla="*/ 1313114 w 7467600"/>
              <a:gd name="connsiteY218" fmla="*/ 3655216 h 6858000"/>
              <a:gd name="connsiteX219" fmla="*/ 1109304 w 7467600"/>
              <a:gd name="connsiteY219" fmla="*/ 3669030 h 6858000"/>
              <a:gd name="connsiteX220" fmla="*/ 8129 w 7467600"/>
              <a:gd name="connsiteY220" fmla="*/ 4330519 h 6858000"/>
              <a:gd name="connsiteX221" fmla="*/ 687572 w 7467600"/>
              <a:gd name="connsiteY221" fmla="*/ 3925629 h 6858000"/>
              <a:gd name="connsiteX222" fmla="*/ 1138365 w 7467600"/>
              <a:gd name="connsiteY222" fmla="*/ 3774515 h 6858000"/>
              <a:gd name="connsiteX223" fmla="*/ 1505579 w 7467600"/>
              <a:gd name="connsiteY223" fmla="*/ 3655526 h 6858000"/>
              <a:gd name="connsiteX224" fmla="*/ 1313114 w 7467600"/>
              <a:gd name="connsiteY224" fmla="*/ 3655216 h 6858000"/>
              <a:gd name="connsiteX225" fmla="*/ 3655073 w 7467600"/>
              <a:gd name="connsiteY225" fmla="*/ 3650884 h 6858000"/>
              <a:gd name="connsiteX226" fmla="*/ 3989938 w 7467600"/>
              <a:gd name="connsiteY226" fmla="*/ 3991685 h 6858000"/>
              <a:gd name="connsiteX227" fmla="*/ 4393907 w 7467600"/>
              <a:gd name="connsiteY227" fmla="*/ 4261258 h 6858000"/>
              <a:gd name="connsiteX228" fmla="*/ 4648051 w 7467600"/>
              <a:gd name="connsiteY228" fmla="*/ 4374051 h 6858000"/>
              <a:gd name="connsiteX229" fmla="*/ 4383389 w 7467600"/>
              <a:gd name="connsiteY229" fmla="*/ 4184369 h 6858000"/>
              <a:gd name="connsiteX230" fmla="*/ 4165508 w 7467600"/>
              <a:gd name="connsiteY230" fmla="*/ 4035196 h 6858000"/>
              <a:gd name="connsiteX231" fmla="*/ 4068162 w 7467600"/>
              <a:gd name="connsiteY231" fmla="*/ 3953394 h 6858000"/>
              <a:gd name="connsiteX232" fmla="*/ 3981416 w 7467600"/>
              <a:gd name="connsiteY232" fmla="*/ 3880482 h 6858000"/>
              <a:gd name="connsiteX233" fmla="*/ 3800147 w 7467600"/>
              <a:gd name="connsiteY233" fmla="*/ 3749872 h 6858000"/>
              <a:gd name="connsiteX234" fmla="*/ 3655073 w 7467600"/>
              <a:gd name="connsiteY234" fmla="*/ 3650884 h 6858000"/>
              <a:gd name="connsiteX235" fmla="*/ 3670252 w 7467600"/>
              <a:gd name="connsiteY235" fmla="*/ 3622798 h 6858000"/>
              <a:gd name="connsiteX236" fmla="*/ 3817258 w 7467600"/>
              <a:gd name="connsiteY236" fmla="*/ 3723577 h 6858000"/>
              <a:gd name="connsiteX237" fmla="*/ 4000461 w 7467600"/>
              <a:gd name="connsiteY237" fmla="*/ 3855966 h 6858000"/>
              <a:gd name="connsiteX238" fmla="*/ 4088180 w 7467600"/>
              <a:gd name="connsiteY238" fmla="*/ 3929774 h 6858000"/>
              <a:gd name="connsiteX239" fmla="*/ 4184555 w 7467600"/>
              <a:gd name="connsiteY239" fmla="*/ 4010683 h 6858000"/>
              <a:gd name="connsiteX240" fmla="*/ 4399563 w 7467600"/>
              <a:gd name="connsiteY240" fmla="*/ 4158106 h 6858000"/>
              <a:gd name="connsiteX241" fmla="*/ 4684469 w 7467600"/>
              <a:gd name="connsiteY241" fmla="*/ 4364680 h 6858000"/>
              <a:gd name="connsiteX242" fmla="*/ 4690271 w 7467600"/>
              <a:gd name="connsiteY242" fmla="*/ 4370034 h 6858000"/>
              <a:gd name="connsiteX243" fmla="*/ 4136093 w 7467600"/>
              <a:gd name="connsiteY243" fmla="*/ 3858466 h 6858000"/>
              <a:gd name="connsiteX244" fmla="*/ 3670252 w 7467600"/>
              <a:gd name="connsiteY244" fmla="*/ 3622798 h 6858000"/>
              <a:gd name="connsiteX245" fmla="*/ 4440129 w 7467600"/>
              <a:gd name="connsiteY245" fmla="*/ 3448571 h 6858000"/>
              <a:gd name="connsiteX246" fmla="*/ 4856525 w 7467600"/>
              <a:gd name="connsiteY246" fmla="*/ 3915351 h 6858000"/>
              <a:gd name="connsiteX247" fmla="*/ 5059055 w 7467600"/>
              <a:gd name="connsiteY247" fmla="*/ 4108918 h 6858000"/>
              <a:gd name="connsiteX248" fmla="*/ 5290070 w 7467600"/>
              <a:gd name="connsiteY248" fmla="*/ 4263619 h 6858000"/>
              <a:gd name="connsiteX249" fmla="*/ 4834991 w 7467600"/>
              <a:gd name="connsiteY249" fmla="*/ 3830985 h 6858000"/>
              <a:gd name="connsiteX250" fmla="*/ 4440129 w 7467600"/>
              <a:gd name="connsiteY250" fmla="*/ 3448571 h 6858000"/>
              <a:gd name="connsiteX251" fmla="*/ 4441737 w 7467600"/>
              <a:gd name="connsiteY251" fmla="*/ 3399734 h 6858000"/>
              <a:gd name="connsiteX252" fmla="*/ 4431236 w 7467600"/>
              <a:gd name="connsiteY252" fmla="*/ 3400954 h 6858000"/>
              <a:gd name="connsiteX253" fmla="*/ 4557150 w 7467600"/>
              <a:gd name="connsiteY253" fmla="*/ 3510023 h 6858000"/>
              <a:gd name="connsiteX254" fmla="*/ 4856936 w 7467600"/>
              <a:gd name="connsiteY254" fmla="*/ 3809146 h 6858000"/>
              <a:gd name="connsiteX255" fmla="*/ 5111996 w 7467600"/>
              <a:gd name="connsiteY255" fmla="*/ 4065759 h 6858000"/>
              <a:gd name="connsiteX256" fmla="*/ 5388878 w 7467600"/>
              <a:gd name="connsiteY256" fmla="*/ 4300185 h 6858000"/>
              <a:gd name="connsiteX257" fmla="*/ 5425556 w 7467600"/>
              <a:gd name="connsiteY257" fmla="*/ 4308967 h 6858000"/>
              <a:gd name="connsiteX258" fmla="*/ 4943646 w 7467600"/>
              <a:gd name="connsiteY258" fmla="*/ 3822916 h 6858000"/>
              <a:gd name="connsiteX259" fmla="*/ 4594837 w 7467600"/>
              <a:gd name="connsiteY259" fmla="*/ 3532274 h 6858000"/>
              <a:gd name="connsiteX260" fmla="*/ 4441737 w 7467600"/>
              <a:gd name="connsiteY260" fmla="*/ 3399734 h 6858000"/>
              <a:gd name="connsiteX261" fmla="*/ 5425834 w 7467600"/>
              <a:gd name="connsiteY261" fmla="*/ 3162785 h 6858000"/>
              <a:gd name="connsiteX262" fmla="*/ 5401644 w 7467600"/>
              <a:gd name="connsiteY262" fmla="*/ 3617847 h 6858000"/>
              <a:gd name="connsiteX263" fmla="*/ 5467256 w 7467600"/>
              <a:gd name="connsiteY263" fmla="*/ 4175494 h 6858000"/>
              <a:gd name="connsiteX264" fmla="*/ 5448069 w 7467600"/>
              <a:gd name="connsiteY264" fmla="*/ 3567554 h 6858000"/>
              <a:gd name="connsiteX265" fmla="*/ 5425834 w 7467600"/>
              <a:gd name="connsiteY265" fmla="*/ 3162785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399523 w 7467600"/>
              <a:gd name="connsiteY588" fmla="*/ 1428234 h 6858000"/>
              <a:gd name="connsiteX589" fmla="*/ 2448558 w 7467600"/>
              <a:gd name="connsiteY589" fmla="*/ 1373435 h 6858000"/>
              <a:gd name="connsiteX590" fmla="*/ 2312521 w 7467600"/>
              <a:gd name="connsiteY590" fmla="*/ 1806140 h 6858000"/>
              <a:gd name="connsiteX591" fmla="*/ 2127533 w 7467600"/>
              <a:gd name="connsiteY591" fmla="*/ 2348380 h 6858000"/>
              <a:gd name="connsiteX592" fmla="*/ 2358080 w 7467600"/>
              <a:gd name="connsiteY592" fmla="*/ 1866134 h 6858000"/>
              <a:gd name="connsiteX593" fmla="*/ 2407436 w 7467600"/>
              <a:gd name="connsiteY593" fmla="*/ 1651070 h 6858000"/>
              <a:gd name="connsiteX594" fmla="*/ 2448558 w 7467600"/>
              <a:gd name="connsiteY594" fmla="*/ 1373435 h 6858000"/>
              <a:gd name="connsiteX595" fmla="*/ 278707 w 7467600"/>
              <a:gd name="connsiteY595" fmla="*/ 1352270 h 6858000"/>
              <a:gd name="connsiteX596" fmla="*/ 321570 w 7467600"/>
              <a:gd name="connsiteY596" fmla="*/ 1861610 h 6858000"/>
              <a:gd name="connsiteX597" fmla="*/ 294281 w 7467600"/>
              <a:gd name="connsiteY597" fmla="*/ 1440658 h 6858000"/>
              <a:gd name="connsiteX598" fmla="*/ 278707 w 7467600"/>
              <a:gd name="connsiteY598" fmla="*/ 1352270 h 6858000"/>
              <a:gd name="connsiteX599" fmla="*/ 1423821 w 7467600"/>
              <a:gd name="connsiteY599" fmla="*/ 1351958 h 6858000"/>
              <a:gd name="connsiteX600" fmla="*/ 1638521 w 7467600"/>
              <a:gd name="connsiteY600" fmla="*/ 1908470 h 6858000"/>
              <a:gd name="connsiteX601" fmla="*/ 1754199 w 7467600"/>
              <a:gd name="connsiteY601" fmla="*/ 2149284 h 6858000"/>
              <a:gd name="connsiteX602" fmla="*/ 1908359 w 7467600"/>
              <a:gd name="connsiteY602" fmla="*/ 2364988 h 6858000"/>
              <a:gd name="connsiteX603" fmla="*/ 1647661 w 7467600"/>
              <a:gd name="connsiteY603" fmla="*/ 1825945 h 6858000"/>
              <a:gd name="connsiteX604" fmla="*/ 1423821 w 7467600"/>
              <a:gd name="connsiteY604" fmla="*/ 1351958 h 6858000"/>
              <a:gd name="connsiteX605" fmla="*/ 1431890 w 7467600"/>
              <a:gd name="connsiteY605" fmla="*/ 1306475 h 6858000"/>
              <a:gd name="connsiteX606" fmla="*/ 1507597 w 7467600"/>
              <a:gd name="connsiteY606" fmla="*/ 1446132 h 6858000"/>
              <a:gd name="connsiteX607" fmla="*/ 1674586 w 7467600"/>
              <a:gd name="connsiteY607" fmla="*/ 1813832 h 6858000"/>
              <a:gd name="connsiteX608" fmla="*/ 1815950 w 7467600"/>
              <a:gd name="connsiteY608" fmla="*/ 2128564 h 6858000"/>
              <a:gd name="connsiteX609" fmla="*/ 1984242 w 7467600"/>
              <a:gd name="connsiteY609" fmla="*/ 2430829 h 6858000"/>
              <a:gd name="connsiteX610" fmla="*/ 2014023 w 7467600"/>
              <a:gd name="connsiteY610" fmla="*/ 2450995 h 6858000"/>
              <a:gd name="connsiteX611" fmla="*/ 1747337 w 7467600"/>
              <a:gd name="connsiteY611" fmla="*/ 1855264 h 6858000"/>
              <a:gd name="connsiteX612" fmla="*/ 1533749 w 7467600"/>
              <a:gd name="connsiteY612" fmla="*/ 1478656 h 6858000"/>
              <a:gd name="connsiteX613" fmla="*/ 1431890 w 7467600"/>
              <a:gd name="connsiteY613" fmla="*/ 1306475 h 6858000"/>
              <a:gd name="connsiteX614" fmla="*/ 5052692 w 7467600"/>
              <a:gd name="connsiteY614" fmla="*/ 1292994 h 6858000"/>
              <a:gd name="connsiteX615" fmla="*/ 5200661 w 7467600"/>
              <a:gd name="connsiteY615" fmla="*/ 1635186 h 6858000"/>
              <a:gd name="connsiteX616" fmla="*/ 5297138 w 7467600"/>
              <a:gd name="connsiteY616" fmla="*/ 1906351 h 6858000"/>
              <a:gd name="connsiteX617" fmla="*/ 5052692 w 7467600"/>
              <a:gd name="connsiteY617" fmla="*/ 1292994 h 6858000"/>
              <a:gd name="connsiteX618" fmla="*/ 5009948 w 7467600"/>
              <a:gd name="connsiteY618" fmla="*/ 1273619 h 6858000"/>
              <a:gd name="connsiteX619" fmla="*/ 5121777 w 7467600"/>
              <a:gd name="connsiteY619" fmla="*/ 1654213 h 6858000"/>
              <a:gd name="connsiteX620" fmla="*/ 5293545 w 7467600"/>
              <a:gd name="connsiteY620" fmla="*/ 2072247 h 6858000"/>
              <a:gd name="connsiteX621" fmla="*/ 5294042 w 7467600"/>
              <a:gd name="connsiteY621" fmla="*/ 2065019 h 6858000"/>
              <a:gd name="connsiteX622" fmla="*/ 5171936 w 7467600"/>
              <a:gd name="connsiteY622" fmla="*/ 1647613 h 6858000"/>
              <a:gd name="connsiteX623" fmla="*/ 5009948 w 7467600"/>
              <a:gd name="connsiteY623" fmla="*/ 1273619 h 6858000"/>
              <a:gd name="connsiteX624" fmla="*/ 655236 w 7467600"/>
              <a:gd name="connsiteY624" fmla="*/ 1268632 h 6858000"/>
              <a:gd name="connsiteX625" fmla="*/ 839521 w 7467600"/>
              <a:gd name="connsiteY625" fmla="*/ 1685315 h 6858000"/>
              <a:gd name="connsiteX626" fmla="*/ 1109416 w 7467600"/>
              <a:gd name="connsiteY626" fmla="*/ 2061663 h 6858000"/>
              <a:gd name="connsiteX627" fmla="*/ 1298300 w 7467600"/>
              <a:gd name="connsiteY627" fmla="*/ 2247742 h 6858000"/>
              <a:gd name="connsiteX628" fmla="*/ 1125871 w 7467600"/>
              <a:gd name="connsiteY628" fmla="*/ 1989513 h 6858000"/>
              <a:gd name="connsiteX629" fmla="*/ 981574 w 7467600"/>
              <a:gd name="connsiteY629" fmla="*/ 1783157 h 6858000"/>
              <a:gd name="connsiteX630" fmla="*/ 922198 w 7467600"/>
              <a:gd name="connsiteY630" fmla="*/ 1677437 h 6858000"/>
              <a:gd name="connsiteX631" fmla="*/ 869293 w 7467600"/>
              <a:gd name="connsiteY631" fmla="*/ 1583214 h 6858000"/>
              <a:gd name="connsiteX632" fmla="*/ 751431 w 7467600"/>
              <a:gd name="connsiteY632" fmla="*/ 1405731 h 6858000"/>
              <a:gd name="connsiteX633" fmla="*/ 655236 w 7467600"/>
              <a:gd name="connsiteY633" fmla="*/ 1268632 h 6858000"/>
              <a:gd name="connsiteX634" fmla="*/ 6516292 w 7467600"/>
              <a:gd name="connsiteY634" fmla="*/ 1263064 h 6858000"/>
              <a:gd name="connsiteX635" fmla="*/ 5736320 w 7467600"/>
              <a:gd name="connsiteY635" fmla="*/ 1501803 h 6858000"/>
              <a:gd name="connsiteX636" fmla="*/ 6516292 w 7467600"/>
              <a:gd name="connsiteY636" fmla="*/ 1263064 h 6858000"/>
              <a:gd name="connsiteX637" fmla="*/ 291466 w 7467600"/>
              <a:gd name="connsiteY637" fmla="*/ 1250369 h 6858000"/>
              <a:gd name="connsiteX638" fmla="*/ 323180 w 7467600"/>
              <a:gd name="connsiteY638" fmla="*/ 1435283 h 6858000"/>
              <a:gd name="connsiteX639" fmla="*/ 349381 w 7467600"/>
              <a:gd name="connsiteY639" fmla="*/ 1875041 h 6858000"/>
              <a:gd name="connsiteX640" fmla="*/ 374363 w 7467600"/>
              <a:gd name="connsiteY640" fmla="*/ 1506494 h 6858000"/>
              <a:gd name="connsiteX641" fmla="*/ 302168 w 7467600"/>
              <a:gd name="connsiteY641" fmla="*/ 1274495 h 6858000"/>
              <a:gd name="connsiteX642" fmla="*/ 291466 w 7467600"/>
              <a:gd name="connsiteY642" fmla="*/ 1250369 h 6858000"/>
              <a:gd name="connsiteX643" fmla="*/ 678222 w 7467600"/>
              <a:gd name="connsiteY643" fmla="*/ 1248670 h 6858000"/>
              <a:gd name="connsiteX644" fmla="*/ 775536 w 7467600"/>
              <a:gd name="connsiteY644" fmla="*/ 1388015 h 6858000"/>
              <a:gd name="connsiteX645" fmla="*/ 894529 w 7467600"/>
              <a:gd name="connsiteY645" fmla="*/ 1567739 h 6858000"/>
              <a:gd name="connsiteX646" fmla="*/ 948000 w 7467600"/>
              <a:gd name="connsiteY646" fmla="*/ 1663088 h 6858000"/>
              <a:gd name="connsiteX647" fmla="*/ 1006812 w 7467600"/>
              <a:gd name="connsiteY647" fmla="*/ 1767683 h 6858000"/>
              <a:gd name="connsiteX648" fmla="*/ 1149133 w 7467600"/>
              <a:gd name="connsiteY648" fmla="*/ 1971513 h 6858000"/>
              <a:gd name="connsiteX649" fmla="*/ 1333952 w 7467600"/>
              <a:gd name="connsiteY649" fmla="*/ 2251620 h 6858000"/>
              <a:gd name="connsiteX650" fmla="*/ 1337329 w 7467600"/>
              <a:gd name="connsiteY650" fmla="*/ 2258350 h 6858000"/>
              <a:gd name="connsiteX651" fmla="*/ 1014726 w 7467600"/>
              <a:gd name="connsiteY651" fmla="*/ 1615556 h 6858000"/>
              <a:gd name="connsiteX652" fmla="*/ 678222 w 7467600"/>
              <a:gd name="connsiteY652" fmla="*/ 1248670 h 6858000"/>
              <a:gd name="connsiteX653" fmla="*/ 6691602 w 7467600"/>
              <a:gd name="connsiteY653" fmla="*/ 1140573 h 6858000"/>
              <a:gd name="connsiteX654" fmla="*/ 6571100 w 7467600"/>
              <a:gd name="connsiteY654" fmla="*/ 1183662 h 6858000"/>
              <a:gd name="connsiteX655" fmla="*/ 6241687 w 7467600"/>
              <a:gd name="connsiteY655" fmla="*/ 1257600 h 6858000"/>
              <a:gd name="connsiteX656" fmla="*/ 5693009 w 7467600"/>
              <a:gd name="connsiteY656" fmla="*/ 1478256 h 6858000"/>
              <a:gd name="connsiteX657" fmla="*/ 6548420 w 7467600"/>
              <a:gd name="connsiteY657" fmla="*/ 1214599 h 6858000"/>
              <a:gd name="connsiteX658" fmla="*/ 6605473 w 7467600"/>
              <a:gd name="connsiteY658" fmla="*/ 1184686 h 6858000"/>
              <a:gd name="connsiteX659" fmla="*/ 6691602 w 7467600"/>
              <a:gd name="connsiteY659" fmla="*/ 1140573 h 6858000"/>
              <a:gd name="connsiteX660" fmla="*/ 4002475 w 7467600"/>
              <a:gd name="connsiteY660" fmla="*/ 1037802 h 6858000"/>
              <a:gd name="connsiteX661" fmla="*/ 4000324 w 7467600"/>
              <a:gd name="connsiteY661" fmla="*/ 1039362 h 6858000"/>
              <a:gd name="connsiteX662" fmla="*/ 4002862 w 7467600"/>
              <a:gd name="connsiteY662" fmla="*/ 1042866 h 6858000"/>
              <a:gd name="connsiteX663" fmla="*/ 4002475 w 7467600"/>
              <a:gd name="connsiteY663" fmla="*/ 1037802 h 6858000"/>
              <a:gd name="connsiteX664" fmla="*/ 506322 w 7467600"/>
              <a:gd name="connsiteY664" fmla="*/ 1020997 h 6858000"/>
              <a:gd name="connsiteX665" fmla="*/ 533068 w 7467600"/>
              <a:gd name="connsiteY665" fmla="*/ 1029409 h 6858000"/>
              <a:gd name="connsiteX666" fmla="*/ 1232525 w 7467600"/>
              <a:gd name="connsiteY666" fmla="*/ 1804675 h 6858000"/>
              <a:gd name="connsiteX667" fmla="*/ 1388858 w 7467600"/>
              <a:gd name="connsiteY667" fmla="*/ 2368011 h 6858000"/>
              <a:gd name="connsiteX668" fmla="*/ 1384098 w 7467600"/>
              <a:gd name="connsiteY668" fmla="*/ 2378125 h 6858000"/>
              <a:gd name="connsiteX669" fmla="*/ 1425393 w 7467600"/>
              <a:gd name="connsiteY669" fmla="*/ 2589124 h 6858000"/>
              <a:gd name="connsiteX670" fmla="*/ 1424001 w 7467600"/>
              <a:gd name="connsiteY670" fmla="*/ 2597541 h 6858000"/>
              <a:gd name="connsiteX671" fmla="*/ 2152729 w 7467600"/>
              <a:gd name="connsiteY671" fmla="*/ 2864487 h 6858000"/>
              <a:gd name="connsiteX672" fmla="*/ 2020609 w 7467600"/>
              <a:gd name="connsiteY672" fmla="*/ 2539671 h 6858000"/>
              <a:gd name="connsiteX673" fmla="*/ 2018920 w 7467600"/>
              <a:gd name="connsiteY673" fmla="*/ 2536309 h 6858000"/>
              <a:gd name="connsiteX674" fmla="*/ 1342441 w 7467600"/>
              <a:gd name="connsiteY674" fmla="*/ 1173017 h 6858000"/>
              <a:gd name="connsiteX675" fmla="*/ 1367925 w 7467600"/>
              <a:gd name="connsiteY675" fmla="*/ 1135648 h 6858000"/>
              <a:gd name="connsiteX676" fmla="*/ 1771401 w 7467600"/>
              <a:gd name="connsiteY676" fmla="*/ 1806673 h 6858000"/>
              <a:gd name="connsiteX677" fmla="*/ 1972385 w 7467600"/>
              <a:gd name="connsiteY677" fmla="*/ 2198735 h 6858000"/>
              <a:gd name="connsiteX678" fmla="*/ 2040892 w 7467600"/>
              <a:gd name="connsiteY678" fmla="*/ 2405205 h 6858000"/>
              <a:gd name="connsiteX679" fmla="*/ 2131689 w 7467600"/>
              <a:gd name="connsiteY679" fmla="*/ 1936926 h 6858000"/>
              <a:gd name="connsiteX680" fmla="*/ 2454820 w 7467600"/>
              <a:gd name="connsiteY680" fmla="*/ 1248808 h 6858000"/>
              <a:gd name="connsiteX681" fmla="*/ 2492512 w 7467600"/>
              <a:gd name="connsiteY681" fmla="*/ 1302920 h 6858000"/>
              <a:gd name="connsiteX682" fmla="*/ 2081216 w 7467600"/>
              <a:gd name="connsiteY682" fmla="*/ 2527513 h 6858000"/>
              <a:gd name="connsiteX683" fmla="*/ 2081211 w 7467600"/>
              <a:gd name="connsiteY683" fmla="*/ 2528916 h 6858000"/>
              <a:gd name="connsiteX684" fmla="*/ 2199067 w 7467600"/>
              <a:gd name="connsiteY684" fmla="*/ 2884061 h 6858000"/>
              <a:gd name="connsiteX685" fmla="*/ 3192586 w 7467600"/>
              <a:gd name="connsiteY685" fmla="*/ 3411496 h 6858000"/>
              <a:gd name="connsiteX686" fmla="*/ 3182620 w 7467600"/>
              <a:gd name="connsiteY686" fmla="*/ 3483279 h 6858000"/>
              <a:gd name="connsiteX687" fmla="*/ 2435119 w 7467600"/>
              <a:gd name="connsiteY687" fmla="*/ 3080173 h 6858000"/>
              <a:gd name="connsiteX688" fmla="*/ 2410152 w 7467600"/>
              <a:gd name="connsiteY688" fmla="*/ 3063751 h 6858000"/>
              <a:gd name="connsiteX689" fmla="*/ 2408099 w 7467600"/>
              <a:gd name="connsiteY689" fmla="*/ 3064403 h 6858000"/>
              <a:gd name="connsiteX690" fmla="*/ 2407218 w 7467600"/>
              <a:gd name="connsiteY690" fmla="*/ 3070324 h 6858000"/>
              <a:gd name="connsiteX691" fmla="*/ 2380138 w 7467600"/>
              <a:gd name="connsiteY691" fmla="*/ 3099341 h 6858000"/>
              <a:gd name="connsiteX692" fmla="*/ 1765923 w 7467600"/>
              <a:gd name="connsiteY692" fmla="*/ 3581043 h 6858000"/>
              <a:gd name="connsiteX693" fmla="*/ 1702258 w 7467600"/>
              <a:gd name="connsiteY693" fmla="*/ 3612286 h 6858000"/>
              <a:gd name="connsiteX694" fmla="*/ 1538370 w 7467600"/>
              <a:gd name="connsiteY694" fmla="*/ 3811804 h 6858000"/>
              <a:gd name="connsiteX695" fmla="*/ 542867 w 7467600"/>
              <a:gd name="connsiteY695" fmla="*/ 4944092 h 6858000"/>
              <a:gd name="connsiteX696" fmla="*/ 515800 w 7467600"/>
              <a:gd name="connsiteY696" fmla="*/ 4862180 h 6858000"/>
              <a:gd name="connsiteX697" fmla="*/ 909145 w 7467600"/>
              <a:gd name="connsiteY697" fmla="*/ 4199225 h 6858000"/>
              <a:gd name="connsiteX698" fmla="*/ 1214067 w 7467600"/>
              <a:gd name="connsiteY698" fmla="*/ 3908561 h 6858000"/>
              <a:gd name="connsiteX699" fmla="*/ 640967 w 7467600"/>
              <a:gd name="connsiteY699" fmla="*/ 4105601 h 6858000"/>
              <a:gd name="connsiteX700" fmla="*/ 112563 w 7467600"/>
              <a:gd name="connsiteY700" fmla="*/ 4396952 h 6858000"/>
              <a:gd name="connsiteX701" fmla="*/ 0 w 7467600"/>
              <a:gd name="connsiteY701" fmla="*/ 4466006 h 6858000"/>
              <a:gd name="connsiteX702" fmla="*/ 0 w 7467600"/>
              <a:gd name="connsiteY702" fmla="*/ 4233763 h 6858000"/>
              <a:gd name="connsiteX703" fmla="*/ 36881 w 7467600"/>
              <a:gd name="connsiteY703" fmla="*/ 4200118 h 6858000"/>
              <a:gd name="connsiteX704" fmla="*/ 910534 w 7467600"/>
              <a:gd name="connsiteY704" fmla="*/ 3629753 h 6858000"/>
              <a:gd name="connsiteX705" fmla="*/ 1578717 w 7467600"/>
              <a:gd name="connsiteY705" fmla="*/ 3575982 h 6858000"/>
              <a:gd name="connsiteX706" fmla="*/ 2338780 w 7467600"/>
              <a:gd name="connsiteY706" fmla="*/ 3033725 h 6858000"/>
              <a:gd name="connsiteX707" fmla="*/ 1807991 w 7467600"/>
              <a:gd name="connsiteY707" fmla="*/ 2807184 h 6858000"/>
              <a:gd name="connsiteX708" fmla="*/ 1416358 w 7467600"/>
              <a:gd name="connsiteY708" fmla="*/ 3112571 h 6858000"/>
              <a:gd name="connsiteX709" fmla="*/ 939066 w 7467600"/>
              <a:gd name="connsiteY709" fmla="*/ 3378798 h 6858000"/>
              <a:gd name="connsiteX710" fmla="*/ 115099 w 7467600"/>
              <a:gd name="connsiteY710" fmla="*/ 3607650 h 6858000"/>
              <a:gd name="connsiteX711" fmla="*/ 97284 w 7467600"/>
              <a:gd name="connsiteY711" fmla="*/ 3520393 h 6858000"/>
              <a:gd name="connsiteX712" fmla="*/ 922050 w 7467600"/>
              <a:gd name="connsiteY712" fmla="*/ 3074867 h 6858000"/>
              <a:gd name="connsiteX713" fmla="*/ 1405265 w 7467600"/>
              <a:gd name="connsiteY713" fmla="*/ 3016319 h 6858000"/>
              <a:gd name="connsiteX714" fmla="*/ 1407512 w 7467600"/>
              <a:gd name="connsiteY714" fmla="*/ 3018001 h 6858000"/>
              <a:gd name="connsiteX715" fmla="*/ 1726266 w 7467600"/>
              <a:gd name="connsiteY715" fmla="*/ 2777274 h 6858000"/>
              <a:gd name="connsiteX716" fmla="*/ 625390 w 7467600"/>
              <a:gd name="connsiteY716" fmla="*/ 2514541 h 6858000"/>
              <a:gd name="connsiteX717" fmla="*/ 619799 w 7467600"/>
              <a:gd name="connsiteY717" fmla="*/ 2527180 h 6858000"/>
              <a:gd name="connsiteX718" fmla="*/ 310030 w 7467600"/>
              <a:gd name="connsiteY718" fmla="*/ 2771818 h 6858000"/>
              <a:gd name="connsiteX719" fmla="*/ 173877 w 7467600"/>
              <a:gd name="connsiteY719" fmla="*/ 2937056 h 6858000"/>
              <a:gd name="connsiteX720" fmla="*/ 77889 w 7467600"/>
              <a:gd name="connsiteY720" fmla="*/ 3138440 h 6858000"/>
              <a:gd name="connsiteX721" fmla="*/ 0 w 7467600"/>
              <a:gd name="connsiteY721" fmla="*/ 3271395 h 6858000"/>
              <a:gd name="connsiteX722" fmla="*/ 0 w 7467600"/>
              <a:gd name="connsiteY722" fmla="*/ 3153002 h 6858000"/>
              <a:gd name="connsiteX723" fmla="*/ 2386 w 7467600"/>
              <a:gd name="connsiteY723" fmla="*/ 3149203 h 6858000"/>
              <a:gd name="connsiteX724" fmla="*/ 89753 w 7467600"/>
              <a:gd name="connsiteY724" fmla="*/ 2987702 h 6858000"/>
              <a:gd name="connsiteX725" fmla="*/ 76869 w 7467600"/>
              <a:gd name="connsiteY725" fmla="*/ 3005404 h 6858000"/>
              <a:gd name="connsiteX726" fmla="*/ 32049 w 7467600"/>
              <a:gd name="connsiteY726" fmla="*/ 3065814 h 6858000"/>
              <a:gd name="connsiteX727" fmla="*/ 0 w 7467600"/>
              <a:gd name="connsiteY727" fmla="*/ 3108744 h 6858000"/>
              <a:gd name="connsiteX728" fmla="*/ 0 w 7467600"/>
              <a:gd name="connsiteY728" fmla="*/ 3058059 h 6858000"/>
              <a:gd name="connsiteX729" fmla="*/ 7610 w 7467600"/>
              <a:gd name="connsiteY729" fmla="*/ 3047889 h 6858000"/>
              <a:gd name="connsiteX730" fmla="*/ 52419 w 7467600"/>
              <a:gd name="connsiteY730" fmla="*/ 2987479 h 6858000"/>
              <a:gd name="connsiteX731" fmla="*/ 59142 w 7467600"/>
              <a:gd name="connsiteY731" fmla="*/ 2978488 h 6858000"/>
              <a:gd name="connsiteX732" fmla="*/ 0 w 7467600"/>
              <a:gd name="connsiteY732" fmla="*/ 3015334 h 6858000"/>
              <a:gd name="connsiteX733" fmla="*/ 0 w 7467600"/>
              <a:gd name="connsiteY733" fmla="*/ 2914286 h 6858000"/>
              <a:gd name="connsiteX734" fmla="*/ 36383 w 7467600"/>
              <a:gd name="connsiteY734" fmla="*/ 2901128 h 6858000"/>
              <a:gd name="connsiteX735" fmla="*/ 156329 w 7467600"/>
              <a:gd name="connsiteY735" fmla="*/ 2840533 h 6858000"/>
              <a:gd name="connsiteX736" fmla="*/ 358355 w 7467600"/>
              <a:gd name="connsiteY736" fmla="*/ 2620471 h 6858000"/>
              <a:gd name="connsiteX737" fmla="*/ 510577 w 7467600"/>
              <a:gd name="connsiteY737" fmla="*/ 2501244 h 6858000"/>
              <a:gd name="connsiteX738" fmla="*/ 211967 w 7467600"/>
              <a:gd name="connsiteY738" fmla="*/ 2479171 h 6858000"/>
              <a:gd name="connsiteX739" fmla="*/ 0 w 7467600"/>
              <a:gd name="connsiteY739" fmla="*/ 2476398 h 6858000"/>
              <a:gd name="connsiteX740" fmla="*/ 0 w 7467600"/>
              <a:gd name="connsiteY740" fmla="*/ 2389189 h 6858000"/>
              <a:gd name="connsiteX741" fmla="*/ 103062 w 7467600"/>
              <a:gd name="connsiteY741" fmla="*/ 2389518 h 6858000"/>
              <a:gd name="connsiteX742" fmla="*/ 510734 w 7467600"/>
              <a:gd name="connsiteY742" fmla="*/ 2416201 h 6858000"/>
              <a:gd name="connsiteX743" fmla="*/ 279257 w 7467600"/>
              <a:gd name="connsiteY743" fmla="*/ 2092102 h 6858000"/>
              <a:gd name="connsiteX744" fmla="*/ 65265 w 7467600"/>
              <a:gd name="connsiteY744" fmla="*/ 2006049 h 6858000"/>
              <a:gd name="connsiteX745" fmla="*/ 0 w 7467600"/>
              <a:gd name="connsiteY745" fmla="*/ 1982532 h 6858000"/>
              <a:gd name="connsiteX746" fmla="*/ 0 w 7467600"/>
              <a:gd name="connsiteY746" fmla="*/ 1912789 h 6858000"/>
              <a:gd name="connsiteX747" fmla="*/ 97460 w 7467600"/>
              <a:gd name="connsiteY747" fmla="*/ 1953725 h 6858000"/>
              <a:gd name="connsiteX748" fmla="*/ 221272 w 7467600"/>
              <a:gd name="connsiteY748" fmla="*/ 1980766 h 6858000"/>
              <a:gd name="connsiteX749" fmla="*/ 116765 w 7467600"/>
              <a:gd name="connsiteY749" fmla="*/ 1911033 h 6858000"/>
              <a:gd name="connsiteX750" fmla="*/ 16405 w 7467600"/>
              <a:gd name="connsiteY750" fmla="*/ 1803412 h 6858000"/>
              <a:gd name="connsiteX751" fmla="*/ 0 w 7467600"/>
              <a:gd name="connsiteY751" fmla="*/ 1784777 h 6858000"/>
              <a:gd name="connsiteX752" fmla="*/ 0 w 7467600"/>
              <a:gd name="connsiteY752" fmla="*/ 1740082 h 6858000"/>
              <a:gd name="connsiteX753" fmla="*/ 39394 w 7467600"/>
              <a:gd name="connsiteY753" fmla="*/ 1784856 h 6858000"/>
              <a:gd name="connsiteX754" fmla="*/ 135813 w 7467600"/>
              <a:gd name="connsiteY754" fmla="*/ 1888838 h 6858000"/>
              <a:gd name="connsiteX755" fmla="*/ 242575 w 7467600"/>
              <a:gd name="connsiteY755" fmla="*/ 1958841 h 6858000"/>
              <a:gd name="connsiteX756" fmla="*/ 82197 w 7467600"/>
              <a:gd name="connsiteY756" fmla="*/ 1754826 h 6858000"/>
              <a:gd name="connsiteX757" fmla="*/ 0 w 7467600"/>
              <a:gd name="connsiteY757" fmla="*/ 1679650 h 6858000"/>
              <a:gd name="connsiteX758" fmla="*/ 0 w 7467600"/>
              <a:gd name="connsiteY758" fmla="*/ 1602463 h 6858000"/>
              <a:gd name="connsiteX759" fmla="*/ 84689 w 7467600"/>
              <a:gd name="connsiteY759" fmla="*/ 1677442 h 6858000"/>
              <a:gd name="connsiteX760" fmla="*/ 298437 w 7467600"/>
              <a:gd name="connsiteY760" fmla="*/ 1968019 h 6858000"/>
              <a:gd name="connsiteX761" fmla="*/ 227269 w 7467600"/>
              <a:gd name="connsiteY761" fmla="*/ 1114064 h 6858000"/>
              <a:gd name="connsiteX762" fmla="*/ 248003 w 7467600"/>
              <a:gd name="connsiteY762" fmla="*/ 1089613 h 6858000"/>
              <a:gd name="connsiteX763" fmla="*/ 427020 w 7467600"/>
              <a:gd name="connsiteY763" fmla="*/ 1619803 h 6858000"/>
              <a:gd name="connsiteX764" fmla="*/ 340345 w 7467600"/>
              <a:gd name="connsiteY764" fmla="*/ 2027739 h 6858000"/>
              <a:gd name="connsiteX765" fmla="*/ 360865 w 7467600"/>
              <a:gd name="connsiteY765" fmla="*/ 2044827 h 6858000"/>
              <a:gd name="connsiteX766" fmla="*/ 560414 w 7467600"/>
              <a:gd name="connsiteY766" fmla="*/ 2421457 h 6858000"/>
              <a:gd name="connsiteX767" fmla="*/ 1359703 w 7467600"/>
              <a:gd name="connsiteY767" fmla="*/ 2578554 h 6858000"/>
              <a:gd name="connsiteX768" fmla="*/ 1359422 w 7467600"/>
              <a:gd name="connsiteY768" fmla="*/ 2577994 h 6858000"/>
              <a:gd name="connsiteX769" fmla="*/ 828701 w 7467600"/>
              <a:gd name="connsiteY769" fmla="*/ 1839520 h 6858000"/>
              <a:gd name="connsiteX770" fmla="*/ 494427 w 7467600"/>
              <a:gd name="connsiteY770" fmla="*/ 1092333 h 6858000"/>
              <a:gd name="connsiteX771" fmla="*/ 506322 w 7467600"/>
              <a:gd name="connsiteY771" fmla="*/ 1020997 h 6858000"/>
              <a:gd name="connsiteX772" fmla="*/ 4570198 w 7467600"/>
              <a:gd name="connsiteY772" fmla="*/ 978081 h 6858000"/>
              <a:gd name="connsiteX773" fmla="*/ 4523691 w 7467600"/>
              <a:gd name="connsiteY773" fmla="*/ 1127776 h 6858000"/>
              <a:gd name="connsiteX774" fmla="*/ 4509875 w 7467600"/>
              <a:gd name="connsiteY774" fmla="*/ 1167552 h 6858000"/>
              <a:gd name="connsiteX775" fmla="*/ 4478168 w 7467600"/>
              <a:gd name="connsiteY775" fmla="*/ 1260735 h 6858000"/>
              <a:gd name="connsiteX776" fmla="*/ 4409309 w 7467600"/>
              <a:gd name="connsiteY776" fmla="*/ 1666996 h 6858000"/>
              <a:gd name="connsiteX777" fmla="*/ 4370031 w 7467600"/>
              <a:gd name="connsiteY777" fmla="*/ 1955666 h 6858000"/>
              <a:gd name="connsiteX778" fmla="*/ 4570198 w 7467600"/>
              <a:gd name="connsiteY778" fmla="*/ 978081 h 6858000"/>
              <a:gd name="connsiteX779" fmla="*/ 4557898 w 7467600"/>
              <a:gd name="connsiteY779" fmla="*/ 900011 h 6858000"/>
              <a:gd name="connsiteX780" fmla="*/ 4344840 w 7467600"/>
              <a:gd name="connsiteY780" fmla="*/ 1922038 h 6858000"/>
              <a:gd name="connsiteX781" fmla="*/ 4378710 w 7467600"/>
              <a:gd name="connsiteY781" fmla="*/ 1665516 h 6858000"/>
              <a:gd name="connsiteX782" fmla="*/ 4448798 w 7467600"/>
              <a:gd name="connsiteY782" fmla="*/ 1253024 h 6858000"/>
              <a:gd name="connsiteX783" fmla="*/ 4480315 w 7467600"/>
              <a:gd name="connsiteY783" fmla="*/ 1158454 h 6858000"/>
              <a:gd name="connsiteX784" fmla="*/ 4494133 w 7467600"/>
              <a:gd name="connsiteY784" fmla="*/ 1118676 h 6858000"/>
              <a:gd name="connsiteX785" fmla="*/ 4557898 w 7467600"/>
              <a:gd name="connsiteY785" fmla="*/ 900011 h 6858000"/>
              <a:gd name="connsiteX786" fmla="*/ 5870151 w 7467600"/>
              <a:gd name="connsiteY786" fmla="*/ 898890 h 6858000"/>
              <a:gd name="connsiteX787" fmla="*/ 5861335 w 7467600"/>
              <a:gd name="connsiteY787" fmla="*/ 899177 h 6858000"/>
              <a:gd name="connsiteX788" fmla="*/ 5843702 w 7467600"/>
              <a:gd name="connsiteY788" fmla="*/ 899748 h 6858000"/>
              <a:gd name="connsiteX789" fmla="*/ 5651107 w 7467600"/>
              <a:gd name="connsiteY789" fmla="*/ 920306 h 6858000"/>
              <a:gd name="connsiteX790" fmla="*/ 5459407 w 7467600"/>
              <a:gd name="connsiteY790" fmla="*/ 940975 h 6858000"/>
              <a:gd name="connsiteX791" fmla="*/ 5374846 w 7467600"/>
              <a:gd name="connsiteY791" fmla="*/ 941988 h 6858000"/>
              <a:gd name="connsiteX792" fmla="*/ 5256105 w 7467600"/>
              <a:gd name="connsiteY792" fmla="*/ 945632 h 6858000"/>
              <a:gd name="connsiteX793" fmla="*/ 5107071 w 7467600"/>
              <a:gd name="connsiteY793" fmla="*/ 969720 h 6858000"/>
              <a:gd name="connsiteX794" fmla="*/ 4998681 w 7467600"/>
              <a:gd name="connsiteY794" fmla="*/ 988771 h 6858000"/>
              <a:gd name="connsiteX795" fmla="*/ 5870151 w 7467600"/>
              <a:gd name="connsiteY795" fmla="*/ 898890 h 6858000"/>
              <a:gd name="connsiteX796" fmla="*/ 5504425 w 7467600"/>
              <a:gd name="connsiteY796" fmla="*/ 848067 h 6858000"/>
              <a:gd name="connsiteX797" fmla="*/ 4968849 w 7467600"/>
              <a:gd name="connsiteY797" fmla="*/ 962318 h 6858000"/>
              <a:gd name="connsiteX798" fmla="*/ 5104039 w 7467600"/>
              <a:gd name="connsiteY798" fmla="*/ 940634 h 6858000"/>
              <a:gd name="connsiteX799" fmla="*/ 5256311 w 7467600"/>
              <a:gd name="connsiteY799" fmla="*/ 916490 h 6858000"/>
              <a:gd name="connsiteX800" fmla="*/ 5377381 w 7467600"/>
              <a:gd name="connsiteY800" fmla="*/ 912671 h 6858000"/>
              <a:gd name="connsiteX801" fmla="*/ 5460148 w 7467600"/>
              <a:gd name="connsiteY801" fmla="*/ 911442 h 6858000"/>
              <a:gd name="connsiteX802" fmla="*/ 5648971 w 7467600"/>
              <a:gd name="connsiteY802" fmla="*/ 891331 h 6858000"/>
              <a:gd name="connsiteX803" fmla="*/ 5844807 w 7467600"/>
              <a:gd name="connsiteY803" fmla="*/ 870718 h 6858000"/>
              <a:gd name="connsiteX804" fmla="*/ 5862975 w 7467600"/>
              <a:gd name="connsiteY804" fmla="*/ 869756 h 6858000"/>
              <a:gd name="connsiteX805" fmla="*/ 5920887 w 7467600"/>
              <a:gd name="connsiteY805" fmla="*/ 865929 h 6858000"/>
              <a:gd name="connsiteX806" fmla="*/ 5504425 w 7467600"/>
              <a:gd name="connsiteY806" fmla="*/ 848067 h 6858000"/>
              <a:gd name="connsiteX807" fmla="*/ 3607114 w 7467600"/>
              <a:gd name="connsiteY807" fmla="*/ 467441 h 6858000"/>
              <a:gd name="connsiteX808" fmla="*/ 3296242 w 7467600"/>
              <a:gd name="connsiteY808" fmla="*/ 807991 h 6858000"/>
              <a:gd name="connsiteX809" fmla="*/ 3174674 w 7467600"/>
              <a:gd name="connsiteY809" fmla="*/ 919759 h 6858000"/>
              <a:gd name="connsiteX810" fmla="*/ 3042978 w 7467600"/>
              <a:gd name="connsiteY810" fmla="*/ 1054894 h 6858000"/>
              <a:gd name="connsiteX811" fmla="*/ 2968914 w 7467600"/>
              <a:gd name="connsiteY811" fmla="*/ 1133756 h 6858000"/>
              <a:gd name="connsiteX812" fmla="*/ 3103823 w 7467600"/>
              <a:gd name="connsiteY812" fmla="*/ 1026814 h 6858000"/>
              <a:gd name="connsiteX813" fmla="*/ 3607114 w 7467600"/>
              <a:gd name="connsiteY813" fmla="*/ 467441 h 6858000"/>
              <a:gd name="connsiteX814" fmla="*/ 3744487 w 7467600"/>
              <a:gd name="connsiteY814" fmla="*/ 383136 h 6858000"/>
              <a:gd name="connsiteX815" fmla="*/ 3970213 w 7467600"/>
              <a:gd name="connsiteY815" fmla="*/ 995559 h 6858000"/>
              <a:gd name="connsiteX816" fmla="*/ 3744487 w 7467600"/>
              <a:gd name="connsiteY816" fmla="*/ 383136 h 6858000"/>
              <a:gd name="connsiteX817" fmla="*/ 3624562 w 7467600"/>
              <a:gd name="connsiteY817" fmla="*/ 367041 h 6858000"/>
              <a:gd name="connsiteX818" fmla="*/ 3489712 w 7467600"/>
              <a:gd name="connsiteY818" fmla="*/ 485386 h 6858000"/>
              <a:gd name="connsiteX819" fmla="*/ 3182994 w 7467600"/>
              <a:gd name="connsiteY819" fmla="*/ 828265 h 6858000"/>
              <a:gd name="connsiteX820" fmla="*/ 2892114 w 7467600"/>
              <a:gd name="connsiteY820" fmla="*/ 1172635 h 6858000"/>
              <a:gd name="connsiteX821" fmla="*/ 3021459 w 7467600"/>
              <a:gd name="connsiteY821" fmla="*/ 1035385 h 6858000"/>
              <a:gd name="connsiteX822" fmla="*/ 3153873 w 7467600"/>
              <a:gd name="connsiteY822" fmla="*/ 898971 h 6858000"/>
              <a:gd name="connsiteX823" fmla="*/ 3276511 w 7467600"/>
              <a:gd name="connsiteY823" fmla="*/ 786423 h 6858000"/>
              <a:gd name="connsiteX824" fmla="*/ 3584154 w 7467600"/>
              <a:gd name="connsiteY824" fmla="*/ 448218 h 6858000"/>
              <a:gd name="connsiteX825" fmla="*/ 3624562 w 7467600"/>
              <a:gd name="connsiteY825" fmla="*/ 367041 h 6858000"/>
              <a:gd name="connsiteX826" fmla="*/ 3766672 w 7467600"/>
              <a:gd name="connsiteY826" fmla="*/ 359429 h 6858000"/>
              <a:gd name="connsiteX827" fmla="*/ 3996338 w 7467600"/>
              <a:gd name="connsiteY827" fmla="*/ 968237 h 6858000"/>
              <a:gd name="connsiteX828" fmla="*/ 3766672 w 7467600"/>
              <a:gd name="connsiteY828" fmla="*/ 359429 h 6858000"/>
              <a:gd name="connsiteX829" fmla="*/ 5805386 w 7467600"/>
              <a:gd name="connsiteY829" fmla="*/ 239240 h 6858000"/>
              <a:gd name="connsiteX830" fmla="*/ 5736947 w 7467600"/>
              <a:gd name="connsiteY830" fmla="*/ 261367 h 6858000"/>
              <a:gd name="connsiteX831" fmla="*/ 5427012 w 7467600"/>
              <a:gd name="connsiteY831" fmla="*/ 311272 h 6858000"/>
              <a:gd name="connsiteX832" fmla="*/ 5147818 w 7467600"/>
              <a:gd name="connsiteY832" fmla="*/ 322112 h 6858000"/>
              <a:gd name="connsiteX833" fmla="*/ 5060854 w 7467600"/>
              <a:gd name="connsiteY833" fmla="*/ 311882 h 6858000"/>
              <a:gd name="connsiteX834" fmla="*/ 4945989 w 7467600"/>
              <a:gd name="connsiteY834" fmla="*/ 300516 h 6858000"/>
              <a:gd name="connsiteX835" fmla="*/ 5410479 w 7467600"/>
              <a:gd name="connsiteY835" fmla="*/ 348434 h 6858000"/>
              <a:gd name="connsiteX836" fmla="*/ 5805386 w 7467600"/>
              <a:gd name="connsiteY836" fmla="*/ 239240 h 6858000"/>
              <a:gd name="connsiteX837" fmla="*/ 5905192 w 7467600"/>
              <a:gd name="connsiteY837" fmla="*/ 163079 h 6858000"/>
              <a:gd name="connsiteX838" fmla="*/ 5865655 w 7467600"/>
              <a:gd name="connsiteY838" fmla="*/ 171901 h 6858000"/>
              <a:gd name="connsiteX839" fmla="*/ 5259740 w 7467600"/>
              <a:gd name="connsiteY839" fmla="*/ 257013 h 6858000"/>
              <a:gd name="connsiteX840" fmla="*/ 5208466 w 7467600"/>
              <a:gd name="connsiteY840" fmla="*/ 257550 h 6858000"/>
              <a:gd name="connsiteX841" fmla="*/ 4980204 w 7467600"/>
              <a:gd name="connsiteY841" fmla="*/ 271903 h 6858000"/>
              <a:gd name="connsiteX842" fmla="*/ 5068068 w 7467600"/>
              <a:gd name="connsiteY842" fmla="*/ 282244 h 6858000"/>
              <a:gd name="connsiteX843" fmla="*/ 5153231 w 7467600"/>
              <a:gd name="connsiteY843" fmla="*/ 292240 h 6858000"/>
              <a:gd name="connsiteX844" fmla="*/ 5426491 w 7467600"/>
              <a:gd name="connsiteY844" fmla="*/ 281128 h 6858000"/>
              <a:gd name="connsiteX845" fmla="*/ 5731212 w 7467600"/>
              <a:gd name="connsiteY845" fmla="*/ 231951 h 6858000"/>
              <a:gd name="connsiteX846" fmla="*/ 5905192 w 7467600"/>
              <a:gd name="connsiteY846" fmla="*/ 163079 h 6858000"/>
              <a:gd name="connsiteX847" fmla="*/ 5944437 w 7467600"/>
              <a:gd name="connsiteY847" fmla="*/ 113829 h 6858000"/>
              <a:gd name="connsiteX848" fmla="*/ 5825032 w 7467600"/>
              <a:gd name="connsiteY848" fmla="*/ 146405 h 6858000"/>
              <a:gd name="connsiteX849" fmla="*/ 4955599 w 7467600"/>
              <a:gd name="connsiteY849" fmla="*/ 247008 h 6858000"/>
              <a:gd name="connsiteX850" fmla="*/ 5210104 w 7467600"/>
              <a:gd name="connsiteY850" fmla="*/ 228123 h 6858000"/>
              <a:gd name="connsiteX851" fmla="*/ 5261015 w 7467600"/>
              <a:gd name="connsiteY851" fmla="*/ 227087 h 6858000"/>
              <a:gd name="connsiteX852" fmla="*/ 5861181 w 7467600"/>
              <a:gd name="connsiteY852" fmla="*/ 143093 h 6858000"/>
              <a:gd name="connsiteX853" fmla="*/ 5961252 w 7467600"/>
              <a:gd name="connsiteY853" fmla="*/ 114820 h 6858000"/>
              <a:gd name="connsiteX854" fmla="*/ 5944437 w 7467600"/>
              <a:gd name="connsiteY854" fmla="*/ 113829 h 6858000"/>
              <a:gd name="connsiteX855" fmla="*/ 3882765 w 7467600"/>
              <a:gd name="connsiteY855" fmla="*/ 0 h 6858000"/>
              <a:gd name="connsiteX856" fmla="*/ 3995099 w 7467600"/>
              <a:gd name="connsiteY856" fmla="*/ 0 h 6858000"/>
              <a:gd name="connsiteX857" fmla="*/ 4163818 w 7467600"/>
              <a:gd name="connsiteY857" fmla="*/ 234104 h 6858000"/>
              <a:gd name="connsiteX858" fmla="*/ 4172099 w 7467600"/>
              <a:gd name="connsiteY858" fmla="*/ 234207 h 6858000"/>
              <a:gd name="connsiteX859" fmla="*/ 4784282 w 7467600"/>
              <a:gd name="connsiteY859" fmla="*/ 276561 h 6858000"/>
              <a:gd name="connsiteX860" fmla="*/ 4801687 w 7467600"/>
              <a:gd name="connsiteY860" fmla="*/ 267764 h 6858000"/>
              <a:gd name="connsiteX861" fmla="*/ 6082788 w 7467600"/>
              <a:gd name="connsiteY861" fmla="*/ 64119 h 6858000"/>
              <a:gd name="connsiteX862" fmla="*/ 6099442 w 7467600"/>
              <a:gd name="connsiteY862" fmla="*/ 82568 h 6858000"/>
              <a:gd name="connsiteX863" fmla="*/ 4804137 w 7467600"/>
              <a:gd name="connsiteY863" fmla="*/ 320931 h 6858000"/>
              <a:gd name="connsiteX864" fmla="*/ 4227047 w 7467600"/>
              <a:gd name="connsiteY864" fmla="*/ 313415 h 6858000"/>
              <a:gd name="connsiteX865" fmla="*/ 4346041 w 7467600"/>
              <a:gd name="connsiteY865" fmla="*/ 456086 h 6858000"/>
              <a:gd name="connsiteX866" fmla="*/ 4870967 w 7467600"/>
              <a:gd name="connsiteY866" fmla="*/ 963061 h 6858000"/>
              <a:gd name="connsiteX867" fmla="*/ 4889647 w 7467600"/>
              <a:gd name="connsiteY867" fmla="*/ 957147 h 6858000"/>
              <a:gd name="connsiteX868" fmla="*/ 5422504 w 7467600"/>
              <a:gd name="connsiteY868" fmla="*/ 805191 h 6858000"/>
              <a:gd name="connsiteX869" fmla="*/ 6087656 w 7467600"/>
              <a:gd name="connsiteY869" fmla="*/ 826703 h 6858000"/>
              <a:gd name="connsiteX870" fmla="*/ 6058717 w 7467600"/>
              <a:gd name="connsiteY870" fmla="*/ 865992 h 6858000"/>
              <a:gd name="connsiteX871" fmla="*/ 4974153 w 7467600"/>
              <a:gd name="connsiteY871" fmla="*/ 1045456 h 6858000"/>
              <a:gd name="connsiteX872" fmla="*/ 5627835 w 7467600"/>
              <a:gd name="connsiteY872" fmla="*/ 1472077 h 6858000"/>
              <a:gd name="connsiteX873" fmla="*/ 5629817 w 7467600"/>
              <a:gd name="connsiteY873" fmla="*/ 1471412 h 6858000"/>
              <a:gd name="connsiteX874" fmla="*/ 5634124 w 7467600"/>
              <a:gd name="connsiteY874" fmla="*/ 1470572 h 6858000"/>
              <a:gd name="connsiteX875" fmla="*/ 5755832 w 7467600"/>
              <a:gd name="connsiteY875" fmla="*/ 1383886 h 6858000"/>
              <a:gd name="connsiteX876" fmla="*/ 6014186 w 7467600"/>
              <a:gd name="connsiteY876" fmla="*/ 1279799 h 6858000"/>
              <a:gd name="connsiteX877" fmla="*/ 6901619 w 7467600"/>
              <a:gd name="connsiteY877" fmla="*/ 1047874 h 6858000"/>
              <a:gd name="connsiteX878" fmla="*/ 6931566 w 7467600"/>
              <a:gd name="connsiteY878" fmla="*/ 1062034 h 6858000"/>
              <a:gd name="connsiteX879" fmla="*/ 5790982 w 7467600"/>
              <a:gd name="connsiteY879" fmla="*/ 1561380 h 6858000"/>
              <a:gd name="connsiteX880" fmla="*/ 6188971 w 7467600"/>
              <a:gd name="connsiteY880" fmla="*/ 1755168 h 6858000"/>
              <a:gd name="connsiteX881" fmla="*/ 6202446 w 7467600"/>
              <a:gd name="connsiteY881" fmla="*/ 1752268 h 6858000"/>
              <a:gd name="connsiteX882" fmla="*/ 7179560 w 7467600"/>
              <a:gd name="connsiteY882" fmla="*/ 1467551 h 6858000"/>
              <a:gd name="connsiteX883" fmla="*/ 7158730 w 7467600"/>
              <a:gd name="connsiteY883" fmla="*/ 1507835 h 6858000"/>
              <a:gd name="connsiteX884" fmla="*/ 6326959 w 7467600"/>
              <a:gd name="connsiteY884" fmla="*/ 1817686 h 6858000"/>
              <a:gd name="connsiteX885" fmla="*/ 6537433 w 7467600"/>
              <a:gd name="connsiteY885" fmla="*/ 1907790 h 6858000"/>
              <a:gd name="connsiteX886" fmla="*/ 6550221 w 7467600"/>
              <a:gd name="connsiteY886" fmla="*/ 1910729 h 6858000"/>
              <a:gd name="connsiteX887" fmla="*/ 6964438 w 7467600"/>
              <a:gd name="connsiteY887" fmla="*/ 2209505 h 6858000"/>
              <a:gd name="connsiteX888" fmla="*/ 7367862 w 7467600"/>
              <a:gd name="connsiteY888" fmla="*/ 2806833 h 6858000"/>
              <a:gd name="connsiteX889" fmla="*/ 7364329 w 7467600"/>
              <a:gd name="connsiteY889" fmla="*/ 2826907 h 6858000"/>
              <a:gd name="connsiteX890" fmla="*/ 7290545 w 7467600"/>
              <a:gd name="connsiteY890" fmla="*/ 2850663 h 6858000"/>
              <a:gd name="connsiteX891" fmla="*/ 6472036 w 7467600"/>
              <a:gd name="connsiteY891" fmla="*/ 1959003 h 6858000"/>
              <a:gd name="connsiteX892" fmla="*/ 5792897 w 7467600"/>
              <a:gd name="connsiteY892" fmla="*/ 1647747 h 6858000"/>
              <a:gd name="connsiteX893" fmla="*/ 5842751 w 7467600"/>
              <a:gd name="connsiteY893" fmla="*/ 1816112 h 6858000"/>
              <a:gd name="connsiteX894" fmla="*/ 5847424 w 7467600"/>
              <a:gd name="connsiteY894" fmla="*/ 1815776 h 6858000"/>
              <a:gd name="connsiteX895" fmla="*/ 6399821 w 7467600"/>
              <a:gd name="connsiteY895" fmla="*/ 2344799 h 6858000"/>
              <a:gd name="connsiteX896" fmla="*/ 6323232 w 7467600"/>
              <a:gd name="connsiteY896" fmla="*/ 2389634 h 6858000"/>
              <a:gd name="connsiteX897" fmla="*/ 5942958 w 7467600"/>
              <a:gd name="connsiteY897" fmla="*/ 2077708 h 6858000"/>
              <a:gd name="connsiteX898" fmla="*/ 5921559 w 7467600"/>
              <a:gd name="connsiteY898" fmla="*/ 2378596 h 6858000"/>
              <a:gd name="connsiteX899" fmla="*/ 5817651 w 7467600"/>
              <a:gd name="connsiteY899" fmla="*/ 3023919 h 6858000"/>
              <a:gd name="connsiteX900" fmla="*/ 5729634 w 7467600"/>
              <a:gd name="connsiteY900" fmla="*/ 3051849 h 6858000"/>
              <a:gd name="connsiteX901" fmla="*/ 5611018 w 7467600"/>
              <a:gd name="connsiteY901" fmla="*/ 2316769 h 6858000"/>
              <a:gd name="connsiteX902" fmla="*/ 5687608 w 7467600"/>
              <a:gd name="connsiteY902" fmla="*/ 2039972 h 6858000"/>
              <a:gd name="connsiteX903" fmla="*/ 5657554 w 7467600"/>
              <a:gd name="connsiteY903" fmla="*/ 1576445 h 6858000"/>
              <a:gd name="connsiteX904" fmla="*/ 5150475 w 7467600"/>
              <a:gd name="connsiteY904" fmla="*/ 1274012 h 6858000"/>
              <a:gd name="connsiteX905" fmla="*/ 5349142 w 7467600"/>
              <a:gd name="connsiteY905" fmla="*/ 2204405 h 6858000"/>
              <a:gd name="connsiteX906" fmla="*/ 5262214 w 7467600"/>
              <a:gd name="connsiteY906" fmla="*/ 2233836 h 6858000"/>
              <a:gd name="connsiteX907" fmla="*/ 4981539 w 7467600"/>
              <a:gd name="connsiteY907" fmla="*/ 1542201 h 6858000"/>
              <a:gd name="connsiteX908" fmla="*/ 4958461 w 7467600"/>
              <a:gd name="connsiteY908" fmla="*/ 1136957 h 6858000"/>
              <a:gd name="connsiteX909" fmla="*/ 4655015 w 7467600"/>
              <a:gd name="connsiteY909" fmla="*/ 891426 h 6858000"/>
              <a:gd name="connsiteX910" fmla="*/ 4348002 w 7467600"/>
              <a:gd name="connsiteY910" fmla="*/ 2205895 h 6858000"/>
              <a:gd name="connsiteX911" fmla="*/ 4262250 w 7467600"/>
              <a:gd name="connsiteY911" fmla="*/ 2219972 h 6858000"/>
              <a:gd name="connsiteX912" fmla="*/ 4550611 w 7467600"/>
              <a:gd name="connsiteY912" fmla="*/ 817540 h 6858000"/>
              <a:gd name="connsiteX913" fmla="*/ 4564418 w 7467600"/>
              <a:gd name="connsiteY913" fmla="*/ 808293 h 6858000"/>
              <a:gd name="connsiteX914" fmla="*/ 4266388 w 7467600"/>
              <a:gd name="connsiteY914" fmla="*/ 500083 h 6858000"/>
              <a:gd name="connsiteX915" fmla="*/ 4032842 w 7467600"/>
              <a:gd name="connsiteY915" fmla="*/ 211809 h 6858000"/>
              <a:gd name="connsiteX916" fmla="*/ 3882765 w 7467600"/>
              <a:gd name="connsiteY916" fmla="*/ 0 h 6858000"/>
              <a:gd name="connsiteX917" fmla="*/ 3721337 w 7467600"/>
              <a:gd name="connsiteY917" fmla="*/ 0 h 6858000"/>
              <a:gd name="connsiteX918" fmla="*/ 3797544 w 7467600"/>
              <a:gd name="connsiteY918" fmla="*/ 0 h 6858000"/>
              <a:gd name="connsiteX919" fmla="*/ 3775734 w 7467600"/>
              <a:gd name="connsiteY919" fmla="*/ 95131 h 6858000"/>
              <a:gd name="connsiteX920" fmla="*/ 3724807 w 7467600"/>
              <a:gd name="connsiteY920" fmla="*/ 272257 h 6858000"/>
              <a:gd name="connsiteX921" fmla="*/ 3726844 w 7467600"/>
              <a:gd name="connsiteY921" fmla="*/ 282988 h 6858000"/>
              <a:gd name="connsiteX922" fmla="*/ 3742664 w 7467600"/>
              <a:gd name="connsiteY922" fmla="*/ 279918 h 6858000"/>
              <a:gd name="connsiteX923" fmla="*/ 4103910 w 7467600"/>
              <a:gd name="connsiteY923" fmla="*/ 1161917 h 6858000"/>
              <a:gd name="connsiteX924" fmla="*/ 4020269 w 7467600"/>
              <a:gd name="connsiteY924" fmla="*/ 1200406 h 6858000"/>
              <a:gd name="connsiteX925" fmla="*/ 3674882 w 7467600"/>
              <a:gd name="connsiteY925" fmla="*/ 488524 h 6858000"/>
              <a:gd name="connsiteX926" fmla="*/ 3132682 w 7467600"/>
              <a:gd name="connsiteY926" fmla="*/ 1072284 h 6858000"/>
              <a:gd name="connsiteX927" fmla="*/ 2716346 w 7467600"/>
              <a:gd name="connsiteY927" fmla="*/ 1276376 h 6858000"/>
              <a:gd name="connsiteX928" fmla="*/ 2716772 w 7467600"/>
              <a:gd name="connsiteY928" fmla="*/ 1255462 h 6858000"/>
              <a:gd name="connsiteX929" fmla="*/ 3471096 w 7467600"/>
              <a:gd name="connsiteY929" fmla="*/ 437072 h 6858000"/>
              <a:gd name="connsiteX930" fmla="*/ 3639057 w 7467600"/>
              <a:gd name="connsiteY930" fmla="*/ 286334 h 6858000"/>
              <a:gd name="connsiteX931" fmla="*/ 3640309 w 7467600"/>
              <a:gd name="connsiteY931" fmla="*/ 284664 h 6858000"/>
              <a:gd name="connsiteX932" fmla="*/ 3646022 w 7467600"/>
              <a:gd name="connsiteY932" fmla="*/ 276711 h 6858000"/>
              <a:gd name="connsiteX933" fmla="*/ 3707943 w 7467600"/>
              <a:gd name="connsiteY933" fmla="*/ 65958 h 6858000"/>
              <a:gd name="connsiteX934" fmla="*/ 3721337 w 7467600"/>
              <a:gd name="connsiteY934" fmla="*/ 0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2867960 w 7467600"/>
              <a:gd name="connsiteY949" fmla="*/ 0 h 6858000"/>
              <a:gd name="connsiteX950" fmla="*/ 1057230 w 7467600"/>
              <a:gd name="connsiteY950" fmla="*/ 0 h 6858000"/>
              <a:gd name="connsiteX951" fmla="*/ 1111003 w 7467600"/>
              <a:gd name="connsiteY951" fmla="*/ 0 h 6858000"/>
              <a:gd name="connsiteX952" fmla="*/ 1125553 w 7467600"/>
              <a:gd name="connsiteY952" fmla="*/ 52588 h 6858000"/>
              <a:gd name="connsiteX953" fmla="*/ 1304276 w 7467600"/>
              <a:gd name="connsiteY953" fmla="*/ 476275 h 6858000"/>
              <a:gd name="connsiteX954" fmla="*/ 1492066 w 7467600"/>
              <a:gd name="connsiteY954" fmla="*/ 886333 h 6858000"/>
              <a:gd name="connsiteX955" fmla="*/ 1423698 w 7467600"/>
              <a:gd name="connsiteY955" fmla="*/ 710817 h 6858000"/>
              <a:gd name="connsiteX956" fmla="*/ 1357609 w 7467600"/>
              <a:gd name="connsiteY956" fmla="*/ 532892 h 6858000"/>
              <a:gd name="connsiteX957" fmla="*/ 1309550 w 7467600"/>
              <a:gd name="connsiteY957" fmla="*/ 374031 h 6858000"/>
              <a:gd name="connsiteX958" fmla="*/ 1193673 w 7467600"/>
              <a:gd name="connsiteY958" fmla="*/ 49533 h 6858000"/>
              <a:gd name="connsiteX959" fmla="*/ 1164391 w 7467600"/>
              <a:gd name="connsiteY959" fmla="*/ 0 h 6858000"/>
              <a:gd name="connsiteX960" fmla="*/ 1200666 w 7467600"/>
              <a:gd name="connsiteY960" fmla="*/ 0 h 6858000"/>
              <a:gd name="connsiteX961" fmla="*/ 1223408 w 7467600"/>
              <a:gd name="connsiteY961" fmla="*/ 38996 h 6858000"/>
              <a:gd name="connsiteX962" fmla="*/ 1339635 w 7467600"/>
              <a:gd name="connsiteY962" fmla="*/ 365517 h 6858000"/>
              <a:gd name="connsiteX963" fmla="*/ 1387469 w 7467600"/>
              <a:gd name="connsiteY963" fmla="*/ 523079 h 6858000"/>
              <a:gd name="connsiteX964" fmla="*/ 1452685 w 7467600"/>
              <a:gd name="connsiteY964" fmla="*/ 699806 h 6858000"/>
              <a:gd name="connsiteX965" fmla="*/ 1492092 w 7467600"/>
              <a:gd name="connsiteY965" fmla="*/ 800424 h 6858000"/>
              <a:gd name="connsiteX966" fmla="*/ 1455302 w 7467600"/>
              <a:gd name="connsiteY966" fmla="*/ 632913 h 6858000"/>
              <a:gd name="connsiteX967" fmla="*/ 1222336 w 7467600"/>
              <a:gd name="connsiteY967" fmla="*/ 9480 h 6858000"/>
              <a:gd name="connsiteX968" fmla="*/ 1214634 w 7467600"/>
              <a:gd name="connsiteY968" fmla="*/ 0 h 6858000"/>
              <a:gd name="connsiteX969" fmla="*/ 1289827 w 7467600"/>
              <a:gd name="connsiteY969" fmla="*/ 0 h 6858000"/>
              <a:gd name="connsiteX970" fmla="*/ 1321076 w 7467600"/>
              <a:gd name="connsiteY970" fmla="*/ 59722 h 6858000"/>
              <a:gd name="connsiteX971" fmla="*/ 1512579 w 7467600"/>
              <a:gd name="connsiteY971" fmla="*/ 626441 h 6858000"/>
              <a:gd name="connsiteX972" fmla="*/ 1506076 w 7467600"/>
              <a:gd name="connsiteY972" fmla="*/ 1089289 h 6858000"/>
              <a:gd name="connsiteX973" fmla="*/ 1486346 w 7467600"/>
              <a:gd name="connsiteY973" fmla="*/ 1079919 h 6858000"/>
              <a:gd name="connsiteX974" fmla="*/ 1070511 w 7467600"/>
              <a:gd name="connsiteY974" fmla="*/ 48609 h 6858000"/>
              <a:gd name="connsiteX975" fmla="*/ 1057230 w 7467600"/>
              <a:gd name="connsiteY975" fmla="*/ 0 h 6858000"/>
              <a:gd name="connsiteX976" fmla="*/ 43151 w 7467600"/>
              <a:gd name="connsiteY976" fmla="*/ 0 h 6858000"/>
              <a:gd name="connsiteX977" fmla="*/ 95283 w 7467600"/>
              <a:gd name="connsiteY977" fmla="*/ 0 h 6858000"/>
              <a:gd name="connsiteX978" fmla="*/ 300708 w 7467600"/>
              <a:gd name="connsiteY978" fmla="*/ 154571 h 6858000"/>
              <a:gd name="connsiteX979" fmla="*/ 530414 w 7467600"/>
              <a:gd name="connsiteY979" fmla="*/ 354673 h 6858000"/>
              <a:gd name="connsiteX980" fmla="*/ 333785 w 7467600"/>
              <a:gd name="connsiteY980" fmla="*/ 161564 h 6858000"/>
              <a:gd name="connsiteX981" fmla="*/ 147005 w 7467600"/>
              <a:gd name="connsiteY981" fmla="*/ 0 h 6858000"/>
              <a:gd name="connsiteX982" fmla="*/ 272509 w 7467600"/>
              <a:gd name="connsiteY982" fmla="*/ 0 h 6858000"/>
              <a:gd name="connsiteX983" fmla="*/ 326276 w 7467600"/>
              <a:gd name="connsiteY983" fmla="*/ 45847 h 6858000"/>
              <a:gd name="connsiteX984" fmla="*/ 823759 w 7467600"/>
              <a:gd name="connsiteY984" fmla="*/ 574145 h 6858000"/>
              <a:gd name="connsiteX985" fmla="*/ 811254 w 7467600"/>
              <a:gd name="connsiteY985" fmla="*/ 665546 h 6858000"/>
              <a:gd name="connsiteX986" fmla="*/ 154042 w 7467600"/>
              <a:gd name="connsiteY986" fmla="*/ 261522 h 6858000"/>
              <a:gd name="connsiteX987" fmla="*/ 13550 w 7467600"/>
              <a:gd name="connsiteY987" fmla="*/ 158423 h 6858000"/>
              <a:gd name="connsiteX988" fmla="*/ 0 w 7467600"/>
              <a:gd name="connsiteY988" fmla="*/ 146618 h 6858000"/>
              <a:gd name="connsiteX989" fmla="*/ 0 w 7467600"/>
              <a:gd name="connsiteY989" fmla="*/ 59161 h 6858000"/>
              <a:gd name="connsiteX990" fmla="*/ 45427 w 7467600"/>
              <a:gd name="connsiteY990" fmla="*/ 101078 h 6858000"/>
              <a:gd name="connsiteX991" fmla="*/ 630103 w 7467600"/>
              <a:gd name="connsiteY991" fmla="*/ 485885 h 6858000"/>
              <a:gd name="connsiteX992" fmla="*/ 532040 w 7467600"/>
              <a:gd name="connsiteY992" fmla="*/ 399359 h 6858000"/>
              <a:gd name="connsiteX993" fmla="*/ 517618 w 7467600"/>
              <a:gd name="connsiteY993" fmla="*/ 385726 h 6858000"/>
              <a:gd name="connsiteX994" fmla="*/ 285074 w 7467600"/>
              <a:gd name="connsiteY994" fmla="*/ 182755 h 6858000"/>
              <a:gd name="connsiteX995" fmla="*/ 43151 w 7467600"/>
              <a:gd name="connsiteY99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1903353 w 7467600"/>
              <a:gd name="connsiteY139" fmla="*/ 5044827 h 6858000"/>
              <a:gd name="connsiteX140" fmla="*/ 1936931 w 7467600"/>
              <a:gd name="connsiteY140" fmla="*/ 5093954 h 6858000"/>
              <a:gd name="connsiteX141" fmla="*/ 2195868 w 7467600"/>
              <a:gd name="connsiteY141" fmla="*/ 5396574 h 6858000"/>
              <a:gd name="connsiteX142" fmla="*/ 2088852 w 7467600"/>
              <a:gd name="connsiteY142" fmla="*/ 5166123 h 6858000"/>
              <a:gd name="connsiteX143" fmla="*/ 1958241 w 7467600"/>
              <a:gd name="connsiteY143" fmla="*/ 5067955 h 6858000"/>
              <a:gd name="connsiteX144" fmla="*/ 1903353 w 7467600"/>
              <a:gd name="connsiteY144" fmla="*/ 5044827 h 6858000"/>
              <a:gd name="connsiteX145" fmla="*/ 1979378 w 7467600"/>
              <a:gd name="connsiteY145" fmla="*/ 4769504 h 6858000"/>
              <a:gd name="connsiteX146" fmla="*/ 2882120 w 7467600"/>
              <a:gd name="connsiteY146" fmla="*/ 5064547 h 6858000"/>
              <a:gd name="connsiteX147" fmla="*/ 2793103 w 7467600"/>
              <a:gd name="connsiteY147" fmla="*/ 5039699 h 6858000"/>
              <a:gd name="connsiteX148" fmla="*/ 2770041 w 7467600"/>
              <a:gd name="connsiteY148" fmla="*/ 5033634 h 6858000"/>
              <a:gd name="connsiteX149" fmla="*/ 1979378 w 7467600"/>
              <a:gd name="connsiteY149" fmla="*/ 4769504 h 6858000"/>
              <a:gd name="connsiteX150" fmla="*/ 1927410 w 7467600"/>
              <a:gd name="connsiteY150" fmla="*/ 4716164 h 6858000"/>
              <a:gd name="connsiteX151" fmla="*/ 1959587 w 7467600"/>
              <a:gd name="connsiteY151" fmla="*/ 4728849 h 6858000"/>
              <a:gd name="connsiteX152" fmla="*/ 2777707 w 7467600"/>
              <a:gd name="connsiteY152" fmla="*/ 5003991 h 6858000"/>
              <a:gd name="connsiteX153" fmla="*/ 2800768 w 7467600"/>
              <a:gd name="connsiteY153" fmla="*/ 5010056 h 6858000"/>
              <a:gd name="connsiteX154" fmla="*/ 2879408 w 7467600"/>
              <a:gd name="connsiteY154" fmla="*/ 5031590 h 6858000"/>
              <a:gd name="connsiteX155" fmla="*/ 2862295 w 7467600"/>
              <a:gd name="connsiteY155" fmla="*/ 5022958 h 6858000"/>
              <a:gd name="connsiteX156" fmla="*/ 2813343 w 7467600"/>
              <a:gd name="connsiteY156" fmla="*/ 4998369 h 6858000"/>
              <a:gd name="connsiteX157" fmla="*/ 2646245 w 7467600"/>
              <a:gd name="connsiteY157" fmla="*/ 4930999 h 6858000"/>
              <a:gd name="connsiteX158" fmla="*/ 1999243 w 7467600"/>
              <a:gd name="connsiteY158" fmla="*/ 4730524 h 6858000"/>
              <a:gd name="connsiteX159" fmla="*/ 1979527 w 7467600"/>
              <a:gd name="connsiteY159" fmla="*/ 4726651 h 6858000"/>
              <a:gd name="connsiteX160" fmla="*/ 1927410 w 7467600"/>
              <a:gd name="connsiteY160" fmla="*/ 4716164 h 6858000"/>
              <a:gd name="connsiteX161" fmla="*/ 1997014 w 7467600"/>
              <a:gd name="connsiteY161" fmla="*/ 4698007 h 6858000"/>
              <a:gd name="connsiteX162" fmla="*/ 2005458 w 7467600"/>
              <a:gd name="connsiteY162" fmla="*/ 4699540 h 6858000"/>
              <a:gd name="connsiteX163" fmla="*/ 2657186 w 7467600"/>
              <a:gd name="connsiteY163" fmla="*/ 4901687 h 6858000"/>
              <a:gd name="connsiteX164" fmla="*/ 2826662 w 7467600"/>
              <a:gd name="connsiteY164" fmla="*/ 4970362 h 6858000"/>
              <a:gd name="connsiteX165" fmla="*/ 2876100 w 7467600"/>
              <a:gd name="connsiteY165" fmla="*/ 4995397 h 6858000"/>
              <a:gd name="connsiteX166" fmla="*/ 3042600 w 7467600"/>
              <a:gd name="connsiteY166" fmla="*/ 5059532 h 6858000"/>
              <a:gd name="connsiteX167" fmla="*/ 1997014 w 7467600"/>
              <a:gd name="connsiteY167" fmla="*/ 4698007 h 6858000"/>
              <a:gd name="connsiteX168" fmla="*/ 2305292 w 7467600"/>
              <a:gd name="connsiteY168" fmla="*/ 4219492 h 6858000"/>
              <a:gd name="connsiteX169" fmla="*/ 3360922 w 7467600"/>
              <a:gd name="connsiteY169" fmla="*/ 4529373 h 6858000"/>
              <a:gd name="connsiteX170" fmla="*/ 3492420 w 7467600"/>
              <a:gd name="connsiteY170" fmla="*/ 4510145 h 6858000"/>
              <a:gd name="connsiteX171" fmla="*/ 3364086 w 7467600"/>
              <a:gd name="connsiteY171" fmla="*/ 4480340 h 6858000"/>
              <a:gd name="connsiteX172" fmla="*/ 3225818 w 7467600"/>
              <a:gd name="connsiteY172" fmla="*/ 4411822 h 6858000"/>
              <a:gd name="connsiteX173" fmla="*/ 3129696 w 7467600"/>
              <a:gd name="connsiteY173" fmla="*/ 4360704 h 6858000"/>
              <a:gd name="connsiteX174" fmla="*/ 2814545 w 7467600"/>
              <a:gd name="connsiteY174" fmla="*/ 4282955 h 6858000"/>
              <a:gd name="connsiteX175" fmla="*/ 2305292 w 7467600"/>
              <a:gd name="connsiteY175" fmla="*/ 4219492 h 6858000"/>
              <a:gd name="connsiteX176" fmla="*/ 2626982 w 7467600"/>
              <a:gd name="connsiteY176" fmla="*/ 4206450 h 6858000"/>
              <a:gd name="connsiteX177" fmla="*/ 2490617 w 7467600"/>
              <a:gd name="connsiteY177" fmla="*/ 4206951 h 6858000"/>
              <a:gd name="connsiteX178" fmla="*/ 2819869 w 7467600"/>
              <a:gd name="connsiteY178" fmla="*/ 4252936 h 6858000"/>
              <a:gd name="connsiteX179" fmla="*/ 3143018 w 7467600"/>
              <a:gd name="connsiteY179" fmla="*/ 4332698 h 6858000"/>
              <a:gd name="connsiteX180" fmla="*/ 3241520 w 7467600"/>
              <a:gd name="connsiteY180" fmla="*/ 4385112 h 6858000"/>
              <a:gd name="connsiteX181" fmla="*/ 3374575 w 7467600"/>
              <a:gd name="connsiteY181" fmla="*/ 4451517 h 6858000"/>
              <a:gd name="connsiteX182" fmla="*/ 3505221 w 7467600"/>
              <a:gd name="connsiteY182" fmla="*/ 4480757 h 6858000"/>
              <a:gd name="connsiteX183" fmla="*/ 2626982 w 7467600"/>
              <a:gd name="connsiteY183" fmla="*/ 4206450 h 6858000"/>
              <a:gd name="connsiteX184" fmla="*/ 1310106 w 7467600"/>
              <a:gd name="connsiteY184" fmla="*/ 3943217 h 6858000"/>
              <a:gd name="connsiteX185" fmla="*/ 854994 w 7467600"/>
              <a:gd name="connsiteY185" fmla="*/ 4399136 h 6858000"/>
              <a:gd name="connsiteX186" fmla="*/ 742462 w 7467600"/>
              <a:gd name="connsiteY186" fmla="*/ 4594648 h 6858000"/>
              <a:gd name="connsiteX187" fmla="*/ 820602 w 7467600"/>
              <a:gd name="connsiteY187" fmla="*/ 4485915 h 6858000"/>
              <a:gd name="connsiteX188" fmla="*/ 878295 w 7467600"/>
              <a:gd name="connsiteY188" fmla="*/ 4403594 h 6858000"/>
              <a:gd name="connsiteX189" fmla="*/ 1240607 w 7467600"/>
              <a:gd name="connsiteY189" fmla="*/ 4010401 h 6858000"/>
              <a:gd name="connsiteX190" fmla="*/ 1310106 w 7467600"/>
              <a:gd name="connsiteY190" fmla="*/ 3943217 h 6858000"/>
              <a:gd name="connsiteX191" fmla="*/ 1423113 w 7467600"/>
              <a:gd name="connsiteY191" fmla="*/ 3874565 h 6858000"/>
              <a:gd name="connsiteX192" fmla="*/ 1260565 w 7467600"/>
              <a:gd name="connsiteY192" fmla="*/ 4031982 h 6858000"/>
              <a:gd name="connsiteX193" fmla="*/ 901900 w 7467600"/>
              <a:gd name="connsiteY193" fmla="*/ 4421236 h 6858000"/>
              <a:gd name="connsiteX194" fmla="*/ 845044 w 7467600"/>
              <a:gd name="connsiteY194" fmla="*/ 4502436 h 6858000"/>
              <a:gd name="connsiteX195" fmla="*/ 685926 w 7467600"/>
              <a:gd name="connsiteY195" fmla="*/ 4703069 h 6858000"/>
              <a:gd name="connsiteX196" fmla="*/ 684248 w 7467600"/>
              <a:gd name="connsiteY196" fmla="*/ 4706721 h 6858000"/>
              <a:gd name="connsiteX197" fmla="*/ 1423113 w 7467600"/>
              <a:gd name="connsiteY197" fmla="*/ 3874565 h 6858000"/>
              <a:gd name="connsiteX198" fmla="*/ 3316479 w 7467600"/>
              <a:gd name="connsiteY198" fmla="*/ 3872136 h 6858000"/>
              <a:gd name="connsiteX199" fmla="*/ 3546806 w 7467600"/>
              <a:gd name="connsiteY199" fmla="*/ 4356139 h 6858000"/>
              <a:gd name="connsiteX200" fmla="*/ 3364433 w 7467600"/>
              <a:gd name="connsiteY200" fmla="*/ 3953121 h 6858000"/>
              <a:gd name="connsiteX201" fmla="*/ 3316479 w 7467600"/>
              <a:gd name="connsiteY201" fmla="*/ 3872136 h 6858000"/>
              <a:gd name="connsiteX202" fmla="*/ 3291335 w 7467600"/>
              <a:gd name="connsiteY202" fmla="*/ 3767420 h 6858000"/>
              <a:gd name="connsiteX203" fmla="*/ 3390805 w 7467600"/>
              <a:gd name="connsiteY203" fmla="*/ 3937163 h 6858000"/>
              <a:gd name="connsiteX204" fmla="*/ 3579062 w 7467600"/>
              <a:gd name="connsiteY204" fmla="*/ 4359040 h 6858000"/>
              <a:gd name="connsiteX205" fmla="*/ 3467355 w 7467600"/>
              <a:gd name="connsiteY205" fmla="*/ 3988130 h 6858000"/>
              <a:gd name="connsiteX206" fmla="*/ 3310753 w 7467600"/>
              <a:gd name="connsiteY206" fmla="*/ 3787140 h 6858000"/>
              <a:gd name="connsiteX207" fmla="*/ 3291335 w 7467600"/>
              <a:gd name="connsiteY207" fmla="*/ 3767420 h 6858000"/>
              <a:gd name="connsiteX208" fmla="*/ 1635889 w 7467600"/>
              <a:gd name="connsiteY208" fmla="*/ 3709494 h 6858000"/>
              <a:gd name="connsiteX209" fmla="*/ 1634800 w 7467600"/>
              <a:gd name="connsiteY209" fmla="*/ 3731111 h 6858000"/>
              <a:gd name="connsiteX210" fmla="*/ 1635889 w 7467600"/>
              <a:gd name="connsiteY210" fmla="*/ 3709494 h 6858000"/>
              <a:gd name="connsiteX211" fmla="*/ 1510397 w 7467600"/>
              <a:gd name="connsiteY211" fmla="*/ 3684705 h 6858000"/>
              <a:gd name="connsiteX212" fmla="*/ 1146550 w 7467600"/>
              <a:gd name="connsiteY212" fmla="*/ 3802012 h 6858000"/>
              <a:gd name="connsiteX213" fmla="*/ 698834 w 7467600"/>
              <a:gd name="connsiteY213" fmla="*/ 3952272 h 6858000"/>
              <a:gd name="connsiteX214" fmla="*/ 34256 w 7467600"/>
              <a:gd name="connsiteY214" fmla="*/ 4347603 h 6858000"/>
              <a:gd name="connsiteX215" fmla="*/ 527241 w 7467600"/>
              <a:gd name="connsiteY215" fmla="*/ 4065078 h 6858000"/>
              <a:gd name="connsiteX216" fmla="*/ 1510397 w 7467600"/>
              <a:gd name="connsiteY216" fmla="*/ 3684705 h 6858000"/>
              <a:gd name="connsiteX217" fmla="*/ 1313114 w 7467600"/>
              <a:gd name="connsiteY217" fmla="*/ 3655216 h 6858000"/>
              <a:gd name="connsiteX218" fmla="*/ 1109304 w 7467600"/>
              <a:gd name="connsiteY218" fmla="*/ 3669030 h 6858000"/>
              <a:gd name="connsiteX219" fmla="*/ 8129 w 7467600"/>
              <a:gd name="connsiteY219" fmla="*/ 4330519 h 6858000"/>
              <a:gd name="connsiteX220" fmla="*/ 687572 w 7467600"/>
              <a:gd name="connsiteY220" fmla="*/ 3925629 h 6858000"/>
              <a:gd name="connsiteX221" fmla="*/ 1138365 w 7467600"/>
              <a:gd name="connsiteY221" fmla="*/ 3774515 h 6858000"/>
              <a:gd name="connsiteX222" fmla="*/ 1505579 w 7467600"/>
              <a:gd name="connsiteY222" fmla="*/ 3655526 h 6858000"/>
              <a:gd name="connsiteX223" fmla="*/ 1313114 w 7467600"/>
              <a:gd name="connsiteY223" fmla="*/ 3655216 h 6858000"/>
              <a:gd name="connsiteX224" fmla="*/ 3655073 w 7467600"/>
              <a:gd name="connsiteY224" fmla="*/ 3650884 h 6858000"/>
              <a:gd name="connsiteX225" fmla="*/ 3989938 w 7467600"/>
              <a:gd name="connsiteY225" fmla="*/ 3991685 h 6858000"/>
              <a:gd name="connsiteX226" fmla="*/ 4393907 w 7467600"/>
              <a:gd name="connsiteY226" fmla="*/ 4261258 h 6858000"/>
              <a:gd name="connsiteX227" fmla="*/ 4648051 w 7467600"/>
              <a:gd name="connsiteY227" fmla="*/ 4374051 h 6858000"/>
              <a:gd name="connsiteX228" fmla="*/ 4383389 w 7467600"/>
              <a:gd name="connsiteY228" fmla="*/ 4184369 h 6858000"/>
              <a:gd name="connsiteX229" fmla="*/ 4165508 w 7467600"/>
              <a:gd name="connsiteY229" fmla="*/ 4035196 h 6858000"/>
              <a:gd name="connsiteX230" fmla="*/ 4068162 w 7467600"/>
              <a:gd name="connsiteY230" fmla="*/ 3953394 h 6858000"/>
              <a:gd name="connsiteX231" fmla="*/ 3981416 w 7467600"/>
              <a:gd name="connsiteY231" fmla="*/ 3880482 h 6858000"/>
              <a:gd name="connsiteX232" fmla="*/ 3800147 w 7467600"/>
              <a:gd name="connsiteY232" fmla="*/ 3749872 h 6858000"/>
              <a:gd name="connsiteX233" fmla="*/ 3655073 w 7467600"/>
              <a:gd name="connsiteY233" fmla="*/ 3650884 h 6858000"/>
              <a:gd name="connsiteX234" fmla="*/ 3670252 w 7467600"/>
              <a:gd name="connsiteY234" fmla="*/ 3622798 h 6858000"/>
              <a:gd name="connsiteX235" fmla="*/ 3817258 w 7467600"/>
              <a:gd name="connsiteY235" fmla="*/ 3723577 h 6858000"/>
              <a:gd name="connsiteX236" fmla="*/ 4000461 w 7467600"/>
              <a:gd name="connsiteY236" fmla="*/ 3855966 h 6858000"/>
              <a:gd name="connsiteX237" fmla="*/ 4088180 w 7467600"/>
              <a:gd name="connsiteY237" fmla="*/ 3929774 h 6858000"/>
              <a:gd name="connsiteX238" fmla="*/ 4184555 w 7467600"/>
              <a:gd name="connsiteY238" fmla="*/ 4010683 h 6858000"/>
              <a:gd name="connsiteX239" fmla="*/ 4399563 w 7467600"/>
              <a:gd name="connsiteY239" fmla="*/ 4158106 h 6858000"/>
              <a:gd name="connsiteX240" fmla="*/ 4684469 w 7467600"/>
              <a:gd name="connsiteY240" fmla="*/ 4364680 h 6858000"/>
              <a:gd name="connsiteX241" fmla="*/ 4690271 w 7467600"/>
              <a:gd name="connsiteY241" fmla="*/ 4370034 h 6858000"/>
              <a:gd name="connsiteX242" fmla="*/ 4136093 w 7467600"/>
              <a:gd name="connsiteY242" fmla="*/ 3858466 h 6858000"/>
              <a:gd name="connsiteX243" fmla="*/ 3670252 w 7467600"/>
              <a:gd name="connsiteY243" fmla="*/ 3622798 h 6858000"/>
              <a:gd name="connsiteX244" fmla="*/ 4440129 w 7467600"/>
              <a:gd name="connsiteY244" fmla="*/ 3448571 h 6858000"/>
              <a:gd name="connsiteX245" fmla="*/ 4856525 w 7467600"/>
              <a:gd name="connsiteY245" fmla="*/ 3915351 h 6858000"/>
              <a:gd name="connsiteX246" fmla="*/ 5059055 w 7467600"/>
              <a:gd name="connsiteY246" fmla="*/ 4108918 h 6858000"/>
              <a:gd name="connsiteX247" fmla="*/ 5290070 w 7467600"/>
              <a:gd name="connsiteY247" fmla="*/ 4263619 h 6858000"/>
              <a:gd name="connsiteX248" fmla="*/ 4834991 w 7467600"/>
              <a:gd name="connsiteY248" fmla="*/ 3830985 h 6858000"/>
              <a:gd name="connsiteX249" fmla="*/ 4440129 w 7467600"/>
              <a:gd name="connsiteY249" fmla="*/ 3448571 h 6858000"/>
              <a:gd name="connsiteX250" fmla="*/ 4441737 w 7467600"/>
              <a:gd name="connsiteY250" fmla="*/ 3399734 h 6858000"/>
              <a:gd name="connsiteX251" fmla="*/ 4431236 w 7467600"/>
              <a:gd name="connsiteY251" fmla="*/ 3400954 h 6858000"/>
              <a:gd name="connsiteX252" fmla="*/ 4557150 w 7467600"/>
              <a:gd name="connsiteY252" fmla="*/ 3510023 h 6858000"/>
              <a:gd name="connsiteX253" fmla="*/ 4856936 w 7467600"/>
              <a:gd name="connsiteY253" fmla="*/ 3809146 h 6858000"/>
              <a:gd name="connsiteX254" fmla="*/ 5111996 w 7467600"/>
              <a:gd name="connsiteY254" fmla="*/ 4065759 h 6858000"/>
              <a:gd name="connsiteX255" fmla="*/ 5388878 w 7467600"/>
              <a:gd name="connsiteY255" fmla="*/ 4300185 h 6858000"/>
              <a:gd name="connsiteX256" fmla="*/ 5425556 w 7467600"/>
              <a:gd name="connsiteY256" fmla="*/ 4308967 h 6858000"/>
              <a:gd name="connsiteX257" fmla="*/ 4943646 w 7467600"/>
              <a:gd name="connsiteY257" fmla="*/ 3822916 h 6858000"/>
              <a:gd name="connsiteX258" fmla="*/ 4594837 w 7467600"/>
              <a:gd name="connsiteY258" fmla="*/ 3532274 h 6858000"/>
              <a:gd name="connsiteX259" fmla="*/ 4441737 w 7467600"/>
              <a:gd name="connsiteY259" fmla="*/ 3399734 h 6858000"/>
              <a:gd name="connsiteX260" fmla="*/ 5425834 w 7467600"/>
              <a:gd name="connsiteY260" fmla="*/ 3162785 h 6858000"/>
              <a:gd name="connsiteX261" fmla="*/ 5401644 w 7467600"/>
              <a:gd name="connsiteY261" fmla="*/ 3617847 h 6858000"/>
              <a:gd name="connsiteX262" fmla="*/ 5467256 w 7467600"/>
              <a:gd name="connsiteY262" fmla="*/ 4175494 h 6858000"/>
              <a:gd name="connsiteX263" fmla="*/ 5448069 w 7467600"/>
              <a:gd name="connsiteY263" fmla="*/ 3567554 h 6858000"/>
              <a:gd name="connsiteX264" fmla="*/ 5425834 w 7467600"/>
              <a:gd name="connsiteY264" fmla="*/ 3162785 h 6858000"/>
              <a:gd name="connsiteX265" fmla="*/ 1318687 w 7467600"/>
              <a:gd name="connsiteY265" fmla="*/ 3113840 h 6858000"/>
              <a:gd name="connsiteX266" fmla="*/ 1066793 w 7467600"/>
              <a:gd name="connsiteY266" fmla="*/ 3212171 h 6858000"/>
              <a:gd name="connsiteX267" fmla="*/ 993319 w 7467600"/>
              <a:gd name="connsiteY267" fmla="*/ 3247648 h 6858000"/>
              <a:gd name="connsiteX268" fmla="*/ 853081 w 7467600"/>
              <a:gd name="connsiteY268" fmla="*/ 3312410 h 6858000"/>
              <a:gd name="connsiteX269" fmla="*/ 805957 w 7467600"/>
              <a:gd name="connsiteY269" fmla="*/ 3330443 h 6858000"/>
              <a:gd name="connsiteX270" fmla="*/ 1318687 w 7467600"/>
              <a:gd name="connsiteY270" fmla="*/ 3113840 h 6858000"/>
              <a:gd name="connsiteX271" fmla="*/ 5453702 w 7467600"/>
              <a:gd name="connsiteY271" fmla="*/ 3090882 h 6858000"/>
              <a:gd name="connsiteX272" fmla="*/ 5480135 w 7467600"/>
              <a:gd name="connsiteY272" fmla="*/ 3565802 h 6858000"/>
              <a:gd name="connsiteX273" fmla="*/ 5499023 w 7467600"/>
              <a:gd name="connsiteY273" fmla="*/ 4166310 h 6858000"/>
              <a:gd name="connsiteX274" fmla="*/ 5547022 w 7467600"/>
              <a:gd name="connsiteY274" fmla="*/ 3607838 h 6858000"/>
              <a:gd name="connsiteX275" fmla="*/ 5515964 w 7467600"/>
              <a:gd name="connsiteY275" fmla="*/ 3378541 h 6858000"/>
              <a:gd name="connsiteX276" fmla="*/ 5453702 w 7467600"/>
              <a:gd name="connsiteY276" fmla="*/ 3090882 h 6858000"/>
              <a:gd name="connsiteX277" fmla="*/ 1238695 w 7467600"/>
              <a:gd name="connsiteY277" fmla="*/ 3076820 h 6858000"/>
              <a:gd name="connsiteX278" fmla="*/ 716371 w 7467600"/>
              <a:gd name="connsiteY278" fmla="*/ 3293249 h 6858000"/>
              <a:gd name="connsiteX279" fmla="*/ 579522 w 7467600"/>
              <a:gd name="connsiteY279" fmla="*/ 3371759 h 6858000"/>
              <a:gd name="connsiteX280" fmla="*/ 600288 w 7467600"/>
              <a:gd name="connsiteY280" fmla="*/ 3365555 h 6858000"/>
              <a:gd name="connsiteX281" fmla="*/ 840692 w 7467600"/>
              <a:gd name="connsiteY281" fmla="*/ 3284921 h 6858000"/>
              <a:gd name="connsiteX282" fmla="*/ 979248 w 7467600"/>
              <a:gd name="connsiteY282" fmla="*/ 3221003 h 6858000"/>
              <a:gd name="connsiteX283" fmla="*/ 1053282 w 7467600"/>
              <a:gd name="connsiteY283" fmla="*/ 3185247 h 6858000"/>
              <a:gd name="connsiteX284" fmla="*/ 1320603 w 7467600"/>
              <a:gd name="connsiteY284" fmla="*/ 3081281 h 6858000"/>
              <a:gd name="connsiteX285" fmla="*/ 1238695 w 7467600"/>
              <a:gd name="connsiteY285" fmla="*/ 3076820 h 6858000"/>
              <a:gd name="connsiteX286" fmla="*/ 5425627 w 7467600"/>
              <a:gd name="connsiteY286" fmla="*/ 2954192 h 6858000"/>
              <a:gd name="connsiteX287" fmla="*/ 5470770 w 7467600"/>
              <a:gd name="connsiteY287" fmla="*/ 3005435 h 6858000"/>
              <a:gd name="connsiteX288" fmla="*/ 5519779 w 7467600"/>
              <a:gd name="connsiteY288" fmla="*/ 4359223 h 6858000"/>
              <a:gd name="connsiteX289" fmla="*/ 5520293 w 7467600"/>
              <a:gd name="connsiteY289" fmla="*/ 4360602 h 6858000"/>
              <a:gd name="connsiteX290" fmla="*/ 5767221 w 7467600"/>
              <a:gd name="connsiteY290" fmla="*/ 4665564 h 6858000"/>
              <a:gd name="connsiteX291" fmla="*/ 6937169 w 7467600"/>
              <a:gd name="connsiteY291" fmla="*/ 4815941 h 6858000"/>
              <a:gd name="connsiteX292" fmla="*/ 6953922 w 7467600"/>
              <a:gd name="connsiteY292" fmla="*/ 4890068 h 6858000"/>
              <a:gd name="connsiteX293" fmla="*/ 6071359 w 7467600"/>
              <a:gd name="connsiteY293" fmla="*/ 4770770 h 6858000"/>
              <a:gd name="connsiteX294" fmla="*/ 6038839 w 7467600"/>
              <a:gd name="connsiteY294" fmla="*/ 4764474 h 6858000"/>
              <a:gd name="connsiteX295" fmla="*/ 6038706 w 7467600"/>
              <a:gd name="connsiteY295" fmla="*/ 4763847 h 6858000"/>
              <a:gd name="connsiteX296" fmla="*/ 6037784 w 7467600"/>
              <a:gd name="connsiteY296" fmla="*/ 4764270 h 6858000"/>
              <a:gd name="connsiteX297" fmla="*/ 6038839 w 7467600"/>
              <a:gd name="connsiteY297" fmla="*/ 4764474 h 6858000"/>
              <a:gd name="connsiteX298" fmla="*/ 6040338 w 7467600"/>
              <a:gd name="connsiteY298" fmla="*/ 4771418 h 6858000"/>
              <a:gd name="connsiteX299" fmla="*/ 6024488 w 7467600"/>
              <a:gd name="connsiteY299" fmla="*/ 4809903 h 6858000"/>
              <a:gd name="connsiteX300" fmla="*/ 5599771 w 7467600"/>
              <a:gd name="connsiteY300" fmla="*/ 5509652 h 6858000"/>
              <a:gd name="connsiteX301" fmla="*/ 5548843 w 7467600"/>
              <a:gd name="connsiteY301" fmla="*/ 5563845 h 6858000"/>
              <a:gd name="connsiteX302" fmla="*/ 5940952 w 7467600"/>
              <a:gd name="connsiteY302" fmla="*/ 6250028 h 6858000"/>
              <a:gd name="connsiteX303" fmla="*/ 6043441 w 7467600"/>
              <a:gd name="connsiteY303" fmla="*/ 6665847 h 6858000"/>
              <a:gd name="connsiteX304" fmla="*/ 6093432 w 7467600"/>
              <a:gd name="connsiteY304" fmla="*/ 6858000 h 6858000"/>
              <a:gd name="connsiteX305" fmla="*/ 6034344 w 7467600"/>
              <a:gd name="connsiteY305" fmla="*/ 6858000 h 6858000"/>
              <a:gd name="connsiteX306" fmla="*/ 6026679 w 7467600"/>
              <a:gd name="connsiteY306" fmla="*/ 6836959 h 6858000"/>
              <a:gd name="connsiteX307" fmla="*/ 5800441 w 7467600"/>
              <a:gd name="connsiteY307" fmla="*/ 6335286 h 6858000"/>
              <a:gd name="connsiteX308" fmla="*/ 5526562 w 7467600"/>
              <a:gd name="connsiteY308" fmla="*/ 5705388 h 6858000"/>
              <a:gd name="connsiteX309" fmla="*/ 5519640 w 7467600"/>
              <a:gd name="connsiteY309" fmla="*/ 5683774 h 6858000"/>
              <a:gd name="connsiteX310" fmla="*/ 5844559 w 7467600"/>
              <a:gd name="connsiteY310" fmla="*/ 6553349 h 6858000"/>
              <a:gd name="connsiteX311" fmla="*/ 5975994 w 7467600"/>
              <a:gd name="connsiteY311" fmla="*/ 6858000 h 6858000"/>
              <a:gd name="connsiteX312" fmla="*/ 5898547 w 7467600"/>
              <a:gd name="connsiteY312" fmla="*/ 6858000 h 6858000"/>
              <a:gd name="connsiteX313" fmla="*/ 5682041 w 7467600"/>
              <a:gd name="connsiteY313" fmla="*/ 6355860 h 6858000"/>
              <a:gd name="connsiteX314" fmla="*/ 5461758 w 7467600"/>
              <a:gd name="connsiteY314" fmla="*/ 5820220 h 6858000"/>
              <a:gd name="connsiteX315" fmla="*/ 5237282 w 7467600"/>
              <a:gd name="connsiteY315" fmla="*/ 6579086 h 6858000"/>
              <a:gd name="connsiteX316" fmla="*/ 5115009 w 7467600"/>
              <a:gd name="connsiteY316" fmla="*/ 6858000 h 6858000"/>
              <a:gd name="connsiteX317" fmla="*/ 5028074 w 7467600"/>
              <a:gd name="connsiteY317" fmla="*/ 6858000 h 6858000"/>
              <a:gd name="connsiteX318" fmla="*/ 5079508 w 7467600"/>
              <a:gd name="connsiteY318" fmla="*/ 6749074 h 6858000"/>
              <a:gd name="connsiteX319" fmla="*/ 5371846 w 7467600"/>
              <a:gd name="connsiteY319" fmla="*/ 5924413 h 6858000"/>
              <a:gd name="connsiteX320" fmla="*/ 5270512 w 7467600"/>
              <a:gd name="connsiteY320" fmla="*/ 6138975 h 6858000"/>
              <a:gd name="connsiteX321" fmla="*/ 5062409 w 7467600"/>
              <a:gd name="connsiteY321" fmla="*/ 6653544 h 6858000"/>
              <a:gd name="connsiteX322" fmla="*/ 5036628 w 7467600"/>
              <a:gd name="connsiteY322" fmla="*/ 6754247 h 6858000"/>
              <a:gd name="connsiteX323" fmla="*/ 5009112 w 7467600"/>
              <a:gd name="connsiteY323" fmla="*/ 6858000 h 6858000"/>
              <a:gd name="connsiteX324" fmla="*/ 4976679 w 7467600"/>
              <a:gd name="connsiteY324" fmla="*/ 6858000 h 6858000"/>
              <a:gd name="connsiteX325" fmla="*/ 5006537 w 7467600"/>
              <a:gd name="connsiteY325" fmla="*/ 6747068 h 6858000"/>
              <a:gd name="connsiteX326" fmla="*/ 5032723 w 7467600"/>
              <a:gd name="connsiteY326" fmla="*/ 6644957 h 6858000"/>
              <a:gd name="connsiteX327" fmla="*/ 5242949 w 7467600"/>
              <a:gd name="connsiteY327" fmla="*/ 6125175 h 6858000"/>
              <a:gd name="connsiteX328" fmla="*/ 5286321 w 7467600"/>
              <a:gd name="connsiteY328" fmla="*/ 6033555 h 6858000"/>
              <a:gd name="connsiteX329" fmla="*/ 5008210 w 7467600"/>
              <a:gd name="connsiteY329" fmla="*/ 6649194 h 6858000"/>
              <a:gd name="connsiteX330" fmla="*/ 4986321 w 7467600"/>
              <a:gd name="connsiteY330" fmla="*/ 6765687 h 6858000"/>
              <a:gd name="connsiteX331" fmla="*/ 4973474 w 7467600"/>
              <a:gd name="connsiteY331" fmla="*/ 6858000 h 6858000"/>
              <a:gd name="connsiteX332" fmla="*/ 4907178 w 7467600"/>
              <a:gd name="connsiteY332" fmla="*/ 6858000 h 6858000"/>
              <a:gd name="connsiteX333" fmla="*/ 4910810 w 7467600"/>
              <a:gd name="connsiteY333" fmla="*/ 6829660 h 6858000"/>
              <a:gd name="connsiteX334" fmla="*/ 4987461 w 7467600"/>
              <a:gd name="connsiteY334" fmla="*/ 6432994 h 6858000"/>
              <a:gd name="connsiteX335" fmla="*/ 5179262 w 7467600"/>
              <a:gd name="connsiteY335" fmla="*/ 6035044 h 6858000"/>
              <a:gd name="connsiteX336" fmla="*/ 4689678 w 7467600"/>
              <a:gd name="connsiteY336" fmla="*/ 6440241 h 6858000"/>
              <a:gd name="connsiteX337" fmla="*/ 4477543 w 7467600"/>
              <a:gd name="connsiteY337" fmla="*/ 6674836 h 6858000"/>
              <a:gd name="connsiteX338" fmla="*/ 4329957 w 7467600"/>
              <a:gd name="connsiteY338" fmla="*/ 6858000 h 6858000"/>
              <a:gd name="connsiteX339" fmla="*/ 4218595 w 7467600"/>
              <a:gd name="connsiteY339" fmla="*/ 6858000 h 6858000"/>
              <a:gd name="connsiteX340" fmla="*/ 4368888 w 7467600"/>
              <a:gd name="connsiteY340" fmla="*/ 6668412 h 6858000"/>
              <a:gd name="connsiteX341" fmla="*/ 4563091 w 7467600"/>
              <a:gd name="connsiteY341" fmla="*/ 6442508 h 6858000"/>
              <a:gd name="connsiteX342" fmla="*/ 5387324 w 7467600"/>
              <a:gd name="connsiteY342" fmla="*/ 5705830 h 6858000"/>
              <a:gd name="connsiteX343" fmla="*/ 5073620 w 7467600"/>
              <a:gd name="connsiteY343" fmla="*/ 5955437 h 6858000"/>
              <a:gd name="connsiteX344" fmla="*/ 4689789 w 7467600"/>
              <a:gd name="connsiteY344" fmla="*/ 6268382 h 6858000"/>
              <a:gd name="connsiteX345" fmla="*/ 4418722 w 7467600"/>
              <a:gd name="connsiteY345" fmla="*/ 6570886 h 6858000"/>
              <a:gd name="connsiteX346" fmla="*/ 4214944 w 7467600"/>
              <a:gd name="connsiteY346" fmla="*/ 6858000 h 6858000"/>
              <a:gd name="connsiteX347" fmla="*/ 4177898 w 7467600"/>
              <a:gd name="connsiteY347" fmla="*/ 6858000 h 6858000"/>
              <a:gd name="connsiteX348" fmla="*/ 4391597 w 7467600"/>
              <a:gd name="connsiteY348" fmla="*/ 6556370 h 6858000"/>
              <a:gd name="connsiteX349" fmla="*/ 4668889 w 7467600"/>
              <a:gd name="connsiteY349" fmla="*/ 6246399 h 6858000"/>
              <a:gd name="connsiteX350" fmla="*/ 5055427 w 7467600"/>
              <a:gd name="connsiteY350" fmla="*/ 5931476 h 6858000"/>
              <a:gd name="connsiteX351" fmla="*/ 5371814 w 7467600"/>
              <a:gd name="connsiteY351" fmla="*/ 5678975 h 6858000"/>
              <a:gd name="connsiteX352" fmla="*/ 4987918 w 7467600"/>
              <a:gd name="connsiteY352" fmla="*/ 5838701 h 6858000"/>
              <a:gd name="connsiteX353" fmla="*/ 4317146 w 7467600"/>
              <a:gd name="connsiteY353" fmla="*/ 6587716 h 6858000"/>
              <a:gd name="connsiteX354" fmla="*/ 4171627 w 7467600"/>
              <a:gd name="connsiteY354" fmla="*/ 6858000 h 6858000"/>
              <a:gd name="connsiteX355" fmla="*/ 4081585 w 7467600"/>
              <a:gd name="connsiteY355" fmla="*/ 6858000 h 6858000"/>
              <a:gd name="connsiteX356" fmla="*/ 4238603 w 7467600"/>
              <a:gd name="connsiteY356" fmla="*/ 6559341 h 6858000"/>
              <a:gd name="connsiteX357" fmla="*/ 4778333 w 7467600"/>
              <a:gd name="connsiteY357" fmla="*/ 5873626 h 6858000"/>
              <a:gd name="connsiteX358" fmla="*/ 5414185 w 7467600"/>
              <a:gd name="connsiteY358" fmla="*/ 5573882 h 6858000"/>
              <a:gd name="connsiteX359" fmla="*/ 5959648 w 7467600"/>
              <a:gd name="connsiteY359" fmla="*/ 4760797 h 6858000"/>
              <a:gd name="connsiteX360" fmla="*/ 5355019 w 7467600"/>
              <a:gd name="connsiteY360" fmla="*/ 4734672 h 6858000"/>
              <a:gd name="connsiteX361" fmla="*/ 5083565 w 7467600"/>
              <a:gd name="connsiteY361" fmla="*/ 5179121 h 6858000"/>
              <a:gd name="connsiteX362" fmla="*/ 4713577 w 7467600"/>
              <a:gd name="connsiteY362" fmla="*/ 5616803 h 6858000"/>
              <a:gd name="connsiteX363" fmla="*/ 3989559 w 7467600"/>
              <a:gd name="connsiteY363" fmla="*/ 6145945 h 6858000"/>
              <a:gd name="connsiteX364" fmla="*/ 3939824 w 7467600"/>
              <a:gd name="connsiteY364" fmla="*/ 6066900 h 6858000"/>
              <a:gd name="connsiteX365" fmla="*/ 4584537 w 7467600"/>
              <a:gd name="connsiteY365" fmla="*/ 5324826 h 6858000"/>
              <a:gd name="connsiteX366" fmla="*/ 5037105 w 7467600"/>
              <a:gd name="connsiteY366" fmla="*/ 5088765 h 6858000"/>
              <a:gd name="connsiteX367" fmla="*/ 5039930 w 7467600"/>
              <a:gd name="connsiteY367" fmla="*/ 5089585 h 6858000"/>
              <a:gd name="connsiteX368" fmla="*/ 5263764 w 7467600"/>
              <a:gd name="connsiteY368" fmla="*/ 4735525 h 6858000"/>
              <a:gd name="connsiteX369" fmla="*/ 4086300 w 7467600"/>
              <a:gd name="connsiteY369" fmla="*/ 4884599 h 6858000"/>
              <a:gd name="connsiteX370" fmla="*/ 4085485 w 7467600"/>
              <a:gd name="connsiteY370" fmla="*/ 4899070 h 6858000"/>
              <a:gd name="connsiteX371" fmla="*/ 3871915 w 7467600"/>
              <a:gd name="connsiteY371" fmla="*/ 5253645 h 6858000"/>
              <a:gd name="connsiteX372" fmla="*/ 3799374 w 7467600"/>
              <a:gd name="connsiteY372" fmla="*/ 5466127 h 6858000"/>
              <a:gd name="connsiteX373" fmla="*/ 3498850 w 7467600"/>
              <a:gd name="connsiteY373" fmla="*/ 6661888 h 6858000"/>
              <a:gd name="connsiteX374" fmla="*/ 3399216 w 7467600"/>
              <a:gd name="connsiteY374" fmla="*/ 6858000 h 6858000"/>
              <a:gd name="connsiteX375" fmla="*/ 3303688 w 7467600"/>
              <a:gd name="connsiteY375" fmla="*/ 6858000 h 6858000"/>
              <a:gd name="connsiteX376" fmla="*/ 3391774 w 7467600"/>
              <a:gd name="connsiteY376" fmla="*/ 6697181 h 6858000"/>
              <a:gd name="connsiteX377" fmla="*/ 3735540 w 7467600"/>
              <a:gd name="connsiteY377" fmla="*/ 5546923 h 6858000"/>
              <a:gd name="connsiteX378" fmla="*/ 3729438 w 7467600"/>
              <a:gd name="connsiteY378" fmla="*/ 5569058 h 6858000"/>
              <a:gd name="connsiteX379" fmla="*/ 3707782 w 7467600"/>
              <a:gd name="connsiteY379" fmla="*/ 5644908 h 6858000"/>
              <a:gd name="connsiteX380" fmla="*/ 3583827 w 7467600"/>
              <a:gd name="connsiteY380" fmla="*/ 6039215 h 6858000"/>
              <a:gd name="connsiteX381" fmla="*/ 3547861 w 7467600"/>
              <a:gd name="connsiteY381" fmla="*/ 6129609 h 6858000"/>
              <a:gd name="connsiteX382" fmla="*/ 3490905 w 7467600"/>
              <a:gd name="connsiteY382" fmla="*/ 6277660 h 6858000"/>
              <a:gd name="connsiteX383" fmla="*/ 3455859 w 7467600"/>
              <a:gd name="connsiteY383" fmla="*/ 6391301 h 6858000"/>
              <a:gd name="connsiteX384" fmla="*/ 3429112 w 7467600"/>
              <a:gd name="connsiteY384" fmla="*/ 6479469 h 6858000"/>
              <a:gd name="connsiteX385" fmla="*/ 3304862 w 7467600"/>
              <a:gd name="connsiteY385" fmla="*/ 6796476 h 6858000"/>
              <a:gd name="connsiteX386" fmla="*/ 3276071 w 7467600"/>
              <a:gd name="connsiteY386" fmla="*/ 6858000 h 6858000"/>
              <a:gd name="connsiteX387" fmla="*/ 3240805 w 7467600"/>
              <a:gd name="connsiteY387" fmla="*/ 6858000 h 6858000"/>
              <a:gd name="connsiteX388" fmla="*/ 3275917 w 7467600"/>
              <a:gd name="connsiteY388" fmla="*/ 6783192 h 6858000"/>
              <a:gd name="connsiteX389" fmla="*/ 3399358 w 7467600"/>
              <a:gd name="connsiteY389" fmla="*/ 6469011 h 6858000"/>
              <a:gd name="connsiteX390" fmla="*/ 3425650 w 7467600"/>
              <a:gd name="connsiteY390" fmla="*/ 6381333 h 6858000"/>
              <a:gd name="connsiteX391" fmla="*/ 3460661 w 7467600"/>
              <a:gd name="connsiteY391" fmla="*/ 6266763 h 6858000"/>
              <a:gd name="connsiteX392" fmla="*/ 3518021 w 7467600"/>
              <a:gd name="connsiteY392" fmla="*/ 6117298 h 6858000"/>
              <a:gd name="connsiteX393" fmla="*/ 3554035 w 7467600"/>
              <a:gd name="connsiteY393" fmla="*/ 6027832 h 6858000"/>
              <a:gd name="connsiteX394" fmla="*/ 3677174 w 7467600"/>
              <a:gd name="connsiteY394" fmla="*/ 5636351 h 6858000"/>
              <a:gd name="connsiteX395" fmla="*/ 3698819 w 7467600"/>
              <a:gd name="connsiteY395" fmla="*/ 5560503 h 6858000"/>
              <a:gd name="connsiteX396" fmla="*/ 3702094 w 7467600"/>
              <a:gd name="connsiteY396" fmla="*/ 5549194 h 6858000"/>
              <a:gd name="connsiteX397" fmla="*/ 3398355 w 7467600"/>
              <a:gd name="connsiteY397" fmla="*/ 6094603 h 6858000"/>
              <a:gd name="connsiteX398" fmla="*/ 3193941 w 7467600"/>
              <a:gd name="connsiteY398" fmla="*/ 6798775 h 6858000"/>
              <a:gd name="connsiteX399" fmla="*/ 3184140 w 7467600"/>
              <a:gd name="connsiteY399" fmla="*/ 6858000 h 6858000"/>
              <a:gd name="connsiteX400" fmla="*/ 3099978 w 7467600"/>
              <a:gd name="connsiteY400" fmla="*/ 6858000 h 6858000"/>
              <a:gd name="connsiteX401" fmla="*/ 3101556 w 7467600"/>
              <a:gd name="connsiteY401" fmla="*/ 6843337 h 6858000"/>
              <a:gd name="connsiteX402" fmla="*/ 3370162 w 7467600"/>
              <a:gd name="connsiteY402" fmla="*/ 5785550 h 6858000"/>
              <a:gd name="connsiteX403" fmla="*/ 3746477 w 7467600"/>
              <a:gd name="connsiteY403" fmla="*/ 5377889 h 6858000"/>
              <a:gd name="connsiteX404" fmla="*/ 3863399 w 7467600"/>
              <a:gd name="connsiteY404" fmla="*/ 5087257 h 6858000"/>
              <a:gd name="connsiteX405" fmla="*/ 3968712 w 7467600"/>
              <a:gd name="connsiteY405" fmla="*/ 4913989 h 6858000"/>
              <a:gd name="connsiteX406" fmla="*/ 2792390 w 7467600"/>
              <a:gd name="connsiteY406" fmla="*/ 5382974 h 6858000"/>
              <a:gd name="connsiteX407" fmla="*/ 2714982 w 7467600"/>
              <a:gd name="connsiteY407" fmla="*/ 5427051 h 6858000"/>
              <a:gd name="connsiteX408" fmla="*/ 2813361 w 7467600"/>
              <a:gd name="connsiteY408" fmla="*/ 6023912 h 6858000"/>
              <a:gd name="connsiteX409" fmla="*/ 2688430 w 7467600"/>
              <a:gd name="connsiteY409" fmla="*/ 6801564 h 6858000"/>
              <a:gd name="connsiteX410" fmla="*/ 2629626 w 7467600"/>
              <a:gd name="connsiteY410" fmla="*/ 6763394 h 6858000"/>
              <a:gd name="connsiteX411" fmla="*/ 2565328 w 7467600"/>
              <a:gd name="connsiteY411" fmla="*/ 5516399 h 6858000"/>
              <a:gd name="connsiteX412" fmla="*/ 1922999 w 7467600"/>
              <a:gd name="connsiteY412" fmla="*/ 5980343 h 6858000"/>
              <a:gd name="connsiteX413" fmla="*/ 1950261 w 7467600"/>
              <a:gd name="connsiteY413" fmla="*/ 6405858 h 6858000"/>
              <a:gd name="connsiteX414" fmla="*/ 2365554 w 7467600"/>
              <a:gd name="connsiteY414" fmla="*/ 6759107 h 6858000"/>
              <a:gd name="connsiteX415" fmla="*/ 2424142 w 7467600"/>
              <a:gd name="connsiteY415" fmla="*/ 6858000 h 6858000"/>
              <a:gd name="connsiteX416" fmla="*/ 2395994 w 7467600"/>
              <a:gd name="connsiteY416" fmla="*/ 6858000 h 6858000"/>
              <a:gd name="connsiteX417" fmla="*/ 2392863 w 7467600"/>
              <a:gd name="connsiteY417" fmla="*/ 6852964 h 6858000"/>
              <a:gd name="connsiteX418" fmla="*/ 2017589 w 7467600"/>
              <a:gd name="connsiteY418" fmla="*/ 6493982 h 6858000"/>
              <a:gd name="connsiteX419" fmla="*/ 2147336 w 7467600"/>
              <a:gd name="connsiteY419" fmla="*/ 6594052 h 6858000"/>
              <a:gd name="connsiteX420" fmla="*/ 2207047 w 7467600"/>
              <a:gd name="connsiteY420" fmla="*/ 6654540 h 6858000"/>
              <a:gd name="connsiteX421" fmla="*/ 2299106 w 7467600"/>
              <a:gd name="connsiteY421" fmla="*/ 6778931 h 6858000"/>
              <a:gd name="connsiteX422" fmla="*/ 2314430 w 7467600"/>
              <a:gd name="connsiteY422" fmla="*/ 6801144 h 6858000"/>
              <a:gd name="connsiteX423" fmla="*/ 2352406 w 7467600"/>
              <a:gd name="connsiteY423" fmla="*/ 6858000 h 6858000"/>
              <a:gd name="connsiteX424" fmla="*/ 2314492 w 7467600"/>
              <a:gd name="connsiteY424" fmla="*/ 6858000 h 6858000"/>
              <a:gd name="connsiteX425" fmla="*/ 2288095 w 7467600"/>
              <a:gd name="connsiteY425" fmla="*/ 6818030 h 6858000"/>
              <a:gd name="connsiteX426" fmla="*/ 2272768 w 7467600"/>
              <a:gd name="connsiteY426" fmla="*/ 6795822 h 6858000"/>
              <a:gd name="connsiteX427" fmla="*/ 2182715 w 7467600"/>
              <a:gd name="connsiteY427" fmla="*/ 6675071 h 6858000"/>
              <a:gd name="connsiteX428" fmla="*/ 2032061 w 7467600"/>
              <a:gd name="connsiteY428" fmla="*/ 6541380 h 6858000"/>
              <a:gd name="connsiteX429" fmla="*/ 2257220 w 7467600"/>
              <a:gd name="connsiteY429" fmla="*/ 6826257 h 6858000"/>
              <a:gd name="connsiteX430" fmla="*/ 2281324 w 7467600"/>
              <a:gd name="connsiteY430" fmla="*/ 6858000 h 6858000"/>
              <a:gd name="connsiteX431" fmla="*/ 2242860 w 7467600"/>
              <a:gd name="connsiteY431" fmla="*/ 6858000 h 6858000"/>
              <a:gd name="connsiteX432" fmla="*/ 2232818 w 7467600"/>
              <a:gd name="connsiteY432" fmla="*/ 6844926 h 6858000"/>
              <a:gd name="connsiteX433" fmla="*/ 1990172 w 7467600"/>
              <a:gd name="connsiteY433" fmla="*/ 6542121 h 6858000"/>
              <a:gd name="connsiteX434" fmla="*/ 2124090 w 7467600"/>
              <a:gd name="connsiteY434" fmla="*/ 6761017 h 6858000"/>
              <a:gd name="connsiteX435" fmla="*/ 2200380 w 7467600"/>
              <a:gd name="connsiteY435" fmla="*/ 6858000 h 6858000"/>
              <a:gd name="connsiteX436" fmla="*/ 2147507 w 7467600"/>
              <a:gd name="connsiteY436" fmla="*/ 6858000 h 6858000"/>
              <a:gd name="connsiteX437" fmla="*/ 2070668 w 7467600"/>
              <a:gd name="connsiteY437" fmla="*/ 6761520 h 6858000"/>
              <a:gd name="connsiteX438" fmla="*/ 1975142 w 7467600"/>
              <a:gd name="connsiteY438" fmla="*/ 6585570 h 6858000"/>
              <a:gd name="connsiteX439" fmla="*/ 2050035 w 7467600"/>
              <a:gd name="connsiteY439" fmla="*/ 6813345 h 6858000"/>
              <a:gd name="connsiteX440" fmla="*/ 2063025 w 7467600"/>
              <a:gd name="connsiteY440" fmla="*/ 6858000 h 6858000"/>
              <a:gd name="connsiteX441" fmla="*/ 2021675 w 7467600"/>
              <a:gd name="connsiteY441" fmla="*/ 6858000 h 6858000"/>
              <a:gd name="connsiteX442" fmla="*/ 2019308 w 7467600"/>
              <a:gd name="connsiteY442" fmla="*/ 6847118 h 6858000"/>
              <a:gd name="connsiteX443" fmla="*/ 1938835 w 7467600"/>
              <a:gd name="connsiteY443" fmla="*/ 6551160 h 6858000"/>
              <a:gd name="connsiteX444" fmla="*/ 1953230 w 7467600"/>
              <a:gd name="connsiteY444" fmla="*/ 6759699 h 6858000"/>
              <a:gd name="connsiteX445" fmla="*/ 1956763 w 7467600"/>
              <a:gd name="connsiteY445" fmla="*/ 6778191 h 6858000"/>
              <a:gd name="connsiteX446" fmla="*/ 1967925 w 7467600"/>
              <a:gd name="connsiteY446" fmla="*/ 6858000 h 6858000"/>
              <a:gd name="connsiteX447" fmla="*/ 1936622 w 7467600"/>
              <a:gd name="connsiteY447" fmla="*/ 6858000 h 6858000"/>
              <a:gd name="connsiteX448" fmla="*/ 1926261 w 7467600"/>
              <a:gd name="connsiteY448" fmla="*/ 6784064 h 6858000"/>
              <a:gd name="connsiteX449" fmla="*/ 1922724 w 7467600"/>
              <a:gd name="connsiteY449" fmla="*/ 6765577 h 6858000"/>
              <a:gd name="connsiteX450" fmla="*/ 1904650 w 7467600"/>
              <a:gd name="connsiteY450" fmla="*/ 6639616 h 6858000"/>
              <a:gd name="connsiteX451" fmla="*/ 1885273 w 7467600"/>
              <a:gd name="connsiteY451" fmla="*/ 6858000 h 6858000"/>
              <a:gd name="connsiteX452" fmla="*/ 1854363 w 7467600"/>
              <a:gd name="connsiteY452" fmla="*/ 6858000 h 6858000"/>
              <a:gd name="connsiteX453" fmla="*/ 1880391 w 7467600"/>
              <a:gd name="connsiteY453" fmla="*/ 6603796 h 6858000"/>
              <a:gd name="connsiteX454" fmla="*/ 1818273 w 7467600"/>
              <a:gd name="connsiteY454" fmla="*/ 6715729 h 6858000"/>
              <a:gd name="connsiteX455" fmla="*/ 1794691 w 7467600"/>
              <a:gd name="connsiteY455" fmla="*/ 6843239 h 6858000"/>
              <a:gd name="connsiteX456" fmla="*/ 1794914 w 7467600"/>
              <a:gd name="connsiteY456" fmla="*/ 6858000 h 6858000"/>
              <a:gd name="connsiteX457" fmla="*/ 1746128 w 7467600"/>
              <a:gd name="connsiteY457" fmla="*/ 6858000 h 6858000"/>
              <a:gd name="connsiteX458" fmla="*/ 1753934 w 7467600"/>
              <a:gd name="connsiteY458" fmla="*/ 6724796 h 6858000"/>
              <a:gd name="connsiteX459" fmla="*/ 1792053 w 7467600"/>
              <a:gd name="connsiteY459" fmla="*/ 6572396 h 6858000"/>
              <a:gd name="connsiteX460" fmla="*/ 1862248 w 7467600"/>
              <a:gd name="connsiteY460" fmla="*/ 6266397 h 6858000"/>
              <a:gd name="connsiteX461" fmla="*/ 1862250 w 7467600"/>
              <a:gd name="connsiteY461" fmla="*/ 6033531 h 6858000"/>
              <a:gd name="connsiteX462" fmla="*/ 1211999 w 7467600"/>
              <a:gd name="connsiteY462" fmla="*/ 6683610 h 6858000"/>
              <a:gd name="connsiteX463" fmla="*/ 1213266 w 7467600"/>
              <a:gd name="connsiteY463" fmla="*/ 6691947 h 6858000"/>
              <a:gd name="connsiteX464" fmla="*/ 1203370 w 7467600"/>
              <a:gd name="connsiteY464" fmla="*/ 6850676 h 6858000"/>
              <a:gd name="connsiteX465" fmla="*/ 1203671 w 7467600"/>
              <a:gd name="connsiteY465" fmla="*/ 6858000 h 6858000"/>
              <a:gd name="connsiteX466" fmla="*/ 1143180 w 7467600"/>
              <a:gd name="connsiteY466" fmla="*/ 6858000 h 6858000"/>
              <a:gd name="connsiteX467" fmla="*/ 1142176 w 7467600"/>
              <a:gd name="connsiteY467" fmla="*/ 6766045 h 6858000"/>
              <a:gd name="connsiteX468" fmla="*/ 1067484 w 7467600"/>
              <a:gd name="connsiteY468" fmla="*/ 6858000 h 6858000"/>
              <a:gd name="connsiteX469" fmla="*/ 953928 w 7467600"/>
              <a:gd name="connsiteY469" fmla="*/ 6858000 h 6858000"/>
              <a:gd name="connsiteX470" fmla="*/ 959715 w 7467600"/>
              <a:gd name="connsiteY470" fmla="*/ 6850185 h 6858000"/>
              <a:gd name="connsiteX471" fmla="*/ 1483788 w 7467600"/>
              <a:gd name="connsiteY471" fmla="*/ 6259174 h 6858000"/>
              <a:gd name="connsiteX472" fmla="*/ 1100671 w 7467600"/>
              <a:gd name="connsiteY472" fmla="*/ 6252137 h 6858000"/>
              <a:gd name="connsiteX473" fmla="*/ 1090144 w 7467600"/>
              <a:gd name="connsiteY473" fmla="*/ 6256748 h 6858000"/>
              <a:gd name="connsiteX474" fmla="*/ 1095872 w 7467600"/>
              <a:gd name="connsiteY474" fmla="*/ 6271892 h 6858000"/>
              <a:gd name="connsiteX475" fmla="*/ 262785 w 7467600"/>
              <a:gd name="connsiteY475" fmla="*/ 6845450 h 6858000"/>
              <a:gd name="connsiteX476" fmla="*/ 209968 w 7467600"/>
              <a:gd name="connsiteY476" fmla="*/ 6770713 h 6858000"/>
              <a:gd name="connsiteX477" fmla="*/ 873460 w 7467600"/>
              <a:gd name="connsiteY477" fmla="*/ 6253768 h 6858000"/>
              <a:gd name="connsiteX478" fmla="*/ 192686 w 7467600"/>
              <a:gd name="connsiteY478" fmla="*/ 5849257 h 6858000"/>
              <a:gd name="connsiteX479" fmla="*/ 4696 w 7467600"/>
              <a:gd name="connsiteY479" fmla="*/ 5697668 h 6858000"/>
              <a:gd name="connsiteX480" fmla="*/ 0 w 7467600"/>
              <a:gd name="connsiteY480" fmla="*/ 5689984 h 6858000"/>
              <a:gd name="connsiteX481" fmla="*/ 0 w 7467600"/>
              <a:gd name="connsiteY481" fmla="*/ 5513472 h 6858000"/>
              <a:gd name="connsiteX482" fmla="*/ 174101 w 7467600"/>
              <a:gd name="connsiteY482" fmla="*/ 5620277 h 6858000"/>
              <a:gd name="connsiteX483" fmla="*/ 891800 w 7467600"/>
              <a:gd name="connsiteY483" fmla="*/ 6036935 h 6858000"/>
              <a:gd name="connsiteX484" fmla="*/ 1072219 w 7467600"/>
              <a:gd name="connsiteY484" fmla="*/ 6169443 h 6858000"/>
              <a:gd name="connsiteX485" fmla="*/ 1074117 w 7467600"/>
              <a:gd name="connsiteY485" fmla="*/ 6170301 h 6858000"/>
              <a:gd name="connsiteX486" fmla="*/ 1083114 w 7467600"/>
              <a:gd name="connsiteY486" fmla="*/ 6174131 h 6858000"/>
              <a:gd name="connsiteX487" fmla="*/ 1543010 w 7467600"/>
              <a:gd name="connsiteY487" fmla="*/ 6191140 h 6858000"/>
              <a:gd name="connsiteX488" fmla="*/ 1551080 w 7467600"/>
              <a:gd name="connsiteY488" fmla="*/ 6195006 h 6858000"/>
              <a:gd name="connsiteX489" fmla="*/ 2345443 w 7467600"/>
              <a:gd name="connsiteY489" fmla="*/ 5549882 h 6858000"/>
              <a:gd name="connsiteX490" fmla="*/ 1721499 w 7467600"/>
              <a:gd name="connsiteY490" fmla="*/ 5599969 h 6858000"/>
              <a:gd name="connsiteX491" fmla="*/ 767716 w 7467600"/>
              <a:gd name="connsiteY491" fmla="*/ 5472768 h 6858000"/>
              <a:gd name="connsiteX492" fmla="*/ 722147 w 7467600"/>
              <a:gd name="connsiteY492" fmla="*/ 5393091 h 6858000"/>
              <a:gd name="connsiteX493" fmla="*/ 1485552 w 7467600"/>
              <a:gd name="connsiteY493" fmla="*/ 5313202 h 6858000"/>
              <a:gd name="connsiteX494" fmla="*/ 2143004 w 7467600"/>
              <a:gd name="connsiteY494" fmla="*/ 5402420 h 6858000"/>
              <a:gd name="connsiteX495" fmla="*/ 1933391 w 7467600"/>
              <a:gd name="connsiteY495" fmla="*/ 5156971 h 6858000"/>
              <a:gd name="connsiteX496" fmla="*/ 1827118 w 7467600"/>
              <a:gd name="connsiteY496" fmla="*/ 4968410 h 6858000"/>
              <a:gd name="connsiteX497" fmla="*/ 1837349 w 7467600"/>
              <a:gd name="connsiteY497" fmla="*/ 4956357 h 6858000"/>
              <a:gd name="connsiteX498" fmla="*/ 2162835 w 7467600"/>
              <a:gd name="connsiteY498" fmla="*/ 5187853 h 6858000"/>
              <a:gd name="connsiteX499" fmla="*/ 2257167 w 7467600"/>
              <a:gd name="connsiteY499" fmla="*/ 5462123 h 6858000"/>
              <a:gd name="connsiteX500" fmla="*/ 2261598 w 7467600"/>
              <a:gd name="connsiteY500" fmla="*/ 5467998 h 6858000"/>
              <a:gd name="connsiteX501" fmla="*/ 2437177 w 7467600"/>
              <a:gd name="connsiteY501" fmla="*/ 5479608 h 6858000"/>
              <a:gd name="connsiteX502" fmla="*/ 2445247 w 7467600"/>
              <a:gd name="connsiteY502" fmla="*/ 5483476 h 6858000"/>
              <a:gd name="connsiteX503" fmla="*/ 2743626 w 7467600"/>
              <a:gd name="connsiteY503" fmla="*/ 5304819 h 6858000"/>
              <a:gd name="connsiteX504" fmla="*/ 3048102 w 7467600"/>
              <a:gd name="connsiteY504" fmla="*/ 5150595 h 6858000"/>
              <a:gd name="connsiteX505" fmla="*/ 1799414 w 7467600"/>
              <a:gd name="connsiteY505" fmla="*/ 4694732 h 6858000"/>
              <a:gd name="connsiteX506" fmla="*/ 1771735 w 7467600"/>
              <a:gd name="connsiteY506" fmla="*/ 4619929 h 6858000"/>
              <a:gd name="connsiteX507" fmla="*/ 3104273 w 7467600"/>
              <a:gd name="connsiteY507" fmla="*/ 5076159 h 6858000"/>
              <a:gd name="connsiteX508" fmla="*/ 3113245 w 7467600"/>
              <a:gd name="connsiteY508" fmla="*/ 5090705 h 6858000"/>
              <a:gd name="connsiteX509" fmla="*/ 3126294 w 7467600"/>
              <a:gd name="connsiteY509" fmla="*/ 5114400 h 6858000"/>
              <a:gd name="connsiteX510" fmla="*/ 3937433 w 7467600"/>
              <a:gd name="connsiteY510" fmla="*/ 4830473 h 6858000"/>
              <a:gd name="connsiteX511" fmla="*/ 3590475 w 7467600"/>
              <a:gd name="connsiteY511" fmla="*/ 4597974 h 6858000"/>
              <a:gd name="connsiteX512" fmla="*/ 3100264 w 7467600"/>
              <a:gd name="connsiteY512" fmla="*/ 4579845 h 6858000"/>
              <a:gd name="connsiteX513" fmla="*/ 2183576 w 7467600"/>
              <a:gd name="connsiteY513" fmla="*/ 4227150 h 6858000"/>
              <a:gd name="connsiteX514" fmla="*/ 2151029 w 7467600"/>
              <a:gd name="connsiteY514" fmla="*/ 4146947 h 6858000"/>
              <a:gd name="connsiteX515" fmla="*/ 3563434 w 7467600"/>
              <a:gd name="connsiteY515" fmla="*/ 4469115 h 6858000"/>
              <a:gd name="connsiteX516" fmla="*/ 3177952 w 7467600"/>
              <a:gd name="connsiteY516" fmla="*/ 3657386 h 6858000"/>
              <a:gd name="connsiteX517" fmla="*/ 3189263 w 7467600"/>
              <a:gd name="connsiteY517" fmla="*/ 3625726 h 6858000"/>
              <a:gd name="connsiteX518" fmla="*/ 3560912 w 7467600"/>
              <a:gd name="connsiteY518" fmla="*/ 4079863 h 6858000"/>
              <a:gd name="connsiteX519" fmla="*/ 3626636 w 7467600"/>
              <a:gd name="connsiteY519" fmla="*/ 4512230 h 6858000"/>
              <a:gd name="connsiteX520" fmla="*/ 3653088 w 7467600"/>
              <a:gd name="connsiteY520" fmla="*/ 4521417 h 6858000"/>
              <a:gd name="connsiteX521" fmla="*/ 3988128 w 7467600"/>
              <a:gd name="connsiteY521" fmla="*/ 4817267 h 6858000"/>
              <a:gd name="connsiteX522" fmla="*/ 4830582 w 7467600"/>
              <a:gd name="connsiteY522" fmla="*/ 4676000 h 6858000"/>
              <a:gd name="connsiteX523" fmla="*/ 4830100 w 7467600"/>
              <a:gd name="connsiteY523" fmla="*/ 4675554 h 6858000"/>
              <a:gd name="connsiteX524" fmla="*/ 4036318 w 7467600"/>
              <a:gd name="connsiteY524" fmla="*/ 4147013 h 6858000"/>
              <a:gd name="connsiteX525" fmla="*/ 3432098 w 7467600"/>
              <a:gd name="connsiteY525" fmla="*/ 3537312 h 6858000"/>
              <a:gd name="connsiteX526" fmla="*/ 3446761 w 7467600"/>
              <a:gd name="connsiteY526" fmla="*/ 3461278 h 6858000"/>
              <a:gd name="connsiteX527" fmla="*/ 4419733 w 7467600"/>
              <a:gd name="connsiteY527" fmla="*/ 3963555 h 6858000"/>
              <a:gd name="connsiteX528" fmla="*/ 4781371 w 7467600"/>
              <a:gd name="connsiteY528" fmla="*/ 4458604 h 6858000"/>
              <a:gd name="connsiteX529" fmla="*/ 4780440 w 7467600"/>
              <a:gd name="connsiteY529" fmla="*/ 4470290 h 6858000"/>
              <a:gd name="connsiteX530" fmla="*/ 4898954 w 7467600"/>
              <a:gd name="connsiteY530" fmla="*/ 4662092 h 6858000"/>
              <a:gd name="connsiteX531" fmla="*/ 4900699 w 7467600"/>
              <a:gd name="connsiteY531" fmla="*/ 4670867 h 6858000"/>
              <a:gd name="connsiteX532" fmla="*/ 5714511 w 7467600"/>
              <a:gd name="connsiteY532" fmla="*/ 4663483 h 6858000"/>
              <a:gd name="connsiteX533" fmla="*/ 5464793 w 7467600"/>
              <a:gd name="connsiteY533" fmla="*/ 4393556 h 6858000"/>
              <a:gd name="connsiteX534" fmla="*/ 5461897 w 7467600"/>
              <a:gd name="connsiteY534" fmla="*/ 4390879 h 6858000"/>
              <a:gd name="connsiteX535" fmla="*/ 4294126 w 7467600"/>
              <a:gd name="connsiteY535" fmla="*/ 3303048 h 6858000"/>
              <a:gd name="connsiteX536" fmla="*/ 4305321 w 7467600"/>
              <a:gd name="connsiteY536" fmla="*/ 3256953 h 6858000"/>
              <a:gd name="connsiteX537" fmla="*/ 4949299 w 7467600"/>
              <a:gd name="connsiteY537" fmla="*/ 3766336 h 6858000"/>
              <a:gd name="connsiteX538" fmla="*/ 5291452 w 7467600"/>
              <a:gd name="connsiteY538" fmla="*/ 4076801 h 6858000"/>
              <a:gd name="connsiteX539" fmla="*/ 5434998 w 7467600"/>
              <a:gd name="connsiteY539" fmla="*/ 4254100 h 6858000"/>
              <a:gd name="connsiteX540" fmla="*/ 5351015 w 7467600"/>
              <a:gd name="connsiteY540" fmla="*/ 3760989 h 6858000"/>
              <a:gd name="connsiteX541" fmla="*/ 5413780 w 7467600"/>
              <a:gd name="connsiteY541" fmla="*/ 2966265 h 6858000"/>
              <a:gd name="connsiteX542" fmla="*/ 5425627 w 7467600"/>
              <a:gd name="connsiteY542" fmla="*/ 2954192 h 6858000"/>
              <a:gd name="connsiteX543" fmla="*/ 6604735 w 7467600"/>
              <a:gd name="connsiteY543" fmla="*/ 2041381 h 6858000"/>
              <a:gd name="connsiteX544" fmla="*/ 7204487 w 7467600"/>
              <a:gd name="connsiteY544" fmla="*/ 2742112 h 6858000"/>
              <a:gd name="connsiteX545" fmla="*/ 7131592 w 7467600"/>
              <a:gd name="connsiteY545" fmla="*/ 2672096 h 6858000"/>
              <a:gd name="connsiteX546" fmla="*/ 6996344 w 7467600"/>
              <a:gd name="connsiteY546" fmla="*/ 2518310 h 6858000"/>
              <a:gd name="connsiteX547" fmla="*/ 6735495 w 7467600"/>
              <a:gd name="connsiteY547" fmla="*/ 2196890 h 6858000"/>
              <a:gd name="connsiteX548" fmla="*/ 6721901 w 7467600"/>
              <a:gd name="connsiteY548" fmla="*/ 2179274 h 6858000"/>
              <a:gd name="connsiteX549" fmla="*/ 6604735 w 7467600"/>
              <a:gd name="connsiteY549" fmla="*/ 2041381 h 6858000"/>
              <a:gd name="connsiteX550" fmla="*/ 6591670 w 7467600"/>
              <a:gd name="connsiteY550" fmla="*/ 1988277 h 6858000"/>
              <a:gd name="connsiteX551" fmla="*/ 6747349 w 7467600"/>
              <a:gd name="connsiteY551" fmla="*/ 2160069 h 6858000"/>
              <a:gd name="connsiteX552" fmla="*/ 6760943 w 7467600"/>
              <a:gd name="connsiteY552" fmla="*/ 2177686 h 6858000"/>
              <a:gd name="connsiteX553" fmla="*/ 7021065 w 7467600"/>
              <a:gd name="connsiteY553" fmla="*/ 2498102 h 6858000"/>
              <a:gd name="connsiteX554" fmla="*/ 7155223 w 7467600"/>
              <a:gd name="connsiteY554" fmla="*/ 2650386 h 6858000"/>
              <a:gd name="connsiteX555" fmla="*/ 7203167 w 7467600"/>
              <a:gd name="connsiteY555" fmla="*/ 2697288 h 6858000"/>
              <a:gd name="connsiteX556" fmla="*/ 6937703 w 7467600"/>
              <a:gd name="connsiteY556" fmla="*/ 2321981 h 6858000"/>
              <a:gd name="connsiteX557" fmla="*/ 6591670 w 7467600"/>
              <a:gd name="connsiteY557" fmla="*/ 1988277 h 6858000"/>
              <a:gd name="connsiteX558" fmla="*/ 5798671 w 7467600"/>
              <a:gd name="connsiteY558" fmla="*/ 1981601 h 6858000"/>
              <a:gd name="connsiteX559" fmla="*/ 5754709 w 7467600"/>
              <a:gd name="connsiteY559" fmla="*/ 2071454 h 6858000"/>
              <a:gd name="connsiteX560" fmla="*/ 5763044 w 7467600"/>
              <a:gd name="connsiteY560" fmla="*/ 2842206 h 6858000"/>
              <a:gd name="connsiteX561" fmla="*/ 5764974 w 7467600"/>
              <a:gd name="connsiteY561" fmla="*/ 2799609 h 6858000"/>
              <a:gd name="connsiteX562" fmla="*/ 5767665 w 7467600"/>
              <a:gd name="connsiteY562" fmla="*/ 2666409 h 6858000"/>
              <a:gd name="connsiteX563" fmla="*/ 5763055 w 7467600"/>
              <a:gd name="connsiteY563" fmla="*/ 2579705 h 6858000"/>
              <a:gd name="connsiteX564" fmla="*/ 5758079 w 7467600"/>
              <a:gd name="connsiteY564" fmla="*/ 2492508 h 6858000"/>
              <a:gd name="connsiteX565" fmla="*/ 5779325 w 7467600"/>
              <a:gd name="connsiteY565" fmla="*/ 2197069 h 6858000"/>
              <a:gd name="connsiteX566" fmla="*/ 5798671 w 7467600"/>
              <a:gd name="connsiteY566" fmla="*/ 1981601 h 6858000"/>
              <a:gd name="connsiteX567" fmla="*/ 5829202 w 7467600"/>
              <a:gd name="connsiteY567" fmla="*/ 1971679 h 6858000"/>
              <a:gd name="connsiteX568" fmla="*/ 5809558 w 7467600"/>
              <a:gd name="connsiteY568" fmla="*/ 2198043 h 6858000"/>
              <a:gd name="connsiteX569" fmla="*/ 5788653 w 7467600"/>
              <a:gd name="connsiteY569" fmla="*/ 2489430 h 6858000"/>
              <a:gd name="connsiteX570" fmla="*/ 5793439 w 7467600"/>
              <a:gd name="connsiteY570" fmla="*/ 2575235 h 6858000"/>
              <a:gd name="connsiteX571" fmla="*/ 5796837 w 7467600"/>
              <a:gd name="connsiteY571" fmla="*/ 2637633 h 6858000"/>
              <a:gd name="connsiteX572" fmla="*/ 5818614 w 7467600"/>
              <a:gd name="connsiteY572" fmla="*/ 2473055 h 6858000"/>
              <a:gd name="connsiteX573" fmla="*/ 5829202 w 7467600"/>
              <a:gd name="connsiteY573" fmla="*/ 1971679 h 6858000"/>
              <a:gd name="connsiteX574" fmla="*/ 5911389 w 7467600"/>
              <a:gd name="connsiteY574" fmla="*/ 1898371 h 6858000"/>
              <a:gd name="connsiteX575" fmla="*/ 6237627 w 7467600"/>
              <a:gd name="connsiteY575" fmla="*/ 2231921 h 6858000"/>
              <a:gd name="connsiteX576" fmla="*/ 5911389 w 7467600"/>
              <a:gd name="connsiteY576" fmla="*/ 1898371 h 6858000"/>
              <a:gd name="connsiteX577" fmla="*/ 6944437 w 7467600"/>
              <a:gd name="connsiteY577" fmla="*/ 1575402 h 6858000"/>
              <a:gd name="connsiteX578" fmla="*/ 6304730 w 7467600"/>
              <a:gd name="connsiteY578" fmla="*/ 1766654 h 6858000"/>
              <a:gd name="connsiteX579" fmla="*/ 6944437 w 7467600"/>
              <a:gd name="connsiteY579" fmla="*/ 1575402 h 6858000"/>
              <a:gd name="connsiteX580" fmla="*/ 7019523 w 7467600"/>
              <a:gd name="connsiteY580" fmla="*/ 1519450 h 6858000"/>
              <a:gd name="connsiteX581" fmla="*/ 6298091 w 7467600"/>
              <a:gd name="connsiteY581" fmla="*/ 1737122 h 6858000"/>
              <a:gd name="connsiteX582" fmla="*/ 7019523 w 7467600"/>
              <a:gd name="connsiteY582" fmla="*/ 1519450 h 6858000"/>
              <a:gd name="connsiteX583" fmla="*/ 2399523 w 7467600"/>
              <a:gd name="connsiteY583" fmla="*/ 1428234 h 6858000"/>
              <a:gd name="connsiteX584" fmla="*/ 2224982 w 7467600"/>
              <a:gd name="connsiteY584" fmla="*/ 1826201 h 6858000"/>
              <a:gd name="connsiteX585" fmla="*/ 2096099 w 7467600"/>
              <a:gd name="connsiteY585" fmla="*/ 2345900 h 6858000"/>
              <a:gd name="connsiteX586" fmla="*/ 2283317 w 7467600"/>
              <a:gd name="connsiteY586" fmla="*/ 1796925 h 6858000"/>
              <a:gd name="connsiteX587" fmla="*/ 2399523 w 7467600"/>
              <a:gd name="connsiteY587" fmla="*/ 1428234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278707 w 7467600"/>
              <a:gd name="connsiteY597" fmla="*/ 1352270 h 6858000"/>
              <a:gd name="connsiteX598" fmla="*/ 1423821 w 7467600"/>
              <a:gd name="connsiteY598" fmla="*/ 1351958 h 6858000"/>
              <a:gd name="connsiteX599" fmla="*/ 1638521 w 7467600"/>
              <a:gd name="connsiteY599" fmla="*/ 1908470 h 6858000"/>
              <a:gd name="connsiteX600" fmla="*/ 1754199 w 7467600"/>
              <a:gd name="connsiteY600" fmla="*/ 2149284 h 6858000"/>
              <a:gd name="connsiteX601" fmla="*/ 1908359 w 7467600"/>
              <a:gd name="connsiteY601" fmla="*/ 2364988 h 6858000"/>
              <a:gd name="connsiteX602" fmla="*/ 1647661 w 7467600"/>
              <a:gd name="connsiteY602" fmla="*/ 1825945 h 6858000"/>
              <a:gd name="connsiteX603" fmla="*/ 1423821 w 7467600"/>
              <a:gd name="connsiteY603" fmla="*/ 1351958 h 6858000"/>
              <a:gd name="connsiteX604" fmla="*/ 1431890 w 7467600"/>
              <a:gd name="connsiteY604" fmla="*/ 1306475 h 6858000"/>
              <a:gd name="connsiteX605" fmla="*/ 1507597 w 7467600"/>
              <a:gd name="connsiteY605" fmla="*/ 1446132 h 6858000"/>
              <a:gd name="connsiteX606" fmla="*/ 1674586 w 7467600"/>
              <a:gd name="connsiteY606" fmla="*/ 1813832 h 6858000"/>
              <a:gd name="connsiteX607" fmla="*/ 1815950 w 7467600"/>
              <a:gd name="connsiteY607" fmla="*/ 2128564 h 6858000"/>
              <a:gd name="connsiteX608" fmla="*/ 1984242 w 7467600"/>
              <a:gd name="connsiteY608" fmla="*/ 2430829 h 6858000"/>
              <a:gd name="connsiteX609" fmla="*/ 2014023 w 7467600"/>
              <a:gd name="connsiteY609" fmla="*/ 2450995 h 6858000"/>
              <a:gd name="connsiteX610" fmla="*/ 1747337 w 7467600"/>
              <a:gd name="connsiteY610" fmla="*/ 1855264 h 6858000"/>
              <a:gd name="connsiteX611" fmla="*/ 1533749 w 7467600"/>
              <a:gd name="connsiteY611" fmla="*/ 1478656 h 6858000"/>
              <a:gd name="connsiteX612" fmla="*/ 1431890 w 7467600"/>
              <a:gd name="connsiteY612" fmla="*/ 1306475 h 6858000"/>
              <a:gd name="connsiteX613" fmla="*/ 5052692 w 7467600"/>
              <a:gd name="connsiteY613" fmla="*/ 1292994 h 6858000"/>
              <a:gd name="connsiteX614" fmla="*/ 5200661 w 7467600"/>
              <a:gd name="connsiteY614" fmla="*/ 1635186 h 6858000"/>
              <a:gd name="connsiteX615" fmla="*/ 5297138 w 7467600"/>
              <a:gd name="connsiteY615" fmla="*/ 1906351 h 6858000"/>
              <a:gd name="connsiteX616" fmla="*/ 5052692 w 7467600"/>
              <a:gd name="connsiteY616" fmla="*/ 1292994 h 6858000"/>
              <a:gd name="connsiteX617" fmla="*/ 5009948 w 7467600"/>
              <a:gd name="connsiteY617" fmla="*/ 1273619 h 6858000"/>
              <a:gd name="connsiteX618" fmla="*/ 5121777 w 7467600"/>
              <a:gd name="connsiteY618" fmla="*/ 1654213 h 6858000"/>
              <a:gd name="connsiteX619" fmla="*/ 5293545 w 7467600"/>
              <a:gd name="connsiteY619" fmla="*/ 2072247 h 6858000"/>
              <a:gd name="connsiteX620" fmla="*/ 5294042 w 7467600"/>
              <a:gd name="connsiteY620" fmla="*/ 2065019 h 6858000"/>
              <a:gd name="connsiteX621" fmla="*/ 5171936 w 7467600"/>
              <a:gd name="connsiteY621" fmla="*/ 1647613 h 6858000"/>
              <a:gd name="connsiteX622" fmla="*/ 5009948 w 7467600"/>
              <a:gd name="connsiteY622" fmla="*/ 1273619 h 6858000"/>
              <a:gd name="connsiteX623" fmla="*/ 655236 w 7467600"/>
              <a:gd name="connsiteY623" fmla="*/ 1268632 h 6858000"/>
              <a:gd name="connsiteX624" fmla="*/ 839521 w 7467600"/>
              <a:gd name="connsiteY624" fmla="*/ 1685315 h 6858000"/>
              <a:gd name="connsiteX625" fmla="*/ 1109416 w 7467600"/>
              <a:gd name="connsiteY625" fmla="*/ 2061663 h 6858000"/>
              <a:gd name="connsiteX626" fmla="*/ 1298300 w 7467600"/>
              <a:gd name="connsiteY626" fmla="*/ 2247742 h 6858000"/>
              <a:gd name="connsiteX627" fmla="*/ 1125871 w 7467600"/>
              <a:gd name="connsiteY627" fmla="*/ 1989513 h 6858000"/>
              <a:gd name="connsiteX628" fmla="*/ 981574 w 7467600"/>
              <a:gd name="connsiteY628" fmla="*/ 1783157 h 6858000"/>
              <a:gd name="connsiteX629" fmla="*/ 922198 w 7467600"/>
              <a:gd name="connsiteY629" fmla="*/ 1677437 h 6858000"/>
              <a:gd name="connsiteX630" fmla="*/ 869293 w 7467600"/>
              <a:gd name="connsiteY630" fmla="*/ 1583214 h 6858000"/>
              <a:gd name="connsiteX631" fmla="*/ 751431 w 7467600"/>
              <a:gd name="connsiteY631" fmla="*/ 1405731 h 6858000"/>
              <a:gd name="connsiteX632" fmla="*/ 655236 w 7467600"/>
              <a:gd name="connsiteY632" fmla="*/ 1268632 h 6858000"/>
              <a:gd name="connsiteX633" fmla="*/ 6516292 w 7467600"/>
              <a:gd name="connsiteY633" fmla="*/ 1263064 h 6858000"/>
              <a:gd name="connsiteX634" fmla="*/ 5736320 w 7467600"/>
              <a:gd name="connsiteY634" fmla="*/ 1501803 h 6858000"/>
              <a:gd name="connsiteX635" fmla="*/ 6516292 w 7467600"/>
              <a:gd name="connsiteY635" fmla="*/ 1263064 h 6858000"/>
              <a:gd name="connsiteX636" fmla="*/ 291466 w 7467600"/>
              <a:gd name="connsiteY636" fmla="*/ 1250369 h 6858000"/>
              <a:gd name="connsiteX637" fmla="*/ 323180 w 7467600"/>
              <a:gd name="connsiteY637" fmla="*/ 1435283 h 6858000"/>
              <a:gd name="connsiteX638" fmla="*/ 349381 w 7467600"/>
              <a:gd name="connsiteY638" fmla="*/ 1875041 h 6858000"/>
              <a:gd name="connsiteX639" fmla="*/ 374363 w 7467600"/>
              <a:gd name="connsiteY639" fmla="*/ 1506494 h 6858000"/>
              <a:gd name="connsiteX640" fmla="*/ 302168 w 7467600"/>
              <a:gd name="connsiteY640" fmla="*/ 1274495 h 6858000"/>
              <a:gd name="connsiteX641" fmla="*/ 291466 w 7467600"/>
              <a:gd name="connsiteY641" fmla="*/ 1250369 h 6858000"/>
              <a:gd name="connsiteX642" fmla="*/ 678222 w 7467600"/>
              <a:gd name="connsiteY642" fmla="*/ 1248670 h 6858000"/>
              <a:gd name="connsiteX643" fmla="*/ 775536 w 7467600"/>
              <a:gd name="connsiteY643" fmla="*/ 1388015 h 6858000"/>
              <a:gd name="connsiteX644" fmla="*/ 894529 w 7467600"/>
              <a:gd name="connsiteY644" fmla="*/ 1567739 h 6858000"/>
              <a:gd name="connsiteX645" fmla="*/ 948000 w 7467600"/>
              <a:gd name="connsiteY645" fmla="*/ 1663088 h 6858000"/>
              <a:gd name="connsiteX646" fmla="*/ 1006812 w 7467600"/>
              <a:gd name="connsiteY646" fmla="*/ 1767683 h 6858000"/>
              <a:gd name="connsiteX647" fmla="*/ 1149133 w 7467600"/>
              <a:gd name="connsiteY647" fmla="*/ 1971513 h 6858000"/>
              <a:gd name="connsiteX648" fmla="*/ 1333952 w 7467600"/>
              <a:gd name="connsiteY648" fmla="*/ 2251620 h 6858000"/>
              <a:gd name="connsiteX649" fmla="*/ 1337329 w 7467600"/>
              <a:gd name="connsiteY649" fmla="*/ 2258350 h 6858000"/>
              <a:gd name="connsiteX650" fmla="*/ 1014726 w 7467600"/>
              <a:gd name="connsiteY650" fmla="*/ 1615556 h 6858000"/>
              <a:gd name="connsiteX651" fmla="*/ 678222 w 7467600"/>
              <a:gd name="connsiteY651" fmla="*/ 1248670 h 6858000"/>
              <a:gd name="connsiteX652" fmla="*/ 6691602 w 7467600"/>
              <a:gd name="connsiteY652" fmla="*/ 1140573 h 6858000"/>
              <a:gd name="connsiteX653" fmla="*/ 6571100 w 7467600"/>
              <a:gd name="connsiteY653" fmla="*/ 1183662 h 6858000"/>
              <a:gd name="connsiteX654" fmla="*/ 6241687 w 7467600"/>
              <a:gd name="connsiteY654" fmla="*/ 1257600 h 6858000"/>
              <a:gd name="connsiteX655" fmla="*/ 5693009 w 7467600"/>
              <a:gd name="connsiteY655" fmla="*/ 1478256 h 6858000"/>
              <a:gd name="connsiteX656" fmla="*/ 6548420 w 7467600"/>
              <a:gd name="connsiteY656" fmla="*/ 1214599 h 6858000"/>
              <a:gd name="connsiteX657" fmla="*/ 6605473 w 7467600"/>
              <a:gd name="connsiteY657" fmla="*/ 1184686 h 6858000"/>
              <a:gd name="connsiteX658" fmla="*/ 6691602 w 7467600"/>
              <a:gd name="connsiteY658" fmla="*/ 1140573 h 6858000"/>
              <a:gd name="connsiteX659" fmla="*/ 4002475 w 7467600"/>
              <a:gd name="connsiteY659" fmla="*/ 1037802 h 6858000"/>
              <a:gd name="connsiteX660" fmla="*/ 4000324 w 7467600"/>
              <a:gd name="connsiteY660" fmla="*/ 1039362 h 6858000"/>
              <a:gd name="connsiteX661" fmla="*/ 4002862 w 7467600"/>
              <a:gd name="connsiteY661" fmla="*/ 1042866 h 6858000"/>
              <a:gd name="connsiteX662" fmla="*/ 4002475 w 7467600"/>
              <a:gd name="connsiteY662" fmla="*/ 1037802 h 6858000"/>
              <a:gd name="connsiteX663" fmla="*/ 506322 w 7467600"/>
              <a:gd name="connsiteY663" fmla="*/ 1020997 h 6858000"/>
              <a:gd name="connsiteX664" fmla="*/ 533068 w 7467600"/>
              <a:gd name="connsiteY664" fmla="*/ 1029409 h 6858000"/>
              <a:gd name="connsiteX665" fmla="*/ 1232525 w 7467600"/>
              <a:gd name="connsiteY665" fmla="*/ 1804675 h 6858000"/>
              <a:gd name="connsiteX666" fmla="*/ 1388858 w 7467600"/>
              <a:gd name="connsiteY666" fmla="*/ 2368011 h 6858000"/>
              <a:gd name="connsiteX667" fmla="*/ 1384098 w 7467600"/>
              <a:gd name="connsiteY667" fmla="*/ 2378125 h 6858000"/>
              <a:gd name="connsiteX668" fmla="*/ 1425393 w 7467600"/>
              <a:gd name="connsiteY668" fmla="*/ 2589124 h 6858000"/>
              <a:gd name="connsiteX669" fmla="*/ 1424001 w 7467600"/>
              <a:gd name="connsiteY669" fmla="*/ 2597541 h 6858000"/>
              <a:gd name="connsiteX670" fmla="*/ 2152729 w 7467600"/>
              <a:gd name="connsiteY670" fmla="*/ 2864487 h 6858000"/>
              <a:gd name="connsiteX671" fmla="*/ 2020609 w 7467600"/>
              <a:gd name="connsiteY671" fmla="*/ 2539671 h 6858000"/>
              <a:gd name="connsiteX672" fmla="*/ 2018920 w 7467600"/>
              <a:gd name="connsiteY672" fmla="*/ 2536309 h 6858000"/>
              <a:gd name="connsiteX673" fmla="*/ 1342441 w 7467600"/>
              <a:gd name="connsiteY673" fmla="*/ 1173017 h 6858000"/>
              <a:gd name="connsiteX674" fmla="*/ 1367925 w 7467600"/>
              <a:gd name="connsiteY674" fmla="*/ 1135648 h 6858000"/>
              <a:gd name="connsiteX675" fmla="*/ 1771401 w 7467600"/>
              <a:gd name="connsiteY675" fmla="*/ 1806673 h 6858000"/>
              <a:gd name="connsiteX676" fmla="*/ 1972385 w 7467600"/>
              <a:gd name="connsiteY676" fmla="*/ 2198735 h 6858000"/>
              <a:gd name="connsiteX677" fmla="*/ 2040892 w 7467600"/>
              <a:gd name="connsiteY677" fmla="*/ 2405205 h 6858000"/>
              <a:gd name="connsiteX678" fmla="*/ 2131689 w 7467600"/>
              <a:gd name="connsiteY678" fmla="*/ 1936926 h 6858000"/>
              <a:gd name="connsiteX679" fmla="*/ 2454820 w 7467600"/>
              <a:gd name="connsiteY679" fmla="*/ 1248808 h 6858000"/>
              <a:gd name="connsiteX680" fmla="*/ 2492512 w 7467600"/>
              <a:gd name="connsiteY680" fmla="*/ 1302920 h 6858000"/>
              <a:gd name="connsiteX681" fmla="*/ 2081216 w 7467600"/>
              <a:gd name="connsiteY681" fmla="*/ 2527513 h 6858000"/>
              <a:gd name="connsiteX682" fmla="*/ 2081211 w 7467600"/>
              <a:gd name="connsiteY682" fmla="*/ 2528916 h 6858000"/>
              <a:gd name="connsiteX683" fmla="*/ 2199067 w 7467600"/>
              <a:gd name="connsiteY683" fmla="*/ 2884061 h 6858000"/>
              <a:gd name="connsiteX684" fmla="*/ 3192586 w 7467600"/>
              <a:gd name="connsiteY684" fmla="*/ 3411496 h 6858000"/>
              <a:gd name="connsiteX685" fmla="*/ 3182620 w 7467600"/>
              <a:gd name="connsiteY685" fmla="*/ 3483279 h 6858000"/>
              <a:gd name="connsiteX686" fmla="*/ 2435119 w 7467600"/>
              <a:gd name="connsiteY686" fmla="*/ 3080173 h 6858000"/>
              <a:gd name="connsiteX687" fmla="*/ 2410152 w 7467600"/>
              <a:gd name="connsiteY687" fmla="*/ 3063751 h 6858000"/>
              <a:gd name="connsiteX688" fmla="*/ 2408099 w 7467600"/>
              <a:gd name="connsiteY688" fmla="*/ 3064403 h 6858000"/>
              <a:gd name="connsiteX689" fmla="*/ 2407218 w 7467600"/>
              <a:gd name="connsiteY689" fmla="*/ 3070324 h 6858000"/>
              <a:gd name="connsiteX690" fmla="*/ 2380138 w 7467600"/>
              <a:gd name="connsiteY690" fmla="*/ 3099341 h 6858000"/>
              <a:gd name="connsiteX691" fmla="*/ 1765923 w 7467600"/>
              <a:gd name="connsiteY691" fmla="*/ 3581043 h 6858000"/>
              <a:gd name="connsiteX692" fmla="*/ 1702258 w 7467600"/>
              <a:gd name="connsiteY692" fmla="*/ 3612286 h 6858000"/>
              <a:gd name="connsiteX693" fmla="*/ 1538370 w 7467600"/>
              <a:gd name="connsiteY693" fmla="*/ 3811804 h 6858000"/>
              <a:gd name="connsiteX694" fmla="*/ 542867 w 7467600"/>
              <a:gd name="connsiteY694" fmla="*/ 4944092 h 6858000"/>
              <a:gd name="connsiteX695" fmla="*/ 515800 w 7467600"/>
              <a:gd name="connsiteY695" fmla="*/ 4862180 h 6858000"/>
              <a:gd name="connsiteX696" fmla="*/ 909145 w 7467600"/>
              <a:gd name="connsiteY696" fmla="*/ 4199225 h 6858000"/>
              <a:gd name="connsiteX697" fmla="*/ 1214067 w 7467600"/>
              <a:gd name="connsiteY697" fmla="*/ 3908561 h 6858000"/>
              <a:gd name="connsiteX698" fmla="*/ 640967 w 7467600"/>
              <a:gd name="connsiteY698" fmla="*/ 4105601 h 6858000"/>
              <a:gd name="connsiteX699" fmla="*/ 112563 w 7467600"/>
              <a:gd name="connsiteY699" fmla="*/ 4396952 h 6858000"/>
              <a:gd name="connsiteX700" fmla="*/ 0 w 7467600"/>
              <a:gd name="connsiteY700" fmla="*/ 4466006 h 6858000"/>
              <a:gd name="connsiteX701" fmla="*/ 0 w 7467600"/>
              <a:gd name="connsiteY701" fmla="*/ 4233763 h 6858000"/>
              <a:gd name="connsiteX702" fmla="*/ 36881 w 7467600"/>
              <a:gd name="connsiteY702" fmla="*/ 4200118 h 6858000"/>
              <a:gd name="connsiteX703" fmla="*/ 910534 w 7467600"/>
              <a:gd name="connsiteY703" fmla="*/ 3629753 h 6858000"/>
              <a:gd name="connsiteX704" fmla="*/ 1578717 w 7467600"/>
              <a:gd name="connsiteY704" fmla="*/ 3575982 h 6858000"/>
              <a:gd name="connsiteX705" fmla="*/ 2338780 w 7467600"/>
              <a:gd name="connsiteY705" fmla="*/ 3033725 h 6858000"/>
              <a:gd name="connsiteX706" fmla="*/ 1807991 w 7467600"/>
              <a:gd name="connsiteY706" fmla="*/ 2807184 h 6858000"/>
              <a:gd name="connsiteX707" fmla="*/ 1416358 w 7467600"/>
              <a:gd name="connsiteY707" fmla="*/ 3112571 h 6858000"/>
              <a:gd name="connsiteX708" fmla="*/ 939066 w 7467600"/>
              <a:gd name="connsiteY708" fmla="*/ 3378798 h 6858000"/>
              <a:gd name="connsiteX709" fmla="*/ 115099 w 7467600"/>
              <a:gd name="connsiteY709" fmla="*/ 3607650 h 6858000"/>
              <a:gd name="connsiteX710" fmla="*/ 97284 w 7467600"/>
              <a:gd name="connsiteY710" fmla="*/ 3520393 h 6858000"/>
              <a:gd name="connsiteX711" fmla="*/ 922050 w 7467600"/>
              <a:gd name="connsiteY711" fmla="*/ 3074867 h 6858000"/>
              <a:gd name="connsiteX712" fmla="*/ 1405265 w 7467600"/>
              <a:gd name="connsiteY712" fmla="*/ 3016319 h 6858000"/>
              <a:gd name="connsiteX713" fmla="*/ 1407512 w 7467600"/>
              <a:gd name="connsiteY713" fmla="*/ 3018001 h 6858000"/>
              <a:gd name="connsiteX714" fmla="*/ 1726266 w 7467600"/>
              <a:gd name="connsiteY714" fmla="*/ 2777274 h 6858000"/>
              <a:gd name="connsiteX715" fmla="*/ 625390 w 7467600"/>
              <a:gd name="connsiteY715" fmla="*/ 2514541 h 6858000"/>
              <a:gd name="connsiteX716" fmla="*/ 619799 w 7467600"/>
              <a:gd name="connsiteY716" fmla="*/ 2527180 h 6858000"/>
              <a:gd name="connsiteX717" fmla="*/ 310030 w 7467600"/>
              <a:gd name="connsiteY717" fmla="*/ 2771818 h 6858000"/>
              <a:gd name="connsiteX718" fmla="*/ 173877 w 7467600"/>
              <a:gd name="connsiteY718" fmla="*/ 2937056 h 6858000"/>
              <a:gd name="connsiteX719" fmla="*/ 77889 w 7467600"/>
              <a:gd name="connsiteY719" fmla="*/ 3138440 h 6858000"/>
              <a:gd name="connsiteX720" fmla="*/ 0 w 7467600"/>
              <a:gd name="connsiteY720" fmla="*/ 3271395 h 6858000"/>
              <a:gd name="connsiteX721" fmla="*/ 0 w 7467600"/>
              <a:gd name="connsiteY721" fmla="*/ 3153002 h 6858000"/>
              <a:gd name="connsiteX722" fmla="*/ 2386 w 7467600"/>
              <a:gd name="connsiteY722" fmla="*/ 3149203 h 6858000"/>
              <a:gd name="connsiteX723" fmla="*/ 89753 w 7467600"/>
              <a:gd name="connsiteY723" fmla="*/ 2987702 h 6858000"/>
              <a:gd name="connsiteX724" fmla="*/ 76869 w 7467600"/>
              <a:gd name="connsiteY724" fmla="*/ 3005404 h 6858000"/>
              <a:gd name="connsiteX725" fmla="*/ 32049 w 7467600"/>
              <a:gd name="connsiteY725" fmla="*/ 3065814 h 6858000"/>
              <a:gd name="connsiteX726" fmla="*/ 0 w 7467600"/>
              <a:gd name="connsiteY726" fmla="*/ 3108744 h 6858000"/>
              <a:gd name="connsiteX727" fmla="*/ 0 w 7467600"/>
              <a:gd name="connsiteY727" fmla="*/ 3058059 h 6858000"/>
              <a:gd name="connsiteX728" fmla="*/ 7610 w 7467600"/>
              <a:gd name="connsiteY728" fmla="*/ 3047889 h 6858000"/>
              <a:gd name="connsiteX729" fmla="*/ 52419 w 7467600"/>
              <a:gd name="connsiteY729" fmla="*/ 2987479 h 6858000"/>
              <a:gd name="connsiteX730" fmla="*/ 59142 w 7467600"/>
              <a:gd name="connsiteY730" fmla="*/ 2978488 h 6858000"/>
              <a:gd name="connsiteX731" fmla="*/ 0 w 7467600"/>
              <a:gd name="connsiteY731" fmla="*/ 3015334 h 6858000"/>
              <a:gd name="connsiteX732" fmla="*/ 0 w 7467600"/>
              <a:gd name="connsiteY732" fmla="*/ 2914286 h 6858000"/>
              <a:gd name="connsiteX733" fmla="*/ 36383 w 7467600"/>
              <a:gd name="connsiteY733" fmla="*/ 2901128 h 6858000"/>
              <a:gd name="connsiteX734" fmla="*/ 156329 w 7467600"/>
              <a:gd name="connsiteY734" fmla="*/ 2840533 h 6858000"/>
              <a:gd name="connsiteX735" fmla="*/ 358355 w 7467600"/>
              <a:gd name="connsiteY735" fmla="*/ 2620471 h 6858000"/>
              <a:gd name="connsiteX736" fmla="*/ 510577 w 7467600"/>
              <a:gd name="connsiteY736" fmla="*/ 2501244 h 6858000"/>
              <a:gd name="connsiteX737" fmla="*/ 211967 w 7467600"/>
              <a:gd name="connsiteY737" fmla="*/ 2479171 h 6858000"/>
              <a:gd name="connsiteX738" fmla="*/ 0 w 7467600"/>
              <a:gd name="connsiteY738" fmla="*/ 2476398 h 6858000"/>
              <a:gd name="connsiteX739" fmla="*/ 0 w 7467600"/>
              <a:gd name="connsiteY739" fmla="*/ 2389189 h 6858000"/>
              <a:gd name="connsiteX740" fmla="*/ 103062 w 7467600"/>
              <a:gd name="connsiteY740" fmla="*/ 2389518 h 6858000"/>
              <a:gd name="connsiteX741" fmla="*/ 510734 w 7467600"/>
              <a:gd name="connsiteY741" fmla="*/ 2416201 h 6858000"/>
              <a:gd name="connsiteX742" fmla="*/ 279257 w 7467600"/>
              <a:gd name="connsiteY742" fmla="*/ 2092102 h 6858000"/>
              <a:gd name="connsiteX743" fmla="*/ 65265 w 7467600"/>
              <a:gd name="connsiteY743" fmla="*/ 2006049 h 6858000"/>
              <a:gd name="connsiteX744" fmla="*/ 0 w 7467600"/>
              <a:gd name="connsiteY744" fmla="*/ 1982532 h 6858000"/>
              <a:gd name="connsiteX745" fmla="*/ 0 w 7467600"/>
              <a:gd name="connsiteY745" fmla="*/ 1912789 h 6858000"/>
              <a:gd name="connsiteX746" fmla="*/ 97460 w 7467600"/>
              <a:gd name="connsiteY746" fmla="*/ 1953725 h 6858000"/>
              <a:gd name="connsiteX747" fmla="*/ 221272 w 7467600"/>
              <a:gd name="connsiteY747" fmla="*/ 1980766 h 6858000"/>
              <a:gd name="connsiteX748" fmla="*/ 116765 w 7467600"/>
              <a:gd name="connsiteY748" fmla="*/ 1911033 h 6858000"/>
              <a:gd name="connsiteX749" fmla="*/ 16405 w 7467600"/>
              <a:gd name="connsiteY749" fmla="*/ 1803412 h 6858000"/>
              <a:gd name="connsiteX750" fmla="*/ 0 w 7467600"/>
              <a:gd name="connsiteY750" fmla="*/ 1784777 h 6858000"/>
              <a:gd name="connsiteX751" fmla="*/ 0 w 7467600"/>
              <a:gd name="connsiteY751" fmla="*/ 1740082 h 6858000"/>
              <a:gd name="connsiteX752" fmla="*/ 39394 w 7467600"/>
              <a:gd name="connsiteY752" fmla="*/ 1784856 h 6858000"/>
              <a:gd name="connsiteX753" fmla="*/ 135813 w 7467600"/>
              <a:gd name="connsiteY753" fmla="*/ 1888838 h 6858000"/>
              <a:gd name="connsiteX754" fmla="*/ 242575 w 7467600"/>
              <a:gd name="connsiteY754" fmla="*/ 1958841 h 6858000"/>
              <a:gd name="connsiteX755" fmla="*/ 82197 w 7467600"/>
              <a:gd name="connsiteY755" fmla="*/ 1754826 h 6858000"/>
              <a:gd name="connsiteX756" fmla="*/ 0 w 7467600"/>
              <a:gd name="connsiteY756" fmla="*/ 1679650 h 6858000"/>
              <a:gd name="connsiteX757" fmla="*/ 0 w 7467600"/>
              <a:gd name="connsiteY757" fmla="*/ 1602463 h 6858000"/>
              <a:gd name="connsiteX758" fmla="*/ 84689 w 7467600"/>
              <a:gd name="connsiteY758" fmla="*/ 1677442 h 6858000"/>
              <a:gd name="connsiteX759" fmla="*/ 298437 w 7467600"/>
              <a:gd name="connsiteY759" fmla="*/ 1968019 h 6858000"/>
              <a:gd name="connsiteX760" fmla="*/ 227269 w 7467600"/>
              <a:gd name="connsiteY760" fmla="*/ 1114064 h 6858000"/>
              <a:gd name="connsiteX761" fmla="*/ 248003 w 7467600"/>
              <a:gd name="connsiteY761" fmla="*/ 1089613 h 6858000"/>
              <a:gd name="connsiteX762" fmla="*/ 427020 w 7467600"/>
              <a:gd name="connsiteY762" fmla="*/ 1619803 h 6858000"/>
              <a:gd name="connsiteX763" fmla="*/ 340345 w 7467600"/>
              <a:gd name="connsiteY763" fmla="*/ 2027739 h 6858000"/>
              <a:gd name="connsiteX764" fmla="*/ 360865 w 7467600"/>
              <a:gd name="connsiteY764" fmla="*/ 2044827 h 6858000"/>
              <a:gd name="connsiteX765" fmla="*/ 560414 w 7467600"/>
              <a:gd name="connsiteY765" fmla="*/ 2421457 h 6858000"/>
              <a:gd name="connsiteX766" fmla="*/ 1359703 w 7467600"/>
              <a:gd name="connsiteY766" fmla="*/ 2578554 h 6858000"/>
              <a:gd name="connsiteX767" fmla="*/ 1359422 w 7467600"/>
              <a:gd name="connsiteY767" fmla="*/ 2577994 h 6858000"/>
              <a:gd name="connsiteX768" fmla="*/ 828701 w 7467600"/>
              <a:gd name="connsiteY768" fmla="*/ 1839520 h 6858000"/>
              <a:gd name="connsiteX769" fmla="*/ 494427 w 7467600"/>
              <a:gd name="connsiteY769" fmla="*/ 1092333 h 6858000"/>
              <a:gd name="connsiteX770" fmla="*/ 506322 w 7467600"/>
              <a:gd name="connsiteY770" fmla="*/ 1020997 h 6858000"/>
              <a:gd name="connsiteX771" fmla="*/ 4570198 w 7467600"/>
              <a:gd name="connsiteY771" fmla="*/ 978081 h 6858000"/>
              <a:gd name="connsiteX772" fmla="*/ 4523691 w 7467600"/>
              <a:gd name="connsiteY772" fmla="*/ 1127776 h 6858000"/>
              <a:gd name="connsiteX773" fmla="*/ 4509875 w 7467600"/>
              <a:gd name="connsiteY773" fmla="*/ 1167552 h 6858000"/>
              <a:gd name="connsiteX774" fmla="*/ 4478168 w 7467600"/>
              <a:gd name="connsiteY774" fmla="*/ 1260735 h 6858000"/>
              <a:gd name="connsiteX775" fmla="*/ 4409309 w 7467600"/>
              <a:gd name="connsiteY775" fmla="*/ 1666996 h 6858000"/>
              <a:gd name="connsiteX776" fmla="*/ 4370031 w 7467600"/>
              <a:gd name="connsiteY776" fmla="*/ 1955666 h 6858000"/>
              <a:gd name="connsiteX777" fmla="*/ 4570198 w 7467600"/>
              <a:gd name="connsiteY777" fmla="*/ 978081 h 6858000"/>
              <a:gd name="connsiteX778" fmla="*/ 4557898 w 7467600"/>
              <a:gd name="connsiteY778" fmla="*/ 900011 h 6858000"/>
              <a:gd name="connsiteX779" fmla="*/ 4344840 w 7467600"/>
              <a:gd name="connsiteY779" fmla="*/ 1922038 h 6858000"/>
              <a:gd name="connsiteX780" fmla="*/ 4378710 w 7467600"/>
              <a:gd name="connsiteY780" fmla="*/ 1665516 h 6858000"/>
              <a:gd name="connsiteX781" fmla="*/ 4448798 w 7467600"/>
              <a:gd name="connsiteY781" fmla="*/ 1253024 h 6858000"/>
              <a:gd name="connsiteX782" fmla="*/ 4480315 w 7467600"/>
              <a:gd name="connsiteY782" fmla="*/ 1158454 h 6858000"/>
              <a:gd name="connsiteX783" fmla="*/ 4494133 w 7467600"/>
              <a:gd name="connsiteY783" fmla="*/ 1118676 h 6858000"/>
              <a:gd name="connsiteX784" fmla="*/ 4557898 w 7467600"/>
              <a:gd name="connsiteY784" fmla="*/ 900011 h 6858000"/>
              <a:gd name="connsiteX785" fmla="*/ 5870151 w 7467600"/>
              <a:gd name="connsiteY785" fmla="*/ 898890 h 6858000"/>
              <a:gd name="connsiteX786" fmla="*/ 5861335 w 7467600"/>
              <a:gd name="connsiteY786" fmla="*/ 899177 h 6858000"/>
              <a:gd name="connsiteX787" fmla="*/ 5843702 w 7467600"/>
              <a:gd name="connsiteY787" fmla="*/ 899748 h 6858000"/>
              <a:gd name="connsiteX788" fmla="*/ 5651107 w 7467600"/>
              <a:gd name="connsiteY788" fmla="*/ 920306 h 6858000"/>
              <a:gd name="connsiteX789" fmla="*/ 5459407 w 7467600"/>
              <a:gd name="connsiteY789" fmla="*/ 940975 h 6858000"/>
              <a:gd name="connsiteX790" fmla="*/ 5374846 w 7467600"/>
              <a:gd name="connsiteY790" fmla="*/ 941988 h 6858000"/>
              <a:gd name="connsiteX791" fmla="*/ 5256105 w 7467600"/>
              <a:gd name="connsiteY791" fmla="*/ 945632 h 6858000"/>
              <a:gd name="connsiteX792" fmla="*/ 5107071 w 7467600"/>
              <a:gd name="connsiteY792" fmla="*/ 969720 h 6858000"/>
              <a:gd name="connsiteX793" fmla="*/ 4998681 w 7467600"/>
              <a:gd name="connsiteY793" fmla="*/ 988771 h 6858000"/>
              <a:gd name="connsiteX794" fmla="*/ 5870151 w 7467600"/>
              <a:gd name="connsiteY794" fmla="*/ 898890 h 6858000"/>
              <a:gd name="connsiteX795" fmla="*/ 5504425 w 7467600"/>
              <a:gd name="connsiteY795" fmla="*/ 848067 h 6858000"/>
              <a:gd name="connsiteX796" fmla="*/ 4968849 w 7467600"/>
              <a:gd name="connsiteY796" fmla="*/ 962318 h 6858000"/>
              <a:gd name="connsiteX797" fmla="*/ 5104039 w 7467600"/>
              <a:gd name="connsiteY797" fmla="*/ 940634 h 6858000"/>
              <a:gd name="connsiteX798" fmla="*/ 5256311 w 7467600"/>
              <a:gd name="connsiteY798" fmla="*/ 916490 h 6858000"/>
              <a:gd name="connsiteX799" fmla="*/ 5377381 w 7467600"/>
              <a:gd name="connsiteY799" fmla="*/ 912671 h 6858000"/>
              <a:gd name="connsiteX800" fmla="*/ 5460148 w 7467600"/>
              <a:gd name="connsiteY800" fmla="*/ 911442 h 6858000"/>
              <a:gd name="connsiteX801" fmla="*/ 5648971 w 7467600"/>
              <a:gd name="connsiteY801" fmla="*/ 891331 h 6858000"/>
              <a:gd name="connsiteX802" fmla="*/ 5844807 w 7467600"/>
              <a:gd name="connsiteY802" fmla="*/ 870718 h 6858000"/>
              <a:gd name="connsiteX803" fmla="*/ 5862975 w 7467600"/>
              <a:gd name="connsiteY803" fmla="*/ 869756 h 6858000"/>
              <a:gd name="connsiteX804" fmla="*/ 5920887 w 7467600"/>
              <a:gd name="connsiteY804" fmla="*/ 865929 h 6858000"/>
              <a:gd name="connsiteX805" fmla="*/ 5504425 w 7467600"/>
              <a:gd name="connsiteY805" fmla="*/ 848067 h 6858000"/>
              <a:gd name="connsiteX806" fmla="*/ 3607114 w 7467600"/>
              <a:gd name="connsiteY806" fmla="*/ 467441 h 6858000"/>
              <a:gd name="connsiteX807" fmla="*/ 3296242 w 7467600"/>
              <a:gd name="connsiteY807" fmla="*/ 807991 h 6858000"/>
              <a:gd name="connsiteX808" fmla="*/ 3174674 w 7467600"/>
              <a:gd name="connsiteY808" fmla="*/ 919759 h 6858000"/>
              <a:gd name="connsiteX809" fmla="*/ 3042978 w 7467600"/>
              <a:gd name="connsiteY809" fmla="*/ 1054894 h 6858000"/>
              <a:gd name="connsiteX810" fmla="*/ 2968914 w 7467600"/>
              <a:gd name="connsiteY810" fmla="*/ 1133756 h 6858000"/>
              <a:gd name="connsiteX811" fmla="*/ 3103823 w 7467600"/>
              <a:gd name="connsiteY811" fmla="*/ 1026814 h 6858000"/>
              <a:gd name="connsiteX812" fmla="*/ 3607114 w 7467600"/>
              <a:gd name="connsiteY812" fmla="*/ 467441 h 6858000"/>
              <a:gd name="connsiteX813" fmla="*/ 3744487 w 7467600"/>
              <a:gd name="connsiteY813" fmla="*/ 383136 h 6858000"/>
              <a:gd name="connsiteX814" fmla="*/ 3970213 w 7467600"/>
              <a:gd name="connsiteY814" fmla="*/ 995559 h 6858000"/>
              <a:gd name="connsiteX815" fmla="*/ 3744487 w 7467600"/>
              <a:gd name="connsiteY815" fmla="*/ 383136 h 6858000"/>
              <a:gd name="connsiteX816" fmla="*/ 3624562 w 7467600"/>
              <a:gd name="connsiteY816" fmla="*/ 367041 h 6858000"/>
              <a:gd name="connsiteX817" fmla="*/ 3489712 w 7467600"/>
              <a:gd name="connsiteY817" fmla="*/ 485386 h 6858000"/>
              <a:gd name="connsiteX818" fmla="*/ 3182994 w 7467600"/>
              <a:gd name="connsiteY818" fmla="*/ 828265 h 6858000"/>
              <a:gd name="connsiteX819" fmla="*/ 2892114 w 7467600"/>
              <a:gd name="connsiteY819" fmla="*/ 1172635 h 6858000"/>
              <a:gd name="connsiteX820" fmla="*/ 3021459 w 7467600"/>
              <a:gd name="connsiteY820" fmla="*/ 1035385 h 6858000"/>
              <a:gd name="connsiteX821" fmla="*/ 3153873 w 7467600"/>
              <a:gd name="connsiteY821" fmla="*/ 898971 h 6858000"/>
              <a:gd name="connsiteX822" fmla="*/ 3276511 w 7467600"/>
              <a:gd name="connsiteY822" fmla="*/ 786423 h 6858000"/>
              <a:gd name="connsiteX823" fmla="*/ 3584154 w 7467600"/>
              <a:gd name="connsiteY823" fmla="*/ 448218 h 6858000"/>
              <a:gd name="connsiteX824" fmla="*/ 3624562 w 7467600"/>
              <a:gd name="connsiteY824" fmla="*/ 367041 h 6858000"/>
              <a:gd name="connsiteX825" fmla="*/ 3766672 w 7467600"/>
              <a:gd name="connsiteY825" fmla="*/ 359429 h 6858000"/>
              <a:gd name="connsiteX826" fmla="*/ 3996338 w 7467600"/>
              <a:gd name="connsiteY826" fmla="*/ 968237 h 6858000"/>
              <a:gd name="connsiteX827" fmla="*/ 3766672 w 7467600"/>
              <a:gd name="connsiteY827" fmla="*/ 359429 h 6858000"/>
              <a:gd name="connsiteX828" fmla="*/ 5805386 w 7467600"/>
              <a:gd name="connsiteY828" fmla="*/ 239240 h 6858000"/>
              <a:gd name="connsiteX829" fmla="*/ 5736947 w 7467600"/>
              <a:gd name="connsiteY829" fmla="*/ 261367 h 6858000"/>
              <a:gd name="connsiteX830" fmla="*/ 5427012 w 7467600"/>
              <a:gd name="connsiteY830" fmla="*/ 311272 h 6858000"/>
              <a:gd name="connsiteX831" fmla="*/ 5147818 w 7467600"/>
              <a:gd name="connsiteY831" fmla="*/ 322112 h 6858000"/>
              <a:gd name="connsiteX832" fmla="*/ 5060854 w 7467600"/>
              <a:gd name="connsiteY832" fmla="*/ 311882 h 6858000"/>
              <a:gd name="connsiteX833" fmla="*/ 4945989 w 7467600"/>
              <a:gd name="connsiteY833" fmla="*/ 300516 h 6858000"/>
              <a:gd name="connsiteX834" fmla="*/ 5410479 w 7467600"/>
              <a:gd name="connsiteY834" fmla="*/ 348434 h 6858000"/>
              <a:gd name="connsiteX835" fmla="*/ 5805386 w 7467600"/>
              <a:gd name="connsiteY835" fmla="*/ 239240 h 6858000"/>
              <a:gd name="connsiteX836" fmla="*/ 5905192 w 7467600"/>
              <a:gd name="connsiteY836" fmla="*/ 163079 h 6858000"/>
              <a:gd name="connsiteX837" fmla="*/ 5865655 w 7467600"/>
              <a:gd name="connsiteY837" fmla="*/ 171901 h 6858000"/>
              <a:gd name="connsiteX838" fmla="*/ 5259740 w 7467600"/>
              <a:gd name="connsiteY838" fmla="*/ 257013 h 6858000"/>
              <a:gd name="connsiteX839" fmla="*/ 5208466 w 7467600"/>
              <a:gd name="connsiteY839" fmla="*/ 257550 h 6858000"/>
              <a:gd name="connsiteX840" fmla="*/ 4980204 w 7467600"/>
              <a:gd name="connsiteY840" fmla="*/ 271903 h 6858000"/>
              <a:gd name="connsiteX841" fmla="*/ 5068068 w 7467600"/>
              <a:gd name="connsiteY841" fmla="*/ 282244 h 6858000"/>
              <a:gd name="connsiteX842" fmla="*/ 5153231 w 7467600"/>
              <a:gd name="connsiteY842" fmla="*/ 292240 h 6858000"/>
              <a:gd name="connsiteX843" fmla="*/ 5426491 w 7467600"/>
              <a:gd name="connsiteY843" fmla="*/ 281128 h 6858000"/>
              <a:gd name="connsiteX844" fmla="*/ 5731212 w 7467600"/>
              <a:gd name="connsiteY844" fmla="*/ 231951 h 6858000"/>
              <a:gd name="connsiteX845" fmla="*/ 5905192 w 7467600"/>
              <a:gd name="connsiteY845" fmla="*/ 163079 h 6858000"/>
              <a:gd name="connsiteX846" fmla="*/ 5944437 w 7467600"/>
              <a:gd name="connsiteY846" fmla="*/ 113829 h 6858000"/>
              <a:gd name="connsiteX847" fmla="*/ 5825032 w 7467600"/>
              <a:gd name="connsiteY847" fmla="*/ 146405 h 6858000"/>
              <a:gd name="connsiteX848" fmla="*/ 4955599 w 7467600"/>
              <a:gd name="connsiteY848" fmla="*/ 247008 h 6858000"/>
              <a:gd name="connsiteX849" fmla="*/ 5210104 w 7467600"/>
              <a:gd name="connsiteY849" fmla="*/ 228123 h 6858000"/>
              <a:gd name="connsiteX850" fmla="*/ 5261015 w 7467600"/>
              <a:gd name="connsiteY850" fmla="*/ 227087 h 6858000"/>
              <a:gd name="connsiteX851" fmla="*/ 5861181 w 7467600"/>
              <a:gd name="connsiteY851" fmla="*/ 143093 h 6858000"/>
              <a:gd name="connsiteX852" fmla="*/ 5961252 w 7467600"/>
              <a:gd name="connsiteY852" fmla="*/ 114820 h 6858000"/>
              <a:gd name="connsiteX853" fmla="*/ 5944437 w 7467600"/>
              <a:gd name="connsiteY853" fmla="*/ 113829 h 6858000"/>
              <a:gd name="connsiteX854" fmla="*/ 3882765 w 7467600"/>
              <a:gd name="connsiteY854" fmla="*/ 0 h 6858000"/>
              <a:gd name="connsiteX855" fmla="*/ 3995099 w 7467600"/>
              <a:gd name="connsiteY855" fmla="*/ 0 h 6858000"/>
              <a:gd name="connsiteX856" fmla="*/ 4163818 w 7467600"/>
              <a:gd name="connsiteY856" fmla="*/ 234104 h 6858000"/>
              <a:gd name="connsiteX857" fmla="*/ 4172099 w 7467600"/>
              <a:gd name="connsiteY857" fmla="*/ 234207 h 6858000"/>
              <a:gd name="connsiteX858" fmla="*/ 4784282 w 7467600"/>
              <a:gd name="connsiteY858" fmla="*/ 276561 h 6858000"/>
              <a:gd name="connsiteX859" fmla="*/ 4801687 w 7467600"/>
              <a:gd name="connsiteY859" fmla="*/ 267764 h 6858000"/>
              <a:gd name="connsiteX860" fmla="*/ 6082788 w 7467600"/>
              <a:gd name="connsiteY860" fmla="*/ 64119 h 6858000"/>
              <a:gd name="connsiteX861" fmla="*/ 6099442 w 7467600"/>
              <a:gd name="connsiteY861" fmla="*/ 82568 h 6858000"/>
              <a:gd name="connsiteX862" fmla="*/ 4804137 w 7467600"/>
              <a:gd name="connsiteY862" fmla="*/ 320931 h 6858000"/>
              <a:gd name="connsiteX863" fmla="*/ 4227047 w 7467600"/>
              <a:gd name="connsiteY863" fmla="*/ 313415 h 6858000"/>
              <a:gd name="connsiteX864" fmla="*/ 4346041 w 7467600"/>
              <a:gd name="connsiteY864" fmla="*/ 456086 h 6858000"/>
              <a:gd name="connsiteX865" fmla="*/ 4870967 w 7467600"/>
              <a:gd name="connsiteY865" fmla="*/ 963061 h 6858000"/>
              <a:gd name="connsiteX866" fmla="*/ 4889647 w 7467600"/>
              <a:gd name="connsiteY866" fmla="*/ 957147 h 6858000"/>
              <a:gd name="connsiteX867" fmla="*/ 5422504 w 7467600"/>
              <a:gd name="connsiteY867" fmla="*/ 805191 h 6858000"/>
              <a:gd name="connsiteX868" fmla="*/ 6087656 w 7467600"/>
              <a:gd name="connsiteY868" fmla="*/ 826703 h 6858000"/>
              <a:gd name="connsiteX869" fmla="*/ 6058717 w 7467600"/>
              <a:gd name="connsiteY869" fmla="*/ 865992 h 6858000"/>
              <a:gd name="connsiteX870" fmla="*/ 4974153 w 7467600"/>
              <a:gd name="connsiteY870" fmla="*/ 1045456 h 6858000"/>
              <a:gd name="connsiteX871" fmla="*/ 5627835 w 7467600"/>
              <a:gd name="connsiteY871" fmla="*/ 1472077 h 6858000"/>
              <a:gd name="connsiteX872" fmla="*/ 5629817 w 7467600"/>
              <a:gd name="connsiteY872" fmla="*/ 1471412 h 6858000"/>
              <a:gd name="connsiteX873" fmla="*/ 5634124 w 7467600"/>
              <a:gd name="connsiteY873" fmla="*/ 1470572 h 6858000"/>
              <a:gd name="connsiteX874" fmla="*/ 5755832 w 7467600"/>
              <a:gd name="connsiteY874" fmla="*/ 1383886 h 6858000"/>
              <a:gd name="connsiteX875" fmla="*/ 6014186 w 7467600"/>
              <a:gd name="connsiteY875" fmla="*/ 1279799 h 6858000"/>
              <a:gd name="connsiteX876" fmla="*/ 6901619 w 7467600"/>
              <a:gd name="connsiteY876" fmla="*/ 1047874 h 6858000"/>
              <a:gd name="connsiteX877" fmla="*/ 6931566 w 7467600"/>
              <a:gd name="connsiteY877" fmla="*/ 1062034 h 6858000"/>
              <a:gd name="connsiteX878" fmla="*/ 5790982 w 7467600"/>
              <a:gd name="connsiteY878" fmla="*/ 1561380 h 6858000"/>
              <a:gd name="connsiteX879" fmla="*/ 6188971 w 7467600"/>
              <a:gd name="connsiteY879" fmla="*/ 1755168 h 6858000"/>
              <a:gd name="connsiteX880" fmla="*/ 6202446 w 7467600"/>
              <a:gd name="connsiteY880" fmla="*/ 1752268 h 6858000"/>
              <a:gd name="connsiteX881" fmla="*/ 7179560 w 7467600"/>
              <a:gd name="connsiteY881" fmla="*/ 1467551 h 6858000"/>
              <a:gd name="connsiteX882" fmla="*/ 7158730 w 7467600"/>
              <a:gd name="connsiteY882" fmla="*/ 1507835 h 6858000"/>
              <a:gd name="connsiteX883" fmla="*/ 6326959 w 7467600"/>
              <a:gd name="connsiteY883" fmla="*/ 1817686 h 6858000"/>
              <a:gd name="connsiteX884" fmla="*/ 6537433 w 7467600"/>
              <a:gd name="connsiteY884" fmla="*/ 1907790 h 6858000"/>
              <a:gd name="connsiteX885" fmla="*/ 6550221 w 7467600"/>
              <a:gd name="connsiteY885" fmla="*/ 1910729 h 6858000"/>
              <a:gd name="connsiteX886" fmla="*/ 6964438 w 7467600"/>
              <a:gd name="connsiteY886" fmla="*/ 2209505 h 6858000"/>
              <a:gd name="connsiteX887" fmla="*/ 7367862 w 7467600"/>
              <a:gd name="connsiteY887" fmla="*/ 2806833 h 6858000"/>
              <a:gd name="connsiteX888" fmla="*/ 7364329 w 7467600"/>
              <a:gd name="connsiteY888" fmla="*/ 2826907 h 6858000"/>
              <a:gd name="connsiteX889" fmla="*/ 7290545 w 7467600"/>
              <a:gd name="connsiteY889" fmla="*/ 2850663 h 6858000"/>
              <a:gd name="connsiteX890" fmla="*/ 6472036 w 7467600"/>
              <a:gd name="connsiteY890" fmla="*/ 1959003 h 6858000"/>
              <a:gd name="connsiteX891" fmla="*/ 5792897 w 7467600"/>
              <a:gd name="connsiteY891" fmla="*/ 1647747 h 6858000"/>
              <a:gd name="connsiteX892" fmla="*/ 5842751 w 7467600"/>
              <a:gd name="connsiteY892" fmla="*/ 1816112 h 6858000"/>
              <a:gd name="connsiteX893" fmla="*/ 5847424 w 7467600"/>
              <a:gd name="connsiteY893" fmla="*/ 1815776 h 6858000"/>
              <a:gd name="connsiteX894" fmla="*/ 6399821 w 7467600"/>
              <a:gd name="connsiteY894" fmla="*/ 2344799 h 6858000"/>
              <a:gd name="connsiteX895" fmla="*/ 6323232 w 7467600"/>
              <a:gd name="connsiteY895" fmla="*/ 2389634 h 6858000"/>
              <a:gd name="connsiteX896" fmla="*/ 5942958 w 7467600"/>
              <a:gd name="connsiteY896" fmla="*/ 2077708 h 6858000"/>
              <a:gd name="connsiteX897" fmla="*/ 5921559 w 7467600"/>
              <a:gd name="connsiteY897" fmla="*/ 2378596 h 6858000"/>
              <a:gd name="connsiteX898" fmla="*/ 5817651 w 7467600"/>
              <a:gd name="connsiteY898" fmla="*/ 3023919 h 6858000"/>
              <a:gd name="connsiteX899" fmla="*/ 5729634 w 7467600"/>
              <a:gd name="connsiteY899" fmla="*/ 3051849 h 6858000"/>
              <a:gd name="connsiteX900" fmla="*/ 5611018 w 7467600"/>
              <a:gd name="connsiteY900" fmla="*/ 2316769 h 6858000"/>
              <a:gd name="connsiteX901" fmla="*/ 5687608 w 7467600"/>
              <a:gd name="connsiteY901" fmla="*/ 2039972 h 6858000"/>
              <a:gd name="connsiteX902" fmla="*/ 5657554 w 7467600"/>
              <a:gd name="connsiteY902" fmla="*/ 1576445 h 6858000"/>
              <a:gd name="connsiteX903" fmla="*/ 5150475 w 7467600"/>
              <a:gd name="connsiteY903" fmla="*/ 1274012 h 6858000"/>
              <a:gd name="connsiteX904" fmla="*/ 5349142 w 7467600"/>
              <a:gd name="connsiteY904" fmla="*/ 2204405 h 6858000"/>
              <a:gd name="connsiteX905" fmla="*/ 5262214 w 7467600"/>
              <a:gd name="connsiteY905" fmla="*/ 2233836 h 6858000"/>
              <a:gd name="connsiteX906" fmla="*/ 4981539 w 7467600"/>
              <a:gd name="connsiteY906" fmla="*/ 1542201 h 6858000"/>
              <a:gd name="connsiteX907" fmla="*/ 4958461 w 7467600"/>
              <a:gd name="connsiteY907" fmla="*/ 1136957 h 6858000"/>
              <a:gd name="connsiteX908" fmla="*/ 4655015 w 7467600"/>
              <a:gd name="connsiteY908" fmla="*/ 891426 h 6858000"/>
              <a:gd name="connsiteX909" fmla="*/ 4348002 w 7467600"/>
              <a:gd name="connsiteY909" fmla="*/ 2205895 h 6858000"/>
              <a:gd name="connsiteX910" fmla="*/ 4262250 w 7467600"/>
              <a:gd name="connsiteY910" fmla="*/ 2219972 h 6858000"/>
              <a:gd name="connsiteX911" fmla="*/ 4550611 w 7467600"/>
              <a:gd name="connsiteY911" fmla="*/ 817540 h 6858000"/>
              <a:gd name="connsiteX912" fmla="*/ 4564418 w 7467600"/>
              <a:gd name="connsiteY912" fmla="*/ 808293 h 6858000"/>
              <a:gd name="connsiteX913" fmla="*/ 4266388 w 7467600"/>
              <a:gd name="connsiteY913" fmla="*/ 500083 h 6858000"/>
              <a:gd name="connsiteX914" fmla="*/ 4032842 w 7467600"/>
              <a:gd name="connsiteY914" fmla="*/ 211809 h 6858000"/>
              <a:gd name="connsiteX915" fmla="*/ 3882765 w 7467600"/>
              <a:gd name="connsiteY915" fmla="*/ 0 h 6858000"/>
              <a:gd name="connsiteX916" fmla="*/ 3721337 w 7467600"/>
              <a:gd name="connsiteY916" fmla="*/ 0 h 6858000"/>
              <a:gd name="connsiteX917" fmla="*/ 3797544 w 7467600"/>
              <a:gd name="connsiteY917" fmla="*/ 0 h 6858000"/>
              <a:gd name="connsiteX918" fmla="*/ 3775734 w 7467600"/>
              <a:gd name="connsiteY918" fmla="*/ 95131 h 6858000"/>
              <a:gd name="connsiteX919" fmla="*/ 3724807 w 7467600"/>
              <a:gd name="connsiteY919" fmla="*/ 272257 h 6858000"/>
              <a:gd name="connsiteX920" fmla="*/ 3726844 w 7467600"/>
              <a:gd name="connsiteY920" fmla="*/ 282988 h 6858000"/>
              <a:gd name="connsiteX921" fmla="*/ 3742664 w 7467600"/>
              <a:gd name="connsiteY921" fmla="*/ 279918 h 6858000"/>
              <a:gd name="connsiteX922" fmla="*/ 4103910 w 7467600"/>
              <a:gd name="connsiteY922" fmla="*/ 1161917 h 6858000"/>
              <a:gd name="connsiteX923" fmla="*/ 4020269 w 7467600"/>
              <a:gd name="connsiteY923" fmla="*/ 1200406 h 6858000"/>
              <a:gd name="connsiteX924" fmla="*/ 3674882 w 7467600"/>
              <a:gd name="connsiteY924" fmla="*/ 488524 h 6858000"/>
              <a:gd name="connsiteX925" fmla="*/ 3132682 w 7467600"/>
              <a:gd name="connsiteY925" fmla="*/ 1072284 h 6858000"/>
              <a:gd name="connsiteX926" fmla="*/ 2716346 w 7467600"/>
              <a:gd name="connsiteY926" fmla="*/ 1276376 h 6858000"/>
              <a:gd name="connsiteX927" fmla="*/ 2716772 w 7467600"/>
              <a:gd name="connsiteY927" fmla="*/ 1255462 h 6858000"/>
              <a:gd name="connsiteX928" fmla="*/ 3471096 w 7467600"/>
              <a:gd name="connsiteY928" fmla="*/ 437072 h 6858000"/>
              <a:gd name="connsiteX929" fmla="*/ 3639057 w 7467600"/>
              <a:gd name="connsiteY929" fmla="*/ 286334 h 6858000"/>
              <a:gd name="connsiteX930" fmla="*/ 3640309 w 7467600"/>
              <a:gd name="connsiteY930" fmla="*/ 284664 h 6858000"/>
              <a:gd name="connsiteX931" fmla="*/ 3646022 w 7467600"/>
              <a:gd name="connsiteY931" fmla="*/ 276711 h 6858000"/>
              <a:gd name="connsiteX932" fmla="*/ 3707943 w 7467600"/>
              <a:gd name="connsiteY932" fmla="*/ 65958 h 6858000"/>
              <a:gd name="connsiteX933" fmla="*/ 3721337 w 7467600"/>
              <a:gd name="connsiteY933" fmla="*/ 0 h 6858000"/>
              <a:gd name="connsiteX934" fmla="*/ 2867960 w 7467600"/>
              <a:gd name="connsiteY934" fmla="*/ 0 h 6858000"/>
              <a:gd name="connsiteX935" fmla="*/ 2926351 w 7467600"/>
              <a:gd name="connsiteY935" fmla="*/ 0 h 6858000"/>
              <a:gd name="connsiteX936" fmla="*/ 2902823 w 7467600"/>
              <a:gd name="connsiteY936" fmla="*/ 262929 h 6858000"/>
              <a:gd name="connsiteX937" fmla="*/ 2940663 w 7467600"/>
              <a:gd name="connsiteY937" fmla="*/ 140884 h 6858000"/>
              <a:gd name="connsiteX938" fmla="*/ 2947039 w 7467600"/>
              <a:gd name="connsiteY938" fmla="*/ 122524 h 6858000"/>
              <a:gd name="connsiteX939" fmla="*/ 2984316 w 7467600"/>
              <a:gd name="connsiteY939" fmla="*/ 0 h 6858000"/>
              <a:gd name="connsiteX940" fmla="*/ 3016114 w 7467600"/>
              <a:gd name="connsiteY940" fmla="*/ 0 h 6858000"/>
              <a:gd name="connsiteX941" fmla="*/ 2979949 w 7467600"/>
              <a:gd name="connsiteY941" fmla="*/ 119274 h 6858000"/>
              <a:gd name="connsiteX942" fmla="*/ 3023879 w 7467600"/>
              <a:gd name="connsiteY942" fmla="*/ 0 h 6858000"/>
              <a:gd name="connsiteX943" fmla="*/ 3105400 w 7467600"/>
              <a:gd name="connsiteY943" fmla="*/ 0 h 6858000"/>
              <a:gd name="connsiteX944" fmla="*/ 3094669 w 7467600"/>
              <a:gd name="connsiteY944" fmla="*/ 30308 h 6858000"/>
              <a:gd name="connsiteX945" fmla="*/ 2901945 w 7467600"/>
              <a:gd name="connsiteY945" fmla="*/ 466538 h 6858000"/>
              <a:gd name="connsiteX946" fmla="*/ 2815209 w 7467600"/>
              <a:gd name="connsiteY946" fmla="*/ 497361 h 6858000"/>
              <a:gd name="connsiteX947" fmla="*/ 2844845 w 7467600"/>
              <a:gd name="connsiteY947" fmla="*/ 127638 h 6858000"/>
              <a:gd name="connsiteX948" fmla="*/ 2867960 w 7467600"/>
              <a:gd name="connsiteY948" fmla="*/ 0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1057230 w 7467600"/>
              <a:gd name="connsiteY974" fmla="*/ 0 h 6858000"/>
              <a:gd name="connsiteX975" fmla="*/ 43151 w 7467600"/>
              <a:gd name="connsiteY975" fmla="*/ 0 h 6858000"/>
              <a:gd name="connsiteX976" fmla="*/ 95283 w 7467600"/>
              <a:gd name="connsiteY976" fmla="*/ 0 h 6858000"/>
              <a:gd name="connsiteX977" fmla="*/ 300708 w 7467600"/>
              <a:gd name="connsiteY977" fmla="*/ 154571 h 6858000"/>
              <a:gd name="connsiteX978" fmla="*/ 530414 w 7467600"/>
              <a:gd name="connsiteY978" fmla="*/ 354673 h 6858000"/>
              <a:gd name="connsiteX979" fmla="*/ 333785 w 7467600"/>
              <a:gd name="connsiteY979" fmla="*/ 161564 h 6858000"/>
              <a:gd name="connsiteX980" fmla="*/ 147005 w 7467600"/>
              <a:gd name="connsiteY980" fmla="*/ 0 h 6858000"/>
              <a:gd name="connsiteX981" fmla="*/ 272509 w 7467600"/>
              <a:gd name="connsiteY981" fmla="*/ 0 h 6858000"/>
              <a:gd name="connsiteX982" fmla="*/ 326276 w 7467600"/>
              <a:gd name="connsiteY982" fmla="*/ 45847 h 6858000"/>
              <a:gd name="connsiteX983" fmla="*/ 823759 w 7467600"/>
              <a:gd name="connsiteY983" fmla="*/ 574145 h 6858000"/>
              <a:gd name="connsiteX984" fmla="*/ 811254 w 7467600"/>
              <a:gd name="connsiteY984" fmla="*/ 665546 h 6858000"/>
              <a:gd name="connsiteX985" fmla="*/ 154042 w 7467600"/>
              <a:gd name="connsiteY985" fmla="*/ 261522 h 6858000"/>
              <a:gd name="connsiteX986" fmla="*/ 13550 w 7467600"/>
              <a:gd name="connsiteY986" fmla="*/ 158423 h 6858000"/>
              <a:gd name="connsiteX987" fmla="*/ 0 w 7467600"/>
              <a:gd name="connsiteY987" fmla="*/ 146618 h 6858000"/>
              <a:gd name="connsiteX988" fmla="*/ 0 w 7467600"/>
              <a:gd name="connsiteY988" fmla="*/ 59161 h 6858000"/>
              <a:gd name="connsiteX989" fmla="*/ 45427 w 7467600"/>
              <a:gd name="connsiteY989" fmla="*/ 101078 h 6858000"/>
              <a:gd name="connsiteX990" fmla="*/ 630103 w 7467600"/>
              <a:gd name="connsiteY990" fmla="*/ 485885 h 6858000"/>
              <a:gd name="connsiteX991" fmla="*/ 532040 w 7467600"/>
              <a:gd name="connsiteY991" fmla="*/ 399359 h 6858000"/>
              <a:gd name="connsiteX992" fmla="*/ 517618 w 7467600"/>
              <a:gd name="connsiteY992" fmla="*/ 385726 h 6858000"/>
              <a:gd name="connsiteX993" fmla="*/ 285074 w 7467600"/>
              <a:gd name="connsiteY993" fmla="*/ 182755 h 6858000"/>
              <a:gd name="connsiteX994" fmla="*/ 43151 w 7467600"/>
              <a:gd name="connsiteY99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77736 h 6858000"/>
              <a:gd name="connsiteX138" fmla="*/ 1903353 w 7467600"/>
              <a:gd name="connsiteY138" fmla="*/ 5044827 h 6858000"/>
              <a:gd name="connsiteX139" fmla="*/ 1936931 w 7467600"/>
              <a:gd name="connsiteY139" fmla="*/ 5093954 h 6858000"/>
              <a:gd name="connsiteX140" fmla="*/ 2195868 w 7467600"/>
              <a:gd name="connsiteY140" fmla="*/ 5396574 h 6858000"/>
              <a:gd name="connsiteX141" fmla="*/ 2088852 w 7467600"/>
              <a:gd name="connsiteY141" fmla="*/ 5166123 h 6858000"/>
              <a:gd name="connsiteX142" fmla="*/ 1958241 w 7467600"/>
              <a:gd name="connsiteY142" fmla="*/ 5067955 h 6858000"/>
              <a:gd name="connsiteX143" fmla="*/ 1903353 w 7467600"/>
              <a:gd name="connsiteY143" fmla="*/ 5044827 h 6858000"/>
              <a:gd name="connsiteX144" fmla="*/ 1979378 w 7467600"/>
              <a:gd name="connsiteY144" fmla="*/ 4769504 h 6858000"/>
              <a:gd name="connsiteX145" fmla="*/ 2882120 w 7467600"/>
              <a:gd name="connsiteY145" fmla="*/ 5064547 h 6858000"/>
              <a:gd name="connsiteX146" fmla="*/ 2793103 w 7467600"/>
              <a:gd name="connsiteY146" fmla="*/ 5039699 h 6858000"/>
              <a:gd name="connsiteX147" fmla="*/ 2770041 w 7467600"/>
              <a:gd name="connsiteY147" fmla="*/ 5033634 h 6858000"/>
              <a:gd name="connsiteX148" fmla="*/ 1979378 w 7467600"/>
              <a:gd name="connsiteY148" fmla="*/ 4769504 h 6858000"/>
              <a:gd name="connsiteX149" fmla="*/ 1927410 w 7467600"/>
              <a:gd name="connsiteY149" fmla="*/ 4716164 h 6858000"/>
              <a:gd name="connsiteX150" fmla="*/ 1959587 w 7467600"/>
              <a:gd name="connsiteY150" fmla="*/ 4728849 h 6858000"/>
              <a:gd name="connsiteX151" fmla="*/ 2777707 w 7467600"/>
              <a:gd name="connsiteY151" fmla="*/ 5003991 h 6858000"/>
              <a:gd name="connsiteX152" fmla="*/ 2800768 w 7467600"/>
              <a:gd name="connsiteY152" fmla="*/ 5010056 h 6858000"/>
              <a:gd name="connsiteX153" fmla="*/ 2879408 w 7467600"/>
              <a:gd name="connsiteY153" fmla="*/ 5031590 h 6858000"/>
              <a:gd name="connsiteX154" fmla="*/ 2862295 w 7467600"/>
              <a:gd name="connsiteY154" fmla="*/ 5022958 h 6858000"/>
              <a:gd name="connsiteX155" fmla="*/ 2813343 w 7467600"/>
              <a:gd name="connsiteY155" fmla="*/ 4998369 h 6858000"/>
              <a:gd name="connsiteX156" fmla="*/ 2646245 w 7467600"/>
              <a:gd name="connsiteY156" fmla="*/ 4930999 h 6858000"/>
              <a:gd name="connsiteX157" fmla="*/ 1999243 w 7467600"/>
              <a:gd name="connsiteY157" fmla="*/ 4730524 h 6858000"/>
              <a:gd name="connsiteX158" fmla="*/ 1979527 w 7467600"/>
              <a:gd name="connsiteY158" fmla="*/ 4726651 h 6858000"/>
              <a:gd name="connsiteX159" fmla="*/ 1927410 w 7467600"/>
              <a:gd name="connsiteY159" fmla="*/ 4716164 h 6858000"/>
              <a:gd name="connsiteX160" fmla="*/ 1997014 w 7467600"/>
              <a:gd name="connsiteY160" fmla="*/ 4698007 h 6858000"/>
              <a:gd name="connsiteX161" fmla="*/ 2005458 w 7467600"/>
              <a:gd name="connsiteY161" fmla="*/ 4699540 h 6858000"/>
              <a:gd name="connsiteX162" fmla="*/ 2657186 w 7467600"/>
              <a:gd name="connsiteY162" fmla="*/ 4901687 h 6858000"/>
              <a:gd name="connsiteX163" fmla="*/ 2826662 w 7467600"/>
              <a:gd name="connsiteY163" fmla="*/ 4970362 h 6858000"/>
              <a:gd name="connsiteX164" fmla="*/ 2876100 w 7467600"/>
              <a:gd name="connsiteY164" fmla="*/ 4995397 h 6858000"/>
              <a:gd name="connsiteX165" fmla="*/ 3042600 w 7467600"/>
              <a:gd name="connsiteY165" fmla="*/ 5059532 h 6858000"/>
              <a:gd name="connsiteX166" fmla="*/ 1997014 w 7467600"/>
              <a:gd name="connsiteY166" fmla="*/ 4698007 h 6858000"/>
              <a:gd name="connsiteX167" fmla="*/ 2305292 w 7467600"/>
              <a:gd name="connsiteY167" fmla="*/ 4219492 h 6858000"/>
              <a:gd name="connsiteX168" fmla="*/ 3360922 w 7467600"/>
              <a:gd name="connsiteY168" fmla="*/ 4529373 h 6858000"/>
              <a:gd name="connsiteX169" fmla="*/ 3492420 w 7467600"/>
              <a:gd name="connsiteY169" fmla="*/ 4510145 h 6858000"/>
              <a:gd name="connsiteX170" fmla="*/ 3364086 w 7467600"/>
              <a:gd name="connsiteY170" fmla="*/ 4480340 h 6858000"/>
              <a:gd name="connsiteX171" fmla="*/ 3225818 w 7467600"/>
              <a:gd name="connsiteY171" fmla="*/ 4411822 h 6858000"/>
              <a:gd name="connsiteX172" fmla="*/ 3129696 w 7467600"/>
              <a:gd name="connsiteY172" fmla="*/ 4360704 h 6858000"/>
              <a:gd name="connsiteX173" fmla="*/ 2814545 w 7467600"/>
              <a:gd name="connsiteY173" fmla="*/ 4282955 h 6858000"/>
              <a:gd name="connsiteX174" fmla="*/ 2305292 w 7467600"/>
              <a:gd name="connsiteY174" fmla="*/ 4219492 h 6858000"/>
              <a:gd name="connsiteX175" fmla="*/ 2626982 w 7467600"/>
              <a:gd name="connsiteY175" fmla="*/ 4206450 h 6858000"/>
              <a:gd name="connsiteX176" fmla="*/ 2490617 w 7467600"/>
              <a:gd name="connsiteY176" fmla="*/ 4206951 h 6858000"/>
              <a:gd name="connsiteX177" fmla="*/ 2819869 w 7467600"/>
              <a:gd name="connsiteY177" fmla="*/ 4252936 h 6858000"/>
              <a:gd name="connsiteX178" fmla="*/ 3143018 w 7467600"/>
              <a:gd name="connsiteY178" fmla="*/ 4332698 h 6858000"/>
              <a:gd name="connsiteX179" fmla="*/ 3241520 w 7467600"/>
              <a:gd name="connsiteY179" fmla="*/ 4385112 h 6858000"/>
              <a:gd name="connsiteX180" fmla="*/ 3374575 w 7467600"/>
              <a:gd name="connsiteY180" fmla="*/ 4451517 h 6858000"/>
              <a:gd name="connsiteX181" fmla="*/ 3505221 w 7467600"/>
              <a:gd name="connsiteY181" fmla="*/ 4480757 h 6858000"/>
              <a:gd name="connsiteX182" fmla="*/ 2626982 w 7467600"/>
              <a:gd name="connsiteY182" fmla="*/ 4206450 h 6858000"/>
              <a:gd name="connsiteX183" fmla="*/ 1310106 w 7467600"/>
              <a:gd name="connsiteY183" fmla="*/ 3943217 h 6858000"/>
              <a:gd name="connsiteX184" fmla="*/ 854994 w 7467600"/>
              <a:gd name="connsiteY184" fmla="*/ 4399136 h 6858000"/>
              <a:gd name="connsiteX185" fmla="*/ 742462 w 7467600"/>
              <a:gd name="connsiteY185" fmla="*/ 4594648 h 6858000"/>
              <a:gd name="connsiteX186" fmla="*/ 820602 w 7467600"/>
              <a:gd name="connsiteY186" fmla="*/ 4485915 h 6858000"/>
              <a:gd name="connsiteX187" fmla="*/ 878295 w 7467600"/>
              <a:gd name="connsiteY187" fmla="*/ 4403594 h 6858000"/>
              <a:gd name="connsiteX188" fmla="*/ 1240607 w 7467600"/>
              <a:gd name="connsiteY188" fmla="*/ 4010401 h 6858000"/>
              <a:gd name="connsiteX189" fmla="*/ 1310106 w 7467600"/>
              <a:gd name="connsiteY189" fmla="*/ 3943217 h 6858000"/>
              <a:gd name="connsiteX190" fmla="*/ 1423113 w 7467600"/>
              <a:gd name="connsiteY190" fmla="*/ 3874565 h 6858000"/>
              <a:gd name="connsiteX191" fmla="*/ 1260565 w 7467600"/>
              <a:gd name="connsiteY191" fmla="*/ 4031982 h 6858000"/>
              <a:gd name="connsiteX192" fmla="*/ 901900 w 7467600"/>
              <a:gd name="connsiteY192" fmla="*/ 4421236 h 6858000"/>
              <a:gd name="connsiteX193" fmla="*/ 845044 w 7467600"/>
              <a:gd name="connsiteY193" fmla="*/ 4502436 h 6858000"/>
              <a:gd name="connsiteX194" fmla="*/ 685926 w 7467600"/>
              <a:gd name="connsiteY194" fmla="*/ 4703069 h 6858000"/>
              <a:gd name="connsiteX195" fmla="*/ 684248 w 7467600"/>
              <a:gd name="connsiteY195" fmla="*/ 4706721 h 6858000"/>
              <a:gd name="connsiteX196" fmla="*/ 1423113 w 7467600"/>
              <a:gd name="connsiteY196" fmla="*/ 3874565 h 6858000"/>
              <a:gd name="connsiteX197" fmla="*/ 3316479 w 7467600"/>
              <a:gd name="connsiteY197" fmla="*/ 3872136 h 6858000"/>
              <a:gd name="connsiteX198" fmla="*/ 3546806 w 7467600"/>
              <a:gd name="connsiteY198" fmla="*/ 4356139 h 6858000"/>
              <a:gd name="connsiteX199" fmla="*/ 3364433 w 7467600"/>
              <a:gd name="connsiteY199" fmla="*/ 3953121 h 6858000"/>
              <a:gd name="connsiteX200" fmla="*/ 3316479 w 7467600"/>
              <a:gd name="connsiteY200" fmla="*/ 3872136 h 6858000"/>
              <a:gd name="connsiteX201" fmla="*/ 3291335 w 7467600"/>
              <a:gd name="connsiteY201" fmla="*/ 3767420 h 6858000"/>
              <a:gd name="connsiteX202" fmla="*/ 3390805 w 7467600"/>
              <a:gd name="connsiteY202" fmla="*/ 3937163 h 6858000"/>
              <a:gd name="connsiteX203" fmla="*/ 3579062 w 7467600"/>
              <a:gd name="connsiteY203" fmla="*/ 4359040 h 6858000"/>
              <a:gd name="connsiteX204" fmla="*/ 3467355 w 7467600"/>
              <a:gd name="connsiteY204" fmla="*/ 3988130 h 6858000"/>
              <a:gd name="connsiteX205" fmla="*/ 3310753 w 7467600"/>
              <a:gd name="connsiteY205" fmla="*/ 3787140 h 6858000"/>
              <a:gd name="connsiteX206" fmla="*/ 3291335 w 7467600"/>
              <a:gd name="connsiteY206" fmla="*/ 3767420 h 6858000"/>
              <a:gd name="connsiteX207" fmla="*/ 1635889 w 7467600"/>
              <a:gd name="connsiteY207" fmla="*/ 3709494 h 6858000"/>
              <a:gd name="connsiteX208" fmla="*/ 1634800 w 7467600"/>
              <a:gd name="connsiteY208" fmla="*/ 3731111 h 6858000"/>
              <a:gd name="connsiteX209" fmla="*/ 1635889 w 7467600"/>
              <a:gd name="connsiteY209" fmla="*/ 3709494 h 6858000"/>
              <a:gd name="connsiteX210" fmla="*/ 1510397 w 7467600"/>
              <a:gd name="connsiteY210" fmla="*/ 3684705 h 6858000"/>
              <a:gd name="connsiteX211" fmla="*/ 1146550 w 7467600"/>
              <a:gd name="connsiteY211" fmla="*/ 3802012 h 6858000"/>
              <a:gd name="connsiteX212" fmla="*/ 698834 w 7467600"/>
              <a:gd name="connsiteY212" fmla="*/ 3952272 h 6858000"/>
              <a:gd name="connsiteX213" fmla="*/ 34256 w 7467600"/>
              <a:gd name="connsiteY213" fmla="*/ 4347603 h 6858000"/>
              <a:gd name="connsiteX214" fmla="*/ 527241 w 7467600"/>
              <a:gd name="connsiteY214" fmla="*/ 4065078 h 6858000"/>
              <a:gd name="connsiteX215" fmla="*/ 1510397 w 7467600"/>
              <a:gd name="connsiteY215" fmla="*/ 3684705 h 6858000"/>
              <a:gd name="connsiteX216" fmla="*/ 1313114 w 7467600"/>
              <a:gd name="connsiteY216" fmla="*/ 3655216 h 6858000"/>
              <a:gd name="connsiteX217" fmla="*/ 1109304 w 7467600"/>
              <a:gd name="connsiteY217" fmla="*/ 3669030 h 6858000"/>
              <a:gd name="connsiteX218" fmla="*/ 8129 w 7467600"/>
              <a:gd name="connsiteY218" fmla="*/ 4330519 h 6858000"/>
              <a:gd name="connsiteX219" fmla="*/ 687572 w 7467600"/>
              <a:gd name="connsiteY219" fmla="*/ 3925629 h 6858000"/>
              <a:gd name="connsiteX220" fmla="*/ 1138365 w 7467600"/>
              <a:gd name="connsiteY220" fmla="*/ 3774515 h 6858000"/>
              <a:gd name="connsiteX221" fmla="*/ 1505579 w 7467600"/>
              <a:gd name="connsiteY221" fmla="*/ 3655526 h 6858000"/>
              <a:gd name="connsiteX222" fmla="*/ 1313114 w 7467600"/>
              <a:gd name="connsiteY222" fmla="*/ 3655216 h 6858000"/>
              <a:gd name="connsiteX223" fmla="*/ 3655073 w 7467600"/>
              <a:gd name="connsiteY223" fmla="*/ 3650884 h 6858000"/>
              <a:gd name="connsiteX224" fmla="*/ 3989938 w 7467600"/>
              <a:gd name="connsiteY224" fmla="*/ 3991685 h 6858000"/>
              <a:gd name="connsiteX225" fmla="*/ 4393907 w 7467600"/>
              <a:gd name="connsiteY225" fmla="*/ 4261258 h 6858000"/>
              <a:gd name="connsiteX226" fmla="*/ 4648051 w 7467600"/>
              <a:gd name="connsiteY226" fmla="*/ 4374051 h 6858000"/>
              <a:gd name="connsiteX227" fmla="*/ 4383389 w 7467600"/>
              <a:gd name="connsiteY227" fmla="*/ 4184369 h 6858000"/>
              <a:gd name="connsiteX228" fmla="*/ 4165508 w 7467600"/>
              <a:gd name="connsiteY228" fmla="*/ 4035196 h 6858000"/>
              <a:gd name="connsiteX229" fmla="*/ 4068162 w 7467600"/>
              <a:gd name="connsiteY229" fmla="*/ 3953394 h 6858000"/>
              <a:gd name="connsiteX230" fmla="*/ 3981416 w 7467600"/>
              <a:gd name="connsiteY230" fmla="*/ 3880482 h 6858000"/>
              <a:gd name="connsiteX231" fmla="*/ 3800147 w 7467600"/>
              <a:gd name="connsiteY231" fmla="*/ 3749872 h 6858000"/>
              <a:gd name="connsiteX232" fmla="*/ 3655073 w 7467600"/>
              <a:gd name="connsiteY232" fmla="*/ 3650884 h 6858000"/>
              <a:gd name="connsiteX233" fmla="*/ 3670252 w 7467600"/>
              <a:gd name="connsiteY233" fmla="*/ 3622798 h 6858000"/>
              <a:gd name="connsiteX234" fmla="*/ 3817258 w 7467600"/>
              <a:gd name="connsiteY234" fmla="*/ 3723577 h 6858000"/>
              <a:gd name="connsiteX235" fmla="*/ 4000461 w 7467600"/>
              <a:gd name="connsiteY235" fmla="*/ 3855966 h 6858000"/>
              <a:gd name="connsiteX236" fmla="*/ 4088180 w 7467600"/>
              <a:gd name="connsiteY236" fmla="*/ 3929774 h 6858000"/>
              <a:gd name="connsiteX237" fmla="*/ 4184555 w 7467600"/>
              <a:gd name="connsiteY237" fmla="*/ 4010683 h 6858000"/>
              <a:gd name="connsiteX238" fmla="*/ 4399563 w 7467600"/>
              <a:gd name="connsiteY238" fmla="*/ 4158106 h 6858000"/>
              <a:gd name="connsiteX239" fmla="*/ 4684469 w 7467600"/>
              <a:gd name="connsiteY239" fmla="*/ 4364680 h 6858000"/>
              <a:gd name="connsiteX240" fmla="*/ 4690271 w 7467600"/>
              <a:gd name="connsiteY240" fmla="*/ 4370034 h 6858000"/>
              <a:gd name="connsiteX241" fmla="*/ 4136093 w 7467600"/>
              <a:gd name="connsiteY241" fmla="*/ 3858466 h 6858000"/>
              <a:gd name="connsiteX242" fmla="*/ 3670252 w 7467600"/>
              <a:gd name="connsiteY242" fmla="*/ 3622798 h 6858000"/>
              <a:gd name="connsiteX243" fmla="*/ 4440129 w 7467600"/>
              <a:gd name="connsiteY243" fmla="*/ 3448571 h 6858000"/>
              <a:gd name="connsiteX244" fmla="*/ 4856525 w 7467600"/>
              <a:gd name="connsiteY244" fmla="*/ 3915351 h 6858000"/>
              <a:gd name="connsiteX245" fmla="*/ 5059055 w 7467600"/>
              <a:gd name="connsiteY245" fmla="*/ 4108918 h 6858000"/>
              <a:gd name="connsiteX246" fmla="*/ 5290070 w 7467600"/>
              <a:gd name="connsiteY246" fmla="*/ 4263619 h 6858000"/>
              <a:gd name="connsiteX247" fmla="*/ 4834991 w 7467600"/>
              <a:gd name="connsiteY247" fmla="*/ 3830985 h 6858000"/>
              <a:gd name="connsiteX248" fmla="*/ 4440129 w 7467600"/>
              <a:gd name="connsiteY248" fmla="*/ 3448571 h 6858000"/>
              <a:gd name="connsiteX249" fmla="*/ 4441737 w 7467600"/>
              <a:gd name="connsiteY249" fmla="*/ 3399734 h 6858000"/>
              <a:gd name="connsiteX250" fmla="*/ 4431236 w 7467600"/>
              <a:gd name="connsiteY250" fmla="*/ 3400954 h 6858000"/>
              <a:gd name="connsiteX251" fmla="*/ 4557150 w 7467600"/>
              <a:gd name="connsiteY251" fmla="*/ 3510023 h 6858000"/>
              <a:gd name="connsiteX252" fmla="*/ 4856936 w 7467600"/>
              <a:gd name="connsiteY252" fmla="*/ 3809146 h 6858000"/>
              <a:gd name="connsiteX253" fmla="*/ 5111996 w 7467600"/>
              <a:gd name="connsiteY253" fmla="*/ 4065759 h 6858000"/>
              <a:gd name="connsiteX254" fmla="*/ 5388878 w 7467600"/>
              <a:gd name="connsiteY254" fmla="*/ 4300185 h 6858000"/>
              <a:gd name="connsiteX255" fmla="*/ 5425556 w 7467600"/>
              <a:gd name="connsiteY255" fmla="*/ 4308967 h 6858000"/>
              <a:gd name="connsiteX256" fmla="*/ 4943646 w 7467600"/>
              <a:gd name="connsiteY256" fmla="*/ 3822916 h 6858000"/>
              <a:gd name="connsiteX257" fmla="*/ 4594837 w 7467600"/>
              <a:gd name="connsiteY257" fmla="*/ 3532274 h 6858000"/>
              <a:gd name="connsiteX258" fmla="*/ 4441737 w 7467600"/>
              <a:gd name="connsiteY258" fmla="*/ 3399734 h 6858000"/>
              <a:gd name="connsiteX259" fmla="*/ 5425834 w 7467600"/>
              <a:gd name="connsiteY259" fmla="*/ 3162785 h 6858000"/>
              <a:gd name="connsiteX260" fmla="*/ 5401644 w 7467600"/>
              <a:gd name="connsiteY260" fmla="*/ 3617847 h 6858000"/>
              <a:gd name="connsiteX261" fmla="*/ 5467256 w 7467600"/>
              <a:gd name="connsiteY261" fmla="*/ 4175494 h 6858000"/>
              <a:gd name="connsiteX262" fmla="*/ 5448069 w 7467600"/>
              <a:gd name="connsiteY262" fmla="*/ 3567554 h 6858000"/>
              <a:gd name="connsiteX263" fmla="*/ 5425834 w 7467600"/>
              <a:gd name="connsiteY263" fmla="*/ 3162785 h 6858000"/>
              <a:gd name="connsiteX264" fmla="*/ 1318687 w 7467600"/>
              <a:gd name="connsiteY264" fmla="*/ 3113840 h 6858000"/>
              <a:gd name="connsiteX265" fmla="*/ 1066793 w 7467600"/>
              <a:gd name="connsiteY265" fmla="*/ 3212171 h 6858000"/>
              <a:gd name="connsiteX266" fmla="*/ 993319 w 7467600"/>
              <a:gd name="connsiteY266" fmla="*/ 3247648 h 6858000"/>
              <a:gd name="connsiteX267" fmla="*/ 853081 w 7467600"/>
              <a:gd name="connsiteY267" fmla="*/ 3312410 h 6858000"/>
              <a:gd name="connsiteX268" fmla="*/ 805957 w 7467600"/>
              <a:gd name="connsiteY268" fmla="*/ 3330443 h 6858000"/>
              <a:gd name="connsiteX269" fmla="*/ 1318687 w 7467600"/>
              <a:gd name="connsiteY269" fmla="*/ 3113840 h 6858000"/>
              <a:gd name="connsiteX270" fmla="*/ 5453702 w 7467600"/>
              <a:gd name="connsiteY270" fmla="*/ 3090882 h 6858000"/>
              <a:gd name="connsiteX271" fmla="*/ 5480135 w 7467600"/>
              <a:gd name="connsiteY271" fmla="*/ 3565802 h 6858000"/>
              <a:gd name="connsiteX272" fmla="*/ 5499023 w 7467600"/>
              <a:gd name="connsiteY272" fmla="*/ 4166310 h 6858000"/>
              <a:gd name="connsiteX273" fmla="*/ 5547022 w 7467600"/>
              <a:gd name="connsiteY273" fmla="*/ 3607838 h 6858000"/>
              <a:gd name="connsiteX274" fmla="*/ 5515964 w 7467600"/>
              <a:gd name="connsiteY274" fmla="*/ 3378541 h 6858000"/>
              <a:gd name="connsiteX275" fmla="*/ 5453702 w 7467600"/>
              <a:gd name="connsiteY275" fmla="*/ 3090882 h 6858000"/>
              <a:gd name="connsiteX276" fmla="*/ 1238695 w 7467600"/>
              <a:gd name="connsiteY276" fmla="*/ 3076820 h 6858000"/>
              <a:gd name="connsiteX277" fmla="*/ 716371 w 7467600"/>
              <a:gd name="connsiteY277" fmla="*/ 3293249 h 6858000"/>
              <a:gd name="connsiteX278" fmla="*/ 579522 w 7467600"/>
              <a:gd name="connsiteY278" fmla="*/ 3371759 h 6858000"/>
              <a:gd name="connsiteX279" fmla="*/ 600288 w 7467600"/>
              <a:gd name="connsiteY279" fmla="*/ 3365555 h 6858000"/>
              <a:gd name="connsiteX280" fmla="*/ 840692 w 7467600"/>
              <a:gd name="connsiteY280" fmla="*/ 3284921 h 6858000"/>
              <a:gd name="connsiteX281" fmla="*/ 979248 w 7467600"/>
              <a:gd name="connsiteY281" fmla="*/ 3221003 h 6858000"/>
              <a:gd name="connsiteX282" fmla="*/ 1053282 w 7467600"/>
              <a:gd name="connsiteY282" fmla="*/ 3185247 h 6858000"/>
              <a:gd name="connsiteX283" fmla="*/ 1320603 w 7467600"/>
              <a:gd name="connsiteY283" fmla="*/ 3081281 h 6858000"/>
              <a:gd name="connsiteX284" fmla="*/ 1238695 w 7467600"/>
              <a:gd name="connsiteY284" fmla="*/ 3076820 h 6858000"/>
              <a:gd name="connsiteX285" fmla="*/ 5425627 w 7467600"/>
              <a:gd name="connsiteY285" fmla="*/ 2954192 h 6858000"/>
              <a:gd name="connsiteX286" fmla="*/ 5470770 w 7467600"/>
              <a:gd name="connsiteY286" fmla="*/ 3005435 h 6858000"/>
              <a:gd name="connsiteX287" fmla="*/ 5519779 w 7467600"/>
              <a:gd name="connsiteY287" fmla="*/ 4359223 h 6858000"/>
              <a:gd name="connsiteX288" fmla="*/ 5520293 w 7467600"/>
              <a:gd name="connsiteY288" fmla="*/ 4360602 h 6858000"/>
              <a:gd name="connsiteX289" fmla="*/ 5767221 w 7467600"/>
              <a:gd name="connsiteY289" fmla="*/ 4665564 h 6858000"/>
              <a:gd name="connsiteX290" fmla="*/ 6937169 w 7467600"/>
              <a:gd name="connsiteY290" fmla="*/ 4815941 h 6858000"/>
              <a:gd name="connsiteX291" fmla="*/ 6953922 w 7467600"/>
              <a:gd name="connsiteY291" fmla="*/ 4890068 h 6858000"/>
              <a:gd name="connsiteX292" fmla="*/ 6071359 w 7467600"/>
              <a:gd name="connsiteY292" fmla="*/ 4770770 h 6858000"/>
              <a:gd name="connsiteX293" fmla="*/ 6038839 w 7467600"/>
              <a:gd name="connsiteY293" fmla="*/ 4764474 h 6858000"/>
              <a:gd name="connsiteX294" fmla="*/ 6038706 w 7467600"/>
              <a:gd name="connsiteY294" fmla="*/ 4763847 h 6858000"/>
              <a:gd name="connsiteX295" fmla="*/ 6037784 w 7467600"/>
              <a:gd name="connsiteY295" fmla="*/ 4764270 h 6858000"/>
              <a:gd name="connsiteX296" fmla="*/ 6038839 w 7467600"/>
              <a:gd name="connsiteY296" fmla="*/ 4764474 h 6858000"/>
              <a:gd name="connsiteX297" fmla="*/ 6040338 w 7467600"/>
              <a:gd name="connsiteY297" fmla="*/ 4771418 h 6858000"/>
              <a:gd name="connsiteX298" fmla="*/ 6024488 w 7467600"/>
              <a:gd name="connsiteY298" fmla="*/ 4809903 h 6858000"/>
              <a:gd name="connsiteX299" fmla="*/ 5599771 w 7467600"/>
              <a:gd name="connsiteY299" fmla="*/ 5509652 h 6858000"/>
              <a:gd name="connsiteX300" fmla="*/ 5548843 w 7467600"/>
              <a:gd name="connsiteY300" fmla="*/ 5563845 h 6858000"/>
              <a:gd name="connsiteX301" fmla="*/ 5940952 w 7467600"/>
              <a:gd name="connsiteY301" fmla="*/ 6250028 h 6858000"/>
              <a:gd name="connsiteX302" fmla="*/ 6043441 w 7467600"/>
              <a:gd name="connsiteY302" fmla="*/ 6665847 h 6858000"/>
              <a:gd name="connsiteX303" fmla="*/ 6093432 w 7467600"/>
              <a:gd name="connsiteY303" fmla="*/ 6858000 h 6858000"/>
              <a:gd name="connsiteX304" fmla="*/ 6034344 w 7467600"/>
              <a:gd name="connsiteY304" fmla="*/ 6858000 h 6858000"/>
              <a:gd name="connsiteX305" fmla="*/ 6026679 w 7467600"/>
              <a:gd name="connsiteY305" fmla="*/ 6836959 h 6858000"/>
              <a:gd name="connsiteX306" fmla="*/ 5800441 w 7467600"/>
              <a:gd name="connsiteY306" fmla="*/ 6335286 h 6858000"/>
              <a:gd name="connsiteX307" fmla="*/ 5526562 w 7467600"/>
              <a:gd name="connsiteY307" fmla="*/ 5705388 h 6858000"/>
              <a:gd name="connsiteX308" fmla="*/ 5519640 w 7467600"/>
              <a:gd name="connsiteY308" fmla="*/ 5683774 h 6858000"/>
              <a:gd name="connsiteX309" fmla="*/ 5844559 w 7467600"/>
              <a:gd name="connsiteY309" fmla="*/ 6553349 h 6858000"/>
              <a:gd name="connsiteX310" fmla="*/ 5975994 w 7467600"/>
              <a:gd name="connsiteY310" fmla="*/ 6858000 h 6858000"/>
              <a:gd name="connsiteX311" fmla="*/ 5898547 w 7467600"/>
              <a:gd name="connsiteY311" fmla="*/ 6858000 h 6858000"/>
              <a:gd name="connsiteX312" fmla="*/ 5682041 w 7467600"/>
              <a:gd name="connsiteY312" fmla="*/ 6355860 h 6858000"/>
              <a:gd name="connsiteX313" fmla="*/ 5461758 w 7467600"/>
              <a:gd name="connsiteY313" fmla="*/ 5820220 h 6858000"/>
              <a:gd name="connsiteX314" fmla="*/ 5237282 w 7467600"/>
              <a:gd name="connsiteY314" fmla="*/ 6579086 h 6858000"/>
              <a:gd name="connsiteX315" fmla="*/ 5115009 w 7467600"/>
              <a:gd name="connsiteY315" fmla="*/ 6858000 h 6858000"/>
              <a:gd name="connsiteX316" fmla="*/ 5028074 w 7467600"/>
              <a:gd name="connsiteY316" fmla="*/ 6858000 h 6858000"/>
              <a:gd name="connsiteX317" fmla="*/ 5079508 w 7467600"/>
              <a:gd name="connsiteY317" fmla="*/ 6749074 h 6858000"/>
              <a:gd name="connsiteX318" fmla="*/ 5371846 w 7467600"/>
              <a:gd name="connsiteY318" fmla="*/ 5924413 h 6858000"/>
              <a:gd name="connsiteX319" fmla="*/ 5270512 w 7467600"/>
              <a:gd name="connsiteY319" fmla="*/ 6138975 h 6858000"/>
              <a:gd name="connsiteX320" fmla="*/ 5062409 w 7467600"/>
              <a:gd name="connsiteY320" fmla="*/ 6653544 h 6858000"/>
              <a:gd name="connsiteX321" fmla="*/ 5036628 w 7467600"/>
              <a:gd name="connsiteY321" fmla="*/ 6754247 h 6858000"/>
              <a:gd name="connsiteX322" fmla="*/ 5009112 w 7467600"/>
              <a:gd name="connsiteY322" fmla="*/ 6858000 h 6858000"/>
              <a:gd name="connsiteX323" fmla="*/ 4976679 w 7467600"/>
              <a:gd name="connsiteY323" fmla="*/ 6858000 h 6858000"/>
              <a:gd name="connsiteX324" fmla="*/ 5006537 w 7467600"/>
              <a:gd name="connsiteY324" fmla="*/ 6747068 h 6858000"/>
              <a:gd name="connsiteX325" fmla="*/ 5032723 w 7467600"/>
              <a:gd name="connsiteY325" fmla="*/ 6644957 h 6858000"/>
              <a:gd name="connsiteX326" fmla="*/ 5242949 w 7467600"/>
              <a:gd name="connsiteY326" fmla="*/ 6125175 h 6858000"/>
              <a:gd name="connsiteX327" fmla="*/ 5286321 w 7467600"/>
              <a:gd name="connsiteY327" fmla="*/ 6033555 h 6858000"/>
              <a:gd name="connsiteX328" fmla="*/ 5008210 w 7467600"/>
              <a:gd name="connsiteY328" fmla="*/ 6649194 h 6858000"/>
              <a:gd name="connsiteX329" fmla="*/ 4986321 w 7467600"/>
              <a:gd name="connsiteY329" fmla="*/ 6765687 h 6858000"/>
              <a:gd name="connsiteX330" fmla="*/ 4973474 w 7467600"/>
              <a:gd name="connsiteY330" fmla="*/ 6858000 h 6858000"/>
              <a:gd name="connsiteX331" fmla="*/ 4907178 w 7467600"/>
              <a:gd name="connsiteY331" fmla="*/ 6858000 h 6858000"/>
              <a:gd name="connsiteX332" fmla="*/ 4910810 w 7467600"/>
              <a:gd name="connsiteY332" fmla="*/ 6829660 h 6858000"/>
              <a:gd name="connsiteX333" fmla="*/ 4987461 w 7467600"/>
              <a:gd name="connsiteY333" fmla="*/ 6432994 h 6858000"/>
              <a:gd name="connsiteX334" fmla="*/ 5179262 w 7467600"/>
              <a:gd name="connsiteY334" fmla="*/ 6035044 h 6858000"/>
              <a:gd name="connsiteX335" fmla="*/ 4689678 w 7467600"/>
              <a:gd name="connsiteY335" fmla="*/ 6440241 h 6858000"/>
              <a:gd name="connsiteX336" fmla="*/ 4477543 w 7467600"/>
              <a:gd name="connsiteY336" fmla="*/ 6674836 h 6858000"/>
              <a:gd name="connsiteX337" fmla="*/ 4329957 w 7467600"/>
              <a:gd name="connsiteY337" fmla="*/ 6858000 h 6858000"/>
              <a:gd name="connsiteX338" fmla="*/ 4218595 w 7467600"/>
              <a:gd name="connsiteY338" fmla="*/ 6858000 h 6858000"/>
              <a:gd name="connsiteX339" fmla="*/ 4368888 w 7467600"/>
              <a:gd name="connsiteY339" fmla="*/ 6668412 h 6858000"/>
              <a:gd name="connsiteX340" fmla="*/ 4563091 w 7467600"/>
              <a:gd name="connsiteY340" fmla="*/ 6442508 h 6858000"/>
              <a:gd name="connsiteX341" fmla="*/ 5387324 w 7467600"/>
              <a:gd name="connsiteY341" fmla="*/ 5705830 h 6858000"/>
              <a:gd name="connsiteX342" fmla="*/ 5073620 w 7467600"/>
              <a:gd name="connsiteY342" fmla="*/ 5955437 h 6858000"/>
              <a:gd name="connsiteX343" fmla="*/ 4689789 w 7467600"/>
              <a:gd name="connsiteY343" fmla="*/ 6268382 h 6858000"/>
              <a:gd name="connsiteX344" fmla="*/ 4418722 w 7467600"/>
              <a:gd name="connsiteY344" fmla="*/ 6570886 h 6858000"/>
              <a:gd name="connsiteX345" fmla="*/ 4214944 w 7467600"/>
              <a:gd name="connsiteY345" fmla="*/ 6858000 h 6858000"/>
              <a:gd name="connsiteX346" fmla="*/ 4177898 w 7467600"/>
              <a:gd name="connsiteY346" fmla="*/ 6858000 h 6858000"/>
              <a:gd name="connsiteX347" fmla="*/ 4391597 w 7467600"/>
              <a:gd name="connsiteY347" fmla="*/ 6556370 h 6858000"/>
              <a:gd name="connsiteX348" fmla="*/ 4668889 w 7467600"/>
              <a:gd name="connsiteY348" fmla="*/ 6246399 h 6858000"/>
              <a:gd name="connsiteX349" fmla="*/ 5055427 w 7467600"/>
              <a:gd name="connsiteY349" fmla="*/ 5931476 h 6858000"/>
              <a:gd name="connsiteX350" fmla="*/ 5371814 w 7467600"/>
              <a:gd name="connsiteY350" fmla="*/ 5678975 h 6858000"/>
              <a:gd name="connsiteX351" fmla="*/ 4987918 w 7467600"/>
              <a:gd name="connsiteY351" fmla="*/ 5838701 h 6858000"/>
              <a:gd name="connsiteX352" fmla="*/ 4317146 w 7467600"/>
              <a:gd name="connsiteY352" fmla="*/ 6587716 h 6858000"/>
              <a:gd name="connsiteX353" fmla="*/ 4171627 w 7467600"/>
              <a:gd name="connsiteY353" fmla="*/ 6858000 h 6858000"/>
              <a:gd name="connsiteX354" fmla="*/ 4081585 w 7467600"/>
              <a:gd name="connsiteY354" fmla="*/ 6858000 h 6858000"/>
              <a:gd name="connsiteX355" fmla="*/ 4238603 w 7467600"/>
              <a:gd name="connsiteY355" fmla="*/ 6559341 h 6858000"/>
              <a:gd name="connsiteX356" fmla="*/ 4778333 w 7467600"/>
              <a:gd name="connsiteY356" fmla="*/ 5873626 h 6858000"/>
              <a:gd name="connsiteX357" fmla="*/ 5414185 w 7467600"/>
              <a:gd name="connsiteY357" fmla="*/ 5573882 h 6858000"/>
              <a:gd name="connsiteX358" fmla="*/ 5959648 w 7467600"/>
              <a:gd name="connsiteY358" fmla="*/ 4760797 h 6858000"/>
              <a:gd name="connsiteX359" fmla="*/ 5355019 w 7467600"/>
              <a:gd name="connsiteY359" fmla="*/ 4734672 h 6858000"/>
              <a:gd name="connsiteX360" fmla="*/ 5083565 w 7467600"/>
              <a:gd name="connsiteY360" fmla="*/ 5179121 h 6858000"/>
              <a:gd name="connsiteX361" fmla="*/ 4713577 w 7467600"/>
              <a:gd name="connsiteY361" fmla="*/ 5616803 h 6858000"/>
              <a:gd name="connsiteX362" fmla="*/ 3989559 w 7467600"/>
              <a:gd name="connsiteY362" fmla="*/ 6145945 h 6858000"/>
              <a:gd name="connsiteX363" fmla="*/ 3939824 w 7467600"/>
              <a:gd name="connsiteY363" fmla="*/ 6066900 h 6858000"/>
              <a:gd name="connsiteX364" fmla="*/ 4584537 w 7467600"/>
              <a:gd name="connsiteY364" fmla="*/ 5324826 h 6858000"/>
              <a:gd name="connsiteX365" fmla="*/ 5037105 w 7467600"/>
              <a:gd name="connsiteY365" fmla="*/ 5088765 h 6858000"/>
              <a:gd name="connsiteX366" fmla="*/ 5039930 w 7467600"/>
              <a:gd name="connsiteY366" fmla="*/ 5089585 h 6858000"/>
              <a:gd name="connsiteX367" fmla="*/ 5263764 w 7467600"/>
              <a:gd name="connsiteY367" fmla="*/ 4735525 h 6858000"/>
              <a:gd name="connsiteX368" fmla="*/ 4086300 w 7467600"/>
              <a:gd name="connsiteY368" fmla="*/ 4884599 h 6858000"/>
              <a:gd name="connsiteX369" fmla="*/ 4085485 w 7467600"/>
              <a:gd name="connsiteY369" fmla="*/ 4899070 h 6858000"/>
              <a:gd name="connsiteX370" fmla="*/ 3871915 w 7467600"/>
              <a:gd name="connsiteY370" fmla="*/ 5253645 h 6858000"/>
              <a:gd name="connsiteX371" fmla="*/ 3799374 w 7467600"/>
              <a:gd name="connsiteY371" fmla="*/ 5466127 h 6858000"/>
              <a:gd name="connsiteX372" fmla="*/ 3498850 w 7467600"/>
              <a:gd name="connsiteY372" fmla="*/ 6661888 h 6858000"/>
              <a:gd name="connsiteX373" fmla="*/ 3399216 w 7467600"/>
              <a:gd name="connsiteY373" fmla="*/ 6858000 h 6858000"/>
              <a:gd name="connsiteX374" fmla="*/ 3303688 w 7467600"/>
              <a:gd name="connsiteY374" fmla="*/ 6858000 h 6858000"/>
              <a:gd name="connsiteX375" fmla="*/ 3391774 w 7467600"/>
              <a:gd name="connsiteY375" fmla="*/ 6697181 h 6858000"/>
              <a:gd name="connsiteX376" fmla="*/ 3735540 w 7467600"/>
              <a:gd name="connsiteY376" fmla="*/ 5546923 h 6858000"/>
              <a:gd name="connsiteX377" fmla="*/ 3729438 w 7467600"/>
              <a:gd name="connsiteY377" fmla="*/ 5569058 h 6858000"/>
              <a:gd name="connsiteX378" fmla="*/ 3707782 w 7467600"/>
              <a:gd name="connsiteY378" fmla="*/ 5644908 h 6858000"/>
              <a:gd name="connsiteX379" fmla="*/ 3583827 w 7467600"/>
              <a:gd name="connsiteY379" fmla="*/ 6039215 h 6858000"/>
              <a:gd name="connsiteX380" fmla="*/ 3547861 w 7467600"/>
              <a:gd name="connsiteY380" fmla="*/ 6129609 h 6858000"/>
              <a:gd name="connsiteX381" fmla="*/ 3490905 w 7467600"/>
              <a:gd name="connsiteY381" fmla="*/ 6277660 h 6858000"/>
              <a:gd name="connsiteX382" fmla="*/ 3455859 w 7467600"/>
              <a:gd name="connsiteY382" fmla="*/ 6391301 h 6858000"/>
              <a:gd name="connsiteX383" fmla="*/ 3429112 w 7467600"/>
              <a:gd name="connsiteY383" fmla="*/ 6479469 h 6858000"/>
              <a:gd name="connsiteX384" fmla="*/ 3304862 w 7467600"/>
              <a:gd name="connsiteY384" fmla="*/ 6796476 h 6858000"/>
              <a:gd name="connsiteX385" fmla="*/ 3276071 w 7467600"/>
              <a:gd name="connsiteY385" fmla="*/ 6858000 h 6858000"/>
              <a:gd name="connsiteX386" fmla="*/ 3240805 w 7467600"/>
              <a:gd name="connsiteY386" fmla="*/ 6858000 h 6858000"/>
              <a:gd name="connsiteX387" fmla="*/ 3275917 w 7467600"/>
              <a:gd name="connsiteY387" fmla="*/ 6783192 h 6858000"/>
              <a:gd name="connsiteX388" fmla="*/ 3399358 w 7467600"/>
              <a:gd name="connsiteY388" fmla="*/ 6469011 h 6858000"/>
              <a:gd name="connsiteX389" fmla="*/ 3425650 w 7467600"/>
              <a:gd name="connsiteY389" fmla="*/ 6381333 h 6858000"/>
              <a:gd name="connsiteX390" fmla="*/ 3460661 w 7467600"/>
              <a:gd name="connsiteY390" fmla="*/ 6266763 h 6858000"/>
              <a:gd name="connsiteX391" fmla="*/ 3518021 w 7467600"/>
              <a:gd name="connsiteY391" fmla="*/ 6117298 h 6858000"/>
              <a:gd name="connsiteX392" fmla="*/ 3554035 w 7467600"/>
              <a:gd name="connsiteY392" fmla="*/ 6027832 h 6858000"/>
              <a:gd name="connsiteX393" fmla="*/ 3677174 w 7467600"/>
              <a:gd name="connsiteY393" fmla="*/ 5636351 h 6858000"/>
              <a:gd name="connsiteX394" fmla="*/ 3698819 w 7467600"/>
              <a:gd name="connsiteY394" fmla="*/ 5560503 h 6858000"/>
              <a:gd name="connsiteX395" fmla="*/ 3702094 w 7467600"/>
              <a:gd name="connsiteY395" fmla="*/ 5549194 h 6858000"/>
              <a:gd name="connsiteX396" fmla="*/ 3398355 w 7467600"/>
              <a:gd name="connsiteY396" fmla="*/ 6094603 h 6858000"/>
              <a:gd name="connsiteX397" fmla="*/ 3193941 w 7467600"/>
              <a:gd name="connsiteY397" fmla="*/ 6798775 h 6858000"/>
              <a:gd name="connsiteX398" fmla="*/ 3184140 w 7467600"/>
              <a:gd name="connsiteY398" fmla="*/ 6858000 h 6858000"/>
              <a:gd name="connsiteX399" fmla="*/ 3099978 w 7467600"/>
              <a:gd name="connsiteY399" fmla="*/ 6858000 h 6858000"/>
              <a:gd name="connsiteX400" fmla="*/ 3101556 w 7467600"/>
              <a:gd name="connsiteY400" fmla="*/ 6843337 h 6858000"/>
              <a:gd name="connsiteX401" fmla="*/ 3370162 w 7467600"/>
              <a:gd name="connsiteY401" fmla="*/ 5785550 h 6858000"/>
              <a:gd name="connsiteX402" fmla="*/ 3746477 w 7467600"/>
              <a:gd name="connsiteY402" fmla="*/ 5377889 h 6858000"/>
              <a:gd name="connsiteX403" fmla="*/ 3863399 w 7467600"/>
              <a:gd name="connsiteY403" fmla="*/ 5087257 h 6858000"/>
              <a:gd name="connsiteX404" fmla="*/ 3968712 w 7467600"/>
              <a:gd name="connsiteY404" fmla="*/ 4913989 h 6858000"/>
              <a:gd name="connsiteX405" fmla="*/ 2792390 w 7467600"/>
              <a:gd name="connsiteY405" fmla="*/ 5382974 h 6858000"/>
              <a:gd name="connsiteX406" fmla="*/ 2714982 w 7467600"/>
              <a:gd name="connsiteY406" fmla="*/ 5427051 h 6858000"/>
              <a:gd name="connsiteX407" fmla="*/ 2813361 w 7467600"/>
              <a:gd name="connsiteY407" fmla="*/ 6023912 h 6858000"/>
              <a:gd name="connsiteX408" fmla="*/ 2688430 w 7467600"/>
              <a:gd name="connsiteY408" fmla="*/ 6801564 h 6858000"/>
              <a:gd name="connsiteX409" fmla="*/ 2629626 w 7467600"/>
              <a:gd name="connsiteY409" fmla="*/ 6763394 h 6858000"/>
              <a:gd name="connsiteX410" fmla="*/ 2565328 w 7467600"/>
              <a:gd name="connsiteY410" fmla="*/ 5516399 h 6858000"/>
              <a:gd name="connsiteX411" fmla="*/ 1922999 w 7467600"/>
              <a:gd name="connsiteY411" fmla="*/ 5980343 h 6858000"/>
              <a:gd name="connsiteX412" fmla="*/ 1950261 w 7467600"/>
              <a:gd name="connsiteY412" fmla="*/ 6405858 h 6858000"/>
              <a:gd name="connsiteX413" fmla="*/ 2365554 w 7467600"/>
              <a:gd name="connsiteY413" fmla="*/ 6759107 h 6858000"/>
              <a:gd name="connsiteX414" fmla="*/ 2424142 w 7467600"/>
              <a:gd name="connsiteY414" fmla="*/ 6858000 h 6858000"/>
              <a:gd name="connsiteX415" fmla="*/ 2395994 w 7467600"/>
              <a:gd name="connsiteY415" fmla="*/ 6858000 h 6858000"/>
              <a:gd name="connsiteX416" fmla="*/ 2392863 w 7467600"/>
              <a:gd name="connsiteY416" fmla="*/ 6852964 h 6858000"/>
              <a:gd name="connsiteX417" fmla="*/ 2017589 w 7467600"/>
              <a:gd name="connsiteY417" fmla="*/ 6493982 h 6858000"/>
              <a:gd name="connsiteX418" fmla="*/ 2147336 w 7467600"/>
              <a:gd name="connsiteY418" fmla="*/ 6594052 h 6858000"/>
              <a:gd name="connsiteX419" fmla="*/ 2207047 w 7467600"/>
              <a:gd name="connsiteY419" fmla="*/ 6654540 h 6858000"/>
              <a:gd name="connsiteX420" fmla="*/ 2299106 w 7467600"/>
              <a:gd name="connsiteY420" fmla="*/ 6778931 h 6858000"/>
              <a:gd name="connsiteX421" fmla="*/ 2314430 w 7467600"/>
              <a:gd name="connsiteY421" fmla="*/ 6801144 h 6858000"/>
              <a:gd name="connsiteX422" fmla="*/ 2352406 w 7467600"/>
              <a:gd name="connsiteY422" fmla="*/ 6858000 h 6858000"/>
              <a:gd name="connsiteX423" fmla="*/ 2314492 w 7467600"/>
              <a:gd name="connsiteY423" fmla="*/ 6858000 h 6858000"/>
              <a:gd name="connsiteX424" fmla="*/ 2288095 w 7467600"/>
              <a:gd name="connsiteY424" fmla="*/ 6818030 h 6858000"/>
              <a:gd name="connsiteX425" fmla="*/ 2272768 w 7467600"/>
              <a:gd name="connsiteY425" fmla="*/ 6795822 h 6858000"/>
              <a:gd name="connsiteX426" fmla="*/ 2182715 w 7467600"/>
              <a:gd name="connsiteY426" fmla="*/ 6675071 h 6858000"/>
              <a:gd name="connsiteX427" fmla="*/ 2032061 w 7467600"/>
              <a:gd name="connsiteY427" fmla="*/ 6541380 h 6858000"/>
              <a:gd name="connsiteX428" fmla="*/ 2257220 w 7467600"/>
              <a:gd name="connsiteY428" fmla="*/ 6826257 h 6858000"/>
              <a:gd name="connsiteX429" fmla="*/ 2281324 w 7467600"/>
              <a:gd name="connsiteY429" fmla="*/ 6858000 h 6858000"/>
              <a:gd name="connsiteX430" fmla="*/ 2242860 w 7467600"/>
              <a:gd name="connsiteY430" fmla="*/ 6858000 h 6858000"/>
              <a:gd name="connsiteX431" fmla="*/ 2232818 w 7467600"/>
              <a:gd name="connsiteY431" fmla="*/ 6844926 h 6858000"/>
              <a:gd name="connsiteX432" fmla="*/ 1990172 w 7467600"/>
              <a:gd name="connsiteY432" fmla="*/ 6542121 h 6858000"/>
              <a:gd name="connsiteX433" fmla="*/ 2124090 w 7467600"/>
              <a:gd name="connsiteY433" fmla="*/ 6761017 h 6858000"/>
              <a:gd name="connsiteX434" fmla="*/ 2200380 w 7467600"/>
              <a:gd name="connsiteY434" fmla="*/ 6858000 h 6858000"/>
              <a:gd name="connsiteX435" fmla="*/ 2147507 w 7467600"/>
              <a:gd name="connsiteY435" fmla="*/ 6858000 h 6858000"/>
              <a:gd name="connsiteX436" fmla="*/ 2070668 w 7467600"/>
              <a:gd name="connsiteY436" fmla="*/ 6761520 h 6858000"/>
              <a:gd name="connsiteX437" fmla="*/ 1975142 w 7467600"/>
              <a:gd name="connsiteY437" fmla="*/ 6585570 h 6858000"/>
              <a:gd name="connsiteX438" fmla="*/ 2050035 w 7467600"/>
              <a:gd name="connsiteY438" fmla="*/ 6813345 h 6858000"/>
              <a:gd name="connsiteX439" fmla="*/ 2063025 w 7467600"/>
              <a:gd name="connsiteY439" fmla="*/ 6858000 h 6858000"/>
              <a:gd name="connsiteX440" fmla="*/ 2021675 w 7467600"/>
              <a:gd name="connsiteY440" fmla="*/ 6858000 h 6858000"/>
              <a:gd name="connsiteX441" fmla="*/ 2019308 w 7467600"/>
              <a:gd name="connsiteY441" fmla="*/ 6847118 h 6858000"/>
              <a:gd name="connsiteX442" fmla="*/ 1938835 w 7467600"/>
              <a:gd name="connsiteY442" fmla="*/ 6551160 h 6858000"/>
              <a:gd name="connsiteX443" fmla="*/ 1953230 w 7467600"/>
              <a:gd name="connsiteY443" fmla="*/ 6759699 h 6858000"/>
              <a:gd name="connsiteX444" fmla="*/ 1956763 w 7467600"/>
              <a:gd name="connsiteY444" fmla="*/ 6778191 h 6858000"/>
              <a:gd name="connsiteX445" fmla="*/ 1967925 w 7467600"/>
              <a:gd name="connsiteY445" fmla="*/ 6858000 h 6858000"/>
              <a:gd name="connsiteX446" fmla="*/ 1936622 w 7467600"/>
              <a:gd name="connsiteY446" fmla="*/ 6858000 h 6858000"/>
              <a:gd name="connsiteX447" fmla="*/ 1926261 w 7467600"/>
              <a:gd name="connsiteY447" fmla="*/ 6784064 h 6858000"/>
              <a:gd name="connsiteX448" fmla="*/ 1922724 w 7467600"/>
              <a:gd name="connsiteY448" fmla="*/ 6765577 h 6858000"/>
              <a:gd name="connsiteX449" fmla="*/ 1904650 w 7467600"/>
              <a:gd name="connsiteY449" fmla="*/ 6639616 h 6858000"/>
              <a:gd name="connsiteX450" fmla="*/ 1885273 w 7467600"/>
              <a:gd name="connsiteY450" fmla="*/ 6858000 h 6858000"/>
              <a:gd name="connsiteX451" fmla="*/ 1854363 w 7467600"/>
              <a:gd name="connsiteY451" fmla="*/ 6858000 h 6858000"/>
              <a:gd name="connsiteX452" fmla="*/ 1880391 w 7467600"/>
              <a:gd name="connsiteY452" fmla="*/ 6603796 h 6858000"/>
              <a:gd name="connsiteX453" fmla="*/ 1818273 w 7467600"/>
              <a:gd name="connsiteY453" fmla="*/ 6715729 h 6858000"/>
              <a:gd name="connsiteX454" fmla="*/ 1794691 w 7467600"/>
              <a:gd name="connsiteY454" fmla="*/ 6843239 h 6858000"/>
              <a:gd name="connsiteX455" fmla="*/ 1794914 w 7467600"/>
              <a:gd name="connsiteY455" fmla="*/ 6858000 h 6858000"/>
              <a:gd name="connsiteX456" fmla="*/ 1746128 w 7467600"/>
              <a:gd name="connsiteY456" fmla="*/ 6858000 h 6858000"/>
              <a:gd name="connsiteX457" fmla="*/ 1753934 w 7467600"/>
              <a:gd name="connsiteY457" fmla="*/ 6724796 h 6858000"/>
              <a:gd name="connsiteX458" fmla="*/ 1792053 w 7467600"/>
              <a:gd name="connsiteY458" fmla="*/ 6572396 h 6858000"/>
              <a:gd name="connsiteX459" fmla="*/ 1862248 w 7467600"/>
              <a:gd name="connsiteY459" fmla="*/ 6266397 h 6858000"/>
              <a:gd name="connsiteX460" fmla="*/ 1862250 w 7467600"/>
              <a:gd name="connsiteY460" fmla="*/ 6033531 h 6858000"/>
              <a:gd name="connsiteX461" fmla="*/ 1211999 w 7467600"/>
              <a:gd name="connsiteY461" fmla="*/ 6683610 h 6858000"/>
              <a:gd name="connsiteX462" fmla="*/ 1213266 w 7467600"/>
              <a:gd name="connsiteY462" fmla="*/ 6691947 h 6858000"/>
              <a:gd name="connsiteX463" fmla="*/ 1203370 w 7467600"/>
              <a:gd name="connsiteY463" fmla="*/ 6850676 h 6858000"/>
              <a:gd name="connsiteX464" fmla="*/ 1203671 w 7467600"/>
              <a:gd name="connsiteY464" fmla="*/ 6858000 h 6858000"/>
              <a:gd name="connsiteX465" fmla="*/ 1143180 w 7467600"/>
              <a:gd name="connsiteY465" fmla="*/ 6858000 h 6858000"/>
              <a:gd name="connsiteX466" fmla="*/ 1142176 w 7467600"/>
              <a:gd name="connsiteY466" fmla="*/ 6766045 h 6858000"/>
              <a:gd name="connsiteX467" fmla="*/ 1067484 w 7467600"/>
              <a:gd name="connsiteY467" fmla="*/ 6858000 h 6858000"/>
              <a:gd name="connsiteX468" fmla="*/ 953928 w 7467600"/>
              <a:gd name="connsiteY468" fmla="*/ 6858000 h 6858000"/>
              <a:gd name="connsiteX469" fmla="*/ 959715 w 7467600"/>
              <a:gd name="connsiteY469" fmla="*/ 6850185 h 6858000"/>
              <a:gd name="connsiteX470" fmla="*/ 1483788 w 7467600"/>
              <a:gd name="connsiteY470" fmla="*/ 6259174 h 6858000"/>
              <a:gd name="connsiteX471" fmla="*/ 1100671 w 7467600"/>
              <a:gd name="connsiteY471" fmla="*/ 6252137 h 6858000"/>
              <a:gd name="connsiteX472" fmla="*/ 1090144 w 7467600"/>
              <a:gd name="connsiteY472" fmla="*/ 6256748 h 6858000"/>
              <a:gd name="connsiteX473" fmla="*/ 1095872 w 7467600"/>
              <a:gd name="connsiteY473" fmla="*/ 6271892 h 6858000"/>
              <a:gd name="connsiteX474" fmla="*/ 262785 w 7467600"/>
              <a:gd name="connsiteY474" fmla="*/ 6845450 h 6858000"/>
              <a:gd name="connsiteX475" fmla="*/ 209968 w 7467600"/>
              <a:gd name="connsiteY475" fmla="*/ 6770713 h 6858000"/>
              <a:gd name="connsiteX476" fmla="*/ 873460 w 7467600"/>
              <a:gd name="connsiteY476" fmla="*/ 6253768 h 6858000"/>
              <a:gd name="connsiteX477" fmla="*/ 192686 w 7467600"/>
              <a:gd name="connsiteY477" fmla="*/ 5849257 h 6858000"/>
              <a:gd name="connsiteX478" fmla="*/ 4696 w 7467600"/>
              <a:gd name="connsiteY478" fmla="*/ 5697668 h 6858000"/>
              <a:gd name="connsiteX479" fmla="*/ 0 w 7467600"/>
              <a:gd name="connsiteY479" fmla="*/ 5689984 h 6858000"/>
              <a:gd name="connsiteX480" fmla="*/ 0 w 7467600"/>
              <a:gd name="connsiteY480" fmla="*/ 5513472 h 6858000"/>
              <a:gd name="connsiteX481" fmla="*/ 174101 w 7467600"/>
              <a:gd name="connsiteY481" fmla="*/ 5620277 h 6858000"/>
              <a:gd name="connsiteX482" fmla="*/ 891800 w 7467600"/>
              <a:gd name="connsiteY482" fmla="*/ 6036935 h 6858000"/>
              <a:gd name="connsiteX483" fmla="*/ 1072219 w 7467600"/>
              <a:gd name="connsiteY483" fmla="*/ 6169443 h 6858000"/>
              <a:gd name="connsiteX484" fmla="*/ 1074117 w 7467600"/>
              <a:gd name="connsiteY484" fmla="*/ 6170301 h 6858000"/>
              <a:gd name="connsiteX485" fmla="*/ 1083114 w 7467600"/>
              <a:gd name="connsiteY485" fmla="*/ 6174131 h 6858000"/>
              <a:gd name="connsiteX486" fmla="*/ 1543010 w 7467600"/>
              <a:gd name="connsiteY486" fmla="*/ 6191140 h 6858000"/>
              <a:gd name="connsiteX487" fmla="*/ 1551080 w 7467600"/>
              <a:gd name="connsiteY487" fmla="*/ 6195006 h 6858000"/>
              <a:gd name="connsiteX488" fmla="*/ 2345443 w 7467600"/>
              <a:gd name="connsiteY488" fmla="*/ 5549882 h 6858000"/>
              <a:gd name="connsiteX489" fmla="*/ 1721499 w 7467600"/>
              <a:gd name="connsiteY489" fmla="*/ 5599969 h 6858000"/>
              <a:gd name="connsiteX490" fmla="*/ 767716 w 7467600"/>
              <a:gd name="connsiteY490" fmla="*/ 5472768 h 6858000"/>
              <a:gd name="connsiteX491" fmla="*/ 722147 w 7467600"/>
              <a:gd name="connsiteY491" fmla="*/ 5393091 h 6858000"/>
              <a:gd name="connsiteX492" fmla="*/ 1485552 w 7467600"/>
              <a:gd name="connsiteY492" fmla="*/ 5313202 h 6858000"/>
              <a:gd name="connsiteX493" fmla="*/ 2143004 w 7467600"/>
              <a:gd name="connsiteY493" fmla="*/ 5402420 h 6858000"/>
              <a:gd name="connsiteX494" fmla="*/ 1933391 w 7467600"/>
              <a:gd name="connsiteY494" fmla="*/ 5156971 h 6858000"/>
              <a:gd name="connsiteX495" fmla="*/ 1827118 w 7467600"/>
              <a:gd name="connsiteY495" fmla="*/ 4968410 h 6858000"/>
              <a:gd name="connsiteX496" fmla="*/ 1837349 w 7467600"/>
              <a:gd name="connsiteY496" fmla="*/ 4956357 h 6858000"/>
              <a:gd name="connsiteX497" fmla="*/ 2162835 w 7467600"/>
              <a:gd name="connsiteY497" fmla="*/ 5187853 h 6858000"/>
              <a:gd name="connsiteX498" fmla="*/ 2257167 w 7467600"/>
              <a:gd name="connsiteY498" fmla="*/ 5462123 h 6858000"/>
              <a:gd name="connsiteX499" fmla="*/ 2261598 w 7467600"/>
              <a:gd name="connsiteY499" fmla="*/ 5467998 h 6858000"/>
              <a:gd name="connsiteX500" fmla="*/ 2437177 w 7467600"/>
              <a:gd name="connsiteY500" fmla="*/ 5479608 h 6858000"/>
              <a:gd name="connsiteX501" fmla="*/ 2445247 w 7467600"/>
              <a:gd name="connsiteY501" fmla="*/ 5483476 h 6858000"/>
              <a:gd name="connsiteX502" fmla="*/ 2743626 w 7467600"/>
              <a:gd name="connsiteY502" fmla="*/ 5304819 h 6858000"/>
              <a:gd name="connsiteX503" fmla="*/ 3048102 w 7467600"/>
              <a:gd name="connsiteY503" fmla="*/ 5150595 h 6858000"/>
              <a:gd name="connsiteX504" fmla="*/ 1799414 w 7467600"/>
              <a:gd name="connsiteY504" fmla="*/ 4694732 h 6858000"/>
              <a:gd name="connsiteX505" fmla="*/ 1771735 w 7467600"/>
              <a:gd name="connsiteY505" fmla="*/ 4619929 h 6858000"/>
              <a:gd name="connsiteX506" fmla="*/ 3104273 w 7467600"/>
              <a:gd name="connsiteY506" fmla="*/ 5076159 h 6858000"/>
              <a:gd name="connsiteX507" fmla="*/ 3113245 w 7467600"/>
              <a:gd name="connsiteY507" fmla="*/ 5090705 h 6858000"/>
              <a:gd name="connsiteX508" fmla="*/ 3126294 w 7467600"/>
              <a:gd name="connsiteY508" fmla="*/ 5114400 h 6858000"/>
              <a:gd name="connsiteX509" fmla="*/ 3937433 w 7467600"/>
              <a:gd name="connsiteY509" fmla="*/ 4830473 h 6858000"/>
              <a:gd name="connsiteX510" fmla="*/ 3590475 w 7467600"/>
              <a:gd name="connsiteY510" fmla="*/ 4597974 h 6858000"/>
              <a:gd name="connsiteX511" fmla="*/ 3100264 w 7467600"/>
              <a:gd name="connsiteY511" fmla="*/ 4579845 h 6858000"/>
              <a:gd name="connsiteX512" fmla="*/ 2183576 w 7467600"/>
              <a:gd name="connsiteY512" fmla="*/ 4227150 h 6858000"/>
              <a:gd name="connsiteX513" fmla="*/ 2151029 w 7467600"/>
              <a:gd name="connsiteY513" fmla="*/ 4146947 h 6858000"/>
              <a:gd name="connsiteX514" fmla="*/ 3563434 w 7467600"/>
              <a:gd name="connsiteY514" fmla="*/ 4469115 h 6858000"/>
              <a:gd name="connsiteX515" fmla="*/ 3177952 w 7467600"/>
              <a:gd name="connsiteY515" fmla="*/ 3657386 h 6858000"/>
              <a:gd name="connsiteX516" fmla="*/ 3189263 w 7467600"/>
              <a:gd name="connsiteY516" fmla="*/ 3625726 h 6858000"/>
              <a:gd name="connsiteX517" fmla="*/ 3560912 w 7467600"/>
              <a:gd name="connsiteY517" fmla="*/ 4079863 h 6858000"/>
              <a:gd name="connsiteX518" fmla="*/ 3626636 w 7467600"/>
              <a:gd name="connsiteY518" fmla="*/ 4512230 h 6858000"/>
              <a:gd name="connsiteX519" fmla="*/ 3653088 w 7467600"/>
              <a:gd name="connsiteY519" fmla="*/ 4521417 h 6858000"/>
              <a:gd name="connsiteX520" fmla="*/ 3988128 w 7467600"/>
              <a:gd name="connsiteY520" fmla="*/ 4817267 h 6858000"/>
              <a:gd name="connsiteX521" fmla="*/ 4830582 w 7467600"/>
              <a:gd name="connsiteY521" fmla="*/ 4676000 h 6858000"/>
              <a:gd name="connsiteX522" fmla="*/ 4830100 w 7467600"/>
              <a:gd name="connsiteY522" fmla="*/ 4675554 h 6858000"/>
              <a:gd name="connsiteX523" fmla="*/ 4036318 w 7467600"/>
              <a:gd name="connsiteY523" fmla="*/ 4147013 h 6858000"/>
              <a:gd name="connsiteX524" fmla="*/ 3432098 w 7467600"/>
              <a:gd name="connsiteY524" fmla="*/ 3537312 h 6858000"/>
              <a:gd name="connsiteX525" fmla="*/ 3446761 w 7467600"/>
              <a:gd name="connsiteY525" fmla="*/ 3461278 h 6858000"/>
              <a:gd name="connsiteX526" fmla="*/ 4419733 w 7467600"/>
              <a:gd name="connsiteY526" fmla="*/ 3963555 h 6858000"/>
              <a:gd name="connsiteX527" fmla="*/ 4781371 w 7467600"/>
              <a:gd name="connsiteY527" fmla="*/ 4458604 h 6858000"/>
              <a:gd name="connsiteX528" fmla="*/ 4780440 w 7467600"/>
              <a:gd name="connsiteY528" fmla="*/ 4470290 h 6858000"/>
              <a:gd name="connsiteX529" fmla="*/ 4898954 w 7467600"/>
              <a:gd name="connsiteY529" fmla="*/ 4662092 h 6858000"/>
              <a:gd name="connsiteX530" fmla="*/ 4900699 w 7467600"/>
              <a:gd name="connsiteY530" fmla="*/ 4670867 h 6858000"/>
              <a:gd name="connsiteX531" fmla="*/ 5714511 w 7467600"/>
              <a:gd name="connsiteY531" fmla="*/ 4663483 h 6858000"/>
              <a:gd name="connsiteX532" fmla="*/ 5464793 w 7467600"/>
              <a:gd name="connsiteY532" fmla="*/ 4393556 h 6858000"/>
              <a:gd name="connsiteX533" fmla="*/ 5461897 w 7467600"/>
              <a:gd name="connsiteY533" fmla="*/ 4390879 h 6858000"/>
              <a:gd name="connsiteX534" fmla="*/ 4294126 w 7467600"/>
              <a:gd name="connsiteY534" fmla="*/ 3303048 h 6858000"/>
              <a:gd name="connsiteX535" fmla="*/ 4305321 w 7467600"/>
              <a:gd name="connsiteY535" fmla="*/ 3256953 h 6858000"/>
              <a:gd name="connsiteX536" fmla="*/ 4949299 w 7467600"/>
              <a:gd name="connsiteY536" fmla="*/ 3766336 h 6858000"/>
              <a:gd name="connsiteX537" fmla="*/ 5291452 w 7467600"/>
              <a:gd name="connsiteY537" fmla="*/ 4076801 h 6858000"/>
              <a:gd name="connsiteX538" fmla="*/ 5434998 w 7467600"/>
              <a:gd name="connsiteY538" fmla="*/ 4254100 h 6858000"/>
              <a:gd name="connsiteX539" fmla="*/ 5351015 w 7467600"/>
              <a:gd name="connsiteY539" fmla="*/ 3760989 h 6858000"/>
              <a:gd name="connsiteX540" fmla="*/ 5413780 w 7467600"/>
              <a:gd name="connsiteY540" fmla="*/ 2966265 h 6858000"/>
              <a:gd name="connsiteX541" fmla="*/ 5425627 w 7467600"/>
              <a:gd name="connsiteY541" fmla="*/ 2954192 h 6858000"/>
              <a:gd name="connsiteX542" fmla="*/ 6604735 w 7467600"/>
              <a:gd name="connsiteY542" fmla="*/ 2041381 h 6858000"/>
              <a:gd name="connsiteX543" fmla="*/ 7204487 w 7467600"/>
              <a:gd name="connsiteY543" fmla="*/ 2742112 h 6858000"/>
              <a:gd name="connsiteX544" fmla="*/ 7131592 w 7467600"/>
              <a:gd name="connsiteY544" fmla="*/ 2672096 h 6858000"/>
              <a:gd name="connsiteX545" fmla="*/ 6996344 w 7467600"/>
              <a:gd name="connsiteY545" fmla="*/ 2518310 h 6858000"/>
              <a:gd name="connsiteX546" fmla="*/ 6735495 w 7467600"/>
              <a:gd name="connsiteY546" fmla="*/ 2196890 h 6858000"/>
              <a:gd name="connsiteX547" fmla="*/ 6721901 w 7467600"/>
              <a:gd name="connsiteY547" fmla="*/ 2179274 h 6858000"/>
              <a:gd name="connsiteX548" fmla="*/ 6604735 w 7467600"/>
              <a:gd name="connsiteY548" fmla="*/ 2041381 h 6858000"/>
              <a:gd name="connsiteX549" fmla="*/ 6591670 w 7467600"/>
              <a:gd name="connsiteY549" fmla="*/ 1988277 h 6858000"/>
              <a:gd name="connsiteX550" fmla="*/ 6747349 w 7467600"/>
              <a:gd name="connsiteY550" fmla="*/ 2160069 h 6858000"/>
              <a:gd name="connsiteX551" fmla="*/ 6760943 w 7467600"/>
              <a:gd name="connsiteY551" fmla="*/ 2177686 h 6858000"/>
              <a:gd name="connsiteX552" fmla="*/ 7021065 w 7467600"/>
              <a:gd name="connsiteY552" fmla="*/ 2498102 h 6858000"/>
              <a:gd name="connsiteX553" fmla="*/ 7155223 w 7467600"/>
              <a:gd name="connsiteY553" fmla="*/ 2650386 h 6858000"/>
              <a:gd name="connsiteX554" fmla="*/ 7203167 w 7467600"/>
              <a:gd name="connsiteY554" fmla="*/ 2697288 h 6858000"/>
              <a:gd name="connsiteX555" fmla="*/ 6937703 w 7467600"/>
              <a:gd name="connsiteY555" fmla="*/ 2321981 h 6858000"/>
              <a:gd name="connsiteX556" fmla="*/ 6591670 w 7467600"/>
              <a:gd name="connsiteY556" fmla="*/ 1988277 h 6858000"/>
              <a:gd name="connsiteX557" fmla="*/ 5798671 w 7467600"/>
              <a:gd name="connsiteY557" fmla="*/ 1981601 h 6858000"/>
              <a:gd name="connsiteX558" fmla="*/ 5754709 w 7467600"/>
              <a:gd name="connsiteY558" fmla="*/ 2071454 h 6858000"/>
              <a:gd name="connsiteX559" fmla="*/ 5763044 w 7467600"/>
              <a:gd name="connsiteY559" fmla="*/ 2842206 h 6858000"/>
              <a:gd name="connsiteX560" fmla="*/ 5764974 w 7467600"/>
              <a:gd name="connsiteY560" fmla="*/ 2799609 h 6858000"/>
              <a:gd name="connsiteX561" fmla="*/ 5767665 w 7467600"/>
              <a:gd name="connsiteY561" fmla="*/ 2666409 h 6858000"/>
              <a:gd name="connsiteX562" fmla="*/ 5763055 w 7467600"/>
              <a:gd name="connsiteY562" fmla="*/ 2579705 h 6858000"/>
              <a:gd name="connsiteX563" fmla="*/ 5758079 w 7467600"/>
              <a:gd name="connsiteY563" fmla="*/ 2492508 h 6858000"/>
              <a:gd name="connsiteX564" fmla="*/ 5779325 w 7467600"/>
              <a:gd name="connsiteY564" fmla="*/ 2197069 h 6858000"/>
              <a:gd name="connsiteX565" fmla="*/ 5798671 w 7467600"/>
              <a:gd name="connsiteY565" fmla="*/ 1981601 h 6858000"/>
              <a:gd name="connsiteX566" fmla="*/ 5829202 w 7467600"/>
              <a:gd name="connsiteY566" fmla="*/ 1971679 h 6858000"/>
              <a:gd name="connsiteX567" fmla="*/ 5809558 w 7467600"/>
              <a:gd name="connsiteY567" fmla="*/ 2198043 h 6858000"/>
              <a:gd name="connsiteX568" fmla="*/ 5788653 w 7467600"/>
              <a:gd name="connsiteY568" fmla="*/ 2489430 h 6858000"/>
              <a:gd name="connsiteX569" fmla="*/ 5793439 w 7467600"/>
              <a:gd name="connsiteY569" fmla="*/ 2575235 h 6858000"/>
              <a:gd name="connsiteX570" fmla="*/ 5796837 w 7467600"/>
              <a:gd name="connsiteY570" fmla="*/ 2637633 h 6858000"/>
              <a:gd name="connsiteX571" fmla="*/ 5818614 w 7467600"/>
              <a:gd name="connsiteY571" fmla="*/ 2473055 h 6858000"/>
              <a:gd name="connsiteX572" fmla="*/ 5829202 w 7467600"/>
              <a:gd name="connsiteY572" fmla="*/ 1971679 h 6858000"/>
              <a:gd name="connsiteX573" fmla="*/ 5911389 w 7467600"/>
              <a:gd name="connsiteY573" fmla="*/ 1898371 h 6858000"/>
              <a:gd name="connsiteX574" fmla="*/ 6237627 w 7467600"/>
              <a:gd name="connsiteY574" fmla="*/ 2231921 h 6858000"/>
              <a:gd name="connsiteX575" fmla="*/ 5911389 w 7467600"/>
              <a:gd name="connsiteY575" fmla="*/ 1898371 h 6858000"/>
              <a:gd name="connsiteX576" fmla="*/ 6944437 w 7467600"/>
              <a:gd name="connsiteY576" fmla="*/ 1575402 h 6858000"/>
              <a:gd name="connsiteX577" fmla="*/ 6304730 w 7467600"/>
              <a:gd name="connsiteY577" fmla="*/ 1766654 h 6858000"/>
              <a:gd name="connsiteX578" fmla="*/ 6944437 w 7467600"/>
              <a:gd name="connsiteY578" fmla="*/ 1575402 h 6858000"/>
              <a:gd name="connsiteX579" fmla="*/ 7019523 w 7467600"/>
              <a:gd name="connsiteY579" fmla="*/ 1519450 h 6858000"/>
              <a:gd name="connsiteX580" fmla="*/ 6298091 w 7467600"/>
              <a:gd name="connsiteY580" fmla="*/ 1737122 h 6858000"/>
              <a:gd name="connsiteX581" fmla="*/ 7019523 w 7467600"/>
              <a:gd name="connsiteY581" fmla="*/ 1519450 h 6858000"/>
              <a:gd name="connsiteX582" fmla="*/ 2399523 w 7467600"/>
              <a:gd name="connsiteY582" fmla="*/ 1428234 h 6858000"/>
              <a:gd name="connsiteX583" fmla="*/ 2224982 w 7467600"/>
              <a:gd name="connsiteY583" fmla="*/ 1826201 h 6858000"/>
              <a:gd name="connsiteX584" fmla="*/ 2096099 w 7467600"/>
              <a:gd name="connsiteY584" fmla="*/ 2345900 h 6858000"/>
              <a:gd name="connsiteX585" fmla="*/ 2283317 w 7467600"/>
              <a:gd name="connsiteY585" fmla="*/ 1796925 h 6858000"/>
              <a:gd name="connsiteX586" fmla="*/ 2399523 w 7467600"/>
              <a:gd name="connsiteY586" fmla="*/ 1428234 h 6858000"/>
              <a:gd name="connsiteX587" fmla="*/ 2448558 w 7467600"/>
              <a:gd name="connsiteY587" fmla="*/ 1373435 h 6858000"/>
              <a:gd name="connsiteX588" fmla="*/ 2312521 w 7467600"/>
              <a:gd name="connsiteY588" fmla="*/ 1806140 h 6858000"/>
              <a:gd name="connsiteX589" fmla="*/ 2127533 w 7467600"/>
              <a:gd name="connsiteY589" fmla="*/ 2348380 h 6858000"/>
              <a:gd name="connsiteX590" fmla="*/ 2358080 w 7467600"/>
              <a:gd name="connsiteY590" fmla="*/ 1866134 h 6858000"/>
              <a:gd name="connsiteX591" fmla="*/ 2407436 w 7467600"/>
              <a:gd name="connsiteY591" fmla="*/ 1651070 h 6858000"/>
              <a:gd name="connsiteX592" fmla="*/ 2448558 w 7467600"/>
              <a:gd name="connsiteY592" fmla="*/ 1373435 h 6858000"/>
              <a:gd name="connsiteX593" fmla="*/ 278707 w 7467600"/>
              <a:gd name="connsiteY593" fmla="*/ 1352270 h 6858000"/>
              <a:gd name="connsiteX594" fmla="*/ 321570 w 7467600"/>
              <a:gd name="connsiteY594" fmla="*/ 1861610 h 6858000"/>
              <a:gd name="connsiteX595" fmla="*/ 294281 w 7467600"/>
              <a:gd name="connsiteY595" fmla="*/ 1440658 h 6858000"/>
              <a:gd name="connsiteX596" fmla="*/ 278707 w 7467600"/>
              <a:gd name="connsiteY596" fmla="*/ 1352270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5236 w 7467600"/>
              <a:gd name="connsiteY631" fmla="*/ 1268632 h 6858000"/>
              <a:gd name="connsiteX632" fmla="*/ 6516292 w 7467600"/>
              <a:gd name="connsiteY632" fmla="*/ 1263064 h 6858000"/>
              <a:gd name="connsiteX633" fmla="*/ 5736320 w 7467600"/>
              <a:gd name="connsiteY633" fmla="*/ 1501803 h 6858000"/>
              <a:gd name="connsiteX634" fmla="*/ 6516292 w 7467600"/>
              <a:gd name="connsiteY634" fmla="*/ 1263064 h 6858000"/>
              <a:gd name="connsiteX635" fmla="*/ 291466 w 7467600"/>
              <a:gd name="connsiteY635" fmla="*/ 1250369 h 6858000"/>
              <a:gd name="connsiteX636" fmla="*/ 323180 w 7467600"/>
              <a:gd name="connsiteY636" fmla="*/ 1435283 h 6858000"/>
              <a:gd name="connsiteX637" fmla="*/ 349381 w 7467600"/>
              <a:gd name="connsiteY637" fmla="*/ 1875041 h 6858000"/>
              <a:gd name="connsiteX638" fmla="*/ 374363 w 7467600"/>
              <a:gd name="connsiteY638" fmla="*/ 1506494 h 6858000"/>
              <a:gd name="connsiteX639" fmla="*/ 302168 w 7467600"/>
              <a:gd name="connsiteY639" fmla="*/ 1274495 h 6858000"/>
              <a:gd name="connsiteX640" fmla="*/ 291466 w 7467600"/>
              <a:gd name="connsiteY640" fmla="*/ 1250369 h 6858000"/>
              <a:gd name="connsiteX641" fmla="*/ 678222 w 7467600"/>
              <a:gd name="connsiteY641" fmla="*/ 1248670 h 6858000"/>
              <a:gd name="connsiteX642" fmla="*/ 775536 w 7467600"/>
              <a:gd name="connsiteY642" fmla="*/ 1388015 h 6858000"/>
              <a:gd name="connsiteX643" fmla="*/ 894529 w 7467600"/>
              <a:gd name="connsiteY643" fmla="*/ 1567739 h 6858000"/>
              <a:gd name="connsiteX644" fmla="*/ 948000 w 7467600"/>
              <a:gd name="connsiteY644" fmla="*/ 1663088 h 6858000"/>
              <a:gd name="connsiteX645" fmla="*/ 1006812 w 7467600"/>
              <a:gd name="connsiteY645" fmla="*/ 1767683 h 6858000"/>
              <a:gd name="connsiteX646" fmla="*/ 1149133 w 7467600"/>
              <a:gd name="connsiteY646" fmla="*/ 1971513 h 6858000"/>
              <a:gd name="connsiteX647" fmla="*/ 1333952 w 7467600"/>
              <a:gd name="connsiteY647" fmla="*/ 2251620 h 6858000"/>
              <a:gd name="connsiteX648" fmla="*/ 1337329 w 7467600"/>
              <a:gd name="connsiteY648" fmla="*/ 2258350 h 6858000"/>
              <a:gd name="connsiteX649" fmla="*/ 1014726 w 7467600"/>
              <a:gd name="connsiteY649" fmla="*/ 1615556 h 6858000"/>
              <a:gd name="connsiteX650" fmla="*/ 678222 w 7467600"/>
              <a:gd name="connsiteY650" fmla="*/ 1248670 h 6858000"/>
              <a:gd name="connsiteX651" fmla="*/ 6691602 w 7467600"/>
              <a:gd name="connsiteY651" fmla="*/ 1140573 h 6858000"/>
              <a:gd name="connsiteX652" fmla="*/ 6571100 w 7467600"/>
              <a:gd name="connsiteY652" fmla="*/ 1183662 h 6858000"/>
              <a:gd name="connsiteX653" fmla="*/ 6241687 w 7467600"/>
              <a:gd name="connsiteY653" fmla="*/ 1257600 h 6858000"/>
              <a:gd name="connsiteX654" fmla="*/ 5693009 w 7467600"/>
              <a:gd name="connsiteY654" fmla="*/ 1478256 h 6858000"/>
              <a:gd name="connsiteX655" fmla="*/ 6548420 w 7467600"/>
              <a:gd name="connsiteY655" fmla="*/ 1214599 h 6858000"/>
              <a:gd name="connsiteX656" fmla="*/ 6605473 w 7467600"/>
              <a:gd name="connsiteY656" fmla="*/ 1184686 h 6858000"/>
              <a:gd name="connsiteX657" fmla="*/ 6691602 w 7467600"/>
              <a:gd name="connsiteY657" fmla="*/ 1140573 h 6858000"/>
              <a:gd name="connsiteX658" fmla="*/ 4002475 w 7467600"/>
              <a:gd name="connsiteY658" fmla="*/ 1037802 h 6858000"/>
              <a:gd name="connsiteX659" fmla="*/ 4000324 w 7467600"/>
              <a:gd name="connsiteY659" fmla="*/ 1039362 h 6858000"/>
              <a:gd name="connsiteX660" fmla="*/ 4002862 w 7467600"/>
              <a:gd name="connsiteY660" fmla="*/ 1042866 h 6858000"/>
              <a:gd name="connsiteX661" fmla="*/ 4002475 w 7467600"/>
              <a:gd name="connsiteY661" fmla="*/ 1037802 h 6858000"/>
              <a:gd name="connsiteX662" fmla="*/ 506322 w 7467600"/>
              <a:gd name="connsiteY662" fmla="*/ 1020997 h 6858000"/>
              <a:gd name="connsiteX663" fmla="*/ 533068 w 7467600"/>
              <a:gd name="connsiteY663" fmla="*/ 1029409 h 6858000"/>
              <a:gd name="connsiteX664" fmla="*/ 1232525 w 7467600"/>
              <a:gd name="connsiteY664" fmla="*/ 1804675 h 6858000"/>
              <a:gd name="connsiteX665" fmla="*/ 1388858 w 7467600"/>
              <a:gd name="connsiteY665" fmla="*/ 2368011 h 6858000"/>
              <a:gd name="connsiteX666" fmla="*/ 1384098 w 7467600"/>
              <a:gd name="connsiteY666" fmla="*/ 2378125 h 6858000"/>
              <a:gd name="connsiteX667" fmla="*/ 1425393 w 7467600"/>
              <a:gd name="connsiteY667" fmla="*/ 2589124 h 6858000"/>
              <a:gd name="connsiteX668" fmla="*/ 1424001 w 7467600"/>
              <a:gd name="connsiteY668" fmla="*/ 2597541 h 6858000"/>
              <a:gd name="connsiteX669" fmla="*/ 2152729 w 7467600"/>
              <a:gd name="connsiteY669" fmla="*/ 2864487 h 6858000"/>
              <a:gd name="connsiteX670" fmla="*/ 2020609 w 7467600"/>
              <a:gd name="connsiteY670" fmla="*/ 2539671 h 6858000"/>
              <a:gd name="connsiteX671" fmla="*/ 2018920 w 7467600"/>
              <a:gd name="connsiteY671" fmla="*/ 2536309 h 6858000"/>
              <a:gd name="connsiteX672" fmla="*/ 1342441 w 7467600"/>
              <a:gd name="connsiteY672" fmla="*/ 1173017 h 6858000"/>
              <a:gd name="connsiteX673" fmla="*/ 1367925 w 7467600"/>
              <a:gd name="connsiteY673" fmla="*/ 1135648 h 6858000"/>
              <a:gd name="connsiteX674" fmla="*/ 1771401 w 7467600"/>
              <a:gd name="connsiteY674" fmla="*/ 1806673 h 6858000"/>
              <a:gd name="connsiteX675" fmla="*/ 1972385 w 7467600"/>
              <a:gd name="connsiteY675" fmla="*/ 2198735 h 6858000"/>
              <a:gd name="connsiteX676" fmla="*/ 2040892 w 7467600"/>
              <a:gd name="connsiteY676" fmla="*/ 2405205 h 6858000"/>
              <a:gd name="connsiteX677" fmla="*/ 2131689 w 7467600"/>
              <a:gd name="connsiteY677" fmla="*/ 1936926 h 6858000"/>
              <a:gd name="connsiteX678" fmla="*/ 2454820 w 7467600"/>
              <a:gd name="connsiteY678" fmla="*/ 1248808 h 6858000"/>
              <a:gd name="connsiteX679" fmla="*/ 2492512 w 7467600"/>
              <a:gd name="connsiteY679" fmla="*/ 1302920 h 6858000"/>
              <a:gd name="connsiteX680" fmla="*/ 2081216 w 7467600"/>
              <a:gd name="connsiteY680" fmla="*/ 2527513 h 6858000"/>
              <a:gd name="connsiteX681" fmla="*/ 2081211 w 7467600"/>
              <a:gd name="connsiteY681" fmla="*/ 2528916 h 6858000"/>
              <a:gd name="connsiteX682" fmla="*/ 2199067 w 7467600"/>
              <a:gd name="connsiteY682" fmla="*/ 2884061 h 6858000"/>
              <a:gd name="connsiteX683" fmla="*/ 3192586 w 7467600"/>
              <a:gd name="connsiteY683" fmla="*/ 3411496 h 6858000"/>
              <a:gd name="connsiteX684" fmla="*/ 3182620 w 7467600"/>
              <a:gd name="connsiteY684" fmla="*/ 3483279 h 6858000"/>
              <a:gd name="connsiteX685" fmla="*/ 2435119 w 7467600"/>
              <a:gd name="connsiteY685" fmla="*/ 3080173 h 6858000"/>
              <a:gd name="connsiteX686" fmla="*/ 2410152 w 7467600"/>
              <a:gd name="connsiteY686" fmla="*/ 3063751 h 6858000"/>
              <a:gd name="connsiteX687" fmla="*/ 2408099 w 7467600"/>
              <a:gd name="connsiteY687" fmla="*/ 3064403 h 6858000"/>
              <a:gd name="connsiteX688" fmla="*/ 2407218 w 7467600"/>
              <a:gd name="connsiteY688" fmla="*/ 3070324 h 6858000"/>
              <a:gd name="connsiteX689" fmla="*/ 2380138 w 7467600"/>
              <a:gd name="connsiteY689" fmla="*/ 3099341 h 6858000"/>
              <a:gd name="connsiteX690" fmla="*/ 1765923 w 7467600"/>
              <a:gd name="connsiteY690" fmla="*/ 3581043 h 6858000"/>
              <a:gd name="connsiteX691" fmla="*/ 1702258 w 7467600"/>
              <a:gd name="connsiteY691" fmla="*/ 3612286 h 6858000"/>
              <a:gd name="connsiteX692" fmla="*/ 1538370 w 7467600"/>
              <a:gd name="connsiteY692" fmla="*/ 3811804 h 6858000"/>
              <a:gd name="connsiteX693" fmla="*/ 542867 w 7467600"/>
              <a:gd name="connsiteY693" fmla="*/ 4944092 h 6858000"/>
              <a:gd name="connsiteX694" fmla="*/ 515800 w 7467600"/>
              <a:gd name="connsiteY694" fmla="*/ 4862180 h 6858000"/>
              <a:gd name="connsiteX695" fmla="*/ 909145 w 7467600"/>
              <a:gd name="connsiteY695" fmla="*/ 4199225 h 6858000"/>
              <a:gd name="connsiteX696" fmla="*/ 1214067 w 7467600"/>
              <a:gd name="connsiteY696" fmla="*/ 3908561 h 6858000"/>
              <a:gd name="connsiteX697" fmla="*/ 640967 w 7467600"/>
              <a:gd name="connsiteY697" fmla="*/ 4105601 h 6858000"/>
              <a:gd name="connsiteX698" fmla="*/ 112563 w 7467600"/>
              <a:gd name="connsiteY698" fmla="*/ 4396952 h 6858000"/>
              <a:gd name="connsiteX699" fmla="*/ 0 w 7467600"/>
              <a:gd name="connsiteY699" fmla="*/ 4466006 h 6858000"/>
              <a:gd name="connsiteX700" fmla="*/ 0 w 7467600"/>
              <a:gd name="connsiteY700" fmla="*/ 4233763 h 6858000"/>
              <a:gd name="connsiteX701" fmla="*/ 36881 w 7467600"/>
              <a:gd name="connsiteY701" fmla="*/ 4200118 h 6858000"/>
              <a:gd name="connsiteX702" fmla="*/ 910534 w 7467600"/>
              <a:gd name="connsiteY702" fmla="*/ 3629753 h 6858000"/>
              <a:gd name="connsiteX703" fmla="*/ 1578717 w 7467600"/>
              <a:gd name="connsiteY703" fmla="*/ 3575982 h 6858000"/>
              <a:gd name="connsiteX704" fmla="*/ 2338780 w 7467600"/>
              <a:gd name="connsiteY704" fmla="*/ 3033725 h 6858000"/>
              <a:gd name="connsiteX705" fmla="*/ 1807991 w 7467600"/>
              <a:gd name="connsiteY705" fmla="*/ 2807184 h 6858000"/>
              <a:gd name="connsiteX706" fmla="*/ 1416358 w 7467600"/>
              <a:gd name="connsiteY706" fmla="*/ 3112571 h 6858000"/>
              <a:gd name="connsiteX707" fmla="*/ 939066 w 7467600"/>
              <a:gd name="connsiteY707" fmla="*/ 3378798 h 6858000"/>
              <a:gd name="connsiteX708" fmla="*/ 115099 w 7467600"/>
              <a:gd name="connsiteY708" fmla="*/ 3607650 h 6858000"/>
              <a:gd name="connsiteX709" fmla="*/ 97284 w 7467600"/>
              <a:gd name="connsiteY709" fmla="*/ 3520393 h 6858000"/>
              <a:gd name="connsiteX710" fmla="*/ 922050 w 7467600"/>
              <a:gd name="connsiteY710" fmla="*/ 3074867 h 6858000"/>
              <a:gd name="connsiteX711" fmla="*/ 1405265 w 7467600"/>
              <a:gd name="connsiteY711" fmla="*/ 3016319 h 6858000"/>
              <a:gd name="connsiteX712" fmla="*/ 1407512 w 7467600"/>
              <a:gd name="connsiteY712" fmla="*/ 3018001 h 6858000"/>
              <a:gd name="connsiteX713" fmla="*/ 1726266 w 7467600"/>
              <a:gd name="connsiteY713" fmla="*/ 2777274 h 6858000"/>
              <a:gd name="connsiteX714" fmla="*/ 625390 w 7467600"/>
              <a:gd name="connsiteY714" fmla="*/ 2514541 h 6858000"/>
              <a:gd name="connsiteX715" fmla="*/ 619799 w 7467600"/>
              <a:gd name="connsiteY715" fmla="*/ 2527180 h 6858000"/>
              <a:gd name="connsiteX716" fmla="*/ 310030 w 7467600"/>
              <a:gd name="connsiteY716" fmla="*/ 2771818 h 6858000"/>
              <a:gd name="connsiteX717" fmla="*/ 173877 w 7467600"/>
              <a:gd name="connsiteY717" fmla="*/ 2937056 h 6858000"/>
              <a:gd name="connsiteX718" fmla="*/ 77889 w 7467600"/>
              <a:gd name="connsiteY718" fmla="*/ 3138440 h 6858000"/>
              <a:gd name="connsiteX719" fmla="*/ 0 w 7467600"/>
              <a:gd name="connsiteY719" fmla="*/ 3271395 h 6858000"/>
              <a:gd name="connsiteX720" fmla="*/ 0 w 7467600"/>
              <a:gd name="connsiteY720" fmla="*/ 3153002 h 6858000"/>
              <a:gd name="connsiteX721" fmla="*/ 2386 w 7467600"/>
              <a:gd name="connsiteY721" fmla="*/ 3149203 h 6858000"/>
              <a:gd name="connsiteX722" fmla="*/ 89753 w 7467600"/>
              <a:gd name="connsiteY722" fmla="*/ 2987702 h 6858000"/>
              <a:gd name="connsiteX723" fmla="*/ 76869 w 7467600"/>
              <a:gd name="connsiteY723" fmla="*/ 3005404 h 6858000"/>
              <a:gd name="connsiteX724" fmla="*/ 32049 w 7467600"/>
              <a:gd name="connsiteY724" fmla="*/ 3065814 h 6858000"/>
              <a:gd name="connsiteX725" fmla="*/ 0 w 7467600"/>
              <a:gd name="connsiteY725" fmla="*/ 3108744 h 6858000"/>
              <a:gd name="connsiteX726" fmla="*/ 0 w 7467600"/>
              <a:gd name="connsiteY726" fmla="*/ 3058059 h 6858000"/>
              <a:gd name="connsiteX727" fmla="*/ 7610 w 7467600"/>
              <a:gd name="connsiteY727" fmla="*/ 3047889 h 6858000"/>
              <a:gd name="connsiteX728" fmla="*/ 52419 w 7467600"/>
              <a:gd name="connsiteY728" fmla="*/ 2987479 h 6858000"/>
              <a:gd name="connsiteX729" fmla="*/ 59142 w 7467600"/>
              <a:gd name="connsiteY729" fmla="*/ 2978488 h 6858000"/>
              <a:gd name="connsiteX730" fmla="*/ 0 w 7467600"/>
              <a:gd name="connsiteY730" fmla="*/ 3015334 h 6858000"/>
              <a:gd name="connsiteX731" fmla="*/ 0 w 7467600"/>
              <a:gd name="connsiteY731" fmla="*/ 2914286 h 6858000"/>
              <a:gd name="connsiteX732" fmla="*/ 36383 w 7467600"/>
              <a:gd name="connsiteY732" fmla="*/ 2901128 h 6858000"/>
              <a:gd name="connsiteX733" fmla="*/ 156329 w 7467600"/>
              <a:gd name="connsiteY733" fmla="*/ 2840533 h 6858000"/>
              <a:gd name="connsiteX734" fmla="*/ 358355 w 7467600"/>
              <a:gd name="connsiteY734" fmla="*/ 2620471 h 6858000"/>
              <a:gd name="connsiteX735" fmla="*/ 510577 w 7467600"/>
              <a:gd name="connsiteY735" fmla="*/ 2501244 h 6858000"/>
              <a:gd name="connsiteX736" fmla="*/ 211967 w 7467600"/>
              <a:gd name="connsiteY736" fmla="*/ 2479171 h 6858000"/>
              <a:gd name="connsiteX737" fmla="*/ 0 w 7467600"/>
              <a:gd name="connsiteY737" fmla="*/ 2476398 h 6858000"/>
              <a:gd name="connsiteX738" fmla="*/ 0 w 7467600"/>
              <a:gd name="connsiteY738" fmla="*/ 2389189 h 6858000"/>
              <a:gd name="connsiteX739" fmla="*/ 103062 w 7467600"/>
              <a:gd name="connsiteY739" fmla="*/ 2389518 h 6858000"/>
              <a:gd name="connsiteX740" fmla="*/ 510734 w 7467600"/>
              <a:gd name="connsiteY740" fmla="*/ 2416201 h 6858000"/>
              <a:gd name="connsiteX741" fmla="*/ 279257 w 7467600"/>
              <a:gd name="connsiteY741" fmla="*/ 2092102 h 6858000"/>
              <a:gd name="connsiteX742" fmla="*/ 65265 w 7467600"/>
              <a:gd name="connsiteY742" fmla="*/ 2006049 h 6858000"/>
              <a:gd name="connsiteX743" fmla="*/ 0 w 7467600"/>
              <a:gd name="connsiteY743" fmla="*/ 1982532 h 6858000"/>
              <a:gd name="connsiteX744" fmla="*/ 0 w 7467600"/>
              <a:gd name="connsiteY744" fmla="*/ 1912789 h 6858000"/>
              <a:gd name="connsiteX745" fmla="*/ 97460 w 7467600"/>
              <a:gd name="connsiteY745" fmla="*/ 1953725 h 6858000"/>
              <a:gd name="connsiteX746" fmla="*/ 221272 w 7467600"/>
              <a:gd name="connsiteY746" fmla="*/ 1980766 h 6858000"/>
              <a:gd name="connsiteX747" fmla="*/ 116765 w 7467600"/>
              <a:gd name="connsiteY747" fmla="*/ 1911033 h 6858000"/>
              <a:gd name="connsiteX748" fmla="*/ 16405 w 7467600"/>
              <a:gd name="connsiteY748" fmla="*/ 1803412 h 6858000"/>
              <a:gd name="connsiteX749" fmla="*/ 0 w 7467600"/>
              <a:gd name="connsiteY749" fmla="*/ 1784777 h 6858000"/>
              <a:gd name="connsiteX750" fmla="*/ 0 w 7467600"/>
              <a:gd name="connsiteY750" fmla="*/ 1740082 h 6858000"/>
              <a:gd name="connsiteX751" fmla="*/ 39394 w 7467600"/>
              <a:gd name="connsiteY751" fmla="*/ 1784856 h 6858000"/>
              <a:gd name="connsiteX752" fmla="*/ 135813 w 7467600"/>
              <a:gd name="connsiteY752" fmla="*/ 1888838 h 6858000"/>
              <a:gd name="connsiteX753" fmla="*/ 242575 w 7467600"/>
              <a:gd name="connsiteY753" fmla="*/ 1958841 h 6858000"/>
              <a:gd name="connsiteX754" fmla="*/ 82197 w 7467600"/>
              <a:gd name="connsiteY754" fmla="*/ 1754826 h 6858000"/>
              <a:gd name="connsiteX755" fmla="*/ 0 w 7467600"/>
              <a:gd name="connsiteY755" fmla="*/ 1679650 h 6858000"/>
              <a:gd name="connsiteX756" fmla="*/ 0 w 7467600"/>
              <a:gd name="connsiteY756" fmla="*/ 1602463 h 6858000"/>
              <a:gd name="connsiteX757" fmla="*/ 84689 w 7467600"/>
              <a:gd name="connsiteY757" fmla="*/ 1677442 h 6858000"/>
              <a:gd name="connsiteX758" fmla="*/ 298437 w 7467600"/>
              <a:gd name="connsiteY758" fmla="*/ 1968019 h 6858000"/>
              <a:gd name="connsiteX759" fmla="*/ 227269 w 7467600"/>
              <a:gd name="connsiteY759" fmla="*/ 1114064 h 6858000"/>
              <a:gd name="connsiteX760" fmla="*/ 248003 w 7467600"/>
              <a:gd name="connsiteY760" fmla="*/ 1089613 h 6858000"/>
              <a:gd name="connsiteX761" fmla="*/ 427020 w 7467600"/>
              <a:gd name="connsiteY761" fmla="*/ 1619803 h 6858000"/>
              <a:gd name="connsiteX762" fmla="*/ 340345 w 7467600"/>
              <a:gd name="connsiteY762" fmla="*/ 2027739 h 6858000"/>
              <a:gd name="connsiteX763" fmla="*/ 360865 w 7467600"/>
              <a:gd name="connsiteY763" fmla="*/ 2044827 h 6858000"/>
              <a:gd name="connsiteX764" fmla="*/ 560414 w 7467600"/>
              <a:gd name="connsiteY764" fmla="*/ 2421457 h 6858000"/>
              <a:gd name="connsiteX765" fmla="*/ 1359703 w 7467600"/>
              <a:gd name="connsiteY765" fmla="*/ 2578554 h 6858000"/>
              <a:gd name="connsiteX766" fmla="*/ 1359422 w 7467600"/>
              <a:gd name="connsiteY766" fmla="*/ 2577994 h 6858000"/>
              <a:gd name="connsiteX767" fmla="*/ 828701 w 7467600"/>
              <a:gd name="connsiteY767" fmla="*/ 1839520 h 6858000"/>
              <a:gd name="connsiteX768" fmla="*/ 494427 w 7467600"/>
              <a:gd name="connsiteY768" fmla="*/ 1092333 h 6858000"/>
              <a:gd name="connsiteX769" fmla="*/ 506322 w 7467600"/>
              <a:gd name="connsiteY769" fmla="*/ 1020997 h 6858000"/>
              <a:gd name="connsiteX770" fmla="*/ 4570198 w 7467600"/>
              <a:gd name="connsiteY770" fmla="*/ 978081 h 6858000"/>
              <a:gd name="connsiteX771" fmla="*/ 4523691 w 7467600"/>
              <a:gd name="connsiteY771" fmla="*/ 1127776 h 6858000"/>
              <a:gd name="connsiteX772" fmla="*/ 4509875 w 7467600"/>
              <a:gd name="connsiteY772" fmla="*/ 1167552 h 6858000"/>
              <a:gd name="connsiteX773" fmla="*/ 4478168 w 7467600"/>
              <a:gd name="connsiteY773" fmla="*/ 1260735 h 6858000"/>
              <a:gd name="connsiteX774" fmla="*/ 4409309 w 7467600"/>
              <a:gd name="connsiteY774" fmla="*/ 1666996 h 6858000"/>
              <a:gd name="connsiteX775" fmla="*/ 4370031 w 7467600"/>
              <a:gd name="connsiteY775" fmla="*/ 1955666 h 6858000"/>
              <a:gd name="connsiteX776" fmla="*/ 4570198 w 7467600"/>
              <a:gd name="connsiteY776" fmla="*/ 978081 h 6858000"/>
              <a:gd name="connsiteX777" fmla="*/ 4557898 w 7467600"/>
              <a:gd name="connsiteY777" fmla="*/ 900011 h 6858000"/>
              <a:gd name="connsiteX778" fmla="*/ 4344840 w 7467600"/>
              <a:gd name="connsiteY778" fmla="*/ 1922038 h 6858000"/>
              <a:gd name="connsiteX779" fmla="*/ 4378710 w 7467600"/>
              <a:gd name="connsiteY779" fmla="*/ 1665516 h 6858000"/>
              <a:gd name="connsiteX780" fmla="*/ 4448798 w 7467600"/>
              <a:gd name="connsiteY780" fmla="*/ 1253024 h 6858000"/>
              <a:gd name="connsiteX781" fmla="*/ 4480315 w 7467600"/>
              <a:gd name="connsiteY781" fmla="*/ 1158454 h 6858000"/>
              <a:gd name="connsiteX782" fmla="*/ 4494133 w 7467600"/>
              <a:gd name="connsiteY782" fmla="*/ 1118676 h 6858000"/>
              <a:gd name="connsiteX783" fmla="*/ 4557898 w 7467600"/>
              <a:gd name="connsiteY783" fmla="*/ 900011 h 6858000"/>
              <a:gd name="connsiteX784" fmla="*/ 5870151 w 7467600"/>
              <a:gd name="connsiteY784" fmla="*/ 898890 h 6858000"/>
              <a:gd name="connsiteX785" fmla="*/ 5861335 w 7467600"/>
              <a:gd name="connsiteY785" fmla="*/ 899177 h 6858000"/>
              <a:gd name="connsiteX786" fmla="*/ 5843702 w 7467600"/>
              <a:gd name="connsiteY786" fmla="*/ 899748 h 6858000"/>
              <a:gd name="connsiteX787" fmla="*/ 5651107 w 7467600"/>
              <a:gd name="connsiteY787" fmla="*/ 920306 h 6858000"/>
              <a:gd name="connsiteX788" fmla="*/ 5459407 w 7467600"/>
              <a:gd name="connsiteY788" fmla="*/ 940975 h 6858000"/>
              <a:gd name="connsiteX789" fmla="*/ 5374846 w 7467600"/>
              <a:gd name="connsiteY789" fmla="*/ 941988 h 6858000"/>
              <a:gd name="connsiteX790" fmla="*/ 5256105 w 7467600"/>
              <a:gd name="connsiteY790" fmla="*/ 945632 h 6858000"/>
              <a:gd name="connsiteX791" fmla="*/ 5107071 w 7467600"/>
              <a:gd name="connsiteY791" fmla="*/ 969720 h 6858000"/>
              <a:gd name="connsiteX792" fmla="*/ 4998681 w 7467600"/>
              <a:gd name="connsiteY792" fmla="*/ 988771 h 6858000"/>
              <a:gd name="connsiteX793" fmla="*/ 5870151 w 7467600"/>
              <a:gd name="connsiteY793" fmla="*/ 898890 h 6858000"/>
              <a:gd name="connsiteX794" fmla="*/ 5504425 w 7467600"/>
              <a:gd name="connsiteY794" fmla="*/ 848067 h 6858000"/>
              <a:gd name="connsiteX795" fmla="*/ 4968849 w 7467600"/>
              <a:gd name="connsiteY795" fmla="*/ 962318 h 6858000"/>
              <a:gd name="connsiteX796" fmla="*/ 5104039 w 7467600"/>
              <a:gd name="connsiteY796" fmla="*/ 940634 h 6858000"/>
              <a:gd name="connsiteX797" fmla="*/ 5256311 w 7467600"/>
              <a:gd name="connsiteY797" fmla="*/ 916490 h 6858000"/>
              <a:gd name="connsiteX798" fmla="*/ 5377381 w 7467600"/>
              <a:gd name="connsiteY798" fmla="*/ 912671 h 6858000"/>
              <a:gd name="connsiteX799" fmla="*/ 5460148 w 7467600"/>
              <a:gd name="connsiteY799" fmla="*/ 911442 h 6858000"/>
              <a:gd name="connsiteX800" fmla="*/ 5648971 w 7467600"/>
              <a:gd name="connsiteY800" fmla="*/ 891331 h 6858000"/>
              <a:gd name="connsiteX801" fmla="*/ 5844807 w 7467600"/>
              <a:gd name="connsiteY801" fmla="*/ 870718 h 6858000"/>
              <a:gd name="connsiteX802" fmla="*/ 5862975 w 7467600"/>
              <a:gd name="connsiteY802" fmla="*/ 869756 h 6858000"/>
              <a:gd name="connsiteX803" fmla="*/ 5920887 w 7467600"/>
              <a:gd name="connsiteY803" fmla="*/ 865929 h 6858000"/>
              <a:gd name="connsiteX804" fmla="*/ 5504425 w 7467600"/>
              <a:gd name="connsiteY804" fmla="*/ 848067 h 6858000"/>
              <a:gd name="connsiteX805" fmla="*/ 3607114 w 7467600"/>
              <a:gd name="connsiteY805" fmla="*/ 467441 h 6858000"/>
              <a:gd name="connsiteX806" fmla="*/ 3296242 w 7467600"/>
              <a:gd name="connsiteY806" fmla="*/ 807991 h 6858000"/>
              <a:gd name="connsiteX807" fmla="*/ 3174674 w 7467600"/>
              <a:gd name="connsiteY807" fmla="*/ 919759 h 6858000"/>
              <a:gd name="connsiteX808" fmla="*/ 3042978 w 7467600"/>
              <a:gd name="connsiteY808" fmla="*/ 1054894 h 6858000"/>
              <a:gd name="connsiteX809" fmla="*/ 2968914 w 7467600"/>
              <a:gd name="connsiteY809" fmla="*/ 1133756 h 6858000"/>
              <a:gd name="connsiteX810" fmla="*/ 3103823 w 7467600"/>
              <a:gd name="connsiteY810" fmla="*/ 1026814 h 6858000"/>
              <a:gd name="connsiteX811" fmla="*/ 3607114 w 7467600"/>
              <a:gd name="connsiteY811" fmla="*/ 467441 h 6858000"/>
              <a:gd name="connsiteX812" fmla="*/ 3744487 w 7467600"/>
              <a:gd name="connsiteY812" fmla="*/ 383136 h 6858000"/>
              <a:gd name="connsiteX813" fmla="*/ 3970213 w 7467600"/>
              <a:gd name="connsiteY813" fmla="*/ 995559 h 6858000"/>
              <a:gd name="connsiteX814" fmla="*/ 3744487 w 7467600"/>
              <a:gd name="connsiteY814" fmla="*/ 383136 h 6858000"/>
              <a:gd name="connsiteX815" fmla="*/ 3624562 w 7467600"/>
              <a:gd name="connsiteY815" fmla="*/ 367041 h 6858000"/>
              <a:gd name="connsiteX816" fmla="*/ 3489712 w 7467600"/>
              <a:gd name="connsiteY816" fmla="*/ 485386 h 6858000"/>
              <a:gd name="connsiteX817" fmla="*/ 3182994 w 7467600"/>
              <a:gd name="connsiteY817" fmla="*/ 828265 h 6858000"/>
              <a:gd name="connsiteX818" fmla="*/ 2892114 w 7467600"/>
              <a:gd name="connsiteY818" fmla="*/ 1172635 h 6858000"/>
              <a:gd name="connsiteX819" fmla="*/ 3021459 w 7467600"/>
              <a:gd name="connsiteY819" fmla="*/ 1035385 h 6858000"/>
              <a:gd name="connsiteX820" fmla="*/ 3153873 w 7467600"/>
              <a:gd name="connsiteY820" fmla="*/ 898971 h 6858000"/>
              <a:gd name="connsiteX821" fmla="*/ 3276511 w 7467600"/>
              <a:gd name="connsiteY821" fmla="*/ 786423 h 6858000"/>
              <a:gd name="connsiteX822" fmla="*/ 3584154 w 7467600"/>
              <a:gd name="connsiteY822" fmla="*/ 448218 h 6858000"/>
              <a:gd name="connsiteX823" fmla="*/ 3624562 w 7467600"/>
              <a:gd name="connsiteY823" fmla="*/ 367041 h 6858000"/>
              <a:gd name="connsiteX824" fmla="*/ 3766672 w 7467600"/>
              <a:gd name="connsiteY824" fmla="*/ 359429 h 6858000"/>
              <a:gd name="connsiteX825" fmla="*/ 3996338 w 7467600"/>
              <a:gd name="connsiteY825" fmla="*/ 968237 h 6858000"/>
              <a:gd name="connsiteX826" fmla="*/ 3766672 w 7467600"/>
              <a:gd name="connsiteY826" fmla="*/ 359429 h 6858000"/>
              <a:gd name="connsiteX827" fmla="*/ 5805386 w 7467600"/>
              <a:gd name="connsiteY827" fmla="*/ 239240 h 6858000"/>
              <a:gd name="connsiteX828" fmla="*/ 5736947 w 7467600"/>
              <a:gd name="connsiteY828" fmla="*/ 261367 h 6858000"/>
              <a:gd name="connsiteX829" fmla="*/ 5427012 w 7467600"/>
              <a:gd name="connsiteY829" fmla="*/ 311272 h 6858000"/>
              <a:gd name="connsiteX830" fmla="*/ 5147818 w 7467600"/>
              <a:gd name="connsiteY830" fmla="*/ 322112 h 6858000"/>
              <a:gd name="connsiteX831" fmla="*/ 5060854 w 7467600"/>
              <a:gd name="connsiteY831" fmla="*/ 311882 h 6858000"/>
              <a:gd name="connsiteX832" fmla="*/ 4945989 w 7467600"/>
              <a:gd name="connsiteY832" fmla="*/ 300516 h 6858000"/>
              <a:gd name="connsiteX833" fmla="*/ 5410479 w 7467600"/>
              <a:gd name="connsiteY833" fmla="*/ 348434 h 6858000"/>
              <a:gd name="connsiteX834" fmla="*/ 5805386 w 7467600"/>
              <a:gd name="connsiteY834" fmla="*/ 239240 h 6858000"/>
              <a:gd name="connsiteX835" fmla="*/ 5905192 w 7467600"/>
              <a:gd name="connsiteY835" fmla="*/ 163079 h 6858000"/>
              <a:gd name="connsiteX836" fmla="*/ 5865655 w 7467600"/>
              <a:gd name="connsiteY836" fmla="*/ 171901 h 6858000"/>
              <a:gd name="connsiteX837" fmla="*/ 5259740 w 7467600"/>
              <a:gd name="connsiteY837" fmla="*/ 257013 h 6858000"/>
              <a:gd name="connsiteX838" fmla="*/ 5208466 w 7467600"/>
              <a:gd name="connsiteY838" fmla="*/ 257550 h 6858000"/>
              <a:gd name="connsiteX839" fmla="*/ 4980204 w 7467600"/>
              <a:gd name="connsiteY839" fmla="*/ 271903 h 6858000"/>
              <a:gd name="connsiteX840" fmla="*/ 5068068 w 7467600"/>
              <a:gd name="connsiteY840" fmla="*/ 282244 h 6858000"/>
              <a:gd name="connsiteX841" fmla="*/ 5153231 w 7467600"/>
              <a:gd name="connsiteY841" fmla="*/ 292240 h 6858000"/>
              <a:gd name="connsiteX842" fmla="*/ 5426491 w 7467600"/>
              <a:gd name="connsiteY842" fmla="*/ 281128 h 6858000"/>
              <a:gd name="connsiteX843" fmla="*/ 5731212 w 7467600"/>
              <a:gd name="connsiteY843" fmla="*/ 231951 h 6858000"/>
              <a:gd name="connsiteX844" fmla="*/ 5905192 w 7467600"/>
              <a:gd name="connsiteY844" fmla="*/ 163079 h 6858000"/>
              <a:gd name="connsiteX845" fmla="*/ 5944437 w 7467600"/>
              <a:gd name="connsiteY845" fmla="*/ 113829 h 6858000"/>
              <a:gd name="connsiteX846" fmla="*/ 5825032 w 7467600"/>
              <a:gd name="connsiteY846" fmla="*/ 146405 h 6858000"/>
              <a:gd name="connsiteX847" fmla="*/ 4955599 w 7467600"/>
              <a:gd name="connsiteY847" fmla="*/ 247008 h 6858000"/>
              <a:gd name="connsiteX848" fmla="*/ 5210104 w 7467600"/>
              <a:gd name="connsiteY848" fmla="*/ 228123 h 6858000"/>
              <a:gd name="connsiteX849" fmla="*/ 5261015 w 7467600"/>
              <a:gd name="connsiteY849" fmla="*/ 227087 h 6858000"/>
              <a:gd name="connsiteX850" fmla="*/ 5861181 w 7467600"/>
              <a:gd name="connsiteY850" fmla="*/ 143093 h 6858000"/>
              <a:gd name="connsiteX851" fmla="*/ 5961252 w 7467600"/>
              <a:gd name="connsiteY851" fmla="*/ 114820 h 6858000"/>
              <a:gd name="connsiteX852" fmla="*/ 5944437 w 7467600"/>
              <a:gd name="connsiteY852" fmla="*/ 113829 h 6858000"/>
              <a:gd name="connsiteX853" fmla="*/ 3882765 w 7467600"/>
              <a:gd name="connsiteY853" fmla="*/ 0 h 6858000"/>
              <a:gd name="connsiteX854" fmla="*/ 3995099 w 7467600"/>
              <a:gd name="connsiteY854" fmla="*/ 0 h 6858000"/>
              <a:gd name="connsiteX855" fmla="*/ 4163818 w 7467600"/>
              <a:gd name="connsiteY855" fmla="*/ 234104 h 6858000"/>
              <a:gd name="connsiteX856" fmla="*/ 4172099 w 7467600"/>
              <a:gd name="connsiteY856" fmla="*/ 234207 h 6858000"/>
              <a:gd name="connsiteX857" fmla="*/ 4784282 w 7467600"/>
              <a:gd name="connsiteY857" fmla="*/ 276561 h 6858000"/>
              <a:gd name="connsiteX858" fmla="*/ 4801687 w 7467600"/>
              <a:gd name="connsiteY858" fmla="*/ 267764 h 6858000"/>
              <a:gd name="connsiteX859" fmla="*/ 6082788 w 7467600"/>
              <a:gd name="connsiteY859" fmla="*/ 64119 h 6858000"/>
              <a:gd name="connsiteX860" fmla="*/ 6099442 w 7467600"/>
              <a:gd name="connsiteY860" fmla="*/ 82568 h 6858000"/>
              <a:gd name="connsiteX861" fmla="*/ 4804137 w 7467600"/>
              <a:gd name="connsiteY861" fmla="*/ 320931 h 6858000"/>
              <a:gd name="connsiteX862" fmla="*/ 4227047 w 7467600"/>
              <a:gd name="connsiteY862" fmla="*/ 313415 h 6858000"/>
              <a:gd name="connsiteX863" fmla="*/ 4346041 w 7467600"/>
              <a:gd name="connsiteY863" fmla="*/ 456086 h 6858000"/>
              <a:gd name="connsiteX864" fmla="*/ 4870967 w 7467600"/>
              <a:gd name="connsiteY864" fmla="*/ 963061 h 6858000"/>
              <a:gd name="connsiteX865" fmla="*/ 4889647 w 7467600"/>
              <a:gd name="connsiteY865" fmla="*/ 957147 h 6858000"/>
              <a:gd name="connsiteX866" fmla="*/ 5422504 w 7467600"/>
              <a:gd name="connsiteY866" fmla="*/ 805191 h 6858000"/>
              <a:gd name="connsiteX867" fmla="*/ 6087656 w 7467600"/>
              <a:gd name="connsiteY867" fmla="*/ 826703 h 6858000"/>
              <a:gd name="connsiteX868" fmla="*/ 6058717 w 7467600"/>
              <a:gd name="connsiteY868" fmla="*/ 865992 h 6858000"/>
              <a:gd name="connsiteX869" fmla="*/ 4974153 w 7467600"/>
              <a:gd name="connsiteY869" fmla="*/ 1045456 h 6858000"/>
              <a:gd name="connsiteX870" fmla="*/ 5627835 w 7467600"/>
              <a:gd name="connsiteY870" fmla="*/ 1472077 h 6858000"/>
              <a:gd name="connsiteX871" fmla="*/ 5629817 w 7467600"/>
              <a:gd name="connsiteY871" fmla="*/ 1471412 h 6858000"/>
              <a:gd name="connsiteX872" fmla="*/ 5634124 w 7467600"/>
              <a:gd name="connsiteY872" fmla="*/ 1470572 h 6858000"/>
              <a:gd name="connsiteX873" fmla="*/ 5755832 w 7467600"/>
              <a:gd name="connsiteY873" fmla="*/ 1383886 h 6858000"/>
              <a:gd name="connsiteX874" fmla="*/ 6014186 w 7467600"/>
              <a:gd name="connsiteY874" fmla="*/ 1279799 h 6858000"/>
              <a:gd name="connsiteX875" fmla="*/ 6901619 w 7467600"/>
              <a:gd name="connsiteY875" fmla="*/ 1047874 h 6858000"/>
              <a:gd name="connsiteX876" fmla="*/ 6931566 w 7467600"/>
              <a:gd name="connsiteY876" fmla="*/ 1062034 h 6858000"/>
              <a:gd name="connsiteX877" fmla="*/ 5790982 w 7467600"/>
              <a:gd name="connsiteY877" fmla="*/ 1561380 h 6858000"/>
              <a:gd name="connsiteX878" fmla="*/ 6188971 w 7467600"/>
              <a:gd name="connsiteY878" fmla="*/ 1755168 h 6858000"/>
              <a:gd name="connsiteX879" fmla="*/ 6202446 w 7467600"/>
              <a:gd name="connsiteY879" fmla="*/ 1752268 h 6858000"/>
              <a:gd name="connsiteX880" fmla="*/ 7179560 w 7467600"/>
              <a:gd name="connsiteY880" fmla="*/ 1467551 h 6858000"/>
              <a:gd name="connsiteX881" fmla="*/ 7158730 w 7467600"/>
              <a:gd name="connsiteY881" fmla="*/ 1507835 h 6858000"/>
              <a:gd name="connsiteX882" fmla="*/ 6326959 w 7467600"/>
              <a:gd name="connsiteY882" fmla="*/ 1817686 h 6858000"/>
              <a:gd name="connsiteX883" fmla="*/ 6537433 w 7467600"/>
              <a:gd name="connsiteY883" fmla="*/ 1907790 h 6858000"/>
              <a:gd name="connsiteX884" fmla="*/ 6550221 w 7467600"/>
              <a:gd name="connsiteY884" fmla="*/ 1910729 h 6858000"/>
              <a:gd name="connsiteX885" fmla="*/ 6964438 w 7467600"/>
              <a:gd name="connsiteY885" fmla="*/ 2209505 h 6858000"/>
              <a:gd name="connsiteX886" fmla="*/ 7367862 w 7467600"/>
              <a:gd name="connsiteY886" fmla="*/ 2806833 h 6858000"/>
              <a:gd name="connsiteX887" fmla="*/ 7364329 w 7467600"/>
              <a:gd name="connsiteY887" fmla="*/ 2826907 h 6858000"/>
              <a:gd name="connsiteX888" fmla="*/ 7290545 w 7467600"/>
              <a:gd name="connsiteY888" fmla="*/ 2850663 h 6858000"/>
              <a:gd name="connsiteX889" fmla="*/ 6472036 w 7467600"/>
              <a:gd name="connsiteY889" fmla="*/ 1959003 h 6858000"/>
              <a:gd name="connsiteX890" fmla="*/ 5792897 w 7467600"/>
              <a:gd name="connsiteY890" fmla="*/ 1647747 h 6858000"/>
              <a:gd name="connsiteX891" fmla="*/ 5842751 w 7467600"/>
              <a:gd name="connsiteY891" fmla="*/ 1816112 h 6858000"/>
              <a:gd name="connsiteX892" fmla="*/ 5847424 w 7467600"/>
              <a:gd name="connsiteY892" fmla="*/ 1815776 h 6858000"/>
              <a:gd name="connsiteX893" fmla="*/ 6399821 w 7467600"/>
              <a:gd name="connsiteY893" fmla="*/ 2344799 h 6858000"/>
              <a:gd name="connsiteX894" fmla="*/ 6323232 w 7467600"/>
              <a:gd name="connsiteY894" fmla="*/ 2389634 h 6858000"/>
              <a:gd name="connsiteX895" fmla="*/ 5942958 w 7467600"/>
              <a:gd name="connsiteY895" fmla="*/ 2077708 h 6858000"/>
              <a:gd name="connsiteX896" fmla="*/ 5921559 w 7467600"/>
              <a:gd name="connsiteY896" fmla="*/ 2378596 h 6858000"/>
              <a:gd name="connsiteX897" fmla="*/ 5817651 w 7467600"/>
              <a:gd name="connsiteY897" fmla="*/ 3023919 h 6858000"/>
              <a:gd name="connsiteX898" fmla="*/ 5729634 w 7467600"/>
              <a:gd name="connsiteY898" fmla="*/ 3051849 h 6858000"/>
              <a:gd name="connsiteX899" fmla="*/ 5611018 w 7467600"/>
              <a:gd name="connsiteY899" fmla="*/ 2316769 h 6858000"/>
              <a:gd name="connsiteX900" fmla="*/ 5687608 w 7467600"/>
              <a:gd name="connsiteY900" fmla="*/ 2039972 h 6858000"/>
              <a:gd name="connsiteX901" fmla="*/ 5657554 w 7467600"/>
              <a:gd name="connsiteY901" fmla="*/ 1576445 h 6858000"/>
              <a:gd name="connsiteX902" fmla="*/ 5150475 w 7467600"/>
              <a:gd name="connsiteY902" fmla="*/ 1274012 h 6858000"/>
              <a:gd name="connsiteX903" fmla="*/ 5349142 w 7467600"/>
              <a:gd name="connsiteY903" fmla="*/ 2204405 h 6858000"/>
              <a:gd name="connsiteX904" fmla="*/ 5262214 w 7467600"/>
              <a:gd name="connsiteY904" fmla="*/ 2233836 h 6858000"/>
              <a:gd name="connsiteX905" fmla="*/ 4981539 w 7467600"/>
              <a:gd name="connsiteY905" fmla="*/ 1542201 h 6858000"/>
              <a:gd name="connsiteX906" fmla="*/ 4958461 w 7467600"/>
              <a:gd name="connsiteY906" fmla="*/ 1136957 h 6858000"/>
              <a:gd name="connsiteX907" fmla="*/ 4655015 w 7467600"/>
              <a:gd name="connsiteY907" fmla="*/ 891426 h 6858000"/>
              <a:gd name="connsiteX908" fmla="*/ 4348002 w 7467600"/>
              <a:gd name="connsiteY908" fmla="*/ 2205895 h 6858000"/>
              <a:gd name="connsiteX909" fmla="*/ 4262250 w 7467600"/>
              <a:gd name="connsiteY909" fmla="*/ 2219972 h 6858000"/>
              <a:gd name="connsiteX910" fmla="*/ 4550611 w 7467600"/>
              <a:gd name="connsiteY910" fmla="*/ 817540 h 6858000"/>
              <a:gd name="connsiteX911" fmla="*/ 4564418 w 7467600"/>
              <a:gd name="connsiteY911" fmla="*/ 808293 h 6858000"/>
              <a:gd name="connsiteX912" fmla="*/ 4266388 w 7467600"/>
              <a:gd name="connsiteY912" fmla="*/ 500083 h 6858000"/>
              <a:gd name="connsiteX913" fmla="*/ 4032842 w 7467600"/>
              <a:gd name="connsiteY913" fmla="*/ 211809 h 6858000"/>
              <a:gd name="connsiteX914" fmla="*/ 3882765 w 7467600"/>
              <a:gd name="connsiteY914" fmla="*/ 0 h 6858000"/>
              <a:gd name="connsiteX915" fmla="*/ 3721337 w 7467600"/>
              <a:gd name="connsiteY915" fmla="*/ 0 h 6858000"/>
              <a:gd name="connsiteX916" fmla="*/ 3797544 w 7467600"/>
              <a:gd name="connsiteY916" fmla="*/ 0 h 6858000"/>
              <a:gd name="connsiteX917" fmla="*/ 3775734 w 7467600"/>
              <a:gd name="connsiteY917" fmla="*/ 95131 h 6858000"/>
              <a:gd name="connsiteX918" fmla="*/ 3724807 w 7467600"/>
              <a:gd name="connsiteY918" fmla="*/ 272257 h 6858000"/>
              <a:gd name="connsiteX919" fmla="*/ 3726844 w 7467600"/>
              <a:gd name="connsiteY919" fmla="*/ 282988 h 6858000"/>
              <a:gd name="connsiteX920" fmla="*/ 3742664 w 7467600"/>
              <a:gd name="connsiteY920" fmla="*/ 279918 h 6858000"/>
              <a:gd name="connsiteX921" fmla="*/ 4103910 w 7467600"/>
              <a:gd name="connsiteY921" fmla="*/ 1161917 h 6858000"/>
              <a:gd name="connsiteX922" fmla="*/ 4020269 w 7467600"/>
              <a:gd name="connsiteY922" fmla="*/ 1200406 h 6858000"/>
              <a:gd name="connsiteX923" fmla="*/ 3674882 w 7467600"/>
              <a:gd name="connsiteY923" fmla="*/ 488524 h 6858000"/>
              <a:gd name="connsiteX924" fmla="*/ 3132682 w 7467600"/>
              <a:gd name="connsiteY924" fmla="*/ 1072284 h 6858000"/>
              <a:gd name="connsiteX925" fmla="*/ 2716346 w 7467600"/>
              <a:gd name="connsiteY925" fmla="*/ 1276376 h 6858000"/>
              <a:gd name="connsiteX926" fmla="*/ 2716772 w 7467600"/>
              <a:gd name="connsiteY926" fmla="*/ 1255462 h 6858000"/>
              <a:gd name="connsiteX927" fmla="*/ 3471096 w 7467600"/>
              <a:gd name="connsiteY927" fmla="*/ 437072 h 6858000"/>
              <a:gd name="connsiteX928" fmla="*/ 3639057 w 7467600"/>
              <a:gd name="connsiteY928" fmla="*/ 286334 h 6858000"/>
              <a:gd name="connsiteX929" fmla="*/ 3640309 w 7467600"/>
              <a:gd name="connsiteY929" fmla="*/ 284664 h 6858000"/>
              <a:gd name="connsiteX930" fmla="*/ 3646022 w 7467600"/>
              <a:gd name="connsiteY930" fmla="*/ 276711 h 6858000"/>
              <a:gd name="connsiteX931" fmla="*/ 3707943 w 7467600"/>
              <a:gd name="connsiteY931" fmla="*/ 65958 h 6858000"/>
              <a:gd name="connsiteX932" fmla="*/ 3721337 w 7467600"/>
              <a:gd name="connsiteY932" fmla="*/ 0 h 6858000"/>
              <a:gd name="connsiteX933" fmla="*/ 2867960 w 7467600"/>
              <a:gd name="connsiteY933" fmla="*/ 0 h 6858000"/>
              <a:gd name="connsiteX934" fmla="*/ 2926351 w 7467600"/>
              <a:gd name="connsiteY934" fmla="*/ 0 h 6858000"/>
              <a:gd name="connsiteX935" fmla="*/ 2902823 w 7467600"/>
              <a:gd name="connsiteY935" fmla="*/ 262929 h 6858000"/>
              <a:gd name="connsiteX936" fmla="*/ 2940663 w 7467600"/>
              <a:gd name="connsiteY936" fmla="*/ 140884 h 6858000"/>
              <a:gd name="connsiteX937" fmla="*/ 2947039 w 7467600"/>
              <a:gd name="connsiteY937" fmla="*/ 122524 h 6858000"/>
              <a:gd name="connsiteX938" fmla="*/ 2984316 w 7467600"/>
              <a:gd name="connsiteY938" fmla="*/ 0 h 6858000"/>
              <a:gd name="connsiteX939" fmla="*/ 3016114 w 7467600"/>
              <a:gd name="connsiteY939" fmla="*/ 0 h 6858000"/>
              <a:gd name="connsiteX940" fmla="*/ 2979949 w 7467600"/>
              <a:gd name="connsiteY940" fmla="*/ 119274 h 6858000"/>
              <a:gd name="connsiteX941" fmla="*/ 3023879 w 7467600"/>
              <a:gd name="connsiteY941" fmla="*/ 0 h 6858000"/>
              <a:gd name="connsiteX942" fmla="*/ 3105400 w 7467600"/>
              <a:gd name="connsiteY942" fmla="*/ 0 h 6858000"/>
              <a:gd name="connsiteX943" fmla="*/ 3094669 w 7467600"/>
              <a:gd name="connsiteY943" fmla="*/ 30308 h 6858000"/>
              <a:gd name="connsiteX944" fmla="*/ 2901945 w 7467600"/>
              <a:gd name="connsiteY944" fmla="*/ 466538 h 6858000"/>
              <a:gd name="connsiteX945" fmla="*/ 2815209 w 7467600"/>
              <a:gd name="connsiteY945" fmla="*/ 497361 h 6858000"/>
              <a:gd name="connsiteX946" fmla="*/ 2844845 w 7467600"/>
              <a:gd name="connsiteY946" fmla="*/ 127638 h 6858000"/>
              <a:gd name="connsiteX947" fmla="*/ 2867960 w 7467600"/>
              <a:gd name="connsiteY947" fmla="*/ 0 h 6858000"/>
              <a:gd name="connsiteX948" fmla="*/ 1057230 w 7467600"/>
              <a:gd name="connsiteY948" fmla="*/ 0 h 6858000"/>
              <a:gd name="connsiteX949" fmla="*/ 1111003 w 7467600"/>
              <a:gd name="connsiteY949" fmla="*/ 0 h 6858000"/>
              <a:gd name="connsiteX950" fmla="*/ 1125553 w 7467600"/>
              <a:gd name="connsiteY950" fmla="*/ 52588 h 6858000"/>
              <a:gd name="connsiteX951" fmla="*/ 1304276 w 7467600"/>
              <a:gd name="connsiteY951" fmla="*/ 476275 h 6858000"/>
              <a:gd name="connsiteX952" fmla="*/ 1492066 w 7467600"/>
              <a:gd name="connsiteY952" fmla="*/ 886333 h 6858000"/>
              <a:gd name="connsiteX953" fmla="*/ 1423698 w 7467600"/>
              <a:gd name="connsiteY953" fmla="*/ 710817 h 6858000"/>
              <a:gd name="connsiteX954" fmla="*/ 1357609 w 7467600"/>
              <a:gd name="connsiteY954" fmla="*/ 532892 h 6858000"/>
              <a:gd name="connsiteX955" fmla="*/ 1309550 w 7467600"/>
              <a:gd name="connsiteY955" fmla="*/ 374031 h 6858000"/>
              <a:gd name="connsiteX956" fmla="*/ 1193673 w 7467600"/>
              <a:gd name="connsiteY956" fmla="*/ 49533 h 6858000"/>
              <a:gd name="connsiteX957" fmla="*/ 1164391 w 7467600"/>
              <a:gd name="connsiteY957" fmla="*/ 0 h 6858000"/>
              <a:gd name="connsiteX958" fmla="*/ 1200666 w 7467600"/>
              <a:gd name="connsiteY958" fmla="*/ 0 h 6858000"/>
              <a:gd name="connsiteX959" fmla="*/ 1223408 w 7467600"/>
              <a:gd name="connsiteY959" fmla="*/ 38996 h 6858000"/>
              <a:gd name="connsiteX960" fmla="*/ 1339635 w 7467600"/>
              <a:gd name="connsiteY960" fmla="*/ 365517 h 6858000"/>
              <a:gd name="connsiteX961" fmla="*/ 1387469 w 7467600"/>
              <a:gd name="connsiteY961" fmla="*/ 523079 h 6858000"/>
              <a:gd name="connsiteX962" fmla="*/ 1452685 w 7467600"/>
              <a:gd name="connsiteY962" fmla="*/ 699806 h 6858000"/>
              <a:gd name="connsiteX963" fmla="*/ 1492092 w 7467600"/>
              <a:gd name="connsiteY963" fmla="*/ 800424 h 6858000"/>
              <a:gd name="connsiteX964" fmla="*/ 1455302 w 7467600"/>
              <a:gd name="connsiteY964" fmla="*/ 632913 h 6858000"/>
              <a:gd name="connsiteX965" fmla="*/ 1222336 w 7467600"/>
              <a:gd name="connsiteY965" fmla="*/ 9480 h 6858000"/>
              <a:gd name="connsiteX966" fmla="*/ 1214634 w 7467600"/>
              <a:gd name="connsiteY966" fmla="*/ 0 h 6858000"/>
              <a:gd name="connsiteX967" fmla="*/ 1289827 w 7467600"/>
              <a:gd name="connsiteY967" fmla="*/ 0 h 6858000"/>
              <a:gd name="connsiteX968" fmla="*/ 1321076 w 7467600"/>
              <a:gd name="connsiteY968" fmla="*/ 59722 h 6858000"/>
              <a:gd name="connsiteX969" fmla="*/ 1512579 w 7467600"/>
              <a:gd name="connsiteY969" fmla="*/ 626441 h 6858000"/>
              <a:gd name="connsiteX970" fmla="*/ 1506076 w 7467600"/>
              <a:gd name="connsiteY970" fmla="*/ 1089289 h 6858000"/>
              <a:gd name="connsiteX971" fmla="*/ 1486346 w 7467600"/>
              <a:gd name="connsiteY971" fmla="*/ 1079919 h 6858000"/>
              <a:gd name="connsiteX972" fmla="*/ 1070511 w 7467600"/>
              <a:gd name="connsiteY972" fmla="*/ 48609 h 6858000"/>
              <a:gd name="connsiteX973" fmla="*/ 1057230 w 7467600"/>
              <a:gd name="connsiteY973" fmla="*/ 0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993" fmla="*/ 43151 w 7467600"/>
              <a:gd name="connsiteY99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43603 w 7467600"/>
              <a:gd name="connsiteY127" fmla="*/ 51497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1903353 w 7467600"/>
              <a:gd name="connsiteY137" fmla="*/ 5044827 h 6858000"/>
              <a:gd name="connsiteX138" fmla="*/ 1936931 w 7467600"/>
              <a:gd name="connsiteY138" fmla="*/ 5093954 h 6858000"/>
              <a:gd name="connsiteX139" fmla="*/ 2195868 w 7467600"/>
              <a:gd name="connsiteY139" fmla="*/ 5396574 h 6858000"/>
              <a:gd name="connsiteX140" fmla="*/ 2088852 w 7467600"/>
              <a:gd name="connsiteY140" fmla="*/ 5166123 h 6858000"/>
              <a:gd name="connsiteX141" fmla="*/ 1958241 w 7467600"/>
              <a:gd name="connsiteY141" fmla="*/ 5067955 h 6858000"/>
              <a:gd name="connsiteX142" fmla="*/ 1903353 w 7467600"/>
              <a:gd name="connsiteY142" fmla="*/ 5044827 h 6858000"/>
              <a:gd name="connsiteX143" fmla="*/ 1979378 w 7467600"/>
              <a:gd name="connsiteY143" fmla="*/ 4769504 h 6858000"/>
              <a:gd name="connsiteX144" fmla="*/ 2882120 w 7467600"/>
              <a:gd name="connsiteY144" fmla="*/ 5064547 h 6858000"/>
              <a:gd name="connsiteX145" fmla="*/ 2793103 w 7467600"/>
              <a:gd name="connsiteY145" fmla="*/ 5039699 h 6858000"/>
              <a:gd name="connsiteX146" fmla="*/ 2770041 w 7467600"/>
              <a:gd name="connsiteY146" fmla="*/ 5033634 h 6858000"/>
              <a:gd name="connsiteX147" fmla="*/ 1979378 w 7467600"/>
              <a:gd name="connsiteY147" fmla="*/ 4769504 h 6858000"/>
              <a:gd name="connsiteX148" fmla="*/ 1927410 w 7467600"/>
              <a:gd name="connsiteY148" fmla="*/ 4716164 h 6858000"/>
              <a:gd name="connsiteX149" fmla="*/ 1959587 w 7467600"/>
              <a:gd name="connsiteY149" fmla="*/ 4728849 h 6858000"/>
              <a:gd name="connsiteX150" fmla="*/ 2777707 w 7467600"/>
              <a:gd name="connsiteY150" fmla="*/ 5003991 h 6858000"/>
              <a:gd name="connsiteX151" fmla="*/ 2800768 w 7467600"/>
              <a:gd name="connsiteY151" fmla="*/ 5010056 h 6858000"/>
              <a:gd name="connsiteX152" fmla="*/ 2879408 w 7467600"/>
              <a:gd name="connsiteY152" fmla="*/ 5031590 h 6858000"/>
              <a:gd name="connsiteX153" fmla="*/ 2862295 w 7467600"/>
              <a:gd name="connsiteY153" fmla="*/ 5022958 h 6858000"/>
              <a:gd name="connsiteX154" fmla="*/ 2813343 w 7467600"/>
              <a:gd name="connsiteY154" fmla="*/ 4998369 h 6858000"/>
              <a:gd name="connsiteX155" fmla="*/ 2646245 w 7467600"/>
              <a:gd name="connsiteY155" fmla="*/ 4930999 h 6858000"/>
              <a:gd name="connsiteX156" fmla="*/ 1999243 w 7467600"/>
              <a:gd name="connsiteY156" fmla="*/ 4730524 h 6858000"/>
              <a:gd name="connsiteX157" fmla="*/ 1979527 w 7467600"/>
              <a:gd name="connsiteY157" fmla="*/ 4726651 h 6858000"/>
              <a:gd name="connsiteX158" fmla="*/ 1927410 w 7467600"/>
              <a:gd name="connsiteY158" fmla="*/ 4716164 h 6858000"/>
              <a:gd name="connsiteX159" fmla="*/ 1997014 w 7467600"/>
              <a:gd name="connsiteY159" fmla="*/ 4698007 h 6858000"/>
              <a:gd name="connsiteX160" fmla="*/ 2005458 w 7467600"/>
              <a:gd name="connsiteY160" fmla="*/ 4699540 h 6858000"/>
              <a:gd name="connsiteX161" fmla="*/ 2657186 w 7467600"/>
              <a:gd name="connsiteY161" fmla="*/ 4901687 h 6858000"/>
              <a:gd name="connsiteX162" fmla="*/ 2826662 w 7467600"/>
              <a:gd name="connsiteY162" fmla="*/ 4970362 h 6858000"/>
              <a:gd name="connsiteX163" fmla="*/ 2876100 w 7467600"/>
              <a:gd name="connsiteY163" fmla="*/ 4995397 h 6858000"/>
              <a:gd name="connsiteX164" fmla="*/ 3042600 w 7467600"/>
              <a:gd name="connsiteY164" fmla="*/ 5059532 h 6858000"/>
              <a:gd name="connsiteX165" fmla="*/ 1997014 w 7467600"/>
              <a:gd name="connsiteY165" fmla="*/ 4698007 h 6858000"/>
              <a:gd name="connsiteX166" fmla="*/ 2305292 w 7467600"/>
              <a:gd name="connsiteY166" fmla="*/ 4219492 h 6858000"/>
              <a:gd name="connsiteX167" fmla="*/ 3360922 w 7467600"/>
              <a:gd name="connsiteY167" fmla="*/ 4529373 h 6858000"/>
              <a:gd name="connsiteX168" fmla="*/ 3492420 w 7467600"/>
              <a:gd name="connsiteY168" fmla="*/ 4510145 h 6858000"/>
              <a:gd name="connsiteX169" fmla="*/ 3364086 w 7467600"/>
              <a:gd name="connsiteY169" fmla="*/ 4480340 h 6858000"/>
              <a:gd name="connsiteX170" fmla="*/ 3225818 w 7467600"/>
              <a:gd name="connsiteY170" fmla="*/ 4411822 h 6858000"/>
              <a:gd name="connsiteX171" fmla="*/ 3129696 w 7467600"/>
              <a:gd name="connsiteY171" fmla="*/ 4360704 h 6858000"/>
              <a:gd name="connsiteX172" fmla="*/ 2814545 w 7467600"/>
              <a:gd name="connsiteY172" fmla="*/ 4282955 h 6858000"/>
              <a:gd name="connsiteX173" fmla="*/ 2305292 w 7467600"/>
              <a:gd name="connsiteY173" fmla="*/ 4219492 h 6858000"/>
              <a:gd name="connsiteX174" fmla="*/ 2626982 w 7467600"/>
              <a:gd name="connsiteY174" fmla="*/ 4206450 h 6858000"/>
              <a:gd name="connsiteX175" fmla="*/ 2490617 w 7467600"/>
              <a:gd name="connsiteY175" fmla="*/ 4206951 h 6858000"/>
              <a:gd name="connsiteX176" fmla="*/ 2819869 w 7467600"/>
              <a:gd name="connsiteY176" fmla="*/ 4252936 h 6858000"/>
              <a:gd name="connsiteX177" fmla="*/ 3143018 w 7467600"/>
              <a:gd name="connsiteY177" fmla="*/ 4332698 h 6858000"/>
              <a:gd name="connsiteX178" fmla="*/ 3241520 w 7467600"/>
              <a:gd name="connsiteY178" fmla="*/ 4385112 h 6858000"/>
              <a:gd name="connsiteX179" fmla="*/ 3374575 w 7467600"/>
              <a:gd name="connsiteY179" fmla="*/ 4451517 h 6858000"/>
              <a:gd name="connsiteX180" fmla="*/ 3505221 w 7467600"/>
              <a:gd name="connsiteY180" fmla="*/ 4480757 h 6858000"/>
              <a:gd name="connsiteX181" fmla="*/ 2626982 w 7467600"/>
              <a:gd name="connsiteY181" fmla="*/ 4206450 h 6858000"/>
              <a:gd name="connsiteX182" fmla="*/ 1310106 w 7467600"/>
              <a:gd name="connsiteY182" fmla="*/ 3943217 h 6858000"/>
              <a:gd name="connsiteX183" fmla="*/ 854994 w 7467600"/>
              <a:gd name="connsiteY183" fmla="*/ 4399136 h 6858000"/>
              <a:gd name="connsiteX184" fmla="*/ 742462 w 7467600"/>
              <a:gd name="connsiteY184" fmla="*/ 4594648 h 6858000"/>
              <a:gd name="connsiteX185" fmla="*/ 820602 w 7467600"/>
              <a:gd name="connsiteY185" fmla="*/ 4485915 h 6858000"/>
              <a:gd name="connsiteX186" fmla="*/ 878295 w 7467600"/>
              <a:gd name="connsiteY186" fmla="*/ 4403594 h 6858000"/>
              <a:gd name="connsiteX187" fmla="*/ 1240607 w 7467600"/>
              <a:gd name="connsiteY187" fmla="*/ 4010401 h 6858000"/>
              <a:gd name="connsiteX188" fmla="*/ 1310106 w 7467600"/>
              <a:gd name="connsiteY188" fmla="*/ 3943217 h 6858000"/>
              <a:gd name="connsiteX189" fmla="*/ 1423113 w 7467600"/>
              <a:gd name="connsiteY189" fmla="*/ 3874565 h 6858000"/>
              <a:gd name="connsiteX190" fmla="*/ 1260565 w 7467600"/>
              <a:gd name="connsiteY190" fmla="*/ 4031982 h 6858000"/>
              <a:gd name="connsiteX191" fmla="*/ 901900 w 7467600"/>
              <a:gd name="connsiteY191" fmla="*/ 4421236 h 6858000"/>
              <a:gd name="connsiteX192" fmla="*/ 845044 w 7467600"/>
              <a:gd name="connsiteY192" fmla="*/ 4502436 h 6858000"/>
              <a:gd name="connsiteX193" fmla="*/ 685926 w 7467600"/>
              <a:gd name="connsiteY193" fmla="*/ 4703069 h 6858000"/>
              <a:gd name="connsiteX194" fmla="*/ 684248 w 7467600"/>
              <a:gd name="connsiteY194" fmla="*/ 4706721 h 6858000"/>
              <a:gd name="connsiteX195" fmla="*/ 1423113 w 7467600"/>
              <a:gd name="connsiteY195" fmla="*/ 3874565 h 6858000"/>
              <a:gd name="connsiteX196" fmla="*/ 3316479 w 7467600"/>
              <a:gd name="connsiteY196" fmla="*/ 3872136 h 6858000"/>
              <a:gd name="connsiteX197" fmla="*/ 3546806 w 7467600"/>
              <a:gd name="connsiteY197" fmla="*/ 4356139 h 6858000"/>
              <a:gd name="connsiteX198" fmla="*/ 3364433 w 7467600"/>
              <a:gd name="connsiteY198" fmla="*/ 3953121 h 6858000"/>
              <a:gd name="connsiteX199" fmla="*/ 3316479 w 7467600"/>
              <a:gd name="connsiteY199" fmla="*/ 3872136 h 6858000"/>
              <a:gd name="connsiteX200" fmla="*/ 3291335 w 7467600"/>
              <a:gd name="connsiteY200" fmla="*/ 3767420 h 6858000"/>
              <a:gd name="connsiteX201" fmla="*/ 3390805 w 7467600"/>
              <a:gd name="connsiteY201" fmla="*/ 3937163 h 6858000"/>
              <a:gd name="connsiteX202" fmla="*/ 3579062 w 7467600"/>
              <a:gd name="connsiteY202" fmla="*/ 4359040 h 6858000"/>
              <a:gd name="connsiteX203" fmla="*/ 3467355 w 7467600"/>
              <a:gd name="connsiteY203" fmla="*/ 3988130 h 6858000"/>
              <a:gd name="connsiteX204" fmla="*/ 3310753 w 7467600"/>
              <a:gd name="connsiteY204" fmla="*/ 3787140 h 6858000"/>
              <a:gd name="connsiteX205" fmla="*/ 3291335 w 7467600"/>
              <a:gd name="connsiteY205" fmla="*/ 3767420 h 6858000"/>
              <a:gd name="connsiteX206" fmla="*/ 1635889 w 7467600"/>
              <a:gd name="connsiteY206" fmla="*/ 3709494 h 6858000"/>
              <a:gd name="connsiteX207" fmla="*/ 1634800 w 7467600"/>
              <a:gd name="connsiteY207" fmla="*/ 3731111 h 6858000"/>
              <a:gd name="connsiteX208" fmla="*/ 1635889 w 7467600"/>
              <a:gd name="connsiteY208" fmla="*/ 3709494 h 6858000"/>
              <a:gd name="connsiteX209" fmla="*/ 1510397 w 7467600"/>
              <a:gd name="connsiteY209" fmla="*/ 3684705 h 6858000"/>
              <a:gd name="connsiteX210" fmla="*/ 1146550 w 7467600"/>
              <a:gd name="connsiteY210" fmla="*/ 3802012 h 6858000"/>
              <a:gd name="connsiteX211" fmla="*/ 698834 w 7467600"/>
              <a:gd name="connsiteY211" fmla="*/ 3952272 h 6858000"/>
              <a:gd name="connsiteX212" fmla="*/ 34256 w 7467600"/>
              <a:gd name="connsiteY212" fmla="*/ 4347603 h 6858000"/>
              <a:gd name="connsiteX213" fmla="*/ 527241 w 7467600"/>
              <a:gd name="connsiteY213" fmla="*/ 4065078 h 6858000"/>
              <a:gd name="connsiteX214" fmla="*/ 1510397 w 7467600"/>
              <a:gd name="connsiteY214" fmla="*/ 3684705 h 6858000"/>
              <a:gd name="connsiteX215" fmla="*/ 1313114 w 7467600"/>
              <a:gd name="connsiteY215" fmla="*/ 3655216 h 6858000"/>
              <a:gd name="connsiteX216" fmla="*/ 1109304 w 7467600"/>
              <a:gd name="connsiteY216" fmla="*/ 3669030 h 6858000"/>
              <a:gd name="connsiteX217" fmla="*/ 8129 w 7467600"/>
              <a:gd name="connsiteY217" fmla="*/ 4330519 h 6858000"/>
              <a:gd name="connsiteX218" fmla="*/ 687572 w 7467600"/>
              <a:gd name="connsiteY218" fmla="*/ 3925629 h 6858000"/>
              <a:gd name="connsiteX219" fmla="*/ 1138365 w 7467600"/>
              <a:gd name="connsiteY219" fmla="*/ 3774515 h 6858000"/>
              <a:gd name="connsiteX220" fmla="*/ 1505579 w 7467600"/>
              <a:gd name="connsiteY220" fmla="*/ 3655526 h 6858000"/>
              <a:gd name="connsiteX221" fmla="*/ 1313114 w 7467600"/>
              <a:gd name="connsiteY221" fmla="*/ 3655216 h 6858000"/>
              <a:gd name="connsiteX222" fmla="*/ 3655073 w 7467600"/>
              <a:gd name="connsiteY222" fmla="*/ 3650884 h 6858000"/>
              <a:gd name="connsiteX223" fmla="*/ 3989938 w 7467600"/>
              <a:gd name="connsiteY223" fmla="*/ 3991685 h 6858000"/>
              <a:gd name="connsiteX224" fmla="*/ 4393907 w 7467600"/>
              <a:gd name="connsiteY224" fmla="*/ 4261258 h 6858000"/>
              <a:gd name="connsiteX225" fmla="*/ 4648051 w 7467600"/>
              <a:gd name="connsiteY225" fmla="*/ 4374051 h 6858000"/>
              <a:gd name="connsiteX226" fmla="*/ 4383389 w 7467600"/>
              <a:gd name="connsiteY226" fmla="*/ 4184369 h 6858000"/>
              <a:gd name="connsiteX227" fmla="*/ 4165508 w 7467600"/>
              <a:gd name="connsiteY227" fmla="*/ 4035196 h 6858000"/>
              <a:gd name="connsiteX228" fmla="*/ 4068162 w 7467600"/>
              <a:gd name="connsiteY228" fmla="*/ 3953394 h 6858000"/>
              <a:gd name="connsiteX229" fmla="*/ 3981416 w 7467600"/>
              <a:gd name="connsiteY229" fmla="*/ 3880482 h 6858000"/>
              <a:gd name="connsiteX230" fmla="*/ 3800147 w 7467600"/>
              <a:gd name="connsiteY230" fmla="*/ 3749872 h 6858000"/>
              <a:gd name="connsiteX231" fmla="*/ 3655073 w 7467600"/>
              <a:gd name="connsiteY231" fmla="*/ 3650884 h 6858000"/>
              <a:gd name="connsiteX232" fmla="*/ 3670252 w 7467600"/>
              <a:gd name="connsiteY232" fmla="*/ 3622798 h 6858000"/>
              <a:gd name="connsiteX233" fmla="*/ 3817258 w 7467600"/>
              <a:gd name="connsiteY233" fmla="*/ 3723577 h 6858000"/>
              <a:gd name="connsiteX234" fmla="*/ 4000461 w 7467600"/>
              <a:gd name="connsiteY234" fmla="*/ 3855966 h 6858000"/>
              <a:gd name="connsiteX235" fmla="*/ 4088180 w 7467600"/>
              <a:gd name="connsiteY235" fmla="*/ 3929774 h 6858000"/>
              <a:gd name="connsiteX236" fmla="*/ 4184555 w 7467600"/>
              <a:gd name="connsiteY236" fmla="*/ 4010683 h 6858000"/>
              <a:gd name="connsiteX237" fmla="*/ 4399563 w 7467600"/>
              <a:gd name="connsiteY237" fmla="*/ 4158106 h 6858000"/>
              <a:gd name="connsiteX238" fmla="*/ 4684469 w 7467600"/>
              <a:gd name="connsiteY238" fmla="*/ 4364680 h 6858000"/>
              <a:gd name="connsiteX239" fmla="*/ 4690271 w 7467600"/>
              <a:gd name="connsiteY239" fmla="*/ 4370034 h 6858000"/>
              <a:gd name="connsiteX240" fmla="*/ 4136093 w 7467600"/>
              <a:gd name="connsiteY240" fmla="*/ 3858466 h 6858000"/>
              <a:gd name="connsiteX241" fmla="*/ 3670252 w 7467600"/>
              <a:gd name="connsiteY241" fmla="*/ 3622798 h 6858000"/>
              <a:gd name="connsiteX242" fmla="*/ 4440129 w 7467600"/>
              <a:gd name="connsiteY242" fmla="*/ 3448571 h 6858000"/>
              <a:gd name="connsiteX243" fmla="*/ 4856525 w 7467600"/>
              <a:gd name="connsiteY243" fmla="*/ 3915351 h 6858000"/>
              <a:gd name="connsiteX244" fmla="*/ 5059055 w 7467600"/>
              <a:gd name="connsiteY244" fmla="*/ 4108918 h 6858000"/>
              <a:gd name="connsiteX245" fmla="*/ 5290070 w 7467600"/>
              <a:gd name="connsiteY245" fmla="*/ 4263619 h 6858000"/>
              <a:gd name="connsiteX246" fmla="*/ 4834991 w 7467600"/>
              <a:gd name="connsiteY246" fmla="*/ 3830985 h 6858000"/>
              <a:gd name="connsiteX247" fmla="*/ 4440129 w 7467600"/>
              <a:gd name="connsiteY247" fmla="*/ 3448571 h 6858000"/>
              <a:gd name="connsiteX248" fmla="*/ 4441737 w 7467600"/>
              <a:gd name="connsiteY248" fmla="*/ 3399734 h 6858000"/>
              <a:gd name="connsiteX249" fmla="*/ 4431236 w 7467600"/>
              <a:gd name="connsiteY249" fmla="*/ 3400954 h 6858000"/>
              <a:gd name="connsiteX250" fmla="*/ 4557150 w 7467600"/>
              <a:gd name="connsiteY250" fmla="*/ 3510023 h 6858000"/>
              <a:gd name="connsiteX251" fmla="*/ 4856936 w 7467600"/>
              <a:gd name="connsiteY251" fmla="*/ 3809146 h 6858000"/>
              <a:gd name="connsiteX252" fmla="*/ 5111996 w 7467600"/>
              <a:gd name="connsiteY252" fmla="*/ 4065759 h 6858000"/>
              <a:gd name="connsiteX253" fmla="*/ 5388878 w 7467600"/>
              <a:gd name="connsiteY253" fmla="*/ 4300185 h 6858000"/>
              <a:gd name="connsiteX254" fmla="*/ 5425556 w 7467600"/>
              <a:gd name="connsiteY254" fmla="*/ 4308967 h 6858000"/>
              <a:gd name="connsiteX255" fmla="*/ 4943646 w 7467600"/>
              <a:gd name="connsiteY255" fmla="*/ 3822916 h 6858000"/>
              <a:gd name="connsiteX256" fmla="*/ 4594837 w 7467600"/>
              <a:gd name="connsiteY256" fmla="*/ 3532274 h 6858000"/>
              <a:gd name="connsiteX257" fmla="*/ 4441737 w 7467600"/>
              <a:gd name="connsiteY257" fmla="*/ 3399734 h 6858000"/>
              <a:gd name="connsiteX258" fmla="*/ 5425834 w 7467600"/>
              <a:gd name="connsiteY258" fmla="*/ 3162785 h 6858000"/>
              <a:gd name="connsiteX259" fmla="*/ 5401644 w 7467600"/>
              <a:gd name="connsiteY259" fmla="*/ 3617847 h 6858000"/>
              <a:gd name="connsiteX260" fmla="*/ 5467256 w 7467600"/>
              <a:gd name="connsiteY260" fmla="*/ 4175494 h 6858000"/>
              <a:gd name="connsiteX261" fmla="*/ 5448069 w 7467600"/>
              <a:gd name="connsiteY261" fmla="*/ 3567554 h 6858000"/>
              <a:gd name="connsiteX262" fmla="*/ 5425834 w 7467600"/>
              <a:gd name="connsiteY262" fmla="*/ 3162785 h 6858000"/>
              <a:gd name="connsiteX263" fmla="*/ 1318687 w 7467600"/>
              <a:gd name="connsiteY263" fmla="*/ 3113840 h 6858000"/>
              <a:gd name="connsiteX264" fmla="*/ 1066793 w 7467600"/>
              <a:gd name="connsiteY264" fmla="*/ 3212171 h 6858000"/>
              <a:gd name="connsiteX265" fmla="*/ 993319 w 7467600"/>
              <a:gd name="connsiteY265" fmla="*/ 3247648 h 6858000"/>
              <a:gd name="connsiteX266" fmla="*/ 853081 w 7467600"/>
              <a:gd name="connsiteY266" fmla="*/ 3312410 h 6858000"/>
              <a:gd name="connsiteX267" fmla="*/ 805957 w 7467600"/>
              <a:gd name="connsiteY267" fmla="*/ 3330443 h 6858000"/>
              <a:gd name="connsiteX268" fmla="*/ 1318687 w 7467600"/>
              <a:gd name="connsiteY268" fmla="*/ 3113840 h 6858000"/>
              <a:gd name="connsiteX269" fmla="*/ 5453702 w 7467600"/>
              <a:gd name="connsiteY269" fmla="*/ 3090882 h 6858000"/>
              <a:gd name="connsiteX270" fmla="*/ 5480135 w 7467600"/>
              <a:gd name="connsiteY270" fmla="*/ 3565802 h 6858000"/>
              <a:gd name="connsiteX271" fmla="*/ 5499023 w 7467600"/>
              <a:gd name="connsiteY271" fmla="*/ 4166310 h 6858000"/>
              <a:gd name="connsiteX272" fmla="*/ 5547022 w 7467600"/>
              <a:gd name="connsiteY272" fmla="*/ 3607838 h 6858000"/>
              <a:gd name="connsiteX273" fmla="*/ 5515964 w 7467600"/>
              <a:gd name="connsiteY273" fmla="*/ 3378541 h 6858000"/>
              <a:gd name="connsiteX274" fmla="*/ 5453702 w 7467600"/>
              <a:gd name="connsiteY274" fmla="*/ 3090882 h 6858000"/>
              <a:gd name="connsiteX275" fmla="*/ 1238695 w 7467600"/>
              <a:gd name="connsiteY275" fmla="*/ 3076820 h 6858000"/>
              <a:gd name="connsiteX276" fmla="*/ 716371 w 7467600"/>
              <a:gd name="connsiteY276" fmla="*/ 3293249 h 6858000"/>
              <a:gd name="connsiteX277" fmla="*/ 579522 w 7467600"/>
              <a:gd name="connsiteY277" fmla="*/ 3371759 h 6858000"/>
              <a:gd name="connsiteX278" fmla="*/ 600288 w 7467600"/>
              <a:gd name="connsiteY278" fmla="*/ 3365555 h 6858000"/>
              <a:gd name="connsiteX279" fmla="*/ 840692 w 7467600"/>
              <a:gd name="connsiteY279" fmla="*/ 3284921 h 6858000"/>
              <a:gd name="connsiteX280" fmla="*/ 979248 w 7467600"/>
              <a:gd name="connsiteY280" fmla="*/ 3221003 h 6858000"/>
              <a:gd name="connsiteX281" fmla="*/ 1053282 w 7467600"/>
              <a:gd name="connsiteY281" fmla="*/ 3185247 h 6858000"/>
              <a:gd name="connsiteX282" fmla="*/ 1320603 w 7467600"/>
              <a:gd name="connsiteY282" fmla="*/ 3081281 h 6858000"/>
              <a:gd name="connsiteX283" fmla="*/ 1238695 w 7467600"/>
              <a:gd name="connsiteY283" fmla="*/ 3076820 h 6858000"/>
              <a:gd name="connsiteX284" fmla="*/ 5425627 w 7467600"/>
              <a:gd name="connsiteY284" fmla="*/ 2954192 h 6858000"/>
              <a:gd name="connsiteX285" fmla="*/ 5470770 w 7467600"/>
              <a:gd name="connsiteY285" fmla="*/ 3005435 h 6858000"/>
              <a:gd name="connsiteX286" fmla="*/ 5519779 w 7467600"/>
              <a:gd name="connsiteY286" fmla="*/ 4359223 h 6858000"/>
              <a:gd name="connsiteX287" fmla="*/ 5520293 w 7467600"/>
              <a:gd name="connsiteY287" fmla="*/ 4360602 h 6858000"/>
              <a:gd name="connsiteX288" fmla="*/ 5767221 w 7467600"/>
              <a:gd name="connsiteY288" fmla="*/ 4665564 h 6858000"/>
              <a:gd name="connsiteX289" fmla="*/ 6937169 w 7467600"/>
              <a:gd name="connsiteY289" fmla="*/ 4815941 h 6858000"/>
              <a:gd name="connsiteX290" fmla="*/ 6953922 w 7467600"/>
              <a:gd name="connsiteY290" fmla="*/ 4890068 h 6858000"/>
              <a:gd name="connsiteX291" fmla="*/ 6071359 w 7467600"/>
              <a:gd name="connsiteY291" fmla="*/ 4770770 h 6858000"/>
              <a:gd name="connsiteX292" fmla="*/ 6038839 w 7467600"/>
              <a:gd name="connsiteY292" fmla="*/ 4764474 h 6858000"/>
              <a:gd name="connsiteX293" fmla="*/ 6038706 w 7467600"/>
              <a:gd name="connsiteY293" fmla="*/ 4763847 h 6858000"/>
              <a:gd name="connsiteX294" fmla="*/ 6037784 w 7467600"/>
              <a:gd name="connsiteY294" fmla="*/ 4764270 h 6858000"/>
              <a:gd name="connsiteX295" fmla="*/ 6038839 w 7467600"/>
              <a:gd name="connsiteY295" fmla="*/ 4764474 h 6858000"/>
              <a:gd name="connsiteX296" fmla="*/ 6040338 w 7467600"/>
              <a:gd name="connsiteY296" fmla="*/ 4771418 h 6858000"/>
              <a:gd name="connsiteX297" fmla="*/ 6024488 w 7467600"/>
              <a:gd name="connsiteY297" fmla="*/ 4809903 h 6858000"/>
              <a:gd name="connsiteX298" fmla="*/ 5599771 w 7467600"/>
              <a:gd name="connsiteY298" fmla="*/ 5509652 h 6858000"/>
              <a:gd name="connsiteX299" fmla="*/ 5548843 w 7467600"/>
              <a:gd name="connsiteY299" fmla="*/ 5563845 h 6858000"/>
              <a:gd name="connsiteX300" fmla="*/ 5940952 w 7467600"/>
              <a:gd name="connsiteY300" fmla="*/ 6250028 h 6858000"/>
              <a:gd name="connsiteX301" fmla="*/ 6043441 w 7467600"/>
              <a:gd name="connsiteY301" fmla="*/ 6665847 h 6858000"/>
              <a:gd name="connsiteX302" fmla="*/ 6093432 w 7467600"/>
              <a:gd name="connsiteY302" fmla="*/ 6858000 h 6858000"/>
              <a:gd name="connsiteX303" fmla="*/ 6034344 w 7467600"/>
              <a:gd name="connsiteY303" fmla="*/ 6858000 h 6858000"/>
              <a:gd name="connsiteX304" fmla="*/ 6026679 w 7467600"/>
              <a:gd name="connsiteY304" fmla="*/ 6836959 h 6858000"/>
              <a:gd name="connsiteX305" fmla="*/ 5800441 w 7467600"/>
              <a:gd name="connsiteY305" fmla="*/ 6335286 h 6858000"/>
              <a:gd name="connsiteX306" fmla="*/ 5526562 w 7467600"/>
              <a:gd name="connsiteY306" fmla="*/ 5705388 h 6858000"/>
              <a:gd name="connsiteX307" fmla="*/ 5519640 w 7467600"/>
              <a:gd name="connsiteY307" fmla="*/ 5683774 h 6858000"/>
              <a:gd name="connsiteX308" fmla="*/ 5844559 w 7467600"/>
              <a:gd name="connsiteY308" fmla="*/ 6553349 h 6858000"/>
              <a:gd name="connsiteX309" fmla="*/ 5975994 w 7467600"/>
              <a:gd name="connsiteY309" fmla="*/ 6858000 h 6858000"/>
              <a:gd name="connsiteX310" fmla="*/ 5898547 w 7467600"/>
              <a:gd name="connsiteY310" fmla="*/ 6858000 h 6858000"/>
              <a:gd name="connsiteX311" fmla="*/ 5682041 w 7467600"/>
              <a:gd name="connsiteY311" fmla="*/ 6355860 h 6858000"/>
              <a:gd name="connsiteX312" fmla="*/ 5461758 w 7467600"/>
              <a:gd name="connsiteY312" fmla="*/ 5820220 h 6858000"/>
              <a:gd name="connsiteX313" fmla="*/ 5237282 w 7467600"/>
              <a:gd name="connsiteY313" fmla="*/ 6579086 h 6858000"/>
              <a:gd name="connsiteX314" fmla="*/ 5115009 w 7467600"/>
              <a:gd name="connsiteY314" fmla="*/ 6858000 h 6858000"/>
              <a:gd name="connsiteX315" fmla="*/ 5028074 w 7467600"/>
              <a:gd name="connsiteY315" fmla="*/ 6858000 h 6858000"/>
              <a:gd name="connsiteX316" fmla="*/ 5079508 w 7467600"/>
              <a:gd name="connsiteY316" fmla="*/ 6749074 h 6858000"/>
              <a:gd name="connsiteX317" fmla="*/ 5371846 w 7467600"/>
              <a:gd name="connsiteY317" fmla="*/ 5924413 h 6858000"/>
              <a:gd name="connsiteX318" fmla="*/ 5270512 w 7467600"/>
              <a:gd name="connsiteY318" fmla="*/ 6138975 h 6858000"/>
              <a:gd name="connsiteX319" fmla="*/ 5062409 w 7467600"/>
              <a:gd name="connsiteY319" fmla="*/ 6653544 h 6858000"/>
              <a:gd name="connsiteX320" fmla="*/ 5036628 w 7467600"/>
              <a:gd name="connsiteY320" fmla="*/ 6754247 h 6858000"/>
              <a:gd name="connsiteX321" fmla="*/ 5009112 w 7467600"/>
              <a:gd name="connsiteY321" fmla="*/ 6858000 h 6858000"/>
              <a:gd name="connsiteX322" fmla="*/ 4976679 w 7467600"/>
              <a:gd name="connsiteY322" fmla="*/ 6858000 h 6858000"/>
              <a:gd name="connsiteX323" fmla="*/ 5006537 w 7467600"/>
              <a:gd name="connsiteY323" fmla="*/ 6747068 h 6858000"/>
              <a:gd name="connsiteX324" fmla="*/ 5032723 w 7467600"/>
              <a:gd name="connsiteY324" fmla="*/ 6644957 h 6858000"/>
              <a:gd name="connsiteX325" fmla="*/ 5242949 w 7467600"/>
              <a:gd name="connsiteY325" fmla="*/ 6125175 h 6858000"/>
              <a:gd name="connsiteX326" fmla="*/ 5286321 w 7467600"/>
              <a:gd name="connsiteY326" fmla="*/ 6033555 h 6858000"/>
              <a:gd name="connsiteX327" fmla="*/ 5008210 w 7467600"/>
              <a:gd name="connsiteY327" fmla="*/ 6649194 h 6858000"/>
              <a:gd name="connsiteX328" fmla="*/ 4986321 w 7467600"/>
              <a:gd name="connsiteY328" fmla="*/ 6765687 h 6858000"/>
              <a:gd name="connsiteX329" fmla="*/ 4973474 w 7467600"/>
              <a:gd name="connsiteY329" fmla="*/ 6858000 h 6858000"/>
              <a:gd name="connsiteX330" fmla="*/ 4907178 w 7467600"/>
              <a:gd name="connsiteY330" fmla="*/ 6858000 h 6858000"/>
              <a:gd name="connsiteX331" fmla="*/ 4910810 w 7467600"/>
              <a:gd name="connsiteY331" fmla="*/ 6829660 h 6858000"/>
              <a:gd name="connsiteX332" fmla="*/ 4987461 w 7467600"/>
              <a:gd name="connsiteY332" fmla="*/ 6432994 h 6858000"/>
              <a:gd name="connsiteX333" fmla="*/ 5179262 w 7467600"/>
              <a:gd name="connsiteY333" fmla="*/ 6035044 h 6858000"/>
              <a:gd name="connsiteX334" fmla="*/ 4689678 w 7467600"/>
              <a:gd name="connsiteY334" fmla="*/ 6440241 h 6858000"/>
              <a:gd name="connsiteX335" fmla="*/ 4477543 w 7467600"/>
              <a:gd name="connsiteY335" fmla="*/ 6674836 h 6858000"/>
              <a:gd name="connsiteX336" fmla="*/ 4329957 w 7467600"/>
              <a:gd name="connsiteY336" fmla="*/ 6858000 h 6858000"/>
              <a:gd name="connsiteX337" fmla="*/ 4218595 w 7467600"/>
              <a:gd name="connsiteY337" fmla="*/ 6858000 h 6858000"/>
              <a:gd name="connsiteX338" fmla="*/ 4368888 w 7467600"/>
              <a:gd name="connsiteY338" fmla="*/ 6668412 h 6858000"/>
              <a:gd name="connsiteX339" fmla="*/ 4563091 w 7467600"/>
              <a:gd name="connsiteY339" fmla="*/ 6442508 h 6858000"/>
              <a:gd name="connsiteX340" fmla="*/ 5387324 w 7467600"/>
              <a:gd name="connsiteY340" fmla="*/ 5705830 h 6858000"/>
              <a:gd name="connsiteX341" fmla="*/ 5073620 w 7467600"/>
              <a:gd name="connsiteY341" fmla="*/ 5955437 h 6858000"/>
              <a:gd name="connsiteX342" fmla="*/ 4689789 w 7467600"/>
              <a:gd name="connsiteY342" fmla="*/ 6268382 h 6858000"/>
              <a:gd name="connsiteX343" fmla="*/ 4418722 w 7467600"/>
              <a:gd name="connsiteY343" fmla="*/ 6570886 h 6858000"/>
              <a:gd name="connsiteX344" fmla="*/ 4214944 w 7467600"/>
              <a:gd name="connsiteY344" fmla="*/ 6858000 h 6858000"/>
              <a:gd name="connsiteX345" fmla="*/ 4177898 w 7467600"/>
              <a:gd name="connsiteY345" fmla="*/ 6858000 h 6858000"/>
              <a:gd name="connsiteX346" fmla="*/ 4391597 w 7467600"/>
              <a:gd name="connsiteY346" fmla="*/ 6556370 h 6858000"/>
              <a:gd name="connsiteX347" fmla="*/ 4668889 w 7467600"/>
              <a:gd name="connsiteY347" fmla="*/ 6246399 h 6858000"/>
              <a:gd name="connsiteX348" fmla="*/ 5055427 w 7467600"/>
              <a:gd name="connsiteY348" fmla="*/ 5931476 h 6858000"/>
              <a:gd name="connsiteX349" fmla="*/ 5371814 w 7467600"/>
              <a:gd name="connsiteY349" fmla="*/ 5678975 h 6858000"/>
              <a:gd name="connsiteX350" fmla="*/ 4987918 w 7467600"/>
              <a:gd name="connsiteY350" fmla="*/ 5838701 h 6858000"/>
              <a:gd name="connsiteX351" fmla="*/ 4317146 w 7467600"/>
              <a:gd name="connsiteY351" fmla="*/ 6587716 h 6858000"/>
              <a:gd name="connsiteX352" fmla="*/ 4171627 w 7467600"/>
              <a:gd name="connsiteY352" fmla="*/ 6858000 h 6858000"/>
              <a:gd name="connsiteX353" fmla="*/ 4081585 w 7467600"/>
              <a:gd name="connsiteY353" fmla="*/ 6858000 h 6858000"/>
              <a:gd name="connsiteX354" fmla="*/ 4238603 w 7467600"/>
              <a:gd name="connsiteY354" fmla="*/ 6559341 h 6858000"/>
              <a:gd name="connsiteX355" fmla="*/ 4778333 w 7467600"/>
              <a:gd name="connsiteY355" fmla="*/ 5873626 h 6858000"/>
              <a:gd name="connsiteX356" fmla="*/ 5414185 w 7467600"/>
              <a:gd name="connsiteY356" fmla="*/ 5573882 h 6858000"/>
              <a:gd name="connsiteX357" fmla="*/ 5959648 w 7467600"/>
              <a:gd name="connsiteY357" fmla="*/ 4760797 h 6858000"/>
              <a:gd name="connsiteX358" fmla="*/ 5355019 w 7467600"/>
              <a:gd name="connsiteY358" fmla="*/ 4734672 h 6858000"/>
              <a:gd name="connsiteX359" fmla="*/ 5083565 w 7467600"/>
              <a:gd name="connsiteY359" fmla="*/ 5179121 h 6858000"/>
              <a:gd name="connsiteX360" fmla="*/ 4713577 w 7467600"/>
              <a:gd name="connsiteY360" fmla="*/ 5616803 h 6858000"/>
              <a:gd name="connsiteX361" fmla="*/ 3989559 w 7467600"/>
              <a:gd name="connsiteY361" fmla="*/ 6145945 h 6858000"/>
              <a:gd name="connsiteX362" fmla="*/ 3939824 w 7467600"/>
              <a:gd name="connsiteY362" fmla="*/ 6066900 h 6858000"/>
              <a:gd name="connsiteX363" fmla="*/ 4584537 w 7467600"/>
              <a:gd name="connsiteY363" fmla="*/ 5324826 h 6858000"/>
              <a:gd name="connsiteX364" fmla="*/ 5037105 w 7467600"/>
              <a:gd name="connsiteY364" fmla="*/ 5088765 h 6858000"/>
              <a:gd name="connsiteX365" fmla="*/ 5039930 w 7467600"/>
              <a:gd name="connsiteY365" fmla="*/ 5089585 h 6858000"/>
              <a:gd name="connsiteX366" fmla="*/ 5263764 w 7467600"/>
              <a:gd name="connsiteY366" fmla="*/ 4735525 h 6858000"/>
              <a:gd name="connsiteX367" fmla="*/ 4086300 w 7467600"/>
              <a:gd name="connsiteY367" fmla="*/ 4884599 h 6858000"/>
              <a:gd name="connsiteX368" fmla="*/ 4085485 w 7467600"/>
              <a:gd name="connsiteY368" fmla="*/ 4899070 h 6858000"/>
              <a:gd name="connsiteX369" fmla="*/ 3871915 w 7467600"/>
              <a:gd name="connsiteY369" fmla="*/ 5253645 h 6858000"/>
              <a:gd name="connsiteX370" fmla="*/ 3799374 w 7467600"/>
              <a:gd name="connsiteY370" fmla="*/ 5466127 h 6858000"/>
              <a:gd name="connsiteX371" fmla="*/ 3498850 w 7467600"/>
              <a:gd name="connsiteY371" fmla="*/ 6661888 h 6858000"/>
              <a:gd name="connsiteX372" fmla="*/ 3399216 w 7467600"/>
              <a:gd name="connsiteY372" fmla="*/ 6858000 h 6858000"/>
              <a:gd name="connsiteX373" fmla="*/ 3303688 w 7467600"/>
              <a:gd name="connsiteY373" fmla="*/ 6858000 h 6858000"/>
              <a:gd name="connsiteX374" fmla="*/ 3391774 w 7467600"/>
              <a:gd name="connsiteY374" fmla="*/ 6697181 h 6858000"/>
              <a:gd name="connsiteX375" fmla="*/ 3735540 w 7467600"/>
              <a:gd name="connsiteY375" fmla="*/ 5546923 h 6858000"/>
              <a:gd name="connsiteX376" fmla="*/ 3729438 w 7467600"/>
              <a:gd name="connsiteY376" fmla="*/ 5569058 h 6858000"/>
              <a:gd name="connsiteX377" fmla="*/ 3707782 w 7467600"/>
              <a:gd name="connsiteY377" fmla="*/ 5644908 h 6858000"/>
              <a:gd name="connsiteX378" fmla="*/ 3583827 w 7467600"/>
              <a:gd name="connsiteY378" fmla="*/ 6039215 h 6858000"/>
              <a:gd name="connsiteX379" fmla="*/ 3547861 w 7467600"/>
              <a:gd name="connsiteY379" fmla="*/ 6129609 h 6858000"/>
              <a:gd name="connsiteX380" fmla="*/ 3490905 w 7467600"/>
              <a:gd name="connsiteY380" fmla="*/ 6277660 h 6858000"/>
              <a:gd name="connsiteX381" fmla="*/ 3455859 w 7467600"/>
              <a:gd name="connsiteY381" fmla="*/ 6391301 h 6858000"/>
              <a:gd name="connsiteX382" fmla="*/ 3429112 w 7467600"/>
              <a:gd name="connsiteY382" fmla="*/ 6479469 h 6858000"/>
              <a:gd name="connsiteX383" fmla="*/ 3304862 w 7467600"/>
              <a:gd name="connsiteY383" fmla="*/ 6796476 h 6858000"/>
              <a:gd name="connsiteX384" fmla="*/ 3276071 w 7467600"/>
              <a:gd name="connsiteY384" fmla="*/ 6858000 h 6858000"/>
              <a:gd name="connsiteX385" fmla="*/ 3240805 w 7467600"/>
              <a:gd name="connsiteY385" fmla="*/ 6858000 h 6858000"/>
              <a:gd name="connsiteX386" fmla="*/ 3275917 w 7467600"/>
              <a:gd name="connsiteY386" fmla="*/ 6783192 h 6858000"/>
              <a:gd name="connsiteX387" fmla="*/ 3399358 w 7467600"/>
              <a:gd name="connsiteY387" fmla="*/ 6469011 h 6858000"/>
              <a:gd name="connsiteX388" fmla="*/ 3425650 w 7467600"/>
              <a:gd name="connsiteY388" fmla="*/ 6381333 h 6858000"/>
              <a:gd name="connsiteX389" fmla="*/ 3460661 w 7467600"/>
              <a:gd name="connsiteY389" fmla="*/ 6266763 h 6858000"/>
              <a:gd name="connsiteX390" fmla="*/ 3518021 w 7467600"/>
              <a:gd name="connsiteY390" fmla="*/ 6117298 h 6858000"/>
              <a:gd name="connsiteX391" fmla="*/ 3554035 w 7467600"/>
              <a:gd name="connsiteY391" fmla="*/ 6027832 h 6858000"/>
              <a:gd name="connsiteX392" fmla="*/ 3677174 w 7467600"/>
              <a:gd name="connsiteY392" fmla="*/ 5636351 h 6858000"/>
              <a:gd name="connsiteX393" fmla="*/ 3698819 w 7467600"/>
              <a:gd name="connsiteY393" fmla="*/ 5560503 h 6858000"/>
              <a:gd name="connsiteX394" fmla="*/ 3702094 w 7467600"/>
              <a:gd name="connsiteY394" fmla="*/ 5549194 h 6858000"/>
              <a:gd name="connsiteX395" fmla="*/ 3398355 w 7467600"/>
              <a:gd name="connsiteY395" fmla="*/ 6094603 h 6858000"/>
              <a:gd name="connsiteX396" fmla="*/ 3193941 w 7467600"/>
              <a:gd name="connsiteY396" fmla="*/ 6798775 h 6858000"/>
              <a:gd name="connsiteX397" fmla="*/ 3184140 w 7467600"/>
              <a:gd name="connsiteY397" fmla="*/ 6858000 h 6858000"/>
              <a:gd name="connsiteX398" fmla="*/ 3099978 w 7467600"/>
              <a:gd name="connsiteY398" fmla="*/ 6858000 h 6858000"/>
              <a:gd name="connsiteX399" fmla="*/ 3101556 w 7467600"/>
              <a:gd name="connsiteY399" fmla="*/ 6843337 h 6858000"/>
              <a:gd name="connsiteX400" fmla="*/ 3370162 w 7467600"/>
              <a:gd name="connsiteY400" fmla="*/ 5785550 h 6858000"/>
              <a:gd name="connsiteX401" fmla="*/ 3746477 w 7467600"/>
              <a:gd name="connsiteY401" fmla="*/ 5377889 h 6858000"/>
              <a:gd name="connsiteX402" fmla="*/ 3863399 w 7467600"/>
              <a:gd name="connsiteY402" fmla="*/ 5087257 h 6858000"/>
              <a:gd name="connsiteX403" fmla="*/ 3968712 w 7467600"/>
              <a:gd name="connsiteY403" fmla="*/ 4913989 h 6858000"/>
              <a:gd name="connsiteX404" fmla="*/ 2792390 w 7467600"/>
              <a:gd name="connsiteY404" fmla="*/ 5382974 h 6858000"/>
              <a:gd name="connsiteX405" fmla="*/ 2714982 w 7467600"/>
              <a:gd name="connsiteY405" fmla="*/ 5427051 h 6858000"/>
              <a:gd name="connsiteX406" fmla="*/ 2813361 w 7467600"/>
              <a:gd name="connsiteY406" fmla="*/ 6023912 h 6858000"/>
              <a:gd name="connsiteX407" fmla="*/ 2688430 w 7467600"/>
              <a:gd name="connsiteY407" fmla="*/ 6801564 h 6858000"/>
              <a:gd name="connsiteX408" fmla="*/ 2629626 w 7467600"/>
              <a:gd name="connsiteY408" fmla="*/ 6763394 h 6858000"/>
              <a:gd name="connsiteX409" fmla="*/ 2565328 w 7467600"/>
              <a:gd name="connsiteY409" fmla="*/ 5516399 h 6858000"/>
              <a:gd name="connsiteX410" fmla="*/ 1922999 w 7467600"/>
              <a:gd name="connsiteY410" fmla="*/ 5980343 h 6858000"/>
              <a:gd name="connsiteX411" fmla="*/ 1950261 w 7467600"/>
              <a:gd name="connsiteY411" fmla="*/ 6405858 h 6858000"/>
              <a:gd name="connsiteX412" fmla="*/ 2365554 w 7467600"/>
              <a:gd name="connsiteY412" fmla="*/ 6759107 h 6858000"/>
              <a:gd name="connsiteX413" fmla="*/ 2424142 w 7467600"/>
              <a:gd name="connsiteY413" fmla="*/ 6858000 h 6858000"/>
              <a:gd name="connsiteX414" fmla="*/ 2395994 w 7467600"/>
              <a:gd name="connsiteY414" fmla="*/ 6858000 h 6858000"/>
              <a:gd name="connsiteX415" fmla="*/ 2392863 w 7467600"/>
              <a:gd name="connsiteY415" fmla="*/ 6852964 h 6858000"/>
              <a:gd name="connsiteX416" fmla="*/ 2017589 w 7467600"/>
              <a:gd name="connsiteY416" fmla="*/ 6493982 h 6858000"/>
              <a:gd name="connsiteX417" fmla="*/ 2147336 w 7467600"/>
              <a:gd name="connsiteY417" fmla="*/ 6594052 h 6858000"/>
              <a:gd name="connsiteX418" fmla="*/ 2207047 w 7467600"/>
              <a:gd name="connsiteY418" fmla="*/ 6654540 h 6858000"/>
              <a:gd name="connsiteX419" fmla="*/ 2299106 w 7467600"/>
              <a:gd name="connsiteY419" fmla="*/ 6778931 h 6858000"/>
              <a:gd name="connsiteX420" fmla="*/ 2314430 w 7467600"/>
              <a:gd name="connsiteY420" fmla="*/ 6801144 h 6858000"/>
              <a:gd name="connsiteX421" fmla="*/ 2352406 w 7467600"/>
              <a:gd name="connsiteY421" fmla="*/ 6858000 h 6858000"/>
              <a:gd name="connsiteX422" fmla="*/ 2314492 w 7467600"/>
              <a:gd name="connsiteY422" fmla="*/ 6858000 h 6858000"/>
              <a:gd name="connsiteX423" fmla="*/ 2288095 w 7467600"/>
              <a:gd name="connsiteY423" fmla="*/ 6818030 h 6858000"/>
              <a:gd name="connsiteX424" fmla="*/ 2272768 w 7467600"/>
              <a:gd name="connsiteY424" fmla="*/ 6795822 h 6858000"/>
              <a:gd name="connsiteX425" fmla="*/ 2182715 w 7467600"/>
              <a:gd name="connsiteY425" fmla="*/ 6675071 h 6858000"/>
              <a:gd name="connsiteX426" fmla="*/ 2032061 w 7467600"/>
              <a:gd name="connsiteY426" fmla="*/ 6541380 h 6858000"/>
              <a:gd name="connsiteX427" fmla="*/ 2257220 w 7467600"/>
              <a:gd name="connsiteY427" fmla="*/ 6826257 h 6858000"/>
              <a:gd name="connsiteX428" fmla="*/ 2281324 w 7467600"/>
              <a:gd name="connsiteY428" fmla="*/ 6858000 h 6858000"/>
              <a:gd name="connsiteX429" fmla="*/ 2242860 w 7467600"/>
              <a:gd name="connsiteY429" fmla="*/ 6858000 h 6858000"/>
              <a:gd name="connsiteX430" fmla="*/ 2232818 w 7467600"/>
              <a:gd name="connsiteY430" fmla="*/ 6844926 h 6858000"/>
              <a:gd name="connsiteX431" fmla="*/ 1990172 w 7467600"/>
              <a:gd name="connsiteY431" fmla="*/ 6542121 h 6858000"/>
              <a:gd name="connsiteX432" fmla="*/ 2124090 w 7467600"/>
              <a:gd name="connsiteY432" fmla="*/ 6761017 h 6858000"/>
              <a:gd name="connsiteX433" fmla="*/ 2200380 w 7467600"/>
              <a:gd name="connsiteY433" fmla="*/ 6858000 h 6858000"/>
              <a:gd name="connsiteX434" fmla="*/ 2147507 w 7467600"/>
              <a:gd name="connsiteY434" fmla="*/ 6858000 h 6858000"/>
              <a:gd name="connsiteX435" fmla="*/ 2070668 w 7467600"/>
              <a:gd name="connsiteY435" fmla="*/ 6761520 h 6858000"/>
              <a:gd name="connsiteX436" fmla="*/ 1975142 w 7467600"/>
              <a:gd name="connsiteY436" fmla="*/ 6585570 h 6858000"/>
              <a:gd name="connsiteX437" fmla="*/ 2050035 w 7467600"/>
              <a:gd name="connsiteY437" fmla="*/ 6813345 h 6858000"/>
              <a:gd name="connsiteX438" fmla="*/ 2063025 w 7467600"/>
              <a:gd name="connsiteY438" fmla="*/ 6858000 h 6858000"/>
              <a:gd name="connsiteX439" fmla="*/ 2021675 w 7467600"/>
              <a:gd name="connsiteY439" fmla="*/ 6858000 h 6858000"/>
              <a:gd name="connsiteX440" fmla="*/ 2019308 w 7467600"/>
              <a:gd name="connsiteY440" fmla="*/ 6847118 h 6858000"/>
              <a:gd name="connsiteX441" fmla="*/ 1938835 w 7467600"/>
              <a:gd name="connsiteY441" fmla="*/ 6551160 h 6858000"/>
              <a:gd name="connsiteX442" fmla="*/ 1953230 w 7467600"/>
              <a:gd name="connsiteY442" fmla="*/ 6759699 h 6858000"/>
              <a:gd name="connsiteX443" fmla="*/ 1956763 w 7467600"/>
              <a:gd name="connsiteY443" fmla="*/ 6778191 h 6858000"/>
              <a:gd name="connsiteX444" fmla="*/ 1967925 w 7467600"/>
              <a:gd name="connsiteY444" fmla="*/ 6858000 h 6858000"/>
              <a:gd name="connsiteX445" fmla="*/ 1936622 w 7467600"/>
              <a:gd name="connsiteY445" fmla="*/ 6858000 h 6858000"/>
              <a:gd name="connsiteX446" fmla="*/ 1926261 w 7467600"/>
              <a:gd name="connsiteY446" fmla="*/ 6784064 h 6858000"/>
              <a:gd name="connsiteX447" fmla="*/ 1922724 w 7467600"/>
              <a:gd name="connsiteY447" fmla="*/ 6765577 h 6858000"/>
              <a:gd name="connsiteX448" fmla="*/ 1904650 w 7467600"/>
              <a:gd name="connsiteY448" fmla="*/ 6639616 h 6858000"/>
              <a:gd name="connsiteX449" fmla="*/ 1885273 w 7467600"/>
              <a:gd name="connsiteY449" fmla="*/ 6858000 h 6858000"/>
              <a:gd name="connsiteX450" fmla="*/ 1854363 w 7467600"/>
              <a:gd name="connsiteY450" fmla="*/ 6858000 h 6858000"/>
              <a:gd name="connsiteX451" fmla="*/ 1880391 w 7467600"/>
              <a:gd name="connsiteY451" fmla="*/ 6603796 h 6858000"/>
              <a:gd name="connsiteX452" fmla="*/ 1818273 w 7467600"/>
              <a:gd name="connsiteY452" fmla="*/ 6715729 h 6858000"/>
              <a:gd name="connsiteX453" fmla="*/ 1794691 w 7467600"/>
              <a:gd name="connsiteY453" fmla="*/ 6843239 h 6858000"/>
              <a:gd name="connsiteX454" fmla="*/ 1794914 w 7467600"/>
              <a:gd name="connsiteY454" fmla="*/ 6858000 h 6858000"/>
              <a:gd name="connsiteX455" fmla="*/ 1746128 w 7467600"/>
              <a:gd name="connsiteY455" fmla="*/ 6858000 h 6858000"/>
              <a:gd name="connsiteX456" fmla="*/ 1753934 w 7467600"/>
              <a:gd name="connsiteY456" fmla="*/ 6724796 h 6858000"/>
              <a:gd name="connsiteX457" fmla="*/ 1792053 w 7467600"/>
              <a:gd name="connsiteY457" fmla="*/ 6572396 h 6858000"/>
              <a:gd name="connsiteX458" fmla="*/ 1862248 w 7467600"/>
              <a:gd name="connsiteY458" fmla="*/ 6266397 h 6858000"/>
              <a:gd name="connsiteX459" fmla="*/ 1862250 w 7467600"/>
              <a:gd name="connsiteY459" fmla="*/ 6033531 h 6858000"/>
              <a:gd name="connsiteX460" fmla="*/ 1211999 w 7467600"/>
              <a:gd name="connsiteY460" fmla="*/ 6683610 h 6858000"/>
              <a:gd name="connsiteX461" fmla="*/ 1213266 w 7467600"/>
              <a:gd name="connsiteY461" fmla="*/ 6691947 h 6858000"/>
              <a:gd name="connsiteX462" fmla="*/ 1203370 w 7467600"/>
              <a:gd name="connsiteY462" fmla="*/ 6850676 h 6858000"/>
              <a:gd name="connsiteX463" fmla="*/ 1203671 w 7467600"/>
              <a:gd name="connsiteY463" fmla="*/ 6858000 h 6858000"/>
              <a:gd name="connsiteX464" fmla="*/ 1143180 w 7467600"/>
              <a:gd name="connsiteY464" fmla="*/ 6858000 h 6858000"/>
              <a:gd name="connsiteX465" fmla="*/ 1142176 w 7467600"/>
              <a:gd name="connsiteY465" fmla="*/ 6766045 h 6858000"/>
              <a:gd name="connsiteX466" fmla="*/ 1067484 w 7467600"/>
              <a:gd name="connsiteY466" fmla="*/ 6858000 h 6858000"/>
              <a:gd name="connsiteX467" fmla="*/ 953928 w 7467600"/>
              <a:gd name="connsiteY467" fmla="*/ 6858000 h 6858000"/>
              <a:gd name="connsiteX468" fmla="*/ 959715 w 7467600"/>
              <a:gd name="connsiteY468" fmla="*/ 6850185 h 6858000"/>
              <a:gd name="connsiteX469" fmla="*/ 1483788 w 7467600"/>
              <a:gd name="connsiteY469" fmla="*/ 6259174 h 6858000"/>
              <a:gd name="connsiteX470" fmla="*/ 1100671 w 7467600"/>
              <a:gd name="connsiteY470" fmla="*/ 6252137 h 6858000"/>
              <a:gd name="connsiteX471" fmla="*/ 1090144 w 7467600"/>
              <a:gd name="connsiteY471" fmla="*/ 6256748 h 6858000"/>
              <a:gd name="connsiteX472" fmla="*/ 1095872 w 7467600"/>
              <a:gd name="connsiteY472" fmla="*/ 6271892 h 6858000"/>
              <a:gd name="connsiteX473" fmla="*/ 262785 w 7467600"/>
              <a:gd name="connsiteY473" fmla="*/ 6845450 h 6858000"/>
              <a:gd name="connsiteX474" fmla="*/ 209968 w 7467600"/>
              <a:gd name="connsiteY474" fmla="*/ 6770713 h 6858000"/>
              <a:gd name="connsiteX475" fmla="*/ 873460 w 7467600"/>
              <a:gd name="connsiteY475" fmla="*/ 6253768 h 6858000"/>
              <a:gd name="connsiteX476" fmla="*/ 192686 w 7467600"/>
              <a:gd name="connsiteY476" fmla="*/ 5849257 h 6858000"/>
              <a:gd name="connsiteX477" fmla="*/ 4696 w 7467600"/>
              <a:gd name="connsiteY477" fmla="*/ 5697668 h 6858000"/>
              <a:gd name="connsiteX478" fmla="*/ 0 w 7467600"/>
              <a:gd name="connsiteY478" fmla="*/ 5689984 h 6858000"/>
              <a:gd name="connsiteX479" fmla="*/ 0 w 7467600"/>
              <a:gd name="connsiteY479" fmla="*/ 5513472 h 6858000"/>
              <a:gd name="connsiteX480" fmla="*/ 174101 w 7467600"/>
              <a:gd name="connsiteY480" fmla="*/ 5620277 h 6858000"/>
              <a:gd name="connsiteX481" fmla="*/ 891800 w 7467600"/>
              <a:gd name="connsiteY481" fmla="*/ 6036935 h 6858000"/>
              <a:gd name="connsiteX482" fmla="*/ 1072219 w 7467600"/>
              <a:gd name="connsiteY482" fmla="*/ 6169443 h 6858000"/>
              <a:gd name="connsiteX483" fmla="*/ 1074117 w 7467600"/>
              <a:gd name="connsiteY483" fmla="*/ 6170301 h 6858000"/>
              <a:gd name="connsiteX484" fmla="*/ 1083114 w 7467600"/>
              <a:gd name="connsiteY484" fmla="*/ 6174131 h 6858000"/>
              <a:gd name="connsiteX485" fmla="*/ 1543010 w 7467600"/>
              <a:gd name="connsiteY485" fmla="*/ 6191140 h 6858000"/>
              <a:gd name="connsiteX486" fmla="*/ 1551080 w 7467600"/>
              <a:gd name="connsiteY486" fmla="*/ 6195006 h 6858000"/>
              <a:gd name="connsiteX487" fmla="*/ 2345443 w 7467600"/>
              <a:gd name="connsiteY487" fmla="*/ 5549882 h 6858000"/>
              <a:gd name="connsiteX488" fmla="*/ 1721499 w 7467600"/>
              <a:gd name="connsiteY488" fmla="*/ 5599969 h 6858000"/>
              <a:gd name="connsiteX489" fmla="*/ 767716 w 7467600"/>
              <a:gd name="connsiteY489" fmla="*/ 5472768 h 6858000"/>
              <a:gd name="connsiteX490" fmla="*/ 722147 w 7467600"/>
              <a:gd name="connsiteY490" fmla="*/ 5393091 h 6858000"/>
              <a:gd name="connsiteX491" fmla="*/ 1485552 w 7467600"/>
              <a:gd name="connsiteY491" fmla="*/ 5313202 h 6858000"/>
              <a:gd name="connsiteX492" fmla="*/ 2143004 w 7467600"/>
              <a:gd name="connsiteY492" fmla="*/ 5402420 h 6858000"/>
              <a:gd name="connsiteX493" fmla="*/ 1933391 w 7467600"/>
              <a:gd name="connsiteY493" fmla="*/ 5156971 h 6858000"/>
              <a:gd name="connsiteX494" fmla="*/ 1827118 w 7467600"/>
              <a:gd name="connsiteY494" fmla="*/ 4968410 h 6858000"/>
              <a:gd name="connsiteX495" fmla="*/ 1837349 w 7467600"/>
              <a:gd name="connsiteY495" fmla="*/ 4956357 h 6858000"/>
              <a:gd name="connsiteX496" fmla="*/ 2162835 w 7467600"/>
              <a:gd name="connsiteY496" fmla="*/ 5187853 h 6858000"/>
              <a:gd name="connsiteX497" fmla="*/ 2257167 w 7467600"/>
              <a:gd name="connsiteY497" fmla="*/ 5462123 h 6858000"/>
              <a:gd name="connsiteX498" fmla="*/ 2261598 w 7467600"/>
              <a:gd name="connsiteY498" fmla="*/ 5467998 h 6858000"/>
              <a:gd name="connsiteX499" fmla="*/ 2437177 w 7467600"/>
              <a:gd name="connsiteY499" fmla="*/ 5479608 h 6858000"/>
              <a:gd name="connsiteX500" fmla="*/ 2445247 w 7467600"/>
              <a:gd name="connsiteY500" fmla="*/ 5483476 h 6858000"/>
              <a:gd name="connsiteX501" fmla="*/ 2743626 w 7467600"/>
              <a:gd name="connsiteY501" fmla="*/ 5304819 h 6858000"/>
              <a:gd name="connsiteX502" fmla="*/ 3048102 w 7467600"/>
              <a:gd name="connsiteY502" fmla="*/ 5150595 h 6858000"/>
              <a:gd name="connsiteX503" fmla="*/ 1799414 w 7467600"/>
              <a:gd name="connsiteY503" fmla="*/ 4694732 h 6858000"/>
              <a:gd name="connsiteX504" fmla="*/ 1771735 w 7467600"/>
              <a:gd name="connsiteY504" fmla="*/ 4619929 h 6858000"/>
              <a:gd name="connsiteX505" fmla="*/ 3104273 w 7467600"/>
              <a:gd name="connsiteY505" fmla="*/ 5076159 h 6858000"/>
              <a:gd name="connsiteX506" fmla="*/ 3113245 w 7467600"/>
              <a:gd name="connsiteY506" fmla="*/ 5090705 h 6858000"/>
              <a:gd name="connsiteX507" fmla="*/ 3126294 w 7467600"/>
              <a:gd name="connsiteY507" fmla="*/ 5114400 h 6858000"/>
              <a:gd name="connsiteX508" fmla="*/ 3937433 w 7467600"/>
              <a:gd name="connsiteY508" fmla="*/ 4830473 h 6858000"/>
              <a:gd name="connsiteX509" fmla="*/ 3590475 w 7467600"/>
              <a:gd name="connsiteY509" fmla="*/ 4597974 h 6858000"/>
              <a:gd name="connsiteX510" fmla="*/ 3100264 w 7467600"/>
              <a:gd name="connsiteY510" fmla="*/ 4579845 h 6858000"/>
              <a:gd name="connsiteX511" fmla="*/ 2183576 w 7467600"/>
              <a:gd name="connsiteY511" fmla="*/ 4227150 h 6858000"/>
              <a:gd name="connsiteX512" fmla="*/ 2151029 w 7467600"/>
              <a:gd name="connsiteY512" fmla="*/ 4146947 h 6858000"/>
              <a:gd name="connsiteX513" fmla="*/ 3563434 w 7467600"/>
              <a:gd name="connsiteY513" fmla="*/ 4469115 h 6858000"/>
              <a:gd name="connsiteX514" fmla="*/ 3177952 w 7467600"/>
              <a:gd name="connsiteY514" fmla="*/ 3657386 h 6858000"/>
              <a:gd name="connsiteX515" fmla="*/ 3189263 w 7467600"/>
              <a:gd name="connsiteY515" fmla="*/ 3625726 h 6858000"/>
              <a:gd name="connsiteX516" fmla="*/ 3560912 w 7467600"/>
              <a:gd name="connsiteY516" fmla="*/ 4079863 h 6858000"/>
              <a:gd name="connsiteX517" fmla="*/ 3626636 w 7467600"/>
              <a:gd name="connsiteY517" fmla="*/ 4512230 h 6858000"/>
              <a:gd name="connsiteX518" fmla="*/ 3653088 w 7467600"/>
              <a:gd name="connsiteY518" fmla="*/ 4521417 h 6858000"/>
              <a:gd name="connsiteX519" fmla="*/ 3988128 w 7467600"/>
              <a:gd name="connsiteY519" fmla="*/ 4817267 h 6858000"/>
              <a:gd name="connsiteX520" fmla="*/ 4830582 w 7467600"/>
              <a:gd name="connsiteY520" fmla="*/ 4676000 h 6858000"/>
              <a:gd name="connsiteX521" fmla="*/ 4830100 w 7467600"/>
              <a:gd name="connsiteY521" fmla="*/ 4675554 h 6858000"/>
              <a:gd name="connsiteX522" fmla="*/ 4036318 w 7467600"/>
              <a:gd name="connsiteY522" fmla="*/ 4147013 h 6858000"/>
              <a:gd name="connsiteX523" fmla="*/ 3432098 w 7467600"/>
              <a:gd name="connsiteY523" fmla="*/ 3537312 h 6858000"/>
              <a:gd name="connsiteX524" fmla="*/ 3446761 w 7467600"/>
              <a:gd name="connsiteY524" fmla="*/ 3461278 h 6858000"/>
              <a:gd name="connsiteX525" fmla="*/ 4419733 w 7467600"/>
              <a:gd name="connsiteY525" fmla="*/ 3963555 h 6858000"/>
              <a:gd name="connsiteX526" fmla="*/ 4781371 w 7467600"/>
              <a:gd name="connsiteY526" fmla="*/ 4458604 h 6858000"/>
              <a:gd name="connsiteX527" fmla="*/ 4780440 w 7467600"/>
              <a:gd name="connsiteY527" fmla="*/ 4470290 h 6858000"/>
              <a:gd name="connsiteX528" fmla="*/ 4898954 w 7467600"/>
              <a:gd name="connsiteY528" fmla="*/ 4662092 h 6858000"/>
              <a:gd name="connsiteX529" fmla="*/ 4900699 w 7467600"/>
              <a:gd name="connsiteY529" fmla="*/ 4670867 h 6858000"/>
              <a:gd name="connsiteX530" fmla="*/ 5714511 w 7467600"/>
              <a:gd name="connsiteY530" fmla="*/ 4663483 h 6858000"/>
              <a:gd name="connsiteX531" fmla="*/ 5464793 w 7467600"/>
              <a:gd name="connsiteY531" fmla="*/ 4393556 h 6858000"/>
              <a:gd name="connsiteX532" fmla="*/ 5461897 w 7467600"/>
              <a:gd name="connsiteY532" fmla="*/ 4390879 h 6858000"/>
              <a:gd name="connsiteX533" fmla="*/ 4294126 w 7467600"/>
              <a:gd name="connsiteY533" fmla="*/ 3303048 h 6858000"/>
              <a:gd name="connsiteX534" fmla="*/ 4305321 w 7467600"/>
              <a:gd name="connsiteY534" fmla="*/ 3256953 h 6858000"/>
              <a:gd name="connsiteX535" fmla="*/ 4949299 w 7467600"/>
              <a:gd name="connsiteY535" fmla="*/ 3766336 h 6858000"/>
              <a:gd name="connsiteX536" fmla="*/ 5291452 w 7467600"/>
              <a:gd name="connsiteY536" fmla="*/ 4076801 h 6858000"/>
              <a:gd name="connsiteX537" fmla="*/ 5434998 w 7467600"/>
              <a:gd name="connsiteY537" fmla="*/ 4254100 h 6858000"/>
              <a:gd name="connsiteX538" fmla="*/ 5351015 w 7467600"/>
              <a:gd name="connsiteY538" fmla="*/ 3760989 h 6858000"/>
              <a:gd name="connsiteX539" fmla="*/ 5413780 w 7467600"/>
              <a:gd name="connsiteY539" fmla="*/ 2966265 h 6858000"/>
              <a:gd name="connsiteX540" fmla="*/ 5425627 w 7467600"/>
              <a:gd name="connsiteY540" fmla="*/ 2954192 h 6858000"/>
              <a:gd name="connsiteX541" fmla="*/ 6604735 w 7467600"/>
              <a:gd name="connsiteY541" fmla="*/ 2041381 h 6858000"/>
              <a:gd name="connsiteX542" fmla="*/ 7204487 w 7467600"/>
              <a:gd name="connsiteY542" fmla="*/ 2742112 h 6858000"/>
              <a:gd name="connsiteX543" fmla="*/ 7131592 w 7467600"/>
              <a:gd name="connsiteY543" fmla="*/ 2672096 h 6858000"/>
              <a:gd name="connsiteX544" fmla="*/ 6996344 w 7467600"/>
              <a:gd name="connsiteY544" fmla="*/ 2518310 h 6858000"/>
              <a:gd name="connsiteX545" fmla="*/ 6735495 w 7467600"/>
              <a:gd name="connsiteY545" fmla="*/ 2196890 h 6858000"/>
              <a:gd name="connsiteX546" fmla="*/ 6721901 w 7467600"/>
              <a:gd name="connsiteY546" fmla="*/ 2179274 h 6858000"/>
              <a:gd name="connsiteX547" fmla="*/ 6604735 w 7467600"/>
              <a:gd name="connsiteY547" fmla="*/ 2041381 h 6858000"/>
              <a:gd name="connsiteX548" fmla="*/ 6591670 w 7467600"/>
              <a:gd name="connsiteY548" fmla="*/ 1988277 h 6858000"/>
              <a:gd name="connsiteX549" fmla="*/ 6747349 w 7467600"/>
              <a:gd name="connsiteY549" fmla="*/ 2160069 h 6858000"/>
              <a:gd name="connsiteX550" fmla="*/ 6760943 w 7467600"/>
              <a:gd name="connsiteY550" fmla="*/ 2177686 h 6858000"/>
              <a:gd name="connsiteX551" fmla="*/ 7021065 w 7467600"/>
              <a:gd name="connsiteY551" fmla="*/ 2498102 h 6858000"/>
              <a:gd name="connsiteX552" fmla="*/ 7155223 w 7467600"/>
              <a:gd name="connsiteY552" fmla="*/ 2650386 h 6858000"/>
              <a:gd name="connsiteX553" fmla="*/ 7203167 w 7467600"/>
              <a:gd name="connsiteY553" fmla="*/ 2697288 h 6858000"/>
              <a:gd name="connsiteX554" fmla="*/ 6937703 w 7467600"/>
              <a:gd name="connsiteY554" fmla="*/ 2321981 h 6858000"/>
              <a:gd name="connsiteX555" fmla="*/ 6591670 w 7467600"/>
              <a:gd name="connsiteY555" fmla="*/ 1988277 h 6858000"/>
              <a:gd name="connsiteX556" fmla="*/ 5798671 w 7467600"/>
              <a:gd name="connsiteY556" fmla="*/ 1981601 h 6858000"/>
              <a:gd name="connsiteX557" fmla="*/ 5754709 w 7467600"/>
              <a:gd name="connsiteY557" fmla="*/ 2071454 h 6858000"/>
              <a:gd name="connsiteX558" fmla="*/ 5763044 w 7467600"/>
              <a:gd name="connsiteY558" fmla="*/ 2842206 h 6858000"/>
              <a:gd name="connsiteX559" fmla="*/ 5764974 w 7467600"/>
              <a:gd name="connsiteY559" fmla="*/ 2799609 h 6858000"/>
              <a:gd name="connsiteX560" fmla="*/ 5767665 w 7467600"/>
              <a:gd name="connsiteY560" fmla="*/ 2666409 h 6858000"/>
              <a:gd name="connsiteX561" fmla="*/ 5763055 w 7467600"/>
              <a:gd name="connsiteY561" fmla="*/ 2579705 h 6858000"/>
              <a:gd name="connsiteX562" fmla="*/ 5758079 w 7467600"/>
              <a:gd name="connsiteY562" fmla="*/ 2492508 h 6858000"/>
              <a:gd name="connsiteX563" fmla="*/ 5779325 w 7467600"/>
              <a:gd name="connsiteY563" fmla="*/ 2197069 h 6858000"/>
              <a:gd name="connsiteX564" fmla="*/ 5798671 w 7467600"/>
              <a:gd name="connsiteY564" fmla="*/ 1981601 h 6858000"/>
              <a:gd name="connsiteX565" fmla="*/ 5829202 w 7467600"/>
              <a:gd name="connsiteY565" fmla="*/ 1971679 h 6858000"/>
              <a:gd name="connsiteX566" fmla="*/ 5809558 w 7467600"/>
              <a:gd name="connsiteY566" fmla="*/ 2198043 h 6858000"/>
              <a:gd name="connsiteX567" fmla="*/ 5788653 w 7467600"/>
              <a:gd name="connsiteY567" fmla="*/ 2489430 h 6858000"/>
              <a:gd name="connsiteX568" fmla="*/ 5793439 w 7467600"/>
              <a:gd name="connsiteY568" fmla="*/ 2575235 h 6858000"/>
              <a:gd name="connsiteX569" fmla="*/ 5796837 w 7467600"/>
              <a:gd name="connsiteY569" fmla="*/ 2637633 h 6858000"/>
              <a:gd name="connsiteX570" fmla="*/ 5818614 w 7467600"/>
              <a:gd name="connsiteY570" fmla="*/ 2473055 h 6858000"/>
              <a:gd name="connsiteX571" fmla="*/ 5829202 w 7467600"/>
              <a:gd name="connsiteY571" fmla="*/ 1971679 h 6858000"/>
              <a:gd name="connsiteX572" fmla="*/ 5911389 w 7467600"/>
              <a:gd name="connsiteY572" fmla="*/ 1898371 h 6858000"/>
              <a:gd name="connsiteX573" fmla="*/ 6237627 w 7467600"/>
              <a:gd name="connsiteY573" fmla="*/ 2231921 h 6858000"/>
              <a:gd name="connsiteX574" fmla="*/ 5911389 w 7467600"/>
              <a:gd name="connsiteY574" fmla="*/ 1898371 h 6858000"/>
              <a:gd name="connsiteX575" fmla="*/ 6944437 w 7467600"/>
              <a:gd name="connsiteY575" fmla="*/ 1575402 h 6858000"/>
              <a:gd name="connsiteX576" fmla="*/ 6304730 w 7467600"/>
              <a:gd name="connsiteY576" fmla="*/ 1766654 h 6858000"/>
              <a:gd name="connsiteX577" fmla="*/ 6944437 w 7467600"/>
              <a:gd name="connsiteY577" fmla="*/ 1575402 h 6858000"/>
              <a:gd name="connsiteX578" fmla="*/ 7019523 w 7467600"/>
              <a:gd name="connsiteY578" fmla="*/ 1519450 h 6858000"/>
              <a:gd name="connsiteX579" fmla="*/ 6298091 w 7467600"/>
              <a:gd name="connsiteY579" fmla="*/ 1737122 h 6858000"/>
              <a:gd name="connsiteX580" fmla="*/ 7019523 w 7467600"/>
              <a:gd name="connsiteY580" fmla="*/ 1519450 h 6858000"/>
              <a:gd name="connsiteX581" fmla="*/ 2399523 w 7467600"/>
              <a:gd name="connsiteY581" fmla="*/ 1428234 h 6858000"/>
              <a:gd name="connsiteX582" fmla="*/ 2224982 w 7467600"/>
              <a:gd name="connsiteY582" fmla="*/ 1826201 h 6858000"/>
              <a:gd name="connsiteX583" fmla="*/ 2096099 w 7467600"/>
              <a:gd name="connsiteY583" fmla="*/ 2345900 h 6858000"/>
              <a:gd name="connsiteX584" fmla="*/ 2283317 w 7467600"/>
              <a:gd name="connsiteY584" fmla="*/ 1796925 h 6858000"/>
              <a:gd name="connsiteX585" fmla="*/ 2399523 w 7467600"/>
              <a:gd name="connsiteY585" fmla="*/ 1428234 h 6858000"/>
              <a:gd name="connsiteX586" fmla="*/ 2448558 w 7467600"/>
              <a:gd name="connsiteY586" fmla="*/ 1373435 h 6858000"/>
              <a:gd name="connsiteX587" fmla="*/ 2312521 w 7467600"/>
              <a:gd name="connsiteY587" fmla="*/ 1806140 h 6858000"/>
              <a:gd name="connsiteX588" fmla="*/ 2127533 w 7467600"/>
              <a:gd name="connsiteY588" fmla="*/ 2348380 h 6858000"/>
              <a:gd name="connsiteX589" fmla="*/ 2358080 w 7467600"/>
              <a:gd name="connsiteY589" fmla="*/ 1866134 h 6858000"/>
              <a:gd name="connsiteX590" fmla="*/ 2407436 w 7467600"/>
              <a:gd name="connsiteY590" fmla="*/ 1651070 h 6858000"/>
              <a:gd name="connsiteX591" fmla="*/ 2448558 w 7467600"/>
              <a:gd name="connsiteY591" fmla="*/ 1373435 h 6858000"/>
              <a:gd name="connsiteX592" fmla="*/ 278707 w 7467600"/>
              <a:gd name="connsiteY592" fmla="*/ 1352270 h 6858000"/>
              <a:gd name="connsiteX593" fmla="*/ 321570 w 7467600"/>
              <a:gd name="connsiteY593" fmla="*/ 1861610 h 6858000"/>
              <a:gd name="connsiteX594" fmla="*/ 294281 w 7467600"/>
              <a:gd name="connsiteY594" fmla="*/ 1440658 h 6858000"/>
              <a:gd name="connsiteX595" fmla="*/ 278707 w 7467600"/>
              <a:gd name="connsiteY595" fmla="*/ 1352270 h 6858000"/>
              <a:gd name="connsiteX596" fmla="*/ 1423821 w 7467600"/>
              <a:gd name="connsiteY596" fmla="*/ 1351958 h 6858000"/>
              <a:gd name="connsiteX597" fmla="*/ 1638521 w 7467600"/>
              <a:gd name="connsiteY597" fmla="*/ 1908470 h 6858000"/>
              <a:gd name="connsiteX598" fmla="*/ 1754199 w 7467600"/>
              <a:gd name="connsiteY598" fmla="*/ 2149284 h 6858000"/>
              <a:gd name="connsiteX599" fmla="*/ 1908359 w 7467600"/>
              <a:gd name="connsiteY599" fmla="*/ 2364988 h 6858000"/>
              <a:gd name="connsiteX600" fmla="*/ 1647661 w 7467600"/>
              <a:gd name="connsiteY600" fmla="*/ 1825945 h 6858000"/>
              <a:gd name="connsiteX601" fmla="*/ 1423821 w 7467600"/>
              <a:gd name="connsiteY601" fmla="*/ 1351958 h 6858000"/>
              <a:gd name="connsiteX602" fmla="*/ 1431890 w 7467600"/>
              <a:gd name="connsiteY602" fmla="*/ 1306475 h 6858000"/>
              <a:gd name="connsiteX603" fmla="*/ 1507597 w 7467600"/>
              <a:gd name="connsiteY603" fmla="*/ 1446132 h 6858000"/>
              <a:gd name="connsiteX604" fmla="*/ 1674586 w 7467600"/>
              <a:gd name="connsiteY604" fmla="*/ 1813832 h 6858000"/>
              <a:gd name="connsiteX605" fmla="*/ 1815950 w 7467600"/>
              <a:gd name="connsiteY605" fmla="*/ 2128564 h 6858000"/>
              <a:gd name="connsiteX606" fmla="*/ 1984242 w 7467600"/>
              <a:gd name="connsiteY606" fmla="*/ 2430829 h 6858000"/>
              <a:gd name="connsiteX607" fmla="*/ 2014023 w 7467600"/>
              <a:gd name="connsiteY607" fmla="*/ 2450995 h 6858000"/>
              <a:gd name="connsiteX608" fmla="*/ 1747337 w 7467600"/>
              <a:gd name="connsiteY608" fmla="*/ 1855264 h 6858000"/>
              <a:gd name="connsiteX609" fmla="*/ 1533749 w 7467600"/>
              <a:gd name="connsiteY609" fmla="*/ 1478656 h 6858000"/>
              <a:gd name="connsiteX610" fmla="*/ 1431890 w 7467600"/>
              <a:gd name="connsiteY610" fmla="*/ 1306475 h 6858000"/>
              <a:gd name="connsiteX611" fmla="*/ 5052692 w 7467600"/>
              <a:gd name="connsiteY611" fmla="*/ 1292994 h 6858000"/>
              <a:gd name="connsiteX612" fmla="*/ 5200661 w 7467600"/>
              <a:gd name="connsiteY612" fmla="*/ 1635186 h 6858000"/>
              <a:gd name="connsiteX613" fmla="*/ 5297138 w 7467600"/>
              <a:gd name="connsiteY613" fmla="*/ 1906351 h 6858000"/>
              <a:gd name="connsiteX614" fmla="*/ 5052692 w 7467600"/>
              <a:gd name="connsiteY614" fmla="*/ 1292994 h 6858000"/>
              <a:gd name="connsiteX615" fmla="*/ 5009948 w 7467600"/>
              <a:gd name="connsiteY615" fmla="*/ 1273619 h 6858000"/>
              <a:gd name="connsiteX616" fmla="*/ 5121777 w 7467600"/>
              <a:gd name="connsiteY616" fmla="*/ 1654213 h 6858000"/>
              <a:gd name="connsiteX617" fmla="*/ 5293545 w 7467600"/>
              <a:gd name="connsiteY617" fmla="*/ 2072247 h 6858000"/>
              <a:gd name="connsiteX618" fmla="*/ 5294042 w 7467600"/>
              <a:gd name="connsiteY618" fmla="*/ 2065019 h 6858000"/>
              <a:gd name="connsiteX619" fmla="*/ 5171936 w 7467600"/>
              <a:gd name="connsiteY619" fmla="*/ 1647613 h 6858000"/>
              <a:gd name="connsiteX620" fmla="*/ 5009948 w 7467600"/>
              <a:gd name="connsiteY620" fmla="*/ 1273619 h 6858000"/>
              <a:gd name="connsiteX621" fmla="*/ 655236 w 7467600"/>
              <a:gd name="connsiteY621" fmla="*/ 1268632 h 6858000"/>
              <a:gd name="connsiteX622" fmla="*/ 839521 w 7467600"/>
              <a:gd name="connsiteY622" fmla="*/ 1685315 h 6858000"/>
              <a:gd name="connsiteX623" fmla="*/ 1109416 w 7467600"/>
              <a:gd name="connsiteY623" fmla="*/ 2061663 h 6858000"/>
              <a:gd name="connsiteX624" fmla="*/ 1298300 w 7467600"/>
              <a:gd name="connsiteY624" fmla="*/ 2247742 h 6858000"/>
              <a:gd name="connsiteX625" fmla="*/ 1125871 w 7467600"/>
              <a:gd name="connsiteY625" fmla="*/ 1989513 h 6858000"/>
              <a:gd name="connsiteX626" fmla="*/ 981574 w 7467600"/>
              <a:gd name="connsiteY626" fmla="*/ 1783157 h 6858000"/>
              <a:gd name="connsiteX627" fmla="*/ 922198 w 7467600"/>
              <a:gd name="connsiteY627" fmla="*/ 1677437 h 6858000"/>
              <a:gd name="connsiteX628" fmla="*/ 869293 w 7467600"/>
              <a:gd name="connsiteY628" fmla="*/ 1583214 h 6858000"/>
              <a:gd name="connsiteX629" fmla="*/ 751431 w 7467600"/>
              <a:gd name="connsiteY629" fmla="*/ 1405731 h 6858000"/>
              <a:gd name="connsiteX630" fmla="*/ 655236 w 7467600"/>
              <a:gd name="connsiteY630" fmla="*/ 1268632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5905192 w 7467600"/>
              <a:gd name="connsiteY834" fmla="*/ 163079 h 6858000"/>
              <a:gd name="connsiteX835" fmla="*/ 5865655 w 7467600"/>
              <a:gd name="connsiteY835" fmla="*/ 171901 h 6858000"/>
              <a:gd name="connsiteX836" fmla="*/ 5259740 w 7467600"/>
              <a:gd name="connsiteY836" fmla="*/ 257013 h 6858000"/>
              <a:gd name="connsiteX837" fmla="*/ 5208466 w 7467600"/>
              <a:gd name="connsiteY837" fmla="*/ 257550 h 6858000"/>
              <a:gd name="connsiteX838" fmla="*/ 4980204 w 7467600"/>
              <a:gd name="connsiteY838" fmla="*/ 271903 h 6858000"/>
              <a:gd name="connsiteX839" fmla="*/ 5068068 w 7467600"/>
              <a:gd name="connsiteY839" fmla="*/ 282244 h 6858000"/>
              <a:gd name="connsiteX840" fmla="*/ 5153231 w 7467600"/>
              <a:gd name="connsiteY840" fmla="*/ 292240 h 6858000"/>
              <a:gd name="connsiteX841" fmla="*/ 5426491 w 7467600"/>
              <a:gd name="connsiteY841" fmla="*/ 281128 h 6858000"/>
              <a:gd name="connsiteX842" fmla="*/ 5731212 w 7467600"/>
              <a:gd name="connsiteY842" fmla="*/ 231951 h 6858000"/>
              <a:gd name="connsiteX843" fmla="*/ 5905192 w 7467600"/>
              <a:gd name="connsiteY843" fmla="*/ 163079 h 6858000"/>
              <a:gd name="connsiteX844" fmla="*/ 5944437 w 7467600"/>
              <a:gd name="connsiteY844" fmla="*/ 113829 h 6858000"/>
              <a:gd name="connsiteX845" fmla="*/ 5825032 w 7467600"/>
              <a:gd name="connsiteY845" fmla="*/ 146405 h 6858000"/>
              <a:gd name="connsiteX846" fmla="*/ 4955599 w 7467600"/>
              <a:gd name="connsiteY846" fmla="*/ 247008 h 6858000"/>
              <a:gd name="connsiteX847" fmla="*/ 5210104 w 7467600"/>
              <a:gd name="connsiteY847" fmla="*/ 228123 h 6858000"/>
              <a:gd name="connsiteX848" fmla="*/ 5261015 w 7467600"/>
              <a:gd name="connsiteY848" fmla="*/ 227087 h 6858000"/>
              <a:gd name="connsiteX849" fmla="*/ 5861181 w 7467600"/>
              <a:gd name="connsiteY849" fmla="*/ 143093 h 6858000"/>
              <a:gd name="connsiteX850" fmla="*/ 5961252 w 7467600"/>
              <a:gd name="connsiteY850" fmla="*/ 114820 h 6858000"/>
              <a:gd name="connsiteX851" fmla="*/ 5944437 w 7467600"/>
              <a:gd name="connsiteY851" fmla="*/ 113829 h 6858000"/>
              <a:gd name="connsiteX852" fmla="*/ 3882765 w 7467600"/>
              <a:gd name="connsiteY852" fmla="*/ 0 h 6858000"/>
              <a:gd name="connsiteX853" fmla="*/ 3995099 w 7467600"/>
              <a:gd name="connsiteY853" fmla="*/ 0 h 6858000"/>
              <a:gd name="connsiteX854" fmla="*/ 4163818 w 7467600"/>
              <a:gd name="connsiteY854" fmla="*/ 234104 h 6858000"/>
              <a:gd name="connsiteX855" fmla="*/ 4172099 w 7467600"/>
              <a:gd name="connsiteY855" fmla="*/ 234207 h 6858000"/>
              <a:gd name="connsiteX856" fmla="*/ 4784282 w 7467600"/>
              <a:gd name="connsiteY856" fmla="*/ 276561 h 6858000"/>
              <a:gd name="connsiteX857" fmla="*/ 4801687 w 7467600"/>
              <a:gd name="connsiteY857" fmla="*/ 267764 h 6858000"/>
              <a:gd name="connsiteX858" fmla="*/ 6082788 w 7467600"/>
              <a:gd name="connsiteY858" fmla="*/ 64119 h 6858000"/>
              <a:gd name="connsiteX859" fmla="*/ 6099442 w 7467600"/>
              <a:gd name="connsiteY859" fmla="*/ 82568 h 6858000"/>
              <a:gd name="connsiteX860" fmla="*/ 4804137 w 7467600"/>
              <a:gd name="connsiteY860" fmla="*/ 320931 h 6858000"/>
              <a:gd name="connsiteX861" fmla="*/ 4227047 w 7467600"/>
              <a:gd name="connsiteY861" fmla="*/ 313415 h 6858000"/>
              <a:gd name="connsiteX862" fmla="*/ 4346041 w 7467600"/>
              <a:gd name="connsiteY862" fmla="*/ 456086 h 6858000"/>
              <a:gd name="connsiteX863" fmla="*/ 4870967 w 7467600"/>
              <a:gd name="connsiteY863" fmla="*/ 963061 h 6858000"/>
              <a:gd name="connsiteX864" fmla="*/ 4889647 w 7467600"/>
              <a:gd name="connsiteY864" fmla="*/ 957147 h 6858000"/>
              <a:gd name="connsiteX865" fmla="*/ 5422504 w 7467600"/>
              <a:gd name="connsiteY865" fmla="*/ 805191 h 6858000"/>
              <a:gd name="connsiteX866" fmla="*/ 6087656 w 7467600"/>
              <a:gd name="connsiteY866" fmla="*/ 826703 h 6858000"/>
              <a:gd name="connsiteX867" fmla="*/ 6058717 w 7467600"/>
              <a:gd name="connsiteY867" fmla="*/ 865992 h 6858000"/>
              <a:gd name="connsiteX868" fmla="*/ 4974153 w 7467600"/>
              <a:gd name="connsiteY868" fmla="*/ 1045456 h 6858000"/>
              <a:gd name="connsiteX869" fmla="*/ 5627835 w 7467600"/>
              <a:gd name="connsiteY869" fmla="*/ 1472077 h 6858000"/>
              <a:gd name="connsiteX870" fmla="*/ 5629817 w 7467600"/>
              <a:gd name="connsiteY870" fmla="*/ 1471412 h 6858000"/>
              <a:gd name="connsiteX871" fmla="*/ 5634124 w 7467600"/>
              <a:gd name="connsiteY871" fmla="*/ 1470572 h 6858000"/>
              <a:gd name="connsiteX872" fmla="*/ 5755832 w 7467600"/>
              <a:gd name="connsiteY872" fmla="*/ 1383886 h 6858000"/>
              <a:gd name="connsiteX873" fmla="*/ 6014186 w 7467600"/>
              <a:gd name="connsiteY873" fmla="*/ 1279799 h 6858000"/>
              <a:gd name="connsiteX874" fmla="*/ 6901619 w 7467600"/>
              <a:gd name="connsiteY874" fmla="*/ 1047874 h 6858000"/>
              <a:gd name="connsiteX875" fmla="*/ 6931566 w 7467600"/>
              <a:gd name="connsiteY875" fmla="*/ 1062034 h 6858000"/>
              <a:gd name="connsiteX876" fmla="*/ 5790982 w 7467600"/>
              <a:gd name="connsiteY876" fmla="*/ 1561380 h 6858000"/>
              <a:gd name="connsiteX877" fmla="*/ 6188971 w 7467600"/>
              <a:gd name="connsiteY877" fmla="*/ 1755168 h 6858000"/>
              <a:gd name="connsiteX878" fmla="*/ 6202446 w 7467600"/>
              <a:gd name="connsiteY878" fmla="*/ 1752268 h 6858000"/>
              <a:gd name="connsiteX879" fmla="*/ 7179560 w 7467600"/>
              <a:gd name="connsiteY879" fmla="*/ 1467551 h 6858000"/>
              <a:gd name="connsiteX880" fmla="*/ 7158730 w 7467600"/>
              <a:gd name="connsiteY880" fmla="*/ 1507835 h 6858000"/>
              <a:gd name="connsiteX881" fmla="*/ 6326959 w 7467600"/>
              <a:gd name="connsiteY881" fmla="*/ 1817686 h 6858000"/>
              <a:gd name="connsiteX882" fmla="*/ 6537433 w 7467600"/>
              <a:gd name="connsiteY882" fmla="*/ 1907790 h 6858000"/>
              <a:gd name="connsiteX883" fmla="*/ 6550221 w 7467600"/>
              <a:gd name="connsiteY883" fmla="*/ 1910729 h 6858000"/>
              <a:gd name="connsiteX884" fmla="*/ 6964438 w 7467600"/>
              <a:gd name="connsiteY884" fmla="*/ 2209505 h 6858000"/>
              <a:gd name="connsiteX885" fmla="*/ 7367862 w 7467600"/>
              <a:gd name="connsiteY885" fmla="*/ 2806833 h 6858000"/>
              <a:gd name="connsiteX886" fmla="*/ 7364329 w 7467600"/>
              <a:gd name="connsiteY886" fmla="*/ 2826907 h 6858000"/>
              <a:gd name="connsiteX887" fmla="*/ 7290545 w 7467600"/>
              <a:gd name="connsiteY887" fmla="*/ 2850663 h 6858000"/>
              <a:gd name="connsiteX888" fmla="*/ 6472036 w 7467600"/>
              <a:gd name="connsiteY888" fmla="*/ 1959003 h 6858000"/>
              <a:gd name="connsiteX889" fmla="*/ 5792897 w 7467600"/>
              <a:gd name="connsiteY889" fmla="*/ 1647747 h 6858000"/>
              <a:gd name="connsiteX890" fmla="*/ 5842751 w 7467600"/>
              <a:gd name="connsiteY890" fmla="*/ 1816112 h 6858000"/>
              <a:gd name="connsiteX891" fmla="*/ 5847424 w 7467600"/>
              <a:gd name="connsiteY891" fmla="*/ 1815776 h 6858000"/>
              <a:gd name="connsiteX892" fmla="*/ 6399821 w 7467600"/>
              <a:gd name="connsiteY892" fmla="*/ 2344799 h 6858000"/>
              <a:gd name="connsiteX893" fmla="*/ 6323232 w 7467600"/>
              <a:gd name="connsiteY893" fmla="*/ 2389634 h 6858000"/>
              <a:gd name="connsiteX894" fmla="*/ 5942958 w 7467600"/>
              <a:gd name="connsiteY894" fmla="*/ 2077708 h 6858000"/>
              <a:gd name="connsiteX895" fmla="*/ 5921559 w 7467600"/>
              <a:gd name="connsiteY895" fmla="*/ 2378596 h 6858000"/>
              <a:gd name="connsiteX896" fmla="*/ 5817651 w 7467600"/>
              <a:gd name="connsiteY896" fmla="*/ 3023919 h 6858000"/>
              <a:gd name="connsiteX897" fmla="*/ 5729634 w 7467600"/>
              <a:gd name="connsiteY897" fmla="*/ 3051849 h 6858000"/>
              <a:gd name="connsiteX898" fmla="*/ 5611018 w 7467600"/>
              <a:gd name="connsiteY898" fmla="*/ 2316769 h 6858000"/>
              <a:gd name="connsiteX899" fmla="*/ 5687608 w 7467600"/>
              <a:gd name="connsiteY899" fmla="*/ 2039972 h 6858000"/>
              <a:gd name="connsiteX900" fmla="*/ 5657554 w 7467600"/>
              <a:gd name="connsiteY900" fmla="*/ 1576445 h 6858000"/>
              <a:gd name="connsiteX901" fmla="*/ 5150475 w 7467600"/>
              <a:gd name="connsiteY901" fmla="*/ 1274012 h 6858000"/>
              <a:gd name="connsiteX902" fmla="*/ 5349142 w 7467600"/>
              <a:gd name="connsiteY902" fmla="*/ 2204405 h 6858000"/>
              <a:gd name="connsiteX903" fmla="*/ 5262214 w 7467600"/>
              <a:gd name="connsiteY903" fmla="*/ 2233836 h 6858000"/>
              <a:gd name="connsiteX904" fmla="*/ 4981539 w 7467600"/>
              <a:gd name="connsiteY904" fmla="*/ 1542201 h 6858000"/>
              <a:gd name="connsiteX905" fmla="*/ 4958461 w 7467600"/>
              <a:gd name="connsiteY905" fmla="*/ 1136957 h 6858000"/>
              <a:gd name="connsiteX906" fmla="*/ 4655015 w 7467600"/>
              <a:gd name="connsiteY906" fmla="*/ 891426 h 6858000"/>
              <a:gd name="connsiteX907" fmla="*/ 4348002 w 7467600"/>
              <a:gd name="connsiteY907" fmla="*/ 2205895 h 6858000"/>
              <a:gd name="connsiteX908" fmla="*/ 4262250 w 7467600"/>
              <a:gd name="connsiteY908" fmla="*/ 2219972 h 6858000"/>
              <a:gd name="connsiteX909" fmla="*/ 4550611 w 7467600"/>
              <a:gd name="connsiteY909" fmla="*/ 817540 h 6858000"/>
              <a:gd name="connsiteX910" fmla="*/ 4564418 w 7467600"/>
              <a:gd name="connsiteY910" fmla="*/ 808293 h 6858000"/>
              <a:gd name="connsiteX911" fmla="*/ 4266388 w 7467600"/>
              <a:gd name="connsiteY911" fmla="*/ 500083 h 6858000"/>
              <a:gd name="connsiteX912" fmla="*/ 4032842 w 7467600"/>
              <a:gd name="connsiteY912" fmla="*/ 211809 h 6858000"/>
              <a:gd name="connsiteX913" fmla="*/ 3882765 w 7467600"/>
              <a:gd name="connsiteY913" fmla="*/ 0 h 6858000"/>
              <a:gd name="connsiteX914" fmla="*/ 3721337 w 7467600"/>
              <a:gd name="connsiteY914" fmla="*/ 0 h 6858000"/>
              <a:gd name="connsiteX915" fmla="*/ 3797544 w 7467600"/>
              <a:gd name="connsiteY915" fmla="*/ 0 h 6858000"/>
              <a:gd name="connsiteX916" fmla="*/ 3775734 w 7467600"/>
              <a:gd name="connsiteY916" fmla="*/ 95131 h 6858000"/>
              <a:gd name="connsiteX917" fmla="*/ 3724807 w 7467600"/>
              <a:gd name="connsiteY917" fmla="*/ 272257 h 6858000"/>
              <a:gd name="connsiteX918" fmla="*/ 3726844 w 7467600"/>
              <a:gd name="connsiteY918" fmla="*/ 282988 h 6858000"/>
              <a:gd name="connsiteX919" fmla="*/ 3742664 w 7467600"/>
              <a:gd name="connsiteY919" fmla="*/ 279918 h 6858000"/>
              <a:gd name="connsiteX920" fmla="*/ 4103910 w 7467600"/>
              <a:gd name="connsiteY920" fmla="*/ 1161917 h 6858000"/>
              <a:gd name="connsiteX921" fmla="*/ 4020269 w 7467600"/>
              <a:gd name="connsiteY921" fmla="*/ 1200406 h 6858000"/>
              <a:gd name="connsiteX922" fmla="*/ 3674882 w 7467600"/>
              <a:gd name="connsiteY922" fmla="*/ 488524 h 6858000"/>
              <a:gd name="connsiteX923" fmla="*/ 3132682 w 7467600"/>
              <a:gd name="connsiteY923" fmla="*/ 1072284 h 6858000"/>
              <a:gd name="connsiteX924" fmla="*/ 2716346 w 7467600"/>
              <a:gd name="connsiteY924" fmla="*/ 1276376 h 6858000"/>
              <a:gd name="connsiteX925" fmla="*/ 2716772 w 7467600"/>
              <a:gd name="connsiteY925" fmla="*/ 1255462 h 6858000"/>
              <a:gd name="connsiteX926" fmla="*/ 3471096 w 7467600"/>
              <a:gd name="connsiteY926" fmla="*/ 437072 h 6858000"/>
              <a:gd name="connsiteX927" fmla="*/ 3639057 w 7467600"/>
              <a:gd name="connsiteY927" fmla="*/ 286334 h 6858000"/>
              <a:gd name="connsiteX928" fmla="*/ 3640309 w 7467600"/>
              <a:gd name="connsiteY928" fmla="*/ 284664 h 6858000"/>
              <a:gd name="connsiteX929" fmla="*/ 3646022 w 7467600"/>
              <a:gd name="connsiteY929" fmla="*/ 276711 h 6858000"/>
              <a:gd name="connsiteX930" fmla="*/ 3707943 w 7467600"/>
              <a:gd name="connsiteY930" fmla="*/ 65958 h 6858000"/>
              <a:gd name="connsiteX931" fmla="*/ 3721337 w 7467600"/>
              <a:gd name="connsiteY931" fmla="*/ 0 h 6858000"/>
              <a:gd name="connsiteX932" fmla="*/ 2867960 w 7467600"/>
              <a:gd name="connsiteY932" fmla="*/ 0 h 6858000"/>
              <a:gd name="connsiteX933" fmla="*/ 2926351 w 7467600"/>
              <a:gd name="connsiteY933" fmla="*/ 0 h 6858000"/>
              <a:gd name="connsiteX934" fmla="*/ 2902823 w 7467600"/>
              <a:gd name="connsiteY934" fmla="*/ 262929 h 6858000"/>
              <a:gd name="connsiteX935" fmla="*/ 2940663 w 7467600"/>
              <a:gd name="connsiteY935" fmla="*/ 140884 h 6858000"/>
              <a:gd name="connsiteX936" fmla="*/ 2947039 w 7467600"/>
              <a:gd name="connsiteY936" fmla="*/ 122524 h 6858000"/>
              <a:gd name="connsiteX937" fmla="*/ 2984316 w 7467600"/>
              <a:gd name="connsiteY937" fmla="*/ 0 h 6858000"/>
              <a:gd name="connsiteX938" fmla="*/ 3016114 w 7467600"/>
              <a:gd name="connsiteY938" fmla="*/ 0 h 6858000"/>
              <a:gd name="connsiteX939" fmla="*/ 2979949 w 7467600"/>
              <a:gd name="connsiteY939" fmla="*/ 119274 h 6858000"/>
              <a:gd name="connsiteX940" fmla="*/ 3023879 w 7467600"/>
              <a:gd name="connsiteY940" fmla="*/ 0 h 6858000"/>
              <a:gd name="connsiteX941" fmla="*/ 3105400 w 7467600"/>
              <a:gd name="connsiteY941" fmla="*/ 0 h 6858000"/>
              <a:gd name="connsiteX942" fmla="*/ 3094669 w 7467600"/>
              <a:gd name="connsiteY942" fmla="*/ 30308 h 6858000"/>
              <a:gd name="connsiteX943" fmla="*/ 2901945 w 7467600"/>
              <a:gd name="connsiteY943" fmla="*/ 466538 h 6858000"/>
              <a:gd name="connsiteX944" fmla="*/ 2815209 w 7467600"/>
              <a:gd name="connsiteY944" fmla="*/ 497361 h 6858000"/>
              <a:gd name="connsiteX945" fmla="*/ 2844845 w 7467600"/>
              <a:gd name="connsiteY945" fmla="*/ 127638 h 6858000"/>
              <a:gd name="connsiteX946" fmla="*/ 2867960 w 7467600"/>
              <a:gd name="connsiteY946" fmla="*/ 0 h 6858000"/>
              <a:gd name="connsiteX947" fmla="*/ 1057230 w 7467600"/>
              <a:gd name="connsiteY947" fmla="*/ 0 h 6858000"/>
              <a:gd name="connsiteX948" fmla="*/ 1111003 w 7467600"/>
              <a:gd name="connsiteY948" fmla="*/ 0 h 6858000"/>
              <a:gd name="connsiteX949" fmla="*/ 1125553 w 7467600"/>
              <a:gd name="connsiteY949" fmla="*/ 52588 h 6858000"/>
              <a:gd name="connsiteX950" fmla="*/ 1304276 w 7467600"/>
              <a:gd name="connsiteY950" fmla="*/ 476275 h 6858000"/>
              <a:gd name="connsiteX951" fmla="*/ 1492066 w 7467600"/>
              <a:gd name="connsiteY951" fmla="*/ 886333 h 6858000"/>
              <a:gd name="connsiteX952" fmla="*/ 1423698 w 7467600"/>
              <a:gd name="connsiteY952" fmla="*/ 710817 h 6858000"/>
              <a:gd name="connsiteX953" fmla="*/ 1357609 w 7467600"/>
              <a:gd name="connsiteY953" fmla="*/ 532892 h 6858000"/>
              <a:gd name="connsiteX954" fmla="*/ 1309550 w 7467600"/>
              <a:gd name="connsiteY954" fmla="*/ 374031 h 6858000"/>
              <a:gd name="connsiteX955" fmla="*/ 1193673 w 7467600"/>
              <a:gd name="connsiteY955" fmla="*/ 49533 h 6858000"/>
              <a:gd name="connsiteX956" fmla="*/ 1164391 w 7467600"/>
              <a:gd name="connsiteY956" fmla="*/ 0 h 6858000"/>
              <a:gd name="connsiteX957" fmla="*/ 1200666 w 7467600"/>
              <a:gd name="connsiteY957" fmla="*/ 0 h 6858000"/>
              <a:gd name="connsiteX958" fmla="*/ 1223408 w 7467600"/>
              <a:gd name="connsiteY958" fmla="*/ 38996 h 6858000"/>
              <a:gd name="connsiteX959" fmla="*/ 1339635 w 7467600"/>
              <a:gd name="connsiteY959" fmla="*/ 365517 h 6858000"/>
              <a:gd name="connsiteX960" fmla="*/ 1387469 w 7467600"/>
              <a:gd name="connsiteY960" fmla="*/ 523079 h 6858000"/>
              <a:gd name="connsiteX961" fmla="*/ 1452685 w 7467600"/>
              <a:gd name="connsiteY961" fmla="*/ 699806 h 6858000"/>
              <a:gd name="connsiteX962" fmla="*/ 1492092 w 7467600"/>
              <a:gd name="connsiteY962" fmla="*/ 800424 h 6858000"/>
              <a:gd name="connsiteX963" fmla="*/ 1455302 w 7467600"/>
              <a:gd name="connsiteY963" fmla="*/ 632913 h 6858000"/>
              <a:gd name="connsiteX964" fmla="*/ 1222336 w 7467600"/>
              <a:gd name="connsiteY964" fmla="*/ 9480 h 6858000"/>
              <a:gd name="connsiteX965" fmla="*/ 1214634 w 7467600"/>
              <a:gd name="connsiteY965" fmla="*/ 0 h 6858000"/>
              <a:gd name="connsiteX966" fmla="*/ 1289827 w 7467600"/>
              <a:gd name="connsiteY966" fmla="*/ 0 h 6858000"/>
              <a:gd name="connsiteX967" fmla="*/ 1321076 w 7467600"/>
              <a:gd name="connsiteY967" fmla="*/ 59722 h 6858000"/>
              <a:gd name="connsiteX968" fmla="*/ 1512579 w 7467600"/>
              <a:gd name="connsiteY968" fmla="*/ 626441 h 6858000"/>
              <a:gd name="connsiteX969" fmla="*/ 1506076 w 7467600"/>
              <a:gd name="connsiteY969" fmla="*/ 1089289 h 6858000"/>
              <a:gd name="connsiteX970" fmla="*/ 1486346 w 7467600"/>
              <a:gd name="connsiteY970" fmla="*/ 1079919 h 6858000"/>
              <a:gd name="connsiteX971" fmla="*/ 1070511 w 7467600"/>
              <a:gd name="connsiteY971" fmla="*/ 48609 h 6858000"/>
              <a:gd name="connsiteX972" fmla="*/ 1057230 w 7467600"/>
              <a:gd name="connsiteY972" fmla="*/ 0 h 6858000"/>
              <a:gd name="connsiteX973" fmla="*/ 43151 w 7467600"/>
              <a:gd name="connsiteY973" fmla="*/ 0 h 6858000"/>
              <a:gd name="connsiteX974" fmla="*/ 95283 w 7467600"/>
              <a:gd name="connsiteY974" fmla="*/ 0 h 6858000"/>
              <a:gd name="connsiteX975" fmla="*/ 300708 w 7467600"/>
              <a:gd name="connsiteY975" fmla="*/ 154571 h 6858000"/>
              <a:gd name="connsiteX976" fmla="*/ 530414 w 7467600"/>
              <a:gd name="connsiteY976" fmla="*/ 354673 h 6858000"/>
              <a:gd name="connsiteX977" fmla="*/ 333785 w 7467600"/>
              <a:gd name="connsiteY977" fmla="*/ 161564 h 6858000"/>
              <a:gd name="connsiteX978" fmla="*/ 147005 w 7467600"/>
              <a:gd name="connsiteY978" fmla="*/ 0 h 6858000"/>
              <a:gd name="connsiteX979" fmla="*/ 272509 w 7467600"/>
              <a:gd name="connsiteY979" fmla="*/ 0 h 6858000"/>
              <a:gd name="connsiteX980" fmla="*/ 326276 w 7467600"/>
              <a:gd name="connsiteY980" fmla="*/ 45847 h 6858000"/>
              <a:gd name="connsiteX981" fmla="*/ 823759 w 7467600"/>
              <a:gd name="connsiteY981" fmla="*/ 574145 h 6858000"/>
              <a:gd name="connsiteX982" fmla="*/ 811254 w 7467600"/>
              <a:gd name="connsiteY982" fmla="*/ 665546 h 6858000"/>
              <a:gd name="connsiteX983" fmla="*/ 154042 w 7467600"/>
              <a:gd name="connsiteY983" fmla="*/ 261522 h 6858000"/>
              <a:gd name="connsiteX984" fmla="*/ 13550 w 7467600"/>
              <a:gd name="connsiteY984" fmla="*/ 158423 h 6858000"/>
              <a:gd name="connsiteX985" fmla="*/ 0 w 7467600"/>
              <a:gd name="connsiteY985" fmla="*/ 146618 h 6858000"/>
              <a:gd name="connsiteX986" fmla="*/ 0 w 7467600"/>
              <a:gd name="connsiteY986" fmla="*/ 59161 h 6858000"/>
              <a:gd name="connsiteX987" fmla="*/ 45427 w 7467600"/>
              <a:gd name="connsiteY987" fmla="*/ 101078 h 6858000"/>
              <a:gd name="connsiteX988" fmla="*/ 630103 w 7467600"/>
              <a:gd name="connsiteY988" fmla="*/ 485885 h 6858000"/>
              <a:gd name="connsiteX989" fmla="*/ 532040 w 7467600"/>
              <a:gd name="connsiteY989" fmla="*/ 399359 h 6858000"/>
              <a:gd name="connsiteX990" fmla="*/ 517618 w 7467600"/>
              <a:gd name="connsiteY990" fmla="*/ 385726 h 6858000"/>
              <a:gd name="connsiteX991" fmla="*/ 285074 w 7467600"/>
              <a:gd name="connsiteY991" fmla="*/ 182755 h 6858000"/>
              <a:gd name="connsiteX992" fmla="*/ 43151 w 7467600"/>
              <a:gd name="connsiteY99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1903353 w 7467600"/>
              <a:gd name="connsiteY136" fmla="*/ 5044827 h 6858000"/>
              <a:gd name="connsiteX137" fmla="*/ 1936931 w 7467600"/>
              <a:gd name="connsiteY137" fmla="*/ 5093954 h 6858000"/>
              <a:gd name="connsiteX138" fmla="*/ 2195868 w 7467600"/>
              <a:gd name="connsiteY138" fmla="*/ 5396574 h 6858000"/>
              <a:gd name="connsiteX139" fmla="*/ 2088852 w 7467600"/>
              <a:gd name="connsiteY139" fmla="*/ 5166123 h 6858000"/>
              <a:gd name="connsiteX140" fmla="*/ 1958241 w 7467600"/>
              <a:gd name="connsiteY140" fmla="*/ 5067955 h 6858000"/>
              <a:gd name="connsiteX141" fmla="*/ 1903353 w 7467600"/>
              <a:gd name="connsiteY141" fmla="*/ 5044827 h 6858000"/>
              <a:gd name="connsiteX142" fmla="*/ 1979378 w 7467600"/>
              <a:gd name="connsiteY142" fmla="*/ 4769504 h 6858000"/>
              <a:gd name="connsiteX143" fmla="*/ 2882120 w 7467600"/>
              <a:gd name="connsiteY143" fmla="*/ 5064547 h 6858000"/>
              <a:gd name="connsiteX144" fmla="*/ 2793103 w 7467600"/>
              <a:gd name="connsiteY144" fmla="*/ 5039699 h 6858000"/>
              <a:gd name="connsiteX145" fmla="*/ 2770041 w 7467600"/>
              <a:gd name="connsiteY145" fmla="*/ 5033634 h 6858000"/>
              <a:gd name="connsiteX146" fmla="*/ 1979378 w 7467600"/>
              <a:gd name="connsiteY146" fmla="*/ 4769504 h 6858000"/>
              <a:gd name="connsiteX147" fmla="*/ 1927410 w 7467600"/>
              <a:gd name="connsiteY147" fmla="*/ 4716164 h 6858000"/>
              <a:gd name="connsiteX148" fmla="*/ 1959587 w 7467600"/>
              <a:gd name="connsiteY148" fmla="*/ 4728849 h 6858000"/>
              <a:gd name="connsiteX149" fmla="*/ 2777707 w 7467600"/>
              <a:gd name="connsiteY149" fmla="*/ 5003991 h 6858000"/>
              <a:gd name="connsiteX150" fmla="*/ 2800768 w 7467600"/>
              <a:gd name="connsiteY150" fmla="*/ 5010056 h 6858000"/>
              <a:gd name="connsiteX151" fmla="*/ 2879408 w 7467600"/>
              <a:gd name="connsiteY151" fmla="*/ 5031590 h 6858000"/>
              <a:gd name="connsiteX152" fmla="*/ 2862295 w 7467600"/>
              <a:gd name="connsiteY152" fmla="*/ 5022958 h 6858000"/>
              <a:gd name="connsiteX153" fmla="*/ 2813343 w 7467600"/>
              <a:gd name="connsiteY153" fmla="*/ 4998369 h 6858000"/>
              <a:gd name="connsiteX154" fmla="*/ 2646245 w 7467600"/>
              <a:gd name="connsiteY154" fmla="*/ 4930999 h 6858000"/>
              <a:gd name="connsiteX155" fmla="*/ 1999243 w 7467600"/>
              <a:gd name="connsiteY155" fmla="*/ 4730524 h 6858000"/>
              <a:gd name="connsiteX156" fmla="*/ 1979527 w 7467600"/>
              <a:gd name="connsiteY156" fmla="*/ 4726651 h 6858000"/>
              <a:gd name="connsiteX157" fmla="*/ 1927410 w 7467600"/>
              <a:gd name="connsiteY157" fmla="*/ 4716164 h 6858000"/>
              <a:gd name="connsiteX158" fmla="*/ 1997014 w 7467600"/>
              <a:gd name="connsiteY158" fmla="*/ 4698007 h 6858000"/>
              <a:gd name="connsiteX159" fmla="*/ 2005458 w 7467600"/>
              <a:gd name="connsiteY159" fmla="*/ 4699540 h 6858000"/>
              <a:gd name="connsiteX160" fmla="*/ 2657186 w 7467600"/>
              <a:gd name="connsiteY160" fmla="*/ 4901687 h 6858000"/>
              <a:gd name="connsiteX161" fmla="*/ 2826662 w 7467600"/>
              <a:gd name="connsiteY161" fmla="*/ 4970362 h 6858000"/>
              <a:gd name="connsiteX162" fmla="*/ 2876100 w 7467600"/>
              <a:gd name="connsiteY162" fmla="*/ 4995397 h 6858000"/>
              <a:gd name="connsiteX163" fmla="*/ 3042600 w 7467600"/>
              <a:gd name="connsiteY163" fmla="*/ 5059532 h 6858000"/>
              <a:gd name="connsiteX164" fmla="*/ 1997014 w 7467600"/>
              <a:gd name="connsiteY164" fmla="*/ 4698007 h 6858000"/>
              <a:gd name="connsiteX165" fmla="*/ 2305292 w 7467600"/>
              <a:gd name="connsiteY165" fmla="*/ 4219492 h 6858000"/>
              <a:gd name="connsiteX166" fmla="*/ 3360922 w 7467600"/>
              <a:gd name="connsiteY166" fmla="*/ 4529373 h 6858000"/>
              <a:gd name="connsiteX167" fmla="*/ 3492420 w 7467600"/>
              <a:gd name="connsiteY167" fmla="*/ 4510145 h 6858000"/>
              <a:gd name="connsiteX168" fmla="*/ 3364086 w 7467600"/>
              <a:gd name="connsiteY168" fmla="*/ 4480340 h 6858000"/>
              <a:gd name="connsiteX169" fmla="*/ 3225818 w 7467600"/>
              <a:gd name="connsiteY169" fmla="*/ 4411822 h 6858000"/>
              <a:gd name="connsiteX170" fmla="*/ 3129696 w 7467600"/>
              <a:gd name="connsiteY170" fmla="*/ 4360704 h 6858000"/>
              <a:gd name="connsiteX171" fmla="*/ 2814545 w 7467600"/>
              <a:gd name="connsiteY171" fmla="*/ 4282955 h 6858000"/>
              <a:gd name="connsiteX172" fmla="*/ 2305292 w 7467600"/>
              <a:gd name="connsiteY172" fmla="*/ 4219492 h 6858000"/>
              <a:gd name="connsiteX173" fmla="*/ 2626982 w 7467600"/>
              <a:gd name="connsiteY173" fmla="*/ 4206450 h 6858000"/>
              <a:gd name="connsiteX174" fmla="*/ 2490617 w 7467600"/>
              <a:gd name="connsiteY174" fmla="*/ 4206951 h 6858000"/>
              <a:gd name="connsiteX175" fmla="*/ 2819869 w 7467600"/>
              <a:gd name="connsiteY175" fmla="*/ 4252936 h 6858000"/>
              <a:gd name="connsiteX176" fmla="*/ 3143018 w 7467600"/>
              <a:gd name="connsiteY176" fmla="*/ 4332698 h 6858000"/>
              <a:gd name="connsiteX177" fmla="*/ 3241520 w 7467600"/>
              <a:gd name="connsiteY177" fmla="*/ 4385112 h 6858000"/>
              <a:gd name="connsiteX178" fmla="*/ 3374575 w 7467600"/>
              <a:gd name="connsiteY178" fmla="*/ 4451517 h 6858000"/>
              <a:gd name="connsiteX179" fmla="*/ 3505221 w 7467600"/>
              <a:gd name="connsiteY179" fmla="*/ 4480757 h 6858000"/>
              <a:gd name="connsiteX180" fmla="*/ 2626982 w 7467600"/>
              <a:gd name="connsiteY180" fmla="*/ 4206450 h 6858000"/>
              <a:gd name="connsiteX181" fmla="*/ 1310106 w 7467600"/>
              <a:gd name="connsiteY181" fmla="*/ 3943217 h 6858000"/>
              <a:gd name="connsiteX182" fmla="*/ 854994 w 7467600"/>
              <a:gd name="connsiteY182" fmla="*/ 4399136 h 6858000"/>
              <a:gd name="connsiteX183" fmla="*/ 742462 w 7467600"/>
              <a:gd name="connsiteY183" fmla="*/ 4594648 h 6858000"/>
              <a:gd name="connsiteX184" fmla="*/ 820602 w 7467600"/>
              <a:gd name="connsiteY184" fmla="*/ 4485915 h 6858000"/>
              <a:gd name="connsiteX185" fmla="*/ 878295 w 7467600"/>
              <a:gd name="connsiteY185" fmla="*/ 4403594 h 6858000"/>
              <a:gd name="connsiteX186" fmla="*/ 1240607 w 7467600"/>
              <a:gd name="connsiteY186" fmla="*/ 4010401 h 6858000"/>
              <a:gd name="connsiteX187" fmla="*/ 1310106 w 7467600"/>
              <a:gd name="connsiteY187" fmla="*/ 3943217 h 6858000"/>
              <a:gd name="connsiteX188" fmla="*/ 1423113 w 7467600"/>
              <a:gd name="connsiteY188" fmla="*/ 3874565 h 6858000"/>
              <a:gd name="connsiteX189" fmla="*/ 1260565 w 7467600"/>
              <a:gd name="connsiteY189" fmla="*/ 4031982 h 6858000"/>
              <a:gd name="connsiteX190" fmla="*/ 901900 w 7467600"/>
              <a:gd name="connsiteY190" fmla="*/ 4421236 h 6858000"/>
              <a:gd name="connsiteX191" fmla="*/ 845044 w 7467600"/>
              <a:gd name="connsiteY191" fmla="*/ 4502436 h 6858000"/>
              <a:gd name="connsiteX192" fmla="*/ 685926 w 7467600"/>
              <a:gd name="connsiteY192" fmla="*/ 4703069 h 6858000"/>
              <a:gd name="connsiteX193" fmla="*/ 684248 w 7467600"/>
              <a:gd name="connsiteY193" fmla="*/ 4706721 h 6858000"/>
              <a:gd name="connsiteX194" fmla="*/ 1423113 w 7467600"/>
              <a:gd name="connsiteY194" fmla="*/ 3874565 h 6858000"/>
              <a:gd name="connsiteX195" fmla="*/ 3316479 w 7467600"/>
              <a:gd name="connsiteY195" fmla="*/ 3872136 h 6858000"/>
              <a:gd name="connsiteX196" fmla="*/ 3546806 w 7467600"/>
              <a:gd name="connsiteY196" fmla="*/ 4356139 h 6858000"/>
              <a:gd name="connsiteX197" fmla="*/ 3364433 w 7467600"/>
              <a:gd name="connsiteY197" fmla="*/ 3953121 h 6858000"/>
              <a:gd name="connsiteX198" fmla="*/ 3316479 w 7467600"/>
              <a:gd name="connsiteY198" fmla="*/ 3872136 h 6858000"/>
              <a:gd name="connsiteX199" fmla="*/ 3291335 w 7467600"/>
              <a:gd name="connsiteY199" fmla="*/ 3767420 h 6858000"/>
              <a:gd name="connsiteX200" fmla="*/ 3390805 w 7467600"/>
              <a:gd name="connsiteY200" fmla="*/ 3937163 h 6858000"/>
              <a:gd name="connsiteX201" fmla="*/ 3579062 w 7467600"/>
              <a:gd name="connsiteY201" fmla="*/ 4359040 h 6858000"/>
              <a:gd name="connsiteX202" fmla="*/ 3467355 w 7467600"/>
              <a:gd name="connsiteY202" fmla="*/ 3988130 h 6858000"/>
              <a:gd name="connsiteX203" fmla="*/ 3310753 w 7467600"/>
              <a:gd name="connsiteY203" fmla="*/ 3787140 h 6858000"/>
              <a:gd name="connsiteX204" fmla="*/ 3291335 w 7467600"/>
              <a:gd name="connsiteY204" fmla="*/ 3767420 h 6858000"/>
              <a:gd name="connsiteX205" fmla="*/ 1635889 w 7467600"/>
              <a:gd name="connsiteY205" fmla="*/ 3709494 h 6858000"/>
              <a:gd name="connsiteX206" fmla="*/ 1634800 w 7467600"/>
              <a:gd name="connsiteY206" fmla="*/ 3731111 h 6858000"/>
              <a:gd name="connsiteX207" fmla="*/ 1635889 w 7467600"/>
              <a:gd name="connsiteY207" fmla="*/ 3709494 h 6858000"/>
              <a:gd name="connsiteX208" fmla="*/ 1510397 w 7467600"/>
              <a:gd name="connsiteY208" fmla="*/ 3684705 h 6858000"/>
              <a:gd name="connsiteX209" fmla="*/ 1146550 w 7467600"/>
              <a:gd name="connsiteY209" fmla="*/ 3802012 h 6858000"/>
              <a:gd name="connsiteX210" fmla="*/ 698834 w 7467600"/>
              <a:gd name="connsiteY210" fmla="*/ 3952272 h 6858000"/>
              <a:gd name="connsiteX211" fmla="*/ 34256 w 7467600"/>
              <a:gd name="connsiteY211" fmla="*/ 4347603 h 6858000"/>
              <a:gd name="connsiteX212" fmla="*/ 527241 w 7467600"/>
              <a:gd name="connsiteY212" fmla="*/ 4065078 h 6858000"/>
              <a:gd name="connsiteX213" fmla="*/ 1510397 w 7467600"/>
              <a:gd name="connsiteY213" fmla="*/ 3684705 h 6858000"/>
              <a:gd name="connsiteX214" fmla="*/ 1313114 w 7467600"/>
              <a:gd name="connsiteY214" fmla="*/ 3655216 h 6858000"/>
              <a:gd name="connsiteX215" fmla="*/ 1109304 w 7467600"/>
              <a:gd name="connsiteY215" fmla="*/ 3669030 h 6858000"/>
              <a:gd name="connsiteX216" fmla="*/ 8129 w 7467600"/>
              <a:gd name="connsiteY216" fmla="*/ 4330519 h 6858000"/>
              <a:gd name="connsiteX217" fmla="*/ 687572 w 7467600"/>
              <a:gd name="connsiteY217" fmla="*/ 3925629 h 6858000"/>
              <a:gd name="connsiteX218" fmla="*/ 1138365 w 7467600"/>
              <a:gd name="connsiteY218" fmla="*/ 3774515 h 6858000"/>
              <a:gd name="connsiteX219" fmla="*/ 1505579 w 7467600"/>
              <a:gd name="connsiteY219" fmla="*/ 3655526 h 6858000"/>
              <a:gd name="connsiteX220" fmla="*/ 1313114 w 7467600"/>
              <a:gd name="connsiteY220" fmla="*/ 3655216 h 6858000"/>
              <a:gd name="connsiteX221" fmla="*/ 3655073 w 7467600"/>
              <a:gd name="connsiteY221" fmla="*/ 3650884 h 6858000"/>
              <a:gd name="connsiteX222" fmla="*/ 3989938 w 7467600"/>
              <a:gd name="connsiteY222" fmla="*/ 3991685 h 6858000"/>
              <a:gd name="connsiteX223" fmla="*/ 4393907 w 7467600"/>
              <a:gd name="connsiteY223" fmla="*/ 4261258 h 6858000"/>
              <a:gd name="connsiteX224" fmla="*/ 4648051 w 7467600"/>
              <a:gd name="connsiteY224" fmla="*/ 4374051 h 6858000"/>
              <a:gd name="connsiteX225" fmla="*/ 4383389 w 7467600"/>
              <a:gd name="connsiteY225" fmla="*/ 4184369 h 6858000"/>
              <a:gd name="connsiteX226" fmla="*/ 4165508 w 7467600"/>
              <a:gd name="connsiteY226" fmla="*/ 4035196 h 6858000"/>
              <a:gd name="connsiteX227" fmla="*/ 4068162 w 7467600"/>
              <a:gd name="connsiteY227" fmla="*/ 3953394 h 6858000"/>
              <a:gd name="connsiteX228" fmla="*/ 3981416 w 7467600"/>
              <a:gd name="connsiteY228" fmla="*/ 3880482 h 6858000"/>
              <a:gd name="connsiteX229" fmla="*/ 3800147 w 7467600"/>
              <a:gd name="connsiteY229" fmla="*/ 3749872 h 6858000"/>
              <a:gd name="connsiteX230" fmla="*/ 3655073 w 7467600"/>
              <a:gd name="connsiteY230" fmla="*/ 3650884 h 6858000"/>
              <a:gd name="connsiteX231" fmla="*/ 3670252 w 7467600"/>
              <a:gd name="connsiteY231" fmla="*/ 3622798 h 6858000"/>
              <a:gd name="connsiteX232" fmla="*/ 3817258 w 7467600"/>
              <a:gd name="connsiteY232" fmla="*/ 3723577 h 6858000"/>
              <a:gd name="connsiteX233" fmla="*/ 4000461 w 7467600"/>
              <a:gd name="connsiteY233" fmla="*/ 3855966 h 6858000"/>
              <a:gd name="connsiteX234" fmla="*/ 4088180 w 7467600"/>
              <a:gd name="connsiteY234" fmla="*/ 3929774 h 6858000"/>
              <a:gd name="connsiteX235" fmla="*/ 4184555 w 7467600"/>
              <a:gd name="connsiteY235" fmla="*/ 4010683 h 6858000"/>
              <a:gd name="connsiteX236" fmla="*/ 4399563 w 7467600"/>
              <a:gd name="connsiteY236" fmla="*/ 4158106 h 6858000"/>
              <a:gd name="connsiteX237" fmla="*/ 4684469 w 7467600"/>
              <a:gd name="connsiteY237" fmla="*/ 4364680 h 6858000"/>
              <a:gd name="connsiteX238" fmla="*/ 4690271 w 7467600"/>
              <a:gd name="connsiteY238" fmla="*/ 4370034 h 6858000"/>
              <a:gd name="connsiteX239" fmla="*/ 4136093 w 7467600"/>
              <a:gd name="connsiteY239" fmla="*/ 3858466 h 6858000"/>
              <a:gd name="connsiteX240" fmla="*/ 3670252 w 7467600"/>
              <a:gd name="connsiteY240" fmla="*/ 3622798 h 6858000"/>
              <a:gd name="connsiteX241" fmla="*/ 4440129 w 7467600"/>
              <a:gd name="connsiteY241" fmla="*/ 3448571 h 6858000"/>
              <a:gd name="connsiteX242" fmla="*/ 4856525 w 7467600"/>
              <a:gd name="connsiteY242" fmla="*/ 3915351 h 6858000"/>
              <a:gd name="connsiteX243" fmla="*/ 5059055 w 7467600"/>
              <a:gd name="connsiteY243" fmla="*/ 4108918 h 6858000"/>
              <a:gd name="connsiteX244" fmla="*/ 5290070 w 7467600"/>
              <a:gd name="connsiteY244" fmla="*/ 4263619 h 6858000"/>
              <a:gd name="connsiteX245" fmla="*/ 4834991 w 7467600"/>
              <a:gd name="connsiteY245" fmla="*/ 3830985 h 6858000"/>
              <a:gd name="connsiteX246" fmla="*/ 4440129 w 7467600"/>
              <a:gd name="connsiteY246" fmla="*/ 3448571 h 6858000"/>
              <a:gd name="connsiteX247" fmla="*/ 4441737 w 7467600"/>
              <a:gd name="connsiteY247" fmla="*/ 3399734 h 6858000"/>
              <a:gd name="connsiteX248" fmla="*/ 4431236 w 7467600"/>
              <a:gd name="connsiteY248" fmla="*/ 3400954 h 6858000"/>
              <a:gd name="connsiteX249" fmla="*/ 4557150 w 7467600"/>
              <a:gd name="connsiteY249" fmla="*/ 3510023 h 6858000"/>
              <a:gd name="connsiteX250" fmla="*/ 4856936 w 7467600"/>
              <a:gd name="connsiteY250" fmla="*/ 3809146 h 6858000"/>
              <a:gd name="connsiteX251" fmla="*/ 5111996 w 7467600"/>
              <a:gd name="connsiteY251" fmla="*/ 4065759 h 6858000"/>
              <a:gd name="connsiteX252" fmla="*/ 5388878 w 7467600"/>
              <a:gd name="connsiteY252" fmla="*/ 4300185 h 6858000"/>
              <a:gd name="connsiteX253" fmla="*/ 5425556 w 7467600"/>
              <a:gd name="connsiteY253" fmla="*/ 4308967 h 6858000"/>
              <a:gd name="connsiteX254" fmla="*/ 4943646 w 7467600"/>
              <a:gd name="connsiteY254" fmla="*/ 3822916 h 6858000"/>
              <a:gd name="connsiteX255" fmla="*/ 4594837 w 7467600"/>
              <a:gd name="connsiteY255" fmla="*/ 3532274 h 6858000"/>
              <a:gd name="connsiteX256" fmla="*/ 4441737 w 7467600"/>
              <a:gd name="connsiteY256" fmla="*/ 3399734 h 6858000"/>
              <a:gd name="connsiteX257" fmla="*/ 5425834 w 7467600"/>
              <a:gd name="connsiteY257" fmla="*/ 3162785 h 6858000"/>
              <a:gd name="connsiteX258" fmla="*/ 5401644 w 7467600"/>
              <a:gd name="connsiteY258" fmla="*/ 3617847 h 6858000"/>
              <a:gd name="connsiteX259" fmla="*/ 5467256 w 7467600"/>
              <a:gd name="connsiteY259" fmla="*/ 4175494 h 6858000"/>
              <a:gd name="connsiteX260" fmla="*/ 5448069 w 7467600"/>
              <a:gd name="connsiteY260" fmla="*/ 3567554 h 6858000"/>
              <a:gd name="connsiteX261" fmla="*/ 5425834 w 7467600"/>
              <a:gd name="connsiteY261" fmla="*/ 3162785 h 6858000"/>
              <a:gd name="connsiteX262" fmla="*/ 1318687 w 7467600"/>
              <a:gd name="connsiteY262" fmla="*/ 3113840 h 6858000"/>
              <a:gd name="connsiteX263" fmla="*/ 1066793 w 7467600"/>
              <a:gd name="connsiteY263" fmla="*/ 3212171 h 6858000"/>
              <a:gd name="connsiteX264" fmla="*/ 993319 w 7467600"/>
              <a:gd name="connsiteY264" fmla="*/ 3247648 h 6858000"/>
              <a:gd name="connsiteX265" fmla="*/ 853081 w 7467600"/>
              <a:gd name="connsiteY265" fmla="*/ 3312410 h 6858000"/>
              <a:gd name="connsiteX266" fmla="*/ 805957 w 7467600"/>
              <a:gd name="connsiteY266" fmla="*/ 3330443 h 6858000"/>
              <a:gd name="connsiteX267" fmla="*/ 1318687 w 7467600"/>
              <a:gd name="connsiteY267" fmla="*/ 3113840 h 6858000"/>
              <a:gd name="connsiteX268" fmla="*/ 5453702 w 7467600"/>
              <a:gd name="connsiteY268" fmla="*/ 3090882 h 6858000"/>
              <a:gd name="connsiteX269" fmla="*/ 5480135 w 7467600"/>
              <a:gd name="connsiteY269" fmla="*/ 3565802 h 6858000"/>
              <a:gd name="connsiteX270" fmla="*/ 5499023 w 7467600"/>
              <a:gd name="connsiteY270" fmla="*/ 4166310 h 6858000"/>
              <a:gd name="connsiteX271" fmla="*/ 5547022 w 7467600"/>
              <a:gd name="connsiteY271" fmla="*/ 3607838 h 6858000"/>
              <a:gd name="connsiteX272" fmla="*/ 5515964 w 7467600"/>
              <a:gd name="connsiteY272" fmla="*/ 3378541 h 6858000"/>
              <a:gd name="connsiteX273" fmla="*/ 5453702 w 7467600"/>
              <a:gd name="connsiteY273" fmla="*/ 3090882 h 6858000"/>
              <a:gd name="connsiteX274" fmla="*/ 1238695 w 7467600"/>
              <a:gd name="connsiteY274" fmla="*/ 3076820 h 6858000"/>
              <a:gd name="connsiteX275" fmla="*/ 716371 w 7467600"/>
              <a:gd name="connsiteY275" fmla="*/ 3293249 h 6858000"/>
              <a:gd name="connsiteX276" fmla="*/ 579522 w 7467600"/>
              <a:gd name="connsiteY276" fmla="*/ 3371759 h 6858000"/>
              <a:gd name="connsiteX277" fmla="*/ 600288 w 7467600"/>
              <a:gd name="connsiteY277" fmla="*/ 3365555 h 6858000"/>
              <a:gd name="connsiteX278" fmla="*/ 840692 w 7467600"/>
              <a:gd name="connsiteY278" fmla="*/ 3284921 h 6858000"/>
              <a:gd name="connsiteX279" fmla="*/ 979248 w 7467600"/>
              <a:gd name="connsiteY279" fmla="*/ 3221003 h 6858000"/>
              <a:gd name="connsiteX280" fmla="*/ 1053282 w 7467600"/>
              <a:gd name="connsiteY280" fmla="*/ 3185247 h 6858000"/>
              <a:gd name="connsiteX281" fmla="*/ 1320603 w 7467600"/>
              <a:gd name="connsiteY281" fmla="*/ 3081281 h 6858000"/>
              <a:gd name="connsiteX282" fmla="*/ 1238695 w 7467600"/>
              <a:gd name="connsiteY282" fmla="*/ 3076820 h 6858000"/>
              <a:gd name="connsiteX283" fmla="*/ 5425627 w 7467600"/>
              <a:gd name="connsiteY283" fmla="*/ 2954192 h 6858000"/>
              <a:gd name="connsiteX284" fmla="*/ 5470770 w 7467600"/>
              <a:gd name="connsiteY284" fmla="*/ 3005435 h 6858000"/>
              <a:gd name="connsiteX285" fmla="*/ 5519779 w 7467600"/>
              <a:gd name="connsiteY285" fmla="*/ 4359223 h 6858000"/>
              <a:gd name="connsiteX286" fmla="*/ 5520293 w 7467600"/>
              <a:gd name="connsiteY286" fmla="*/ 4360602 h 6858000"/>
              <a:gd name="connsiteX287" fmla="*/ 5767221 w 7467600"/>
              <a:gd name="connsiteY287" fmla="*/ 4665564 h 6858000"/>
              <a:gd name="connsiteX288" fmla="*/ 6937169 w 7467600"/>
              <a:gd name="connsiteY288" fmla="*/ 4815941 h 6858000"/>
              <a:gd name="connsiteX289" fmla="*/ 6953922 w 7467600"/>
              <a:gd name="connsiteY289" fmla="*/ 4890068 h 6858000"/>
              <a:gd name="connsiteX290" fmla="*/ 6071359 w 7467600"/>
              <a:gd name="connsiteY290" fmla="*/ 4770770 h 6858000"/>
              <a:gd name="connsiteX291" fmla="*/ 6038839 w 7467600"/>
              <a:gd name="connsiteY291" fmla="*/ 4764474 h 6858000"/>
              <a:gd name="connsiteX292" fmla="*/ 6038706 w 7467600"/>
              <a:gd name="connsiteY292" fmla="*/ 4763847 h 6858000"/>
              <a:gd name="connsiteX293" fmla="*/ 6037784 w 7467600"/>
              <a:gd name="connsiteY293" fmla="*/ 4764270 h 6858000"/>
              <a:gd name="connsiteX294" fmla="*/ 6038839 w 7467600"/>
              <a:gd name="connsiteY294" fmla="*/ 4764474 h 6858000"/>
              <a:gd name="connsiteX295" fmla="*/ 6040338 w 7467600"/>
              <a:gd name="connsiteY295" fmla="*/ 4771418 h 6858000"/>
              <a:gd name="connsiteX296" fmla="*/ 6024488 w 7467600"/>
              <a:gd name="connsiteY296" fmla="*/ 4809903 h 6858000"/>
              <a:gd name="connsiteX297" fmla="*/ 5599771 w 7467600"/>
              <a:gd name="connsiteY297" fmla="*/ 5509652 h 6858000"/>
              <a:gd name="connsiteX298" fmla="*/ 5548843 w 7467600"/>
              <a:gd name="connsiteY298" fmla="*/ 5563845 h 6858000"/>
              <a:gd name="connsiteX299" fmla="*/ 5940952 w 7467600"/>
              <a:gd name="connsiteY299" fmla="*/ 6250028 h 6858000"/>
              <a:gd name="connsiteX300" fmla="*/ 6043441 w 7467600"/>
              <a:gd name="connsiteY300" fmla="*/ 6665847 h 6858000"/>
              <a:gd name="connsiteX301" fmla="*/ 6093432 w 7467600"/>
              <a:gd name="connsiteY301" fmla="*/ 6858000 h 6858000"/>
              <a:gd name="connsiteX302" fmla="*/ 6034344 w 7467600"/>
              <a:gd name="connsiteY302" fmla="*/ 6858000 h 6858000"/>
              <a:gd name="connsiteX303" fmla="*/ 6026679 w 7467600"/>
              <a:gd name="connsiteY303" fmla="*/ 6836959 h 6858000"/>
              <a:gd name="connsiteX304" fmla="*/ 5800441 w 7467600"/>
              <a:gd name="connsiteY304" fmla="*/ 6335286 h 6858000"/>
              <a:gd name="connsiteX305" fmla="*/ 5526562 w 7467600"/>
              <a:gd name="connsiteY305" fmla="*/ 5705388 h 6858000"/>
              <a:gd name="connsiteX306" fmla="*/ 5519640 w 7467600"/>
              <a:gd name="connsiteY306" fmla="*/ 5683774 h 6858000"/>
              <a:gd name="connsiteX307" fmla="*/ 5844559 w 7467600"/>
              <a:gd name="connsiteY307" fmla="*/ 6553349 h 6858000"/>
              <a:gd name="connsiteX308" fmla="*/ 5975994 w 7467600"/>
              <a:gd name="connsiteY308" fmla="*/ 6858000 h 6858000"/>
              <a:gd name="connsiteX309" fmla="*/ 5898547 w 7467600"/>
              <a:gd name="connsiteY309" fmla="*/ 6858000 h 6858000"/>
              <a:gd name="connsiteX310" fmla="*/ 5682041 w 7467600"/>
              <a:gd name="connsiteY310" fmla="*/ 6355860 h 6858000"/>
              <a:gd name="connsiteX311" fmla="*/ 5461758 w 7467600"/>
              <a:gd name="connsiteY311" fmla="*/ 5820220 h 6858000"/>
              <a:gd name="connsiteX312" fmla="*/ 5237282 w 7467600"/>
              <a:gd name="connsiteY312" fmla="*/ 6579086 h 6858000"/>
              <a:gd name="connsiteX313" fmla="*/ 5115009 w 7467600"/>
              <a:gd name="connsiteY313" fmla="*/ 6858000 h 6858000"/>
              <a:gd name="connsiteX314" fmla="*/ 5028074 w 7467600"/>
              <a:gd name="connsiteY314" fmla="*/ 6858000 h 6858000"/>
              <a:gd name="connsiteX315" fmla="*/ 5079508 w 7467600"/>
              <a:gd name="connsiteY315" fmla="*/ 6749074 h 6858000"/>
              <a:gd name="connsiteX316" fmla="*/ 5371846 w 7467600"/>
              <a:gd name="connsiteY316" fmla="*/ 5924413 h 6858000"/>
              <a:gd name="connsiteX317" fmla="*/ 5270512 w 7467600"/>
              <a:gd name="connsiteY317" fmla="*/ 6138975 h 6858000"/>
              <a:gd name="connsiteX318" fmla="*/ 5062409 w 7467600"/>
              <a:gd name="connsiteY318" fmla="*/ 6653544 h 6858000"/>
              <a:gd name="connsiteX319" fmla="*/ 5036628 w 7467600"/>
              <a:gd name="connsiteY319" fmla="*/ 6754247 h 6858000"/>
              <a:gd name="connsiteX320" fmla="*/ 5009112 w 7467600"/>
              <a:gd name="connsiteY320" fmla="*/ 6858000 h 6858000"/>
              <a:gd name="connsiteX321" fmla="*/ 4976679 w 7467600"/>
              <a:gd name="connsiteY321" fmla="*/ 6858000 h 6858000"/>
              <a:gd name="connsiteX322" fmla="*/ 5006537 w 7467600"/>
              <a:gd name="connsiteY322" fmla="*/ 6747068 h 6858000"/>
              <a:gd name="connsiteX323" fmla="*/ 5032723 w 7467600"/>
              <a:gd name="connsiteY323" fmla="*/ 6644957 h 6858000"/>
              <a:gd name="connsiteX324" fmla="*/ 5242949 w 7467600"/>
              <a:gd name="connsiteY324" fmla="*/ 6125175 h 6858000"/>
              <a:gd name="connsiteX325" fmla="*/ 5286321 w 7467600"/>
              <a:gd name="connsiteY325" fmla="*/ 6033555 h 6858000"/>
              <a:gd name="connsiteX326" fmla="*/ 5008210 w 7467600"/>
              <a:gd name="connsiteY326" fmla="*/ 6649194 h 6858000"/>
              <a:gd name="connsiteX327" fmla="*/ 4986321 w 7467600"/>
              <a:gd name="connsiteY327" fmla="*/ 6765687 h 6858000"/>
              <a:gd name="connsiteX328" fmla="*/ 4973474 w 7467600"/>
              <a:gd name="connsiteY328" fmla="*/ 6858000 h 6858000"/>
              <a:gd name="connsiteX329" fmla="*/ 4907178 w 7467600"/>
              <a:gd name="connsiteY329" fmla="*/ 6858000 h 6858000"/>
              <a:gd name="connsiteX330" fmla="*/ 4910810 w 7467600"/>
              <a:gd name="connsiteY330" fmla="*/ 6829660 h 6858000"/>
              <a:gd name="connsiteX331" fmla="*/ 4987461 w 7467600"/>
              <a:gd name="connsiteY331" fmla="*/ 6432994 h 6858000"/>
              <a:gd name="connsiteX332" fmla="*/ 5179262 w 7467600"/>
              <a:gd name="connsiteY332" fmla="*/ 6035044 h 6858000"/>
              <a:gd name="connsiteX333" fmla="*/ 4689678 w 7467600"/>
              <a:gd name="connsiteY333" fmla="*/ 6440241 h 6858000"/>
              <a:gd name="connsiteX334" fmla="*/ 4477543 w 7467600"/>
              <a:gd name="connsiteY334" fmla="*/ 6674836 h 6858000"/>
              <a:gd name="connsiteX335" fmla="*/ 4329957 w 7467600"/>
              <a:gd name="connsiteY335" fmla="*/ 6858000 h 6858000"/>
              <a:gd name="connsiteX336" fmla="*/ 4218595 w 7467600"/>
              <a:gd name="connsiteY336" fmla="*/ 6858000 h 6858000"/>
              <a:gd name="connsiteX337" fmla="*/ 4368888 w 7467600"/>
              <a:gd name="connsiteY337" fmla="*/ 6668412 h 6858000"/>
              <a:gd name="connsiteX338" fmla="*/ 4563091 w 7467600"/>
              <a:gd name="connsiteY338" fmla="*/ 6442508 h 6858000"/>
              <a:gd name="connsiteX339" fmla="*/ 5387324 w 7467600"/>
              <a:gd name="connsiteY339" fmla="*/ 5705830 h 6858000"/>
              <a:gd name="connsiteX340" fmla="*/ 5073620 w 7467600"/>
              <a:gd name="connsiteY340" fmla="*/ 5955437 h 6858000"/>
              <a:gd name="connsiteX341" fmla="*/ 4689789 w 7467600"/>
              <a:gd name="connsiteY341" fmla="*/ 6268382 h 6858000"/>
              <a:gd name="connsiteX342" fmla="*/ 4418722 w 7467600"/>
              <a:gd name="connsiteY342" fmla="*/ 6570886 h 6858000"/>
              <a:gd name="connsiteX343" fmla="*/ 4214944 w 7467600"/>
              <a:gd name="connsiteY343" fmla="*/ 6858000 h 6858000"/>
              <a:gd name="connsiteX344" fmla="*/ 4177898 w 7467600"/>
              <a:gd name="connsiteY344" fmla="*/ 6858000 h 6858000"/>
              <a:gd name="connsiteX345" fmla="*/ 4391597 w 7467600"/>
              <a:gd name="connsiteY345" fmla="*/ 6556370 h 6858000"/>
              <a:gd name="connsiteX346" fmla="*/ 4668889 w 7467600"/>
              <a:gd name="connsiteY346" fmla="*/ 6246399 h 6858000"/>
              <a:gd name="connsiteX347" fmla="*/ 5055427 w 7467600"/>
              <a:gd name="connsiteY347" fmla="*/ 5931476 h 6858000"/>
              <a:gd name="connsiteX348" fmla="*/ 5371814 w 7467600"/>
              <a:gd name="connsiteY348" fmla="*/ 5678975 h 6858000"/>
              <a:gd name="connsiteX349" fmla="*/ 4987918 w 7467600"/>
              <a:gd name="connsiteY349" fmla="*/ 5838701 h 6858000"/>
              <a:gd name="connsiteX350" fmla="*/ 4317146 w 7467600"/>
              <a:gd name="connsiteY350" fmla="*/ 6587716 h 6858000"/>
              <a:gd name="connsiteX351" fmla="*/ 4171627 w 7467600"/>
              <a:gd name="connsiteY351" fmla="*/ 6858000 h 6858000"/>
              <a:gd name="connsiteX352" fmla="*/ 4081585 w 7467600"/>
              <a:gd name="connsiteY352" fmla="*/ 6858000 h 6858000"/>
              <a:gd name="connsiteX353" fmla="*/ 4238603 w 7467600"/>
              <a:gd name="connsiteY353" fmla="*/ 6559341 h 6858000"/>
              <a:gd name="connsiteX354" fmla="*/ 4778333 w 7467600"/>
              <a:gd name="connsiteY354" fmla="*/ 5873626 h 6858000"/>
              <a:gd name="connsiteX355" fmla="*/ 5414185 w 7467600"/>
              <a:gd name="connsiteY355" fmla="*/ 5573882 h 6858000"/>
              <a:gd name="connsiteX356" fmla="*/ 5959648 w 7467600"/>
              <a:gd name="connsiteY356" fmla="*/ 4760797 h 6858000"/>
              <a:gd name="connsiteX357" fmla="*/ 5355019 w 7467600"/>
              <a:gd name="connsiteY357" fmla="*/ 4734672 h 6858000"/>
              <a:gd name="connsiteX358" fmla="*/ 5083565 w 7467600"/>
              <a:gd name="connsiteY358" fmla="*/ 5179121 h 6858000"/>
              <a:gd name="connsiteX359" fmla="*/ 4713577 w 7467600"/>
              <a:gd name="connsiteY359" fmla="*/ 5616803 h 6858000"/>
              <a:gd name="connsiteX360" fmla="*/ 3989559 w 7467600"/>
              <a:gd name="connsiteY360" fmla="*/ 6145945 h 6858000"/>
              <a:gd name="connsiteX361" fmla="*/ 3939824 w 7467600"/>
              <a:gd name="connsiteY361" fmla="*/ 6066900 h 6858000"/>
              <a:gd name="connsiteX362" fmla="*/ 4584537 w 7467600"/>
              <a:gd name="connsiteY362" fmla="*/ 5324826 h 6858000"/>
              <a:gd name="connsiteX363" fmla="*/ 5037105 w 7467600"/>
              <a:gd name="connsiteY363" fmla="*/ 5088765 h 6858000"/>
              <a:gd name="connsiteX364" fmla="*/ 5039930 w 7467600"/>
              <a:gd name="connsiteY364" fmla="*/ 5089585 h 6858000"/>
              <a:gd name="connsiteX365" fmla="*/ 5263764 w 7467600"/>
              <a:gd name="connsiteY365" fmla="*/ 4735525 h 6858000"/>
              <a:gd name="connsiteX366" fmla="*/ 4086300 w 7467600"/>
              <a:gd name="connsiteY366" fmla="*/ 4884599 h 6858000"/>
              <a:gd name="connsiteX367" fmla="*/ 4085485 w 7467600"/>
              <a:gd name="connsiteY367" fmla="*/ 4899070 h 6858000"/>
              <a:gd name="connsiteX368" fmla="*/ 3871915 w 7467600"/>
              <a:gd name="connsiteY368" fmla="*/ 5253645 h 6858000"/>
              <a:gd name="connsiteX369" fmla="*/ 3799374 w 7467600"/>
              <a:gd name="connsiteY369" fmla="*/ 5466127 h 6858000"/>
              <a:gd name="connsiteX370" fmla="*/ 3498850 w 7467600"/>
              <a:gd name="connsiteY370" fmla="*/ 6661888 h 6858000"/>
              <a:gd name="connsiteX371" fmla="*/ 3399216 w 7467600"/>
              <a:gd name="connsiteY371" fmla="*/ 6858000 h 6858000"/>
              <a:gd name="connsiteX372" fmla="*/ 3303688 w 7467600"/>
              <a:gd name="connsiteY372" fmla="*/ 6858000 h 6858000"/>
              <a:gd name="connsiteX373" fmla="*/ 3391774 w 7467600"/>
              <a:gd name="connsiteY373" fmla="*/ 6697181 h 6858000"/>
              <a:gd name="connsiteX374" fmla="*/ 3735540 w 7467600"/>
              <a:gd name="connsiteY374" fmla="*/ 5546923 h 6858000"/>
              <a:gd name="connsiteX375" fmla="*/ 3729438 w 7467600"/>
              <a:gd name="connsiteY375" fmla="*/ 5569058 h 6858000"/>
              <a:gd name="connsiteX376" fmla="*/ 3707782 w 7467600"/>
              <a:gd name="connsiteY376" fmla="*/ 5644908 h 6858000"/>
              <a:gd name="connsiteX377" fmla="*/ 3583827 w 7467600"/>
              <a:gd name="connsiteY377" fmla="*/ 6039215 h 6858000"/>
              <a:gd name="connsiteX378" fmla="*/ 3547861 w 7467600"/>
              <a:gd name="connsiteY378" fmla="*/ 6129609 h 6858000"/>
              <a:gd name="connsiteX379" fmla="*/ 3490905 w 7467600"/>
              <a:gd name="connsiteY379" fmla="*/ 6277660 h 6858000"/>
              <a:gd name="connsiteX380" fmla="*/ 3455859 w 7467600"/>
              <a:gd name="connsiteY380" fmla="*/ 6391301 h 6858000"/>
              <a:gd name="connsiteX381" fmla="*/ 3429112 w 7467600"/>
              <a:gd name="connsiteY381" fmla="*/ 6479469 h 6858000"/>
              <a:gd name="connsiteX382" fmla="*/ 3304862 w 7467600"/>
              <a:gd name="connsiteY382" fmla="*/ 6796476 h 6858000"/>
              <a:gd name="connsiteX383" fmla="*/ 3276071 w 7467600"/>
              <a:gd name="connsiteY383" fmla="*/ 6858000 h 6858000"/>
              <a:gd name="connsiteX384" fmla="*/ 3240805 w 7467600"/>
              <a:gd name="connsiteY384" fmla="*/ 6858000 h 6858000"/>
              <a:gd name="connsiteX385" fmla="*/ 3275917 w 7467600"/>
              <a:gd name="connsiteY385" fmla="*/ 6783192 h 6858000"/>
              <a:gd name="connsiteX386" fmla="*/ 3399358 w 7467600"/>
              <a:gd name="connsiteY386" fmla="*/ 6469011 h 6858000"/>
              <a:gd name="connsiteX387" fmla="*/ 3425650 w 7467600"/>
              <a:gd name="connsiteY387" fmla="*/ 6381333 h 6858000"/>
              <a:gd name="connsiteX388" fmla="*/ 3460661 w 7467600"/>
              <a:gd name="connsiteY388" fmla="*/ 6266763 h 6858000"/>
              <a:gd name="connsiteX389" fmla="*/ 3518021 w 7467600"/>
              <a:gd name="connsiteY389" fmla="*/ 6117298 h 6858000"/>
              <a:gd name="connsiteX390" fmla="*/ 3554035 w 7467600"/>
              <a:gd name="connsiteY390" fmla="*/ 6027832 h 6858000"/>
              <a:gd name="connsiteX391" fmla="*/ 3677174 w 7467600"/>
              <a:gd name="connsiteY391" fmla="*/ 5636351 h 6858000"/>
              <a:gd name="connsiteX392" fmla="*/ 3698819 w 7467600"/>
              <a:gd name="connsiteY392" fmla="*/ 5560503 h 6858000"/>
              <a:gd name="connsiteX393" fmla="*/ 3702094 w 7467600"/>
              <a:gd name="connsiteY393" fmla="*/ 5549194 h 6858000"/>
              <a:gd name="connsiteX394" fmla="*/ 3398355 w 7467600"/>
              <a:gd name="connsiteY394" fmla="*/ 6094603 h 6858000"/>
              <a:gd name="connsiteX395" fmla="*/ 3193941 w 7467600"/>
              <a:gd name="connsiteY395" fmla="*/ 6798775 h 6858000"/>
              <a:gd name="connsiteX396" fmla="*/ 3184140 w 7467600"/>
              <a:gd name="connsiteY396" fmla="*/ 6858000 h 6858000"/>
              <a:gd name="connsiteX397" fmla="*/ 3099978 w 7467600"/>
              <a:gd name="connsiteY397" fmla="*/ 6858000 h 6858000"/>
              <a:gd name="connsiteX398" fmla="*/ 3101556 w 7467600"/>
              <a:gd name="connsiteY398" fmla="*/ 6843337 h 6858000"/>
              <a:gd name="connsiteX399" fmla="*/ 3370162 w 7467600"/>
              <a:gd name="connsiteY399" fmla="*/ 5785550 h 6858000"/>
              <a:gd name="connsiteX400" fmla="*/ 3746477 w 7467600"/>
              <a:gd name="connsiteY400" fmla="*/ 5377889 h 6858000"/>
              <a:gd name="connsiteX401" fmla="*/ 3863399 w 7467600"/>
              <a:gd name="connsiteY401" fmla="*/ 5087257 h 6858000"/>
              <a:gd name="connsiteX402" fmla="*/ 3968712 w 7467600"/>
              <a:gd name="connsiteY402" fmla="*/ 4913989 h 6858000"/>
              <a:gd name="connsiteX403" fmla="*/ 2792390 w 7467600"/>
              <a:gd name="connsiteY403" fmla="*/ 5382974 h 6858000"/>
              <a:gd name="connsiteX404" fmla="*/ 2714982 w 7467600"/>
              <a:gd name="connsiteY404" fmla="*/ 5427051 h 6858000"/>
              <a:gd name="connsiteX405" fmla="*/ 2813361 w 7467600"/>
              <a:gd name="connsiteY405" fmla="*/ 6023912 h 6858000"/>
              <a:gd name="connsiteX406" fmla="*/ 2688430 w 7467600"/>
              <a:gd name="connsiteY406" fmla="*/ 6801564 h 6858000"/>
              <a:gd name="connsiteX407" fmla="*/ 2629626 w 7467600"/>
              <a:gd name="connsiteY407" fmla="*/ 6763394 h 6858000"/>
              <a:gd name="connsiteX408" fmla="*/ 2565328 w 7467600"/>
              <a:gd name="connsiteY408" fmla="*/ 5516399 h 6858000"/>
              <a:gd name="connsiteX409" fmla="*/ 1922999 w 7467600"/>
              <a:gd name="connsiteY409" fmla="*/ 5980343 h 6858000"/>
              <a:gd name="connsiteX410" fmla="*/ 1950261 w 7467600"/>
              <a:gd name="connsiteY410" fmla="*/ 6405858 h 6858000"/>
              <a:gd name="connsiteX411" fmla="*/ 2365554 w 7467600"/>
              <a:gd name="connsiteY411" fmla="*/ 6759107 h 6858000"/>
              <a:gd name="connsiteX412" fmla="*/ 2424142 w 7467600"/>
              <a:gd name="connsiteY412" fmla="*/ 6858000 h 6858000"/>
              <a:gd name="connsiteX413" fmla="*/ 2395994 w 7467600"/>
              <a:gd name="connsiteY413" fmla="*/ 6858000 h 6858000"/>
              <a:gd name="connsiteX414" fmla="*/ 2392863 w 7467600"/>
              <a:gd name="connsiteY414" fmla="*/ 6852964 h 6858000"/>
              <a:gd name="connsiteX415" fmla="*/ 2017589 w 7467600"/>
              <a:gd name="connsiteY415" fmla="*/ 6493982 h 6858000"/>
              <a:gd name="connsiteX416" fmla="*/ 2147336 w 7467600"/>
              <a:gd name="connsiteY416" fmla="*/ 6594052 h 6858000"/>
              <a:gd name="connsiteX417" fmla="*/ 2207047 w 7467600"/>
              <a:gd name="connsiteY417" fmla="*/ 6654540 h 6858000"/>
              <a:gd name="connsiteX418" fmla="*/ 2299106 w 7467600"/>
              <a:gd name="connsiteY418" fmla="*/ 6778931 h 6858000"/>
              <a:gd name="connsiteX419" fmla="*/ 2314430 w 7467600"/>
              <a:gd name="connsiteY419" fmla="*/ 6801144 h 6858000"/>
              <a:gd name="connsiteX420" fmla="*/ 2352406 w 7467600"/>
              <a:gd name="connsiteY420" fmla="*/ 6858000 h 6858000"/>
              <a:gd name="connsiteX421" fmla="*/ 2314492 w 7467600"/>
              <a:gd name="connsiteY421" fmla="*/ 6858000 h 6858000"/>
              <a:gd name="connsiteX422" fmla="*/ 2288095 w 7467600"/>
              <a:gd name="connsiteY422" fmla="*/ 6818030 h 6858000"/>
              <a:gd name="connsiteX423" fmla="*/ 2272768 w 7467600"/>
              <a:gd name="connsiteY423" fmla="*/ 6795822 h 6858000"/>
              <a:gd name="connsiteX424" fmla="*/ 2182715 w 7467600"/>
              <a:gd name="connsiteY424" fmla="*/ 6675071 h 6858000"/>
              <a:gd name="connsiteX425" fmla="*/ 2032061 w 7467600"/>
              <a:gd name="connsiteY425" fmla="*/ 6541380 h 6858000"/>
              <a:gd name="connsiteX426" fmla="*/ 2257220 w 7467600"/>
              <a:gd name="connsiteY426" fmla="*/ 6826257 h 6858000"/>
              <a:gd name="connsiteX427" fmla="*/ 2281324 w 7467600"/>
              <a:gd name="connsiteY427" fmla="*/ 6858000 h 6858000"/>
              <a:gd name="connsiteX428" fmla="*/ 2242860 w 7467600"/>
              <a:gd name="connsiteY428" fmla="*/ 6858000 h 6858000"/>
              <a:gd name="connsiteX429" fmla="*/ 2232818 w 7467600"/>
              <a:gd name="connsiteY429" fmla="*/ 6844926 h 6858000"/>
              <a:gd name="connsiteX430" fmla="*/ 1990172 w 7467600"/>
              <a:gd name="connsiteY430" fmla="*/ 6542121 h 6858000"/>
              <a:gd name="connsiteX431" fmla="*/ 2124090 w 7467600"/>
              <a:gd name="connsiteY431" fmla="*/ 6761017 h 6858000"/>
              <a:gd name="connsiteX432" fmla="*/ 2200380 w 7467600"/>
              <a:gd name="connsiteY432" fmla="*/ 6858000 h 6858000"/>
              <a:gd name="connsiteX433" fmla="*/ 2147507 w 7467600"/>
              <a:gd name="connsiteY433" fmla="*/ 6858000 h 6858000"/>
              <a:gd name="connsiteX434" fmla="*/ 2070668 w 7467600"/>
              <a:gd name="connsiteY434" fmla="*/ 6761520 h 6858000"/>
              <a:gd name="connsiteX435" fmla="*/ 1975142 w 7467600"/>
              <a:gd name="connsiteY435" fmla="*/ 6585570 h 6858000"/>
              <a:gd name="connsiteX436" fmla="*/ 2050035 w 7467600"/>
              <a:gd name="connsiteY436" fmla="*/ 6813345 h 6858000"/>
              <a:gd name="connsiteX437" fmla="*/ 2063025 w 7467600"/>
              <a:gd name="connsiteY437" fmla="*/ 6858000 h 6858000"/>
              <a:gd name="connsiteX438" fmla="*/ 2021675 w 7467600"/>
              <a:gd name="connsiteY438" fmla="*/ 6858000 h 6858000"/>
              <a:gd name="connsiteX439" fmla="*/ 2019308 w 7467600"/>
              <a:gd name="connsiteY439" fmla="*/ 6847118 h 6858000"/>
              <a:gd name="connsiteX440" fmla="*/ 1938835 w 7467600"/>
              <a:gd name="connsiteY440" fmla="*/ 6551160 h 6858000"/>
              <a:gd name="connsiteX441" fmla="*/ 1953230 w 7467600"/>
              <a:gd name="connsiteY441" fmla="*/ 6759699 h 6858000"/>
              <a:gd name="connsiteX442" fmla="*/ 1956763 w 7467600"/>
              <a:gd name="connsiteY442" fmla="*/ 6778191 h 6858000"/>
              <a:gd name="connsiteX443" fmla="*/ 1967925 w 7467600"/>
              <a:gd name="connsiteY443" fmla="*/ 6858000 h 6858000"/>
              <a:gd name="connsiteX444" fmla="*/ 1936622 w 7467600"/>
              <a:gd name="connsiteY444" fmla="*/ 6858000 h 6858000"/>
              <a:gd name="connsiteX445" fmla="*/ 1926261 w 7467600"/>
              <a:gd name="connsiteY445" fmla="*/ 6784064 h 6858000"/>
              <a:gd name="connsiteX446" fmla="*/ 1922724 w 7467600"/>
              <a:gd name="connsiteY446" fmla="*/ 6765577 h 6858000"/>
              <a:gd name="connsiteX447" fmla="*/ 1904650 w 7467600"/>
              <a:gd name="connsiteY447" fmla="*/ 6639616 h 6858000"/>
              <a:gd name="connsiteX448" fmla="*/ 1885273 w 7467600"/>
              <a:gd name="connsiteY448" fmla="*/ 6858000 h 6858000"/>
              <a:gd name="connsiteX449" fmla="*/ 1854363 w 7467600"/>
              <a:gd name="connsiteY449" fmla="*/ 6858000 h 6858000"/>
              <a:gd name="connsiteX450" fmla="*/ 1880391 w 7467600"/>
              <a:gd name="connsiteY450" fmla="*/ 6603796 h 6858000"/>
              <a:gd name="connsiteX451" fmla="*/ 1818273 w 7467600"/>
              <a:gd name="connsiteY451" fmla="*/ 6715729 h 6858000"/>
              <a:gd name="connsiteX452" fmla="*/ 1794691 w 7467600"/>
              <a:gd name="connsiteY452" fmla="*/ 6843239 h 6858000"/>
              <a:gd name="connsiteX453" fmla="*/ 1794914 w 7467600"/>
              <a:gd name="connsiteY453" fmla="*/ 6858000 h 6858000"/>
              <a:gd name="connsiteX454" fmla="*/ 1746128 w 7467600"/>
              <a:gd name="connsiteY454" fmla="*/ 6858000 h 6858000"/>
              <a:gd name="connsiteX455" fmla="*/ 1753934 w 7467600"/>
              <a:gd name="connsiteY455" fmla="*/ 6724796 h 6858000"/>
              <a:gd name="connsiteX456" fmla="*/ 1792053 w 7467600"/>
              <a:gd name="connsiteY456" fmla="*/ 6572396 h 6858000"/>
              <a:gd name="connsiteX457" fmla="*/ 1862248 w 7467600"/>
              <a:gd name="connsiteY457" fmla="*/ 6266397 h 6858000"/>
              <a:gd name="connsiteX458" fmla="*/ 1862250 w 7467600"/>
              <a:gd name="connsiteY458" fmla="*/ 6033531 h 6858000"/>
              <a:gd name="connsiteX459" fmla="*/ 1211999 w 7467600"/>
              <a:gd name="connsiteY459" fmla="*/ 6683610 h 6858000"/>
              <a:gd name="connsiteX460" fmla="*/ 1213266 w 7467600"/>
              <a:gd name="connsiteY460" fmla="*/ 6691947 h 6858000"/>
              <a:gd name="connsiteX461" fmla="*/ 1203370 w 7467600"/>
              <a:gd name="connsiteY461" fmla="*/ 6850676 h 6858000"/>
              <a:gd name="connsiteX462" fmla="*/ 1203671 w 7467600"/>
              <a:gd name="connsiteY462" fmla="*/ 6858000 h 6858000"/>
              <a:gd name="connsiteX463" fmla="*/ 1143180 w 7467600"/>
              <a:gd name="connsiteY463" fmla="*/ 6858000 h 6858000"/>
              <a:gd name="connsiteX464" fmla="*/ 1142176 w 7467600"/>
              <a:gd name="connsiteY464" fmla="*/ 6766045 h 6858000"/>
              <a:gd name="connsiteX465" fmla="*/ 1067484 w 7467600"/>
              <a:gd name="connsiteY465" fmla="*/ 6858000 h 6858000"/>
              <a:gd name="connsiteX466" fmla="*/ 953928 w 7467600"/>
              <a:gd name="connsiteY466" fmla="*/ 6858000 h 6858000"/>
              <a:gd name="connsiteX467" fmla="*/ 959715 w 7467600"/>
              <a:gd name="connsiteY467" fmla="*/ 6850185 h 6858000"/>
              <a:gd name="connsiteX468" fmla="*/ 1483788 w 7467600"/>
              <a:gd name="connsiteY468" fmla="*/ 6259174 h 6858000"/>
              <a:gd name="connsiteX469" fmla="*/ 1100671 w 7467600"/>
              <a:gd name="connsiteY469" fmla="*/ 6252137 h 6858000"/>
              <a:gd name="connsiteX470" fmla="*/ 1090144 w 7467600"/>
              <a:gd name="connsiteY470" fmla="*/ 6256748 h 6858000"/>
              <a:gd name="connsiteX471" fmla="*/ 1095872 w 7467600"/>
              <a:gd name="connsiteY471" fmla="*/ 6271892 h 6858000"/>
              <a:gd name="connsiteX472" fmla="*/ 262785 w 7467600"/>
              <a:gd name="connsiteY472" fmla="*/ 6845450 h 6858000"/>
              <a:gd name="connsiteX473" fmla="*/ 209968 w 7467600"/>
              <a:gd name="connsiteY473" fmla="*/ 6770713 h 6858000"/>
              <a:gd name="connsiteX474" fmla="*/ 873460 w 7467600"/>
              <a:gd name="connsiteY474" fmla="*/ 6253768 h 6858000"/>
              <a:gd name="connsiteX475" fmla="*/ 192686 w 7467600"/>
              <a:gd name="connsiteY475" fmla="*/ 5849257 h 6858000"/>
              <a:gd name="connsiteX476" fmla="*/ 4696 w 7467600"/>
              <a:gd name="connsiteY476" fmla="*/ 5697668 h 6858000"/>
              <a:gd name="connsiteX477" fmla="*/ 0 w 7467600"/>
              <a:gd name="connsiteY477" fmla="*/ 5689984 h 6858000"/>
              <a:gd name="connsiteX478" fmla="*/ 0 w 7467600"/>
              <a:gd name="connsiteY478" fmla="*/ 5513472 h 6858000"/>
              <a:gd name="connsiteX479" fmla="*/ 174101 w 7467600"/>
              <a:gd name="connsiteY479" fmla="*/ 5620277 h 6858000"/>
              <a:gd name="connsiteX480" fmla="*/ 891800 w 7467600"/>
              <a:gd name="connsiteY480" fmla="*/ 6036935 h 6858000"/>
              <a:gd name="connsiteX481" fmla="*/ 1072219 w 7467600"/>
              <a:gd name="connsiteY481" fmla="*/ 6169443 h 6858000"/>
              <a:gd name="connsiteX482" fmla="*/ 1074117 w 7467600"/>
              <a:gd name="connsiteY482" fmla="*/ 6170301 h 6858000"/>
              <a:gd name="connsiteX483" fmla="*/ 1083114 w 7467600"/>
              <a:gd name="connsiteY483" fmla="*/ 6174131 h 6858000"/>
              <a:gd name="connsiteX484" fmla="*/ 1543010 w 7467600"/>
              <a:gd name="connsiteY484" fmla="*/ 6191140 h 6858000"/>
              <a:gd name="connsiteX485" fmla="*/ 1551080 w 7467600"/>
              <a:gd name="connsiteY485" fmla="*/ 6195006 h 6858000"/>
              <a:gd name="connsiteX486" fmla="*/ 2345443 w 7467600"/>
              <a:gd name="connsiteY486" fmla="*/ 5549882 h 6858000"/>
              <a:gd name="connsiteX487" fmla="*/ 1721499 w 7467600"/>
              <a:gd name="connsiteY487" fmla="*/ 5599969 h 6858000"/>
              <a:gd name="connsiteX488" fmla="*/ 767716 w 7467600"/>
              <a:gd name="connsiteY488" fmla="*/ 5472768 h 6858000"/>
              <a:gd name="connsiteX489" fmla="*/ 722147 w 7467600"/>
              <a:gd name="connsiteY489" fmla="*/ 5393091 h 6858000"/>
              <a:gd name="connsiteX490" fmla="*/ 1485552 w 7467600"/>
              <a:gd name="connsiteY490" fmla="*/ 5313202 h 6858000"/>
              <a:gd name="connsiteX491" fmla="*/ 2143004 w 7467600"/>
              <a:gd name="connsiteY491" fmla="*/ 5402420 h 6858000"/>
              <a:gd name="connsiteX492" fmla="*/ 1933391 w 7467600"/>
              <a:gd name="connsiteY492" fmla="*/ 5156971 h 6858000"/>
              <a:gd name="connsiteX493" fmla="*/ 1827118 w 7467600"/>
              <a:gd name="connsiteY493" fmla="*/ 4968410 h 6858000"/>
              <a:gd name="connsiteX494" fmla="*/ 1837349 w 7467600"/>
              <a:gd name="connsiteY494" fmla="*/ 4956357 h 6858000"/>
              <a:gd name="connsiteX495" fmla="*/ 2162835 w 7467600"/>
              <a:gd name="connsiteY495" fmla="*/ 5187853 h 6858000"/>
              <a:gd name="connsiteX496" fmla="*/ 2257167 w 7467600"/>
              <a:gd name="connsiteY496" fmla="*/ 5462123 h 6858000"/>
              <a:gd name="connsiteX497" fmla="*/ 2261598 w 7467600"/>
              <a:gd name="connsiteY497" fmla="*/ 5467998 h 6858000"/>
              <a:gd name="connsiteX498" fmla="*/ 2437177 w 7467600"/>
              <a:gd name="connsiteY498" fmla="*/ 5479608 h 6858000"/>
              <a:gd name="connsiteX499" fmla="*/ 2445247 w 7467600"/>
              <a:gd name="connsiteY499" fmla="*/ 5483476 h 6858000"/>
              <a:gd name="connsiteX500" fmla="*/ 2743626 w 7467600"/>
              <a:gd name="connsiteY500" fmla="*/ 5304819 h 6858000"/>
              <a:gd name="connsiteX501" fmla="*/ 3048102 w 7467600"/>
              <a:gd name="connsiteY501" fmla="*/ 5150595 h 6858000"/>
              <a:gd name="connsiteX502" fmla="*/ 1799414 w 7467600"/>
              <a:gd name="connsiteY502" fmla="*/ 4694732 h 6858000"/>
              <a:gd name="connsiteX503" fmla="*/ 1771735 w 7467600"/>
              <a:gd name="connsiteY503" fmla="*/ 4619929 h 6858000"/>
              <a:gd name="connsiteX504" fmla="*/ 3104273 w 7467600"/>
              <a:gd name="connsiteY504" fmla="*/ 5076159 h 6858000"/>
              <a:gd name="connsiteX505" fmla="*/ 3113245 w 7467600"/>
              <a:gd name="connsiteY505" fmla="*/ 5090705 h 6858000"/>
              <a:gd name="connsiteX506" fmla="*/ 3126294 w 7467600"/>
              <a:gd name="connsiteY506" fmla="*/ 5114400 h 6858000"/>
              <a:gd name="connsiteX507" fmla="*/ 3937433 w 7467600"/>
              <a:gd name="connsiteY507" fmla="*/ 4830473 h 6858000"/>
              <a:gd name="connsiteX508" fmla="*/ 3590475 w 7467600"/>
              <a:gd name="connsiteY508" fmla="*/ 4597974 h 6858000"/>
              <a:gd name="connsiteX509" fmla="*/ 3100264 w 7467600"/>
              <a:gd name="connsiteY509" fmla="*/ 4579845 h 6858000"/>
              <a:gd name="connsiteX510" fmla="*/ 2183576 w 7467600"/>
              <a:gd name="connsiteY510" fmla="*/ 4227150 h 6858000"/>
              <a:gd name="connsiteX511" fmla="*/ 2151029 w 7467600"/>
              <a:gd name="connsiteY511" fmla="*/ 4146947 h 6858000"/>
              <a:gd name="connsiteX512" fmla="*/ 3563434 w 7467600"/>
              <a:gd name="connsiteY512" fmla="*/ 4469115 h 6858000"/>
              <a:gd name="connsiteX513" fmla="*/ 3177952 w 7467600"/>
              <a:gd name="connsiteY513" fmla="*/ 3657386 h 6858000"/>
              <a:gd name="connsiteX514" fmla="*/ 3189263 w 7467600"/>
              <a:gd name="connsiteY514" fmla="*/ 3625726 h 6858000"/>
              <a:gd name="connsiteX515" fmla="*/ 3560912 w 7467600"/>
              <a:gd name="connsiteY515" fmla="*/ 4079863 h 6858000"/>
              <a:gd name="connsiteX516" fmla="*/ 3626636 w 7467600"/>
              <a:gd name="connsiteY516" fmla="*/ 4512230 h 6858000"/>
              <a:gd name="connsiteX517" fmla="*/ 3653088 w 7467600"/>
              <a:gd name="connsiteY517" fmla="*/ 4521417 h 6858000"/>
              <a:gd name="connsiteX518" fmla="*/ 3988128 w 7467600"/>
              <a:gd name="connsiteY518" fmla="*/ 4817267 h 6858000"/>
              <a:gd name="connsiteX519" fmla="*/ 4830582 w 7467600"/>
              <a:gd name="connsiteY519" fmla="*/ 4676000 h 6858000"/>
              <a:gd name="connsiteX520" fmla="*/ 4830100 w 7467600"/>
              <a:gd name="connsiteY520" fmla="*/ 4675554 h 6858000"/>
              <a:gd name="connsiteX521" fmla="*/ 4036318 w 7467600"/>
              <a:gd name="connsiteY521" fmla="*/ 4147013 h 6858000"/>
              <a:gd name="connsiteX522" fmla="*/ 3432098 w 7467600"/>
              <a:gd name="connsiteY522" fmla="*/ 3537312 h 6858000"/>
              <a:gd name="connsiteX523" fmla="*/ 3446761 w 7467600"/>
              <a:gd name="connsiteY523" fmla="*/ 3461278 h 6858000"/>
              <a:gd name="connsiteX524" fmla="*/ 4419733 w 7467600"/>
              <a:gd name="connsiteY524" fmla="*/ 3963555 h 6858000"/>
              <a:gd name="connsiteX525" fmla="*/ 4781371 w 7467600"/>
              <a:gd name="connsiteY525" fmla="*/ 4458604 h 6858000"/>
              <a:gd name="connsiteX526" fmla="*/ 4780440 w 7467600"/>
              <a:gd name="connsiteY526" fmla="*/ 4470290 h 6858000"/>
              <a:gd name="connsiteX527" fmla="*/ 4898954 w 7467600"/>
              <a:gd name="connsiteY527" fmla="*/ 4662092 h 6858000"/>
              <a:gd name="connsiteX528" fmla="*/ 4900699 w 7467600"/>
              <a:gd name="connsiteY528" fmla="*/ 4670867 h 6858000"/>
              <a:gd name="connsiteX529" fmla="*/ 5714511 w 7467600"/>
              <a:gd name="connsiteY529" fmla="*/ 4663483 h 6858000"/>
              <a:gd name="connsiteX530" fmla="*/ 5464793 w 7467600"/>
              <a:gd name="connsiteY530" fmla="*/ 4393556 h 6858000"/>
              <a:gd name="connsiteX531" fmla="*/ 5461897 w 7467600"/>
              <a:gd name="connsiteY531" fmla="*/ 4390879 h 6858000"/>
              <a:gd name="connsiteX532" fmla="*/ 4294126 w 7467600"/>
              <a:gd name="connsiteY532" fmla="*/ 3303048 h 6858000"/>
              <a:gd name="connsiteX533" fmla="*/ 4305321 w 7467600"/>
              <a:gd name="connsiteY533" fmla="*/ 3256953 h 6858000"/>
              <a:gd name="connsiteX534" fmla="*/ 4949299 w 7467600"/>
              <a:gd name="connsiteY534" fmla="*/ 3766336 h 6858000"/>
              <a:gd name="connsiteX535" fmla="*/ 5291452 w 7467600"/>
              <a:gd name="connsiteY535" fmla="*/ 4076801 h 6858000"/>
              <a:gd name="connsiteX536" fmla="*/ 5434998 w 7467600"/>
              <a:gd name="connsiteY536" fmla="*/ 4254100 h 6858000"/>
              <a:gd name="connsiteX537" fmla="*/ 5351015 w 7467600"/>
              <a:gd name="connsiteY537" fmla="*/ 3760989 h 6858000"/>
              <a:gd name="connsiteX538" fmla="*/ 5413780 w 7467600"/>
              <a:gd name="connsiteY538" fmla="*/ 2966265 h 6858000"/>
              <a:gd name="connsiteX539" fmla="*/ 5425627 w 7467600"/>
              <a:gd name="connsiteY539" fmla="*/ 2954192 h 6858000"/>
              <a:gd name="connsiteX540" fmla="*/ 6604735 w 7467600"/>
              <a:gd name="connsiteY540" fmla="*/ 2041381 h 6858000"/>
              <a:gd name="connsiteX541" fmla="*/ 7204487 w 7467600"/>
              <a:gd name="connsiteY541" fmla="*/ 2742112 h 6858000"/>
              <a:gd name="connsiteX542" fmla="*/ 7131592 w 7467600"/>
              <a:gd name="connsiteY542" fmla="*/ 2672096 h 6858000"/>
              <a:gd name="connsiteX543" fmla="*/ 6996344 w 7467600"/>
              <a:gd name="connsiteY543" fmla="*/ 2518310 h 6858000"/>
              <a:gd name="connsiteX544" fmla="*/ 6735495 w 7467600"/>
              <a:gd name="connsiteY544" fmla="*/ 2196890 h 6858000"/>
              <a:gd name="connsiteX545" fmla="*/ 6721901 w 7467600"/>
              <a:gd name="connsiteY545" fmla="*/ 2179274 h 6858000"/>
              <a:gd name="connsiteX546" fmla="*/ 6604735 w 7467600"/>
              <a:gd name="connsiteY546" fmla="*/ 2041381 h 6858000"/>
              <a:gd name="connsiteX547" fmla="*/ 6591670 w 7467600"/>
              <a:gd name="connsiteY547" fmla="*/ 1988277 h 6858000"/>
              <a:gd name="connsiteX548" fmla="*/ 6747349 w 7467600"/>
              <a:gd name="connsiteY548" fmla="*/ 2160069 h 6858000"/>
              <a:gd name="connsiteX549" fmla="*/ 6760943 w 7467600"/>
              <a:gd name="connsiteY549" fmla="*/ 2177686 h 6858000"/>
              <a:gd name="connsiteX550" fmla="*/ 7021065 w 7467600"/>
              <a:gd name="connsiteY550" fmla="*/ 2498102 h 6858000"/>
              <a:gd name="connsiteX551" fmla="*/ 7155223 w 7467600"/>
              <a:gd name="connsiteY551" fmla="*/ 2650386 h 6858000"/>
              <a:gd name="connsiteX552" fmla="*/ 7203167 w 7467600"/>
              <a:gd name="connsiteY552" fmla="*/ 2697288 h 6858000"/>
              <a:gd name="connsiteX553" fmla="*/ 6937703 w 7467600"/>
              <a:gd name="connsiteY553" fmla="*/ 2321981 h 6858000"/>
              <a:gd name="connsiteX554" fmla="*/ 6591670 w 7467600"/>
              <a:gd name="connsiteY554" fmla="*/ 1988277 h 6858000"/>
              <a:gd name="connsiteX555" fmla="*/ 5798671 w 7467600"/>
              <a:gd name="connsiteY555" fmla="*/ 1981601 h 6858000"/>
              <a:gd name="connsiteX556" fmla="*/ 5754709 w 7467600"/>
              <a:gd name="connsiteY556" fmla="*/ 2071454 h 6858000"/>
              <a:gd name="connsiteX557" fmla="*/ 5763044 w 7467600"/>
              <a:gd name="connsiteY557" fmla="*/ 2842206 h 6858000"/>
              <a:gd name="connsiteX558" fmla="*/ 5764974 w 7467600"/>
              <a:gd name="connsiteY558" fmla="*/ 2799609 h 6858000"/>
              <a:gd name="connsiteX559" fmla="*/ 5767665 w 7467600"/>
              <a:gd name="connsiteY559" fmla="*/ 2666409 h 6858000"/>
              <a:gd name="connsiteX560" fmla="*/ 5763055 w 7467600"/>
              <a:gd name="connsiteY560" fmla="*/ 2579705 h 6858000"/>
              <a:gd name="connsiteX561" fmla="*/ 5758079 w 7467600"/>
              <a:gd name="connsiteY561" fmla="*/ 2492508 h 6858000"/>
              <a:gd name="connsiteX562" fmla="*/ 5779325 w 7467600"/>
              <a:gd name="connsiteY562" fmla="*/ 2197069 h 6858000"/>
              <a:gd name="connsiteX563" fmla="*/ 5798671 w 7467600"/>
              <a:gd name="connsiteY563" fmla="*/ 1981601 h 6858000"/>
              <a:gd name="connsiteX564" fmla="*/ 5829202 w 7467600"/>
              <a:gd name="connsiteY564" fmla="*/ 1971679 h 6858000"/>
              <a:gd name="connsiteX565" fmla="*/ 5809558 w 7467600"/>
              <a:gd name="connsiteY565" fmla="*/ 2198043 h 6858000"/>
              <a:gd name="connsiteX566" fmla="*/ 5788653 w 7467600"/>
              <a:gd name="connsiteY566" fmla="*/ 2489430 h 6858000"/>
              <a:gd name="connsiteX567" fmla="*/ 5793439 w 7467600"/>
              <a:gd name="connsiteY567" fmla="*/ 2575235 h 6858000"/>
              <a:gd name="connsiteX568" fmla="*/ 5796837 w 7467600"/>
              <a:gd name="connsiteY568" fmla="*/ 2637633 h 6858000"/>
              <a:gd name="connsiteX569" fmla="*/ 5818614 w 7467600"/>
              <a:gd name="connsiteY569" fmla="*/ 2473055 h 6858000"/>
              <a:gd name="connsiteX570" fmla="*/ 5829202 w 7467600"/>
              <a:gd name="connsiteY570" fmla="*/ 1971679 h 6858000"/>
              <a:gd name="connsiteX571" fmla="*/ 5911389 w 7467600"/>
              <a:gd name="connsiteY571" fmla="*/ 1898371 h 6858000"/>
              <a:gd name="connsiteX572" fmla="*/ 6237627 w 7467600"/>
              <a:gd name="connsiteY572" fmla="*/ 2231921 h 6858000"/>
              <a:gd name="connsiteX573" fmla="*/ 5911389 w 7467600"/>
              <a:gd name="connsiteY573" fmla="*/ 1898371 h 6858000"/>
              <a:gd name="connsiteX574" fmla="*/ 6944437 w 7467600"/>
              <a:gd name="connsiteY574" fmla="*/ 1575402 h 6858000"/>
              <a:gd name="connsiteX575" fmla="*/ 6304730 w 7467600"/>
              <a:gd name="connsiteY575" fmla="*/ 1766654 h 6858000"/>
              <a:gd name="connsiteX576" fmla="*/ 6944437 w 7467600"/>
              <a:gd name="connsiteY576" fmla="*/ 1575402 h 6858000"/>
              <a:gd name="connsiteX577" fmla="*/ 7019523 w 7467600"/>
              <a:gd name="connsiteY577" fmla="*/ 1519450 h 6858000"/>
              <a:gd name="connsiteX578" fmla="*/ 6298091 w 7467600"/>
              <a:gd name="connsiteY578" fmla="*/ 1737122 h 6858000"/>
              <a:gd name="connsiteX579" fmla="*/ 7019523 w 7467600"/>
              <a:gd name="connsiteY579" fmla="*/ 1519450 h 6858000"/>
              <a:gd name="connsiteX580" fmla="*/ 2399523 w 7467600"/>
              <a:gd name="connsiteY580" fmla="*/ 1428234 h 6858000"/>
              <a:gd name="connsiteX581" fmla="*/ 2224982 w 7467600"/>
              <a:gd name="connsiteY581" fmla="*/ 1826201 h 6858000"/>
              <a:gd name="connsiteX582" fmla="*/ 2096099 w 7467600"/>
              <a:gd name="connsiteY582" fmla="*/ 2345900 h 6858000"/>
              <a:gd name="connsiteX583" fmla="*/ 2283317 w 7467600"/>
              <a:gd name="connsiteY583" fmla="*/ 1796925 h 6858000"/>
              <a:gd name="connsiteX584" fmla="*/ 2399523 w 7467600"/>
              <a:gd name="connsiteY584" fmla="*/ 1428234 h 6858000"/>
              <a:gd name="connsiteX585" fmla="*/ 2448558 w 7467600"/>
              <a:gd name="connsiteY585" fmla="*/ 1373435 h 6858000"/>
              <a:gd name="connsiteX586" fmla="*/ 2312521 w 7467600"/>
              <a:gd name="connsiteY586" fmla="*/ 1806140 h 6858000"/>
              <a:gd name="connsiteX587" fmla="*/ 2127533 w 7467600"/>
              <a:gd name="connsiteY587" fmla="*/ 2348380 h 6858000"/>
              <a:gd name="connsiteX588" fmla="*/ 2358080 w 7467600"/>
              <a:gd name="connsiteY588" fmla="*/ 1866134 h 6858000"/>
              <a:gd name="connsiteX589" fmla="*/ 2407436 w 7467600"/>
              <a:gd name="connsiteY589" fmla="*/ 1651070 h 6858000"/>
              <a:gd name="connsiteX590" fmla="*/ 2448558 w 7467600"/>
              <a:gd name="connsiteY590" fmla="*/ 1373435 h 6858000"/>
              <a:gd name="connsiteX591" fmla="*/ 278707 w 7467600"/>
              <a:gd name="connsiteY591" fmla="*/ 1352270 h 6858000"/>
              <a:gd name="connsiteX592" fmla="*/ 321570 w 7467600"/>
              <a:gd name="connsiteY592" fmla="*/ 1861610 h 6858000"/>
              <a:gd name="connsiteX593" fmla="*/ 294281 w 7467600"/>
              <a:gd name="connsiteY593" fmla="*/ 1440658 h 6858000"/>
              <a:gd name="connsiteX594" fmla="*/ 278707 w 7467600"/>
              <a:gd name="connsiteY594" fmla="*/ 1352270 h 6858000"/>
              <a:gd name="connsiteX595" fmla="*/ 1423821 w 7467600"/>
              <a:gd name="connsiteY595" fmla="*/ 1351958 h 6858000"/>
              <a:gd name="connsiteX596" fmla="*/ 1638521 w 7467600"/>
              <a:gd name="connsiteY596" fmla="*/ 1908470 h 6858000"/>
              <a:gd name="connsiteX597" fmla="*/ 1754199 w 7467600"/>
              <a:gd name="connsiteY597" fmla="*/ 2149284 h 6858000"/>
              <a:gd name="connsiteX598" fmla="*/ 1908359 w 7467600"/>
              <a:gd name="connsiteY598" fmla="*/ 2364988 h 6858000"/>
              <a:gd name="connsiteX599" fmla="*/ 1647661 w 7467600"/>
              <a:gd name="connsiteY599" fmla="*/ 1825945 h 6858000"/>
              <a:gd name="connsiteX600" fmla="*/ 1423821 w 7467600"/>
              <a:gd name="connsiteY600" fmla="*/ 1351958 h 6858000"/>
              <a:gd name="connsiteX601" fmla="*/ 1431890 w 7467600"/>
              <a:gd name="connsiteY601" fmla="*/ 1306475 h 6858000"/>
              <a:gd name="connsiteX602" fmla="*/ 1507597 w 7467600"/>
              <a:gd name="connsiteY602" fmla="*/ 1446132 h 6858000"/>
              <a:gd name="connsiteX603" fmla="*/ 1674586 w 7467600"/>
              <a:gd name="connsiteY603" fmla="*/ 1813832 h 6858000"/>
              <a:gd name="connsiteX604" fmla="*/ 1815950 w 7467600"/>
              <a:gd name="connsiteY604" fmla="*/ 2128564 h 6858000"/>
              <a:gd name="connsiteX605" fmla="*/ 1984242 w 7467600"/>
              <a:gd name="connsiteY605" fmla="*/ 2430829 h 6858000"/>
              <a:gd name="connsiteX606" fmla="*/ 2014023 w 7467600"/>
              <a:gd name="connsiteY606" fmla="*/ 2450995 h 6858000"/>
              <a:gd name="connsiteX607" fmla="*/ 1747337 w 7467600"/>
              <a:gd name="connsiteY607" fmla="*/ 1855264 h 6858000"/>
              <a:gd name="connsiteX608" fmla="*/ 1533749 w 7467600"/>
              <a:gd name="connsiteY608" fmla="*/ 1478656 h 6858000"/>
              <a:gd name="connsiteX609" fmla="*/ 1431890 w 7467600"/>
              <a:gd name="connsiteY609" fmla="*/ 1306475 h 6858000"/>
              <a:gd name="connsiteX610" fmla="*/ 5052692 w 7467600"/>
              <a:gd name="connsiteY610" fmla="*/ 1292994 h 6858000"/>
              <a:gd name="connsiteX611" fmla="*/ 5200661 w 7467600"/>
              <a:gd name="connsiteY611" fmla="*/ 1635186 h 6858000"/>
              <a:gd name="connsiteX612" fmla="*/ 5297138 w 7467600"/>
              <a:gd name="connsiteY612" fmla="*/ 1906351 h 6858000"/>
              <a:gd name="connsiteX613" fmla="*/ 5052692 w 7467600"/>
              <a:gd name="connsiteY613" fmla="*/ 1292994 h 6858000"/>
              <a:gd name="connsiteX614" fmla="*/ 5009948 w 7467600"/>
              <a:gd name="connsiteY614" fmla="*/ 1273619 h 6858000"/>
              <a:gd name="connsiteX615" fmla="*/ 5121777 w 7467600"/>
              <a:gd name="connsiteY615" fmla="*/ 1654213 h 6858000"/>
              <a:gd name="connsiteX616" fmla="*/ 5293545 w 7467600"/>
              <a:gd name="connsiteY616" fmla="*/ 2072247 h 6858000"/>
              <a:gd name="connsiteX617" fmla="*/ 5294042 w 7467600"/>
              <a:gd name="connsiteY617" fmla="*/ 2065019 h 6858000"/>
              <a:gd name="connsiteX618" fmla="*/ 5171936 w 7467600"/>
              <a:gd name="connsiteY618" fmla="*/ 1647613 h 6858000"/>
              <a:gd name="connsiteX619" fmla="*/ 5009948 w 7467600"/>
              <a:gd name="connsiteY619" fmla="*/ 1273619 h 6858000"/>
              <a:gd name="connsiteX620" fmla="*/ 655236 w 7467600"/>
              <a:gd name="connsiteY620" fmla="*/ 1268632 h 6858000"/>
              <a:gd name="connsiteX621" fmla="*/ 839521 w 7467600"/>
              <a:gd name="connsiteY621" fmla="*/ 1685315 h 6858000"/>
              <a:gd name="connsiteX622" fmla="*/ 1109416 w 7467600"/>
              <a:gd name="connsiteY622" fmla="*/ 2061663 h 6858000"/>
              <a:gd name="connsiteX623" fmla="*/ 1298300 w 7467600"/>
              <a:gd name="connsiteY623" fmla="*/ 2247742 h 6858000"/>
              <a:gd name="connsiteX624" fmla="*/ 1125871 w 7467600"/>
              <a:gd name="connsiteY624" fmla="*/ 1989513 h 6858000"/>
              <a:gd name="connsiteX625" fmla="*/ 981574 w 7467600"/>
              <a:gd name="connsiteY625" fmla="*/ 1783157 h 6858000"/>
              <a:gd name="connsiteX626" fmla="*/ 922198 w 7467600"/>
              <a:gd name="connsiteY626" fmla="*/ 1677437 h 6858000"/>
              <a:gd name="connsiteX627" fmla="*/ 869293 w 7467600"/>
              <a:gd name="connsiteY627" fmla="*/ 1583214 h 6858000"/>
              <a:gd name="connsiteX628" fmla="*/ 751431 w 7467600"/>
              <a:gd name="connsiteY628" fmla="*/ 1405731 h 6858000"/>
              <a:gd name="connsiteX629" fmla="*/ 655236 w 7467600"/>
              <a:gd name="connsiteY629" fmla="*/ 1268632 h 6858000"/>
              <a:gd name="connsiteX630" fmla="*/ 6516292 w 7467600"/>
              <a:gd name="connsiteY630" fmla="*/ 1263064 h 6858000"/>
              <a:gd name="connsiteX631" fmla="*/ 5736320 w 7467600"/>
              <a:gd name="connsiteY631" fmla="*/ 1501803 h 6858000"/>
              <a:gd name="connsiteX632" fmla="*/ 6516292 w 7467600"/>
              <a:gd name="connsiteY632" fmla="*/ 1263064 h 6858000"/>
              <a:gd name="connsiteX633" fmla="*/ 291466 w 7467600"/>
              <a:gd name="connsiteY633" fmla="*/ 1250369 h 6858000"/>
              <a:gd name="connsiteX634" fmla="*/ 323180 w 7467600"/>
              <a:gd name="connsiteY634" fmla="*/ 1435283 h 6858000"/>
              <a:gd name="connsiteX635" fmla="*/ 349381 w 7467600"/>
              <a:gd name="connsiteY635" fmla="*/ 1875041 h 6858000"/>
              <a:gd name="connsiteX636" fmla="*/ 374363 w 7467600"/>
              <a:gd name="connsiteY636" fmla="*/ 1506494 h 6858000"/>
              <a:gd name="connsiteX637" fmla="*/ 302168 w 7467600"/>
              <a:gd name="connsiteY637" fmla="*/ 1274495 h 6858000"/>
              <a:gd name="connsiteX638" fmla="*/ 291466 w 7467600"/>
              <a:gd name="connsiteY638" fmla="*/ 1250369 h 6858000"/>
              <a:gd name="connsiteX639" fmla="*/ 678222 w 7467600"/>
              <a:gd name="connsiteY639" fmla="*/ 1248670 h 6858000"/>
              <a:gd name="connsiteX640" fmla="*/ 775536 w 7467600"/>
              <a:gd name="connsiteY640" fmla="*/ 1388015 h 6858000"/>
              <a:gd name="connsiteX641" fmla="*/ 894529 w 7467600"/>
              <a:gd name="connsiteY641" fmla="*/ 1567739 h 6858000"/>
              <a:gd name="connsiteX642" fmla="*/ 948000 w 7467600"/>
              <a:gd name="connsiteY642" fmla="*/ 1663088 h 6858000"/>
              <a:gd name="connsiteX643" fmla="*/ 1006812 w 7467600"/>
              <a:gd name="connsiteY643" fmla="*/ 1767683 h 6858000"/>
              <a:gd name="connsiteX644" fmla="*/ 1149133 w 7467600"/>
              <a:gd name="connsiteY644" fmla="*/ 1971513 h 6858000"/>
              <a:gd name="connsiteX645" fmla="*/ 1333952 w 7467600"/>
              <a:gd name="connsiteY645" fmla="*/ 2251620 h 6858000"/>
              <a:gd name="connsiteX646" fmla="*/ 1337329 w 7467600"/>
              <a:gd name="connsiteY646" fmla="*/ 2258350 h 6858000"/>
              <a:gd name="connsiteX647" fmla="*/ 1014726 w 7467600"/>
              <a:gd name="connsiteY647" fmla="*/ 1615556 h 6858000"/>
              <a:gd name="connsiteX648" fmla="*/ 678222 w 7467600"/>
              <a:gd name="connsiteY648" fmla="*/ 1248670 h 6858000"/>
              <a:gd name="connsiteX649" fmla="*/ 6691602 w 7467600"/>
              <a:gd name="connsiteY649" fmla="*/ 1140573 h 6858000"/>
              <a:gd name="connsiteX650" fmla="*/ 6571100 w 7467600"/>
              <a:gd name="connsiteY650" fmla="*/ 1183662 h 6858000"/>
              <a:gd name="connsiteX651" fmla="*/ 6241687 w 7467600"/>
              <a:gd name="connsiteY651" fmla="*/ 1257600 h 6858000"/>
              <a:gd name="connsiteX652" fmla="*/ 5693009 w 7467600"/>
              <a:gd name="connsiteY652" fmla="*/ 1478256 h 6858000"/>
              <a:gd name="connsiteX653" fmla="*/ 6548420 w 7467600"/>
              <a:gd name="connsiteY653" fmla="*/ 1214599 h 6858000"/>
              <a:gd name="connsiteX654" fmla="*/ 6605473 w 7467600"/>
              <a:gd name="connsiteY654" fmla="*/ 1184686 h 6858000"/>
              <a:gd name="connsiteX655" fmla="*/ 6691602 w 7467600"/>
              <a:gd name="connsiteY655" fmla="*/ 1140573 h 6858000"/>
              <a:gd name="connsiteX656" fmla="*/ 4002475 w 7467600"/>
              <a:gd name="connsiteY656" fmla="*/ 1037802 h 6858000"/>
              <a:gd name="connsiteX657" fmla="*/ 4000324 w 7467600"/>
              <a:gd name="connsiteY657" fmla="*/ 1039362 h 6858000"/>
              <a:gd name="connsiteX658" fmla="*/ 4002862 w 7467600"/>
              <a:gd name="connsiteY658" fmla="*/ 1042866 h 6858000"/>
              <a:gd name="connsiteX659" fmla="*/ 4002475 w 7467600"/>
              <a:gd name="connsiteY659" fmla="*/ 1037802 h 6858000"/>
              <a:gd name="connsiteX660" fmla="*/ 506322 w 7467600"/>
              <a:gd name="connsiteY660" fmla="*/ 1020997 h 6858000"/>
              <a:gd name="connsiteX661" fmla="*/ 533068 w 7467600"/>
              <a:gd name="connsiteY661" fmla="*/ 1029409 h 6858000"/>
              <a:gd name="connsiteX662" fmla="*/ 1232525 w 7467600"/>
              <a:gd name="connsiteY662" fmla="*/ 1804675 h 6858000"/>
              <a:gd name="connsiteX663" fmla="*/ 1388858 w 7467600"/>
              <a:gd name="connsiteY663" fmla="*/ 2368011 h 6858000"/>
              <a:gd name="connsiteX664" fmla="*/ 1384098 w 7467600"/>
              <a:gd name="connsiteY664" fmla="*/ 2378125 h 6858000"/>
              <a:gd name="connsiteX665" fmla="*/ 1425393 w 7467600"/>
              <a:gd name="connsiteY665" fmla="*/ 2589124 h 6858000"/>
              <a:gd name="connsiteX666" fmla="*/ 1424001 w 7467600"/>
              <a:gd name="connsiteY666" fmla="*/ 2597541 h 6858000"/>
              <a:gd name="connsiteX667" fmla="*/ 2152729 w 7467600"/>
              <a:gd name="connsiteY667" fmla="*/ 2864487 h 6858000"/>
              <a:gd name="connsiteX668" fmla="*/ 2020609 w 7467600"/>
              <a:gd name="connsiteY668" fmla="*/ 2539671 h 6858000"/>
              <a:gd name="connsiteX669" fmla="*/ 2018920 w 7467600"/>
              <a:gd name="connsiteY669" fmla="*/ 2536309 h 6858000"/>
              <a:gd name="connsiteX670" fmla="*/ 1342441 w 7467600"/>
              <a:gd name="connsiteY670" fmla="*/ 1173017 h 6858000"/>
              <a:gd name="connsiteX671" fmla="*/ 1367925 w 7467600"/>
              <a:gd name="connsiteY671" fmla="*/ 1135648 h 6858000"/>
              <a:gd name="connsiteX672" fmla="*/ 1771401 w 7467600"/>
              <a:gd name="connsiteY672" fmla="*/ 1806673 h 6858000"/>
              <a:gd name="connsiteX673" fmla="*/ 1972385 w 7467600"/>
              <a:gd name="connsiteY673" fmla="*/ 2198735 h 6858000"/>
              <a:gd name="connsiteX674" fmla="*/ 2040892 w 7467600"/>
              <a:gd name="connsiteY674" fmla="*/ 2405205 h 6858000"/>
              <a:gd name="connsiteX675" fmla="*/ 2131689 w 7467600"/>
              <a:gd name="connsiteY675" fmla="*/ 1936926 h 6858000"/>
              <a:gd name="connsiteX676" fmla="*/ 2454820 w 7467600"/>
              <a:gd name="connsiteY676" fmla="*/ 1248808 h 6858000"/>
              <a:gd name="connsiteX677" fmla="*/ 2492512 w 7467600"/>
              <a:gd name="connsiteY677" fmla="*/ 1302920 h 6858000"/>
              <a:gd name="connsiteX678" fmla="*/ 2081216 w 7467600"/>
              <a:gd name="connsiteY678" fmla="*/ 2527513 h 6858000"/>
              <a:gd name="connsiteX679" fmla="*/ 2081211 w 7467600"/>
              <a:gd name="connsiteY679" fmla="*/ 2528916 h 6858000"/>
              <a:gd name="connsiteX680" fmla="*/ 2199067 w 7467600"/>
              <a:gd name="connsiteY680" fmla="*/ 2884061 h 6858000"/>
              <a:gd name="connsiteX681" fmla="*/ 3192586 w 7467600"/>
              <a:gd name="connsiteY681" fmla="*/ 3411496 h 6858000"/>
              <a:gd name="connsiteX682" fmla="*/ 3182620 w 7467600"/>
              <a:gd name="connsiteY682" fmla="*/ 3483279 h 6858000"/>
              <a:gd name="connsiteX683" fmla="*/ 2435119 w 7467600"/>
              <a:gd name="connsiteY683" fmla="*/ 3080173 h 6858000"/>
              <a:gd name="connsiteX684" fmla="*/ 2410152 w 7467600"/>
              <a:gd name="connsiteY684" fmla="*/ 3063751 h 6858000"/>
              <a:gd name="connsiteX685" fmla="*/ 2408099 w 7467600"/>
              <a:gd name="connsiteY685" fmla="*/ 3064403 h 6858000"/>
              <a:gd name="connsiteX686" fmla="*/ 2407218 w 7467600"/>
              <a:gd name="connsiteY686" fmla="*/ 3070324 h 6858000"/>
              <a:gd name="connsiteX687" fmla="*/ 2380138 w 7467600"/>
              <a:gd name="connsiteY687" fmla="*/ 3099341 h 6858000"/>
              <a:gd name="connsiteX688" fmla="*/ 1765923 w 7467600"/>
              <a:gd name="connsiteY688" fmla="*/ 3581043 h 6858000"/>
              <a:gd name="connsiteX689" fmla="*/ 1702258 w 7467600"/>
              <a:gd name="connsiteY689" fmla="*/ 3612286 h 6858000"/>
              <a:gd name="connsiteX690" fmla="*/ 1538370 w 7467600"/>
              <a:gd name="connsiteY690" fmla="*/ 3811804 h 6858000"/>
              <a:gd name="connsiteX691" fmla="*/ 542867 w 7467600"/>
              <a:gd name="connsiteY691" fmla="*/ 4944092 h 6858000"/>
              <a:gd name="connsiteX692" fmla="*/ 515800 w 7467600"/>
              <a:gd name="connsiteY692" fmla="*/ 4862180 h 6858000"/>
              <a:gd name="connsiteX693" fmla="*/ 909145 w 7467600"/>
              <a:gd name="connsiteY693" fmla="*/ 4199225 h 6858000"/>
              <a:gd name="connsiteX694" fmla="*/ 1214067 w 7467600"/>
              <a:gd name="connsiteY694" fmla="*/ 3908561 h 6858000"/>
              <a:gd name="connsiteX695" fmla="*/ 640967 w 7467600"/>
              <a:gd name="connsiteY695" fmla="*/ 4105601 h 6858000"/>
              <a:gd name="connsiteX696" fmla="*/ 112563 w 7467600"/>
              <a:gd name="connsiteY696" fmla="*/ 4396952 h 6858000"/>
              <a:gd name="connsiteX697" fmla="*/ 0 w 7467600"/>
              <a:gd name="connsiteY697" fmla="*/ 4466006 h 6858000"/>
              <a:gd name="connsiteX698" fmla="*/ 0 w 7467600"/>
              <a:gd name="connsiteY698" fmla="*/ 4233763 h 6858000"/>
              <a:gd name="connsiteX699" fmla="*/ 36881 w 7467600"/>
              <a:gd name="connsiteY699" fmla="*/ 4200118 h 6858000"/>
              <a:gd name="connsiteX700" fmla="*/ 910534 w 7467600"/>
              <a:gd name="connsiteY700" fmla="*/ 3629753 h 6858000"/>
              <a:gd name="connsiteX701" fmla="*/ 1578717 w 7467600"/>
              <a:gd name="connsiteY701" fmla="*/ 3575982 h 6858000"/>
              <a:gd name="connsiteX702" fmla="*/ 2338780 w 7467600"/>
              <a:gd name="connsiteY702" fmla="*/ 3033725 h 6858000"/>
              <a:gd name="connsiteX703" fmla="*/ 1807991 w 7467600"/>
              <a:gd name="connsiteY703" fmla="*/ 2807184 h 6858000"/>
              <a:gd name="connsiteX704" fmla="*/ 1416358 w 7467600"/>
              <a:gd name="connsiteY704" fmla="*/ 3112571 h 6858000"/>
              <a:gd name="connsiteX705" fmla="*/ 939066 w 7467600"/>
              <a:gd name="connsiteY705" fmla="*/ 3378798 h 6858000"/>
              <a:gd name="connsiteX706" fmla="*/ 115099 w 7467600"/>
              <a:gd name="connsiteY706" fmla="*/ 3607650 h 6858000"/>
              <a:gd name="connsiteX707" fmla="*/ 97284 w 7467600"/>
              <a:gd name="connsiteY707" fmla="*/ 3520393 h 6858000"/>
              <a:gd name="connsiteX708" fmla="*/ 922050 w 7467600"/>
              <a:gd name="connsiteY708" fmla="*/ 3074867 h 6858000"/>
              <a:gd name="connsiteX709" fmla="*/ 1405265 w 7467600"/>
              <a:gd name="connsiteY709" fmla="*/ 3016319 h 6858000"/>
              <a:gd name="connsiteX710" fmla="*/ 1407512 w 7467600"/>
              <a:gd name="connsiteY710" fmla="*/ 3018001 h 6858000"/>
              <a:gd name="connsiteX711" fmla="*/ 1726266 w 7467600"/>
              <a:gd name="connsiteY711" fmla="*/ 2777274 h 6858000"/>
              <a:gd name="connsiteX712" fmla="*/ 625390 w 7467600"/>
              <a:gd name="connsiteY712" fmla="*/ 2514541 h 6858000"/>
              <a:gd name="connsiteX713" fmla="*/ 619799 w 7467600"/>
              <a:gd name="connsiteY713" fmla="*/ 2527180 h 6858000"/>
              <a:gd name="connsiteX714" fmla="*/ 310030 w 7467600"/>
              <a:gd name="connsiteY714" fmla="*/ 2771818 h 6858000"/>
              <a:gd name="connsiteX715" fmla="*/ 173877 w 7467600"/>
              <a:gd name="connsiteY715" fmla="*/ 2937056 h 6858000"/>
              <a:gd name="connsiteX716" fmla="*/ 77889 w 7467600"/>
              <a:gd name="connsiteY716" fmla="*/ 3138440 h 6858000"/>
              <a:gd name="connsiteX717" fmla="*/ 0 w 7467600"/>
              <a:gd name="connsiteY717" fmla="*/ 3271395 h 6858000"/>
              <a:gd name="connsiteX718" fmla="*/ 0 w 7467600"/>
              <a:gd name="connsiteY718" fmla="*/ 3153002 h 6858000"/>
              <a:gd name="connsiteX719" fmla="*/ 2386 w 7467600"/>
              <a:gd name="connsiteY719" fmla="*/ 3149203 h 6858000"/>
              <a:gd name="connsiteX720" fmla="*/ 89753 w 7467600"/>
              <a:gd name="connsiteY720" fmla="*/ 2987702 h 6858000"/>
              <a:gd name="connsiteX721" fmla="*/ 76869 w 7467600"/>
              <a:gd name="connsiteY721" fmla="*/ 3005404 h 6858000"/>
              <a:gd name="connsiteX722" fmla="*/ 32049 w 7467600"/>
              <a:gd name="connsiteY722" fmla="*/ 3065814 h 6858000"/>
              <a:gd name="connsiteX723" fmla="*/ 0 w 7467600"/>
              <a:gd name="connsiteY723" fmla="*/ 3108744 h 6858000"/>
              <a:gd name="connsiteX724" fmla="*/ 0 w 7467600"/>
              <a:gd name="connsiteY724" fmla="*/ 3058059 h 6858000"/>
              <a:gd name="connsiteX725" fmla="*/ 7610 w 7467600"/>
              <a:gd name="connsiteY725" fmla="*/ 3047889 h 6858000"/>
              <a:gd name="connsiteX726" fmla="*/ 52419 w 7467600"/>
              <a:gd name="connsiteY726" fmla="*/ 2987479 h 6858000"/>
              <a:gd name="connsiteX727" fmla="*/ 59142 w 7467600"/>
              <a:gd name="connsiteY727" fmla="*/ 2978488 h 6858000"/>
              <a:gd name="connsiteX728" fmla="*/ 0 w 7467600"/>
              <a:gd name="connsiteY728" fmla="*/ 3015334 h 6858000"/>
              <a:gd name="connsiteX729" fmla="*/ 0 w 7467600"/>
              <a:gd name="connsiteY729" fmla="*/ 2914286 h 6858000"/>
              <a:gd name="connsiteX730" fmla="*/ 36383 w 7467600"/>
              <a:gd name="connsiteY730" fmla="*/ 2901128 h 6858000"/>
              <a:gd name="connsiteX731" fmla="*/ 156329 w 7467600"/>
              <a:gd name="connsiteY731" fmla="*/ 2840533 h 6858000"/>
              <a:gd name="connsiteX732" fmla="*/ 358355 w 7467600"/>
              <a:gd name="connsiteY732" fmla="*/ 2620471 h 6858000"/>
              <a:gd name="connsiteX733" fmla="*/ 510577 w 7467600"/>
              <a:gd name="connsiteY733" fmla="*/ 2501244 h 6858000"/>
              <a:gd name="connsiteX734" fmla="*/ 211967 w 7467600"/>
              <a:gd name="connsiteY734" fmla="*/ 2479171 h 6858000"/>
              <a:gd name="connsiteX735" fmla="*/ 0 w 7467600"/>
              <a:gd name="connsiteY735" fmla="*/ 2476398 h 6858000"/>
              <a:gd name="connsiteX736" fmla="*/ 0 w 7467600"/>
              <a:gd name="connsiteY736" fmla="*/ 2389189 h 6858000"/>
              <a:gd name="connsiteX737" fmla="*/ 103062 w 7467600"/>
              <a:gd name="connsiteY737" fmla="*/ 2389518 h 6858000"/>
              <a:gd name="connsiteX738" fmla="*/ 510734 w 7467600"/>
              <a:gd name="connsiteY738" fmla="*/ 2416201 h 6858000"/>
              <a:gd name="connsiteX739" fmla="*/ 279257 w 7467600"/>
              <a:gd name="connsiteY739" fmla="*/ 2092102 h 6858000"/>
              <a:gd name="connsiteX740" fmla="*/ 65265 w 7467600"/>
              <a:gd name="connsiteY740" fmla="*/ 2006049 h 6858000"/>
              <a:gd name="connsiteX741" fmla="*/ 0 w 7467600"/>
              <a:gd name="connsiteY741" fmla="*/ 1982532 h 6858000"/>
              <a:gd name="connsiteX742" fmla="*/ 0 w 7467600"/>
              <a:gd name="connsiteY742" fmla="*/ 1912789 h 6858000"/>
              <a:gd name="connsiteX743" fmla="*/ 97460 w 7467600"/>
              <a:gd name="connsiteY743" fmla="*/ 1953725 h 6858000"/>
              <a:gd name="connsiteX744" fmla="*/ 221272 w 7467600"/>
              <a:gd name="connsiteY744" fmla="*/ 1980766 h 6858000"/>
              <a:gd name="connsiteX745" fmla="*/ 116765 w 7467600"/>
              <a:gd name="connsiteY745" fmla="*/ 1911033 h 6858000"/>
              <a:gd name="connsiteX746" fmla="*/ 16405 w 7467600"/>
              <a:gd name="connsiteY746" fmla="*/ 1803412 h 6858000"/>
              <a:gd name="connsiteX747" fmla="*/ 0 w 7467600"/>
              <a:gd name="connsiteY747" fmla="*/ 1784777 h 6858000"/>
              <a:gd name="connsiteX748" fmla="*/ 0 w 7467600"/>
              <a:gd name="connsiteY748" fmla="*/ 1740082 h 6858000"/>
              <a:gd name="connsiteX749" fmla="*/ 39394 w 7467600"/>
              <a:gd name="connsiteY749" fmla="*/ 1784856 h 6858000"/>
              <a:gd name="connsiteX750" fmla="*/ 135813 w 7467600"/>
              <a:gd name="connsiteY750" fmla="*/ 1888838 h 6858000"/>
              <a:gd name="connsiteX751" fmla="*/ 242575 w 7467600"/>
              <a:gd name="connsiteY751" fmla="*/ 1958841 h 6858000"/>
              <a:gd name="connsiteX752" fmla="*/ 82197 w 7467600"/>
              <a:gd name="connsiteY752" fmla="*/ 1754826 h 6858000"/>
              <a:gd name="connsiteX753" fmla="*/ 0 w 7467600"/>
              <a:gd name="connsiteY753" fmla="*/ 1679650 h 6858000"/>
              <a:gd name="connsiteX754" fmla="*/ 0 w 7467600"/>
              <a:gd name="connsiteY754" fmla="*/ 1602463 h 6858000"/>
              <a:gd name="connsiteX755" fmla="*/ 84689 w 7467600"/>
              <a:gd name="connsiteY755" fmla="*/ 1677442 h 6858000"/>
              <a:gd name="connsiteX756" fmla="*/ 298437 w 7467600"/>
              <a:gd name="connsiteY756" fmla="*/ 1968019 h 6858000"/>
              <a:gd name="connsiteX757" fmla="*/ 227269 w 7467600"/>
              <a:gd name="connsiteY757" fmla="*/ 1114064 h 6858000"/>
              <a:gd name="connsiteX758" fmla="*/ 248003 w 7467600"/>
              <a:gd name="connsiteY758" fmla="*/ 1089613 h 6858000"/>
              <a:gd name="connsiteX759" fmla="*/ 427020 w 7467600"/>
              <a:gd name="connsiteY759" fmla="*/ 1619803 h 6858000"/>
              <a:gd name="connsiteX760" fmla="*/ 340345 w 7467600"/>
              <a:gd name="connsiteY760" fmla="*/ 2027739 h 6858000"/>
              <a:gd name="connsiteX761" fmla="*/ 360865 w 7467600"/>
              <a:gd name="connsiteY761" fmla="*/ 2044827 h 6858000"/>
              <a:gd name="connsiteX762" fmla="*/ 560414 w 7467600"/>
              <a:gd name="connsiteY762" fmla="*/ 2421457 h 6858000"/>
              <a:gd name="connsiteX763" fmla="*/ 1359703 w 7467600"/>
              <a:gd name="connsiteY763" fmla="*/ 2578554 h 6858000"/>
              <a:gd name="connsiteX764" fmla="*/ 1359422 w 7467600"/>
              <a:gd name="connsiteY764" fmla="*/ 2577994 h 6858000"/>
              <a:gd name="connsiteX765" fmla="*/ 828701 w 7467600"/>
              <a:gd name="connsiteY765" fmla="*/ 1839520 h 6858000"/>
              <a:gd name="connsiteX766" fmla="*/ 494427 w 7467600"/>
              <a:gd name="connsiteY766" fmla="*/ 1092333 h 6858000"/>
              <a:gd name="connsiteX767" fmla="*/ 506322 w 7467600"/>
              <a:gd name="connsiteY767" fmla="*/ 1020997 h 6858000"/>
              <a:gd name="connsiteX768" fmla="*/ 4570198 w 7467600"/>
              <a:gd name="connsiteY768" fmla="*/ 978081 h 6858000"/>
              <a:gd name="connsiteX769" fmla="*/ 4523691 w 7467600"/>
              <a:gd name="connsiteY769" fmla="*/ 1127776 h 6858000"/>
              <a:gd name="connsiteX770" fmla="*/ 4509875 w 7467600"/>
              <a:gd name="connsiteY770" fmla="*/ 1167552 h 6858000"/>
              <a:gd name="connsiteX771" fmla="*/ 4478168 w 7467600"/>
              <a:gd name="connsiteY771" fmla="*/ 1260735 h 6858000"/>
              <a:gd name="connsiteX772" fmla="*/ 4409309 w 7467600"/>
              <a:gd name="connsiteY772" fmla="*/ 1666996 h 6858000"/>
              <a:gd name="connsiteX773" fmla="*/ 4370031 w 7467600"/>
              <a:gd name="connsiteY773" fmla="*/ 1955666 h 6858000"/>
              <a:gd name="connsiteX774" fmla="*/ 4570198 w 7467600"/>
              <a:gd name="connsiteY774" fmla="*/ 978081 h 6858000"/>
              <a:gd name="connsiteX775" fmla="*/ 4557898 w 7467600"/>
              <a:gd name="connsiteY775" fmla="*/ 900011 h 6858000"/>
              <a:gd name="connsiteX776" fmla="*/ 4344840 w 7467600"/>
              <a:gd name="connsiteY776" fmla="*/ 1922038 h 6858000"/>
              <a:gd name="connsiteX777" fmla="*/ 4378710 w 7467600"/>
              <a:gd name="connsiteY777" fmla="*/ 1665516 h 6858000"/>
              <a:gd name="connsiteX778" fmla="*/ 4448798 w 7467600"/>
              <a:gd name="connsiteY778" fmla="*/ 1253024 h 6858000"/>
              <a:gd name="connsiteX779" fmla="*/ 4480315 w 7467600"/>
              <a:gd name="connsiteY779" fmla="*/ 1158454 h 6858000"/>
              <a:gd name="connsiteX780" fmla="*/ 4494133 w 7467600"/>
              <a:gd name="connsiteY780" fmla="*/ 1118676 h 6858000"/>
              <a:gd name="connsiteX781" fmla="*/ 4557898 w 7467600"/>
              <a:gd name="connsiteY781" fmla="*/ 900011 h 6858000"/>
              <a:gd name="connsiteX782" fmla="*/ 5870151 w 7467600"/>
              <a:gd name="connsiteY782" fmla="*/ 898890 h 6858000"/>
              <a:gd name="connsiteX783" fmla="*/ 5861335 w 7467600"/>
              <a:gd name="connsiteY783" fmla="*/ 899177 h 6858000"/>
              <a:gd name="connsiteX784" fmla="*/ 5843702 w 7467600"/>
              <a:gd name="connsiteY784" fmla="*/ 899748 h 6858000"/>
              <a:gd name="connsiteX785" fmla="*/ 5651107 w 7467600"/>
              <a:gd name="connsiteY785" fmla="*/ 920306 h 6858000"/>
              <a:gd name="connsiteX786" fmla="*/ 5459407 w 7467600"/>
              <a:gd name="connsiteY786" fmla="*/ 940975 h 6858000"/>
              <a:gd name="connsiteX787" fmla="*/ 5374846 w 7467600"/>
              <a:gd name="connsiteY787" fmla="*/ 941988 h 6858000"/>
              <a:gd name="connsiteX788" fmla="*/ 5256105 w 7467600"/>
              <a:gd name="connsiteY788" fmla="*/ 945632 h 6858000"/>
              <a:gd name="connsiteX789" fmla="*/ 5107071 w 7467600"/>
              <a:gd name="connsiteY789" fmla="*/ 969720 h 6858000"/>
              <a:gd name="connsiteX790" fmla="*/ 4998681 w 7467600"/>
              <a:gd name="connsiteY790" fmla="*/ 988771 h 6858000"/>
              <a:gd name="connsiteX791" fmla="*/ 5870151 w 7467600"/>
              <a:gd name="connsiteY791" fmla="*/ 898890 h 6858000"/>
              <a:gd name="connsiteX792" fmla="*/ 5504425 w 7467600"/>
              <a:gd name="connsiteY792" fmla="*/ 848067 h 6858000"/>
              <a:gd name="connsiteX793" fmla="*/ 4968849 w 7467600"/>
              <a:gd name="connsiteY793" fmla="*/ 962318 h 6858000"/>
              <a:gd name="connsiteX794" fmla="*/ 5104039 w 7467600"/>
              <a:gd name="connsiteY794" fmla="*/ 940634 h 6858000"/>
              <a:gd name="connsiteX795" fmla="*/ 5256311 w 7467600"/>
              <a:gd name="connsiteY795" fmla="*/ 916490 h 6858000"/>
              <a:gd name="connsiteX796" fmla="*/ 5377381 w 7467600"/>
              <a:gd name="connsiteY796" fmla="*/ 912671 h 6858000"/>
              <a:gd name="connsiteX797" fmla="*/ 5460148 w 7467600"/>
              <a:gd name="connsiteY797" fmla="*/ 911442 h 6858000"/>
              <a:gd name="connsiteX798" fmla="*/ 5648971 w 7467600"/>
              <a:gd name="connsiteY798" fmla="*/ 891331 h 6858000"/>
              <a:gd name="connsiteX799" fmla="*/ 5844807 w 7467600"/>
              <a:gd name="connsiteY799" fmla="*/ 870718 h 6858000"/>
              <a:gd name="connsiteX800" fmla="*/ 5862975 w 7467600"/>
              <a:gd name="connsiteY800" fmla="*/ 869756 h 6858000"/>
              <a:gd name="connsiteX801" fmla="*/ 5920887 w 7467600"/>
              <a:gd name="connsiteY801" fmla="*/ 865929 h 6858000"/>
              <a:gd name="connsiteX802" fmla="*/ 5504425 w 7467600"/>
              <a:gd name="connsiteY802" fmla="*/ 848067 h 6858000"/>
              <a:gd name="connsiteX803" fmla="*/ 3607114 w 7467600"/>
              <a:gd name="connsiteY803" fmla="*/ 467441 h 6858000"/>
              <a:gd name="connsiteX804" fmla="*/ 3296242 w 7467600"/>
              <a:gd name="connsiteY804" fmla="*/ 807991 h 6858000"/>
              <a:gd name="connsiteX805" fmla="*/ 3174674 w 7467600"/>
              <a:gd name="connsiteY805" fmla="*/ 919759 h 6858000"/>
              <a:gd name="connsiteX806" fmla="*/ 3042978 w 7467600"/>
              <a:gd name="connsiteY806" fmla="*/ 1054894 h 6858000"/>
              <a:gd name="connsiteX807" fmla="*/ 2968914 w 7467600"/>
              <a:gd name="connsiteY807" fmla="*/ 1133756 h 6858000"/>
              <a:gd name="connsiteX808" fmla="*/ 3103823 w 7467600"/>
              <a:gd name="connsiteY808" fmla="*/ 1026814 h 6858000"/>
              <a:gd name="connsiteX809" fmla="*/ 3607114 w 7467600"/>
              <a:gd name="connsiteY809" fmla="*/ 467441 h 6858000"/>
              <a:gd name="connsiteX810" fmla="*/ 3744487 w 7467600"/>
              <a:gd name="connsiteY810" fmla="*/ 383136 h 6858000"/>
              <a:gd name="connsiteX811" fmla="*/ 3970213 w 7467600"/>
              <a:gd name="connsiteY811" fmla="*/ 995559 h 6858000"/>
              <a:gd name="connsiteX812" fmla="*/ 3744487 w 7467600"/>
              <a:gd name="connsiteY812" fmla="*/ 383136 h 6858000"/>
              <a:gd name="connsiteX813" fmla="*/ 3624562 w 7467600"/>
              <a:gd name="connsiteY813" fmla="*/ 367041 h 6858000"/>
              <a:gd name="connsiteX814" fmla="*/ 3489712 w 7467600"/>
              <a:gd name="connsiteY814" fmla="*/ 485386 h 6858000"/>
              <a:gd name="connsiteX815" fmla="*/ 3182994 w 7467600"/>
              <a:gd name="connsiteY815" fmla="*/ 828265 h 6858000"/>
              <a:gd name="connsiteX816" fmla="*/ 2892114 w 7467600"/>
              <a:gd name="connsiteY816" fmla="*/ 1172635 h 6858000"/>
              <a:gd name="connsiteX817" fmla="*/ 3021459 w 7467600"/>
              <a:gd name="connsiteY817" fmla="*/ 1035385 h 6858000"/>
              <a:gd name="connsiteX818" fmla="*/ 3153873 w 7467600"/>
              <a:gd name="connsiteY818" fmla="*/ 898971 h 6858000"/>
              <a:gd name="connsiteX819" fmla="*/ 3276511 w 7467600"/>
              <a:gd name="connsiteY819" fmla="*/ 786423 h 6858000"/>
              <a:gd name="connsiteX820" fmla="*/ 3584154 w 7467600"/>
              <a:gd name="connsiteY820" fmla="*/ 448218 h 6858000"/>
              <a:gd name="connsiteX821" fmla="*/ 3624562 w 7467600"/>
              <a:gd name="connsiteY821" fmla="*/ 367041 h 6858000"/>
              <a:gd name="connsiteX822" fmla="*/ 3766672 w 7467600"/>
              <a:gd name="connsiteY822" fmla="*/ 359429 h 6858000"/>
              <a:gd name="connsiteX823" fmla="*/ 3996338 w 7467600"/>
              <a:gd name="connsiteY823" fmla="*/ 968237 h 6858000"/>
              <a:gd name="connsiteX824" fmla="*/ 3766672 w 7467600"/>
              <a:gd name="connsiteY824" fmla="*/ 359429 h 6858000"/>
              <a:gd name="connsiteX825" fmla="*/ 5805386 w 7467600"/>
              <a:gd name="connsiteY825" fmla="*/ 239240 h 6858000"/>
              <a:gd name="connsiteX826" fmla="*/ 5736947 w 7467600"/>
              <a:gd name="connsiteY826" fmla="*/ 261367 h 6858000"/>
              <a:gd name="connsiteX827" fmla="*/ 5427012 w 7467600"/>
              <a:gd name="connsiteY827" fmla="*/ 311272 h 6858000"/>
              <a:gd name="connsiteX828" fmla="*/ 5147818 w 7467600"/>
              <a:gd name="connsiteY828" fmla="*/ 322112 h 6858000"/>
              <a:gd name="connsiteX829" fmla="*/ 5060854 w 7467600"/>
              <a:gd name="connsiteY829" fmla="*/ 311882 h 6858000"/>
              <a:gd name="connsiteX830" fmla="*/ 4945989 w 7467600"/>
              <a:gd name="connsiteY830" fmla="*/ 300516 h 6858000"/>
              <a:gd name="connsiteX831" fmla="*/ 5410479 w 7467600"/>
              <a:gd name="connsiteY831" fmla="*/ 348434 h 6858000"/>
              <a:gd name="connsiteX832" fmla="*/ 5805386 w 7467600"/>
              <a:gd name="connsiteY832" fmla="*/ 239240 h 6858000"/>
              <a:gd name="connsiteX833" fmla="*/ 5905192 w 7467600"/>
              <a:gd name="connsiteY833" fmla="*/ 163079 h 6858000"/>
              <a:gd name="connsiteX834" fmla="*/ 5865655 w 7467600"/>
              <a:gd name="connsiteY834" fmla="*/ 171901 h 6858000"/>
              <a:gd name="connsiteX835" fmla="*/ 5259740 w 7467600"/>
              <a:gd name="connsiteY835" fmla="*/ 257013 h 6858000"/>
              <a:gd name="connsiteX836" fmla="*/ 5208466 w 7467600"/>
              <a:gd name="connsiteY836" fmla="*/ 257550 h 6858000"/>
              <a:gd name="connsiteX837" fmla="*/ 4980204 w 7467600"/>
              <a:gd name="connsiteY837" fmla="*/ 271903 h 6858000"/>
              <a:gd name="connsiteX838" fmla="*/ 5068068 w 7467600"/>
              <a:gd name="connsiteY838" fmla="*/ 282244 h 6858000"/>
              <a:gd name="connsiteX839" fmla="*/ 5153231 w 7467600"/>
              <a:gd name="connsiteY839" fmla="*/ 292240 h 6858000"/>
              <a:gd name="connsiteX840" fmla="*/ 5426491 w 7467600"/>
              <a:gd name="connsiteY840" fmla="*/ 281128 h 6858000"/>
              <a:gd name="connsiteX841" fmla="*/ 5731212 w 7467600"/>
              <a:gd name="connsiteY841" fmla="*/ 231951 h 6858000"/>
              <a:gd name="connsiteX842" fmla="*/ 5905192 w 7467600"/>
              <a:gd name="connsiteY842" fmla="*/ 163079 h 6858000"/>
              <a:gd name="connsiteX843" fmla="*/ 5944437 w 7467600"/>
              <a:gd name="connsiteY843" fmla="*/ 113829 h 6858000"/>
              <a:gd name="connsiteX844" fmla="*/ 5825032 w 7467600"/>
              <a:gd name="connsiteY844" fmla="*/ 146405 h 6858000"/>
              <a:gd name="connsiteX845" fmla="*/ 4955599 w 7467600"/>
              <a:gd name="connsiteY845" fmla="*/ 247008 h 6858000"/>
              <a:gd name="connsiteX846" fmla="*/ 5210104 w 7467600"/>
              <a:gd name="connsiteY846" fmla="*/ 228123 h 6858000"/>
              <a:gd name="connsiteX847" fmla="*/ 5261015 w 7467600"/>
              <a:gd name="connsiteY847" fmla="*/ 227087 h 6858000"/>
              <a:gd name="connsiteX848" fmla="*/ 5861181 w 7467600"/>
              <a:gd name="connsiteY848" fmla="*/ 143093 h 6858000"/>
              <a:gd name="connsiteX849" fmla="*/ 5961252 w 7467600"/>
              <a:gd name="connsiteY849" fmla="*/ 114820 h 6858000"/>
              <a:gd name="connsiteX850" fmla="*/ 5944437 w 7467600"/>
              <a:gd name="connsiteY850" fmla="*/ 113829 h 6858000"/>
              <a:gd name="connsiteX851" fmla="*/ 3882765 w 7467600"/>
              <a:gd name="connsiteY851" fmla="*/ 0 h 6858000"/>
              <a:gd name="connsiteX852" fmla="*/ 3995099 w 7467600"/>
              <a:gd name="connsiteY852" fmla="*/ 0 h 6858000"/>
              <a:gd name="connsiteX853" fmla="*/ 4163818 w 7467600"/>
              <a:gd name="connsiteY853" fmla="*/ 234104 h 6858000"/>
              <a:gd name="connsiteX854" fmla="*/ 4172099 w 7467600"/>
              <a:gd name="connsiteY854" fmla="*/ 234207 h 6858000"/>
              <a:gd name="connsiteX855" fmla="*/ 4784282 w 7467600"/>
              <a:gd name="connsiteY855" fmla="*/ 276561 h 6858000"/>
              <a:gd name="connsiteX856" fmla="*/ 4801687 w 7467600"/>
              <a:gd name="connsiteY856" fmla="*/ 267764 h 6858000"/>
              <a:gd name="connsiteX857" fmla="*/ 6082788 w 7467600"/>
              <a:gd name="connsiteY857" fmla="*/ 64119 h 6858000"/>
              <a:gd name="connsiteX858" fmla="*/ 6099442 w 7467600"/>
              <a:gd name="connsiteY858" fmla="*/ 82568 h 6858000"/>
              <a:gd name="connsiteX859" fmla="*/ 4804137 w 7467600"/>
              <a:gd name="connsiteY859" fmla="*/ 320931 h 6858000"/>
              <a:gd name="connsiteX860" fmla="*/ 4227047 w 7467600"/>
              <a:gd name="connsiteY860" fmla="*/ 313415 h 6858000"/>
              <a:gd name="connsiteX861" fmla="*/ 4346041 w 7467600"/>
              <a:gd name="connsiteY861" fmla="*/ 456086 h 6858000"/>
              <a:gd name="connsiteX862" fmla="*/ 4870967 w 7467600"/>
              <a:gd name="connsiteY862" fmla="*/ 963061 h 6858000"/>
              <a:gd name="connsiteX863" fmla="*/ 4889647 w 7467600"/>
              <a:gd name="connsiteY863" fmla="*/ 957147 h 6858000"/>
              <a:gd name="connsiteX864" fmla="*/ 5422504 w 7467600"/>
              <a:gd name="connsiteY864" fmla="*/ 805191 h 6858000"/>
              <a:gd name="connsiteX865" fmla="*/ 6087656 w 7467600"/>
              <a:gd name="connsiteY865" fmla="*/ 826703 h 6858000"/>
              <a:gd name="connsiteX866" fmla="*/ 6058717 w 7467600"/>
              <a:gd name="connsiteY866" fmla="*/ 865992 h 6858000"/>
              <a:gd name="connsiteX867" fmla="*/ 4974153 w 7467600"/>
              <a:gd name="connsiteY867" fmla="*/ 1045456 h 6858000"/>
              <a:gd name="connsiteX868" fmla="*/ 5627835 w 7467600"/>
              <a:gd name="connsiteY868" fmla="*/ 1472077 h 6858000"/>
              <a:gd name="connsiteX869" fmla="*/ 5629817 w 7467600"/>
              <a:gd name="connsiteY869" fmla="*/ 1471412 h 6858000"/>
              <a:gd name="connsiteX870" fmla="*/ 5634124 w 7467600"/>
              <a:gd name="connsiteY870" fmla="*/ 1470572 h 6858000"/>
              <a:gd name="connsiteX871" fmla="*/ 5755832 w 7467600"/>
              <a:gd name="connsiteY871" fmla="*/ 1383886 h 6858000"/>
              <a:gd name="connsiteX872" fmla="*/ 6014186 w 7467600"/>
              <a:gd name="connsiteY872" fmla="*/ 1279799 h 6858000"/>
              <a:gd name="connsiteX873" fmla="*/ 6901619 w 7467600"/>
              <a:gd name="connsiteY873" fmla="*/ 1047874 h 6858000"/>
              <a:gd name="connsiteX874" fmla="*/ 6931566 w 7467600"/>
              <a:gd name="connsiteY874" fmla="*/ 1062034 h 6858000"/>
              <a:gd name="connsiteX875" fmla="*/ 5790982 w 7467600"/>
              <a:gd name="connsiteY875" fmla="*/ 1561380 h 6858000"/>
              <a:gd name="connsiteX876" fmla="*/ 6188971 w 7467600"/>
              <a:gd name="connsiteY876" fmla="*/ 1755168 h 6858000"/>
              <a:gd name="connsiteX877" fmla="*/ 6202446 w 7467600"/>
              <a:gd name="connsiteY877" fmla="*/ 1752268 h 6858000"/>
              <a:gd name="connsiteX878" fmla="*/ 7179560 w 7467600"/>
              <a:gd name="connsiteY878" fmla="*/ 1467551 h 6858000"/>
              <a:gd name="connsiteX879" fmla="*/ 7158730 w 7467600"/>
              <a:gd name="connsiteY879" fmla="*/ 1507835 h 6858000"/>
              <a:gd name="connsiteX880" fmla="*/ 6326959 w 7467600"/>
              <a:gd name="connsiteY880" fmla="*/ 1817686 h 6858000"/>
              <a:gd name="connsiteX881" fmla="*/ 6537433 w 7467600"/>
              <a:gd name="connsiteY881" fmla="*/ 1907790 h 6858000"/>
              <a:gd name="connsiteX882" fmla="*/ 6550221 w 7467600"/>
              <a:gd name="connsiteY882" fmla="*/ 1910729 h 6858000"/>
              <a:gd name="connsiteX883" fmla="*/ 6964438 w 7467600"/>
              <a:gd name="connsiteY883" fmla="*/ 2209505 h 6858000"/>
              <a:gd name="connsiteX884" fmla="*/ 7367862 w 7467600"/>
              <a:gd name="connsiteY884" fmla="*/ 2806833 h 6858000"/>
              <a:gd name="connsiteX885" fmla="*/ 7364329 w 7467600"/>
              <a:gd name="connsiteY885" fmla="*/ 2826907 h 6858000"/>
              <a:gd name="connsiteX886" fmla="*/ 7290545 w 7467600"/>
              <a:gd name="connsiteY886" fmla="*/ 2850663 h 6858000"/>
              <a:gd name="connsiteX887" fmla="*/ 6472036 w 7467600"/>
              <a:gd name="connsiteY887" fmla="*/ 1959003 h 6858000"/>
              <a:gd name="connsiteX888" fmla="*/ 5792897 w 7467600"/>
              <a:gd name="connsiteY888" fmla="*/ 1647747 h 6858000"/>
              <a:gd name="connsiteX889" fmla="*/ 5842751 w 7467600"/>
              <a:gd name="connsiteY889" fmla="*/ 1816112 h 6858000"/>
              <a:gd name="connsiteX890" fmla="*/ 5847424 w 7467600"/>
              <a:gd name="connsiteY890" fmla="*/ 1815776 h 6858000"/>
              <a:gd name="connsiteX891" fmla="*/ 6399821 w 7467600"/>
              <a:gd name="connsiteY891" fmla="*/ 2344799 h 6858000"/>
              <a:gd name="connsiteX892" fmla="*/ 6323232 w 7467600"/>
              <a:gd name="connsiteY892" fmla="*/ 2389634 h 6858000"/>
              <a:gd name="connsiteX893" fmla="*/ 5942958 w 7467600"/>
              <a:gd name="connsiteY893" fmla="*/ 2077708 h 6858000"/>
              <a:gd name="connsiteX894" fmla="*/ 5921559 w 7467600"/>
              <a:gd name="connsiteY894" fmla="*/ 2378596 h 6858000"/>
              <a:gd name="connsiteX895" fmla="*/ 5817651 w 7467600"/>
              <a:gd name="connsiteY895" fmla="*/ 3023919 h 6858000"/>
              <a:gd name="connsiteX896" fmla="*/ 5729634 w 7467600"/>
              <a:gd name="connsiteY896" fmla="*/ 3051849 h 6858000"/>
              <a:gd name="connsiteX897" fmla="*/ 5611018 w 7467600"/>
              <a:gd name="connsiteY897" fmla="*/ 2316769 h 6858000"/>
              <a:gd name="connsiteX898" fmla="*/ 5687608 w 7467600"/>
              <a:gd name="connsiteY898" fmla="*/ 2039972 h 6858000"/>
              <a:gd name="connsiteX899" fmla="*/ 5657554 w 7467600"/>
              <a:gd name="connsiteY899" fmla="*/ 1576445 h 6858000"/>
              <a:gd name="connsiteX900" fmla="*/ 5150475 w 7467600"/>
              <a:gd name="connsiteY900" fmla="*/ 1274012 h 6858000"/>
              <a:gd name="connsiteX901" fmla="*/ 5349142 w 7467600"/>
              <a:gd name="connsiteY901" fmla="*/ 2204405 h 6858000"/>
              <a:gd name="connsiteX902" fmla="*/ 5262214 w 7467600"/>
              <a:gd name="connsiteY902" fmla="*/ 2233836 h 6858000"/>
              <a:gd name="connsiteX903" fmla="*/ 4981539 w 7467600"/>
              <a:gd name="connsiteY903" fmla="*/ 1542201 h 6858000"/>
              <a:gd name="connsiteX904" fmla="*/ 4958461 w 7467600"/>
              <a:gd name="connsiteY904" fmla="*/ 1136957 h 6858000"/>
              <a:gd name="connsiteX905" fmla="*/ 4655015 w 7467600"/>
              <a:gd name="connsiteY905" fmla="*/ 891426 h 6858000"/>
              <a:gd name="connsiteX906" fmla="*/ 4348002 w 7467600"/>
              <a:gd name="connsiteY906" fmla="*/ 2205895 h 6858000"/>
              <a:gd name="connsiteX907" fmla="*/ 4262250 w 7467600"/>
              <a:gd name="connsiteY907" fmla="*/ 2219972 h 6858000"/>
              <a:gd name="connsiteX908" fmla="*/ 4550611 w 7467600"/>
              <a:gd name="connsiteY908" fmla="*/ 817540 h 6858000"/>
              <a:gd name="connsiteX909" fmla="*/ 4564418 w 7467600"/>
              <a:gd name="connsiteY909" fmla="*/ 808293 h 6858000"/>
              <a:gd name="connsiteX910" fmla="*/ 4266388 w 7467600"/>
              <a:gd name="connsiteY910" fmla="*/ 500083 h 6858000"/>
              <a:gd name="connsiteX911" fmla="*/ 4032842 w 7467600"/>
              <a:gd name="connsiteY911" fmla="*/ 211809 h 6858000"/>
              <a:gd name="connsiteX912" fmla="*/ 3882765 w 7467600"/>
              <a:gd name="connsiteY912" fmla="*/ 0 h 6858000"/>
              <a:gd name="connsiteX913" fmla="*/ 3721337 w 7467600"/>
              <a:gd name="connsiteY913" fmla="*/ 0 h 6858000"/>
              <a:gd name="connsiteX914" fmla="*/ 3797544 w 7467600"/>
              <a:gd name="connsiteY914" fmla="*/ 0 h 6858000"/>
              <a:gd name="connsiteX915" fmla="*/ 3775734 w 7467600"/>
              <a:gd name="connsiteY915" fmla="*/ 95131 h 6858000"/>
              <a:gd name="connsiteX916" fmla="*/ 3724807 w 7467600"/>
              <a:gd name="connsiteY916" fmla="*/ 272257 h 6858000"/>
              <a:gd name="connsiteX917" fmla="*/ 3726844 w 7467600"/>
              <a:gd name="connsiteY917" fmla="*/ 282988 h 6858000"/>
              <a:gd name="connsiteX918" fmla="*/ 3742664 w 7467600"/>
              <a:gd name="connsiteY918" fmla="*/ 279918 h 6858000"/>
              <a:gd name="connsiteX919" fmla="*/ 4103910 w 7467600"/>
              <a:gd name="connsiteY919" fmla="*/ 1161917 h 6858000"/>
              <a:gd name="connsiteX920" fmla="*/ 4020269 w 7467600"/>
              <a:gd name="connsiteY920" fmla="*/ 1200406 h 6858000"/>
              <a:gd name="connsiteX921" fmla="*/ 3674882 w 7467600"/>
              <a:gd name="connsiteY921" fmla="*/ 488524 h 6858000"/>
              <a:gd name="connsiteX922" fmla="*/ 3132682 w 7467600"/>
              <a:gd name="connsiteY922" fmla="*/ 1072284 h 6858000"/>
              <a:gd name="connsiteX923" fmla="*/ 2716346 w 7467600"/>
              <a:gd name="connsiteY923" fmla="*/ 1276376 h 6858000"/>
              <a:gd name="connsiteX924" fmla="*/ 2716772 w 7467600"/>
              <a:gd name="connsiteY924" fmla="*/ 1255462 h 6858000"/>
              <a:gd name="connsiteX925" fmla="*/ 3471096 w 7467600"/>
              <a:gd name="connsiteY925" fmla="*/ 437072 h 6858000"/>
              <a:gd name="connsiteX926" fmla="*/ 3639057 w 7467600"/>
              <a:gd name="connsiteY926" fmla="*/ 286334 h 6858000"/>
              <a:gd name="connsiteX927" fmla="*/ 3640309 w 7467600"/>
              <a:gd name="connsiteY927" fmla="*/ 284664 h 6858000"/>
              <a:gd name="connsiteX928" fmla="*/ 3646022 w 7467600"/>
              <a:gd name="connsiteY928" fmla="*/ 276711 h 6858000"/>
              <a:gd name="connsiteX929" fmla="*/ 3707943 w 7467600"/>
              <a:gd name="connsiteY929" fmla="*/ 65958 h 6858000"/>
              <a:gd name="connsiteX930" fmla="*/ 3721337 w 7467600"/>
              <a:gd name="connsiteY930" fmla="*/ 0 h 6858000"/>
              <a:gd name="connsiteX931" fmla="*/ 2867960 w 7467600"/>
              <a:gd name="connsiteY931" fmla="*/ 0 h 6858000"/>
              <a:gd name="connsiteX932" fmla="*/ 2926351 w 7467600"/>
              <a:gd name="connsiteY932" fmla="*/ 0 h 6858000"/>
              <a:gd name="connsiteX933" fmla="*/ 2902823 w 7467600"/>
              <a:gd name="connsiteY933" fmla="*/ 262929 h 6858000"/>
              <a:gd name="connsiteX934" fmla="*/ 2940663 w 7467600"/>
              <a:gd name="connsiteY934" fmla="*/ 140884 h 6858000"/>
              <a:gd name="connsiteX935" fmla="*/ 2947039 w 7467600"/>
              <a:gd name="connsiteY935" fmla="*/ 122524 h 6858000"/>
              <a:gd name="connsiteX936" fmla="*/ 2984316 w 7467600"/>
              <a:gd name="connsiteY936" fmla="*/ 0 h 6858000"/>
              <a:gd name="connsiteX937" fmla="*/ 3016114 w 7467600"/>
              <a:gd name="connsiteY937" fmla="*/ 0 h 6858000"/>
              <a:gd name="connsiteX938" fmla="*/ 2979949 w 7467600"/>
              <a:gd name="connsiteY938" fmla="*/ 119274 h 6858000"/>
              <a:gd name="connsiteX939" fmla="*/ 3023879 w 7467600"/>
              <a:gd name="connsiteY939" fmla="*/ 0 h 6858000"/>
              <a:gd name="connsiteX940" fmla="*/ 3105400 w 7467600"/>
              <a:gd name="connsiteY940" fmla="*/ 0 h 6858000"/>
              <a:gd name="connsiteX941" fmla="*/ 3094669 w 7467600"/>
              <a:gd name="connsiteY941" fmla="*/ 30308 h 6858000"/>
              <a:gd name="connsiteX942" fmla="*/ 2901945 w 7467600"/>
              <a:gd name="connsiteY942" fmla="*/ 466538 h 6858000"/>
              <a:gd name="connsiteX943" fmla="*/ 2815209 w 7467600"/>
              <a:gd name="connsiteY943" fmla="*/ 497361 h 6858000"/>
              <a:gd name="connsiteX944" fmla="*/ 2844845 w 7467600"/>
              <a:gd name="connsiteY944" fmla="*/ 127638 h 6858000"/>
              <a:gd name="connsiteX945" fmla="*/ 2867960 w 7467600"/>
              <a:gd name="connsiteY945" fmla="*/ 0 h 6858000"/>
              <a:gd name="connsiteX946" fmla="*/ 1057230 w 7467600"/>
              <a:gd name="connsiteY946" fmla="*/ 0 h 6858000"/>
              <a:gd name="connsiteX947" fmla="*/ 1111003 w 7467600"/>
              <a:gd name="connsiteY947" fmla="*/ 0 h 6858000"/>
              <a:gd name="connsiteX948" fmla="*/ 1125553 w 7467600"/>
              <a:gd name="connsiteY948" fmla="*/ 52588 h 6858000"/>
              <a:gd name="connsiteX949" fmla="*/ 1304276 w 7467600"/>
              <a:gd name="connsiteY949" fmla="*/ 476275 h 6858000"/>
              <a:gd name="connsiteX950" fmla="*/ 1492066 w 7467600"/>
              <a:gd name="connsiteY950" fmla="*/ 886333 h 6858000"/>
              <a:gd name="connsiteX951" fmla="*/ 1423698 w 7467600"/>
              <a:gd name="connsiteY951" fmla="*/ 710817 h 6858000"/>
              <a:gd name="connsiteX952" fmla="*/ 1357609 w 7467600"/>
              <a:gd name="connsiteY952" fmla="*/ 532892 h 6858000"/>
              <a:gd name="connsiteX953" fmla="*/ 1309550 w 7467600"/>
              <a:gd name="connsiteY953" fmla="*/ 374031 h 6858000"/>
              <a:gd name="connsiteX954" fmla="*/ 1193673 w 7467600"/>
              <a:gd name="connsiteY954" fmla="*/ 49533 h 6858000"/>
              <a:gd name="connsiteX955" fmla="*/ 1164391 w 7467600"/>
              <a:gd name="connsiteY955" fmla="*/ 0 h 6858000"/>
              <a:gd name="connsiteX956" fmla="*/ 1200666 w 7467600"/>
              <a:gd name="connsiteY956" fmla="*/ 0 h 6858000"/>
              <a:gd name="connsiteX957" fmla="*/ 1223408 w 7467600"/>
              <a:gd name="connsiteY957" fmla="*/ 38996 h 6858000"/>
              <a:gd name="connsiteX958" fmla="*/ 1339635 w 7467600"/>
              <a:gd name="connsiteY958" fmla="*/ 365517 h 6858000"/>
              <a:gd name="connsiteX959" fmla="*/ 1387469 w 7467600"/>
              <a:gd name="connsiteY959" fmla="*/ 523079 h 6858000"/>
              <a:gd name="connsiteX960" fmla="*/ 1452685 w 7467600"/>
              <a:gd name="connsiteY960" fmla="*/ 699806 h 6858000"/>
              <a:gd name="connsiteX961" fmla="*/ 1492092 w 7467600"/>
              <a:gd name="connsiteY961" fmla="*/ 800424 h 6858000"/>
              <a:gd name="connsiteX962" fmla="*/ 1455302 w 7467600"/>
              <a:gd name="connsiteY962" fmla="*/ 632913 h 6858000"/>
              <a:gd name="connsiteX963" fmla="*/ 1222336 w 7467600"/>
              <a:gd name="connsiteY963" fmla="*/ 9480 h 6858000"/>
              <a:gd name="connsiteX964" fmla="*/ 1214634 w 7467600"/>
              <a:gd name="connsiteY964" fmla="*/ 0 h 6858000"/>
              <a:gd name="connsiteX965" fmla="*/ 1289827 w 7467600"/>
              <a:gd name="connsiteY965" fmla="*/ 0 h 6858000"/>
              <a:gd name="connsiteX966" fmla="*/ 1321076 w 7467600"/>
              <a:gd name="connsiteY966" fmla="*/ 59722 h 6858000"/>
              <a:gd name="connsiteX967" fmla="*/ 1512579 w 7467600"/>
              <a:gd name="connsiteY967" fmla="*/ 626441 h 6858000"/>
              <a:gd name="connsiteX968" fmla="*/ 1506076 w 7467600"/>
              <a:gd name="connsiteY968" fmla="*/ 1089289 h 6858000"/>
              <a:gd name="connsiteX969" fmla="*/ 1486346 w 7467600"/>
              <a:gd name="connsiteY969" fmla="*/ 1079919 h 6858000"/>
              <a:gd name="connsiteX970" fmla="*/ 1070511 w 7467600"/>
              <a:gd name="connsiteY970" fmla="*/ 48609 h 6858000"/>
              <a:gd name="connsiteX971" fmla="*/ 1057230 w 7467600"/>
              <a:gd name="connsiteY971" fmla="*/ 0 h 6858000"/>
              <a:gd name="connsiteX972" fmla="*/ 43151 w 7467600"/>
              <a:gd name="connsiteY972" fmla="*/ 0 h 6858000"/>
              <a:gd name="connsiteX973" fmla="*/ 95283 w 7467600"/>
              <a:gd name="connsiteY973" fmla="*/ 0 h 6858000"/>
              <a:gd name="connsiteX974" fmla="*/ 300708 w 7467600"/>
              <a:gd name="connsiteY974" fmla="*/ 154571 h 6858000"/>
              <a:gd name="connsiteX975" fmla="*/ 530414 w 7467600"/>
              <a:gd name="connsiteY975" fmla="*/ 354673 h 6858000"/>
              <a:gd name="connsiteX976" fmla="*/ 333785 w 7467600"/>
              <a:gd name="connsiteY976" fmla="*/ 161564 h 6858000"/>
              <a:gd name="connsiteX977" fmla="*/ 147005 w 7467600"/>
              <a:gd name="connsiteY977" fmla="*/ 0 h 6858000"/>
              <a:gd name="connsiteX978" fmla="*/ 272509 w 7467600"/>
              <a:gd name="connsiteY978" fmla="*/ 0 h 6858000"/>
              <a:gd name="connsiteX979" fmla="*/ 326276 w 7467600"/>
              <a:gd name="connsiteY979" fmla="*/ 45847 h 6858000"/>
              <a:gd name="connsiteX980" fmla="*/ 823759 w 7467600"/>
              <a:gd name="connsiteY980" fmla="*/ 574145 h 6858000"/>
              <a:gd name="connsiteX981" fmla="*/ 811254 w 7467600"/>
              <a:gd name="connsiteY981" fmla="*/ 665546 h 6858000"/>
              <a:gd name="connsiteX982" fmla="*/ 154042 w 7467600"/>
              <a:gd name="connsiteY982" fmla="*/ 261522 h 6858000"/>
              <a:gd name="connsiteX983" fmla="*/ 13550 w 7467600"/>
              <a:gd name="connsiteY983" fmla="*/ 158423 h 6858000"/>
              <a:gd name="connsiteX984" fmla="*/ 0 w 7467600"/>
              <a:gd name="connsiteY984" fmla="*/ 146618 h 6858000"/>
              <a:gd name="connsiteX985" fmla="*/ 0 w 7467600"/>
              <a:gd name="connsiteY985" fmla="*/ 59161 h 6858000"/>
              <a:gd name="connsiteX986" fmla="*/ 45427 w 7467600"/>
              <a:gd name="connsiteY986" fmla="*/ 101078 h 6858000"/>
              <a:gd name="connsiteX987" fmla="*/ 630103 w 7467600"/>
              <a:gd name="connsiteY987" fmla="*/ 485885 h 6858000"/>
              <a:gd name="connsiteX988" fmla="*/ 532040 w 7467600"/>
              <a:gd name="connsiteY988" fmla="*/ 399359 h 6858000"/>
              <a:gd name="connsiteX989" fmla="*/ 517618 w 7467600"/>
              <a:gd name="connsiteY989" fmla="*/ 385726 h 6858000"/>
              <a:gd name="connsiteX990" fmla="*/ 285074 w 7467600"/>
              <a:gd name="connsiteY990" fmla="*/ 182755 h 6858000"/>
              <a:gd name="connsiteX991" fmla="*/ 43151 w 7467600"/>
              <a:gd name="connsiteY99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12201 w 7467600"/>
              <a:gd name="connsiteY134" fmla="*/ 5128278 h 6858000"/>
              <a:gd name="connsiteX135" fmla="*/ 1903353 w 7467600"/>
              <a:gd name="connsiteY135" fmla="*/ 5044827 h 6858000"/>
              <a:gd name="connsiteX136" fmla="*/ 1936931 w 7467600"/>
              <a:gd name="connsiteY136" fmla="*/ 5093954 h 6858000"/>
              <a:gd name="connsiteX137" fmla="*/ 2195868 w 7467600"/>
              <a:gd name="connsiteY137" fmla="*/ 5396574 h 6858000"/>
              <a:gd name="connsiteX138" fmla="*/ 2088852 w 7467600"/>
              <a:gd name="connsiteY138" fmla="*/ 5166123 h 6858000"/>
              <a:gd name="connsiteX139" fmla="*/ 1958241 w 7467600"/>
              <a:gd name="connsiteY139" fmla="*/ 5067955 h 6858000"/>
              <a:gd name="connsiteX140" fmla="*/ 1903353 w 7467600"/>
              <a:gd name="connsiteY140" fmla="*/ 5044827 h 6858000"/>
              <a:gd name="connsiteX141" fmla="*/ 1979378 w 7467600"/>
              <a:gd name="connsiteY141" fmla="*/ 4769504 h 6858000"/>
              <a:gd name="connsiteX142" fmla="*/ 2882120 w 7467600"/>
              <a:gd name="connsiteY142" fmla="*/ 5064547 h 6858000"/>
              <a:gd name="connsiteX143" fmla="*/ 2793103 w 7467600"/>
              <a:gd name="connsiteY143" fmla="*/ 5039699 h 6858000"/>
              <a:gd name="connsiteX144" fmla="*/ 2770041 w 7467600"/>
              <a:gd name="connsiteY144" fmla="*/ 5033634 h 6858000"/>
              <a:gd name="connsiteX145" fmla="*/ 1979378 w 7467600"/>
              <a:gd name="connsiteY145" fmla="*/ 4769504 h 6858000"/>
              <a:gd name="connsiteX146" fmla="*/ 1927410 w 7467600"/>
              <a:gd name="connsiteY146" fmla="*/ 4716164 h 6858000"/>
              <a:gd name="connsiteX147" fmla="*/ 1959587 w 7467600"/>
              <a:gd name="connsiteY147" fmla="*/ 4728849 h 6858000"/>
              <a:gd name="connsiteX148" fmla="*/ 2777707 w 7467600"/>
              <a:gd name="connsiteY148" fmla="*/ 5003991 h 6858000"/>
              <a:gd name="connsiteX149" fmla="*/ 2800768 w 7467600"/>
              <a:gd name="connsiteY149" fmla="*/ 5010056 h 6858000"/>
              <a:gd name="connsiteX150" fmla="*/ 2879408 w 7467600"/>
              <a:gd name="connsiteY150" fmla="*/ 5031590 h 6858000"/>
              <a:gd name="connsiteX151" fmla="*/ 2862295 w 7467600"/>
              <a:gd name="connsiteY151" fmla="*/ 5022958 h 6858000"/>
              <a:gd name="connsiteX152" fmla="*/ 2813343 w 7467600"/>
              <a:gd name="connsiteY152" fmla="*/ 4998369 h 6858000"/>
              <a:gd name="connsiteX153" fmla="*/ 2646245 w 7467600"/>
              <a:gd name="connsiteY153" fmla="*/ 4930999 h 6858000"/>
              <a:gd name="connsiteX154" fmla="*/ 1999243 w 7467600"/>
              <a:gd name="connsiteY154" fmla="*/ 4730524 h 6858000"/>
              <a:gd name="connsiteX155" fmla="*/ 1979527 w 7467600"/>
              <a:gd name="connsiteY155" fmla="*/ 4726651 h 6858000"/>
              <a:gd name="connsiteX156" fmla="*/ 1927410 w 7467600"/>
              <a:gd name="connsiteY156" fmla="*/ 4716164 h 6858000"/>
              <a:gd name="connsiteX157" fmla="*/ 1997014 w 7467600"/>
              <a:gd name="connsiteY157" fmla="*/ 4698007 h 6858000"/>
              <a:gd name="connsiteX158" fmla="*/ 2005458 w 7467600"/>
              <a:gd name="connsiteY158" fmla="*/ 4699540 h 6858000"/>
              <a:gd name="connsiteX159" fmla="*/ 2657186 w 7467600"/>
              <a:gd name="connsiteY159" fmla="*/ 4901687 h 6858000"/>
              <a:gd name="connsiteX160" fmla="*/ 2826662 w 7467600"/>
              <a:gd name="connsiteY160" fmla="*/ 4970362 h 6858000"/>
              <a:gd name="connsiteX161" fmla="*/ 2876100 w 7467600"/>
              <a:gd name="connsiteY161" fmla="*/ 4995397 h 6858000"/>
              <a:gd name="connsiteX162" fmla="*/ 3042600 w 7467600"/>
              <a:gd name="connsiteY162" fmla="*/ 5059532 h 6858000"/>
              <a:gd name="connsiteX163" fmla="*/ 1997014 w 7467600"/>
              <a:gd name="connsiteY163" fmla="*/ 4698007 h 6858000"/>
              <a:gd name="connsiteX164" fmla="*/ 2305292 w 7467600"/>
              <a:gd name="connsiteY164" fmla="*/ 4219492 h 6858000"/>
              <a:gd name="connsiteX165" fmla="*/ 3360922 w 7467600"/>
              <a:gd name="connsiteY165" fmla="*/ 4529373 h 6858000"/>
              <a:gd name="connsiteX166" fmla="*/ 3492420 w 7467600"/>
              <a:gd name="connsiteY166" fmla="*/ 4510145 h 6858000"/>
              <a:gd name="connsiteX167" fmla="*/ 3364086 w 7467600"/>
              <a:gd name="connsiteY167" fmla="*/ 4480340 h 6858000"/>
              <a:gd name="connsiteX168" fmla="*/ 3225818 w 7467600"/>
              <a:gd name="connsiteY168" fmla="*/ 4411822 h 6858000"/>
              <a:gd name="connsiteX169" fmla="*/ 3129696 w 7467600"/>
              <a:gd name="connsiteY169" fmla="*/ 4360704 h 6858000"/>
              <a:gd name="connsiteX170" fmla="*/ 2814545 w 7467600"/>
              <a:gd name="connsiteY170" fmla="*/ 4282955 h 6858000"/>
              <a:gd name="connsiteX171" fmla="*/ 2305292 w 7467600"/>
              <a:gd name="connsiteY171" fmla="*/ 4219492 h 6858000"/>
              <a:gd name="connsiteX172" fmla="*/ 2626982 w 7467600"/>
              <a:gd name="connsiteY172" fmla="*/ 4206450 h 6858000"/>
              <a:gd name="connsiteX173" fmla="*/ 2490617 w 7467600"/>
              <a:gd name="connsiteY173" fmla="*/ 4206951 h 6858000"/>
              <a:gd name="connsiteX174" fmla="*/ 2819869 w 7467600"/>
              <a:gd name="connsiteY174" fmla="*/ 4252936 h 6858000"/>
              <a:gd name="connsiteX175" fmla="*/ 3143018 w 7467600"/>
              <a:gd name="connsiteY175" fmla="*/ 4332698 h 6858000"/>
              <a:gd name="connsiteX176" fmla="*/ 3241520 w 7467600"/>
              <a:gd name="connsiteY176" fmla="*/ 4385112 h 6858000"/>
              <a:gd name="connsiteX177" fmla="*/ 3374575 w 7467600"/>
              <a:gd name="connsiteY177" fmla="*/ 4451517 h 6858000"/>
              <a:gd name="connsiteX178" fmla="*/ 3505221 w 7467600"/>
              <a:gd name="connsiteY178" fmla="*/ 4480757 h 6858000"/>
              <a:gd name="connsiteX179" fmla="*/ 2626982 w 7467600"/>
              <a:gd name="connsiteY179" fmla="*/ 4206450 h 6858000"/>
              <a:gd name="connsiteX180" fmla="*/ 1310106 w 7467600"/>
              <a:gd name="connsiteY180" fmla="*/ 3943217 h 6858000"/>
              <a:gd name="connsiteX181" fmla="*/ 854994 w 7467600"/>
              <a:gd name="connsiteY181" fmla="*/ 4399136 h 6858000"/>
              <a:gd name="connsiteX182" fmla="*/ 742462 w 7467600"/>
              <a:gd name="connsiteY182" fmla="*/ 4594648 h 6858000"/>
              <a:gd name="connsiteX183" fmla="*/ 820602 w 7467600"/>
              <a:gd name="connsiteY183" fmla="*/ 4485915 h 6858000"/>
              <a:gd name="connsiteX184" fmla="*/ 878295 w 7467600"/>
              <a:gd name="connsiteY184" fmla="*/ 4403594 h 6858000"/>
              <a:gd name="connsiteX185" fmla="*/ 1240607 w 7467600"/>
              <a:gd name="connsiteY185" fmla="*/ 4010401 h 6858000"/>
              <a:gd name="connsiteX186" fmla="*/ 1310106 w 7467600"/>
              <a:gd name="connsiteY186" fmla="*/ 3943217 h 6858000"/>
              <a:gd name="connsiteX187" fmla="*/ 1423113 w 7467600"/>
              <a:gd name="connsiteY187" fmla="*/ 3874565 h 6858000"/>
              <a:gd name="connsiteX188" fmla="*/ 1260565 w 7467600"/>
              <a:gd name="connsiteY188" fmla="*/ 4031982 h 6858000"/>
              <a:gd name="connsiteX189" fmla="*/ 901900 w 7467600"/>
              <a:gd name="connsiteY189" fmla="*/ 4421236 h 6858000"/>
              <a:gd name="connsiteX190" fmla="*/ 845044 w 7467600"/>
              <a:gd name="connsiteY190" fmla="*/ 4502436 h 6858000"/>
              <a:gd name="connsiteX191" fmla="*/ 685926 w 7467600"/>
              <a:gd name="connsiteY191" fmla="*/ 4703069 h 6858000"/>
              <a:gd name="connsiteX192" fmla="*/ 684248 w 7467600"/>
              <a:gd name="connsiteY192" fmla="*/ 4706721 h 6858000"/>
              <a:gd name="connsiteX193" fmla="*/ 1423113 w 7467600"/>
              <a:gd name="connsiteY193" fmla="*/ 3874565 h 6858000"/>
              <a:gd name="connsiteX194" fmla="*/ 3316479 w 7467600"/>
              <a:gd name="connsiteY194" fmla="*/ 3872136 h 6858000"/>
              <a:gd name="connsiteX195" fmla="*/ 3546806 w 7467600"/>
              <a:gd name="connsiteY195" fmla="*/ 4356139 h 6858000"/>
              <a:gd name="connsiteX196" fmla="*/ 3364433 w 7467600"/>
              <a:gd name="connsiteY196" fmla="*/ 3953121 h 6858000"/>
              <a:gd name="connsiteX197" fmla="*/ 3316479 w 7467600"/>
              <a:gd name="connsiteY197" fmla="*/ 3872136 h 6858000"/>
              <a:gd name="connsiteX198" fmla="*/ 3291335 w 7467600"/>
              <a:gd name="connsiteY198" fmla="*/ 3767420 h 6858000"/>
              <a:gd name="connsiteX199" fmla="*/ 3390805 w 7467600"/>
              <a:gd name="connsiteY199" fmla="*/ 3937163 h 6858000"/>
              <a:gd name="connsiteX200" fmla="*/ 3579062 w 7467600"/>
              <a:gd name="connsiteY200" fmla="*/ 4359040 h 6858000"/>
              <a:gd name="connsiteX201" fmla="*/ 3467355 w 7467600"/>
              <a:gd name="connsiteY201" fmla="*/ 3988130 h 6858000"/>
              <a:gd name="connsiteX202" fmla="*/ 3310753 w 7467600"/>
              <a:gd name="connsiteY202" fmla="*/ 3787140 h 6858000"/>
              <a:gd name="connsiteX203" fmla="*/ 3291335 w 7467600"/>
              <a:gd name="connsiteY203" fmla="*/ 3767420 h 6858000"/>
              <a:gd name="connsiteX204" fmla="*/ 1635889 w 7467600"/>
              <a:gd name="connsiteY204" fmla="*/ 3709494 h 6858000"/>
              <a:gd name="connsiteX205" fmla="*/ 1634800 w 7467600"/>
              <a:gd name="connsiteY205" fmla="*/ 3731111 h 6858000"/>
              <a:gd name="connsiteX206" fmla="*/ 1635889 w 7467600"/>
              <a:gd name="connsiteY206" fmla="*/ 3709494 h 6858000"/>
              <a:gd name="connsiteX207" fmla="*/ 1510397 w 7467600"/>
              <a:gd name="connsiteY207" fmla="*/ 3684705 h 6858000"/>
              <a:gd name="connsiteX208" fmla="*/ 1146550 w 7467600"/>
              <a:gd name="connsiteY208" fmla="*/ 3802012 h 6858000"/>
              <a:gd name="connsiteX209" fmla="*/ 698834 w 7467600"/>
              <a:gd name="connsiteY209" fmla="*/ 3952272 h 6858000"/>
              <a:gd name="connsiteX210" fmla="*/ 34256 w 7467600"/>
              <a:gd name="connsiteY210" fmla="*/ 4347603 h 6858000"/>
              <a:gd name="connsiteX211" fmla="*/ 527241 w 7467600"/>
              <a:gd name="connsiteY211" fmla="*/ 4065078 h 6858000"/>
              <a:gd name="connsiteX212" fmla="*/ 1510397 w 7467600"/>
              <a:gd name="connsiteY212" fmla="*/ 3684705 h 6858000"/>
              <a:gd name="connsiteX213" fmla="*/ 1313114 w 7467600"/>
              <a:gd name="connsiteY213" fmla="*/ 3655216 h 6858000"/>
              <a:gd name="connsiteX214" fmla="*/ 1109304 w 7467600"/>
              <a:gd name="connsiteY214" fmla="*/ 3669030 h 6858000"/>
              <a:gd name="connsiteX215" fmla="*/ 8129 w 7467600"/>
              <a:gd name="connsiteY215" fmla="*/ 4330519 h 6858000"/>
              <a:gd name="connsiteX216" fmla="*/ 687572 w 7467600"/>
              <a:gd name="connsiteY216" fmla="*/ 3925629 h 6858000"/>
              <a:gd name="connsiteX217" fmla="*/ 1138365 w 7467600"/>
              <a:gd name="connsiteY217" fmla="*/ 3774515 h 6858000"/>
              <a:gd name="connsiteX218" fmla="*/ 1505579 w 7467600"/>
              <a:gd name="connsiteY218" fmla="*/ 3655526 h 6858000"/>
              <a:gd name="connsiteX219" fmla="*/ 1313114 w 7467600"/>
              <a:gd name="connsiteY219" fmla="*/ 3655216 h 6858000"/>
              <a:gd name="connsiteX220" fmla="*/ 3655073 w 7467600"/>
              <a:gd name="connsiteY220" fmla="*/ 3650884 h 6858000"/>
              <a:gd name="connsiteX221" fmla="*/ 3989938 w 7467600"/>
              <a:gd name="connsiteY221" fmla="*/ 3991685 h 6858000"/>
              <a:gd name="connsiteX222" fmla="*/ 4393907 w 7467600"/>
              <a:gd name="connsiteY222" fmla="*/ 4261258 h 6858000"/>
              <a:gd name="connsiteX223" fmla="*/ 4648051 w 7467600"/>
              <a:gd name="connsiteY223" fmla="*/ 4374051 h 6858000"/>
              <a:gd name="connsiteX224" fmla="*/ 4383389 w 7467600"/>
              <a:gd name="connsiteY224" fmla="*/ 4184369 h 6858000"/>
              <a:gd name="connsiteX225" fmla="*/ 4165508 w 7467600"/>
              <a:gd name="connsiteY225" fmla="*/ 4035196 h 6858000"/>
              <a:gd name="connsiteX226" fmla="*/ 4068162 w 7467600"/>
              <a:gd name="connsiteY226" fmla="*/ 3953394 h 6858000"/>
              <a:gd name="connsiteX227" fmla="*/ 3981416 w 7467600"/>
              <a:gd name="connsiteY227" fmla="*/ 3880482 h 6858000"/>
              <a:gd name="connsiteX228" fmla="*/ 3800147 w 7467600"/>
              <a:gd name="connsiteY228" fmla="*/ 3749872 h 6858000"/>
              <a:gd name="connsiteX229" fmla="*/ 3655073 w 7467600"/>
              <a:gd name="connsiteY229" fmla="*/ 3650884 h 6858000"/>
              <a:gd name="connsiteX230" fmla="*/ 3670252 w 7467600"/>
              <a:gd name="connsiteY230" fmla="*/ 3622798 h 6858000"/>
              <a:gd name="connsiteX231" fmla="*/ 3817258 w 7467600"/>
              <a:gd name="connsiteY231" fmla="*/ 3723577 h 6858000"/>
              <a:gd name="connsiteX232" fmla="*/ 4000461 w 7467600"/>
              <a:gd name="connsiteY232" fmla="*/ 3855966 h 6858000"/>
              <a:gd name="connsiteX233" fmla="*/ 4088180 w 7467600"/>
              <a:gd name="connsiteY233" fmla="*/ 3929774 h 6858000"/>
              <a:gd name="connsiteX234" fmla="*/ 4184555 w 7467600"/>
              <a:gd name="connsiteY234" fmla="*/ 4010683 h 6858000"/>
              <a:gd name="connsiteX235" fmla="*/ 4399563 w 7467600"/>
              <a:gd name="connsiteY235" fmla="*/ 4158106 h 6858000"/>
              <a:gd name="connsiteX236" fmla="*/ 4684469 w 7467600"/>
              <a:gd name="connsiteY236" fmla="*/ 4364680 h 6858000"/>
              <a:gd name="connsiteX237" fmla="*/ 4690271 w 7467600"/>
              <a:gd name="connsiteY237" fmla="*/ 4370034 h 6858000"/>
              <a:gd name="connsiteX238" fmla="*/ 4136093 w 7467600"/>
              <a:gd name="connsiteY238" fmla="*/ 3858466 h 6858000"/>
              <a:gd name="connsiteX239" fmla="*/ 3670252 w 7467600"/>
              <a:gd name="connsiteY239" fmla="*/ 3622798 h 6858000"/>
              <a:gd name="connsiteX240" fmla="*/ 4440129 w 7467600"/>
              <a:gd name="connsiteY240" fmla="*/ 3448571 h 6858000"/>
              <a:gd name="connsiteX241" fmla="*/ 4856525 w 7467600"/>
              <a:gd name="connsiteY241" fmla="*/ 3915351 h 6858000"/>
              <a:gd name="connsiteX242" fmla="*/ 5059055 w 7467600"/>
              <a:gd name="connsiteY242" fmla="*/ 4108918 h 6858000"/>
              <a:gd name="connsiteX243" fmla="*/ 5290070 w 7467600"/>
              <a:gd name="connsiteY243" fmla="*/ 4263619 h 6858000"/>
              <a:gd name="connsiteX244" fmla="*/ 4834991 w 7467600"/>
              <a:gd name="connsiteY244" fmla="*/ 3830985 h 6858000"/>
              <a:gd name="connsiteX245" fmla="*/ 4440129 w 7467600"/>
              <a:gd name="connsiteY245" fmla="*/ 3448571 h 6858000"/>
              <a:gd name="connsiteX246" fmla="*/ 4441737 w 7467600"/>
              <a:gd name="connsiteY246" fmla="*/ 3399734 h 6858000"/>
              <a:gd name="connsiteX247" fmla="*/ 4431236 w 7467600"/>
              <a:gd name="connsiteY247" fmla="*/ 3400954 h 6858000"/>
              <a:gd name="connsiteX248" fmla="*/ 4557150 w 7467600"/>
              <a:gd name="connsiteY248" fmla="*/ 3510023 h 6858000"/>
              <a:gd name="connsiteX249" fmla="*/ 4856936 w 7467600"/>
              <a:gd name="connsiteY249" fmla="*/ 3809146 h 6858000"/>
              <a:gd name="connsiteX250" fmla="*/ 5111996 w 7467600"/>
              <a:gd name="connsiteY250" fmla="*/ 4065759 h 6858000"/>
              <a:gd name="connsiteX251" fmla="*/ 5388878 w 7467600"/>
              <a:gd name="connsiteY251" fmla="*/ 4300185 h 6858000"/>
              <a:gd name="connsiteX252" fmla="*/ 5425556 w 7467600"/>
              <a:gd name="connsiteY252" fmla="*/ 4308967 h 6858000"/>
              <a:gd name="connsiteX253" fmla="*/ 4943646 w 7467600"/>
              <a:gd name="connsiteY253" fmla="*/ 3822916 h 6858000"/>
              <a:gd name="connsiteX254" fmla="*/ 4594837 w 7467600"/>
              <a:gd name="connsiteY254" fmla="*/ 3532274 h 6858000"/>
              <a:gd name="connsiteX255" fmla="*/ 4441737 w 7467600"/>
              <a:gd name="connsiteY255" fmla="*/ 3399734 h 6858000"/>
              <a:gd name="connsiteX256" fmla="*/ 5425834 w 7467600"/>
              <a:gd name="connsiteY256" fmla="*/ 3162785 h 6858000"/>
              <a:gd name="connsiteX257" fmla="*/ 5401644 w 7467600"/>
              <a:gd name="connsiteY257" fmla="*/ 3617847 h 6858000"/>
              <a:gd name="connsiteX258" fmla="*/ 5467256 w 7467600"/>
              <a:gd name="connsiteY258" fmla="*/ 4175494 h 6858000"/>
              <a:gd name="connsiteX259" fmla="*/ 5448069 w 7467600"/>
              <a:gd name="connsiteY259" fmla="*/ 3567554 h 6858000"/>
              <a:gd name="connsiteX260" fmla="*/ 5425834 w 7467600"/>
              <a:gd name="connsiteY260" fmla="*/ 3162785 h 6858000"/>
              <a:gd name="connsiteX261" fmla="*/ 1318687 w 7467600"/>
              <a:gd name="connsiteY261" fmla="*/ 3113840 h 6858000"/>
              <a:gd name="connsiteX262" fmla="*/ 1066793 w 7467600"/>
              <a:gd name="connsiteY262" fmla="*/ 3212171 h 6858000"/>
              <a:gd name="connsiteX263" fmla="*/ 993319 w 7467600"/>
              <a:gd name="connsiteY263" fmla="*/ 3247648 h 6858000"/>
              <a:gd name="connsiteX264" fmla="*/ 853081 w 7467600"/>
              <a:gd name="connsiteY264" fmla="*/ 3312410 h 6858000"/>
              <a:gd name="connsiteX265" fmla="*/ 805957 w 7467600"/>
              <a:gd name="connsiteY265" fmla="*/ 3330443 h 6858000"/>
              <a:gd name="connsiteX266" fmla="*/ 1318687 w 7467600"/>
              <a:gd name="connsiteY266" fmla="*/ 3113840 h 6858000"/>
              <a:gd name="connsiteX267" fmla="*/ 5453702 w 7467600"/>
              <a:gd name="connsiteY267" fmla="*/ 3090882 h 6858000"/>
              <a:gd name="connsiteX268" fmla="*/ 5480135 w 7467600"/>
              <a:gd name="connsiteY268" fmla="*/ 3565802 h 6858000"/>
              <a:gd name="connsiteX269" fmla="*/ 5499023 w 7467600"/>
              <a:gd name="connsiteY269" fmla="*/ 4166310 h 6858000"/>
              <a:gd name="connsiteX270" fmla="*/ 5547022 w 7467600"/>
              <a:gd name="connsiteY270" fmla="*/ 3607838 h 6858000"/>
              <a:gd name="connsiteX271" fmla="*/ 5515964 w 7467600"/>
              <a:gd name="connsiteY271" fmla="*/ 3378541 h 6858000"/>
              <a:gd name="connsiteX272" fmla="*/ 5453702 w 7467600"/>
              <a:gd name="connsiteY272" fmla="*/ 3090882 h 6858000"/>
              <a:gd name="connsiteX273" fmla="*/ 1238695 w 7467600"/>
              <a:gd name="connsiteY273" fmla="*/ 3076820 h 6858000"/>
              <a:gd name="connsiteX274" fmla="*/ 716371 w 7467600"/>
              <a:gd name="connsiteY274" fmla="*/ 3293249 h 6858000"/>
              <a:gd name="connsiteX275" fmla="*/ 579522 w 7467600"/>
              <a:gd name="connsiteY275" fmla="*/ 3371759 h 6858000"/>
              <a:gd name="connsiteX276" fmla="*/ 600288 w 7467600"/>
              <a:gd name="connsiteY276" fmla="*/ 3365555 h 6858000"/>
              <a:gd name="connsiteX277" fmla="*/ 840692 w 7467600"/>
              <a:gd name="connsiteY277" fmla="*/ 3284921 h 6858000"/>
              <a:gd name="connsiteX278" fmla="*/ 979248 w 7467600"/>
              <a:gd name="connsiteY278" fmla="*/ 3221003 h 6858000"/>
              <a:gd name="connsiteX279" fmla="*/ 1053282 w 7467600"/>
              <a:gd name="connsiteY279" fmla="*/ 3185247 h 6858000"/>
              <a:gd name="connsiteX280" fmla="*/ 1320603 w 7467600"/>
              <a:gd name="connsiteY280" fmla="*/ 3081281 h 6858000"/>
              <a:gd name="connsiteX281" fmla="*/ 1238695 w 7467600"/>
              <a:gd name="connsiteY281" fmla="*/ 3076820 h 6858000"/>
              <a:gd name="connsiteX282" fmla="*/ 5425627 w 7467600"/>
              <a:gd name="connsiteY282" fmla="*/ 2954192 h 6858000"/>
              <a:gd name="connsiteX283" fmla="*/ 5470770 w 7467600"/>
              <a:gd name="connsiteY283" fmla="*/ 3005435 h 6858000"/>
              <a:gd name="connsiteX284" fmla="*/ 5519779 w 7467600"/>
              <a:gd name="connsiteY284" fmla="*/ 4359223 h 6858000"/>
              <a:gd name="connsiteX285" fmla="*/ 5520293 w 7467600"/>
              <a:gd name="connsiteY285" fmla="*/ 4360602 h 6858000"/>
              <a:gd name="connsiteX286" fmla="*/ 5767221 w 7467600"/>
              <a:gd name="connsiteY286" fmla="*/ 4665564 h 6858000"/>
              <a:gd name="connsiteX287" fmla="*/ 6937169 w 7467600"/>
              <a:gd name="connsiteY287" fmla="*/ 4815941 h 6858000"/>
              <a:gd name="connsiteX288" fmla="*/ 6953922 w 7467600"/>
              <a:gd name="connsiteY288" fmla="*/ 4890068 h 6858000"/>
              <a:gd name="connsiteX289" fmla="*/ 6071359 w 7467600"/>
              <a:gd name="connsiteY289" fmla="*/ 4770770 h 6858000"/>
              <a:gd name="connsiteX290" fmla="*/ 6038839 w 7467600"/>
              <a:gd name="connsiteY290" fmla="*/ 4764474 h 6858000"/>
              <a:gd name="connsiteX291" fmla="*/ 6038706 w 7467600"/>
              <a:gd name="connsiteY291" fmla="*/ 4763847 h 6858000"/>
              <a:gd name="connsiteX292" fmla="*/ 6037784 w 7467600"/>
              <a:gd name="connsiteY292" fmla="*/ 4764270 h 6858000"/>
              <a:gd name="connsiteX293" fmla="*/ 6038839 w 7467600"/>
              <a:gd name="connsiteY293" fmla="*/ 4764474 h 6858000"/>
              <a:gd name="connsiteX294" fmla="*/ 6040338 w 7467600"/>
              <a:gd name="connsiteY294" fmla="*/ 4771418 h 6858000"/>
              <a:gd name="connsiteX295" fmla="*/ 6024488 w 7467600"/>
              <a:gd name="connsiteY295" fmla="*/ 4809903 h 6858000"/>
              <a:gd name="connsiteX296" fmla="*/ 5599771 w 7467600"/>
              <a:gd name="connsiteY296" fmla="*/ 5509652 h 6858000"/>
              <a:gd name="connsiteX297" fmla="*/ 5548843 w 7467600"/>
              <a:gd name="connsiteY297" fmla="*/ 5563845 h 6858000"/>
              <a:gd name="connsiteX298" fmla="*/ 5940952 w 7467600"/>
              <a:gd name="connsiteY298" fmla="*/ 6250028 h 6858000"/>
              <a:gd name="connsiteX299" fmla="*/ 6043441 w 7467600"/>
              <a:gd name="connsiteY299" fmla="*/ 6665847 h 6858000"/>
              <a:gd name="connsiteX300" fmla="*/ 6093432 w 7467600"/>
              <a:gd name="connsiteY300" fmla="*/ 6858000 h 6858000"/>
              <a:gd name="connsiteX301" fmla="*/ 6034344 w 7467600"/>
              <a:gd name="connsiteY301" fmla="*/ 6858000 h 6858000"/>
              <a:gd name="connsiteX302" fmla="*/ 6026679 w 7467600"/>
              <a:gd name="connsiteY302" fmla="*/ 6836959 h 6858000"/>
              <a:gd name="connsiteX303" fmla="*/ 5800441 w 7467600"/>
              <a:gd name="connsiteY303" fmla="*/ 6335286 h 6858000"/>
              <a:gd name="connsiteX304" fmla="*/ 5526562 w 7467600"/>
              <a:gd name="connsiteY304" fmla="*/ 5705388 h 6858000"/>
              <a:gd name="connsiteX305" fmla="*/ 5519640 w 7467600"/>
              <a:gd name="connsiteY305" fmla="*/ 5683774 h 6858000"/>
              <a:gd name="connsiteX306" fmla="*/ 5844559 w 7467600"/>
              <a:gd name="connsiteY306" fmla="*/ 6553349 h 6858000"/>
              <a:gd name="connsiteX307" fmla="*/ 5975994 w 7467600"/>
              <a:gd name="connsiteY307" fmla="*/ 6858000 h 6858000"/>
              <a:gd name="connsiteX308" fmla="*/ 5898547 w 7467600"/>
              <a:gd name="connsiteY308" fmla="*/ 6858000 h 6858000"/>
              <a:gd name="connsiteX309" fmla="*/ 5682041 w 7467600"/>
              <a:gd name="connsiteY309" fmla="*/ 6355860 h 6858000"/>
              <a:gd name="connsiteX310" fmla="*/ 5461758 w 7467600"/>
              <a:gd name="connsiteY310" fmla="*/ 5820220 h 6858000"/>
              <a:gd name="connsiteX311" fmla="*/ 5237282 w 7467600"/>
              <a:gd name="connsiteY311" fmla="*/ 6579086 h 6858000"/>
              <a:gd name="connsiteX312" fmla="*/ 5115009 w 7467600"/>
              <a:gd name="connsiteY312" fmla="*/ 6858000 h 6858000"/>
              <a:gd name="connsiteX313" fmla="*/ 5028074 w 7467600"/>
              <a:gd name="connsiteY313" fmla="*/ 6858000 h 6858000"/>
              <a:gd name="connsiteX314" fmla="*/ 5079508 w 7467600"/>
              <a:gd name="connsiteY314" fmla="*/ 6749074 h 6858000"/>
              <a:gd name="connsiteX315" fmla="*/ 5371846 w 7467600"/>
              <a:gd name="connsiteY315" fmla="*/ 5924413 h 6858000"/>
              <a:gd name="connsiteX316" fmla="*/ 5270512 w 7467600"/>
              <a:gd name="connsiteY316" fmla="*/ 6138975 h 6858000"/>
              <a:gd name="connsiteX317" fmla="*/ 5062409 w 7467600"/>
              <a:gd name="connsiteY317" fmla="*/ 6653544 h 6858000"/>
              <a:gd name="connsiteX318" fmla="*/ 5036628 w 7467600"/>
              <a:gd name="connsiteY318" fmla="*/ 6754247 h 6858000"/>
              <a:gd name="connsiteX319" fmla="*/ 5009112 w 7467600"/>
              <a:gd name="connsiteY319" fmla="*/ 6858000 h 6858000"/>
              <a:gd name="connsiteX320" fmla="*/ 4976679 w 7467600"/>
              <a:gd name="connsiteY320" fmla="*/ 6858000 h 6858000"/>
              <a:gd name="connsiteX321" fmla="*/ 5006537 w 7467600"/>
              <a:gd name="connsiteY321" fmla="*/ 6747068 h 6858000"/>
              <a:gd name="connsiteX322" fmla="*/ 5032723 w 7467600"/>
              <a:gd name="connsiteY322" fmla="*/ 6644957 h 6858000"/>
              <a:gd name="connsiteX323" fmla="*/ 5242949 w 7467600"/>
              <a:gd name="connsiteY323" fmla="*/ 6125175 h 6858000"/>
              <a:gd name="connsiteX324" fmla="*/ 5286321 w 7467600"/>
              <a:gd name="connsiteY324" fmla="*/ 6033555 h 6858000"/>
              <a:gd name="connsiteX325" fmla="*/ 5008210 w 7467600"/>
              <a:gd name="connsiteY325" fmla="*/ 6649194 h 6858000"/>
              <a:gd name="connsiteX326" fmla="*/ 4986321 w 7467600"/>
              <a:gd name="connsiteY326" fmla="*/ 6765687 h 6858000"/>
              <a:gd name="connsiteX327" fmla="*/ 4973474 w 7467600"/>
              <a:gd name="connsiteY327" fmla="*/ 6858000 h 6858000"/>
              <a:gd name="connsiteX328" fmla="*/ 4907178 w 7467600"/>
              <a:gd name="connsiteY328" fmla="*/ 6858000 h 6858000"/>
              <a:gd name="connsiteX329" fmla="*/ 4910810 w 7467600"/>
              <a:gd name="connsiteY329" fmla="*/ 6829660 h 6858000"/>
              <a:gd name="connsiteX330" fmla="*/ 4987461 w 7467600"/>
              <a:gd name="connsiteY330" fmla="*/ 6432994 h 6858000"/>
              <a:gd name="connsiteX331" fmla="*/ 5179262 w 7467600"/>
              <a:gd name="connsiteY331" fmla="*/ 6035044 h 6858000"/>
              <a:gd name="connsiteX332" fmla="*/ 4689678 w 7467600"/>
              <a:gd name="connsiteY332" fmla="*/ 6440241 h 6858000"/>
              <a:gd name="connsiteX333" fmla="*/ 4477543 w 7467600"/>
              <a:gd name="connsiteY333" fmla="*/ 6674836 h 6858000"/>
              <a:gd name="connsiteX334" fmla="*/ 4329957 w 7467600"/>
              <a:gd name="connsiteY334" fmla="*/ 6858000 h 6858000"/>
              <a:gd name="connsiteX335" fmla="*/ 4218595 w 7467600"/>
              <a:gd name="connsiteY335" fmla="*/ 6858000 h 6858000"/>
              <a:gd name="connsiteX336" fmla="*/ 4368888 w 7467600"/>
              <a:gd name="connsiteY336" fmla="*/ 6668412 h 6858000"/>
              <a:gd name="connsiteX337" fmla="*/ 4563091 w 7467600"/>
              <a:gd name="connsiteY337" fmla="*/ 6442508 h 6858000"/>
              <a:gd name="connsiteX338" fmla="*/ 5387324 w 7467600"/>
              <a:gd name="connsiteY338" fmla="*/ 5705830 h 6858000"/>
              <a:gd name="connsiteX339" fmla="*/ 5073620 w 7467600"/>
              <a:gd name="connsiteY339" fmla="*/ 5955437 h 6858000"/>
              <a:gd name="connsiteX340" fmla="*/ 4689789 w 7467600"/>
              <a:gd name="connsiteY340" fmla="*/ 6268382 h 6858000"/>
              <a:gd name="connsiteX341" fmla="*/ 4418722 w 7467600"/>
              <a:gd name="connsiteY341" fmla="*/ 6570886 h 6858000"/>
              <a:gd name="connsiteX342" fmla="*/ 4214944 w 7467600"/>
              <a:gd name="connsiteY342" fmla="*/ 6858000 h 6858000"/>
              <a:gd name="connsiteX343" fmla="*/ 4177898 w 7467600"/>
              <a:gd name="connsiteY343" fmla="*/ 6858000 h 6858000"/>
              <a:gd name="connsiteX344" fmla="*/ 4391597 w 7467600"/>
              <a:gd name="connsiteY344" fmla="*/ 6556370 h 6858000"/>
              <a:gd name="connsiteX345" fmla="*/ 4668889 w 7467600"/>
              <a:gd name="connsiteY345" fmla="*/ 6246399 h 6858000"/>
              <a:gd name="connsiteX346" fmla="*/ 5055427 w 7467600"/>
              <a:gd name="connsiteY346" fmla="*/ 5931476 h 6858000"/>
              <a:gd name="connsiteX347" fmla="*/ 5371814 w 7467600"/>
              <a:gd name="connsiteY347" fmla="*/ 5678975 h 6858000"/>
              <a:gd name="connsiteX348" fmla="*/ 4987918 w 7467600"/>
              <a:gd name="connsiteY348" fmla="*/ 5838701 h 6858000"/>
              <a:gd name="connsiteX349" fmla="*/ 4317146 w 7467600"/>
              <a:gd name="connsiteY349" fmla="*/ 6587716 h 6858000"/>
              <a:gd name="connsiteX350" fmla="*/ 4171627 w 7467600"/>
              <a:gd name="connsiteY350" fmla="*/ 6858000 h 6858000"/>
              <a:gd name="connsiteX351" fmla="*/ 4081585 w 7467600"/>
              <a:gd name="connsiteY351" fmla="*/ 6858000 h 6858000"/>
              <a:gd name="connsiteX352" fmla="*/ 4238603 w 7467600"/>
              <a:gd name="connsiteY352" fmla="*/ 6559341 h 6858000"/>
              <a:gd name="connsiteX353" fmla="*/ 4778333 w 7467600"/>
              <a:gd name="connsiteY353" fmla="*/ 5873626 h 6858000"/>
              <a:gd name="connsiteX354" fmla="*/ 5414185 w 7467600"/>
              <a:gd name="connsiteY354" fmla="*/ 5573882 h 6858000"/>
              <a:gd name="connsiteX355" fmla="*/ 5959648 w 7467600"/>
              <a:gd name="connsiteY355" fmla="*/ 4760797 h 6858000"/>
              <a:gd name="connsiteX356" fmla="*/ 5355019 w 7467600"/>
              <a:gd name="connsiteY356" fmla="*/ 4734672 h 6858000"/>
              <a:gd name="connsiteX357" fmla="*/ 5083565 w 7467600"/>
              <a:gd name="connsiteY357" fmla="*/ 5179121 h 6858000"/>
              <a:gd name="connsiteX358" fmla="*/ 4713577 w 7467600"/>
              <a:gd name="connsiteY358" fmla="*/ 5616803 h 6858000"/>
              <a:gd name="connsiteX359" fmla="*/ 3989559 w 7467600"/>
              <a:gd name="connsiteY359" fmla="*/ 6145945 h 6858000"/>
              <a:gd name="connsiteX360" fmla="*/ 3939824 w 7467600"/>
              <a:gd name="connsiteY360" fmla="*/ 6066900 h 6858000"/>
              <a:gd name="connsiteX361" fmla="*/ 4584537 w 7467600"/>
              <a:gd name="connsiteY361" fmla="*/ 5324826 h 6858000"/>
              <a:gd name="connsiteX362" fmla="*/ 5037105 w 7467600"/>
              <a:gd name="connsiteY362" fmla="*/ 5088765 h 6858000"/>
              <a:gd name="connsiteX363" fmla="*/ 5039930 w 7467600"/>
              <a:gd name="connsiteY363" fmla="*/ 5089585 h 6858000"/>
              <a:gd name="connsiteX364" fmla="*/ 5263764 w 7467600"/>
              <a:gd name="connsiteY364" fmla="*/ 4735525 h 6858000"/>
              <a:gd name="connsiteX365" fmla="*/ 4086300 w 7467600"/>
              <a:gd name="connsiteY365" fmla="*/ 4884599 h 6858000"/>
              <a:gd name="connsiteX366" fmla="*/ 4085485 w 7467600"/>
              <a:gd name="connsiteY366" fmla="*/ 4899070 h 6858000"/>
              <a:gd name="connsiteX367" fmla="*/ 3871915 w 7467600"/>
              <a:gd name="connsiteY367" fmla="*/ 5253645 h 6858000"/>
              <a:gd name="connsiteX368" fmla="*/ 3799374 w 7467600"/>
              <a:gd name="connsiteY368" fmla="*/ 5466127 h 6858000"/>
              <a:gd name="connsiteX369" fmla="*/ 3498850 w 7467600"/>
              <a:gd name="connsiteY369" fmla="*/ 6661888 h 6858000"/>
              <a:gd name="connsiteX370" fmla="*/ 3399216 w 7467600"/>
              <a:gd name="connsiteY370" fmla="*/ 6858000 h 6858000"/>
              <a:gd name="connsiteX371" fmla="*/ 3303688 w 7467600"/>
              <a:gd name="connsiteY371" fmla="*/ 6858000 h 6858000"/>
              <a:gd name="connsiteX372" fmla="*/ 3391774 w 7467600"/>
              <a:gd name="connsiteY372" fmla="*/ 6697181 h 6858000"/>
              <a:gd name="connsiteX373" fmla="*/ 3735540 w 7467600"/>
              <a:gd name="connsiteY373" fmla="*/ 5546923 h 6858000"/>
              <a:gd name="connsiteX374" fmla="*/ 3729438 w 7467600"/>
              <a:gd name="connsiteY374" fmla="*/ 5569058 h 6858000"/>
              <a:gd name="connsiteX375" fmla="*/ 3707782 w 7467600"/>
              <a:gd name="connsiteY375" fmla="*/ 5644908 h 6858000"/>
              <a:gd name="connsiteX376" fmla="*/ 3583827 w 7467600"/>
              <a:gd name="connsiteY376" fmla="*/ 6039215 h 6858000"/>
              <a:gd name="connsiteX377" fmla="*/ 3547861 w 7467600"/>
              <a:gd name="connsiteY377" fmla="*/ 6129609 h 6858000"/>
              <a:gd name="connsiteX378" fmla="*/ 3490905 w 7467600"/>
              <a:gd name="connsiteY378" fmla="*/ 6277660 h 6858000"/>
              <a:gd name="connsiteX379" fmla="*/ 3455859 w 7467600"/>
              <a:gd name="connsiteY379" fmla="*/ 6391301 h 6858000"/>
              <a:gd name="connsiteX380" fmla="*/ 3429112 w 7467600"/>
              <a:gd name="connsiteY380" fmla="*/ 6479469 h 6858000"/>
              <a:gd name="connsiteX381" fmla="*/ 3304862 w 7467600"/>
              <a:gd name="connsiteY381" fmla="*/ 6796476 h 6858000"/>
              <a:gd name="connsiteX382" fmla="*/ 3276071 w 7467600"/>
              <a:gd name="connsiteY382" fmla="*/ 6858000 h 6858000"/>
              <a:gd name="connsiteX383" fmla="*/ 3240805 w 7467600"/>
              <a:gd name="connsiteY383" fmla="*/ 6858000 h 6858000"/>
              <a:gd name="connsiteX384" fmla="*/ 3275917 w 7467600"/>
              <a:gd name="connsiteY384" fmla="*/ 6783192 h 6858000"/>
              <a:gd name="connsiteX385" fmla="*/ 3399358 w 7467600"/>
              <a:gd name="connsiteY385" fmla="*/ 6469011 h 6858000"/>
              <a:gd name="connsiteX386" fmla="*/ 3425650 w 7467600"/>
              <a:gd name="connsiteY386" fmla="*/ 6381333 h 6858000"/>
              <a:gd name="connsiteX387" fmla="*/ 3460661 w 7467600"/>
              <a:gd name="connsiteY387" fmla="*/ 6266763 h 6858000"/>
              <a:gd name="connsiteX388" fmla="*/ 3518021 w 7467600"/>
              <a:gd name="connsiteY388" fmla="*/ 6117298 h 6858000"/>
              <a:gd name="connsiteX389" fmla="*/ 3554035 w 7467600"/>
              <a:gd name="connsiteY389" fmla="*/ 6027832 h 6858000"/>
              <a:gd name="connsiteX390" fmla="*/ 3677174 w 7467600"/>
              <a:gd name="connsiteY390" fmla="*/ 5636351 h 6858000"/>
              <a:gd name="connsiteX391" fmla="*/ 3698819 w 7467600"/>
              <a:gd name="connsiteY391" fmla="*/ 5560503 h 6858000"/>
              <a:gd name="connsiteX392" fmla="*/ 3702094 w 7467600"/>
              <a:gd name="connsiteY392" fmla="*/ 5549194 h 6858000"/>
              <a:gd name="connsiteX393" fmla="*/ 3398355 w 7467600"/>
              <a:gd name="connsiteY393" fmla="*/ 6094603 h 6858000"/>
              <a:gd name="connsiteX394" fmla="*/ 3193941 w 7467600"/>
              <a:gd name="connsiteY394" fmla="*/ 6798775 h 6858000"/>
              <a:gd name="connsiteX395" fmla="*/ 3184140 w 7467600"/>
              <a:gd name="connsiteY395" fmla="*/ 6858000 h 6858000"/>
              <a:gd name="connsiteX396" fmla="*/ 3099978 w 7467600"/>
              <a:gd name="connsiteY396" fmla="*/ 6858000 h 6858000"/>
              <a:gd name="connsiteX397" fmla="*/ 3101556 w 7467600"/>
              <a:gd name="connsiteY397" fmla="*/ 6843337 h 6858000"/>
              <a:gd name="connsiteX398" fmla="*/ 3370162 w 7467600"/>
              <a:gd name="connsiteY398" fmla="*/ 5785550 h 6858000"/>
              <a:gd name="connsiteX399" fmla="*/ 3746477 w 7467600"/>
              <a:gd name="connsiteY399" fmla="*/ 5377889 h 6858000"/>
              <a:gd name="connsiteX400" fmla="*/ 3863399 w 7467600"/>
              <a:gd name="connsiteY400" fmla="*/ 5087257 h 6858000"/>
              <a:gd name="connsiteX401" fmla="*/ 3968712 w 7467600"/>
              <a:gd name="connsiteY401" fmla="*/ 4913989 h 6858000"/>
              <a:gd name="connsiteX402" fmla="*/ 2792390 w 7467600"/>
              <a:gd name="connsiteY402" fmla="*/ 5382974 h 6858000"/>
              <a:gd name="connsiteX403" fmla="*/ 2714982 w 7467600"/>
              <a:gd name="connsiteY403" fmla="*/ 5427051 h 6858000"/>
              <a:gd name="connsiteX404" fmla="*/ 2813361 w 7467600"/>
              <a:gd name="connsiteY404" fmla="*/ 6023912 h 6858000"/>
              <a:gd name="connsiteX405" fmla="*/ 2688430 w 7467600"/>
              <a:gd name="connsiteY405" fmla="*/ 6801564 h 6858000"/>
              <a:gd name="connsiteX406" fmla="*/ 2629626 w 7467600"/>
              <a:gd name="connsiteY406" fmla="*/ 6763394 h 6858000"/>
              <a:gd name="connsiteX407" fmla="*/ 2565328 w 7467600"/>
              <a:gd name="connsiteY407" fmla="*/ 5516399 h 6858000"/>
              <a:gd name="connsiteX408" fmla="*/ 1922999 w 7467600"/>
              <a:gd name="connsiteY408" fmla="*/ 5980343 h 6858000"/>
              <a:gd name="connsiteX409" fmla="*/ 1950261 w 7467600"/>
              <a:gd name="connsiteY409" fmla="*/ 6405858 h 6858000"/>
              <a:gd name="connsiteX410" fmla="*/ 2365554 w 7467600"/>
              <a:gd name="connsiteY410" fmla="*/ 6759107 h 6858000"/>
              <a:gd name="connsiteX411" fmla="*/ 2424142 w 7467600"/>
              <a:gd name="connsiteY411" fmla="*/ 6858000 h 6858000"/>
              <a:gd name="connsiteX412" fmla="*/ 2395994 w 7467600"/>
              <a:gd name="connsiteY412" fmla="*/ 6858000 h 6858000"/>
              <a:gd name="connsiteX413" fmla="*/ 2392863 w 7467600"/>
              <a:gd name="connsiteY413" fmla="*/ 6852964 h 6858000"/>
              <a:gd name="connsiteX414" fmla="*/ 2017589 w 7467600"/>
              <a:gd name="connsiteY414" fmla="*/ 6493982 h 6858000"/>
              <a:gd name="connsiteX415" fmla="*/ 2147336 w 7467600"/>
              <a:gd name="connsiteY415" fmla="*/ 6594052 h 6858000"/>
              <a:gd name="connsiteX416" fmla="*/ 2207047 w 7467600"/>
              <a:gd name="connsiteY416" fmla="*/ 6654540 h 6858000"/>
              <a:gd name="connsiteX417" fmla="*/ 2299106 w 7467600"/>
              <a:gd name="connsiteY417" fmla="*/ 6778931 h 6858000"/>
              <a:gd name="connsiteX418" fmla="*/ 2314430 w 7467600"/>
              <a:gd name="connsiteY418" fmla="*/ 6801144 h 6858000"/>
              <a:gd name="connsiteX419" fmla="*/ 2352406 w 7467600"/>
              <a:gd name="connsiteY419" fmla="*/ 6858000 h 6858000"/>
              <a:gd name="connsiteX420" fmla="*/ 2314492 w 7467600"/>
              <a:gd name="connsiteY420" fmla="*/ 6858000 h 6858000"/>
              <a:gd name="connsiteX421" fmla="*/ 2288095 w 7467600"/>
              <a:gd name="connsiteY421" fmla="*/ 6818030 h 6858000"/>
              <a:gd name="connsiteX422" fmla="*/ 2272768 w 7467600"/>
              <a:gd name="connsiteY422" fmla="*/ 6795822 h 6858000"/>
              <a:gd name="connsiteX423" fmla="*/ 2182715 w 7467600"/>
              <a:gd name="connsiteY423" fmla="*/ 6675071 h 6858000"/>
              <a:gd name="connsiteX424" fmla="*/ 2032061 w 7467600"/>
              <a:gd name="connsiteY424" fmla="*/ 6541380 h 6858000"/>
              <a:gd name="connsiteX425" fmla="*/ 2257220 w 7467600"/>
              <a:gd name="connsiteY425" fmla="*/ 6826257 h 6858000"/>
              <a:gd name="connsiteX426" fmla="*/ 2281324 w 7467600"/>
              <a:gd name="connsiteY426" fmla="*/ 6858000 h 6858000"/>
              <a:gd name="connsiteX427" fmla="*/ 2242860 w 7467600"/>
              <a:gd name="connsiteY427" fmla="*/ 6858000 h 6858000"/>
              <a:gd name="connsiteX428" fmla="*/ 2232818 w 7467600"/>
              <a:gd name="connsiteY428" fmla="*/ 6844926 h 6858000"/>
              <a:gd name="connsiteX429" fmla="*/ 1990172 w 7467600"/>
              <a:gd name="connsiteY429" fmla="*/ 6542121 h 6858000"/>
              <a:gd name="connsiteX430" fmla="*/ 2124090 w 7467600"/>
              <a:gd name="connsiteY430" fmla="*/ 6761017 h 6858000"/>
              <a:gd name="connsiteX431" fmla="*/ 2200380 w 7467600"/>
              <a:gd name="connsiteY431" fmla="*/ 6858000 h 6858000"/>
              <a:gd name="connsiteX432" fmla="*/ 2147507 w 7467600"/>
              <a:gd name="connsiteY432" fmla="*/ 6858000 h 6858000"/>
              <a:gd name="connsiteX433" fmla="*/ 2070668 w 7467600"/>
              <a:gd name="connsiteY433" fmla="*/ 6761520 h 6858000"/>
              <a:gd name="connsiteX434" fmla="*/ 1975142 w 7467600"/>
              <a:gd name="connsiteY434" fmla="*/ 6585570 h 6858000"/>
              <a:gd name="connsiteX435" fmla="*/ 2050035 w 7467600"/>
              <a:gd name="connsiteY435" fmla="*/ 6813345 h 6858000"/>
              <a:gd name="connsiteX436" fmla="*/ 2063025 w 7467600"/>
              <a:gd name="connsiteY436" fmla="*/ 6858000 h 6858000"/>
              <a:gd name="connsiteX437" fmla="*/ 2021675 w 7467600"/>
              <a:gd name="connsiteY437" fmla="*/ 6858000 h 6858000"/>
              <a:gd name="connsiteX438" fmla="*/ 2019308 w 7467600"/>
              <a:gd name="connsiteY438" fmla="*/ 6847118 h 6858000"/>
              <a:gd name="connsiteX439" fmla="*/ 1938835 w 7467600"/>
              <a:gd name="connsiteY439" fmla="*/ 6551160 h 6858000"/>
              <a:gd name="connsiteX440" fmla="*/ 1953230 w 7467600"/>
              <a:gd name="connsiteY440" fmla="*/ 6759699 h 6858000"/>
              <a:gd name="connsiteX441" fmla="*/ 1956763 w 7467600"/>
              <a:gd name="connsiteY441" fmla="*/ 6778191 h 6858000"/>
              <a:gd name="connsiteX442" fmla="*/ 1967925 w 7467600"/>
              <a:gd name="connsiteY442" fmla="*/ 6858000 h 6858000"/>
              <a:gd name="connsiteX443" fmla="*/ 1936622 w 7467600"/>
              <a:gd name="connsiteY443" fmla="*/ 6858000 h 6858000"/>
              <a:gd name="connsiteX444" fmla="*/ 1926261 w 7467600"/>
              <a:gd name="connsiteY444" fmla="*/ 6784064 h 6858000"/>
              <a:gd name="connsiteX445" fmla="*/ 1922724 w 7467600"/>
              <a:gd name="connsiteY445" fmla="*/ 6765577 h 6858000"/>
              <a:gd name="connsiteX446" fmla="*/ 1904650 w 7467600"/>
              <a:gd name="connsiteY446" fmla="*/ 6639616 h 6858000"/>
              <a:gd name="connsiteX447" fmla="*/ 1885273 w 7467600"/>
              <a:gd name="connsiteY447" fmla="*/ 6858000 h 6858000"/>
              <a:gd name="connsiteX448" fmla="*/ 1854363 w 7467600"/>
              <a:gd name="connsiteY448" fmla="*/ 6858000 h 6858000"/>
              <a:gd name="connsiteX449" fmla="*/ 1880391 w 7467600"/>
              <a:gd name="connsiteY449" fmla="*/ 6603796 h 6858000"/>
              <a:gd name="connsiteX450" fmla="*/ 1818273 w 7467600"/>
              <a:gd name="connsiteY450" fmla="*/ 6715729 h 6858000"/>
              <a:gd name="connsiteX451" fmla="*/ 1794691 w 7467600"/>
              <a:gd name="connsiteY451" fmla="*/ 6843239 h 6858000"/>
              <a:gd name="connsiteX452" fmla="*/ 1794914 w 7467600"/>
              <a:gd name="connsiteY452" fmla="*/ 6858000 h 6858000"/>
              <a:gd name="connsiteX453" fmla="*/ 1746128 w 7467600"/>
              <a:gd name="connsiteY453" fmla="*/ 6858000 h 6858000"/>
              <a:gd name="connsiteX454" fmla="*/ 1753934 w 7467600"/>
              <a:gd name="connsiteY454" fmla="*/ 6724796 h 6858000"/>
              <a:gd name="connsiteX455" fmla="*/ 1792053 w 7467600"/>
              <a:gd name="connsiteY455" fmla="*/ 6572396 h 6858000"/>
              <a:gd name="connsiteX456" fmla="*/ 1862248 w 7467600"/>
              <a:gd name="connsiteY456" fmla="*/ 6266397 h 6858000"/>
              <a:gd name="connsiteX457" fmla="*/ 1862250 w 7467600"/>
              <a:gd name="connsiteY457" fmla="*/ 6033531 h 6858000"/>
              <a:gd name="connsiteX458" fmla="*/ 1211999 w 7467600"/>
              <a:gd name="connsiteY458" fmla="*/ 6683610 h 6858000"/>
              <a:gd name="connsiteX459" fmla="*/ 1213266 w 7467600"/>
              <a:gd name="connsiteY459" fmla="*/ 6691947 h 6858000"/>
              <a:gd name="connsiteX460" fmla="*/ 1203370 w 7467600"/>
              <a:gd name="connsiteY460" fmla="*/ 6850676 h 6858000"/>
              <a:gd name="connsiteX461" fmla="*/ 1203671 w 7467600"/>
              <a:gd name="connsiteY461" fmla="*/ 6858000 h 6858000"/>
              <a:gd name="connsiteX462" fmla="*/ 1143180 w 7467600"/>
              <a:gd name="connsiteY462" fmla="*/ 6858000 h 6858000"/>
              <a:gd name="connsiteX463" fmla="*/ 1142176 w 7467600"/>
              <a:gd name="connsiteY463" fmla="*/ 6766045 h 6858000"/>
              <a:gd name="connsiteX464" fmla="*/ 1067484 w 7467600"/>
              <a:gd name="connsiteY464" fmla="*/ 6858000 h 6858000"/>
              <a:gd name="connsiteX465" fmla="*/ 953928 w 7467600"/>
              <a:gd name="connsiteY465" fmla="*/ 6858000 h 6858000"/>
              <a:gd name="connsiteX466" fmla="*/ 959715 w 7467600"/>
              <a:gd name="connsiteY466" fmla="*/ 6850185 h 6858000"/>
              <a:gd name="connsiteX467" fmla="*/ 1483788 w 7467600"/>
              <a:gd name="connsiteY467" fmla="*/ 6259174 h 6858000"/>
              <a:gd name="connsiteX468" fmla="*/ 1100671 w 7467600"/>
              <a:gd name="connsiteY468" fmla="*/ 6252137 h 6858000"/>
              <a:gd name="connsiteX469" fmla="*/ 1090144 w 7467600"/>
              <a:gd name="connsiteY469" fmla="*/ 6256748 h 6858000"/>
              <a:gd name="connsiteX470" fmla="*/ 1095872 w 7467600"/>
              <a:gd name="connsiteY470" fmla="*/ 6271892 h 6858000"/>
              <a:gd name="connsiteX471" fmla="*/ 262785 w 7467600"/>
              <a:gd name="connsiteY471" fmla="*/ 6845450 h 6858000"/>
              <a:gd name="connsiteX472" fmla="*/ 209968 w 7467600"/>
              <a:gd name="connsiteY472" fmla="*/ 6770713 h 6858000"/>
              <a:gd name="connsiteX473" fmla="*/ 873460 w 7467600"/>
              <a:gd name="connsiteY473" fmla="*/ 6253768 h 6858000"/>
              <a:gd name="connsiteX474" fmla="*/ 192686 w 7467600"/>
              <a:gd name="connsiteY474" fmla="*/ 5849257 h 6858000"/>
              <a:gd name="connsiteX475" fmla="*/ 4696 w 7467600"/>
              <a:gd name="connsiteY475" fmla="*/ 5697668 h 6858000"/>
              <a:gd name="connsiteX476" fmla="*/ 0 w 7467600"/>
              <a:gd name="connsiteY476" fmla="*/ 5689984 h 6858000"/>
              <a:gd name="connsiteX477" fmla="*/ 0 w 7467600"/>
              <a:gd name="connsiteY477" fmla="*/ 5513472 h 6858000"/>
              <a:gd name="connsiteX478" fmla="*/ 174101 w 7467600"/>
              <a:gd name="connsiteY478" fmla="*/ 5620277 h 6858000"/>
              <a:gd name="connsiteX479" fmla="*/ 891800 w 7467600"/>
              <a:gd name="connsiteY479" fmla="*/ 6036935 h 6858000"/>
              <a:gd name="connsiteX480" fmla="*/ 1072219 w 7467600"/>
              <a:gd name="connsiteY480" fmla="*/ 6169443 h 6858000"/>
              <a:gd name="connsiteX481" fmla="*/ 1074117 w 7467600"/>
              <a:gd name="connsiteY481" fmla="*/ 6170301 h 6858000"/>
              <a:gd name="connsiteX482" fmla="*/ 1083114 w 7467600"/>
              <a:gd name="connsiteY482" fmla="*/ 6174131 h 6858000"/>
              <a:gd name="connsiteX483" fmla="*/ 1543010 w 7467600"/>
              <a:gd name="connsiteY483" fmla="*/ 6191140 h 6858000"/>
              <a:gd name="connsiteX484" fmla="*/ 1551080 w 7467600"/>
              <a:gd name="connsiteY484" fmla="*/ 6195006 h 6858000"/>
              <a:gd name="connsiteX485" fmla="*/ 2345443 w 7467600"/>
              <a:gd name="connsiteY485" fmla="*/ 5549882 h 6858000"/>
              <a:gd name="connsiteX486" fmla="*/ 1721499 w 7467600"/>
              <a:gd name="connsiteY486" fmla="*/ 5599969 h 6858000"/>
              <a:gd name="connsiteX487" fmla="*/ 767716 w 7467600"/>
              <a:gd name="connsiteY487" fmla="*/ 5472768 h 6858000"/>
              <a:gd name="connsiteX488" fmla="*/ 722147 w 7467600"/>
              <a:gd name="connsiteY488" fmla="*/ 5393091 h 6858000"/>
              <a:gd name="connsiteX489" fmla="*/ 1485552 w 7467600"/>
              <a:gd name="connsiteY489" fmla="*/ 5313202 h 6858000"/>
              <a:gd name="connsiteX490" fmla="*/ 2143004 w 7467600"/>
              <a:gd name="connsiteY490" fmla="*/ 5402420 h 6858000"/>
              <a:gd name="connsiteX491" fmla="*/ 1933391 w 7467600"/>
              <a:gd name="connsiteY491" fmla="*/ 5156971 h 6858000"/>
              <a:gd name="connsiteX492" fmla="*/ 1827118 w 7467600"/>
              <a:gd name="connsiteY492" fmla="*/ 4968410 h 6858000"/>
              <a:gd name="connsiteX493" fmla="*/ 1837349 w 7467600"/>
              <a:gd name="connsiteY493" fmla="*/ 4956357 h 6858000"/>
              <a:gd name="connsiteX494" fmla="*/ 2162835 w 7467600"/>
              <a:gd name="connsiteY494" fmla="*/ 5187853 h 6858000"/>
              <a:gd name="connsiteX495" fmla="*/ 2257167 w 7467600"/>
              <a:gd name="connsiteY495" fmla="*/ 5462123 h 6858000"/>
              <a:gd name="connsiteX496" fmla="*/ 2261598 w 7467600"/>
              <a:gd name="connsiteY496" fmla="*/ 5467998 h 6858000"/>
              <a:gd name="connsiteX497" fmla="*/ 2437177 w 7467600"/>
              <a:gd name="connsiteY497" fmla="*/ 5479608 h 6858000"/>
              <a:gd name="connsiteX498" fmla="*/ 2445247 w 7467600"/>
              <a:gd name="connsiteY498" fmla="*/ 5483476 h 6858000"/>
              <a:gd name="connsiteX499" fmla="*/ 2743626 w 7467600"/>
              <a:gd name="connsiteY499" fmla="*/ 5304819 h 6858000"/>
              <a:gd name="connsiteX500" fmla="*/ 3048102 w 7467600"/>
              <a:gd name="connsiteY500" fmla="*/ 5150595 h 6858000"/>
              <a:gd name="connsiteX501" fmla="*/ 1799414 w 7467600"/>
              <a:gd name="connsiteY501" fmla="*/ 4694732 h 6858000"/>
              <a:gd name="connsiteX502" fmla="*/ 1771735 w 7467600"/>
              <a:gd name="connsiteY502" fmla="*/ 4619929 h 6858000"/>
              <a:gd name="connsiteX503" fmla="*/ 3104273 w 7467600"/>
              <a:gd name="connsiteY503" fmla="*/ 5076159 h 6858000"/>
              <a:gd name="connsiteX504" fmla="*/ 3113245 w 7467600"/>
              <a:gd name="connsiteY504" fmla="*/ 5090705 h 6858000"/>
              <a:gd name="connsiteX505" fmla="*/ 3126294 w 7467600"/>
              <a:gd name="connsiteY505" fmla="*/ 5114400 h 6858000"/>
              <a:gd name="connsiteX506" fmla="*/ 3937433 w 7467600"/>
              <a:gd name="connsiteY506" fmla="*/ 4830473 h 6858000"/>
              <a:gd name="connsiteX507" fmla="*/ 3590475 w 7467600"/>
              <a:gd name="connsiteY507" fmla="*/ 4597974 h 6858000"/>
              <a:gd name="connsiteX508" fmla="*/ 3100264 w 7467600"/>
              <a:gd name="connsiteY508" fmla="*/ 4579845 h 6858000"/>
              <a:gd name="connsiteX509" fmla="*/ 2183576 w 7467600"/>
              <a:gd name="connsiteY509" fmla="*/ 4227150 h 6858000"/>
              <a:gd name="connsiteX510" fmla="*/ 2151029 w 7467600"/>
              <a:gd name="connsiteY510" fmla="*/ 4146947 h 6858000"/>
              <a:gd name="connsiteX511" fmla="*/ 3563434 w 7467600"/>
              <a:gd name="connsiteY511" fmla="*/ 4469115 h 6858000"/>
              <a:gd name="connsiteX512" fmla="*/ 3177952 w 7467600"/>
              <a:gd name="connsiteY512" fmla="*/ 3657386 h 6858000"/>
              <a:gd name="connsiteX513" fmla="*/ 3189263 w 7467600"/>
              <a:gd name="connsiteY513" fmla="*/ 3625726 h 6858000"/>
              <a:gd name="connsiteX514" fmla="*/ 3560912 w 7467600"/>
              <a:gd name="connsiteY514" fmla="*/ 4079863 h 6858000"/>
              <a:gd name="connsiteX515" fmla="*/ 3626636 w 7467600"/>
              <a:gd name="connsiteY515" fmla="*/ 4512230 h 6858000"/>
              <a:gd name="connsiteX516" fmla="*/ 3653088 w 7467600"/>
              <a:gd name="connsiteY516" fmla="*/ 4521417 h 6858000"/>
              <a:gd name="connsiteX517" fmla="*/ 3988128 w 7467600"/>
              <a:gd name="connsiteY517" fmla="*/ 4817267 h 6858000"/>
              <a:gd name="connsiteX518" fmla="*/ 4830582 w 7467600"/>
              <a:gd name="connsiteY518" fmla="*/ 4676000 h 6858000"/>
              <a:gd name="connsiteX519" fmla="*/ 4830100 w 7467600"/>
              <a:gd name="connsiteY519" fmla="*/ 4675554 h 6858000"/>
              <a:gd name="connsiteX520" fmla="*/ 4036318 w 7467600"/>
              <a:gd name="connsiteY520" fmla="*/ 4147013 h 6858000"/>
              <a:gd name="connsiteX521" fmla="*/ 3432098 w 7467600"/>
              <a:gd name="connsiteY521" fmla="*/ 3537312 h 6858000"/>
              <a:gd name="connsiteX522" fmla="*/ 3446761 w 7467600"/>
              <a:gd name="connsiteY522" fmla="*/ 3461278 h 6858000"/>
              <a:gd name="connsiteX523" fmla="*/ 4419733 w 7467600"/>
              <a:gd name="connsiteY523" fmla="*/ 3963555 h 6858000"/>
              <a:gd name="connsiteX524" fmla="*/ 4781371 w 7467600"/>
              <a:gd name="connsiteY524" fmla="*/ 4458604 h 6858000"/>
              <a:gd name="connsiteX525" fmla="*/ 4780440 w 7467600"/>
              <a:gd name="connsiteY525" fmla="*/ 4470290 h 6858000"/>
              <a:gd name="connsiteX526" fmla="*/ 4898954 w 7467600"/>
              <a:gd name="connsiteY526" fmla="*/ 4662092 h 6858000"/>
              <a:gd name="connsiteX527" fmla="*/ 4900699 w 7467600"/>
              <a:gd name="connsiteY527" fmla="*/ 4670867 h 6858000"/>
              <a:gd name="connsiteX528" fmla="*/ 5714511 w 7467600"/>
              <a:gd name="connsiteY528" fmla="*/ 4663483 h 6858000"/>
              <a:gd name="connsiteX529" fmla="*/ 5464793 w 7467600"/>
              <a:gd name="connsiteY529" fmla="*/ 4393556 h 6858000"/>
              <a:gd name="connsiteX530" fmla="*/ 5461897 w 7467600"/>
              <a:gd name="connsiteY530" fmla="*/ 4390879 h 6858000"/>
              <a:gd name="connsiteX531" fmla="*/ 4294126 w 7467600"/>
              <a:gd name="connsiteY531" fmla="*/ 3303048 h 6858000"/>
              <a:gd name="connsiteX532" fmla="*/ 4305321 w 7467600"/>
              <a:gd name="connsiteY532" fmla="*/ 3256953 h 6858000"/>
              <a:gd name="connsiteX533" fmla="*/ 4949299 w 7467600"/>
              <a:gd name="connsiteY533" fmla="*/ 3766336 h 6858000"/>
              <a:gd name="connsiteX534" fmla="*/ 5291452 w 7467600"/>
              <a:gd name="connsiteY534" fmla="*/ 4076801 h 6858000"/>
              <a:gd name="connsiteX535" fmla="*/ 5434998 w 7467600"/>
              <a:gd name="connsiteY535" fmla="*/ 4254100 h 6858000"/>
              <a:gd name="connsiteX536" fmla="*/ 5351015 w 7467600"/>
              <a:gd name="connsiteY536" fmla="*/ 3760989 h 6858000"/>
              <a:gd name="connsiteX537" fmla="*/ 5413780 w 7467600"/>
              <a:gd name="connsiteY537" fmla="*/ 2966265 h 6858000"/>
              <a:gd name="connsiteX538" fmla="*/ 5425627 w 7467600"/>
              <a:gd name="connsiteY538" fmla="*/ 2954192 h 6858000"/>
              <a:gd name="connsiteX539" fmla="*/ 6604735 w 7467600"/>
              <a:gd name="connsiteY539" fmla="*/ 2041381 h 6858000"/>
              <a:gd name="connsiteX540" fmla="*/ 7204487 w 7467600"/>
              <a:gd name="connsiteY540" fmla="*/ 2742112 h 6858000"/>
              <a:gd name="connsiteX541" fmla="*/ 7131592 w 7467600"/>
              <a:gd name="connsiteY541" fmla="*/ 2672096 h 6858000"/>
              <a:gd name="connsiteX542" fmla="*/ 6996344 w 7467600"/>
              <a:gd name="connsiteY542" fmla="*/ 2518310 h 6858000"/>
              <a:gd name="connsiteX543" fmla="*/ 6735495 w 7467600"/>
              <a:gd name="connsiteY543" fmla="*/ 2196890 h 6858000"/>
              <a:gd name="connsiteX544" fmla="*/ 6721901 w 7467600"/>
              <a:gd name="connsiteY544" fmla="*/ 2179274 h 6858000"/>
              <a:gd name="connsiteX545" fmla="*/ 6604735 w 7467600"/>
              <a:gd name="connsiteY545" fmla="*/ 2041381 h 6858000"/>
              <a:gd name="connsiteX546" fmla="*/ 6591670 w 7467600"/>
              <a:gd name="connsiteY546" fmla="*/ 1988277 h 6858000"/>
              <a:gd name="connsiteX547" fmla="*/ 6747349 w 7467600"/>
              <a:gd name="connsiteY547" fmla="*/ 2160069 h 6858000"/>
              <a:gd name="connsiteX548" fmla="*/ 6760943 w 7467600"/>
              <a:gd name="connsiteY548" fmla="*/ 2177686 h 6858000"/>
              <a:gd name="connsiteX549" fmla="*/ 7021065 w 7467600"/>
              <a:gd name="connsiteY549" fmla="*/ 2498102 h 6858000"/>
              <a:gd name="connsiteX550" fmla="*/ 7155223 w 7467600"/>
              <a:gd name="connsiteY550" fmla="*/ 2650386 h 6858000"/>
              <a:gd name="connsiteX551" fmla="*/ 7203167 w 7467600"/>
              <a:gd name="connsiteY551" fmla="*/ 2697288 h 6858000"/>
              <a:gd name="connsiteX552" fmla="*/ 6937703 w 7467600"/>
              <a:gd name="connsiteY552" fmla="*/ 2321981 h 6858000"/>
              <a:gd name="connsiteX553" fmla="*/ 6591670 w 7467600"/>
              <a:gd name="connsiteY553" fmla="*/ 1988277 h 6858000"/>
              <a:gd name="connsiteX554" fmla="*/ 5798671 w 7467600"/>
              <a:gd name="connsiteY554" fmla="*/ 1981601 h 6858000"/>
              <a:gd name="connsiteX555" fmla="*/ 5754709 w 7467600"/>
              <a:gd name="connsiteY555" fmla="*/ 2071454 h 6858000"/>
              <a:gd name="connsiteX556" fmla="*/ 5763044 w 7467600"/>
              <a:gd name="connsiteY556" fmla="*/ 2842206 h 6858000"/>
              <a:gd name="connsiteX557" fmla="*/ 5764974 w 7467600"/>
              <a:gd name="connsiteY557" fmla="*/ 2799609 h 6858000"/>
              <a:gd name="connsiteX558" fmla="*/ 5767665 w 7467600"/>
              <a:gd name="connsiteY558" fmla="*/ 2666409 h 6858000"/>
              <a:gd name="connsiteX559" fmla="*/ 5763055 w 7467600"/>
              <a:gd name="connsiteY559" fmla="*/ 2579705 h 6858000"/>
              <a:gd name="connsiteX560" fmla="*/ 5758079 w 7467600"/>
              <a:gd name="connsiteY560" fmla="*/ 2492508 h 6858000"/>
              <a:gd name="connsiteX561" fmla="*/ 5779325 w 7467600"/>
              <a:gd name="connsiteY561" fmla="*/ 2197069 h 6858000"/>
              <a:gd name="connsiteX562" fmla="*/ 5798671 w 7467600"/>
              <a:gd name="connsiteY562" fmla="*/ 1981601 h 6858000"/>
              <a:gd name="connsiteX563" fmla="*/ 5829202 w 7467600"/>
              <a:gd name="connsiteY563" fmla="*/ 1971679 h 6858000"/>
              <a:gd name="connsiteX564" fmla="*/ 5809558 w 7467600"/>
              <a:gd name="connsiteY564" fmla="*/ 2198043 h 6858000"/>
              <a:gd name="connsiteX565" fmla="*/ 5788653 w 7467600"/>
              <a:gd name="connsiteY565" fmla="*/ 2489430 h 6858000"/>
              <a:gd name="connsiteX566" fmla="*/ 5793439 w 7467600"/>
              <a:gd name="connsiteY566" fmla="*/ 2575235 h 6858000"/>
              <a:gd name="connsiteX567" fmla="*/ 5796837 w 7467600"/>
              <a:gd name="connsiteY567" fmla="*/ 2637633 h 6858000"/>
              <a:gd name="connsiteX568" fmla="*/ 5818614 w 7467600"/>
              <a:gd name="connsiteY568" fmla="*/ 2473055 h 6858000"/>
              <a:gd name="connsiteX569" fmla="*/ 5829202 w 7467600"/>
              <a:gd name="connsiteY569" fmla="*/ 1971679 h 6858000"/>
              <a:gd name="connsiteX570" fmla="*/ 5911389 w 7467600"/>
              <a:gd name="connsiteY570" fmla="*/ 1898371 h 6858000"/>
              <a:gd name="connsiteX571" fmla="*/ 6237627 w 7467600"/>
              <a:gd name="connsiteY571" fmla="*/ 2231921 h 6858000"/>
              <a:gd name="connsiteX572" fmla="*/ 5911389 w 7467600"/>
              <a:gd name="connsiteY572" fmla="*/ 1898371 h 6858000"/>
              <a:gd name="connsiteX573" fmla="*/ 6944437 w 7467600"/>
              <a:gd name="connsiteY573" fmla="*/ 1575402 h 6858000"/>
              <a:gd name="connsiteX574" fmla="*/ 6304730 w 7467600"/>
              <a:gd name="connsiteY574" fmla="*/ 1766654 h 6858000"/>
              <a:gd name="connsiteX575" fmla="*/ 6944437 w 7467600"/>
              <a:gd name="connsiteY575" fmla="*/ 1575402 h 6858000"/>
              <a:gd name="connsiteX576" fmla="*/ 7019523 w 7467600"/>
              <a:gd name="connsiteY576" fmla="*/ 1519450 h 6858000"/>
              <a:gd name="connsiteX577" fmla="*/ 6298091 w 7467600"/>
              <a:gd name="connsiteY577" fmla="*/ 1737122 h 6858000"/>
              <a:gd name="connsiteX578" fmla="*/ 7019523 w 7467600"/>
              <a:gd name="connsiteY578" fmla="*/ 1519450 h 6858000"/>
              <a:gd name="connsiteX579" fmla="*/ 2399523 w 7467600"/>
              <a:gd name="connsiteY579" fmla="*/ 1428234 h 6858000"/>
              <a:gd name="connsiteX580" fmla="*/ 2224982 w 7467600"/>
              <a:gd name="connsiteY580" fmla="*/ 1826201 h 6858000"/>
              <a:gd name="connsiteX581" fmla="*/ 2096099 w 7467600"/>
              <a:gd name="connsiteY581" fmla="*/ 2345900 h 6858000"/>
              <a:gd name="connsiteX582" fmla="*/ 2283317 w 7467600"/>
              <a:gd name="connsiteY582" fmla="*/ 1796925 h 6858000"/>
              <a:gd name="connsiteX583" fmla="*/ 2399523 w 7467600"/>
              <a:gd name="connsiteY583" fmla="*/ 1428234 h 6858000"/>
              <a:gd name="connsiteX584" fmla="*/ 2448558 w 7467600"/>
              <a:gd name="connsiteY584" fmla="*/ 1373435 h 6858000"/>
              <a:gd name="connsiteX585" fmla="*/ 2312521 w 7467600"/>
              <a:gd name="connsiteY585" fmla="*/ 1806140 h 6858000"/>
              <a:gd name="connsiteX586" fmla="*/ 2127533 w 7467600"/>
              <a:gd name="connsiteY586" fmla="*/ 2348380 h 6858000"/>
              <a:gd name="connsiteX587" fmla="*/ 2358080 w 7467600"/>
              <a:gd name="connsiteY587" fmla="*/ 1866134 h 6858000"/>
              <a:gd name="connsiteX588" fmla="*/ 2407436 w 7467600"/>
              <a:gd name="connsiteY588" fmla="*/ 1651070 h 6858000"/>
              <a:gd name="connsiteX589" fmla="*/ 2448558 w 7467600"/>
              <a:gd name="connsiteY589" fmla="*/ 1373435 h 6858000"/>
              <a:gd name="connsiteX590" fmla="*/ 278707 w 7467600"/>
              <a:gd name="connsiteY590" fmla="*/ 1352270 h 6858000"/>
              <a:gd name="connsiteX591" fmla="*/ 321570 w 7467600"/>
              <a:gd name="connsiteY591" fmla="*/ 1861610 h 6858000"/>
              <a:gd name="connsiteX592" fmla="*/ 294281 w 7467600"/>
              <a:gd name="connsiteY592" fmla="*/ 1440658 h 6858000"/>
              <a:gd name="connsiteX593" fmla="*/ 278707 w 7467600"/>
              <a:gd name="connsiteY593" fmla="*/ 1352270 h 6858000"/>
              <a:gd name="connsiteX594" fmla="*/ 1423821 w 7467600"/>
              <a:gd name="connsiteY594" fmla="*/ 1351958 h 6858000"/>
              <a:gd name="connsiteX595" fmla="*/ 1638521 w 7467600"/>
              <a:gd name="connsiteY595" fmla="*/ 1908470 h 6858000"/>
              <a:gd name="connsiteX596" fmla="*/ 1754199 w 7467600"/>
              <a:gd name="connsiteY596" fmla="*/ 2149284 h 6858000"/>
              <a:gd name="connsiteX597" fmla="*/ 1908359 w 7467600"/>
              <a:gd name="connsiteY597" fmla="*/ 2364988 h 6858000"/>
              <a:gd name="connsiteX598" fmla="*/ 1647661 w 7467600"/>
              <a:gd name="connsiteY598" fmla="*/ 1825945 h 6858000"/>
              <a:gd name="connsiteX599" fmla="*/ 1423821 w 7467600"/>
              <a:gd name="connsiteY599" fmla="*/ 1351958 h 6858000"/>
              <a:gd name="connsiteX600" fmla="*/ 1431890 w 7467600"/>
              <a:gd name="connsiteY600" fmla="*/ 1306475 h 6858000"/>
              <a:gd name="connsiteX601" fmla="*/ 1507597 w 7467600"/>
              <a:gd name="connsiteY601" fmla="*/ 1446132 h 6858000"/>
              <a:gd name="connsiteX602" fmla="*/ 1674586 w 7467600"/>
              <a:gd name="connsiteY602" fmla="*/ 1813832 h 6858000"/>
              <a:gd name="connsiteX603" fmla="*/ 1815950 w 7467600"/>
              <a:gd name="connsiteY603" fmla="*/ 2128564 h 6858000"/>
              <a:gd name="connsiteX604" fmla="*/ 1984242 w 7467600"/>
              <a:gd name="connsiteY604" fmla="*/ 2430829 h 6858000"/>
              <a:gd name="connsiteX605" fmla="*/ 2014023 w 7467600"/>
              <a:gd name="connsiteY605" fmla="*/ 2450995 h 6858000"/>
              <a:gd name="connsiteX606" fmla="*/ 1747337 w 7467600"/>
              <a:gd name="connsiteY606" fmla="*/ 1855264 h 6858000"/>
              <a:gd name="connsiteX607" fmla="*/ 1533749 w 7467600"/>
              <a:gd name="connsiteY607" fmla="*/ 1478656 h 6858000"/>
              <a:gd name="connsiteX608" fmla="*/ 1431890 w 7467600"/>
              <a:gd name="connsiteY608" fmla="*/ 1306475 h 6858000"/>
              <a:gd name="connsiteX609" fmla="*/ 5052692 w 7467600"/>
              <a:gd name="connsiteY609" fmla="*/ 1292994 h 6858000"/>
              <a:gd name="connsiteX610" fmla="*/ 5200661 w 7467600"/>
              <a:gd name="connsiteY610" fmla="*/ 1635186 h 6858000"/>
              <a:gd name="connsiteX611" fmla="*/ 5297138 w 7467600"/>
              <a:gd name="connsiteY611" fmla="*/ 1906351 h 6858000"/>
              <a:gd name="connsiteX612" fmla="*/ 5052692 w 7467600"/>
              <a:gd name="connsiteY612" fmla="*/ 1292994 h 6858000"/>
              <a:gd name="connsiteX613" fmla="*/ 5009948 w 7467600"/>
              <a:gd name="connsiteY613" fmla="*/ 1273619 h 6858000"/>
              <a:gd name="connsiteX614" fmla="*/ 5121777 w 7467600"/>
              <a:gd name="connsiteY614" fmla="*/ 1654213 h 6858000"/>
              <a:gd name="connsiteX615" fmla="*/ 5293545 w 7467600"/>
              <a:gd name="connsiteY615" fmla="*/ 2072247 h 6858000"/>
              <a:gd name="connsiteX616" fmla="*/ 5294042 w 7467600"/>
              <a:gd name="connsiteY616" fmla="*/ 2065019 h 6858000"/>
              <a:gd name="connsiteX617" fmla="*/ 5171936 w 7467600"/>
              <a:gd name="connsiteY617" fmla="*/ 1647613 h 6858000"/>
              <a:gd name="connsiteX618" fmla="*/ 5009948 w 7467600"/>
              <a:gd name="connsiteY618" fmla="*/ 1273619 h 6858000"/>
              <a:gd name="connsiteX619" fmla="*/ 655236 w 7467600"/>
              <a:gd name="connsiteY619" fmla="*/ 1268632 h 6858000"/>
              <a:gd name="connsiteX620" fmla="*/ 839521 w 7467600"/>
              <a:gd name="connsiteY620" fmla="*/ 1685315 h 6858000"/>
              <a:gd name="connsiteX621" fmla="*/ 1109416 w 7467600"/>
              <a:gd name="connsiteY621" fmla="*/ 2061663 h 6858000"/>
              <a:gd name="connsiteX622" fmla="*/ 1298300 w 7467600"/>
              <a:gd name="connsiteY622" fmla="*/ 2247742 h 6858000"/>
              <a:gd name="connsiteX623" fmla="*/ 1125871 w 7467600"/>
              <a:gd name="connsiteY623" fmla="*/ 1989513 h 6858000"/>
              <a:gd name="connsiteX624" fmla="*/ 981574 w 7467600"/>
              <a:gd name="connsiteY624" fmla="*/ 1783157 h 6858000"/>
              <a:gd name="connsiteX625" fmla="*/ 922198 w 7467600"/>
              <a:gd name="connsiteY625" fmla="*/ 1677437 h 6858000"/>
              <a:gd name="connsiteX626" fmla="*/ 869293 w 7467600"/>
              <a:gd name="connsiteY626" fmla="*/ 1583214 h 6858000"/>
              <a:gd name="connsiteX627" fmla="*/ 751431 w 7467600"/>
              <a:gd name="connsiteY627" fmla="*/ 1405731 h 6858000"/>
              <a:gd name="connsiteX628" fmla="*/ 655236 w 7467600"/>
              <a:gd name="connsiteY628" fmla="*/ 1268632 h 6858000"/>
              <a:gd name="connsiteX629" fmla="*/ 6516292 w 7467600"/>
              <a:gd name="connsiteY629" fmla="*/ 1263064 h 6858000"/>
              <a:gd name="connsiteX630" fmla="*/ 5736320 w 7467600"/>
              <a:gd name="connsiteY630" fmla="*/ 1501803 h 6858000"/>
              <a:gd name="connsiteX631" fmla="*/ 6516292 w 7467600"/>
              <a:gd name="connsiteY631" fmla="*/ 1263064 h 6858000"/>
              <a:gd name="connsiteX632" fmla="*/ 291466 w 7467600"/>
              <a:gd name="connsiteY632" fmla="*/ 1250369 h 6858000"/>
              <a:gd name="connsiteX633" fmla="*/ 323180 w 7467600"/>
              <a:gd name="connsiteY633" fmla="*/ 1435283 h 6858000"/>
              <a:gd name="connsiteX634" fmla="*/ 349381 w 7467600"/>
              <a:gd name="connsiteY634" fmla="*/ 1875041 h 6858000"/>
              <a:gd name="connsiteX635" fmla="*/ 374363 w 7467600"/>
              <a:gd name="connsiteY635" fmla="*/ 1506494 h 6858000"/>
              <a:gd name="connsiteX636" fmla="*/ 302168 w 7467600"/>
              <a:gd name="connsiteY636" fmla="*/ 1274495 h 6858000"/>
              <a:gd name="connsiteX637" fmla="*/ 291466 w 7467600"/>
              <a:gd name="connsiteY637" fmla="*/ 1250369 h 6858000"/>
              <a:gd name="connsiteX638" fmla="*/ 678222 w 7467600"/>
              <a:gd name="connsiteY638" fmla="*/ 1248670 h 6858000"/>
              <a:gd name="connsiteX639" fmla="*/ 775536 w 7467600"/>
              <a:gd name="connsiteY639" fmla="*/ 1388015 h 6858000"/>
              <a:gd name="connsiteX640" fmla="*/ 894529 w 7467600"/>
              <a:gd name="connsiteY640" fmla="*/ 1567739 h 6858000"/>
              <a:gd name="connsiteX641" fmla="*/ 948000 w 7467600"/>
              <a:gd name="connsiteY641" fmla="*/ 1663088 h 6858000"/>
              <a:gd name="connsiteX642" fmla="*/ 1006812 w 7467600"/>
              <a:gd name="connsiteY642" fmla="*/ 1767683 h 6858000"/>
              <a:gd name="connsiteX643" fmla="*/ 1149133 w 7467600"/>
              <a:gd name="connsiteY643" fmla="*/ 1971513 h 6858000"/>
              <a:gd name="connsiteX644" fmla="*/ 1333952 w 7467600"/>
              <a:gd name="connsiteY644" fmla="*/ 2251620 h 6858000"/>
              <a:gd name="connsiteX645" fmla="*/ 1337329 w 7467600"/>
              <a:gd name="connsiteY645" fmla="*/ 2258350 h 6858000"/>
              <a:gd name="connsiteX646" fmla="*/ 1014726 w 7467600"/>
              <a:gd name="connsiteY646" fmla="*/ 1615556 h 6858000"/>
              <a:gd name="connsiteX647" fmla="*/ 678222 w 7467600"/>
              <a:gd name="connsiteY647" fmla="*/ 1248670 h 6858000"/>
              <a:gd name="connsiteX648" fmla="*/ 6691602 w 7467600"/>
              <a:gd name="connsiteY648" fmla="*/ 1140573 h 6858000"/>
              <a:gd name="connsiteX649" fmla="*/ 6571100 w 7467600"/>
              <a:gd name="connsiteY649" fmla="*/ 1183662 h 6858000"/>
              <a:gd name="connsiteX650" fmla="*/ 6241687 w 7467600"/>
              <a:gd name="connsiteY650" fmla="*/ 1257600 h 6858000"/>
              <a:gd name="connsiteX651" fmla="*/ 5693009 w 7467600"/>
              <a:gd name="connsiteY651" fmla="*/ 1478256 h 6858000"/>
              <a:gd name="connsiteX652" fmla="*/ 6548420 w 7467600"/>
              <a:gd name="connsiteY652" fmla="*/ 1214599 h 6858000"/>
              <a:gd name="connsiteX653" fmla="*/ 6605473 w 7467600"/>
              <a:gd name="connsiteY653" fmla="*/ 1184686 h 6858000"/>
              <a:gd name="connsiteX654" fmla="*/ 6691602 w 7467600"/>
              <a:gd name="connsiteY654" fmla="*/ 1140573 h 6858000"/>
              <a:gd name="connsiteX655" fmla="*/ 4002475 w 7467600"/>
              <a:gd name="connsiteY655" fmla="*/ 1037802 h 6858000"/>
              <a:gd name="connsiteX656" fmla="*/ 4000324 w 7467600"/>
              <a:gd name="connsiteY656" fmla="*/ 1039362 h 6858000"/>
              <a:gd name="connsiteX657" fmla="*/ 4002862 w 7467600"/>
              <a:gd name="connsiteY657" fmla="*/ 1042866 h 6858000"/>
              <a:gd name="connsiteX658" fmla="*/ 4002475 w 7467600"/>
              <a:gd name="connsiteY658" fmla="*/ 1037802 h 6858000"/>
              <a:gd name="connsiteX659" fmla="*/ 506322 w 7467600"/>
              <a:gd name="connsiteY659" fmla="*/ 1020997 h 6858000"/>
              <a:gd name="connsiteX660" fmla="*/ 533068 w 7467600"/>
              <a:gd name="connsiteY660" fmla="*/ 1029409 h 6858000"/>
              <a:gd name="connsiteX661" fmla="*/ 1232525 w 7467600"/>
              <a:gd name="connsiteY661" fmla="*/ 1804675 h 6858000"/>
              <a:gd name="connsiteX662" fmla="*/ 1388858 w 7467600"/>
              <a:gd name="connsiteY662" fmla="*/ 2368011 h 6858000"/>
              <a:gd name="connsiteX663" fmla="*/ 1384098 w 7467600"/>
              <a:gd name="connsiteY663" fmla="*/ 2378125 h 6858000"/>
              <a:gd name="connsiteX664" fmla="*/ 1425393 w 7467600"/>
              <a:gd name="connsiteY664" fmla="*/ 2589124 h 6858000"/>
              <a:gd name="connsiteX665" fmla="*/ 1424001 w 7467600"/>
              <a:gd name="connsiteY665" fmla="*/ 2597541 h 6858000"/>
              <a:gd name="connsiteX666" fmla="*/ 2152729 w 7467600"/>
              <a:gd name="connsiteY666" fmla="*/ 2864487 h 6858000"/>
              <a:gd name="connsiteX667" fmla="*/ 2020609 w 7467600"/>
              <a:gd name="connsiteY667" fmla="*/ 2539671 h 6858000"/>
              <a:gd name="connsiteX668" fmla="*/ 2018920 w 7467600"/>
              <a:gd name="connsiteY668" fmla="*/ 2536309 h 6858000"/>
              <a:gd name="connsiteX669" fmla="*/ 1342441 w 7467600"/>
              <a:gd name="connsiteY669" fmla="*/ 1173017 h 6858000"/>
              <a:gd name="connsiteX670" fmla="*/ 1367925 w 7467600"/>
              <a:gd name="connsiteY670" fmla="*/ 1135648 h 6858000"/>
              <a:gd name="connsiteX671" fmla="*/ 1771401 w 7467600"/>
              <a:gd name="connsiteY671" fmla="*/ 1806673 h 6858000"/>
              <a:gd name="connsiteX672" fmla="*/ 1972385 w 7467600"/>
              <a:gd name="connsiteY672" fmla="*/ 2198735 h 6858000"/>
              <a:gd name="connsiteX673" fmla="*/ 2040892 w 7467600"/>
              <a:gd name="connsiteY673" fmla="*/ 2405205 h 6858000"/>
              <a:gd name="connsiteX674" fmla="*/ 2131689 w 7467600"/>
              <a:gd name="connsiteY674" fmla="*/ 1936926 h 6858000"/>
              <a:gd name="connsiteX675" fmla="*/ 2454820 w 7467600"/>
              <a:gd name="connsiteY675" fmla="*/ 1248808 h 6858000"/>
              <a:gd name="connsiteX676" fmla="*/ 2492512 w 7467600"/>
              <a:gd name="connsiteY676" fmla="*/ 1302920 h 6858000"/>
              <a:gd name="connsiteX677" fmla="*/ 2081216 w 7467600"/>
              <a:gd name="connsiteY677" fmla="*/ 2527513 h 6858000"/>
              <a:gd name="connsiteX678" fmla="*/ 2081211 w 7467600"/>
              <a:gd name="connsiteY678" fmla="*/ 2528916 h 6858000"/>
              <a:gd name="connsiteX679" fmla="*/ 2199067 w 7467600"/>
              <a:gd name="connsiteY679" fmla="*/ 2884061 h 6858000"/>
              <a:gd name="connsiteX680" fmla="*/ 3192586 w 7467600"/>
              <a:gd name="connsiteY680" fmla="*/ 3411496 h 6858000"/>
              <a:gd name="connsiteX681" fmla="*/ 3182620 w 7467600"/>
              <a:gd name="connsiteY681" fmla="*/ 3483279 h 6858000"/>
              <a:gd name="connsiteX682" fmla="*/ 2435119 w 7467600"/>
              <a:gd name="connsiteY682" fmla="*/ 3080173 h 6858000"/>
              <a:gd name="connsiteX683" fmla="*/ 2410152 w 7467600"/>
              <a:gd name="connsiteY683" fmla="*/ 3063751 h 6858000"/>
              <a:gd name="connsiteX684" fmla="*/ 2408099 w 7467600"/>
              <a:gd name="connsiteY684" fmla="*/ 3064403 h 6858000"/>
              <a:gd name="connsiteX685" fmla="*/ 2407218 w 7467600"/>
              <a:gd name="connsiteY685" fmla="*/ 3070324 h 6858000"/>
              <a:gd name="connsiteX686" fmla="*/ 2380138 w 7467600"/>
              <a:gd name="connsiteY686" fmla="*/ 3099341 h 6858000"/>
              <a:gd name="connsiteX687" fmla="*/ 1765923 w 7467600"/>
              <a:gd name="connsiteY687" fmla="*/ 3581043 h 6858000"/>
              <a:gd name="connsiteX688" fmla="*/ 1702258 w 7467600"/>
              <a:gd name="connsiteY688" fmla="*/ 3612286 h 6858000"/>
              <a:gd name="connsiteX689" fmla="*/ 1538370 w 7467600"/>
              <a:gd name="connsiteY689" fmla="*/ 3811804 h 6858000"/>
              <a:gd name="connsiteX690" fmla="*/ 542867 w 7467600"/>
              <a:gd name="connsiteY690" fmla="*/ 4944092 h 6858000"/>
              <a:gd name="connsiteX691" fmla="*/ 515800 w 7467600"/>
              <a:gd name="connsiteY691" fmla="*/ 4862180 h 6858000"/>
              <a:gd name="connsiteX692" fmla="*/ 909145 w 7467600"/>
              <a:gd name="connsiteY692" fmla="*/ 4199225 h 6858000"/>
              <a:gd name="connsiteX693" fmla="*/ 1214067 w 7467600"/>
              <a:gd name="connsiteY693" fmla="*/ 3908561 h 6858000"/>
              <a:gd name="connsiteX694" fmla="*/ 640967 w 7467600"/>
              <a:gd name="connsiteY694" fmla="*/ 4105601 h 6858000"/>
              <a:gd name="connsiteX695" fmla="*/ 112563 w 7467600"/>
              <a:gd name="connsiteY695" fmla="*/ 4396952 h 6858000"/>
              <a:gd name="connsiteX696" fmla="*/ 0 w 7467600"/>
              <a:gd name="connsiteY696" fmla="*/ 4466006 h 6858000"/>
              <a:gd name="connsiteX697" fmla="*/ 0 w 7467600"/>
              <a:gd name="connsiteY697" fmla="*/ 4233763 h 6858000"/>
              <a:gd name="connsiteX698" fmla="*/ 36881 w 7467600"/>
              <a:gd name="connsiteY698" fmla="*/ 4200118 h 6858000"/>
              <a:gd name="connsiteX699" fmla="*/ 910534 w 7467600"/>
              <a:gd name="connsiteY699" fmla="*/ 3629753 h 6858000"/>
              <a:gd name="connsiteX700" fmla="*/ 1578717 w 7467600"/>
              <a:gd name="connsiteY700" fmla="*/ 3575982 h 6858000"/>
              <a:gd name="connsiteX701" fmla="*/ 2338780 w 7467600"/>
              <a:gd name="connsiteY701" fmla="*/ 3033725 h 6858000"/>
              <a:gd name="connsiteX702" fmla="*/ 1807991 w 7467600"/>
              <a:gd name="connsiteY702" fmla="*/ 2807184 h 6858000"/>
              <a:gd name="connsiteX703" fmla="*/ 1416358 w 7467600"/>
              <a:gd name="connsiteY703" fmla="*/ 3112571 h 6858000"/>
              <a:gd name="connsiteX704" fmla="*/ 939066 w 7467600"/>
              <a:gd name="connsiteY704" fmla="*/ 3378798 h 6858000"/>
              <a:gd name="connsiteX705" fmla="*/ 115099 w 7467600"/>
              <a:gd name="connsiteY705" fmla="*/ 3607650 h 6858000"/>
              <a:gd name="connsiteX706" fmla="*/ 97284 w 7467600"/>
              <a:gd name="connsiteY706" fmla="*/ 3520393 h 6858000"/>
              <a:gd name="connsiteX707" fmla="*/ 922050 w 7467600"/>
              <a:gd name="connsiteY707" fmla="*/ 3074867 h 6858000"/>
              <a:gd name="connsiteX708" fmla="*/ 1405265 w 7467600"/>
              <a:gd name="connsiteY708" fmla="*/ 3016319 h 6858000"/>
              <a:gd name="connsiteX709" fmla="*/ 1407512 w 7467600"/>
              <a:gd name="connsiteY709" fmla="*/ 3018001 h 6858000"/>
              <a:gd name="connsiteX710" fmla="*/ 1726266 w 7467600"/>
              <a:gd name="connsiteY710" fmla="*/ 2777274 h 6858000"/>
              <a:gd name="connsiteX711" fmla="*/ 625390 w 7467600"/>
              <a:gd name="connsiteY711" fmla="*/ 2514541 h 6858000"/>
              <a:gd name="connsiteX712" fmla="*/ 619799 w 7467600"/>
              <a:gd name="connsiteY712" fmla="*/ 2527180 h 6858000"/>
              <a:gd name="connsiteX713" fmla="*/ 310030 w 7467600"/>
              <a:gd name="connsiteY713" fmla="*/ 2771818 h 6858000"/>
              <a:gd name="connsiteX714" fmla="*/ 173877 w 7467600"/>
              <a:gd name="connsiteY714" fmla="*/ 2937056 h 6858000"/>
              <a:gd name="connsiteX715" fmla="*/ 77889 w 7467600"/>
              <a:gd name="connsiteY715" fmla="*/ 3138440 h 6858000"/>
              <a:gd name="connsiteX716" fmla="*/ 0 w 7467600"/>
              <a:gd name="connsiteY716" fmla="*/ 3271395 h 6858000"/>
              <a:gd name="connsiteX717" fmla="*/ 0 w 7467600"/>
              <a:gd name="connsiteY717" fmla="*/ 3153002 h 6858000"/>
              <a:gd name="connsiteX718" fmla="*/ 2386 w 7467600"/>
              <a:gd name="connsiteY718" fmla="*/ 3149203 h 6858000"/>
              <a:gd name="connsiteX719" fmla="*/ 89753 w 7467600"/>
              <a:gd name="connsiteY719" fmla="*/ 2987702 h 6858000"/>
              <a:gd name="connsiteX720" fmla="*/ 76869 w 7467600"/>
              <a:gd name="connsiteY720" fmla="*/ 3005404 h 6858000"/>
              <a:gd name="connsiteX721" fmla="*/ 32049 w 7467600"/>
              <a:gd name="connsiteY721" fmla="*/ 3065814 h 6858000"/>
              <a:gd name="connsiteX722" fmla="*/ 0 w 7467600"/>
              <a:gd name="connsiteY722" fmla="*/ 3108744 h 6858000"/>
              <a:gd name="connsiteX723" fmla="*/ 0 w 7467600"/>
              <a:gd name="connsiteY723" fmla="*/ 3058059 h 6858000"/>
              <a:gd name="connsiteX724" fmla="*/ 7610 w 7467600"/>
              <a:gd name="connsiteY724" fmla="*/ 3047889 h 6858000"/>
              <a:gd name="connsiteX725" fmla="*/ 52419 w 7467600"/>
              <a:gd name="connsiteY725" fmla="*/ 2987479 h 6858000"/>
              <a:gd name="connsiteX726" fmla="*/ 59142 w 7467600"/>
              <a:gd name="connsiteY726" fmla="*/ 2978488 h 6858000"/>
              <a:gd name="connsiteX727" fmla="*/ 0 w 7467600"/>
              <a:gd name="connsiteY727" fmla="*/ 3015334 h 6858000"/>
              <a:gd name="connsiteX728" fmla="*/ 0 w 7467600"/>
              <a:gd name="connsiteY728" fmla="*/ 2914286 h 6858000"/>
              <a:gd name="connsiteX729" fmla="*/ 36383 w 7467600"/>
              <a:gd name="connsiteY729" fmla="*/ 2901128 h 6858000"/>
              <a:gd name="connsiteX730" fmla="*/ 156329 w 7467600"/>
              <a:gd name="connsiteY730" fmla="*/ 2840533 h 6858000"/>
              <a:gd name="connsiteX731" fmla="*/ 358355 w 7467600"/>
              <a:gd name="connsiteY731" fmla="*/ 2620471 h 6858000"/>
              <a:gd name="connsiteX732" fmla="*/ 510577 w 7467600"/>
              <a:gd name="connsiteY732" fmla="*/ 2501244 h 6858000"/>
              <a:gd name="connsiteX733" fmla="*/ 211967 w 7467600"/>
              <a:gd name="connsiteY733" fmla="*/ 2479171 h 6858000"/>
              <a:gd name="connsiteX734" fmla="*/ 0 w 7467600"/>
              <a:gd name="connsiteY734" fmla="*/ 2476398 h 6858000"/>
              <a:gd name="connsiteX735" fmla="*/ 0 w 7467600"/>
              <a:gd name="connsiteY735" fmla="*/ 2389189 h 6858000"/>
              <a:gd name="connsiteX736" fmla="*/ 103062 w 7467600"/>
              <a:gd name="connsiteY736" fmla="*/ 2389518 h 6858000"/>
              <a:gd name="connsiteX737" fmla="*/ 510734 w 7467600"/>
              <a:gd name="connsiteY737" fmla="*/ 2416201 h 6858000"/>
              <a:gd name="connsiteX738" fmla="*/ 279257 w 7467600"/>
              <a:gd name="connsiteY738" fmla="*/ 2092102 h 6858000"/>
              <a:gd name="connsiteX739" fmla="*/ 65265 w 7467600"/>
              <a:gd name="connsiteY739" fmla="*/ 2006049 h 6858000"/>
              <a:gd name="connsiteX740" fmla="*/ 0 w 7467600"/>
              <a:gd name="connsiteY740" fmla="*/ 1982532 h 6858000"/>
              <a:gd name="connsiteX741" fmla="*/ 0 w 7467600"/>
              <a:gd name="connsiteY741" fmla="*/ 1912789 h 6858000"/>
              <a:gd name="connsiteX742" fmla="*/ 97460 w 7467600"/>
              <a:gd name="connsiteY742" fmla="*/ 1953725 h 6858000"/>
              <a:gd name="connsiteX743" fmla="*/ 221272 w 7467600"/>
              <a:gd name="connsiteY743" fmla="*/ 1980766 h 6858000"/>
              <a:gd name="connsiteX744" fmla="*/ 116765 w 7467600"/>
              <a:gd name="connsiteY744" fmla="*/ 1911033 h 6858000"/>
              <a:gd name="connsiteX745" fmla="*/ 16405 w 7467600"/>
              <a:gd name="connsiteY745" fmla="*/ 1803412 h 6858000"/>
              <a:gd name="connsiteX746" fmla="*/ 0 w 7467600"/>
              <a:gd name="connsiteY746" fmla="*/ 1784777 h 6858000"/>
              <a:gd name="connsiteX747" fmla="*/ 0 w 7467600"/>
              <a:gd name="connsiteY747" fmla="*/ 1740082 h 6858000"/>
              <a:gd name="connsiteX748" fmla="*/ 39394 w 7467600"/>
              <a:gd name="connsiteY748" fmla="*/ 1784856 h 6858000"/>
              <a:gd name="connsiteX749" fmla="*/ 135813 w 7467600"/>
              <a:gd name="connsiteY749" fmla="*/ 1888838 h 6858000"/>
              <a:gd name="connsiteX750" fmla="*/ 242575 w 7467600"/>
              <a:gd name="connsiteY750" fmla="*/ 1958841 h 6858000"/>
              <a:gd name="connsiteX751" fmla="*/ 82197 w 7467600"/>
              <a:gd name="connsiteY751" fmla="*/ 1754826 h 6858000"/>
              <a:gd name="connsiteX752" fmla="*/ 0 w 7467600"/>
              <a:gd name="connsiteY752" fmla="*/ 1679650 h 6858000"/>
              <a:gd name="connsiteX753" fmla="*/ 0 w 7467600"/>
              <a:gd name="connsiteY753" fmla="*/ 1602463 h 6858000"/>
              <a:gd name="connsiteX754" fmla="*/ 84689 w 7467600"/>
              <a:gd name="connsiteY754" fmla="*/ 1677442 h 6858000"/>
              <a:gd name="connsiteX755" fmla="*/ 298437 w 7467600"/>
              <a:gd name="connsiteY755" fmla="*/ 1968019 h 6858000"/>
              <a:gd name="connsiteX756" fmla="*/ 227269 w 7467600"/>
              <a:gd name="connsiteY756" fmla="*/ 1114064 h 6858000"/>
              <a:gd name="connsiteX757" fmla="*/ 248003 w 7467600"/>
              <a:gd name="connsiteY757" fmla="*/ 1089613 h 6858000"/>
              <a:gd name="connsiteX758" fmla="*/ 427020 w 7467600"/>
              <a:gd name="connsiteY758" fmla="*/ 1619803 h 6858000"/>
              <a:gd name="connsiteX759" fmla="*/ 340345 w 7467600"/>
              <a:gd name="connsiteY759" fmla="*/ 2027739 h 6858000"/>
              <a:gd name="connsiteX760" fmla="*/ 360865 w 7467600"/>
              <a:gd name="connsiteY760" fmla="*/ 2044827 h 6858000"/>
              <a:gd name="connsiteX761" fmla="*/ 560414 w 7467600"/>
              <a:gd name="connsiteY761" fmla="*/ 2421457 h 6858000"/>
              <a:gd name="connsiteX762" fmla="*/ 1359703 w 7467600"/>
              <a:gd name="connsiteY762" fmla="*/ 2578554 h 6858000"/>
              <a:gd name="connsiteX763" fmla="*/ 1359422 w 7467600"/>
              <a:gd name="connsiteY763" fmla="*/ 2577994 h 6858000"/>
              <a:gd name="connsiteX764" fmla="*/ 828701 w 7467600"/>
              <a:gd name="connsiteY764" fmla="*/ 1839520 h 6858000"/>
              <a:gd name="connsiteX765" fmla="*/ 494427 w 7467600"/>
              <a:gd name="connsiteY765" fmla="*/ 1092333 h 6858000"/>
              <a:gd name="connsiteX766" fmla="*/ 506322 w 7467600"/>
              <a:gd name="connsiteY766" fmla="*/ 1020997 h 6858000"/>
              <a:gd name="connsiteX767" fmla="*/ 4570198 w 7467600"/>
              <a:gd name="connsiteY767" fmla="*/ 978081 h 6858000"/>
              <a:gd name="connsiteX768" fmla="*/ 4523691 w 7467600"/>
              <a:gd name="connsiteY768" fmla="*/ 1127776 h 6858000"/>
              <a:gd name="connsiteX769" fmla="*/ 4509875 w 7467600"/>
              <a:gd name="connsiteY769" fmla="*/ 1167552 h 6858000"/>
              <a:gd name="connsiteX770" fmla="*/ 4478168 w 7467600"/>
              <a:gd name="connsiteY770" fmla="*/ 1260735 h 6858000"/>
              <a:gd name="connsiteX771" fmla="*/ 4409309 w 7467600"/>
              <a:gd name="connsiteY771" fmla="*/ 1666996 h 6858000"/>
              <a:gd name="connsiteX772" fmla="*/ 4370031 w 7467600"/>
              <a:gd name="connsiteY772" fmla="*/ 1955666 h 6858000"/>
              <a:gd name="connsiteX773" fmla="*/ 4570198 w 7467600"/>
              <a:gd name="connsiteY773" fmla="*/ 978081 h 6858000"/>
              <a:gd name="connsiteX774" fmla="*/ 4557898 w 7467600"/>
              <a:gd name="connsiteY774" fmla="*/ 900011 h 6858000"/>
              <a:gd name="connsiteX775" fmla="*/ 4344840 w 7467600"/>
              <a:gd name="connsiteY775" fmla="*/ 1922038 h 6858000"/>
              <a:gd name="connsiteX776" fmla="*/ 4378710 w 7467600"/>
              <a:gd name="connsiteY776" fmla="*/ 1665516 h 6858000"/>
              <a:gd name="connsiteX777" fmla="*/ 4448798 w 7467600"/>
              <a:gd name="connsiteY777" fmla="*/ 1253024 h 6858000"/>
              <a:gd name="connsiteX778" fmla="*/ 4480315 w 7467600"/>
              <a:gd name="connsiteY778" fmla="*/ 1158454 h 6858000"/>
              <a:gd name="connsiteX779" fmla="*/ 4494133 w 7467600"/>
              <a:gd name="connsiteY779" fmla="*/ 1118676 h 6858000"/>
              <a:gd name="connsiteX780" fmla="*/ 4557898 w 7467600"/>
              <a:gd name="connsiteY780" fmla="*/ 900011 h 6858000"/>
              <a:gd name="connsiteX781" fmla="*/ 5870151 w 7467600"/>
              <a:gd name="connsiteY781" fmla="*/ 898890 h 6858000"/>
              <a:gd name="connsiteX782" fmla="*/ 5861335 w 7467600"/>
              <a:gd name="connsiteY782" fmla="*/ 899177 h 6858000"/>
              <a:gd name="connsiteX783" fmla="*/ 5843702 w 7467600"/>
              <a:gd name="connsiteY783" fmla="*/ 899748 h 6858000"/>
              <a:gd name="connsiteX784" fmla="*/ 5651107 w 7467600"/>
              <a:gd name="connsiteY784" fmla="*/ 920306 h 6858000"/>
              <a:gd name="connsiteX785" fmla="*/ 5459407 w 7467600"/>
              <a:gd name="connsiteY785" fmla="*/ 940975 h 6858000"/>
              <a:gd name="connsiteX786" fmla="*/ 5374846 w 7467600"/>
              <a:gd name="connsiteY786" fmla="*/ 941988 h 6858000"/>
              <a:gd name="connsiteX787" fmla="*/ 5256105 w 7467600"/>
              <a:gd name="connsiteY787" fmla="*/ 945632 h 6858000"/>
              <a:gd name="connsiteX788" fmla="*/ 5107071 w 7467600"/>
              <a:gd name="connsiteY788" fmla="*/ 969720 h 6858000"/>
              <a:gd name="connsiteX789" fmla="*/ 4998681 w 7467600"/>
              <a:gd name="connsiteY789" fmla="*/ 988771 h 6858000"/>
              <a:gd name="connsiteX790" fmla="*/ 5870151 w 7467600"/>
              <a:gd name="connsiteY790" fmla="*/ 898890 h 6858000"/>
              <a:gd name="connsiteX791" fmla="*/ 5504425 w 7467600"/>
              <a:gd name="connsiteY791" fmla="*/ 848067 h 6858000"/>
              <a:gd name="connsiteX792" fmla="*/ 4968849 w 7467600"/>
              <a:gd name="connsiteY792" fmla="*/ 962318 h 6858000"/>
              <a:gd name="connsiteX793" fmla="*/ 5104039 w 7467600"/>
              <a:gd name="connsiteY793" fmla="*/ 940634 h 6858000"/>
              <a:gd name="connsiteX794" fmla="*/ 5256311 w 7467600"/>
              <a:gd name="connsiteY794" fmla="*/ 916490 h 6858000"/>
              <a:gd name="connsiteX795" fmla="*/ 5377381 w 7467600"/>
              <a:gd name="connsiteY795" fmla="*/ 912671 h 6858000"/>
              <a:gd name="connsiteX796" fmla="*/ 5460148 w 7467600"/>
              <a:gd name="connsiteY796" fmla="*/ 911442 h 6858000"/>
              <a:gd name="connsiteX797" fmla="*/ 5648971 w 7467600"/>
              <a:gd name="connsiteY797" fmla="*/ 891331 h 6858000"/>
              <a:gd name="connsiteX798" fmla="*/ 5844807 w 7467600"/>
              <a:gd name="connsiteY798" fmla="*/ 870718 h 6858000"/>
              <a:gd name="connsiteX799" fmla="*/ 5862975 w 7467600"/>
              <a:gd name="connsiteY799" fmla="*/ 869756 h 6858000"/>
              <a:gd name="connsiteX800" fmla="*/ 5920887 w 7467600"/>
              <a:gd name="connsiteY800" fmla="*/ 865929 h 6858000"/>
              <a:gd name="connsiteX801" fmla="*/ 5504425 w 7467600"/>
              <a:gd name="connsiteY801" fmla="*/ 848067 h 6858000"/>
              <a:gd name="connsiteX802" fmla="*/ 3607114 w 7467600"/>
              <a:gd name="connsiteY802" fmla="*/ 467441 h 6858000"/>
              <a:gd name="connsiteX803" fmla="*/ 3296242 w 7467600"/>
              <a:gd name="connsiteY803" fmla="*/ 807991 h 6858000"/>
              <a:gd name="connsiteX804" fmla="*/ 3174674 w 7467600"/>
              <a:gd name="connsiteY804" fmla="*/ 919759 h 6858000"/>
              <a:gd name="connsiteX805" fmla="*/ 3042978 w 7467600"/>
              <a:gd name="connsiteY805" fmla="*/ 1054894 h 6858000"/>
              <a:gd name="connsiteX806" fmla="*/ 2968914 w 7467600"/>
              <a:gd name="connsiteY806" fmla="*/ 1133756 h 6858000"/>
              <a:gd name="connsiteX807" fmla="*/ 3103823 w 7467600"/>
              <a:gd name="connsiteY807" fmla="*/ 1026814 h 6858000"/>
              <a:gd name="connsiteX808" fmla="*/ 3607114 w 7467600"/>
              <a:gd name="connsiteY808" fmla="*/ 467441 h 6858000"/>
              <a:gd name="connsiteX809" fmla="*/ 3744487 w 7467600"/>
              <a:gd name="connsiteY809" fmla="*/ 383136 h 6858000"/>
              <a:gd name="connsiteX810" fmla="*/ 3970213 w 7467600"/>
              <a:gd name="connsiteY810" fmla="*/ 995559 h 6858000"/>
              <a:gd name="connsiteX811" fmla="*/ 3744487 w 7467600"/>
              <a:gd name="connsiteY811" fmla="*/ 383136 h 6858000"/>
              <a:gd name="connsiteX812" fmla="*/ 3624562 w 7467600"/>
              <a:gd name="connsiteY812" fmla="*/ 367041 h 6858000"/>
              <a:gd name="connsiteX813" fmla="*/ 3489712 w 7467600"/>
              <a:gd name="connsiteY813" fmla="*/ 485386 h 6858000"/>
              <a:gd name="connsiteX814" fmla="*/ 3182994 w 7467600"/>
              <a:gd name="connsiteY814" fmla="*/ 828265 h 6858000"/>
              <a:gd name="connsiteX815" fmla="*/ 2892114 w 7467600"/>
              <a:gd name="connsiteY815" fmla="*/ 1172635 h 6858000"/>
              <a:gd name="connsiteX816" fmla="*/ 3021459 w 7467600"/>
              <a:gd name="connsiteY816" fmla="*/ 1035385 h 6858000"/>
              <a:gd name="connsiteX817" fmla="*/ 3153873 w 7467600"/>
              <a:gd name="connsiteY817" fmla="*/ 898971 h 6858000"/>
              <a:gd name="connsiteX818" fmla="*/ 3276511 w 7467600"/>
              <a:gd name="connsiteY818" fmla="*/ 786423 h 6858000"/>
              <a:gd name="connsiteX819" fmla="*/ 3584154 w 7467600"/>
              <a:gd name="connsiteY819" fmla="*/ 448218 h 6858000"/>
              <a:gd name="connsiteX820" fmla="*/ 3624562 w 7467600"/>
              <a:gd name="connsiteY820" fmla="*/ 367041 h 6858000"/>
              <a:gd name="connsiteX821" fmla="*/ 3766672 w 7467600"/>
              <a:gd name="connsiteY821" fmla="*/ 359429 h 6858000"/>
              <a:gd name="connsiteX822" fmla="*/ 3996338 w 7467600"/>
              <a:gd name="connsiteY822" fmla="*/ 968237 h 6858000"/>
              <a:gd name="connsiteX823" fmla="*/ 3766672 w 7467600"/>
              <a:gd name="connsiteY823" fmla="*/ 359429 h 6858000"/>
              <a:gd name="connsiteX824" fmla="*/ 5805386 w 7467600"/>
              <a:gd name="connsiteY824" fmla="*/ 239240 h 6858000"/>
              <a:gd name="connsiteX825" fmla="*/ 5736947 w 7467600"/>
              <a:gd name="connsiteY825" fmla="*/ 261367 h 6858000"/>
              <a:gd name="connsiteX826" fmla="*/ 5427012 w 7467600"/>
              <a:gd name="connsiteY826" fmla="*/ 311272 h 6858000"/>
              <a:gd name="connsiteX827" fmla="*/ 5147818 w 7467600"/>
              <a:gd name="connsiteY827" fmla="*/ 322112 h 6858000"/>
              <a:gd name="connsiteX828" fmla="*/ 5060854 w 7467600"/>
              <a:gd name="connsiteY828" fmla="*/ 311882 h 6858000"/>
              <a:gd name="connsiteX829" fmla="*/ 4945989 w 7467600"/>
              <a:gd name="connsiteY829" fmla="*/ 300516 h 6858000"/>
              <a:gd name="connsiteX830" fmla="*/ 5410479 w 7467600"/>
              <a:gd name="connsiteY830" fmla="*/ 348434 h 6858000"/>
              <a:gd name="connsiteX831" fmla="*/ 5805386 w 7467600"/>
              <a:gd name="connsiteY831" fmla="*/ 239240 h 6858000"/>
              <a:gd name="connsiteX832" fmla="*/ 5905192 w 7467600"/>
              <a:gd name="connsiteY832" fmla="*/ 163079 h 6858000"/>
              <a:gd name="connsiteX833" fmla="*/ 5865655 w 7467600"/>
              <a:gd name="connsiteY833" fmla="*/ 171901 h 6858000"/>
              <a:gd name="connsiteX834" fmla="*/ 5259740 w 7467600"/>
              <a:gd name="connsiteY834" fmla="*/ 257013 h 6858000"/>
              <a:gd name="connsiteX835" fmla="*/ 5208466 w 7467600"/>
              <a:gd name="connsiteY835" fmla="*/ 257550 h 6858000"/>
              <a:gd name="connsiteX836" fmla="*/ 4980204 w 7467600"/>
              <a:gd name="connsiteY836" fmla="*/ 271903 h 6858000"/>
              <a:gd name="connsiteX837" fmla="*/ 5068068 w 7467600"/>
              <a:gd name="connsiteY837" fmla="*/ 282244 h 6858000"/>
              <a:gd name="connsiteX838" fmla="*/ 5153231 w 7467600"/>
              <a:gd name="connsiteY838" fmla="*/ 292240 h 6858000"/>
              <a:gd name="connsiteX839" fmla="*/ 5426491 w 7467600"/>
              <a:gd name="connsiteY839" fmla="*/ 281128 h 6858000"/>
              <a:gd name="connsiteX840" fmla="*/ 5731212 w 7467600"/>
              <a:gd name="connsiteY840" fmla="*/ 231951 h 6858000"/>
              <a:gd name="connsiteX841" fmla="*/ 5905192 w 7467600"/>
              <a:gd name="connsiteY841" fmla="*/ 163079 h 6858000"/>
              <a:gd name="connsiteX842" fmla="*/ 5944437 w 7467600"/>
              <a:gd name="connsiteY842" fmla="*/ 113829 h 6858000"/>
              <a:gd name="connsiteX843" fmla="*/ 5825032 w 7467600"/>
              <a:gd name="connsiteY843" fmla="*/ 146405 h 6858000"/>
              <a:gd name="connsiteX844" fmla="*/ 4955599 w 7467600"/>
              <a:gd name="connsiteY844" fmla="*/ 247008 h 6858000"/>
              <a:gd name="connsiteX845" fmla="*/ 5210104 w 7467600"/>
              <a:gd name="connsiteY845" fmla="*/ 228123 h 6858000"/>
              <a:gd name="connsiteX846" fmla="*/ 5261015 w 7467600"/>
              <a:gd name="connsiteY846" fmla="*/ 227087 h 6858000"/>
              <a:gd name="connsiteX847" fmla="*/ 5861181 w 7467600"/>
              <a:gd name="connsiteY847" fmla="*/ 143093 h 6858000"/>
              <a:gd name="connsiteX848" fmla="*/ 5961252 w 7467600"/>
              <a:gd name="connsiteY848" fmla="*/ 114820 h 6858000"/>
              <a:gd name="connsiteX849" fmla="*/ 5944437 w 7467600"/>
              <a:gd name="connsiteY849" fmla="*/ 113829 h 6858000"/>
              <a:gd name="connsiteX850" fmla="*/ 3882765 w 7467600"/>
              <a:gd name="connsiteY850" fmla="*/ 0 h 6858000"/>
              <a:gd name="connsiteX851" fmla="*/ 3995099 w 7467600"/>
              <a:gd name="connsiteY851" fmla="*/ 0 h 6858000"/>
              <a:gd name="connsiteX852" fmla="*/ 4163818 w 7467600"/>
              <a:gd name="connsiteY852" fmla="*/ 234104 h 6858000"/>
              <a:gd name="connsiteX853" fmla="*/ 4172099 w 7467600"/>
              <a:gd name="connsiteY853" fmla="*/ 234207 h 6858000"/>
              <a:gd name="connsiteX854" fmla="*/ 4784282 w 7467600"/>
              <a:gd name="connsiteY854" fmla="*/ 276561 h 6858000"/>
              <a:gd name="connsiteX855" fmla="*/ 4801687 w 7467600"/>
              <a:gd name="connsiteY855" fmla="*/ 267764 h 6858000"/>
              <a:gd name="connsiteX856" fmla="*/ 6082788 w 7467600"/>
              <a:gd name="connsiteY856" fmla="*/ 64119 h 6858000"/>
              <a:gd name="connsiteX857" fmla="*/ 6099442 w 7467600"/>
              <a:gd name="connsiteY857" fmla="*/ 82568 h 6858000"/>
              <a:gd name="connsiteX858" fmla="*/ 4804137 w 7467600"/>
              <a:gd name="connsiteY858" fmla="*/ 320931 h 6858000"/>
              <a:gd name="connsiteX859" fmla="*/ 4227047 w 7467600"/>
              <a:gd name="connsiteY859" fmla="*/ 313415 h 6858000"/>
              <a:gd name="connsiteX860" fmla="*/ 4346041 w 7467600"/>
              <a:gd name="connsiteY860" fmla="*/ 456086 h 6858000"/>
              <a:gd name="connsiteX861" fmla="*/ 4870967 w 7467600"/>
              <a:gd name="connsiteY861" fmla="*/ 963061 h 6858000"/>
              <a:gd name="connsiteX862" fmla="*/ 4889647 w 7467600"/>
              <a:gd name="connsiteY862" fmla="*/ 957147 h 6858000"/>
              <a:gd name="connsiteX863" fmla="*/ 5422504 w 7467600"/>
              <a:gd name="connsiteY863" fmla="*/ 805191 h 6858000"/>
              <a:gd name="connsiteX864" fmla="*/ 6087656 w 7467600"/>
              <a:gd name="connsiteY864" fmla="*/ 826703 h 6858000"/>
              <a:gd name="connsiteX865" fmla="*/ 6058717 w 7467600"/>
              <a:gd name="connsiteY865" fmla="*/ 865992 h 6858000"/>
              <a:gd name="connsiteX866" fmla="*/ 4974153 w 7467600"/>
              <a:gd name="connsiteY866" fmla="*/ 1045456 h 6858000"/>
              <a:gd name="connsiteX867" fmla="*/ 5627835 w 7467600"/>
              <a:gd name="connsiteY867" fmla="*/ 1472077 h 6858000"/>
              <a:gd name="connsiteX868" fmla="*/ 5629817 w 7467600"/>
              <a:gd name="connsiteY868" fmla="*/ 1471412 h 6858000"/>
              <a:gd name="connsiteX869" fmla="*/ 5634124 w 7467600"/>
              <a:gd name="connsiteY869" fmla="*/ 1470572 h 6858000"/>
              <a:gd name="connsiteX870" fmla="*/ 5755832 w 7467600"/>
              <a:gd name="connsiteY870" fmla="*/ 1383886 h 6858000"/>
              <a:gd name="connsiteX871" fmla="*/ 6014186 w 7467600"/>
              <a:gd name="connsiteY871" fmla="*/ 1279799 h 6858000"/>
              <a:gd name="connsiteX872" fmla="*/ 6901619 w 7467600"/>
              <a:gd name="connsiteY872" fmla="*/ 1047874 h 6858000"/>
              <a:gd name="connsiteX873" fmla="*/ 6931566 w 7467600"/>
              <a:gd name="connsiteY873" fmla="*/ 1062034 h 6858000"/>
              <a:gd name="connsiteX874" fmla="*/ 5790982 w 7467600"/>
              <a:gd name="connsiteY874" fmla="*/ 1561380 h 6858000"/>
              <a:gd name="connsiteX875" fmla="*/ 6188971 w 7467600"/>
              <a:gd name="connsiteY875" fmla="*/ 1755168 h 6858000"/>
              <a:gd name="connsiteX876" fmla="*/ 6202446 w 7467600"/>
              <a:gd name="connsiteY876" fmla="*/ 1752268 h 6858000"/>
              <a:gd name="connsiteX877" fmla="*/ 7179560 w 7467600"/>
              <a:gd name="connsiteY877" fmla="*/ 1467551 h 6858000"/>
              <a:gd name="connsiteX878" fmla="*/ 7158730 w 7467600"/>
              <a:gd name="connsiteY878" fmla="*/ 1507835 h 6858000"/>
              <a:gd name="connsiteX879" fmla="*/ 6326959 w 7467600"/>
              <a:gd name="connsiteY879" fmla="*/ 1817686 h 6858000"/>
              <a:gd name="connsiteX880" fmla="*/ 6537433 w 7467600"/>
              <a:gd name="connsiteY880" fmla="*/ 1907790 h 6858000"/>
              <a:gd name="connsiteX881" fmla="*/ 6550221 w 7467600"/>
              <a:gd name="connsiteY881" fmla="*/ 1910729 h 6858000"/>
              <a:gd name="connsiteX882" fmla="*/ 6964438 w 7467600"/>
              <a:gd name="connsiteY882" fmla="*/ 2209505 h 6858000"/>
              <a:gd name="connsiteX883" fmla="*/ 7367862 w 7467600"/>
              <a:gd name="connsiteY883" fmla="*/ 2806833 h 6858000"/>
              <a:gd name="connsiteX884" fmla="*/ 7364329 w 7467600"/>
              <a:gd name="connsiteY884" fmla="*/ 2826907 h 6858000"/>
              <a:gd name="connsiteX885" fmla="*/ 7290545 w 7467600"/>
              <a:gd name="connsiteY885" fmla="*/ 2850663 h 6858000"/>
              <a:gd name="connsiteX886" fmla="*/ 6472036 w 7467600"/>
              <a:gd name="connsiteY886" fmla="*/ 1959003 h 6858000"/>
              <a:gd name="connsiteX887" fmla="*/ 5792897 w 7467600"/>
              <a:gd name="connsiteY887" fmla="*/ 1647747 h 6858000"/>
              <a:gd name="connsiteX888" fmla="*/ 5842751 w 7467600"/>
              <a:gd name="connsiteY888" fmla="*/ 1816112 h 6858000"/>
              <a:gd name="connsiteX889" fmla="*/ 5847424 w 7467600"/>
              <a:gd name="connsiteY889" fmla="*/ 1815776 h 6858000"/>
              <a:gd name="connsiteX890" fmla="*/ 6399821 w 7467600"/>
              <a:gd name="connsiteY890" fmla="*/ 2344799 h 6858000"/>
              <a:gd name="connsiteX891" fmla="*/ 6323232 w 7467600"/>
              <a:gd name="connsiteY891" fmla="*/ 2389634 h 6858000"/>
              <a:gd name="connsiteX892" fmla="*/ 5942958 w 7467600"/>
              <a:gd name="connsiteY892" fmla="*/ 2077708 h 6858000"/>
              <a:gd name="connsiteX893" fmla="*/ 5921559 w 7467600"/>
              <a:gd name="connsiteY893" fmla="*/ 2378596 h 6858000"/>
              <a:gd name="connsiteX894" fmla="*/ 5817651 w 7467600"/>
              <a:gd name="connsiteY894" fmla="*/ 3023919 h 6858000"/>
              <a:gd name="connsiteX895" fmla="*/ 5729634 w 7467600"/>
              <a:gd name="connsiteY895" fmla="*/ 3051849 h 6858000"/>
              <a:gd name="connsiteX896" fmla="*/ 5611018 w 7467600"/>
              <a:gd name="connsiteY896" fmla="*/ 2316769 h 6858000"/>
              <a:gd name="connsiteX897" fmla="*/ 5687608 w 7467600"/>
              <a:gd name="connsiteY897" fmla="*/ 2039972 h 6858000"/>
              <a:gd name="connsiteX898" fmla="*/ 5657554 w 7467600"/>
              <a:gd name="connsiteY898" fmla="*/ 1576445 h 6858000"/>
              <a:gd name="connsiteX899" fmla="*/ 5150475 w 7467600"/>
              <a:gd name="connsiteY899" fmla="*/ 1274012 h 6858000"/>
              <a:gd name="connsiteX900" fmla="*/ 5349142 w 7467600"/>
              <a:gd name="connsiteY900" fmla="*/ 2204405 h 6858000"/>
              <a:gd name="connsiteX901" fmla="*/ 5262214 w 7467600"/>
              <a:gd name="connsiteY901" fmla="*/ 2233836 h 6858000"/>
              <a:gd name="connsiteX902" fmla="*/ 4981539 w 7467600"/>
              <a:gd name="connsiteY902" fmla="*/ 1542201 h 6858000"/>
              <a:gd name="connsiteX903" fmla="*/ 4958461 w 7467600"/>
              <a:gd name="connsiteY903" fmla="*/ 1136957 h 6858000"/>
              <a:gd name="connsiteX904" fmla="*/ 4655015 w 7467600"/>
              <a:gd name="connsiteY904" fmla="*/ 891426 h 6858000"/>
              <a:gd name="connsiteX905" fmla="*/ 4348002 w 7467600"/>
              <a:gd name="connsiteY905" fmla="*/ 2205895 h 6858000"/>
              <a:gd name="connsiteX906" fmla="*/ 4262250 w 7467600"/>
              <a:gd name="connsiteY906" fmla="*/ 2219972 h 6858000"/>
              <a:gd name="connsiteX907" fmla="*/ 4550611 w 7467600"/>
              <a:gd name="connsiteY907" fmla="*/ 817540 h 6858000"/>
              <a:gd name="connsiteX908" fmla="*/ 4564418 w 7467600"/>
              <a:gd name="connsiteY908" fmla="*/ 808293 h 6858000"/>
              <a:gd name="connsiteX909" fmla="*/ 4266388 w 7467600"/>
              <a:gd name="connsiteY909" fmla="*/ 500083 h 6858000"/>
              <a:gd name="connsiteX910" fmla="*/ 4032842 w 7467600"/>
              <a:gd name="connsiteY910" fmla="*/ 211809 h 6858000"/>
              <a:gd name="connsiteX911" fmla="*/ 3882765 w 7467600"/>
              <a:gd name="connsiteY911" fmla="*/ 0 h 6858000"/>
              <a:gd name="connsiteX912" fmla="*/ 3721337 w 7467600"/>
              <a:gd name="connsiteY912" fmla="*/ 0 h 6858000"/>
              <a:gd name="connsiteX913" fmla="*/ 3797544 w 7467600"/>
              <a:gd name="connsiteY913" fmla="*/ 0 h 6858000"/>
              <a:gd name="connsiteX914" fmla="*/ 3775734 w 7467600"/>
              <a:gd name="connsiteY914" fmla="*/ 95131 h 6858000"/>
              <a:gd name="connsiteX915" fmla="*/ 3724807 w 7467600"/>
              <a:gd name="connsiteY915" fmla="*/ 272257 h 6858000"/>
              <a:gd name="connsiteX916" fmla="*/ 3726844 w 7467600"/>
              <a:gd name="connsiteY916" fmla="*/ 282988 h 6858000"/>
              <a:gd name="connsiteX917" fmla="*/ 3742664 w 7467600"/>
              <a:gd name="connsiteY917" fmla="*/ 279918 h 6858000"/>
              <a:gd name="connsiteX918" fmla="*/ 4103910 w 7467600"/>
              <a:gd name="connsiteY918" fmla="*/ 1161917 h 6858000"/>
              <a:gd name="connsiteX919" fmla="*/ 4020269 w 7467600"/>
              <a:gd name="connsiteY919" fmla="*/ 1200406 h 6858000"/>
              <a:gd name="connsiteX920" fmla="*/ 3674882 w 7467600"/>
              <a:gd name="connsiteY920" fmla="*/ 488524 h 6858000"/>
              <a:gd name="connsiteX921" fmla="*/ 3132682 w 7467600"/>
              <a:gd name="connsiteY921" fmla="*/ 1072284 h 6858000"/>
              <a:gd name="connsiteX922" fmla="*/ 2716346 w 7467600"/>
              <a:gd name="connsiteY922" fmla="*/ 1276376 h 6858000"/>
              <a:gd name="connsiteX923" fmla="*/ 2716772 w 7467600"/>
              <a:gd name="connsiteY923" fmla="*/ 1255462 h 6858000"/>
              <a:gd name="connsiteX924" fmla="*/ 3471096 w 7467600"/>
              <a:gd name="connsiteY924" fmla="*/ 437072 h 6858000"/>
              <a:gd name="connsiteX925" fmla="*/ 3639057 w 7467600"/>
              <a:gd name="connsiteY925" fmla="*/ 286334 h 6858000"/>
              <a:gd name="connsiteX926" fmla="*/ 3640309 w 7467600"/>
              <a:gd name="connsiteY926" fmla="*/ 284664 h 6858000"/>
              <a:gd name="connsiteX927" fmla="*/ 3646022 w 7467600"/>
              <a:gd name="connsiteY927" fmla="*/ 276711 h 6858000"/>
              <a:gd name="connsiteX928" fmla="*/ 3707943 w 7467600"/>
              <a:gd name="connsiteY928" fmla="*/ 65958 h 6858000"/>
              <a:gd name="connsiteX929" fmla="*/ 3721337 w 7467600"/>
              <a:gd name="connsiteY929" fmla="*/ 0 h 6858000"/>
              <a:gd name="connsiteX930" fmla="*/ 2867960 w 7467600"/>
              <a:gd name="connsiteY930" fmla="*/ 0 h 6858000"/>
              <a:gd name="connsiteX931" fmla="*/ 2926351 w 7467600"/>
              <a:gd name="connsiteY931" fmla="*/ 0 h 6858000"/>
              <a:gd name="connsiteX932" fmla="*/ 2902823 w 7467600"/>
              <a:gd name="connsiteY932" fmla="*/ 262929 h 6858000"/>
              <a:gd name="connsiteX933" fmla="*/ 2940663 w 7467600"/>
              <a:gd name="connsiteY933" fmla="*/ 140884 h 6858000"/>
              <a:gd name="connsiteX934" fmla="*/ 2947039 w 7467600"/>
              <a:gd name="connsiteY934" fmla="*/ 122524 h 6858000"/>
              <a:gd name="connsiteX935" fmla="*/ 2984316 w 7467600"/>
              <a:gd name="connsiteY935" fmla="*/ 0 h 6858000"/>
              <a:gd name="connsiteX936" fmla="*/ 3016114 w 7467600"/>
              <a:gd name="connsiteY936" fmla="*/ 0 h 6858000"/>
              <a:gd name="connsiteX937" fmla="*/ 2979949 w 7467600"/>
              <a:gd name="connsiteY937" fmla="*/ 119274 h 6858000"/>
              <a:gd name="connsiteX938" fmla="*/ 3023879 w 7467600"/>
              <a:gd name="connsiteY938" fmla="*/ 0 h 6858000"/>
              <a:gd name="connsiteX939" fmla="*/ 3105400 w 7467600"/>
              <a:gd name="connsiteY939" fmla="*/ 0 h 6858000"/>
              <a:gd name="connsiteX940" fmla="*/ 3094669 w 7467600"/>
              <a:gd name="connsiteY940" fmla="*/ 30308 h 6858000"/>
              <a:gd name="connsiteX941" fmla="*/ 2901945 w 7467600"/>
              <a:gd name="connsiteY941" fmla="*/ 466538 h 6858000"/>
              <a:gd name="connsiteX942" fmla="*/ 2815209 w 7467600"/>
              <a:gd name="connsiteY942" fmla="*/ 497361 h 6858000"/>
              <a:gd name="connsiteX943" fmla="*/ 2844845 w 7467600"/>
              <a:gd name="connsiteY943" fmla="*/ 127638 h 6858000"/>
              <a:gd name="connsiteX944" fmla="*/ 2867960 w 7467600"/>
              <a:gd name="connsiteY944" fmla="*/ 0 h 6858000"/>
              <a:gd name="connsiteX945" fmla="*/ 1057230 w 7467600"/>
              <a:gd name="connsiteY945" fmla="*/ 0 h 6858000"/>
              <a:gd name="connsiteX946" fmla="*/ 1111003 w 7467600"/>
              <a:gd name="connsiteY946" fmla="*/ 0 h 6858000"/>
              <a:gd name="connsiteX947" fmla="*/ 1125553 w 7467600"/>
              <a:gd name="connsiteY947" fmla="*/ 52588 h 6858000"/>
              <a:gd name="connsiteX948" fmla="*/ 1304276 w 7467600"/>
              <a:gd name="connsiteY948" fmla="*/ 476275 h 6858000"/>
              <a:gd name="connsiteX949" fmla="*/ 1492066 w 7467600"/>
              <a:gd name="connsiteY949" fmla="*/ 886333 h 6858000"/>
              <a:gd name="connsiteX950" fmla="*/ 1423698 w 7467600"/>
              <a:gd name="connsiteY950" fmla="*/ 710817 h 6858000"/>
              <a:gd name="connsiteX951" fmla="*/ 1357609 w 7467600"/>
              <a:gd name="connsiteY951" fmla="*/ 532892 h 6858000"/>
              <a:gd name="connsiteX952" fmla="*/ 1309550 w 7467600"/>
              <a:gd name="connsiteY952" fmla="*/ 374031 h 6858000"/>
              <a:gd name="connsiteX953" fmla="*/ 1193673 w 7467600"/>
              <a:gd name="connsiteY953" fmla="*/ 49533 h 6858000"/>
              <a:gd name="connsiteX954" fmla="*/ 1164391 w 7467600"/>
              <a:gd name="connsiteY954" fmla="*/ 0 h 6858000"/>
              <a:gd name="connsiteX955" fmla="*/ 1200666 w 7467600"/>
              <a:gd name="connsiteY955" fmla="*/ 0 h 6858000"/>
              <a:gd name="connsiteX956" fmla="*/ 1223408 w 7467600"/>
              <a:gd name="connsiteY956" fmla="*/ 38996 h 6858000"/>
              <a:gd name="connsiteX957" fmla="*/ 1339635 w 7467600"/>
              <a:gd name="connsiteY957" fmla="*/ 365517 h 6858000"/>
              <a:gd name="connsiteX958" fmla="*/ 1387469 w 7467600"/>
              <a:gd name="connsiteY958" fmla="*/ 523079 h 6858000"/>
              <a:gd name="connsiteX959" fmla="*/ 1452685 w 7467600"/>
              <a:gd name="connsiteY959" fmla="*/ 699806 h 6858000"/>
              <a:gd name="connsiteX960" fmla="*/ 1492092 w 7467600"/>
              <a:gd name="connsiteY960" fmla="*/ 800424 h 6858000"/>
              <a:gd name="connsiteX961" fmla="*/ 1455302 w 7467600"/>
              <a:gd name="connsiteY961" fmla="*/ 632913 h 6858000"/>
              <a:gd name="connsiteX962" fmla="*/ 1222336 w 7467600"/>
              <a:gd name="connsiteY962" fmla="*/ 9480 h 6858000"/>
              <a:gd name="connsiteX963" fmla="*/ 1214634 w 7467600"/>
              <a:gd name="connsiteY963" fmla="*/ 0 h 6858000"/>
              <a:gd name="connsiteX964" fmla="*/ 1289827 w 7467600"/>
              <a:gd name="connsiteY964" fmla="*/ 0 h 6858000"/>
              <a:gd name="connsiteX965" fmla="*/ 1321076 w 7467600"/>
              <a:gd name="connsiteY965" fmla="*/ 59722 h 6858000"/>
              <a:gd name="connsiteX966" fmla="*/ 1512579 w 7467600"/>
              <a:gd name="connsiteY966" fmla="*/ 626441 h 6858000"/>
              <a:gd name="connsiteX967" fmla="*/ 1506076 w 7467600"/>
              <a:gd name="connsiteY967" fmla="*/ 1089289 h 6858000"/>
              <a:gd name="connsiteX968" fmla="*/ 1486346 w 7467600"/>
              <a:gd name="connsiteY968" fmla="*/ 1079919 h 6858000"/>
              <a:gd name="connsiteX969" fmla="*/ 1070511 w 7467600"/>
              <a:gd name="connsiteY969" fmla="*/ 48609 h 6858000"/>
              <a:gd name="connsiteX970" fmla="*/ 1057230 w 7467600"/>
              <a:gd name="connsiteY970" fmla="*/ 0 h 6858000"/>
              <a:gd name="connsiteX971" fmla="*/ 43151 w 7467600"/>
              <a:gd name="connsiteY971" fmla="*/ 0 h 6858000"/>
              <a:gd name="connsiteX972" fmla="*/ 95283 w 7467600"/>
              <a:gd name="connsiteY972" fmla="*/ 0 h 6858000"/>
              <a:gd name="connsiteX973" fmla="*/ 300708 w 7467600"/>
              <a:gd name="connsiteY973" fmla="*/ 154571 h 6858000"/>
              <a:gd name="connsiteX974" fmla="*/ 530414 w 7467600"/>
              <a:gd name="connsiteY974" fmla="*/ 354673 h 6858000"/>
              <a:gd name="connsiteX975" fmla="*/ 333785 w 7467600"/>
              <a:gd name="connsiteY975" fmla="*/ 161564 h 6858000"/>
              <a:gd name="connsiteX976" fmla="*/ 147005 w 7467600"/>
              <a:gd name="connsiteY976" fmla="*/ 0 h 6858000"/>
              <a:gd name="connsiteX977" fmla="*/ 272509 w 7467600"/>
              <a:gd name="connsiteY977" fmla="*/ 0 h 6858000"/>
              <a:gd name="connsiteX978" fmla="*/ 326276 w 7467600"/>
              <a:gd name="connsiteY978" fmla="*/ 45847 h 6858000"/>
              <a:gd name="connsiteX979" fmla="*/ 823759 w 7467600"/>
              <a:gd name="connsiteY979" fmla="*/ 574145 h 6858000"/>
              <a:gd name="connsiteX980" fmla="*/ 811254 w 7467600"/>
              <a:gd name="connsiteY980" fmla="*/ 665546 h 6858000"/>
              <a:gd name="connsiteX981" fmla="*/ 154042 w 7467600"/>
              <a:gd name="connsiteY981" fmla="*/ 261522 h 6858000"/>
              <a:gd name="connsiteX982" fmla="*/ 13550 w 7467600"/>
              <a:gd name="connsiteY982" fmla="*/ 158423 h 6858000"/>
              <a:gd name="connsiteX983" fmla="*/ 0 w 7467600"/>
              <a:gd name="connsiteY983" fmla="*/ 146618 h 6858000"/>
              <a:gd name="connsiteX984" fmla="*/ 0 w 7467600"/>
              <a:gd name="connsiteY984" fmla="*/ 59161 h 6858000"/>
              <a:gd name="connsiteX985" fmla="*/ 45427 w 7467600"/>
              <a:gd name="connsiteY985" fmla="*/ 101078 h 6858000"/>
              <a:gd name="connsiteX986" fmla="*/ 630103 w 7467600"/>
              <a:gd name="connsiteY986" fmla="*/ 485885 h 6858000"/>
              <a:gd name="connsiteX987" fmla="*/ 532040 w 7467600"/>
              <a:gd name="connsiteY987" fmla="*/ 399359 h 6858000"/>
              <a:gd name="connsiteX988" fmla="*/ 517618 w 7467600"/>
              <a:gd name="connsiteY988" fmla="*/ 385726 h 6858000"/>
              <a:gd name="connsiteX989" fmla="*/ 285074 w 7467600"/>
              <a:gd name="connsiteY989" fmla="*/ 182755 h 6858000"/>
              <a:gd name="connsiteX990" fmla="*/ 43151 w 7467600"/>
              <a:gd name="connsiteY99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312201 w 7467600"/>
              <a:gd name="connsiteY133" fmla="*/ 5128278 h 6858000"/>
              <a:gd name="connsiteX134" fmla="*/ 1903353 w 7467600"/>
              <a:gd name="connsiteY134" fmla="*/ 5044827 h 6858000"/>
              <a:gd name="connsiteX135" fmla="*/ 1936931 w 7467600"/>
              <a:gd name="connsiteY135" fmla="*/ 5093954 h 6858000"/>
              <a:gd name="connsiteX136" fmla="*/ 2195868 w 7467600"/>
              <a:gd name="connsiteY136" fmla="*/ 5396574 h 6858000"/>
              <a:gd name="connsiteX137" fmla="*/ 2088852 w 7467600"/>
              <a:gd name="connsiteY137" fmla="*/ 5166123 h 6858000"/>
              <a:gd name="connsiteX138" fmla="*/ 1958241 w 7467600"/>
              <a:gd name="connsiteY138" fmla="*/ 5067955 h 6858000"/>
              <a:gd name="connsiteX139" fmla="*/ 1903353 w 7467600"/>
              <a:gd name="connsiteY139" fmla="*/ 5044827 h 6858000"/>
              <a:gd name="connsiteX140" fmla="*/ 1979378 w 7467600"/>
              <a:gd name="connsiteY140" fmla="*/ 4769504 h 6858000"/>
              <a:gd name="connsiteX141" fmla="*/ 2882120 w 7467600"/>
              <a:gd name="connsiteY141" fmla="*/ 5064547 h 6858000"/>
              <a:gd name="connsiteX142" fmla="*/ 2793103 w 7467600"/>
              <a:gd name="connsiteY142" fmla="*/ 5039699 h 6858000"/>
              <a:gd name="connsiteX143" fmla="*/ 2770041 w 7467600"/>
              <a:gd name="connsiteY143" fmla="*/ 5033634 h 6858000"/>
              <a:gd name="connsiteX144" fmla="*/ 1979378 w 7467600"/>
              <a:gd name="connsiteY144" fmla="*/ 4769504 h 6858000"/>
              <a:gd name="connsiteX145" fmla="*/ 1927410 w 7467600"/>
              <a:gd name="connsiteY145" fmla="*/ 4716164 h 6858000"/>
              <a:gd name="connsiteX146" fmla="*/ 1959587 w 7467600"/>
              <a:gd name="connsiteY146" fmla="*/ 4728849 h 6858000"/>
              <a:gd name="connsiteX147" fmla="*/ 2777707 w 7467600"/>
              <a:gd name="connsiteY147" fmla="*/ 5003991 h 6858000"/>
              <a:gd name="connsiteX148" fmla="*/ 2800768 w 7467600"/>
              <a:gd name="connsiteY148" fmla="*/ 5010056 h 6858000"/>
              <a:gd name="connsiteX149" fmla="*/ 2879408 w 7467600"/>
              <a:gd name="connsiteY149" fmla="*/ 5031590 h 6858000"/>
              <a:gd name="connsiteX150" fmla="*/ 2862295 w 7467600"/>
              <a:gd name="connsiteY150" fmla="*/ 5022958 h 6858000"/>
              <a:gd name="connsiteX151" fmla="*/ 2813343 w 7467600"/>
              <a:gd name="connsiteY151" fmla="*/ 4998369 h 6858000"/>
              <a:gd name="connsiteX152" fmla="*/ 2646245 w 7467600"/>
              <a:gd name="connsiteY152" fmla="*/ 4930999 h 6858000"/>
              <a:gd name="connsiteX153" fmla="*/ 1999243 w 7467600"/>
              <a:gd name="connsiteY153" fmla="*/ 4730524 h 6858000"/>
              <a:gd name="connsiteX154" fmla="*/ 1979527 w 7467600"/>
              <a:gd name="connsiteY154" fmla="*/ 4726651 h 6858000"/>
              <a:gd name="connsiteX155" fmla="*/ 1927410 w 7467600"/>
              <a:gd name="connsiteY155" fmla="*/ 4716164 h 6858000"/>
              <a:gd name="connsiteX156" fmla="*/ 1997014 w 7467600"/>
              <a:gd name="connsiteY156" fmla="*/ 4698007 h 6858000"/>
              <a:gd name="connsiteX157" fmla="*/ 2005458 w 7467600"/>
              <a:gd name="connsiteY157" fmla="*/ 4699540 h 6858000"/>
              <a:gd name="connsiteX158" fmla="*/ 2657186 w 7467600"/>
              <a:gd name="connsiteY158" fmla="*/ 4901687 h 6858000"/>
              <a:gd name="connsiteX159" fmla="*/ 2826662 w 7467600"/>
              <a:gd name="connsiteY159" fmla="*/ 4970362 h 6858000"/>
              <a:gd name="connsiteX160" fmla="*/ 2876100 w 7467600"/>
              <a:gd name="connsiteY160" fmla="*/ 4995397 h 6858000"/>
              <a:gd name="connsiteX161" fmla="*/ 3042600 w 7467600"/>
              <a:gd name="connsiteY161" fmla="*/ 5059532 h 6858000"/>
              <a:gd name="connsiteX162" fmla="*/ 1997014 w 7467600"/>
              <a:gd name="connsiteY162" fmla="*/ 4698007 h 6858000"/>
              <a:gd name="connsiteX163" fmla="*/ 2305292 w 7467600"/>
              <a:gd name="connsiteY163" fmla="*/ 4219492 h 6858000"/>
              <a:gd name="connsiteX164" fmla="*/ 3360922 w 7467600"/>
              <a:gd name="connsiteY164" fmla="*/ 4529373 h 6858000"/>
              <a:gd name="connsiteX165" fmla="*/ 3492420 w 7467600"/>
              <a:gd name="connsiteY165" fmla="*/ 4510145 h 6858000"/>
              <a:gd name="connsiteX166" fmla="*/ 3364086 w 7467600"/>
              <a:gd name="connsiteY166" fmla="*/ 4480340 h 6858000"/>
              <a:gd name="connsiteX167" fmla="*/ 3225818 w 7467600"/>
              <a:gd name="connsiteY167" fmla="*/ 4411822 h 6858000"/>
              <a:gd name="connsiteX168" fmla="*/ 3129696 w 7467600"/>
              <a:gd name="connsiteY168" fmla="*/ 4360704 h 6858000"/>
              <a:gd name="connsiteX169" fmla="*/ 2814545 w 7467600"/>
              <a:gd name="connsiteY169" fmla="*/ 4282955 h 6858000"/>
              <a:gd name="connsiteX170" fmla="*/ 2305292 w 7467600"/>
              <a:gd name="connsiteY170" fmla="*/ 4219492 h 6858000"/>
              <a:gd name="connsiteX171" fmla="*/ 2626982 w 7467600"/>
              <a:gd name="connsiteY171" fmla="*/ 4206450 h 6858000"/>
              <a:gd name="connsiteX172" fmla="*/ 2490617 w 7467600"/>
              <a:gd name="connsiteY172" fmla="*/ 4206951 h 6858000"/>
              <a:gd name="connsiteX173" fmla="*/ 2819869 w 7467600"/>
              <a:gd name="connsiteY173" fmla="*/ 4252936 h 6858000"/>
              <a:gd name="connsiteX174" fmla="*/ 3143018 w 7467600"/>
              <a:gd name="connsiteY174" fmla="*/ 4332698 h 6858000"/>
              <a:gd name="connsiteX175" fmla="*/ 3241520 w 7467600"/>
              <a:gd name="connsiteY175" fmla="*/ 4385112 h 6858000"/>
              <a:gd name="connsiteX176" fmla="*/ 3374575 w 7467600"/>
              <a:gd name="connsiteY176" fmla="*/ 4451517 h 6858000"/>
              <a:gd name="connsiteX177" fmla="*/ 3505221 w 7467600"/>
              <a:gd name="connsiteY177" fmla="*/ 4480757 h 6858000"/>
              <a:gd name="connsiteX178" fmla="*/ 2626982 w 7467600"/>
              <a:gd name="connsiteY178" fmla="*/ 4206450 h 6858000"/>
              <a:gd name="connsiteX179" fmla="*/ 1310106 w 7467600"/>
              <a:gd name="connsiteY179" fmla="*/ 3943217 h 6858000"/>
              <a:gd name="connsiteX180" fmla="*/ 854994 w 7467600"/>
              <a:gd name="connsiteY180" fmla="*/ 4399136 h 6858000"/>
              <a:gd name="connsiteX181" fmla="*/ 742462 w 7467600"/>
              <a:gd name="connsiteY181" fmla="*/ 4594648 h 6858000"/>
              <a:gd name="connsiteX182" fmla="*/ 820602 w 7467600"/>
              <a:gd name="connsiteY182" fmla="*/ 4485915 h 6858000"/>
              <a:gd name="connsiteX183" fmla="*/ 878295 w 7467600"/>
              <a:gd name="connsiteY183" fmla="*/ 4403594 h 6858000"/>
              <a:gd name="connsiteX184" fmla="*/ 1240607 w 7467600"/>
              <a:gd name="connsiteY184" fmla="*/ 4010401 h 6858000"/>
              <a:gd name="connsiteX185" fmla="*/ 1310106 w 7467600"/>
              <a:gd name="connsiteY185" fmla="*/ 3943217 h 6858000"/>
              <a:gd name="connsiteX186" fmla="*/ 1423113 w 7467600"/>
              <a:gd name="connsiteY186" fmla="*/ 3874565 h 6858000"/>
              <a:gd name="connsiteX187" fmla="*/ 1260565 w 7467600"/>
              <a:gd name="connsiteY187" fmla="*/ 4031982 h 6858000"/>
              <a:gd name="connsiteX188" fmla="*/ 901900 w 7467600"/>
              <a:gd name="connsiteY188" fmla="*/ 4421236 h 6858000"/>
              <a:gd name="connsiteX189" fmla="*/ 845044 w 7467600"/>
              <a:gd name="connsiteY189" fmla="*/ 4502436 h 6858000"/>
              <a:gd name="connsiteX190" fmla="*/ 685926 w 7467600"/>
              <a:gd name="connsiteY190" fmla="*/ 4703069 h 6858000"/>
              <a:gd name="connsiteX191" fmla="*/ 684248 w 7467600"/>
              <a:gd name="connsiteY191" fmla="*/ 4706721 h 6858000"/>
              <a:gd name="connsiteX192" fmla="*/ 1423113 w 7467600"/>
              <a:gd name="connsiteY192" fmla="*/ 3874565 h 6858000"/>
              <a:gd name="connsiteX193" fmla="*/ 3316479 w 7467600"/>
              <a:gd name="connsiteY193" fmla="*/ 3872136 h 6858000"/>
              <a:gd name="connsiteX194" fmla="*/ 3546806 w 7467600"/>
              <a:gd name="connsiteY194" fmla="*/ 4356139 h 6858000"/>
              <a:gd name="connsiteX195" fmla="*/ 3364433 w 7467600"/>
              <a:gd name="connsiteY195" fmla="*/ 3953121 h 6858000"/>
              <a:gd name="connsiteX196" fmla="*/ 3316479 w 7467600"/>
              <a:gd name="connsiteY196" fmla="*/ 3872136 h 6858000"/>
              <a:gd name="connsiteX197" fmla="*/ 3291335 w 7467600"/>
              <a:gd name="connsiteY197" fmla="*/ 3767420 h 6858000"/>
              <a:gd name="connsiteX198" fmla="*/ 3390805 w 7467600"/>
              <a:gd name="connsiteY198" fmla="*/ 3937163 h 6858000"/>
              <a:gd name="connsiteX199" fmla="*/ 3579062 w 7467600"/>
              <a:gd name="connsiteY199" fmla="*/ 4359040 h 6858000"/>
              <a:gd name="connsiteX200" fmla="*/ 3467355 w 7467600"/>
              <a:gd name="connsiteY200" fmla="*/ 3988130 h 6858000"/>
              <a:gd name="connsiteX201" fmla="*/ 3310753 w 7467600"/>
              <a:gd name="connsiteY201" fmla="*/ 3787140 h 6858000"/>
              <a:gd name="connsiteX202" fmla="*/ 3291335 w 7467600"/>
              <a:gd name="connsiteY202" fmla="*/ 3767420 h 6858000"/>
              <a:gd name="connsiteX203" fmla="*/ 1635889 w 7467600"/>
              <a:gd name="connsiteY203" fmla="*/ 3709494 h 6858000"/>
              <a:gd name="connsiteX204" fmla="*/ 1634800 w 7467600"/>
              <a:gd name="connsiteY204" fmla="*/ 3731111 h 6858000"/>
              <a:gd name="connsiteX205" fmla="*/ 1635889 w 7467600"/>
              <a:gd name="connsiteY205" fmla="*/ 3709494 h 6858000"/>
              <a:gd name="connsiteX206" fmla="*/ 1510397 w 7467600"/>
              <a:gd name="connsiteY206" fmla="*/ 3684705 h 6858000"/>
              <a:gd name="connsiteX207" fmla="*/ 1146550 w 7467600"/>
              <a:gd name="connsiteY207" fmla="*/ 3802012 h 6858000"/>
              <a:gd name="connsiteX208" fmla="*/ 698834 w 7467600"/>
              <a:gd name="connsiteY208" fmla="*/ 3952272 h 6858000"/>
              <a:gd name="connsiteX209" fmla="*/ 34256 w 7467600"/>
              <a:gd name="connsiteY209" fmla="*/ 4347603 h 6858000"/>
              <a:gd name="connsiteX210" fmla="*/ 527241 w 7467600"/>
              <a:gd name="connsiteY210" fmla="*/ 4065078 h 6858000"/>
              <a:gd name="connsiteX211" fmla="*/ 1510397 w 7467600"/>
              <a:gd name="connsiteY211" fmla="*/ 3684705 h 6858000"/>
              <a:gd name="connsiteX212" fmla="*/ 1313114 w 7467600"/>
              <a:gd name="connsiteY212" fmla="*/ 3655216 h 6858000"/>
              <a:gd name="connsiteX213" fmla="*/ 1109304 w 7467600"/>
              <a:gd name="connsiteY213" fmla="*/ 3669030 h 6858000"/>
              <a:gd name="connsiteX214" fmla="*/ 8129 w 7467600"/>
              <a:gd name="connsiteY214" fmla="*/ 4330519 h 6858000"/>
              <a:gd name="connsiteX215" fmla="*/ 687572 w 7467600"/>
              <a:gd name="connsiteY215" fmla="*/ 3925629 h 6858000"/>
              <a:gd name="connsiteX216" fmla="*/ 1138365 w 7467600"/>
              <a:gd name="connsiteY216" fmla="*/ 3774515 h 6858000"/>
              <a:gd name="connsiteX217" fmla="*/ 1505579 w 7467600"/>
              <a:gd name="connsiteY217" fmla="*/ 3655526 h 6858000"/>
              <a:gd name="connsiteX218" fmla="*/ 1313114 w 7467600"/>
              <a:gd name="connsiteY218" fmla="*/ 3655216 h 6858000"/>
              <a:gd name="connsiteX219" fmla="*/ 3655073 w 7467600"/>
              <a:gd name="connsiteY219" fmla="*/ 3650884 h 6858000"/>
              <a:gd name="connsiteX220" fmla="*/ 3989938 w 7467600"/>
              <a:gd name="connsiteY220" fmla="*/ 3991685 h 6858000"/>
              <a:gd name="connsiteX221" fmla="*/ 4393907 w 7467600"/>
              <a:gd name="connsiteY221" fmla="*/ 4261258 h 6858000"/>
              <a:gd name="connsiteX222" fmla="*/ 4648051 w 7467600"/>
              <a:gd name="connsiteY222" fmla="*/ 4374051 h 6858000"/>
              <a:gd name="connsiteX223" fmla="*/ 4383389 w 7467600"/>
              <a:gd name="connsiteY223" fmla="*/ 4184369 h 6858000"/>
              <a:gd name="connsiteX224" fmla="*/ 4165508 w 7467600"/>
              <a:gd name="connsiteY224" fmla="*/ 4035196 h 6858000"/>
              <a:gd name="connsiteX225" fmla="*/ 4068162 w 7467600"/>
              <a:gd name="connsiteY225" fmla="*/ 3953394 h 6858000"/>
              <a:gd name="connsiteX226" fmla="*/ 3981416 w 7467600"/>
              <a:gd name="connsiteY226" fmla="*/ 3880482 h 6858000"/>
              <a:gd name="connsiteX227" fmla="*/ 3800147 w 7467600"/>
              <a:gd name="connsiteY227" fmla="*/ 3749872 h 6858000"/>
              <a:gd name="connsiteX228" fmla="*/ 3655073 w 7467600"/>
              <a:gd name="connsiteY228" fmla="*/ 3650884 h 6858000"/>
              <a:gd name="connsiteX229" fmla="*/ 3670252 w 7467600"/>
              <a:gd name="connsiteY229" fmla="*/ 3622798 h 6858000"/>
              <a:gd name="connsiteX230" fmla="*/ 3817258 w 7467600"/>
              <a:gd name="connsiteY230" fmla="*/ 3723577 h 6858000"/>
              <a:gd name="connsiteX231" fmla="*/ 4000461 w 7467600"/>
              <a:gd name="connsiteY231" fmla="*/ 3855966 h 6858000"/>
              <a:gd name="connsiteX232" fmla="*/ 4088180 w 7467600"/>
              <a:gd name="connsiteY232" fmla="*/ 3929774 h 6858000"/>
              <a:gd name="connsiteX233" fmla="*/ 4184555 w 7467600"/>
              <a:gd name="connsiteY233" fmla="*/ 4010683 h 6858000"/>
              <a:gd name="connsiteX234" fmla="*/ 4399563 w 7467600"/>
              <a:gd name="connsiteY234" fmla="*/ 4158106 h 6858000"/>
              <a:gd name="connsiteX235" fmla="*/ 4684469 w 7467600"/>
              <a:gd name="connsiteY235" fmla="*/ 4364680 h 6858000"/>
              <a:gd name="connsiteX236" fmla="*/ 4690271 w 7467600"/>
              <a:gd name="connsiteY236" fmla="*/ 4370034 h 6858000"/>
              <a:gd name="connsiteX237" fmla="*/ 4136093 w 7467600"/>
              <a:gd name="connsiteY237" fmla="*/ 3858466 h 6858000"/>
              <a:gd name="connsiteX238" fmla="*/ 3670252 w 7467600"/>
              <a:gd name="connsiteY238" fmla="*/ 3622798 h 6858000"/>
              <a:gd name="connsiteX239" fmla="*/ 4440129 w 7467600"/>
              <a:gd name="connsiteY239" fmla="*/ 3448571 h 6858000"/>
              <a:gd name="connsiteX240" fmla="*/ 4856525 w 7467600"/>
              <a:gd name="connsiteY240" fmla="*/ 3915351 h 6858000"/>
              <a:gd name="connsiteX241" fmla="*/ 5059055 w 7467600"/>
              <a:gd name="connsiteY241" fmla="*/ 4108918 h 6858000"/>
              <a:gd name="connsiteX242" fmla="*/ 5290070 w 7467600"/>
              <a:gd name="connsiteY242" fmla="*/ 4263619 h 6858000"/>
              <a:gd name="connsiteX243" fmla="*/ 4834991 w 7467600"/>
              <a:gd name="connsiteY243" fmla="*/ 3830985 h 6858000"/>
              <a:gd name="connsiteX244" fmla="*/ 4440129 w 7467600"/>
              <a:gd name="connsiteY244" fmla="*/ 3448571 h 6858000"/>
              <a:gd name="connsiteX245" fmla="*/ 4441737 w 7467600"/>
              <a:gd name="connsiteY245" fmla="*/ 3399734 h 6858000"/>
              <a:gd name="connsiteX246" fmla="*/ 4431236 w 7467600"/>
              <a:gd name="connsiteY246" fmla="*/ 3400954 h 6858000"/>
              <a:gd name="connsiteX247" fmla="*/ 4557150 w 7467600"/>
              <a:gd name="connsiteY247" fmla="*/ 3510023 h 6858000"/>
              <a:gd name="connsiteX248" fmla="*/ 4856936 w 7467600"/>
              <a:gd name="connsiteY248" fmla="*/ 3809146 h 6858000"/>
              <a:gd name="connsiteX249" fmla="*/ 5111996 w 7467600"/>
              <a:gd name="connsiteY249" fmla="*/ 4065759 h 6858000"/>
              <a:gd name="connsiteX250" fmla="*/ 5388878 w 7467600"/>
              <a:gd name="connsiteY250" fmla="*/ 4300185 h 6858000"/>
              <a:gd name="connsiteX251" fmla="*/ 5425556 w 7467600"/>
              <a:gd name="connsiteY251" fmla="*/ 4308967 h 6858000"/>
              <a:gd name="connsiteX252" fmla="*/ 4943646 w 7467600"/>
              <a:gd name="connsiteY252" fmla="*/ 3822916 h 6858000"/>
              <a:gd name="connsiteX253" fmla="*/ 4594837 w 7467600"/>
              <a:gd name="connsiteY253" fmla="*/ 3532274 h 6858000"/>
              <a:gd name="connsiteX254" fmla="*/ 4441737 w 7467600"/>
              <a:gd name="connsiteY254" fmla="*/ 3399734 h 6858000"/>
              <a:gd name="connsiteX255" fmla="*/ 5425834 w 7467600"/>
              <a:gd name="connsiteY255" fmla="*/ 3162785 h 6858000"/>
              <a:gd name="connsiteX256" fmla="*/ 5401644 w 7467600"/>
              <a:gd name="connsiteY256" fmla="*/ 3617847 h 6858000"/>
              <a:gd name="connsiteX257" fmla="*/ 5467256 w 7467600"/>
              <a:gd name="connsiteY257" fmla="*/ 4175494 h 6858000"/>
              <a:gd name="connsiteX258" fmla="*/ 5448069 w 7467600"/>
              <a:gd name="connsiteY258" fmla="*/ 3567554 h 6858000"/>
              <a:gd name="connsiteX259" fmla="*/ 5425834 w 7467600"/>
              <a:gd name="connsiteY259" fmla="*/ 3162785 h 6858000"/>
              <a:gd name="connsiteX260" fmla="*/ 1318687 w 7467600"/>
              <a:gd name="connsiteY260" fmla="*/ 3113840 h 6858000"/>
              <a:gd name="connsiteX261" fmla="*/ 1066793 w 7467600"/>
              <a:gd name="connsiteY261" fmla="*/ 3212171 h 6858000"/>
              <a:gd name="connsiteX262" fmla="*/ 993319 w 7467600"/>
              <a:gd name="connsiteY262" fmla="*/ 3247648 h 6858000"/>
              <a:gd name="connsiteX263" fmla="*/ 853081 w 7467600"/>
              <a:gd name="connsiteY263" fmla="*/ 3312410 h 6858000"/>
              <a:gd name="connsiteX264" fmla="*/ 805957 w 7467600"/>
              <a:gd name="connsiteY264" fmla="*/ 3330443 h 6858000"/>
              <a:gd name="connsiteX265" fmla="*/ 1318687 w 7467600"/>
              <a:gd name="connsiteY265" fmla="*/ 3113840 h 6858000"/>
              <a:gd name="connsiteX266" fmla="*/ 5453702 w 7467600"/>
              <a:gd name="connsiteY266" fmla="*/ 3090882 h 6858000"/>
              <a:gd name="connsiteX267" fmla="*/ 5480135 w 7467600"/>
              <a:gd name="connsiteY267" fmla="*/ 3565802 h 6858000"/>
              <a:gd name="connsiteX268" fmla="*/ 5499023 w 7467600"/>
              <a:gd name="connsiteY268" fmla="*/ 4166310 h 6858000"/>
              <a:gd name="connsiteX269" fmla="*/ 5547022 w 7467600"/>
              <a:gd name="connsiteY269" fmla="*/ 3607838 h 6858000"/>
              <a:gd name="connsiteX270" fmla="*/ 5515964 w 7467600"/>
              <a:gd name="connsiteY270" fmla="*/ 3378541 h 6858000"/>
              <a:gd name="connsiteX271" fmla="*/ 5453702 w 7467600"/>
              <a:gd name="connsiteY271" fmla="*/ 3090882 h 6858000"/>
              <a:gd name="connsiteX272" fmla="*/ 1238695 w 7467600"/>
              <a:gd name="connsiteY272" fmla="*/ 3076820 h 6858000"/>
              <a:gd name="connsiteX273" fmla="*/ 716371 w 7467600"/>
              <a:gd name="connsiteY273" fmla="*/ 3293249 h 6858000"/>
              <a:gd name="connsiteX274" fmla="*/ 579522 w 7467600"/>
              <a:gd name="connsiteY274" fmla="*/ 3371759 h 6858000"/>
              <a:gd name="connsiteX275" fmla="*/ 600288 w 7467600"/>
              <a:gd name="connsiteY275" fmla="*/ 3365555 h 6858000"/>
              <a:gd name="connsiteX276" fmla="*/ 840692 w 7467600"/>
              <a:gd name="connsiteY276" fmla="*/ 3284921 h 6858000"/>
              <a:gd name="connsiteX277" fmla="*/ 979248 w 7467600"/>
              <a:gd name="connsiteY277" fmla="*/ 3221003 h 6858000"/>
              <a:gd name="connsiteX278" fmla="*/ 1053282 w 7467600"/>
              <a:gd name="connsiteY278" fmla="*/ 3185247 h 6858000"/>
              <a:gd name="connsiteX279" fmla="*/ 1320603 w 7467600"/>
              <a:gd name="connsiteY279" fmla="*/ 3081281 h 6858000"/>
              <a:gd name="connsiteX280" fmla="*/ 1238695 w 7467600"/>
              <a:gd name="connsiteY280" fmla="*/ 3076820 h 6858000"/>
              <a:gd name="connsiteX281" fmla="*/ 5425627 w 7467600"/>
              <a:gd name="connsiteY281" fmla="*/ 2954192 h 6858000"/>
              <a:gd name="connsiteX282" fmla="*/ 5470770 w 7467600"/>
              <a:gd name="connsiteY282" fmla="*/ 3005435 h 6858000"/>
              <a:gd name="connsiteX283" fmla="*/ 5519779 w 7467600"/>
              <a:gd name="connsiteY283" fmla="*/ 4359223 h 6858000"/>
              <a:gd name="connsiteX284" fmla="*/ 5520293 w 7467600"/>
              <a:gd name="connsiteY284" fmla="*/ 4360602 h 6858000"/>
              <a:gd name="connsiteX285" fmla="*/ 5767221 w 7467600"/>
              <a:gd name="connsiteY285" fmla="*/ 4665564 h 6858000"/>
              <a:gd name="connsiteX286" fmla="*/ 6937169 w 7467600"/>
              <a:gd name="connsiteY286" fmla="*/ 4815941 h 6858000"/>
              <a:gd name="connsiteX287" fmla="*/ 6953922 w 7467600"/>
              <a:gd name="connsiteY287" fmla="*/ 4890068 h 6858000"/>
              <a:gd name="connsiteX288" fmla="*/ 6071359 w 7467600"/>
              <a:gd name="connsiteY288" fmla="*/ 4770770 h 6858000"/>
              <a:gd name="connsiteX289" fmla="*/ 6038839 w 7467600"/>
              <a:gd name="connsiteY289" fmla="*/ 4764474 h 6858000"/>
              <a:gd name="connsiteX290" fmla="*/ 6038706 w 7467600"/>
              <a:gd name="connsiteY290" fmla="*/ 4763847 h 6858000"/>
              <a:gd name="connsiteX291" fmla="*/ 6037784 w 7467600"/>
              <a:gd name="connsiteY291" fmla="*/ 4764270 h 6858000"/>
              <a:gd name="connsiteX292" fmla="*/ 6038839 w 7467600"/>
              <a:gd name="connsiteY292" fmla="*/ 4764474 h 6858000"/>
              <a:gd name="connsiteX293" fmla="*/ 6040338 w 7467600"/>
              <a:gd name="connsiteY293" fmla="*/ 4771418 h 6858000"/>
              <a:gd name="connsiteX294" fmla="*/ 6024488 w 7467600"/>
              <a:gd name="connsiteY294" fmla="*/ 4809903 h 6858000"/>
              <a:gd name="connsiteX295" fmla="*/ 5599771 w 7467600"/>
              <a:gd name="connsiteY295" fmla="*/ 5509652 h 6858000"/>
              <a:gd name="connsiteX296" fmla="*/ 5548843 w 7467600"/>
              <a:gd name="connsiteY296" fmla="*/ 5563845 h 6858000"/>
              <a:gd name="connsiteX297" fmla="*/ 5940952 w 7467600"/>
              <a:gd name="connsiteY297" fmla="*/ 6250028 h 6858000"/>
              <a:gd name="connsiteX298" fmla="*/ 6043441 w 7467600"/>
              <a:gd name="connsiteY298" fmla="*/ 6665847 h 6858000"/>
              <a:gd name="connsiteX299" fmla="*/ 6093432 w 7467600"/>
              <a:gd name="connsiteY299" fmla="*/ 6858000 h 6858000"/>
              <a:gd name="connsiteX300" fmla="*/ 6034344 w 7467600"/>
              <a:gd name="connsiteY300" fmla="*/ 6858000 h 6858000"/>
              <a:gd name="connsiteX301" fmla="*/ 6026679 w 7467600"/>
              <a:gd name="connsiteY301" fmla="*/ 6836959 h 6858000"/>
              <a:gd name="connsiteX302" fmla="*/ 5800441 w 7467600"/>
              <a:gd name="connsiteY302" fmla="*/ 6335286 h 6858000"/>
              <a:gd name="connsiteX303" fmla="*/ 5526562 w 7467600"/>
              <a:gd name="connsiteY303" fmla="*/ 5705388 h 6858000"/>
              <a:gd name="connsiteX304" fmla="*/ 5519640 w 7467600"/>
              <a:gd name="connsiteY304" fmla="*/ 5683774 h 6858000"/>
              <a:gd name="connsiteX305" fmla="*/ 5844559 w 7467600"/>
              <a:gd name="connsiteY305" fmla="*/ 6553349 h 6858000"/>
              <a:gd name="connsiteX306" fmla="*/ 5975994 w 7467600"/>
              <a:gd name="connsiteY306" fmla="*/ 6858000 h 6858000"/>
              <a:gd name="connsiteX307" fmla="*/ 5898547 w 7467600"/>
              <a:gd name="connsiteY307" fmla="*/ 6858000 h 6858000"/>
              <a:gd name="connsiteX308" fmla="*/ 5682041 w 7467600"/>
              <a:gd name="connsiteY308" fmla="*/ 6355860 h 6858000"/>
              <a:gd name="connsiteX309" fmla="*/ 5461758 w 7467600"/>
              <a:gd name="connsiteY309" fmla="*/ 5820220 h 6858000"/>
              <a:gd name="connsiteX310" fmla="*/ 5237282 w 7467600"/>
              <a:gd name="connsiteY310" fmla="*/ 6579086 h 6858000"/>
              <a:gd name="connsiteX311" fmla="*/ 5115009 w 7467600"/>
              <a:gd name="connsiteY311" fmla="*/ 6858000 h 6858000"/>
              <a:gd name="connsiteX312" fmla="*/ 5028074 w 7467600"/>
              <a:gd name="connsiteY312" fmla="*/ 6858000 h 6858000"/>
              <a:gd name="connsiteX313" fmla="*/ 5079508 w 7467600"/>
              <a:gd name="connsiteY313" fmla="*/ 6749074 h 6858000"/>
              <a:gd name="connsiteX314" fmla="*/ 5371846 w 7467600"/>
              <a:gd name="connsiteY314" fmla="*/ 5924413 h 6858000"/>
              <a:gd name="connsiteX315" fmla="*/ 5270512 w 7467600"/>
              <a:gd name="connsiteY315" fmla="*/ 6138975 h 6858000"/>
              <a:gd name="connsiteX316" fmla="*/ 5062409 w 7467600"/>
              <a:gd name="connsiteY316" fmla="*/ 6653544 h 6858000"/>
              <a:gd name="connsiteX317" fmla="*/ 5036628 w 7467600"/>
              <a:gd name="connsiteY317" fmla="*/ 6754247 h 6858000"/>
              <a:gd name="connsiteX318" fmla="*/ 5009112 w 7467600"/>
              <a:gd name="connsiteY318" fmla="*/ 6858000 h 6858000"/>
              <a:gd name="connsiteX319" fmla="*/ 4976679 w 7467600"/>
              <a:gd name="connsiteY319" fmla="*/ 6858000 h 6858000"/>
              <a:gd name="connsiteX320" fmla="*/ 5006537 w 7467600"/>
              <a:gd name="connsiteY320" fmla="*/ 6747068 h 6858000"/>
              <a:gd name="connsiteX321" fmla="*/ 5032723 w 7467600"/>
              <a:gd name="connsiteY321" fmla="*/ 6644957 h 6858000"/>
              <a:gd name="connsiteX322" fmla="*/ 5242949 w 7467600"/>
              <a:gd name="connsiteY322" fmla="*/ 6125175 h 6858000"/>
              <a:gd name="connsiteX323" fmla="*/ 5286321 w 7467600"/>
              <a:gd name="connsiteY323" fmla="*/ 6033555 h 6858000"/>
              <a:gd name="connsiteX324" fmla="*/ 5008210 w 7467600"/>
              <a:gd name="connsiteY324" fmla="*/ 6649194 h 6858000"/>
              <a:gd name="connsiteX325" fmla="*/ 4986321 w 7467600"/>
              <a:gd name="connsiteY325" fmla="*/ 6765687 h 6858000"/>
              <a:gd name="connsiteX326" fmla="*/ 4973474 w 7467600"/>
              <a:gd name="connsiteY326" fmla="*/ 6858000 h 6858000"/>
              <a:gd name="connsiteX327" fmla="*/ 4907178 w 7467600"/>
              <a:gd name="connsiteY327" fmla="*/ 6858000 h 6858000"/>
              <a:gd name="connsiteX328" fmla="*/ 4910810 w 7467600"/>
              <a:gd name="connsiteY328" fmla="*/ 6829660 h 6858000"/>
              <a:gd name="connsiteX329" fmla="*/ 4987461 w 7467600"/>
              <a:gd name="connsiteY329" fmla="*/ 6432994 h 6858000"/>
              <a:gd name="connsiteX330" fmla="*/ 5179262 w 7467600"/>
              <a:gd name="connsiteY330" fmla="*/ 6035044 h 6858000"/>
              <a:gd name="connsiteX331" fmla="*/ 4689678 w 7467600"/>
              <a:gd name="connsiteY331" fmla="*/ 6440241 h 6858000"/>
              <a:gd name="connsiteX332" fmla="*/ 4477543 w 7467600"/>
              <a:gd name="connsiteY332" fmla="*/ 6674836 h 6858000"/>
              <a:gd name="connsiteX333" fmla="*/ 4329957 w 7467600"/>
              <a:gd name="connsiteY333" fmla="*/ 6858000 h 6858000"/>
              <a:gd name="connsiteX334" fmla="*/ 4218595 w 7467600"/>
              <a:gd name="connsiteY334" fmla="*/ 6858000 h 6858000"/>
              <a:gd name="connsiteX335" fmla="*/ 4368888 w 7467600"/>
              <a:gd name="connsiteY335" fmla="*/ 6668412 h 6858000"/>
              <a:gd name="connsiteX336" fmla="*/ 4563091 w 7467600"/>
              <a:gd name="connsiteY336" fmla="*/ 6442508 h 6858000"/>
              <a:gd name="connsiteX337" fmla="*/ 5387324 w 7467600"/>
              <a:gd name="connsiteY337" fmla="*/ 5705830 h 6858000"/>
              <a:gd name="connsiteX338" fmla="*/ 5073620 w 7467600"/>
              <a:gd name="connsiteY338" fmla="*/ 5955437 h 6858000"/>
              <a:gd name="connsiteX339" fmla="*/ 4689789 w 7467600"/>
              <a:gd name="connsiteY339" fmla="*/ 6268382 h 6858000"/>
              <a:gd name="connsiteX340" fmla="*/ 4418722 w 7467600"/>
              <a:gd name="connsiteY340" fmla="*/ 6570886 h 6858000"/>
              <a:gd name="connsiteX341" fmla="*/ 4214944 w 7467600"/>
              <a:gd name="connsiteY341" fmla="*/ 6858000 h 6858000"/>
              <a:gd name="connsiteX342" fmla="*/ 4177898 w 7467600"/>
              <a:gd name="connsiteY342" fmla="*/ 6858000 h 6858000"/>
              <a:gd name="connsiteX343" fmla="*/ 4391597 w 7467600"/>
              <a:gd name="connsiteY343" fmla="*/ 6556370 h 6858000"/>
              <a:gd name="connsiteX344" fmla="*/ 4668889 w 7467600"/>
              <a:gd name="connsiteY344" fmla="*/ 6246399 h 6858000"/>
              <a:gd name="connsiteX345" fmla="*/ 5055427 w 7467600"/>
              <a:gd name="connsiteY345" fmla="*/ 5931476 h 6858000"/>
              <a:gd name="connsiteX346" fmla="*/ 5371814 w 7467600"/>
              <a:gd name="connsiteY346" fmla="*/ 5678975 h 6858000"/>
              <a:gd name="connsiteX347" fmla="*/ 4987918 w 7467600"/>
              <a:gd name="connsiteY347" fmla="*/ 5838701 h 6858000"/>
              <a:gd name="connsiteX348" fmla="*/ 4317146 w 7467600"/>
              <a:gd name="connsiteY348" fmla="*/ 6587716 h 6858000"/>
              <a:gd name="connsiteX349" fmla="*/ 4171627 w 7467600"/>
              <a:gd name="connsiteY349" fmla="*/ 6858000 h 6858000"/>
              <a:gd name="connsiteX350" fmla="*/ 4081585 w 7467600"/>
              <a:gd name="connsiteY350" fmla="*/ 6858000 h 6858000"/>
              <a:gd name="connsiteX351" fmla="*/ 4238603 w 7467600"/>
              <a:gd name="connsiteY351" fmla="*/ 6559341 h 6858000"/>
              <a:gd name="connsiteX352" fmla="*/ 4778333 w 7467600"/>
              <a:gd name="connsiteY352" fmla="*/ 5873626 h 6858000"/>
              <a:gd name="connsiteX353" fmla="*/ 5414185 w 7467600"/>
              <a:gd name="connsiteY353" fmla="*/ 5573882 h 6858000"/>
              <a:gd name="connsiteX354" fmla="*/ 5959648 w 7467600"/>
              <a:gd name="connsiteY354" fmla="*/ 4760797 h 6858000"/>
              <a:gd name="connsiteX355" fmla="*/ 5355019 w 7467600"/>
              <a:gd name="connsiteY355" fmla="*/ 4734672 h 6858000"/>
              <a:gd name="connsiteX356" fmla="*/ 5083565 w 7467600"/>
              <a:gd name="connsiteY356" fmla="*/ 5179121 h 6858000"/>
              <a:gd name="connsiteX357" fmla="*/ 4713577 w 7467600"/>
              <a:gd name="connsiteY357" fmla="*/ 5616803 h 6858000"/>
              <a:gd name="connsiteX358" fmla="*/ 3989559 w 7467600"/>
              <a:gd name="connsiteY358" fmla="*/ 6145945 h 6858000"/>
              <a:gd name="connsiteX359" fmla="*/ 3939824 w 7467600"/>
              <a:gd name="connsiteY359" fmla="*/ 6066900 h 6858000"/>
              <a:gd name="connsiteX360" fmla="*/ 4584537 w 7467600"/>
              <a:gd name="connsiteY360" fmla="*/ 5324826 h 6858000"/>
              <a:gd name="connsiteX361" fmla="*/ 5037105 w 7467600"/>
              <a:gd name="connsiteY361" fmla="*/ 5088765 h 6858000"/>
              <a:gd name="connsiteX362" fmla="*/ 5039930 w 7467600"/>
              <a:gd name="connsiteY362" fmla="*/ 5089585 h 6858000"/>
              <a:gd name="connsiteX363" fmla="*/ 5263764 w 7467600"/>
              <a:gd name="connsiteY363" fmla="*/ 4735525 h 6858000"/>
              <a:gd name="connsiteX364" fmla="*/ 4086300 w 7467600"/>
              <a:gd name="connsiteY364" fmla="*/ 4884599 h 6858000"/>
              <a:gd name="connsiteX365" fmla="*/ 4085485 w 7467600"/>
              <a:gd name="connsiteY365" fmla="*/ 4899070 h 6858000"/>
              <a:gd name="connsiteX366" fmla="*/ 3871915 w 7467600"/>
              <a:gd name="connsiteY366" fmla="*/ 5253645 h 6858000"/>
              <a:gd name="connsiteX367" fmla="*/ 3799374 w 7467600"/>
              <a:gd name="connsiteY367" fmla="*/ 5466127 h 6858000"/>
              <a:gd name="connsiteX368" fmla="*/ 3498850 w 7467600"/>
              <a:gd name="connsiteY368" fmla="*/ 6661888 h 6858000"/>
              <a:gd name="connsiteX369" fmla="*/ 3399216 w 7467600"/>
              <a:gd name="connsiteY369" fmla="*/ 6858000 h 6858000"/>
              <a:gd name="connsiteX370" fmla="*/ 3303688 w 7467600"/>
              <a:gd name="connsiteY370" fmla="*/ 6858000 h 6858000"/>
              <a:gd name="connsiteX371" fmla="*/ 3391774 w 7467600"/>
              <a:gd name="connsiteY371" fmla="*/ 6697181 h 6858000"/>
              <a:gd name="connsiteX372" fmla="*/ 3735540 w 7467600"/>
              <a:gd name="connsiteY372" fmla="*/ 5546923 h 6858000"/>
              <a:gd name="connsiteX373" fmla="*/ 3729438 w 7467600"/>
              <a:gd name="connsiteY373" fmla="*/ 5569058 h 6858000"/>
              <a:gd name="connsiteX374" fmla="*/ 3707782 w 7467600"/>
              <a:gd name="connsiteY374" fmla="*/ 5644908 h 6858000"/>
              <a:gd name="connsiteX375" fmla="*/ 3583827 w 7467600"/>
              <a:gd name="connsiteY375" fmla="*/ 6039215 h 6858000"/>
              <a:gd name="connsiteX376" fmla="*/ 3547861 w 7467600"/>
              <a:gd name="connsiteY376" fmla="*/ 6129609 h 6858000"/>
              <a:gd name="connsiteX377" fmla="*/ 3490905 w 7467600"/>
              <a:gd name="connsiteY377" fmla="*/ 6277660 h 6858000"/>
              <a:gd name="connsiteX378" fmla="*/ 3455859 w 7467600"/>
              <a:gd name="connsiteY378" fmla="*/ 6391301 h 6858000"/>
              <a:gd name="connsiteX379" fmla="*/ 3429112 w 7467600"/>
              <a:gd name="connsiteY379" fmla="*/ 6479469 h 6858000"/>
              <a:gd name="connsiteX380" fmla="*/ 3304862 w 7467600"/>
              <a:gd name="connsiteY380" fmla="*/ 6796476 h 6858000"/>
              <a:gd name="connsiteX381" fmla="*/ 3276071 w 7467600"/>
              <a:gd name="connsiteY381" fmla="*/ 6858000 h 6858000"/>
              <a:gd name="connsiteX382" fmla="*/ 3240805 w 7467600"/>
              <a:gd name="connsiteY382" fmla="*/ 6858000 h 6858000"/>
              <a:gd name="connsiteX383" fmla="*/ 3275917 w 7467600"/>
              <a:gd name="connsiteY383" fmla="*/ 6783192 h 6858000"/>
              <a:gd name="connsiteX384" fmla="*/ 3399358 w 7467600"/>
              <a:gd name="connsiteY384" fmla="*/ 6469011 h 6858000"/>
              <a:gd name="connsiteX385" fmla="*/ 3425650 w 7467600"/>
              <a:gd name="connsiteY385" fmla="*/ 6381333 h 6858000"/>
              <a:gd name="connsiteX386" fmla="*/ 3460661 w 7467600"/>
              <a:gd name="connsiteY386" fmla="*/ 6266763 h 6858000"/>
              <a:gd name="connsiteX387" fmla="*/ 3518021 w 7467600"/>
              <a:gd name="connsiteY387" fmla="*/ 6117298 h 6858000"/>
              <a:gd name="connsiteX388" fmla="*/ 3554035 w 7467600"/>
              <a:gd name="connsiteY388" fmla="*/ 6027832 h 6858000"/>
              <a:gd name="connsiteX389" fmla="*/ 3677174 w 7467600"/>
              <a:gd name="connsiteY389" fmla="*/ 5636351 h 6858000"/>
              <a:gd name="connsiteX390" fmla="*/ 3698819 w 7467600"/>
              <a:gd name="connsiteY390" fmla="*/ 5560503 h 6858000"/>
              <a:gd name="connsiteX391" fmla="*/ 3702094 w 7467600"/>
              <a:gd name="connsiteY391" fmla="*/ 5549194 h 6858000"/>
              <a:gd name="connsiteX392" fmla="*/ 3398355 w 7467600"/>
              <a:gd name="connsiteY392" fmla="*/ 6094603 h 6858000"/>
              <a:gd name="connsiteX393" fmla="*/ 3193941 w 7467600"/>
              <a:gd name="connsiteY393" fmla="*/ 6798775 h 6858000"/>
              <a:gd name="connsiteX394" fmla="*/ 3184140 w 7467600"/>
              <a:gd name="connsiteY394" fmla="*/ 6858000 h 6858000"/>
              <a:gd name="connsiteX395" fmla="*/ 3099978 w 7467600"/>
              <a:gd name="connsiteY395" fmla="*/ 6858000 h 6858000"/>
              <a:gd name="connsiteX396" fmla="*/ 3101556 w 7467600"/>
              <a:gd name="connsiteY396" fmla="*/ 6843337 h 6858000"/>
              <a:gd name="connsiteX397" fmla="*/ 3370162 w 7467600"/>
              <a:gd name="connsiteY397" fmla="*/ 5785550 h 6858000"/>
              <a:gd name="connsiteX398" fmla="*/ 3746477 w 7467600"/>
              <a:gd name="connsiteY398" fmla="*/ 5377889 h 6858000"/>
              <a:gd name="connsiteX399" fmla="*/ 3863399 w 7467600"/>
              <a:gd name="connsiteY399" fmla="*/ 5087257 h 6858000"/>
              <a:gd name="connsiteX400" fmla="*/ 3968712 w 7467600"/>
              <a:gd name="connsiteY400" fmla="*/ 4913989 h 6858000"/>
              <a:gd name="connsiteX401" fmla="*/ 2792390 w 7467600"/>
              <a:gd name="connsiteY401" fmla="*/ 5382974 h 6858000"/>
              <a:gd name="connsiteX402" fmla="*/ 2714982 w 7467600"/>
              <a:gd name="connsiteY402" fmla="*/ 5427051 h 6858000"/>
              <a:gd name="connsiteX403" fmla="*/ 2813361 w 7467600"/>
              <a:gd name="connsiteY403" fmla="*/ 6023912 h 6858000"/>
              <a:gd name="connsiteX404" fmla="*/ 2688430 w 7467600"/>
              <a:gd name="connsiteY404" fmla="*/ 6801564 h 6858000"/>
              <a:gd name="connsiteX405" fmla="*/ 2629626 w 7467600"/>
              <a:gd name="connsiteY405" fmla="*/ 6763394 h 6858000"/>
              <a:gd name="connsiteX406" fmla="*/ 2565328 w 7467600"/>
              <a:gd name="connsiteY406" fmla="*/ 5516399 h 6858000"/>
              <a:gd name="connsiteX407" fmla="*/ 1922999 w 7467600"/>
              <a:gd name="connsiteY407" fmla="*/ 5980343 h 6858000"/>
              <a:gd name="connsiteX408" fmla="*/ 1950261 w 7467600"/>
              <a:gd name="connsiteY408" fmla="*/ 6405858 h 6858000"/>
              <a:gd name="connsiteX409" fmla="*/ 2365554 w 7467600"/>
              <a:gd name="connsiteY409" fmla="*/ 6759107 h 6858000"/>
              <a:gd name="connsiteX410" fmla="*/ 2424142 w 7467600"/>
              <a:gd name="connsiteY410" fmla="*/ 6858000 h 6858000"/>
              <a:gd name="connsiteX411" fmla="*/ 2395994 w 7467600"/>
              <a:gd name="connsiteY411" fmla="*/ 6858000 h 6858000"/>
              <a:gd name="connsiteX412" fmla="*/ 2392863 w 7467600"/>
              <a:gd name="connsiteY412" fmla="*/ 6852964 h 6858000"/>
              <a:gd name="connsiteX413" fmla="*/ 2017589 w 7467600"/>
              <a:gd name="connsiteY413" fmla="*/ 6493982 h 6858000"/>
              <a:gd name="connsiteX414" fmla="*/ 2147336 w 7467600"/>
              <a:gd name="connsiteY414" fmla="*/ 6594052 h 6858000"/>
              <a:gd name="connsiteX415" fmla="*/ 2207047 w 7467600"/>
              <a:gd name="connsiteY415" fmla="*/ 6654540 h 6858000"/>
              <a:gd name="connsiteX416" fmla="*/ 2299106 w 7467600"/>
              <a:gd name="connsiteY416" fmla="*/ 6778931 h 6858000"/>
              <a:gd name="connsiteX417" fmla="*/ 2314430 w 7467600"/>
              <a:gd name="connsiteY417" fmla="*/ 6801144 h 6858000"/>
              <a:gd name="connsiteX418" fmla="*/ 2352406 w 7467600"/>
              <a:gd name="connsiteY418" fmla="*/ 6858000 h 6858000"/>
              <a:gd name="connsiteX419" fmla="*/ 2314492 w 7467600"/>
              <a:gd name="connsiteY419" fmla="*/ 6858000 h 6858000"/>
              <a:gd name="connsiteX420" fmla="*/ 2288095 w 7467600"/>
              <a:gd name="connsiteY420" fmla="*/ 6818030 h 6858000"/>
              <a:gd name="connsiteX421" fmla="*/ 2272768 w 7467600"/>
              <a:gd name="connsiteY421" fmla="*/ 6795822 h 6858000"/>
              <a:gd name="connsiteX422" fmla="*/ 2182715 w 7467600"/>
              <a:gd name="connsiteY422" fmla="*/ 6675071 h 6858000"/>
              <a:gd name="connsiteX423" fmla="*/ 2032061 w 7467600"/>
              <a:gd name="connsiteY423" fmla="*/ 6541380 h 6858000"/>
              <a:gd name="connsiteX424" fmla="*/ 2257220 w 7467600"/>
              <a:gd name="connsiteY424" fmla="*/ 6826257 h 6858000"/>
              <a:gd name="connsiteX425" fmla="*/ 2281324 w 7467600"/>
              <a:gd name="connsiteY425" fmla="*/ 6858000 h 6858000"/>
              <a:gd name="connsiteX426" fmla="*/ 2242860 w 7467600"/>
              <a:gd name="connsiteY426" fmla="*/ 6858000 h 6858000"/>
              <a:gd name="connsiteX427" fmla="*/ 2232818 w 7467600"/>
              <a:gd name="connsiteY427" fmla="*/ 6844926 h 6858000"/>
              <a:gd name="connsiteX428" fmla="*/ 1990172 w 7467600"/>
              <a:gd name="connsiteY428" fmla="*/ 6542121 h 6858000"/>
              <a:gd name="connsiteX429" fmla="*/ 2124090 w 7467600"/>
              <a:gd name="connsiteY429" fmla="*/ 6761017 h 6858000"/>
              <a:gd name="connsiteX430" fmla="*/ 2200380 w 7467600"/>
              <a:gd name="connsiteY430" fmla="*/ 6858000 h 6858000"/>
              <a:gd name="connsiteX431" fmla="*/ 2147507 w 7467600"/>
              <a:gd name="connsiteY431" fmla="*/ 6858000 h 6858000"/>
              <a:gd name="connsiteX432" fmla="*/ 2070668 w 7467600"/>
              <a:gd name="connsiteY432" fmla="*/ 6761520 h 6858000"/>
              <a:gd name="connsiteX433" fmla="*/ 1975142 w 7467600"/>
              <a:gd name="connsiteY433" fmla="*/ 6585570 h 6858000"/>
              <a:gd name="connsiteX434" fmla="*/ 2050035 w 7467600"/>
              <a:gd name="connsiteY434" fmla="*/ 6813345 h 6858000"/>
              <a:gd name="connsiteX435" fmla="*/ 2063025 w 7467600"/>
              <a:gd name="connsiteY435" fmla="*/ 6858000 h 6858000"/>
              <a:gd name="connsiteX436" fmla="*/ 2021675 w 7467600"/>
              <a:gd name="connsiteY436" fmla="*/ 6858000 h 6858000"/>
              <a:gd name="connsiteX437" fmla="*/ 2019308 w 7467600"/>
              <a:gd name="connsiteY437" fmla="*/ 6847118 h 6858000"/>
              <a:gd name="connsiteX438" fmla="*/ 1938835 w 7467600"/>
              <a:gd name="connsiteY438" fmla="*/ 6551160 h 6858000"/>
              <a:gd name="connsiteX439" fmla="*/ 1953230 w 7467600"/>
              <a:gd name="connsiteY439" fmla="*/ 6759699 h 6858000"/>
              <a:gd name="connsiteX440" fmla="*/ 1956763 w 7467600"/>
              <a:gd name="connsiteY440" fmla="*/ 6778191 h 6858000"/>
              <a:gd name="connsiteX441" fmla="*/ 1967925 w 7467600"/>
              <a:gd name="connsiteY441" fmla="*/ 6858000 h 6858000"/>
              <a:gd name="connsiteX442" fmla="*/ 1936622 w 7467600"/>
              <a:gd name="connsiteY442" fmla="*/ 6858000 h 6858000"/>
              <a:gd name="connsiteX443" fmla="*/ 1926261 w 7467600"/>
              <a:gd name="connsiteY443" fmla="*/ 6784064 h 6858000"/>
              <a:gd name="connsiteX444" fmla="*/ 1922724 w 7467600"/>
              <a:gd name="connsiteY444" fmla="*/ 6765577 h 6858000"/>
              <a:gd name="connsiteX445" fmla="*/ 1904650 w 7467600"/>
              <a:gd name="connsiteY445" fmla="*/ 6639616 h 6858000"/>
              <a:gd name="connsiteX446" fmla="*/ 1885273 w 7467600"/>
              <a:gd name="connsiteY446" fmla="*/ 6858000 h 6858000"/>
              <a:gd name="connsiteX447" fmla="*/ 1854363 w 7467600"/>
              <a:gd name="connsiteY447" fmla="*/ 6858000 h 6858000"/>
              <a:gd name="connsiteX448" fmla="*/ 1880391 w 7467600"/>
              <a:gd name="connsiteY448" fmla="*/ 6603796 h 6858000"/>
              <a:gd name="connsiteX449" fmla="*/ 1818273 w 7467600"/>
              <a:gd name="connsiteY449" fmla="*/ 6715729 h 6858000"/>
              <a:gd name="connsiteX450" fmla="*/ 1794691 w 7467600"/>
              <a:gd name="connsiteY450" fmla="*/ 6843239 h 6858000"/>
              <a:gd name="connsiteX451" fmla="*/ 1794914 w 7467600"/>
              <a:gd name="connsiteY451" fmla="*/ 6858000 h 6858000"/>
              <a:gd name="connsiteX452" fmla="*/ 1746128 w 7467600"/>
              <a:gd name="connsiteY452" fmla="*/ 6858000 h 6858000"/>
              <a:gd name="connsiteX453" fmla="*/ 1753934 w 7467600"/>
              <a:gd name="connsiteY453" fmla="*/ 6724796 h 6858000"/>
              <a:gd name="connsiteX454" fmla="*/ 1792053 w 7467600"/>
              <a:gd name="connsiteY454" fmla="*/ 6572396 h 6858000"/>
              <a:gd name="connsiteX455" fmla="*/ 1862248 w 7467600"/>
              <a:gd name="connsiteY455" fmla="*/ 6266397 h 6858000"/>
              <a:gd name="connsiteX456" fmla="*/ 1862250 w 7467600"/>
              <a:gd name="connsiteY456" fmla="*/ 6033531 h 6858000"/>
              <a:gd name="connsiteX457" fmla="*/ 1211999 w 7467600"/>
              <a:gd name="connsiteY457" fmla="*/ 6683610 h 6858000"/>
              <a:gd name="connsiteX458" fmla="*/ 1213266 w 7467600"/>
              <a:gd name="connsiteY458" fmla="*/ 6691947 h 6858000"/>
              <a:gd name="connsiteX459" fmla="*/ 1203370 w 7467600"/>
              <a:gd name="connsiteY459" fmla="*/ 6850676 h 6858000"/>
              <a:gd name="connsiteX460" fmla="*/ 1203671 w 7467600"/>
              <a:gd name="connsiteY460" fmla="*/ 6858000 h 6858000"/>
              <a:gd name="connsiteX461" fmla="*/ 1143180 w 7467600"/>
              <a:gd name="connsiteY461" fmla="*/ 6858000 h 6858000"/>
              <a:gd name="connsiteX462" fmla="*/ 1142176 w 7467600"/>
              <a:gd name="connsiteY462" fmla="*/ 6766045 h 6858000"/>
              <a:gd name="connsiteX463" fmla="*/ 1067484 w 7467600"/>
              <a:gd name="connsiteY463" fmla="*/ 6858000 h 6858000"/>
              <a:gd name="connsiteX464" fmla="*/ 953928 w 7467600"/>
              <a:gd name="connsiteY464" fmla="*/ 6858000 h 6858000"/>
              <a:gd name="connsiteX465" fmla="*/ 959715 w 7467600"/>
              <a:gd name="connsiteY465" fmla="*/ 6850185 h 6858000"/>
              <a:gd name="connsiteX466" fmla="*/ 1483788 w 7467600"/>
              <a:gd name="connsiteY466" fmla="*/ 6259174 h 6858000"/>
              <a:gd name="connsiteX467" fmla="*/ 1100671 w 7467600"/>
              <a:gd name="connsiteY467" fmla="*/ 6252137 h 6858000"/>
              <a:gd name="connsiteX468" fmla="*/ 1090144 w 7467600"/>
              <a:gd name="connsiteY468" fmla="*/ 6256748 h 6858000"/>
              <a:gd name="connsiteX469" fmla="*/ 1095872 w 7467600"/>
              <a:gd name="connsiteY469" fmla="*/ 6271892 h 6858000"/>
              <a:gd name="connsiteX470" fmla="*/ 262785 w 7467600"/>
              <a:gd name="connsiteY470" fmla="*/ 6845450 h 6858000"/>
              <a:gd name="connsiteX471" fmla="*/ 209968 w 7467600"/>
              <a:gd name="connsiteY471" fmla="*/ 6770713 h 6858000"/>
              <a:gd name="connsiteX472" fmla="*/ 873460 w 7467600"/>
              <a:gd name="connsiteY472" fmla="*/ 6253768 h 6858000"/>
              <a:gd name="connsiteX473" fmla="*/ 192686 w 7467600"/>
              <a:gd name="connsiteY473" fmla="*/ 5849257 h 6858000"/>
              <a:gd name="connsiteX474" fmla="*/ 4696 w 7467600"/>
              <a:gd name="connsiteY474" fmla="*/ 5697668 h 6858000"/>
              <a:gd name="connsiteX475" fmla="*/ 0 w 7467600"/>
              <a:gd name="connsiteY475" fmla="*/ 5689984 h 6858000"/>
              <a:gd name="connsiteX476" fmla="*/ 0 w 7467600"/>
              <a:gd name="connsiteY476" fmla="*/ 5513472 h 6858000"/>
              <a:gd name="connsiteX477" fmla="*/ 174101 w 7467600"/>
              <a:gd name="connsiteY477" fmla="*/ 5620277 h 6858000"/>
              <a:gd name="connsiteX478" fmla="*/ 891800 w 7467600"/>
              <a:gd name="connsiteY478" fmla="*/ 6036935 h 6858000"/>
              <a:gd name="connsiteX479" fmla="*/ 1072219 w 7467600"/>
              <a:gd name="connsiteY479" fmla="*/ 6169443 h 6858000"/>
              <a:gd name="connsiteX480" fmla="*/ 1074117 w 7467600"/>
              <a:gd name="connsiteY480" fmla="*/ 6170301 h 6858000"/>
              <a:gd name="connsiteX481" fmla="*/ 1083114 w 7467600"/>
              <a:gd name="connsiteY481" fmla="*/ 6174131 h 6858000"/>
              <a:gd name="connsiteX482" fmla="*/ 1543010 w 7467600"/>
              <a:gd name="connsiteY482" fmla="*/ 6191140 h 6858000"/>
              <a:gd name="connsiteX483" fmla="*/ 1551080 w 7467600"/>
              <a:gd name="connsiteY483" fmla="*/ 6195006 h 6858000"/>
              <a:gd name="connsiteX484" fmla="*/ 2345443 w 7467600"/>
              <a:gd name="connsiteY484" fmla="*/ 5549882 h 6858000"/>
              <a:gd name="connsiteX485" fmla="*/ 1721499 w 7467600"/>
              <a:gd name="connsiteY485" fmla="*/ 5599969 h 6858000"/>
              <a:gd name="connsiteX486" fmla="*/ 767716 w 7467600"/>
              <a:gd name="connsiteY486" fmla="*/ 5472768 h 6858000"/>
              <a:gd name="connsiteX487" fmla="*/ 722147 w 7467600"/>
              <a:gd name="connsiteY487" fmla="*/ 5393091 h 6858000"/>
              <a:gd name="connsiteX488" fmla="*/ 1485552 w 7467600"/>
              <a:gd name="connsiteY488" fmla="*/ 5313202 h 6858000"/>
              <a:gd name="connsiteX489" fmla="*/ 2143004 w 7467600"/>
              <a:gd name="connsiteY489" fmla="*/ 5402420 h 6858000"/>
              <a:gd name="connsiteX490" fmla="*/ 1933391 w 7467600"/>
              <a:gd name="connsiteY490" fmla="*/ 5156971 h 6858000"/>
              <a:gd name="connsiteX491" fmla="*/ 1827118 w 7467600"/>
              <a:gd name="connsiteY491" fmla="*/ 4968410 h 6858000"/>
              <a:gd name="connsiteX492" fmla="*/ 1837349 w 7467600"/>
              <a:gd name="connsiteY492" fmla="*/ 4956357 h 6858000"/>
              <a:gd name="connsiteX493" fmla="*/ 2162835 w 7467600"/>
              <a:gd name="connsiteY493" fmla="*/ 5187853 h 6858000"/>
              <a:gd name="connsiteX494" fmla="*/ 2257167 w 7467600"/>
              <a:gd name="connsiteY494" fmla="*/ 5462123 h 6858000"/>
              <a:gd name="connsiteX495" fmla="*/ 2261598 w 7467600"/>
              <a:gd name="connsiteY495" fmla="*/ 5467998 h 6858000"/>
              <a:gd name="connsiteX496" fmla="*/ 2437177 w 7467600"/>
              <a:gd name="connsiteY496" fmla="*/ 5479608 h 6858000"/>
              <a:gd name="connsiteX497" fmla="*/ 2445247 w 7467600"/>
              <a:gd name="connsiteY497" fmla="*/ 5483476 h 6858000"/>
              <a:gd name="connsiteX498" fmla="*/ 2743626 w 7467600"/>
              <a:gd name="connsiteY498" fmla="*/ 5304819 h 6858000"/>
              <a:gd name="connsiteX499" fmla="*/ 3048102 w 7467600"/>
              <a:gd name="connsiteY499" fmla="*/ 5150595 h 6858000"/>
              <a:gd name="connsiteX500" fmla="*/ 1799414 w 7467600"/>
              <a:gd name="connsiteY500" fmla="*/ 4694732 h 6858000"/>
              <a:gd name="connsiteX501" fmla="*/ 1771735 w 7467600"/>
              <a:gd name="connsiteY501" fmla="*/ 4619929 h 6858000"/>
              <a:gd name="connsiteX502" fmla="*/ 3104273 w 7467600"/>
              <a:gd name="connsiteY502" fmla="*/ 5076159 h 6858000"/>
              <a:gd name="connsiteX503" fmla="*/ 3113245 w 7467600"/>
              <a:gd name="connsiteY503" fmla="*/ 5090705 h 6858000"/>
              <a:gd name="connsiteX504" fmla="*/ 3126294 w 7467600"/>
              <a:gd name="connsiteY504" fmla="*/ 5114400 h 6858000"/>
              <a:gd name="connsiteX505" fmla="*/ 3937433 w 7467600"/>
              <a:gd name="connsiteY505" fmla="*/ 4830473 h 6858000"/>
              <a:gd name="connsiteX506" fmla="*/ 3590475 w 7467600"/>
              <a:gd name="connsiteY506" fmla="*/ 4597974 h 6858000"/>
              <a:gd name="connsiteX507" fmla="*/ 3100264 w 7467600"/>
              <a:gd name="connsiteY507" fmla="*/ 4579845 h 6858000"/>
              <a:gd name="connsiteX508" fmla="*/ 2183576 w 7467600"/>
              <a:gd name="connsiteY508" fmla="*/ 4227150 h 6858000"/>
              <a:gd name="connsiteX509" fmla="*/ 2151029 w 7467600"/>
              <a:gd name="connsiteY509" fmla="*/ 4146947 h 6858000"/>
              <a:gd name="connsiteX510" fmla="*/ 3563434 w 7467600"/>
              <a:gd name="connsiteY510" fmla="*/ 4469115 h 6858000"/>
              <a:gd name="connsiteX511" fmla="*/ 3177952 w 7467600"/>
              <a:gd name="connsiteY511" fmla="*/ 3657386 h 6858000"/>
              <a:gd name="connsiteX512" fmla="*/ 3189263 w 7467600"/>
              <a:gd name="connsiteY512" fmla="*/ 3625726 h 6858000"/>
              <a:gd name="connsiteX513" fmla="*/ 3560912 w 7467600"/>
              <a:gd name="connsiteY513" fmla="*/ 4079863 h 6858000"/>
              <a:gd name="connsiteX514" fmla="*/ 3626636 w 7467600"/>
              <a:gd name="connsiteY514" fmla="*/ 4512230 h 6858000"/>
              <a:gd name="connsiteX515" fmla="*/ 3653088 w 7467600"/>
              <a:gd name="connsiteY515" fmla="*/ 4521417 h 6858000"/>
              <a:gd name="connsiteX516" fmla="*/ 3988128 w 7467600"/>
              <a:gd name="connsiteY516" fmla="*/ 4817267 h 6858000"/>
              <a:gd name="connsiteX517" fmla="*/ 4830582 w 7467600"/>
              <a:gd name="connsiteY517" fmla="*/ 4676000 h 6858000"/>
              <a:gd name="connsiteX518" fmla="*/ 4830100 w 7467600"/>
              <a:gd name="connsiteY518" fmla="*/ 4675554 h 6858000"/>
              <a:gd name="connsiteX519" fmla="*/ 4036318 w 7467600"/>
              <a:gd name="connsiteY519" fmla="*/ 4147013 h 6858000"/>
              <a:gd name="connsiteX520" fmla="*/ 3432098 w 7467600"/>
              <a:gd name="connsiteY520" fmla="*/ 3537312 h 6858000"/>
              <a:gd name="connsiteX521" fmla="*/ 3446761 w 7467600"/>
              <a:gd name="connsiteY521" fmla="*/ 3461278 h 6858000"/>
              <a:gd name="connsiteX522" fmla="*/ 4419733 w 7467600"/>
              <a:gd name="connsiteY522" fmla="*/ 3963555 h 6858000"/>
              <a:gd name="connsiteX523" fmla="*/ 4781371 w 7467600"/>
              <a:gd name="connsiteY523" fmla="*/ 4458604 h 6858000"/>
              <a:gd name="connsiteX524" fmla="*/ 4780440 w 7467600"/>
              <a:gd name="connsiteY524" fmla="*/ 4470290 h 6858000"/>
              <a:gd name="connsiteX525" fmla="*/ 4898954 w 7467600"/>
              <a:gd name="connsiteY525" fmla="*/ 4662092 h 6858000"/>
              <a:gd name="connsiteX526" fmla="*/ 4900699 w 7467600"/>
              <a:gd name="connsiteY526" fmla="*/ 4670867 h 6858000"/>
              <a:gd name="connsiteX527" fmla="*/ 5714511 w 7467600"/>
              <a:gd name="connsiteY527" fmla="*/ 4663483 h 6858000"/>
              <a:gd name="connsiteX528" fmla="*/ 5464793 w 7467600"/>
              <a:gd name="connsiteY528" fmla="*/ 4393556 h 6858000"/>
              <a:gd name="connsiteX529" fmla="*/ 5461897 w 7467600"/>
              <a:gd name="connsiteY529" fmla="*/ 4390879 h 6858000"/>
              <a:gd name="connsiteX530" fmla="*/ 4294126 w 7467600"/>
              <a:gd name="connsiteY530" fmla="*/ 3303048 h 6858000"/>
              <a:gd name="connsiteX531" fmla="*/ 4305321 w 7467600"/>
              <a:gd name="connsiteY531" fmla="*/ 3256953 h 6858000"/>
              <a:gd name="connsiteX532" fmla="*/ 4949299 w 7467600"/>
              <a:gd name="connsiteY532" fmla="*/ 3766336 h 6858000"/>
              <a:gd name="connsiteX533" fmla="*/ 5291452 w 7467600"/>
              <a:gd name="connsiteY533" fmla="*/ 4076801 h 6858000"/>
              <a:gd name="connsiteX534" fmla="*/ 5434998 w 7467600"/>
              <a:gd name="connsiteY534" fmla="*/ 4254100 h 6858000"/>
              <a:gd name="connsiteX535" fmla="*/ 5351015 w 7467600"/>
              <a:gd name="connsiteY535" fmla="*/ 3760989 h 6858000"/>
              <a:gd name="connsiteX536" fmla="*/ 5413780 w 7467600"/>
              <a:gd name="connsiteY536" fmla="*/ 2966265 h 6858000"/>
              <a:gd name="connsiteX537" fmla="*/ 5425627 w 7467600"/>
              <a:gd name="connsiteY537" fmla="*/ 2954192 h 6858000"/>
              <a:gd name="connsiteX538" fmla="*/ 6604735 w 7467600"/>
              <a:gd name="connsiteY538" fmla="*/ 2041381 h 6858000"/>
              <a:gd name="connsiteX539" fmla="*/ 7204487 w 7467600"/>
              <a:gd name="connsiteY539" fmla="*/ 2742112 h 6858000"/>
              <a:gd name="connsiteX540" fmla="*/ 7131592 w 7467600"/>
              <a:gd name="connsiteY540" fmla="*/ 2672096 h 6858000"/>
              <a:gd name="connsiteX541" fmla="*/ 6996344 w 7467600"/>
              <a:gd name="connsiteY541" fmla="*/ 2518310 h 6858000"/>
              <a:gd name="connsiteX542" fmla="*/ 6735495 w 7467600"/>
              <a:gd name="connsiteY542" fmla="*/ 2196890 h 6858000"/>
              <a:gd name="connsiteX543" fmla="*/ 6721901 w 7467600"/>
              <a:gd name="connsiteY543" fmla="*/ 2179274 h 6858000"/>
              <a:gd name="connsiteX544" fmla="*/ 6604735 w 7467600"/>
              <a:gd name="connsiteY544" fmla="*/ 2041381 h 6858000"/>
              <a:gd name="connsiteX545" fmla="*/ 6591670 w 7467600"/>
              <a:gd name="connsiteY545" fmla="*/ 1988277 h 6858000"/>
              <a:gd name="connsiteX546" fmla="*/ 6747349 w 7467600"/>
              <a:gd name="connsiteY546" fmla="*/ 2160069 h 6858000"/>
              <a:gd name="connsiteX547" fmla="*/ 6760943 w 7467600"/>
              <a:gd name="connsiteY547" fmla="*/ 2177686 h 6858000"/>
              <a:gd name="connsiteX548" fmla="*/ 7021065 w 7467600"/>
              <a:gd name="connsiteY548" fmla="*/ 2498102 h 6858000"/>
              <a:gd name="connsiteX549" fmla="*/ 7155223 w 7467600"/>
              <a:gd name="connsiteY549" fmla="*/ 2650386 h 6858000"/>
              <a:gd name="connsiteX550" fmla="*/ 7203167 w 7467600"/>
              <a:gd name="connsiteY550" fmla="*/ 2697288 h 6858000"/>
              <a:gd name="connsiteX551" fmla="*/ 6937703 w 7467600"/>
              <a:gd name="connsiteY551" fmla="*/ 2321981 h 6858000"/>
              <a:gd name="connsiteX552" fmla="*/ 6591670 w 7467600"/>
              <a:gd name="connsiteY552" fmla="*/ 1988277 h 6858000"/>
              <a:gd name="connsiteX553" fmla="*/ 5798671 w 7467600"/>
              <a:gd name="connsiteY553" fmla="*/ 1981601 h 6858000"/>
              <a:gd name="connsiteX554" fmla="*/ 5754709 w 7467600"/>
              <a:gd name="connsiteY554" fmla="*/ 2071454 h 6858000"/>
              <a:gd name="connsiteX555" fmla="*/ 5763044 w 7467600"/>
              <a:gd name="connsiteY555" fmla="*/ 2842206 h 6858000"/>
              <a:gd name="connsiteX556" fmla="*/ 5764974 w 7467600"/>
              <a:gd name="connsiteY556" fmla="*/ 2799609 h 6858000"/>
              <a:gd name="connsiteX557" fmla="*/ 5767665 w 7467600"/>
              <a:gd name="connsiteY557" fmla="*/ 2666409 h 6858000"/>
              <a:gd name="connsiteX558" fmla="*/ 5763055 w 7467600"/>
              <a:gd name="connsiteY558" fmla="*/ 2579705 h 6858000"/>
              <a:gd name="connsiteX559" fmla="*/ 5758079 w 7467600"/>
              <a:gd name="connsiteY559" fmla="*/ 2492508 h 6858000"/>
              <a:gd name="connsiteX560" fmla="*/ 5779325 w 7467600"/>
              <a:gd name="connsiteY560" fmla="*/ 2197069 h 6858000"/>
              <a:gd name="connsiteX561" fmla="*/ 5798671 w 7467600"/>
              <a:gd name="connsiteY561" fmla="*/ 1981601 h 6858000"/>
              <a:gd name="connsiteX562" fmla="*/ 5829202 w 7467600"/>
              <a:gd name="connsiteY562" fmla="*/ 1971679 h 6858000"/>
              <a:gd name="connsiteX563" fmla="*/ 5809558 w 7467600"/>
              <a:gd name="connsiteY563" fmla="*/ 2198043 h 6858000"/>
              <a:gd name="connsiteX564" fmla="*/ 5788653 w 7467600"/>
              <a:gd name="connsiteY564" fmla="*/ 2489430 h 6858000"/>
              <a:gd name="connsiteX565" fmla="*/ 5793439 w 7467600"/>
              <a:gd name="connsiteY565" fmla="*/ 2575235 h 6858000"/>
              <a:gd name="connsiteX566" fmla="*/ 5796837 w 7467600"/>
              <a:gd name="connsiteY566" fmla="*/ 2637633 h 6858000"/>
              <a:gd name="connsiteX567" fmla="*/ 5818614 w 7467600"/>
              <a:gd name="connsiteY567" fmla="*/ 2473055 h 6858000"/>
              <a:gd name="connsiteX568" fmla="*/ 5829202 w 7467600"/>
              <a:gd name="connsiteY568" fmla="*/ 1971679 h 6858000"/>
              <a:gd name="connsiteX569" fmla="*/ 5911389 w 7467600"/>
              <a:gd name="connsiteY569" fmla="*/ 1898371 h 6858000"/>
              <a:gd name="connsiteX570" fmla="*/ 6237627 w 7467600"/>
              <a:gd name="connsiteY570" fmla="*/ 2231921 h 6858000"/>
              <a:gd name="connsiteX571" fmla="*/ 5911389 w 7467600"/>
              <a:gd name="connsiteY571" fmla="*/ 1898371 h 6858000"/>
              <a:gd name="connsiteX572" fmla="*/ 6944437 w 7467600"/>
              <a:gd name="connsiteY572" fmla="*/ 1575402 h 6858000"/>
              <a:gd name="connsiteX573" fmla="*/ 6304730 w 7467600"/>
              <a:gd name="connsiteY573" fmla="*/ 1766654 h 6858000"/>
              <a:gd name="connsiteX574" fmla="*/ 6944437 w 7467600"/>
              <a:gd name="connsiteY574" fmla="*/ 1575402 h 6858000"/>
              <a:gd name="connsiteX575" fmla="*/ 7019523 w 7467600"/>
              <a:gd name="connsiteY575" fmla="*/ 1519450 h 6858000"/>
              <a:gd name="connsiteX576" fmla="*/ 6298091 w 7467600"/>
              <a:gd name="connsiteY576" fmla="*/ 1737122 h 6858000"/>
              <a:gd name="connsiteX577" fmla="*/ 7019523 w 7467600"/>
              <a:gd name="connsiteY577" fmla="*/ 1519450 h 6858000"/>
              <a:gd name="connsiteX578" fmla="*/ 2399523 w 7467600"/>
              <a:gd name="connsiteY578" fmla="*/ 1428234 h 6858000"/>
              <a:gd name="connsiteX579" fmla="*/ 2224982 w 7467600"/>
              <a:gd name="connsiteY579" fmla="*/ 1826201 h 6858000"/>
              <a:gd name="connsiteX580" fmla="*/ 2096099 w 7467600"/>
              <a:gd name="connsiteY580" fmla="*/ 2345900 h 6858000"/>
              <a:gd name="connsiteX581" fmla="*/ 2283317 w 7467600"/>
              <a:gd name="connsiteY581" fmla="*/ 1796925 h 6858000"/>
              <a:gd name="connsiteX582" fmla="*/ 2399523 w 7467600"/>
              <a:gd name="connsiteY582" fmla="*/ 1428234 h 6858000"/>
              <a:gd name="connsiteX583" fmla="*/ 2448558 w 7467600"/>
              <a:gd name="connsiteY583" fmla="*/ 1373435 h 6858000"/>
              <a:gd name="connsiteX584" fmla="*/ 2312521 w 7467600"/>
              <a:gd name="connsiteY584" fmla="*/ 1806140 h 6858000"/>
              <a:gd name="connsiteX585" fmla="*/ 2127533 w 7467600"/>
              <a:gd name="connsiteY585" fmla="*/ 2348380 h 6858000"/>
              <a:gd name="connsiteX586" fmla="*/ 2358080 w 7467600"/>
              <a:gd name="connsiteY586" fmla="*/ 1866134 h 6858000"/>
              <a:gd name="connsiteX587" fmla="*/ 2407436 w 7467600"/>
              <a:gd name="connsiteY587" fmla="*/ 1651070 h 6858000"/>
              <a:gd name="connsiteX588" fmla="*/ 2448558 w 7467600"/>
              <a:gd name="connsiteY588" fmla="*/ 1373435 h 6858000"/>
              <a:gd name="connsiteX589" fmla="*/ 278707 w 7467600"/>
              <a:gd name="connsiteY589" fmla="*/ 1352270 h 6858000"/>
              <a:gd name="connsiteX590" fmla="*/ 321570 w 7467600"/>
              <a:gd name="connsiteY590" fmla="*/ 1861610 h 6858000"/>
              <a:gd name="connsiteX591" fmla="*/ 294281 w 7467600"/>
              <a:gd name="connsiteY591" fmla="*/ 1440658 h 6858000"/>
              <a:gd name="connsiteX592" fmla="*/ 278707 w 7467600"/>
              <a:gd name="connsiteY592" fmla="*/ 1352270 h 6858000"/>
              <a:gd name="connsiteX593" fmla="*/ 1423821 w 7467600"/>
              <a:gd name="connsiteY593" fmla="*/ 1351958 h 6858000"/>
              <a:gd name="connsiteX594" fmla="*/ 1638521 w 7467600"/>
              <a:gd name="connsiteY594" fmla="*/ 1908470 h 6858000"/>
              <a:gd name="connsiteX595" fmla="*/ 1754199 w 7467600"/>
              <a:gd name="connsiteY595" fmla="*/ 2149284 h 6858000"/>
              <a:gd name="connsiteX596" fmla="*/ 1908359 w 7467600"/>
              <a:gd name="connsiteY596" fmla="*/ 2364988 h 6858000"/>
              <a:gd name="connsiteX597" fmla="*/ 1647661 w 7467600"/>
              <a:gd name="connsiteY597" fmla="*/ 1825945 h 6858000"/>
              <a:gd name="connsiteX598" fmla="*/ 1423821 w 7467600"/>
              <a:gd name="connsiteY598" fmla="*/ 1351958 h 6858000"/>
              <a:gd name="connsiteX599" fmla="*/ 1431890 w 7467600"/>
              <a:gd name="connsiteY599" fmla="*/ 1306475 h 6858000"/>
              <a:gd name="connsiteX600" fmla="*/ 1507597 w 7467600"/>
              <a:gd name="connsiteY600" fmla="*/ 1446132 h 6858000"/>
              <a:gd name="connsiteX601" fmla="*/ 1674586 w 7467600"/>
              <a:gd name="connsiteY601" fmla="*/ 1813832 h 6858000"/>
              <a:gd name="connsiteX602" fmla="*/ 1815950 w 7467600"/>
              <a:gd name="connsiteY602" fmla="*/ 2128564 h 6858000"/>
              <a:gd name="connsiteX603" fmla="*/ 1984242 w 7467600"/>
              <a:gd name="connsiteY603" fmla="*/ 2430829 h 6858000"/>
              <a:gd name="connsiteX604" fmla="*/ 2014023 w 7467600"/>
              <a:gd name="connsiteY604" fmla="*/ 2450995 h 6858000"/>
              <a:gd name="connsiteX605" fmla="*/ 1747337 w 7467600"/>
              <a:gd name="connsiteY605" fmla="*/ 1855264 h 6858000"/>
              <a:gd name="connsiteX606" fmla="*/ 1533749 w 7467600"/>
              <a:gd name="connsiteY606" fmla="*/ 1478656 h 6858000"/>
              <a:gd name="connsiteX607" fmla="*/ 1431890 w 7467600"/>
              <a:gd name="connsiteY607" fmla="*/ 1306475 h 6858000"/>
              <a:gd name="connsiteX608" fmla="*/ 5052692 w 7467600"/>
              <a:gd name="connsiteY608" fmla="*/ 1292994 h 6858000"/>
              <a:gd name="connsiteX609" fmla="*/ 5200661 w 7467600"/>
              <a:gd name="connsiteY609" fmla="*/ 1635186 h 6858000"/>
              <a:gd name="connsiteX610" fmla="*/ 5297138 w 7467600"/>
              <a:gd name="connsiteY610" fmla="*/ 1906351 h 6858000"/>
              <a:gd name="connsiteX611" fmla="*/ 5052692 w 7467600"/>
              <a:gd name="connsiteY611" fmla="*/ 1292994 h 6858000"/>
              <a:gd name="connsiteX612" fmla="*/ 5009948 w 7467600"/>
              <a:gd name="connsiteY612" fmla="*/ 1273619 h 6858000"/>
              <a:gd name="connsiteX613" fmla="*/ 5121777 w 7467600"/>
              <a:gd name="connsiteY613" fmla="*/ 1654213 h 6858000"/>
              <a:gd name="connsiteX614" fmla="*/ 5293545 w 7467600"/>
              <a:gd name="connsiteY614" fmla="*/ 2072247 h 6858000"/>
              <a:gd name="connsiteX615" fmla="*/ 5294042 w 7467600"/>
              <a:gd name="connsiteY615" fmla="*/ 2065019 h 6858000"/>
              <a:gd name="connsiteX616" fmla="*/ 5171936 w 7467600"/>
              <a:gd name="connsiteY616" fmla="*/ 1647613 h 6858000"/>
              <a:gd name="connsiteX617" fmla="*/ 5009948 w 7467600"/>
              <a:gd name="connsiteY617" fmla="*/ 1273619 h 6858000"/>
              <a:gd name="connsiteX618" fmla="*/ 655236 w 7467600"/>
              <a:gd name="connsiteY618" fmla="*/ 1268632 h 6858000"/>
              <a:gd name="connsiteX619" fmla="*/ 839521 w 7467600"/>
              <a:gd name="connsiteY619" fmla="*/ 1685315 h 6858000"/>
              <a:gd name="connsiteX620" fmla="*/ 1109416 w 7467600"/>
              <a:gd name="connsiteY620" fmla="*/ 2061663 h 6858000"/>
              <a:gd name="connsiteX621" fmla="*/ 1298300 w 7467600"/>
              <a:gd name="connsiteY621" fmla="*/ 2247742 h 6858000"/>
              <a:gd name="connsiteX622" fmla="*/ 1125871 w 7467600"/>
              <a:gd name="connsiteY622" fmla="*/ 1989513 h 6858000"/>
              <a:gd name="connsiteX623" fmla="*/ 981574 w 7467600"/>
              <a:gd name="connsiteY623" fmla="*/ 1783157 h 6858000"/>
              <a:gd name="connsiteX624" fmla="*/ 922198 w 7467600"/>
              <a:gd name="connsiteY624" fmla="*/ 1677437 h 6858000"/>
              <a:gd name="connsiteX625" fmla="*/ 869293 w 7467600"/>
              <a:gd name="connsiteY625" fmla="*/ 1583214 h 6858000"/>
              <a:gd name="connsiteX626" fmla="*/ 751431 w 7467600"/>
              <a:gd name="connsiteY626" fmla="*/ 1405731 h 6858000"/>
              <a:gd name="connsiteX627" fmla="*/ 655236 w 7467600"/>
              <a:gd name="connsiteY627" fmla="*/ 1268632 h 6858000"/>
              <a:gd name="connsiteX628" fmla="*/ 6516292 w 7467600"/>
              <a:gd name="connsiteY628" fmla="*/ 1263064 h 6858000"/>
              <a:gd name="connsiteX629" fmla="*/ 5736320 w 7467600"/>
              <a:gd name="connsiteY629" fmla="*/ 1501803 h 6858000"/>
              <a:gd name="connsiteX630" fmla="*/ 6516292 w 7467600"/>
              <a:gd name="connsiteY630" fmla="*/ 1263064 h 6858000"/>
              <a:gd name="connsiteX631" fmla="*/ 291466 w 7467600"/>
              <a:gd name="connsiteY631" fmla="*/ 1250369 h 6858000"/>
              <a:gd name="connsiteX632" fmla="*/ 323180 w 7467600"/>
              <a:gd name="connsiteY632" fmla="*/ 1435283 h 6858000"/>
              <a:gd name="connsiteX633" fmla="*/ 349381 w 7467600"/>
              <a:gd name="connsiteY633" fmla="*/ 1875041 h 6858000"/>
              <a:gd name="connsiteX634" fmla="*/ 374363 w 7467600"/>
              <a:gd name="connsiteY634" fmla="*/ 1506494 h 6858000"/>
              <a:gd name="connsiteX635" fmla="*/ 302168 w 7467600"/>
              <a:gd name="connsiteY635" fmla="*/ 1274495 h 6858000"/>
              <a:gd name="connsiteX636" fmla="*/ 291466 w 7467600"/>
              <a:gd name="connsiteY636" fmla="*/ 1250369 h 6858000"/>
              <a:gd name="connsiteX637" fmla="*/ 678222 w 7467600"/>
              <a:gd name="connsiteY637" fmla="*/ 1248670 h 6858000"/>
              <a:gd name="connsiteX638" fmla="*/ 775536 w 7467600"/>
              <a:gd name="connsiteY638" fmla="*/ 1388015 h 6858000"/>
              <a:gd name="connsiteX639" fmla="*/ 894529 w 7467600"/>
              <a:gd name="connsiteY639" fmla="*/ 1567739 h 6858000"/>
              <a:gd name="connsiteX640" fmla="*/ 948000 w 7467600"/>
              <a:gd name="connsiteY640" fmla="*/ 1663088 h 6858000"/>
              <a:gd name="connsiteX641" fmla="*/ 1006812 w 7467600"/>
              <a:gd name="connsiteY641" fmla="*/ 1767683 h 6858000"/>
              <a:gd name="connsiteX642" fmla="*/ 1149133 w 7467600"/>
              <a:gd name="connsiteY642" fmla="*/ 1971513 h 6858000"/>
              <a:gd name="connsiteX643" fmla="*/ 1333952 w 7467600"/>
              <a:gd name="connsiteY643" fmla="*/ 2251620 h 6858000"/>
              <a:gd name="connsiteX644" fmla="*/ 1337329 w 7467600"/>
              <a:gd name="connsiteY644" fmla="*/ 2258350 h 6858000"/>
              <a:gd name="connsiteX645" fmla="*/ 1014726 w 7467600"/>
              <a:gd name="connsiteY645" fmla="*/ 1615556 h 6858000"/>
              <a:gd name="connsiteX646" fmla="*/ 678222 w 7467600"/>
              <a:gd name="connsiteY646" fmla="*/ 1248670 h 6858000"/>
              <a:gd name="connsiteX647" fmla="*/ 6691602 w 7467600"/>
              <a:gd name="connsiteY647" fmla="*/ 1140573 h 6858000"/>
              <a:gd name="connsiteX648" fmla="*/ 6571100 w 7467600"/>
              <a:gd name="connsiteY648" fmla="*/ 1183662 h 6858000"/>
              <a:gd name="connsiteX649" fmla="*/ 6241687 w 7467600"/>
              <a:gd name="connsiteY649" fmla="*/ 1257600 h 6858000"/>
              <a:gd name="connsiteX650" fmla="*/ 5693009 w 7467600"/>
              <a:gd name="connsiteY650" fmla="*/ 1478256 h 6858000"/>
              <a:gd name="connsiteX651" fmla="*/ 6548420 w 7467600"/>
              <a:gd name="connsiteY651" fmla="*/ 1214599 h 6858000"/>
              <a:gd name="connsiteX652" fmla="*/ 6605473 w 7467600"/>
              <a:gd name="connsiteY652" fmla="*/ 1184686 h 6858000"/>
              <a:gd name="connsiteX653" fmla="*/ 6691602 w 7467600"/>
              <a:gd name="connsiteY653" fmla="*/ 1140573 h 6858000"/>
              <a:gd name="connsiteX654" fmla="*/ 4002475 w 7467600"/>
              <a:gd name="connsiteY654" fmla="*/ 1037802 h 6858000"/>
              <a:gd name="connsiteX655" fmla="*/ 4000324 w 7467600"/>
              <a:gd name="connsiteY655" fmla="*/ 1039362 h 6858000"/>
              <a:gd name="connsiteX656" fmla="*/ 4002862 w 7467600"/>
              <a:gd name="connsiteY656" fmla="*/ 1042866 h 6858000"/>
              <a:gd name="connsiteX657" fmla="*/ 4002475 w 7467600"/>
              <a:gd name="connsiteY657" fmla="*/ 1037802 h 6858000"/>
              <a:gd name="connsiteX658" fmla="*/ 506322 w 7467600"/>
              <a:gd name="connsiteY658" fmla="*/ 1020997 h 6858000"/>
              <a:gd name="connsiteX659" fmla="*/ 533068 w 7467600"/>
              <a:gd name="connsiteY659" fmla="*/ 1029409 h 6858000"/>
              <a:gd name="connsiteX660" fmla="*/ 1232525 w 7467600"/>
              <a:gd name="connsiteY660" fmla="*/ 1804675 h 6858000"/>
              <a:gd name="connsiteX661" fmla="*/ 1388858 w 7467600"/>
              <a:gd name="connsiteY661" fmla="*/ 2368011 h 6858000"/>
              <a:gd name="connsiteX662" fmla="*/ 1384098 w 7467600"/>
              <a:gd name="connsiteY662" fmla="*/ 2378125 h 6858000"/>
              <a:gd name="connsiteX663" fmla="*/ 1425393 w 7467600"/>
              <a:gd name="connsiteY663" fmla="*/ 2589124 h 6858000"/>
              <a:gd name="connsiteX664" fmla="*/ 1424001 w 7467600"/>
              <a:gd name="connsiteY664" fmla="*/ 2597541 h 6858000"/>
              <a:gd name="connsiteX665" fmla="*/ 2152729 w 7467600"/>
              <a:gd name="connsiteY665" fmla="*/ 2864487 h 6858000"/>
              <a:gd name="connsiteX666" fmla="*/ 2020609 w 7467600"/>
              <a:gd name="connsiteY666" fmla="*/ 2539671 h 6858000"/>
              <a:gd name="connsiteX667" fmla="*/ 2018920 w 7467600"/>
              <a:gd name="connsiteY667" fmla="*/ 2536309 h 6858000"/>
              <a:gd name="connsiteX668" fmla="*/ 1342441 w 7467600"/>
              <a:gd name="connsiteY668" fmla="*/ 1173017 h 6858000"/>
              <a:gd name="connsiteX669" fmla="*/ 1367925 w 7467600"/>
              <a:gd name="connsiteY669" fmla="*/ 1135648 h 6858000"/>
              <a:gd name="connsiteX670" fmla="*/ 1771401 w 7467600"/>
              <a:gd name="connsiteY670" fmla="*/ 1806673 h 6858000"/>
              <a:gd name="connsiteX671" fmla="*/ 1972385 w 7467600"/>
              <a:gd name="connsiteY671" fmla="*/ 2198735 h 6858000"/>
              <a:gd name="connsiteX672" fmla="*/ 2040892 w 7467600"/>
              <a:gd name="connsiteY672" fmla="*/ 2405205 h 6858000"/>
              <a:gd name="connsiteX673" fmla="*/ 2131689 w 7467600"/>
              <a:gd name="connsiteY673" fmla="*/ 1936926 h 6858000"/>
              <a:gd name="connsiteX674" fmla="*/ 2454820 w 7467600"/>
              <a:gd name="connsiteY674" fmla="*/ 1248808 h 6858000"/>
              <a:gd name="connsiteX675" fmla="*/ 2492512 w 7467600"/>
              <a:gd name="connsiteY675" fmla="*/ 1302920 h 6858000"/>
              <a:gd name="connsiteX676" fmla="*/ 2081216 w 7467600"/>
              <a:gd name="connsiteY676" fmla="*/ 2527513 h 6858000"/>
              <a:gd name="connsiteX677" fmla="*/ 2081211 w 7467600"/>
              <a:gd name="connsiteY677" fmla="*/ 2528916 h 6858000"/>
              <a:gd name="connsiteX678" fmla="*/ 2199067 w 7467600"/>
              <a:gd name="connsiteY678" fmla="*/ 2884061 h 6858000"/>
              <a:gd name="connsiteX679" fmla="*/ 3192586 w 7467600"/>
              <a:gd name="connsiteY679" fmla="*/ 3411496 h 6858000"/>
              <a:gd name="connsiteX680" fmla="*/ 3182620 w 7467600"/>
              <a:gd name="connsiteY680" fmla="*/ 3483279 h 6858000"/>
              <a:gd name="connsiteX681" fmla="*/ 2435119 w 7467600"/>
              <a:gd name="connsiteY681" fmla="*/ 3080173 h 6858000"/>
              <a:gd name="connsiteX682" fmla="*/ 2410152 w 7467600"/>
              <a:gd name="connsiteY682" fmla="*/ 3063751 h 6858000"/>
              <a:gd name="connsiteX683" fmla="*/ 2408099 w 7467600"/>
              <a:gd name="connsiteY683" fmla="*/ 3064403 h 6858000"/>
              <a:gd name="connsiteX684" fmla="*/ 2407218 w 7467600"/>
              <a:gd name="connsiteY684" fmla="*/ 3070324 h 6858000"/>
              <a:gd name="connsiteX685" fmla="*/ 2380138 w 7467600"/>
              <a:gd name="connsiteY685" fmla="*/ 3099341 h 6858000"/>
              <a:gd name="connsiteX686" fmla="*/ 1765923 w 7467600"/>
              <a:gd name="connsiteY686" fmla="*/ 3581043 h 6858000"/>
              <a:gd name="connsiteX687" fmla="*/ 1702258 w 7467600"/>
              <a:gd name="connsiteY687" fmla="*/ 3612286 h 6858000"/>
              <a:gd name="connsiteX688" fmla="*/ 1538370 w 7467600"/>
              <a:gd name="connsiteY688" fmla="*/ 3811804 h 6858000"/>
              <a:gd name="connsiteX689" fmla="*/ 542867 w 7467600"/>
              <a:gd name="connsiteY689" fmla="*/ 4944092 h 6858000"/>
              <a:gd name="connsiteX690" fmla="*/ 515800 w 7467600"/>
              <a:gd name="connsiteY690" fmla="*/ 4862180 h 6858000"/>
              <a:gd name="connsiteX691" fmla="*/ 909145 w 7467600"/>
              <a:gd name="connsiteY691" fmla="*/ 4199225 h 6858000"/>
              <a:gd name="connsiteX692" fmla="*/ 1214067 w 7467600"/>
              <a:gd name="connsiteY692" fmla="*/ 3908561 h 6858000"/>
              <a:gd name="connsiteX693" fmla="*/ 640967 w 7467600"/>
              <a:gd name="connsiteY693" fmla="*/ 4105601 h 6858000"/>
              <a:gd name="connsiteX694" fmla="*/ 112563 w 7467600"/>
              <a:gd name="connsiteY694" fmla="*/ 4396952 h 6858000"/>
              <a:gd name="connsiteX695" fmla="*/ 0 w 7467600"/>
              <a:gd name="connsiteY695" fmla="*/ 4466006 h 6858000"/>
              <a:gd name="connsiteX696" fmla="*/ 0 w 7467600"/>
              <a:gd name="connsiteY696" fmla="*/ 4233763 h 6858000"/>
              <a:gd name="connsiteX697" fmla="*/ 36881 w 7467600"/>
              <a:gd name="connsiteY697" fmla="*/ 4200118 h 6858000"/>
              <a:gd name="connsiteX698" fmla="*/ 910534 w 7467600"/>
              <a:gd name="connsiteY698" fmla="*/ 3629753 h 6858000"/>
              <a:gd name="connsiteX699" fmla="*/ 1578717 w 7467600"/>
              <a:gd name="connsiteY699" fmla="*/ 3575982 h 6858000"/>
              <a:gd name="connsiteX700" fmla="*/ 2338780 w 7467600"/>
              <a:gd name="connsiteY700" fmla="*/ 3033725 h 6858000"/>
              <a:gd name="connsiteX701" fmla="*/ 1807991 w 7467600"/>
              <a:gd name="connsiteY701" fmla="*/ 2807184 h 6858000"/>
              <a:gd name="connsiteX702" fmla="*/ 1416358 w 7467600"/>
              <a:gd name="connsiteY702" fmla="*/ 3112571 h 6858000"/>
              <a:gd name="connsiteX703" fmla="*/ 939066 w 7467600"/>
              <a:gd name="connsiteY703" fmla="*/ 3378798 h 6858000"/>
              <a:gd name="connsiteX704" fmla="*/ 115099 w 7467600"/>
              <a:gd name="connsiteY704" fmla="*/ 3607650 h 6858000"/>
              <a:gd name="connsiteX705" fmla="*/ 97284 w 7467600"/>
              <a:gd name="connsiteY705" fmla="*/ 3520393 h 6858000"/>
              <a:gd name="connsiteX706" fmla="*/ 922050 w 7467600"/>
              <a:gd name="connsiteY706" fmla="*/ 3074867 h 6858000"/>
              <a:gd name="connsiteX707" fmla="*/ 1405265 w 7467600"/>
              <a:gd name="connsiteY707" fmla="*/ 3016319 h 6858000"/>
              <a:gd name="connsiteX708" fmla="*/ 1407512 w 7467600"/>
              <a:gd name="connsiteY708" fmla="*/ 3018001 h 6858000"/>
              <a:gd name="connsiteX709" fmla="*/ 1726266 w 7467600"/>
              <a:gd name="connsiteY709" fmla="*/ 2777274 h 6858000"/>
              <a:gd name="connsiteX710" fmla="*/ 625390 w 7467600"/>
              <a:gd name="connsiteY710" fmla="*/ 2514541 h 6858000"/>
              <a:gd name="connsiteX711" fmla="*/ 619799 w 7467600"/>
              <a:gd name="connsiteY711" fmla="*/ 2527180 h 6858000"/>
              <a:gd name="connsiteX712" fmla="*/ 310030 w 7467600"/>
              <a:gd name="connsiteY712" fmla="*/ 2771818 h 6858000"/>
              <a:gd name="connsiteX713" fmla="*/ 173877 w 7467600"/>
              <a:gd name="connsiteY713" fmla="*/ 2937056 h 6858000"/>
              <a:gd name="connsiteX714" fmla="*/ 77889 w 7467600"/>
              <a:gd name="connsiteY714" fmla="*/ 3138440 h 6858000"/>
              <a:gd name="connsiteX715" fmla="*/ 0 w 7467600"/>
              <a:gd name="connsiteY715" fmla="*/ 3271395 h 6858000"/>
              <a:gd name="connsiteX716" fmla="*/ 0 w 7467600"/>
              <a:gd name="connsiteY716" fmla="*/ 3153002 h 6858000"/>
              <a:gd name="connsiteX717" fmla="*/ 2386 w 7467600"/>
              <a:gd name="connsiteY717" fmla="*/ 3149203 h 6858000"/>
              <a:gd name="connsiteX718" fmla="*/ 89753 w 7467600"/>
              <a:gd name="connsiteY718" fmla="*/ 2987702 h 6858000"/>
              <a:gd name="connsiteX719" fmla="*/ 76869 w 7467600"/>
              <a:gd name="connsiteY719" fmla="*/ 3005404 h 6858000"/>
              <a:gd name="connsiteX720" fmla="*/ 32049 w 7467600"/>
              <a:gd name="connsiteY720" fmla="*/ 3065814 h 6858000"/>
              <a:gd name="connsiteX721" fmla="*/ 0 w 7467600"/>
              <a:gd name="connsiteY721" fmla="*/ 3108744 h 6858000"/>
              <a:gd name="connsiteX722" fmla="*/ 0 w 7467600"/>
              <a:gd name="connsiteY722" fmla="*/ 3058059 h 6858000"/>
              <a:gd name="connsiteX723" fmla="*/ 7610 w 7467600"/>
              <a:gd name="connsiteY723" fmla="*/ 3047889 h 6858000"/>
              <a:gd name="connsiteX724" fmla="*/ 52419 w 7467600"/>
              <a:gd name="connsiteY724" fmla="*/ 2987479 h 6858000"/>
              <a:gd name="connsiteX725" fmla="*/ 59142 w 7467600"/>
              <a:gd name="connsiteY725" fmla="*/ 2978488 h 6858000"/>
              <a:gd name="connsiteX726" fmla="*/ 0 w 7467600"/>
              <a:gd name="connsiteY726" fmla="*/ 3015334 h 6858000"/>
              <a:gd name="connsiteX727" fmla="*/ 0 w 7467600"/>
              <a:gd name="connsiteY727" fmla="*/ 2914286 h 6858000"/>
              <a:gd name="connsiteX728" fmla="*/ 36383 w 7467600"/>
              <a:gd name="connsiteY728" fmla="*/ 2901128 h 6858000"/>
              <a:gd name="connsiteX729" fmla="*/ 156329 w 7467600"/>
              <a:gd name="connsiteY729" fmla="*/ 2840533 h 6858000"/>
              <a:gd name="connsiteX730" fmla="*/ 358355 w 7467600"/>
              <a:gd name="connsiteY730" fmla="*/ 2620471 h 6858000"/>
              <a:gd name="connsiteX731" fmla="*/ 510577 w 7467600"/>
              <a:gd name="connsiteY731" fmla="*/ 2501244 h 6858000"/>
              <a:gd name="connsiteX732" fmla="*/ 211967 w 7467600"/>
              <a:gd name="connsiteY732" fmla="*/ 2479171 h 6858000"/>
              <a:gd name="connsiteX733" fmla="*/ 0 w 7467600"/>
              <a:gd name="connsiteY733" fmla="*/ 2476398 h 6858000"/>
              <a:gd name="connsiteX734" fmla="*/ 0 w 7467600"/>
              <a:gd name="connsiteY734" fmla="*/ 2389189 h 6858000"/>
              <a:gd name="connsiteX735" fmla="*/ 103062 w 7467600"/>
              <a:gd name="connsiteY735" fmla="*/ 2389518 h 6858000"/>
              <a:gd name="connsiteX736" fmla="*/ 510734 w 7467600"/>
              <a:gd name="connsiteY736" fmla="*/ 2416201 h 6858000"/>
              <a:gd name="connsiteX737" fmla="*/ 279257 w 7467600"/>
              <a:gd name="connsiteY737" fmla="*/ 2092102 h 6858000"/>
              <a:gd name="connsiteX738" fmla="*/ 65265 w 7467600"/>
              <a:gd name="connsiteY738" fmla="*/ 2006049 h 6858000"/>
              <a:gd name="connsiteX739" fmla="*/ 0 w 7467600"/>
              <a:gd name="connsiteY739" fmla="*/ 1982532 h 6858000"/>
              <a:gd name="connsiteX740" fmla="*/ 0 w 7467600"/>
              <a:gd name="connsiteY740" fmla="*/ 1912789 h 6858000"/>
              <a:gd name="connsiteX741" fmla="*/ 97460 w 7467600"/>
              <a:gd name="connsiteY741" fmla="*/ 1953725 h 6858000"/>
              <a:gd name="connsiteX742" fmla="*/ 221272 w 7467600"/>
              <a:gd name="connsiteY742" fmla="*/ 1980766 h 6858000"/>
              <a:gd name="connsiteX743" fmla="*/ 116765 w 7467600"/>
              <a:gd name="connsiteY743" fmla="*/ 1911033 h 6858000"/>
              <a:gd name="connsiteX744" fmla="*/ 16405 w 7467600"/>
              <a:gd name="connsiteY744" fmla="*/ 1803412 h 6858000"/>
              <a:gd name="connsiteX745" fmla="*/ 0 w 7467600"/>
              <a:gd name="connsiteY745" fmla="*/ 1784777 h 6858000"/>
              <a:gd name="connsiteX746" fmla="*/ 0 w 7467600"/>
              <a:gd name="connsiteY746" fmla="*/ 1740082 h 6858000"/>
              <a:gd name="connsiteX747" fmla="*/ 39394 w 7467600"/>
              <a:gd name="connsiteY747" fmla="*/ 1784856 h 6858000"/>
              <a:gd name="connsiteX748" fmla="*/ 135813 w 7467600"/>
              <a:gd name="connsiteY748" fmla="*/ 1888838 h 6858000"/>
              <a:gd name="connsiteX749" fmla="*/ 242575 w 7467600"/>
              <a:gd name="connsiteY749" fmla="*/ 1958841 h 6858000"/>
              <a:gd name="connsiteX750" fmla="*/ 82197 w 7467600"/>
              <a:gd name="connsiteY750" fmla="*/ 1754826 h 6858000"/>
              <a:gd name="connsiteX751" fmla="*/ 0 w 7467600"/>
              <a:gd name="connsiteY751" fmla="*/ 1679650 h 6858000"/>
              <a:gd name="connsiteX752" fmla="*/ 0 w 7467600"/>
              <a:gd name="connsiteY752" fmla="*/ 1602463 h 6858000"/>
              <a:gd name="connsiteX753" fmla="*/ 84689 w 7467600"/>
              <a:gd name="connsiteY753" fmla="*/ 1677442 h 6858000"/>
              <a:gd name="connsiteX754" fmla="*/ 298437 w 7467600"/>
              <a:gd name="connsiteY754" fmla="*/ 1968019 h 6858000"/>
              <a:gd name="connsiteX755" fmla="*/ 227269 w 7467600"/>
              <a:gd name="connsiteY755" fmla="*/ 1114064 h 6858000"/>
              <a:gd name="connsiteX756" fmla="*/ 248003 w 7467600"/>
              <a:gd name="connsiteY756" fmla="*/ 1089613 h 6858000"/>
              <a:gd name="connsiteX757" fmla="*/ 427020 w 7467600"/>
              <a:gd name="connsiteY757" fmla="*/ 1619803 h 6858000"/>
              <a:gd name="connsiteX758" fmla="*/ 340345 w 7467600"/>
              <a:gd name="connsiteY758" fmla="*/ 2027739 h 6858000"/>
              <a:gd name="connsiteX759" fmla="*/ 360865 w 7467600"/>
              <a:gd name="connsiteY759" fmla="*/ 2044827 h 6858000"/>
              <a:gd name="connsiteX760" fmla="*/ 560414 w 7467600"/>
              <a:gd name="connsiteY760" fmla="*/ 2421457 h 6858000"/>
              <a:gd name="connsiteX761" fmla="*/ 1359703 w 7467600"/>
              <a:gd name="connsiteY761" fmla="*/ 2578554 h 6858000"/>
              <a:gd name="connsiteX762" fmla="*/ 1359422 w 7467600"/>
              <a:gd name="connsiteY762" fmla="*/ 2577994 h 6858000"/>
              <a:gd name="connsiteX763" fmla="*/ 828701 w 7467600"/>
              <a:gd name="connsiteY763" fmla="*/ 1839520 h 6858000"/>
              <a:gd name="connsiteX764" fmla="*/ 494427 w 7467600"/>
              <a:gd name="connsiteY764" fmla="*/ 1092333 h 6858000"/>
              <a:gd name="connsiteX765" fmla="*/ 506322 w 7467600"/>
              <a:gd name="connsiteY765" fmla="*/ 1020997 h 6858000"/>
              <a:gd name="connsiteX766" fmla="*/ 4570198 w 7467600"/>
              <a:gd name="connsiteY766" fmla="*/ 978081 h 6858000"/>
              <a:gd name="connsiteX767" fmla="*/ 4523691 w 7467600"/>
              <a:gd name="connsiteY767" fmla="*/ 1127776 h 6858000"/>
              <a:gd name="connsiteX768" fmla="*/ 4509875 w 7467600"/>
              <a:gd name="connsiteY768" fmla="*/ 1167552 h 6858000"/>
              <a:gd name="connsiteX769" fmla="*/ 4478168 w 7467600"/>
              <a:gd name="connsiteY769" fmla="*/ 1260735 h 6858000"/>
              <a:gd name="connsiteX770" fmla="*/ 4409309 w 7467600"/>
              <a:gd name="connsiteY770" fmla="*/ 1666996 h 6858000"/>
              <a:gd name="connsiteX771" fmla="*/ 4370031 w 7467600"/>
              <a:gd name="connsiteY771" fmla="*/ 1955666 h 6858000"/>
              <a:gd name="connsiteX772" fmla="*/ 4570198 w 7467600"/>
              <a:gd name="connsiteY772" fmla="*/ 978081 h 6858000"/>
              <a:gd name="connsiteX773" fmla="*/ 4557898 w 7467600"/>
              <a:gd name="connsiteY773" fmla="*/ 900011 h 6858000"/>
              <a:gd name="connsiteX774" fmla="*/ 4344840 w 7467600"/>
              <a:gd name="connsiteY774" fmla="*/ 1922038 h 6858000"/>
              <a:gd name="connsiteX775" fmla="*/ 4378710 w 7467600"/>
              <a:gd name="connsiteY775" fmla="*/ 1665516 h 6858000"/>
              <a:gd name="connsiteX776" fmla="*/ 4448798 w 7467600"/>
              <a:gd name="connsiteY776" fmla="*/ 1253024 h 6858000"/>
              <a:gd name="connsiteX777" fmla="*/ 4480315 w 7467600"/>
              <a:gd name="connsiteY777" fmla="*/ 1158454 h 6858000"/>
              <a:gd name="connsiteX778" fmla="*/ 4494133 w 7467600"/>
              <a:gd name="connsiteY778" fmla="*/ 1118676 h 6858000"/>
              <a:gd name="connsiteX779" fmla="*/ 4557898 w 7467600"/>
              <a:gd name="connsiteY779" fmla="*/ 900011 h 6858000"/>
              <a:gd name="connsiteX780" fmla="*/ 5870151 w 7467600"/>
              <a:gd name="connsiteY780" fmla="*/ 898890 h 6858000"/>
              <a:gd name="connsiteX781" fmla="*/ 5861335 w 7467600"/>
              <a:gd name="connsiteY781" fmla="*/ 899177 h 6858000"/>
              <a:gd name="connsiteX782" fmla="*/ 5843702 w 7467600"/>
              <a:gd name="connsiteY782" fmla="*/ 899748 h 6858000"/>
              <a:gd name="connsiteX783" fmla="*/ 5651107 w 7467600"/>
              <a:gd name="connsiteY783" fmla="*/ 920306 h 6858000"/>
              <a:gd name="connsiteX784" fmla="*/ 5459407 w 7467600"/>
              <a:gd name="connsiteY784" fmla="*/ 940975 h 6858000"/>
              <a:gd name="connsiteX785" fmla="*/ 5374846 w 7467600"/>
              <a:gd name="connsiteY785" fmla="*/ 941988 h 6858000"/>
              <a:gd name="connsiteX786" fmla="*/ 5256105 w 7467600"/>
              <a:gd name="connsiteY786" fmla="*/ 945632 h 6858000"/>
              <a:gd name="connsiteX787" fmla="*/ 5107071 w 7467600"/>
              <a:gd name="connsiteY787" fmla="*/ 969720 h 6858000"/>
              <a:gd name="connsiteX788" fmla="*/ 4998681 w 7467600"/>
              <a:gd name="connsiteY788" fmla="*/ 988771 h 6858000"/>
              <a:gd name="connsiteX789" fmla="*/ 5870151 w 7467600"/>
              <a:gd name="connsiteY789" fmla="*/ 898890 h 6858000"/>
              <a:gd name="connsiteX790" fmla="*/ 5504425 w 7467600"/>
              <a:gd name="connsiteY790" fmla="*/ 848067 h 6858000"/>
              <a:gd name="connsiteX791" fmla="*/ 4968849 w 7467600"/>
              <a:gd name="connsiteY791" fmla="*/ 962318 h 6858000"/>
              <a:gd name="connsiteX792" fmla="*/ 5104039 w 7467600"/>
              <a:gd name="connsiteY792" fmla="*/ 940634 h 6858000"/>
              <a:gd name="connsiteX793" fmla="*/ 5256311 w 7467600"/>
              <a:gd name="connsiteY793" fmla="*/ 916490 h 6858000"/>
              <a:gd name="connsiteX794" fmla="*/ 5377381 w 7467600"/>
              <a:gd name="connsiteY794" fmla="*/ 912671 h 6858000"/>
              <a:gd name="connsiteX795" fmla="*/ 5460148 w 7467600"/>
              <a:gd name="connsiteY795" fmla="*/ 911442 h 6858000"/>
              <a:gd name="connsiteX796" fmla="*/ 5648971 w 7467600"/>
              <a:gd name="connsiteY796" fmla="*/ 891331 h 6858000"/>
              <a:gd name="connsiteX797" fmla="*/ 5844807 w 7467600"/>
              <a:gd name="connsiteY797" fmla="*/ 870718 h 6858000"/>
              <a:gd name="connsiteX798" fmla="*/ 5862975 w 7467600"/>
              <a:gd name="connsiteY798" fmla="*/ 869756 h 6858000"/>
              <a:gd name="connsiteX799" fmla="*/ 5920887 w 7467600"/>
              <a:gd name="connsiteY799" fmla="*/ 865929 h 6858000"/>
              <a:gd name="connsiteX800" fmla="*/ 5504425 w 7467600"/>
              <a:gd name="connsiteY800" fmla="*/ 848067 h 6858000"/>
              <a:gd name="connsiteX801" fmla="*/ 3607114 w 7467600"/>
              <a:gd name="connsiteY801" fmla="*/ 467441 h 6858000"/>
              <a:gd name="connsiteX802" fmla="*/ 3296242 w 7467600"/>
              <a:gd name="connsiteY802" fmla="*/ 807991 h 6858000"/>
              <a:gd name="connsiteX803" fmla="*/ 3174674 w 7467600"/>
              <a:gd name="connsiteY803" fmla="*/ 919759 h 6858000"/>
              <a:gd name="connsiteX804" fmla="*/ 3042978 w 7467600"/>
              <a:gd name="connsiteY804" fmla="*/ 1054894 h 6858000"/>
              <a:gd name="connsiteX805" fmla="*/ 2968914 w 7467600"/>
              <a:gd name="connsiteY805" fmla="*/ 1133756 h 6858000"/>
              <a:gd name="connsiteX806" fmla="*/ 3103823 w 7467600"/>
              <a:gd name="connsiteY806" fmla="*/ 1026814 h 6858000"/>
              <a:gd name="connsiteX807" fmla="*/ 3607114 w 7467600"/>
              <a:gd name="connsiteY807" fmla="*/ 467441 h 6858000"/>
              <a:gd name="connsiteX808" fmla="*/ 3744487 w 7467600"/>
              <a:gd name="connsiteY808" fmla="*/ 383136 h 6858000"/>
              <a:gd name="connsiteX809" fmla="*/ 3970213 w 7467600"/>
              <a:gd name="connsiteY809" fmla="*/ 995559 h 6858000"/>
              <a:gd name="connsiteX810" fmla="*/ 3744487 w 7467600"/>
              <a:gd name="connsiteY810" fmla="*/ 383136 h 6858000"/>
              <a:gd name="connsiteX811" fmla="*/ 3624562 w 7467600"/>
              <a:gd name="connsiteY811" fmla="*/ 367041 h 6858000"/>
              <a:gd name="connsiteX812" fmla="*/ 3489712 w 7467600"/>
              <a:gd name="connsiteY812" fmla="*/ 485386 h 6858000"/>
              <a:gd name="connsiteX813" fmla="*/ 3182994 w 7467600"/>
              <a:gd name="connsiteY813" fmla="*/ 828265 h 6858000"/>
              <a:gd name="connsiteX814" fmla="*/ 2892114 w 7467600"/>
              <a:gd name="connsiteY814" fmla="*/ 1172635 h 6858000"/>
              <a:gd name="connsiteX815" fmla="*/ 3021459 w 7467600"/>
              <a:gd name="connsiteY815" fmla="*/ 1035385 h 6858000"/>
              <a:gd name="connsiteX816" fmla="*/ 3153873 w 7467600"/>
              <a:gd name="connsiteY816" fmla="*/ 898971 h 6858000"/>
              <a:gd name="connsiteX817" fmla="*/ 3276511 w 7467600"/>
              <a:gd name="connsiteY817" fmla="*/ 786423 h 6858000"/>
              <a:gd name="connsiteX818" fmla="*/ 3584154 w 7467600"/>
              <a:gd name="connsiteY818" fmla="*/ 448218 h 6858000"/>
              <a:gd name="connsiteX819" fmla="*/ 3624562 w 7467600"/>
              <a:gd name="connsiteY819" fmla="*/ 367041 h 6858000"/>
              <a:gd name="connsiteX820" fmla="*/ 3766672 w 7467600"/>
              <a:gd name="connsiteY820" fmla="*/ 359429 h 6858000"/>
              <a:gd name="connsiteX821" fmla="*/ 3996338 w 7467600"/>
              <a:gd name="connsiteY821" fmla="*/ 968237 h 6858000"/>
              <a:gd name="connsiteX822" fmla="*/ 3766672 w 7467600"/>
              <a:gd name="connsiteY822" fmla="*/ 359429 h 6858000"/>
              <a:gd name="connsiteX823" fmla="*/ 5805386 w 7467600"/>
              <a:gd name="connsiteY823" fmla="*/ 239240 h 6858000"/>
              <a:gd name="connsiteX824" fmla="*/ 5736947 w 7467600"/>
              <a:gd name="connsiteY824" fmla="*/ 261367 h 6858000"/>
              <a:gd name="connsiteX825" fmla="*/ 5427012 w 7467600"/>
              <a:gd name="connsiteY825" fmla="*/ 311272 h 6858000"/>
              <a:gd name="connsiteX826" fmla="*/ 5147818 w 7467600"/>
              <a:gd name="connsiteY826" fmla="*/ 322112 h 6858000"/>
              <a:gd name="connsiteX827" fmla="*/ 5060854 w 7467600"/>
              <a:gd name="connsiteY827" fmla="*/ 311882 h 6858000"/>
              <a:gd name="connsiteX828" fmla="*/ 4945989 w 7467600"/>
              <a:gd name="connsiteY828" fmla="*/ 300516 h 6858000"/>
              <a:gd name="connsiteX829" fmla="*/ 5410479 w 7467600"/>
              <a:gd name="connsiteY829" fmla="*/ 348434 h 6858000"/>
              <a:gd name="connsiteX830" fmla="*/ 5805386 w 7467600"/>
              <a:gd name="connsiteY830" fmla="*/ 239240 h 6858000"/>
              <a:gd name="connsiteX831" fmla="*/ 5905192 w 7467600"/>
              <a:gd name="connsiteY831" fmla="*/ 163079 h 6858000"/>
              <a:gd name="connsiteX832" fmla="*/ 5865655 w 7467600"/>
              <a:gd name="connsiteY832" fmla="*/ 171901 h 6858000"/>
              <a:gd name="connsiteX833" fmla="*/ 5259740 w 7467600"/>
              <a:gd name="connsiteY833" fmla="*/ 257013 h 6858000"/>
              <a:gd name="connsiteX834" fmla="*/ 5208466 w 7467600"/>
              <a:gd name="connsiteY834" fmla="*/ 257550 h 6858000"/>
              <a:gd name="connsiteX835" fmla="*/ 4980204 w 7467600"/>
              <a:gd name="connsiteY835" fmla="*/ 271903 h 6858000"/>
              <a:gd name="connsiteX836" fmla="*/ 5068068 w 7467600"/>
              <a:gd name="connsiteY836" fmla="*/ 282244 h 6858000"/>
              <a:gd name="connsiteX837" fmla="*/ 5153231 w 7467600"/>
              <a:gd name="connsiteY837" fmla="*/ 292240 h 6858000"/>
              <a:gd name="connsiteX838" fmla="*/ 5426491 w 7467600"/>
              <a:gd name="connsiteY838" fmla="*/ 281128 h 6858000"/>
              <a:gd name="connsiteX839" fmla="*/ 5731212 w 7467600"/>
              <a:gd name="connsiteY839" fmla="*/ 231951 h 6858000"/>
              <a:gd name="connsiteX840" fmla="*/ 5905192 w 7467600"/>
              <a:gd name="connsiteY840" fmla="*/ 163079 h 6858000"/>
              <a:gd name="connsiteX841" fmla="*/ 5944437 w 7467600"/>
              <a:gd name="connsiteY841" fmla="*/ 113829 h 6858000"/>
              <a:gd name="connsiteX842" fmla="*/ 5825032 w 7467600"/>
              <a:gd name="connsiteY842" fmla="*/ 146405 h 6858000"/>
              <a:gd name="connsiteX843" fmla="*/ 4955599 w 7467600"/>
              <a:gd name="connsiteY843" fmla="*/ 247008 h 6858000"/>
              <a:gd name="connsiteX844" fmla="*/ 5210104 w 7467600"/>
              <a:gd name="connsiteY844" fmla="*/ 228123 h 6858000"/>
              <a:gd name="connsiteX845" fmla="*/ 5261015 w 7467600"/>
              <a:gd name="connsiteY845" fmla="*/ 227087 h 6858000"/>
              <a:gd name="connsiteX846" fmla="*/ 5861181 w 7467600"/>
              <a:gd name="connsiteY846" fmla="*/ 143093 h 6858000"/>
              <a:gd name="connsiteX847" fmla="*/ 5961252 w 7467600"/>
              <a:gd name="connsiteY847" fmla="*/ 114820 h 6858000"/>
              <a:gd name="connsiteX848" fmla="*/ 5944437 w 7467600"/>
              <a:gd name="connsiteY848" fmla="*/ 113829 h 6858000"/>
              <a:gd name="connsiteX849" fmla="*/ 3882765 w 7467600"/>
              <a:gd name="connsiteY849" fmla="*/ 0 h 6858000"/>
              <a:gd name="connsiteX850" fmla="*/ 3995099 w 7467600"/>
              <a:gd name="connsiteY850" fmla="*/ 0 h 6858000"/>
              <a:gd name="connsiteX851" fmla="*/ 4163818 w 7467600"/>
              <a:gd name="connsiteY851" fmla="*/ 234104 h 6858000"/>
              <a:gd name="connsiteX852" fmla="*/ 4172099 w 7467600"/>
              <a:gd name="connsiteY852" fmla="*/ 234207 h 6858000"/>
              <a:gd name="connsiteX853" fmla="*/ 4784282 w 7467600"/>
              <a:gd name="connsiteY853" fmla="*/ 276561 h 6858000"/>
              <a:gd name="connsiteX854" fmla="*/ 4801687 w 7467600"/>
              <a:gd name="connsiteY854" fmla="*/ 267764 h 6858000"/>
              <a:gd name="connsiteX855" fmla="*/ 6082788 w 7467600"/>
              <a:gd name="connsiteY855" fmla="*/ 64119 h 6858000"/>
              <a:gd name="connsiteX856" fmla="*/ 6099442 w 7467600"/>
              <a:gd name="connsiteY856" fmla="*/ 82568 h 6858000"/>
              <a:gd name="connsiteX857" fmla="*/ 4804137 w 7467600"/>
              <a:gd name="connsiteY857" fmla="*/ 320931 h 6858000"/>
              <a:gd name="connsiteX858" fmla="*/ 4227047 w 7467600"/>
              <a:gd name="connsiteY858" fmla="*/ 313415 h 6858000"/>
              <a:gd name="connsiteX859" fmla="*/ 4346041 w 7467600"/>
              <a:gd name="connsiteY859" fmla="*/ 456086 h 6858000"/>
              <a:gd name="connsiteX860" fmla="*/ 4870967 w 7467600"/>
              <a:gd name="connsiteY860" fmla="*/ 963061 h 6858000"/>
              <a:gd name="connsiteX861" fmla="*/ 4889647 w 7467600"/>
              <a:gd name="connsiteY861" fmla="*/ 957147 h 6858000"/>
              <a:gd name="connsiteX862" fmla="*/ 5422504 w 7467600"/>
              <a:gd name="connsiteY862" fmla="*/ 805191 h 6858000"/>
              <a:gd name="connsiteX863" fmla="*/ 6087656 w 7467600"/>
              <a:gd name="connsiteY863" fmla="*/ 826703 h 6858000"/>
              <a:gd name="connsiteX864" fmla="*/ 6058717 w 7467600"/>
              <a:gd name="connsiteY864" fmla="*/ 865992 h 6858000"/>
              <a:gd name="connsiteX865" fmla="*/ 4974153 w 7467600"/>
              <a:gd name="connsiteY865" fmla="*/ 1045456 h 6858000"/>
              <a:gd name="connsiteX866" fmla="*/ 5627835 w 7467600"/>
              <a:gd name="connsiteY866" fmla="*/ 1472077 h 6858000"/>
              <a:gd name="connsiteX867" fmla="*/ 5629817 w 7467600"/>
              <a:gd name="connsiteY867" fmla="*/ 1471412 h 6858000"/>
              <a:gd name="connsiteX868" fmla="*/ 5634124 w 7467600"/>
              <a:gd name="connsiteY868" fmla="*/ 1470572 h 6858000"/>
              <a:gd name="connsiteX869" fmla="*/ 5755832 w 7467600"/>
              <a:gd name="connsiteY869" fmla="*/ 1383886 h 6858000"/>
              <a:gd name="connsiteX870" fmla="*/ 6014186 w 7467600"/>
              <a:gd name="connsiteY870" fmla="*/ 1279799 h 6858000"/>
              <a:gd name="connsiteX871" fmla="*/ 6901619 w 7467600"/>
              <a:gd name="connsiteY871" fmla="*/ 1047874 h 6858000"/>
              <a:gd name="connsiteX872" fmla="*/ 6931566 w 7467600"/>
              <a:gd name="connsiteY872" fmla="*/ 1062034 h 6858000"/>
              <a:gd name="connsiteX873" fmla="*/ 5790982 w 7467600"/>
              <a:gd name="connsiteY873" fmla="*/ 1561380 h 6858000"/>
              <a:gd name="connsiteX874" fmla="*/ 6188971 w 7467600"/>
              <a:gd name="connsiteY874" fmla="*/ 1755168 h 6858000"/>
              <a:gd name="connsiteX875" fmla="*/ 6202446 w 7467600"/>
              <a:gd name="connsiteY875" fmla="*/ 1752268 h 6858000"/>
              <a:gd name="connsiteX876" fmla="*/ 7179560 w 7467600"/>
              <a:gd name="connsiteY876" fmla="*/ 1467551 h 6858000"/>
              <a:gd name="connsiteX877" fmla="*/ 7158730 w 7467600"/>
              <a:gd name="connsiteY877" fmla="*/ 1507835 h 6858000"/>
              <a:gd name="connsiteX878" fmla="*/ 6326959 w 7467600"/>
              <a:gd name="connsiteY878" fmla="*/ 1817686 h 6858000"/>
              <a:gd name="connsiteX879" fmla="*/ 6537433 w 7467600"/>
              <a:gd name="connsiteY879" fmla="*/ 1907790 h 6858000"/>
              <a:gd name="connsiteX880" fmla="*/ 6550221 w 7467600"/>
              <a:gd name="connsiteY880" fmla="*/ 1910729 h 6858000"/>
              <a:gd name="connsiteX881" fmla="*/ 6964438 w 7467600"/>
              <a:gd name="connsiteY881" fmla="*/ 2209505 h 6858000"/>
              <a:gd name="connsiteX882" fmla="*/ 7367862 w 7467600"/>
              <a:gd name="connsiteY882" fmla="*/ 2806833 h 6858000"/>
              <a:gd name="connsiteX883" fmla="*/ 7364329 w 7467600"/>
              <a:gd name="connsiteY883" fmla="*/ 2826907 h 6858000"/>
              <a:gd name="connsiteX884" fmla="*/ 7290545 w 7467600"/>
              <a:gd name="connsiteY884" fmla="*/ 2850663 h 6858000"/>
              <a:gd name="connsiteX885" fmla="*/ 6472036 w 7467600"/>
              <a:gd name="connsiteY885" fmla="*/ 1959003 h 6858000"/>
              <a:gd name="connsiteX886" fmla="*/ 5792897 w 7467600"/>
              <a:gd name="connsiteY886" fmla="*/ 1647747 h 6858000"/>
              <a:gd name="connsiteX887" fmla="*/ 5842751 w 7467600"/>
              <a:gd name="connsiteY887" fmla="*/ 1816112 h 6858000"/>
              <a:gd name="connsiteX888" fmla="*/ 5847424 w 7467600"/>
              <a:gd name="connsiteY888" fmla="*/ 1815776 h 6858000"/>
              <a:gd name="connsiteX889" fmla="*/ 6399821 w 7467600"/>
              <a:gd name="connsiteY889" fmla="*/ 2344799 h 6858000"/>
              <a:gd name="connsiteX890" fmla="*/ 6323232 w 7467600"/>
              <a:gd name="connsiteY890" fmla="*/ 2389634 h 6858000"/>
              <a:gd name="connsiteX891" fmla="*/ 5942958 w 7467600"/>
              <a:gd name="connsiteY891" fmla="*/ 2077708 h 6858000"/>
              <a:gd name="connsiteX892" fmla="*/ 5921559 w 7467600"/>
              <a:gd name="connsiteY892" fmla="*/ 2378596 h 6858000"/>
              <a:gd name="connsiteX893" fmla="*/ 5817651 w 7467600"/>
              <a:gd name="connsiteY893" fmla="*/ 3023919 h 6858000"/>
              <a:gd name="connsiteX894" fmla="*/ 5729634 w 7467600"/>
              <a:gd name="connsiteY894" fmla="*/ 3051849 h 6858000"/>
              <a:gd name="connsiteX895" fmla="*/ 5611018 w 7467600"/>
              <a:gd name="connsiteY895" fmla="*/ 2316769 h 6858000"/>
              <a:gd name="connsiteX896" fmla="*/ 5687608 w 7467600"/>
              <a:gd name="connsiteY896" fmla="*/ 2039972 h 6858000"/>
              <a:gd name="connsiteX897" fmla="*/ 5657554 w 7467600"/>
              <a:gd name="connsiteY897" fmla="*/ 1576445 h 6858000"/>
              <a:gd name="connsiteX898" fmla="*/ 5150475 w 7467600"/>
              <a:gd name="connsiteY898" fmla="*/ 1274012 h 6858000"/>
              <a:gd name="connsiteX899" fmla="*/ 5349142 w 7467600"/>
              <a:gd name="connsiteY899" fmla="*/ 2204405 h 6858000"/>
              <a:gd name="connsiteX900" fmla="*/ 5262214 w 7467600"/>
              <a:gd name="connsiteY900" fmla="*/ 2233836 h 6858000"/>
              <a:gd name="connsiteX901" fmla="*/ 4981539 w 7467600"/>
              <a:gd name="connsiteY901" fmla="*/ 1542201 h 6858000"/>
              <a:gd name="connsiteX902" fmla="*/ 4958461 w 7467600"/>
              <a:gd name="connsiteY902" fmla="*/ 1136957 h 6858000"/>
              <a:gd name="connsiteX903" fmla="*/ 4655015 w 7467600"/>
              <a:gd name="connsiteY903" fmla="*/ 891426 h 6858000"/>
              <a:gd name="connsiteX904" fmla="*/ 4348002 w 7467600"/>
              <a:gd name="connsiteY904" fmla="*/ 2205895 h 6858000"/>
              <a:gd name="connsiteX905" fmla="*/ 4262250 w 7467600"/>
              <a:gd name="connsiteY905" fmla="*/ 2219972 h 6858000"/>
              <a:gd name="connsiteX906" fmla="*/ 4550611 w 7467600"/>
              <a:gd name="connsiteY906" fmla="*/ 817540 h 6858000"/>
              <a:gd name="connsiteX907" fmla="*/ 4564418 w 7467600"/>
              <a:gd name="connsiteY907" fmla="*/ 808293 h 6858000"/>
              <a:gd name="connsiteX908" fmla="*/ 4266388 w 7467600"/>
              <a:gd name="connsiteY908" fmla="*/ 500083 h 6858000"/>
              <a:gd name="connsiteX909" fmla="*/ 4032842 w 7467600"/>
              <a:gd name="connsiteY909" fmla="*/ 211809 h 6858000"/>
              <a:gd name="connsiteX910" fmla="*/ 3882765 w 7467600"/>
              <a:gd name="connsiteY910" fmla="*/ 0 h 6858000"/>
              <a:gd name="connsiteX911" fmla="*/ 3721337 w 7467600"/>
              <a:gd name="connsiteY911" fmla="*/ 0 h 6858000"/>
              <a:gd name="connsiteX912" fmla="*/ 3797544 w 7467600"/>
              <a:gd name="connsiteY912" fmla="*/ 0 h 6858000"/>
              <a:gd name="connsiteX913" fmla="*/ 3775734 w 7467600"/>
              <a:gd name="connsiteY913" fmla="*/ 95131 h 6858000"/>
              <a:gd name="connsiteX914" fmla="*/ 3724807 w 7467600"/>
              <a:gd name="connsiteY914" fmla="*/ 272257 h 6858000"/>
              <a:gd name="connsiteX915" fmla="*/ 3726844 w 7467600"/>
              <a:gd name="connsiteY915" fmla="*/ 282988 h 6858000"/>
              <a:gd name="connsiteX916" fmla="*/ 3742664 w 7467600"/>
              <a:gd name="connsiteY916" fmla="*/ 279918 h 6858000"/>
              <a:gd name="connsiteX917" fmla="*/ 4103910 w 7467600"/>
              <a:gd name="connsiteY917" fmla="*/ 1161917 h 6858000"/>
              <a:gd name="connsiteX918" fmla="*/ 4020269 w 7467600"/>
              <a:gd name="connsiteY918" fmla="*/ 1200406 h 6858000"/>
              <a:gd name="connsiteX919" fmla="*/ 3674882 w 7467600"/>
              <a:gd name="connsiteY919" fmla="*/ 488524 h 6858000"/>
              <a:gd name="connsiteX920" fmla="*/ 3132682 w 7467600"/>
              <a:gd name="connsiteY920" fmla="*/ 1072284 h 6858000"/>
              <a:gd name="connsiteX921" fmla="*/ 2716346 w 7467600"/>
              <a:gd name="connsiteY921" fmla="*/ 1276376 h 6858000"/>
              <a:gd name="connsiteX922" fmla="*/ 2716772 w 7467600"/>
              <a:gd name="connsiteY922" fmla="*/ 1255462 h 6858000"/>
              <a:gd name="connsiteX923" fmla="*/ 3471096 w 7467600"/>
              <a:gd name="connsiteY923" fmla="*/ 437072 h 6858000"/>
              <a:gd name="connsiteX924" fmla="*/ 3639057 w 7467600"/>
              <a:gd name="connsiteY924" fmla="*/ 286334 h 6858000"/>
              <a:gd name="connsiteX925" fmla="*/ 3640309 w 7467600"/>
              <a:gd name="connsiteY925" fmla="*/ 284664 h 6858000"/>
              <a:gd name="connsiteX926" fmla="*/ 3646022 w 7467600"/>
              <a:gd name="connsiteY926" fmla="*/ 276711 h 6858000"/>
              <a:gd name="connsiteX927" fmla="*/ 3707943 w 7467600"/>
              <a:gd name="connsiteY927" fmla="*/ 65958 h 6858000"/>
              <a:gd name="connsiteX928" fmla="*/ 3721337 w 7467600"/>
              <a:gd name="connsiteY928" fmla="*/ 0 h 6858000"/>
              <a:gd name="connsiteX929" fmla="*/ 2867960 w 7467600"/>
              <a:gd name="connsiteY929" fmla="*/ 0 h 6858000"/>
              <a:gd name="connsiteX930" fmla="*/ 2926351 w 7467600"/>
              <a:gd name="connsiteY930" fmla="*/ 0 h 6858000"/>
              <a:gd name="connsiteX931" fmla="*/ 2902823 w 7467600"/>
              <a:gd name="connsiteY931" fmla="*/ 262929 h 6858000"/>
              <a:gd name="connsiteX932" fmla="*/ 2940663 w 7467600"/>
              <a:gd name="connsiteY932" fmla="*/ 140884 h 6858000"/>
              <a:gd name="connsiteX933" fmla="*/ 2947039 w 7467600"/>
              <a:gd name="connsiteY933" fmla="*/ 122524 h 6858000"/>
              <a:gd name="connsiteX934" fmla="*/ 2984316 w 7467600"/>
              <a:gd name="connsiteY934" fmla="*/ 0 h 6858000"/>
              <a:gd name="connsiteX935" fmla="*/ 3016114 w 7467600"/>
              <a:gd name="connsiteY935" fmla="*/ 0 h 6858000"/>
              <a:gd name="connsiteX936" fmla="*/ 2979949 w 7467600"/>
              <a:gd name="connsiteY936" fmla="*/ 119274 h 6858000"/>
              <a:gd name="connsiteX937" fmla="*/ 3023879 w 7467600"/>
              <a:gd name="connsiteY937" fmla="*/ 0 h 6858000"/>
              <a:gd name="connsiteX938" fmla="*/ 3105400 w 7467600"/>
              <a:gd name="connsiteY938" fmla="*/ 0 h 6858000"/>
              <a:gd name="connsiteX939" fmla="*/ 3094669 w 7467600"/>
              <a:gd name="connsiteY939" fmla="*/ 30308 h 6858000"/>
              <a:gd name="connsiteX940" fmla="*/ 2901945 w 7467600"/>
              <a:gd name="connsiteY940" fmla="*/ 466538 h 6858000"/>
              <a:gd name="connsiteX941" fmla="*/ 2815209 w 7467600"/>
              <a:gd name="connsiteY941" fmla="*/ 497361 h 6858000"/>
              <a:gd name="connsiteX942" fmla="*/ 2844845 w 7467600"/>
              <a:gd name="connsiteY942" fmla="*/ 127638 h 6858000"/>
              <a:gd name="connsiteX943" fmla="*/ 2867960 w 7467600"/>
              <a:gd name="connsiteY943" fmla="*/ 0 h 6858000"/>
              <a:gd name="connsiteX944" fmla="*/ 1057230 w 7467600"/>
              <a:gd name="connsiteY944" fmla="*/ 0 h 6858000"/>
              <a:gd name="connsiteX945" fmla="*/ 1111003 w 7467600"/>
              <a:gd name="connsiteY945" fmla="*/ 0 h 6858000"/>
              <a:gd name="connsiteX946" fmla="*/ 1125553 w 7467600"/>
              <a:gd name="connsiteY946" fmla="*/ 52588 h 6858000"/>
              <a:gd name="connsiteX947" fmla="*/ 1304276 w 7467600"/>
              <a:gd name="connsiteY947" fmla="*/ 476275 h 6858000"/>
              <a:gd name="connsiteX948" fmla="*/ 1492066 w 7467600"/>
              <a:gd name="connsiteY948" fmla="*/ 886333 h 6858000"/>
              <a:gd name="connsiteX949" fmla="*/ 1423698 w 7467600"/>
              <a:gd name="connsiteY949" fmla="*/ 710817 h 6858000"/>
              <a:gd name="connsiteX950" fmla="*/ 1357609 w 7467600"/>
              <a:gd name="connsiteY950" fmla="*/ 532892 h 6858000"/>
              <a:gd name="connsiteX951" fmla="*/ 1309550 w 7467600"/>
              <a:gd name="connsiteY951" fmla="*/ 374031 h 6858000"/>
              <a:gd name="connsiteX952" fmla="*/ 1193673 w 7467600"/>
              <a:gd name="connsiteY952" fmla="*/ 49533 h 6858000"/>
              <a:gd name="connsiteX953" fmla="*/ 1164391 w 7467600"/>
              <a:gd name="connsiteY953" fmla="*/ 0 h 6858000"/>
              <a:gd name="connsiteX954" fmla="*/ 1200666 w 7467600"/>
              <a:gd name="connsiteY954" fmla="*/ 0 h 6858000"/>
              <a:gd name="connsiteX955" fmla="*/ 1223408 w 7467600"/>
              <a:gd name="connsiteY955" fmla="*/ 38996 h 6858000"/>
              <a:gd name="connsiteX956" fmla="*/ 1339635 w 7467600"/>
              <a:gd name="connsiteY956" fmla="*/ 365517 h 6858000"/>
              <a:gd name="connsiteX957" fmla="*/ 1387469 w 7467600"/>
              <a:gd name="connsiteY957" fmla="*/ 523079 h 6858000"/>
              <a:gd name="connsiteX958" fmla="*/ 1452685 w 7467600"/>
              <a:gd name="connsiteY958" fmla="*/ 699806 h 6858000"/>
              <a:gd name="connsiteX959" fmla="*/ 1492092 w 7467600"/>
              <a:gd name="connsiteY959" fmla="*/ 800424 h 6858000"/>
              <a:gd name="connsiteX960" fmla="*/ 1455302 w 7467600"/>
              <a:gd name="connsiteY960" fmla="*/ 632913 h 6858000"/>
              <a:gd name="connsiteX961" fmla="*/ 1222336 w 7467600"/>
              <a:gd name="connsiteY961" fmla="*/ 9480 h 6858000"/>
              <a:gd name="connsiteX962" fmla="*/ 1214634 w 7467600"/>
              <a:gd name="connsiteY962" fmla="*/ 0 h 6858000"/>
              <a:gd name="connsiteX963" fmla="*/ 1289827 w 7467600"/>
              <a:gd name="connsiteY963" fmla="*/ 0 h 6858000"/>
              <a:gd name="connsiteX964" fmla="*/ 1321076 w 7467600"/>
              <a:gd name="connsiteY964" fmla="*/ 59722 h 6858000"/>
              <a:gd name="connsiteX965" fmla="*/ 1512579 w 7467600"/>
              <a:gd name="connsiteY965" fmla="*/ 626441 h 6858000"/>
              <a:gd name="connsiteX966" fmla="*/ 1506076 w 7467600"/>
              <a:gd name="connsiteY966" fmla="*/ 1089289 h 6858000"/>
              <a:gd name="connsiteX967" fmla="*/ 1486346 w 7467600"/>
              <a:gd name="connsiteY967" fmla="*/ 1079919 h 6858000"/>
              <a:gd name="connsiteX968" fmla="*/ 1070511 w 7467600"/>
              <a:gd name="connsiteY968" fmla="*/ 48609 h 6858000"/>
              <a:gd name="connsiteX969" fmla="*/ 1057230 w 7467600"/>
              <a:gd name="connsiteY969" fmla="*/ 0 h 6858000"/>
              <a:gd name="connsiteX970" fmla="*/ 43151 w 7467600"/>
              <a:gd name="connsiteY970" fmla="*/ 0 h 6858000"/>
              <a:gd name="connsiteX971" fmla="*/ 95283 w 7467600"/>
              <a:gd name="connsiteY971" fmla="*/ 0 h 6858000"/>
              <a:gd name="connsiteX972" fmla="*/ 300708 w 7467600"/>
              <a:gd name="connsiteY972" fmla="*/ 154571 h 6858000"/>
              <a:gd name="connsiteX973" fmla="*/ 530414 w 7467600"/>
              <a:gd name="connsiteY973" fmla="*/ 354673 h 6858000"/>
              <a:gd name="connsiteX974" fmla="*/ 333785 w 7467600"/>
              <a:gd name="connsiteY974" fmla="*/ 161564 h 6858000"/>
              <a:gd name="connsiteX975" fmla="*/ 147005 w 7467600"/>
              <a:gd name="connsiteY975" fmla="*/ 0 h 6858000"/>
              <a:gd name="connsiteX976" fmla="*/ 272509 w 7467600"/>
              <a:gd name="connsiteY976" fmla="*/ 0 h 6858000"/>
              <a:gd name="connsiteX977" fmla="*/ 326276 w 7467600"/>
              <a:gd name="connsiteY977" fmla="*/ 45847 h 6858000"/>
              <a:gd name="connsiteX978" fmla="*/ 823759 w 7467600"/>
              <a:gd name="connsiteY978" fmla="*/ 574145 h 6858000"/>
              <a:gd name="connsiteX979" fmla="*/ 811254 w 7467600"/>
              <a:gd name="connsiteY979" fmla="*/ 665546 h 6858000"/>
              <a:gd name="connsiteX980" fmla="*/ 154042 w 7467600"/>
              <a:gd name="connsiteY980" fmla="*/ 261522 h 6858000"/>
              <a:gd name="connsiteX981" fmla="*/ 13550 w 7467600"/>
              <a:gd name="connsiteY981" fmla="*/ 158423 h 6858000"/>
              <a:gd name="connsiteX982" fmla="*/ 0 w 7467600"/>
              <a:gd name="connsiteY982" fmla="*/ 146618 h 6858000"/>
              <a:gd name="connsiteX983" fmla="*/ 0 w 7467600"/>
              <a:gd name="connsiteY983" fmla="*/ 59161 h 6858000"/>
              <a:gd name="connsiteX984" fmla="*/ 45427 w 7467600"/>
              <a:gd name="connsiteY984" fmla="*/ 101078 h 6858000"/>
              <a:gd name="connsiteX985" fmla="*/ 630103 w 7467600"/>
              <a:gd name="connsiteY985" fmla="*/ 485885 h 6858000"/>
              <a:gd name="connsiteX986" fmla="*/ 532040 w 7467600"/>
              <a:gd name="connsiteY986" fmla="*/ 399359 h 6858000"/>
              <a:gd name="connsiteX987" fmla="*/ 517618 w 7467600"/>
              <a:gd name="connsiteY987" fmla="*/ 385726 h 6858000"/>
              <a:gd name="connsiteX988" fmla="*/ 285074 w 7467600"/>
              <a:gd name="connsiteY988" fmla="*/ 182755 h 6858000"/>
              <a:gd name="connsiteX989" fmla="*/ 43151 w 7467600"/>
              <a:gd name="connsiteY98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312201 w 7467600"/>
              <a:gd name="connsiteY132" fmla="*/ 5128278 h 6858000"/>
              <a:gd name="connsiteX133" fmla="*/ 1903353 w 7467600"/>
              <a:gd name="connsiteY133" fmla="*/ 5044827 h 6858000"/>
              <a:gd name="connsiteX134" fmla="*/ 1936931 w 7467600"/>
              <a:gd name="connsiteY134" fmla="*/ 5093954 h 6858000"/>
              <a:gd name="connsiteX135" fmla="*/ 2195868 w 7467600"/>
              <a:gd name="connsiteY135" fmla="*/ 5396574 h 6858000"/>
              <a:gd name="connsiteX136" fmla="*/ 2088852 w 7467600"/>
              <a:gd name="connsiteY136" fmla="*/ 5166123 h 6858000"/>
              <a:gd name="connsiteX137" fmla="*/ 1958241 w 7467600"/>
              <a:gd name="connsiteY137" fmla="*/ 5067955 h 6858000"/>
              <a:gd name="connsiteX138" fmla="*/ 1903353 w 7467600"/>
              <a:gd name="connsiteY138" fmla="*/ 5044827 h 6858000"/>
              <a:gd name="connsiteX139" fmla="*/ 1979378 w 7467600"/>
              <a:gd name="connsiteY139" fmla="*/ 4769504 h 6858000"/>
              <a:gd name="connsiteX140" fmla="*/ 2882120 w 7467600"/>
              <a:gd name="connsiteY140" fmla="*/ 5064547 h 6858000"/>
              <a:gd name="connsiteX141" fmla="*/ 2793103 w 7467600"/>
              <a:gd name="connsiteY141" fmla="*/ 5039699 h 6858000"/>
              <a:gd name="connsiteX142" fmla="*/ 2770041 w 7467600"/>
              <a:gd name="connsiteY142" fmla="*/ 5033634 h 6858000"/>
              <a:gd name="connsiteX143" fmla="*/ 1979378 w 7467600"/>
              <a:gd name="connsiteY143" fmla="*/ 4769504 h 6858000"/>
              <a:gd name="connsiteX144" fmla="*/ 1927410 w 7467600"/>
              <a:gd name="connsiteY144" fmla="*/ 4716164 h 6858000"/>
              <a:gd name="connsiteX145" fmla="*/ 1959587 w 7467600"/>
              <a:gd name="connsiteY145" fmla="*/ 4728849 h 6858000"/>
              <a:gd name="connsiteX146" fmla="*/ 2777707 w 7467600"/>
              <a:gd name="connsiteY146" fmla="*/ 5003991 h 6858000"/>
              <a:gd name="connsiteX147" fmla="*/ 2800768 w 7467600"/>
              <a:gd name="connsiteY147" fmla="*/ 5010056 h 6858000"/>
              <a:gd name="connsiteX148" fmla="*/ 2879408 w 7467600"/>
              <a:gd name="connsiteY148" fmla="*/ 5031590 h 6858000"/>
              <a:gd name="connsiteX149" fmla="*/ 2862295 w 7467600"/>
              <a:gd name="connsiteY149" fmla="*/ 5022958 h 6858000"/>
              <a:gd name="connsiteX150" fmla="*/ 2813343 w 7467600"/>
              <a:gd name="connsiteY150" fmla="*/ 4998369 h 6858000"/>
              <a:gd name="connsiteX151" fmla="*/ 2646245 w 7467600"/>
              <a:gd name="connsiteY151" fmla="*/ 4930999 h 6858000"/>
              <a:gd name="connsiteX152" fmla="*/ 1999243 w 7467600"/>
              <a:gd name="connsiteY152" fmla="*/ 4730524 h 6858000"/>
              <a:gd name="connsiteX153" fmla="*/ 1979527 w 7467600"/>
              <a:gd name="connsiteY153" fmla="*/ 4726651 h 6858000"/>
              <a:gd name="connsiteX154" fmla="*/ 1927410 w 7467600"/>
              <a:gd name="connsiteY154" fmla="*/ 4716164 h 6858000"/>
              <a:gd name="connsiteX155" fmla="*/ 1997014 w 7467600"/>
              <a:gd name="connsiteY155" fmla="*/ 4698007 h 6858000"/>
              <a:gd name="connsiteX156" fmla="*/ 2005458 w 7467600"/>
              <a:gd name="connsiteY156" fmla="*/ 4699540 h 6858000"/>
              <a:gd name="connsiteX157" fmla="*/ 2657186 w 7467600"/>
              <a:gd name="connsiteY157" fmla="*/ 4901687 h 6858000"/>
              <a:gd name="connsiteX158" fmla="*/ 2826662 w 7467600"/>
              <a:gd name="connsiteY158" fmla="*/ 4970362 h 6858000"/>
              <a:gd name="connsiteX159" fmla="*/ 2876100 w 7467600"/>
              <a:gd name="connsiteY159" fmla="*/ 4995397 h 6858000"/>
              <a:gd name="connsiteX160" fmla="*/ 3042600 w 7467600"/>
              <a:gd name="connsiteY160" fmla="*/ 5059532 h 6858000"/>
              <a:gd name="connsiteX161" fmla="*/ 1997014 w 7467600"/>
              <a:gd name="connsiteY161" fmla="*/ 4698007 h 6858000"/>
              <a:gd name="connsiteX162" fmla="*/ 2305292 w 7467600"/>
              <a:gd name="connsiteY162" fmla="*/ 4219492 h 6858000"/>
              <a:gd name="connsiteX163" fmla="*/ 3360922 w 7467600"/>
              <a:gd name="connsiteY163" fmla="*/ 4529373 h 6858000"/>
              <a:gd name="connsiteX164" fmla="*/ 3492420 w 7467600"/>
              <a:gd name="connsiteY164" fmla="*/ 4510145 h 6858000"/>
              <a:gd name="connsiteX165" fmla="*/ 3364086 w 7467600"/>
              <a:gd name="connsiteY165" fmla="*/ 4480340 h 6858000"/>
              <a:gd name="connsiteX166" fmla="*/ 3225818 w 7467600"/>
              <a:gd name="connsiteY166" fmla="*/ 4411822 h 6858000"/>
              <a:gd name="connsiteX167" fmla="*/ 3129696 w 7467600"/>
              <a:gd name="connsiteY167" fmla="*/ 4360704 h 6858000"/>
              <a:gd name="connsiteX168" fmla="*/ 2814545 w 7467600"/>
              <a:gd name="connsiteY168" fmla="*/ 4282955 h 6858000"/>
              <a:gd name="connsiteX169" fmla="*/ 2305292 w 7467600"/>
              <a:gd name="connsiteY169" fmla="*/ 4219492 h 6858000"/>
              <a:gd name="connsiteX170" fmla="*/ 2626982 w 7467600"/>
              <a:gd name="connsiteY170" fmla="*/ 4206450 h 6858000"/>
              <a:gd name="connsiteX171" fmla="*/ 2490617 w 7467600"/>
              <a:gd name="connsiteY171" fmla="*/ 4206951 h 6858000"/>
              <a:gd name="connsiteX172" fmla="*/ 2819869 w 7467600"/>
              <a:gd name="connsiteY172" fmla="*/ 4252936 h 6858000"/>
              <a:gd name="connsiteX173" fmla="*/ 3143018 w 7467600"/>
              <a:gd name="connsiteY173" fmla="*/ 4332698 h 6858000"/>
              <a:gd name="connsiteX174" fmla="*/ 3241520 w 7467600"/>
              <a:gd name="connsiteY174" fmla="*/ 4385112 h 6858000"/>
              <a:gd name="connsiteX175" fmla="*/ 3374575 w 7467600"/>
              <a:gd name="connsiteY175" fmla="*/ 4451517 h 6858000"/>
              <a:gd name="connsiteX176" fmla="*/ 3505221 w 7467600"/>
              <a:gd name="connsiteY176" fmla="*/ 4480757 h 6858000"/>
              <a:gd name="connsiteX177" fmla="*/ 2626982 w 7467600"/>
              <a:gd name="connsiteY177" fmla="*/ 4206450 h 6858000"/>
              <a:gd name="connsiteX178" fmla="*/ 1310106 w 7467600"/>
              <a:gd name="connsiteY178" fmla="*/ 3943217 h 6858000"/>
              <a:gd name="connsiteX179" fmla="*/ 854994 w 7467600"/>
              <a:gd name="connsiteY179" fmla="*/ 4399136 h 6858000"/>
              <a:gd name="connsiteX180" fmla="*/ 742462 w 7467600"/>
              <a:gd name="connsiteY180" fmla="*/ 4594648 h 6858000"/>
              <a:gd name="connsiteX181" fmla="*/ 820602 w 7467600"/>
              <a:gd name="connsiteY181" fmla="*/ 4485915 h 6858000"/>
              <a:gd name="connsiteX182" fmla="*/ 878295 w 7467600"/>
              <a:gd name="connsiteY182" fmla="*/ 4403594 h 6858000"/>
              <a:gd name="connsiteX183" fmla="*/ 1240607 w 7467600"/>
              <a:gd name="connsiteY183" fmla="*/ 4010401 h 6858000"/>
              <a:gd name="connsiteX184" fmla="*/ 1310106 w 7467600"/>
              <a:gd name="connsiteY184" fmla="*/ 3943217 h 6858000"/>
              <a:gd name="connsiteX185" fmla="*/ 1423113 w 7467600"/>
              <a:gd name="connsiteY185" fmla="*/ 3874565 h 6858000"/>
              <a:gd name="connsiteX186" fmla="*/ 1260565 w 7467600"/>
              <a:gd name="connsiteY186" fmla="*/ 4031982 h 6858000"/>
              <a:gd name="connsiteX187" fmla="*/ 901900 w 7467600"/>
              <a:gd name="connsiteY187" fmla="*/ 4421236 h 6858000"/>
              <a:gd name="connsiteX188" fmla="*/ 845044 w 7467600"/>
              <a:gd name="connsiteY188" fmla="*/ 4502436 h 6858000"/>
              <a:gd name="connsiteX189" fmla="*/ 685926 w 7467600"/>
              <a:gd name="connsiteY189" fmla="*/ 4703069 h 6858000"/>
              <a:gd name="connsiteX190" fmla="*/ 684248 w 7467600"/>
              <a:gd name="connsiteY190" fmla="*/ 4706721 h 6858000"/>
              <a:gd name="connsiteX191" fmla="*/ 1423113 w 7467600"/>
              <a:gd name="connsiteY191" fmla="*/ 3874565 h 6858000"/>
              <a:gd name="connsiteX192" fmla="*/ 3316479 w 7467600"/>
              <a:gd name="connsiteY192" fmla="*/ 3872136 h 6858000"/>
              <a:gd name="connsiteX193" fmla="*/ 3546806 w 7467600"/>
              <a:gd name="connsiteY193" fmla="*/ 4356139 h 6858000"/>
              <a:gd name="connsiteX194" fmla="*/ 3364433 w 7467600"/>
              <a:gd name="connsiteY194" fmla="*/ 3953121 h 6858000"/>
              <a:gd name="connsiteX195" fmla="*/ 3316479 w 7467600"/>
              <a:gd name="connsiteY195" fmla="*/ 3872136 h 6858000"/>
              <a:gd name="connsiteX196" fmla="*/ 3291335 w 7467600"/>
              <a:gd name="connsiteY196" fmla="*/ 3767420 h 6858000"/>
              <a:gd name="connsiteX197" fmla="*/ 3390805 w 7467600"/>
              <a:gd name="connsiteY197" fmla="*/ 3937163 h 6858000"/>
              <a:gd name="connsiteX198" fmla="*/ 3579062 w 7467600"/>
              <a:gd name="connsiteY198" fmla="*/ 4359040 h 6858000"/>
              <a:gd name="connsiteX199" fmla="*/ 3467355 w 7467600"/>
              <a:gd name="connsiteY199" fmla="*/ 3988130 h 6858000"/>
              <a:gd name="connsiteX200" fmla="*/ 3310753 w 7467600"/>
              <a:gd name="connsiteY200" fmla="*/ 3787140 h 6858000"/>
              <a:gd name="connsiteX201" fmla="*/ 3291335 w 7467600"/>
              <a:gd name="connsiteY201" fmla="*/ 3767420 h 6858000"/>
              <a:gd name="connsiteX202" fmla="*/ 1635889 w 7467600"/>
              <a:gd name="connsiteY202" fmla="*/ 3709494 h 6858000"/>
              <a:gd name="connsiteX203" fmla="*/ 1634800 w 7467600"/>
              <a:gd name="connsiteY203" fmla="*/ 3731111 h 6858000"/>
              <a:gd name="connsiteX204" fmla="*/ 1635889 w 7467600"/>
              <a:gd name="connsiteY204" fmla="*/ 3709494 h 6858000"/>
              <a:gd name="connsiteX205" fmla="*/ 1510397 w 7467600"/>
              <a:gd name="connsiteY205" fmla="*/ 3684705 h 6858000"/>
              <a:gd name="connsiteX206" fmla="*/ 1146550 w 7467600"/>
              <a:gd name="connsiteY206" fmla="*/ 3802012 h 6858000"/>
              <a:gd name="connsiteX207" fmla="*/ 698834 w 7467600"/>
              <a:gd name="connsiteY207" fmla="*/ 3952272 h 6858000"/>
              <a:gd name="connsiteX208" fmla="*/ 34256 w 7467600"/>
              <a:gd name="connsiteY208" fmla="*/ 4347603 h 6858000"/>
              <a:gd name="connsiteX209" fmla="*/ 527241 w 7467600"/>
              <a:gd name="connsiteY209" fmla="*/ 4065078 h 6858000"/>
              <a:gd name="connsiteX210" fmla="*/ 1510397 w 7467600"/>
              <a:gd name="connsiteY210" fmla="*/ 3684705 h 6858000"/>
              <a:gd name="connsiteX211" fmla="*/ 1313114 w 7467600"/>
              <a:gd name="connsiteY211" fmla="*/ 3655216 h 6858000"/>
              <a:gd name="connsiteX212" fmla="*/ 1109304 w 7467600"/>
              <a:gd name="connsiteY212" fmla="*/ 3669030 h 6858000"/>
              <a:gd name="connsiteX213" fmla="*/ 8129 w 7467600"/>
              <a:gd name="connsiteY213" fmla="*/ 4330519 h 6858000"/>
              <a:gd name="connsiteX214" fmla="*/ 687572 w 7467600"/>
              <a:gd name="connsiteY214" fmla="*/ 3925629 h 6858000"/>
              <a:gd name="connsiteX215" fmla="*/ 1138365 w 7467600"/>
              <a:gd name="connsiteY215" fmla="*/ 3774515 h 6858000"/>
              <a:gd name="connsiteX216" fmla="*/ 1505579 w 7467600"/>
              <a:gd name="connsiteY216" fmla="*/ 3655526 h 6858000"/>
              <a:gd name="connsiteX217" fmla="*/ 1313114 w 7467600"/>
              <a:gd name="connsiteY217" fmla="*/ 3655216 h 6858000"/>
              <a:gd name="connsiteX218" fmla="*/ 3655073 w 7467600"/>
              <a:gd name="connsiteY218" fmla="*/ 3650884 h 6858000"/>
              <a:gd name="connsiteX219" fmla="*/ 3989938 w 7467600"/>
              <a:gd name="connsiteY219" fmla="*/ 3991685 h 6858000"/>
              <a:gd name="connsiteX220" fmla="*/ 4393907 w 7467600"/>
              <a:gd name="connsiteY220" fmla="*/ 4261258 h 6858000"/>
              <a:gd name="connsiteX221" fmla="*/ 4648051 w 7467600"/>
              <a:gd name="connsiteY221" fmla="*/ 4374051 h 6858000"/>
              <a:gd name="connsiteX222" fmla="*/ 4383389 w 7467600"/>
              <a:gd name="connsiteY222" fmla="*/ 4184369 h 6858000"/>
              <a:gd name="connsiteX223" fmla="*/ 4165508 w 7467600"/>
              <a:gd name="connsiteY223" fmla="*/ 4035196 h 6858000"/>
              <a:gd name="connsiteX224" fmla="*/ 4068162 w 7467600"/>
              <a:gd name="connsiteY224" fmla="*/ 3953394 h 6858000"/>
              <a:gd name="connsiteX225" fmla="*/ 3981416 w 7467600"/>
              <a:gd name="connsiteY225" fmla="*/ 3880482 h 6858000"/>
              <a:gd name="connsiteX226" fmla="*/ 3800147 w 7467600"/>
              <a:gd name="connsiteY226" fmla="*/ 3749872 h 6858000"/>
              <a:gd name="connsiteX227" fmla="*/ 3655073 w 7467600"/>
              <a:gd name="connsiteY227" fmla="*/ 3650884 h 6858000"/>
              <a:gd name="connsiteX228" fmla="*/ 3670252 w 7467600"/>
              <a:gd name="connsiteY228" fmla="*/ 3622798 h 6858000"/>
              <a:gd name="connsiteX229" fmla="*/ 3817258 w 7467600"/>
              <a:gd name="connsiteY229" fmla="*/ 3723577 h 6858000"/>
              <a:gd name="connsiteX230" fmla="*/ 4000461 w 7467600"/>
              <a:gd name="connsiteY230" fmla="*/ 3855966 h 6858000"/>
              <a:gd name="connsiteX231" fmla="*/ 4088180 w 7467600"/>
              <a:gd name="connsiteY231" fmla="*/ 3929774 h 6858000"/>
              <a:gd name="connsiteX232" fmla="*/ 4184555 w 7467600"/>
              <a:gd name="connsiteY232" fmla="*/ 4010683 h 6858000"/>
              <a:gd name="connsiteX233" fmla="*/ 4399563 w 7467600"/>
              <a:gd name="connsiteY233" fmla="*/ 4158106 h 6858000"/>
              <a:gd name="connsiteX234" fmla="*/ 4684469 w 7467600"/>
              <a:gd name="connsiteY234" fmla="*/ 4364680 h 6858000"/>
              <a:gd name="connsiteX235" fmla="*/ 4690271 w 7467600"/>
              <a:gd name="connsiteY235" fmla="*/ 4370034 h 6858000"/>
              <a:gd name="connsiteX236" fmla="*/ 4136093 w 7467600"/>
              <a:gd name="connsiteY236" fmla="*/ 3858466 h 6858000"/>
              <a:gd name="connsiteX237" fmla="*/ 3670252 w 7467600"/>
              <a:gd name="connsiteY237" fmla="*/ 3622798 h 6858000"/>
              <a:gd name="connsiteX238" fmla="*/ 4440129 w 7467600"/>
              <a:gd name="connsiteY238" fmla="*/ 3448571 h 6858000"/>
              <a:gd name="connsiteX239" fmla="*/ 4856525 w 7467600"/>
              <a:gd name="connsiteY239" fmla="*/ 3915351 h 6858000"/>
              <a:gd name="connsiteX240" fmla="*/ 5059055 w 7467600"/>
              <a:gd name="connsiteY240" fmla="*/ 4108918 h 6858000"/>
              <a:gd name="connsiteX241" fmla="*/ 5290070 w 7467600"/>
              <a:gd name="connsiteY241" fmla="*/ 4263619 h 6858000"/>
              <a:gd name="connsiteX242" fmla="*/ 4834991 w 7467600"/>
              <a:gd name="connsiteY242" fmla="*/ 3830985 h 6858000"/>
              <a:gd name="connsiteX243" fmla="*/ 4440129 w 7467600"/>
              <a:gd name="connsiteY243" fmla="*/ 3448571 h 6858000"/>
              <a:gd name="connsiteX244" fmla="*/ 4441737 w 7467600"/>
              <a:gd name="connsiteY244" fmla="*/ 3399734 h 6858000"/>
              <a:gd name="connsiteX245" fmla="*/ 4431236 w 7467600"/>
              <a:gd name="connsiteY245" fmla="*/ 3400954 h 6858000"/>
              <a:gd name="connsiteX246" fmla="*/ 4557150 w 7467600"/>
              <a:gd name="connsiteY246" fmla="*/ 3510023 h 6858000"/>
              <a:gd name="connsiteX247" fmla="*/ 4856936 w 7467600"/>
              <a:gd name="connsiteY247" fmla="*/ 3809146 h 6858000"/>
              <a:gd name="connsiteX248" fmla="*/ 5111996 w 7467600"/>
              <a:gd name="connsiteY248" fmla="*/ 4065759 h 6858000"/>
              <a:gd name="connsiteX249" fmla="*/ 5388878 w 7467600"/>
              <a:gd name="connsiteY249" fmla="*/ 4300185 h 6858000"/>
              <a:gd name="connsiteX250" fmla="*/ 5425556 w 7467600"/>
              <a:gd name="connsiteY250" fmla="*/ 4308967 h 6858000"/>
              <a:gd name="connsiteX251" fmla="*/ 4943646 w 7467600"/>
              <a:gd name="connsiteY251" fmla="*/ 3822916 h 6858000"/>
              <a:gd name="connsiteX252" fmla="*/ 4594837 w 7467600"/>
              <a:gd name="connsiteY252" fmla="*/ 3532274 h 6858000"/>
              <a:gd name="connsiteX253" fmla="*/ 4441737 w 7467600"/>
              <a:gd name="connsiteY253" fmla="*/ 3399734 h 6858000"/>
              <a:gd name="connsiteX254" fmla="*/ 5425834 w 7467600"/>
              <a:gd name="connsiteY254" fmla="*/ 3162785 h 6858000"/>
              <a:gd name="connsiteX255" fmla="*/ 5401644 w 7467600"/>
              <a:gd name="connsiteY255" fmla="*/ 3617847 h 6858000"/>
              <a:gd name="connsiteX256" fmla="*/ 5467256 w 7467600"/>
              <a:gd name="connsiteY256" fmla="*/ 4175494 h 6858000"/>
              <a:gd name="connsiteX257" fmla="*/ 5448069 w 7467600"/>
              <a:gd name="connsiteY257" fmla="*/ 3567554 h 6858000"/>
              <a:gd name="connsiteX258" fmla="*/ 5425834 w 7467600"/>
              <a:gd name="connsiteY258" fmla="*/ 3162785 h 6858000"/>
              <a:gd name="connsiteX259" fmla="*/ 1318687 w 7467600"/>
              <a:gd name="connsiteY259" fmla="*/ 3113840 h 6858000"/>
              <a:gd name="connsiteX260" fmla="*/ 1066793 w 7467600"/>
              <a:gd name="connsiteY260" fmla="*/ 3212171 h 6858000"/>
              <a:gd name="connsiteX261" fmla="*/ 993319 w 7467600"/>
              <a:gd name="connsiteY261" fmla="*/ 3247648 h 6858000"/>
              <a:gd name="connsiteX262" fmla="*/ 853081 w 7467600"/>
              <a:gd name="connsiteY262" fmla="*/ 3312410 h 6858000"/>
              <a:gd name="connsiteX263" fmla="*/ 805957 w 7467600"/>
              <a:gd name="connsiteY263" fmla="*/ 3330443 h 6858000"/>
              <a:gd name="connsiteX264" fmla="*/ 1318687 w 7467600"/>
              <a:gd name="connsiteY264" fmla="*/ 3113840 h 6858000"/>
              <a:gd name="connsiteX265" fmla="*/ 5453702 w 7467600"/>
              <a:gd name="connsiteY265" fmla="*/ 3090882 h 6858000"/>
              <a:gd name="connsiteX266" fmla="*/ 5480135 w 7467600"/>
              <a:gd name="connsiteY266" fmla="*/ 3565802 h 6858000"/>
              <a:gd name="connsiteX267" fmla="*/ 5499023 w 7467600"/>
              <a:gd name="connsiteY267" fmla="*/ 4166310 h 6858000"/>
              <a:gd name="connsiteX268" fmla="*/ 5547022 w 7467600"/>
              <a:gd name="connsiteY268" fmla="*/ 3607838 h 6858000"/>
              <a:gd name="connsiteX269" fmla="*/ 5515964 w 7467600"/>
              <a:gd name="connsiteY269" fmla="*/ 3378541 h 6858000"/>
              <a:gd name="connsiteX270" fmla="*/ 5453702 w 7467600"/>
              <a:gd name="connsiteY270" fmla="*/ 3090882 h 6858000"/>
              <a:gd name="connsiteX271" fmla="*/ 1238695 w 7467600"/>
              <a:gd name="connsiteY271" fmla="*/ 3076820 h 6858000"/>
              <a:gd name="connsiteX272" fmla="*/ 716371 w 7467600"/>
              <a:gd name="connsiteY272" fmla="*/ 3293249 h 6858000"/>
              <a:gd name="connsiteX273" fmla="*/ 579522 w 7467600"/>
              <a:gd name="connsiteY273" fmla="*/ 3371759 h 6858000"/>
              <a:gd name="connsiteX274" fmla="*/ 600288 w 7467600"/>
              <a:gd name="connsiteY274" fmla="*/ 3365555 h 6858000"/>
              <a:gd name="connsiteX275" fmla="*/ 840692 w 7467600"/>
              <a:gd name="connsiteY275" fmla="*/ 3284921 h 6858000"/>
              <a:gd name="connsiteX276" fmla="*/ 979248 w 7467600"/>
              <a:gd name="connsiteY276" fmla="*/ 3221003 h 6858000"/>
              <a:gd name="connsiteX277" fmla="*/ 1053282 w 7467600"/>
              <a:gd name="connsiteY277" fmla="*/ 3185247 h 6858000"/>
              <a:gd name="connsiteX278" fmla="*/ 1320603 w 7467600"/>
              <a:gd name="connsiteY278" fmla="*/ 3081281 h 6858000"/>
              <a:gd name="connsiteX279" fmla="*/ 1238695 w 7467600"/>
              <a:gd name="connsiteY279" fmla="*/ 3076820 h 6858000"/>
              <a:gd name="connsiteX280" fmla="*/ 5425627 w 7467600"/>
              <a:gd name="connsiteY280" fmla="*/ 2954192 h 6858000"/>
              <a:gd name="connsiteX281" fmla="*/ 5470770 w 7467600"/>
              <a:gd name="connsiteY281" fmla="*/ 3005435 h 6858000"/>
              <a:gd name="connsiteX282" fmla="*/ 5519779 w 7467600"/>
              <a:gd name="connsiteY282" fmla="*/ 4359223 h 6858000"/>
              <a:gd name="connsiteX283" fmla="*/ 5520293 w 7467600"/>
              <a:gd name="connsiteY283" fmla="*/ 4360602 h 6858000"/>
              <a:gd name="connsiteX284" fmla="*/ 5767221 w 7467600"/>
              <a:gd name="connsiteY284" fmla="*/ 4665564 h 6858000"/>
              <a:gd name="connsiteX285" fmla="*/ 6937169 w 7467600"/>
              <a:gd name="connsiteY285" fmla="*/ 4815941 h 6858000"/>
              <a:gd name="connsiteX286" fmla="*/ 6953922 w 7467600"/>
              <a:gd name="connsiteY286" fmla="*/ 4890068 h 6858000"/>
              <a:gd name="connsiteX287" fmla="*/ 6071359 w 7467600"/>
              <a:gd name="connsiteY287" fmla="*/ 4770770 h 6858000"/>
              <a:gd name="connsiteX288" fmla="*/ 6038839 w 7467600"/>
              <a:gd name="connsiteY288" fmla="*/ 4764474 h 6858000"/>
              <a:gd name="connsiteX289" fmla="*/ 6038706 w 7467600"/>
              <a:gd name="connsiteY289" fmla="*/ 4763847 h 6858000"/>
              <a:gd name="connsiteX290" fmla="*/ 6037784 w 7467600"/>
              <a:gd name="connsiteY290" fmla="*/ 4764270 h 6858000"/>
              <a:gd name="connsiteX291" fmla="*/ 6038839 w 7467600"/>
              <a:gd name="connsiteY291" fmla="*/ 4764474 h 6858000"/>
              <a:gd name="connsiteX292" fmla="*/ 6040338 w 7467600"/>
              <a:gd name="connsiteY292" fmla="*/ 4771418 h 6858000"/>
              <a:gd name="connsiteX293" fmla="*/ 6024488 w 7467600"/>
              <a:gd name="connsiteY293" fmla="*/ 4809903 h 6858000"/>
              <a:gd name="connsiteX294" fmla="*/ 5599771 w 7467600"/>
              <a:gd name="connsiteY294" fmla="*/ 5509652 h 6858000"/>
              <a:gd name="connsiteX295" fmla="*/ 5548843 w 7467600"/>
              <a:gd name="connsiteY295" fmla="*/ 5563845 h 6858000"/>
              <a:gd name="connsiteX296" fmla="*/ 5940952 w 7467600"/>
              <a:gd name="connsiteY296" fmla="*/ 6250028 h 6858000"/>
              <a:gd name="connsiteX297" fmla="*/ 6043441 w 7467600"/>
              <a:gd name="connsiteY297" fmla="*/ 6665847 h 6858000"/>
              <a:gd name="connsiteX298" fmla="*/ 6093432 w 7467600"/>
              <a:gd name="connsiteY298" fmla="*/ 6858000 h 6858000"/>
              <a:gd name="connsiteX299" fmla="*/ 6034344 w 7467600"/>
              <a:gd name="connsiteY299" fmla="*/ 6858000 h 6858000"/>
              <a:gd name="connsiteX300" fmla="*/ 6026679 w 7467600"/>
              <a:gd name="connsiteY300" fmla="*/ 6836959 h 6858000"/>
              <a:gd name="connsiteX301" fmla="*/ 5800441 w 7467600"/>
              <a:gd name="connsiteY301" fmla="*/ 6335286 h 6858000"/>
              <a:gd name="connsiteX302" fmla="*/ 5526562 w 7467600"/>
              <a:gd name="connsiteY302" fmla="*/ 5705388 h 6858000"/>
              <a:gd name="connsiteX303" fmla="*/ 5519640 w 7467600"/>
              <a:gd name="connsiteY303" fmla="*/ 5683774 h 6858000"/>
              <a:gd name="connsiteX304" fmla="*/ 5844559 w 7467600"/>
              <a:gd name="connsiteY304" fmla="*/ 6553349 h 6858000"/>
              <a:gd name="connsiteX305" fmla="*/ 5975994 w 7467600"/>
              <a:gd name="connsiteY305" fmla="*/ 6858000 h 6858000"/>
              <a:gd name="connsiteX306" fmla="*/ 5898547 w 7467600"/>
              <a:gd name="connsiteY306" fmla="*/ 6858000 h 6858000"/>
              <a:gd name="connsiteX307" fmla="*/ 5682041 w 7467600"/>
              <a:gd name="connsiteY307" fmla="*/ 6355860 h 6858000"/>
              <a:gd name="connsiteX308" fmla="*/ 5461758 w 7467600"/>
              <a:gd name="connsiteY308" fmla="*/ 5820220 h 6858000"/>
              <a:gd name="connsiteX309" fmla="*/ 5237282 w 7467600"/>
              <a:gd name="connsiteY309" fmla="*/ 6579086 h 6858000"/>
              <a:gd name="connsiteX310" fmla="*/ 5115009 w 7467600"/>
              <a:gd name="connsiteY310" fmla="*/ 6858000 h 6858000"/>
              <a:gd name="connsiteX311" fmla="*/ 5028074 w 7467600"/>
              <a:gd name="connsiteY311" fmla="*/ 6858000 h 6858000"/>
              <a:gd name="connsiteX312" fmla="*/ 5079508 w 7467600"/>
              <a:gd name="connsiteY312" fmla="*/ 6749074 h 6858000"/>
              <a:gd name="connsiteX313" fmla="*/ 5371846 w 7467600"/>
              <a:gd name="connsiteY313" fmla="*/ 5924413 h 6858000"/>
              <a:gd name="connsiteX314" fmla="*/ 5270512 w 7467600"/>
              <a:gd name="connsiteY314" fmla="*/ 6138975 h 6858000"/>
              <a:gd name="connsiteX315" fmla="*/ 5062409 w 7467600"/>
              <a:gd name="connsiteY315" fmla="*/ 6653544 h 6858000"/>
              <a:gd name="connsiteX316" fmla="*/ 5036628 w 7467600"/>
              <a:gd name="connsiteY316" fmla="*/ 6754247 h 6858000"/>
              <a:gd name="connsiteX317" fmla="*/ 5009112 w 7467600"/>
              <a:gd name="connsiteY317" fmla="*/ 6858000 h 6858000"/>
              <a:gd name="connsiteX318" fmla="*/ 4976679 w 7467600"/>
              <a:gd name="connsiteY318" fmla="*/ 6858000 h 6858000"/>
              <a:gd name="connsiteX319" fmla="*/ 5006537 w 7467600"/>
              <a:gd name="connsiteY319" fmla="*/ 6747068 h 6858000"/>
              <a:gd name="connsiteX320" fmla="*/ 5032723 w 7467600"/>
              <a:gd name="connsiteY320" fmla="*/ 6644957 h 6858000"/>
              <a:gd name="connsiteX321" fmla="*/ 5242949 w 7467600"/>
              <a:gd name="connsiteY321" fmla="*/ 6125175 h 6858000"/>
              <a:gd name="connsiteX322" fmla="*/ 5286321 w 7467600"/>
              <a:gd name="connsiteY322" fmla="*/ 6033555 h 6858000"/>
              <a:gd name="connsiteX323" fmla="*/ 5008210 w 7467600"/>
              <a:gd name="connsiteY323" fmla="*/ 6649194 h 6858000"/>
              <a:gd name="connsiteX324" fmla="*/ 4986321 w 7467600"/>
              <a:gd name="connsiteY324" fmla="*/ 6765687 h 6858000"/>
              <a:gd name="connsiteX325" fmla="*/ 4973474 w 7467600"/>
              <a:gd name="connsiteY325" fmla="*/ 6858000 h 6858000"/>
              <a:gd name="connsiteX326" fmla="*/ 4907178 w 7467600"/>
              <a:gd name="connsiteY326" fmla="*/ 6858000 h 6858000"/>
              <a:gd name="connsiteX327" fmla="*/ 4910810 w 7467600"/>
              <a:gd name="connsiteY327" fmla="*/ 6829660 h 6858000"/>
              <a:gd name="connsiteX328" fmla="*/ 4987461 w 7467600"/>
              <a:gd name="connsiteY328" fmla="*/ 6432994 h 6858000"/>
              <a:gd name="connsiteX329" fmla="*/ 5179262 w 7467600"/>
              <a:gd name="connsiteY329" fmla="*/ 6035044 h 6858000"/>
              <a:gd name="connsiteX330" fmla="*/ 4689678 w 7467600"/>
              <a:gd name="connsiteY330" fmla="*/ 6440241 h 6858000"/>
              <a:gd name="connsiteX331" fmla="*/ 4477543 w 7467600"/>
              <a:gd name="connsiteY331" fmla="*/ 6674836 h 6858000"/>
              <a:gd name="connsiteX332" fmla="*/ 4329957 w 7467600"/>
              <a:gd name="connsiteY332" fmla="*/ 6858000 h 6858000"/>
              <a:gd name="connsiteX333" fmla="*/ 4218595 w 7467600"/>
              <a:gd name="connsiteY333" fmla="*/ 6858000 h 6858000"/>
              <a:gd name="connsiteX334" fmla="*/ 4368888 w 7467600"/>
              <a:gd name="connsiteY334" fmla="*/ 6668412 h 6858000"/>
              <a:gd name="connsiteX335" fmla="*/ 4563091 w 7467600"/>
              <a:gd name="connsiteY335" fmla="*/ 6442508 h 6858000"/>
              <a:gd name="connsiteX336" fmla="*/ 5387324 w 7467600"/>
              <a:gd name="connsiteY336" fmla="*/ 5705830 h 6858000"/>
              <a:gd name="connsiteX337" fmla="*/ 5073620 w 7467600"/>
              <a:gd name="connsiteY337" fmla="*/ 5955437 h 6858000"/>
              <a:gd name="connsiteX338" fmla="*/ 4689789 w 7467600"/>
              <a:gd name="connsiteY338" fmla="*/ 6268382 h 6858000"/>
              <a:gd name="connsiteX339" fmla="*/ 4418722 w 7467600"/>
              <a:gd name="connsiteY339" fmla="*/ 6570886 h 6858000"/>
              <a:gd name="connsiteX340" fmla="*/ 4214944 w 7467600"/>
              <a:gd name="connsiteY340" fmla="*/ 6858000 h 6858000"/>
              <a:gd name="connsiteX341" fmla="*/ 4177898 w 7467600"/>
              <a:gd name="connsiteY341" fmla="*/ 6858000 h 6858000"/>
              <a:gd name="connsiteX342" fmla="*/ 4391597 w 7467600"/>
              <a:gd name="connsiteY342" fmla="*/ 6556370 h 6858000"/>
              <a:gd name="connsiteX343" fmla="*/ 4668889 w 7467600"/>
              <a:gd name="connsiteY343" fmla="*/ 6246399 h 6858000"/>
              <a:gd name="connsiteX344" fmla="*/ 5055427 w 7467600"/>
              <a:gd name="connsiteY344" fmla="*/ 5931476 h 6858000"/>
              <a:gd name="connsiteX345" fmla="*/ 5371814 w 7467600"/>
              <a:gd name="connsiteY345" fmla="*/ 5678975 h 6858000"/>
              <a:gd name="connsiteX346" fmla="*/ 4987918 w 7467600"/>
              <a:gd name="connsiteY346" fmla="*/ 5838701 h 6858000"/>
              <a:gd name="connsiteX347" fmla="*/ 4317146 w 7467600"/>
              <a:gd name="connsiteY347" fmla="*/ 6587716 h 6858000"/>
              <a:gd name="connsiteX348" fmla="*/ 4171627 w 7467600"/>
              <a:gd name="connsiteY348" fmla="*/ 6858000 h 6858000"/>
              <a:gd name="connsiteX349" fmla="*/ 4081585 w 7467600"/>
              <a:gd name="connsiteY349" fmla="*/ 6858000 h 6858000"/>
              <a:gd name="connsiteX350" fmla="*/ 4238603 w 7467600"/>
              <a:gd name="connsiteY350" fmla="*/ 6559341 h 6858000"/>
              <a:gd name="connsiteX351" fmla="*/ 4778333 w 7467600"/>
              <a:gd name="connsiteY351" fmla="*/ 5873626 h 6858000"/>
              <a:gd name="connsiteX352" fmla="*/ 5414185 w 7467600"/>
              <a:gd name="connsiteY352" fmla="*/ 5573882 h 6858000"/>
              <a:gd name="connsiteX353" fmla="*/ 5959648 w 7467600"/>
              <a:gd name="connsiteY353" fmla="*/ 4760797 h 6858000"/>
              <a:gd name="connsiteX354" fmla="*/ 5355019 w 7467600"/>
              <a:gd name="connsiteY354" fmla="*/ 4734672 h 6858000"/>
              <a:gd name="connsiteX355" fmla="*/ 5083565 w 7467600"/>
              <a:gd name="connsiteY355" fmla="*/ 5179121 h 6858000"/>
              <a:gd name="connsiteX356" fmla="*/ 4713577 w 7467600"/>
              <a:gd name="connsiteY356" fmla="*/ 5616803 h 6858000"/>
              <a:gd name="connsiteX357" fmla="*/ 3989559 w 7467600"/>
              <a:gd name="connsiteY357" fmla="*/ 6145945 h 6858000"/>
              <a:gd name="connsiteX358" fmla="*/ 3939824 w 7467600"/>
              <a:gd name="connsiteY358" fmla="*/ 6066900 h 6858000"/>
              <a:gd name="connsiteX359" fmla="*/ 4584537 w 7467600"/>
              <a:gd name="connsiteY359" fmla="*/ 5324826 h 6858000"/>
              <a:gd name="connsiteX360" fmla="*/ 5037105 w 7467600"/>
              <a:gd name="connsiteY360" fmla="*/ 5088765 h 6858000"/>
              <a:gd name="connsiteX361" fmla="*/ 5039930 w 7467600"/>
              <a:gd name="connsiteY361" fmla="*/ 5089585 h 6858000"/>
              <a:gd name="connsiteX362" fmla="*/ 5263764 w 7467600"/>
              <a:gd name="connsiteY362" fmla="*/ 4735525 h 6858000"/>
              <a:gd name="connsiteX363" fmla="*/ 4086300 w 7467600"/>
              <a:gd name="connsiteY363" fmla="*/ 4884599 h 6858000"/>
              <a:gd name="connsiteX364" fmla="*/ 4085485 w 7467600"/>
              <a:gd name="connsiteY364" fmla="*/ 4899070 h 6858000"/>
              <a:gd name="connsiteX365" fmla="*/ 3871915 w 7467600"/>
              <a:gd name="connsiteY365" fmla="*/ 5253645 h 6858000"/>
              <a:gd name="connsiteX366" fmla="*/ 3799374 w 7467600"/>
              <a:gd name="connsiteY366" fmla="*/ 5466127 h 6858000"/>
              <a:gd name="connsiteX367" fmla="*/ 3498850 w 7467600"/>
              <a:gd name="connsiteY367" fmla="*/ 6661888 h 6858000"/>
              <a:gd name="connsiteX368" fmla="*/ 3399216 w 7467600"/>
              <a:gd name="connsiteY368" fmla="*/ 6858000 h 6858000"/>
              <a:gd name="connsiteX369" fmla="*/ 3303688 w 7467600"/>
              <a:gd name="connsiteY369" fmla="*/ 6858000 h 6858000"/>
              <a:gd name="connsiteX370" fmla="*/ 3391774 w 7467600"/>
              <a:gd name="connsiteY370" fmla="*/ 6697181 h 6858000"/>
              <a:gd name="connsiteX371" fmla="*/ 3735540 w 7467600"/>
              <a:gd name="connsiteY371" fmla="*/ 5546923 h 6858000"/>
              <a:gd name="connsiteX372" fmla="*/ 3729438 w 7467600"/>
              <a:gd name="connsiteY372" fmla="*/ 5569058 h 6858000"/>
              <a:gd name="connsiteX373" fmla="*/ 3707782 w 7467600"/>
              <a:gd name="connsiteY373" fmla="*/ 5644908 h 6858000"/>
              <a:gd name="connsiteX374" fmla="*/ 3583827 w 7467600"/>
              <a:gd name="connsiteY374" fmla="*/ 6039215 h 6858000"/>
              <a:gd name="connsiteX375" fmla="*/ 3547861 w 7467600"/>
              <a:gd name="connsiteY375" fmla="*/ 6129609 h 6858000"/>
              <a:gd name="connsiteX376" fmla="*/ 3490905 w 7467600"/>
              <a:gd name="connsiteY376" fmla="*/ 6277660 h 6858000"/>
              <a:gd name="connsiteX377" fmla="*/ 3455859 w 7467600"/>
              <a:gd name="connsiteY377" fmla="*/ 6391301 h 6858000"/>
              <a:gd name="connsiteX378" fmla="*/ 3429112 w 7467600"/>
              <a:gd name="connsiteY378" fmla="*/ 6479469 h 6858000"/>
              <a:gd name="connsiteX379" fmla="*/ 3304862 w 7467600"/>
              <a:gd name="connsiteY379" fmla="*/ 6796476 h 6858000"/>
              <a:gd name="connsiteX380" fmla="*/ 3276071 w 7467600"/>
              <a:gd name="connsiteY380" fmla="*/ 6858000 h 6858000"/>
              <a:gd name="connsiteX381" fmla="*/ 3240805 w 7467600"/>
              <a:gd name="connsiteY381" fmla="*/ 6858000 h 6858000"/>
              <a:gd name="connsiteX382" fmla="*/ 3275917 w 7467600"/>
              <a:gd name="connsiteY382" fmla="*/ 6783192 h 6858000"/>
              <a:gd name="connsiteX383" fmla="*/ 3399358 w 7467600"/>
              <a:gd name="connsiteY383" fmla="*/ 6469011 h 6858000"/>
              <a:gd name="connsiteX384" fmla="*/ 3425650 w 7467600"/>
              <a:gd name="connsiteY384" fmla="*/ 6381333 h 6858000"/>
              <a:gd name="connsiteX385" fmla="*/ 3460661 w 7467600"/>
              <a:gd name="connsiteY385" fmla="*/ 6266763 h 6858000"/>
              <a:gd name="connsiteX386" fmla="*/ 3518021 w 7467600"/>
              <a:gd name="connsiteY386" fmla="*/ 6117298 h 6858000"/>
              <a:gd name="connsiteX387" fmla="*/ 3554035 w 7467600"/>
              <a:gd name="connsiteY387" fmla="*/ 6027832 h 6858000"/>
              <a:gd name="connsiteX388" fmla="*/ 3677174 w 7467600"/>
              <a:gd name="connsiteY388" fmla="*/ 5636351 h 6858000"/>
              <a:gd name="connsiteX389" fmla="*/ 3698819 w 7467600"/>
              <a:gd name="connsiteY389" fmla="*/ 5560503 h 6858000"/>
              <a:gd name="connsiteX390" fmla="*/ 3702094 w 7467600"/>
              <a:gd name="connsiteY390" fmla="*/ 5549194 h 6858000"/>
              <a:gd name="connsiteX391" fmla="*/ 3398355 w 7467600"/>
              <a:gd name="connsiteY391" fmla="*/ 6094603 h 6858000"/>
              <a:gd name="connsiteX392" fmla="*/ 3193941 w 7467600"/>
              <a:gd name="connsiteY392" fmla="*/ 6798775 h 6858000"/>
              <a:gd name="connsiteX393" fmla="*/ 3184140 w 7467600"/>
              <a:gd name="connsiteY393" fmla="*/ 6858000 h 6858000"/>
              <a:gd name="connsiteX394" fmla="*/ 3099978 w 7467600"/>
              <a:gd name="connsiteY394" fmla="*/ 6858000 h 6858000"/>
              <a:gd name="connsiteX395" fmla="*/ 3101556 w 7467600"/>
              <a:gd name="connsiteY395" fmla="*/ 6843337 h 6858000"/>
              <a:gd name="connsiteX396" fmla="*/ 3370162 w 7467600"/>
              <a:gd name="connsiteY396" fmla="*/ 5785550 h 6858000"/>
              <a:gd name="connsiteX397" fmla="*/ 3746477 w 7467600"/>
              <a:gd name="connsiteY397" fmla="*/ 5377889 h 6858000"/>
              <a:gd name="connsiteX398" fmla="*/ 3863399 w 7467600"/>
              <a:gd name="connsiteY398" fmla="*/ 5087257 h 6858000"/>
              <a:gd name="connsiteX399" fmla="*/ 3968712 w 7467600"/>
              <a:gd name="connsiteY399" fmla="*/ 4913989 h 6858000"/>
              <a:gd name="connsiteX400" fmla="*/ 2792390 w 7467600"/>
              <a:gd name="connsiteY400" fmla="*/ 5382974 h 6858000"/>
              <a:gd name="connsiteX401" fmla="*/ 2714982 w 7467600"/>
              <a:gd name="connsiteY401" fmla="*/ 5427051 h 6858000"/>
              <a:gd name="connsiteX402" fmla="*/ 2813361 w 7467600"/>
              <a:gd name="connsiteY402" fmla="*/ 6023912 h 6858000"/>
              <a:gd name="connsiteX403" fmla="*/ 2688430 w 7467600"/>
              <a:gd name="connsiteY403" fmla="*/ 6801564 h 6858000"/>
              <a:gd name="connsiteX404" fmla="*/ 2629626 w 7467600"/>
              <a:gd name="connsiteY404" fmla="*/ 6763394 h 6858000"/>
              <a:gd name="connsiteX405" fmla="*/ 2565328 w 7467600"/>
              <a:gd name="connsiteY405" fmla="*/ 5516399 h 6858000"/>
              <a:gd name="connsiteX406" fmla="*/ 1922999 w 7467600"/>
              <a:gd name="connsiteY406" fmla="*/ 5980343 h 6858000"/>
              <a:gd name="connsiteX407" fmla="*/ 1950261 w 7467600"/>
              <a:gd name="connsiteY407" fmla="*/ 6405858 h 6858000"/>
              <a:gd name="connsiteX408" fmla="*/ 2365554 w 7467600"/>
              <a:gd name="connsiteY408" fmla="*/ 6759107 h 6858000"/>
              <a:gd name="connsiteX409" fmla="*/ 2424142 w 7467600"/>
              <a:gd name="connsiteY409" fmla="*/ 6858000 h 6858000"/>
              <a:gd name="connsiteX410" fmla="*/ 2395994 w 7467600"/>
              <a:gd name="connsiteY410" fmla="*/ 6858000 h 6858000"/>
              <a:gd name="connsiteX411" fmla="*/ 2392863 w 7467600"/>
              <a:gd name="connsiteY411" fmla="*/ 6852964 h 6858000"/>
              <a:gd name="connsiteX412" fmla="*/ 2017589 w 7467600"/>
              <a:gd name="connsiteY412" fmla="*/ 6493982 h 6858000"/>
              <a:gd name="connsiteX413" fmla="*/ 2147336 w 7467600"/>
              <a:gd name="connsiteY413" fmla="*/ 6594052 h 6858000"/>
              <a:gd name="connsiteX414" fmla="*/ 2207047 w 7467600"/>
              <a:gd name="connsiteY414" fmla="*/ 6654540 h 6858000"/>
              <a:gd name="connsiteX415" fmla="*/ 2299106 w 7467600"/>
              <a:gd name="connsiteY415" fmla="*/ 6778931 h 6858000"/>
              <a:gd name="connsiteX416" fmla="*/ 2314430 w 7467600"/>
              <a:gd name="connsiteY416" fmla="*/ 6801144 h 6858000"/>
              <a:gd name="connsiteX417" fmla="*/ 2352406 w 7467600"/>
              <a:gd name="connsiteY417" fmla="*/ 6858000 h 6858000"/>
              <a:gd name="connsiteX418" fmla="*/ 2314492 w 7467600"/>
              <a:gd name="connsiteY418" fmla="*/ 6858000 h 6858000"/>
              <a:gd name="connsiteX419" fmla="*/ 2288095 w 7467600"/>
              <a:gd name="connsiteY419" fmla="*/ 6818030 h 6858000"/>
              <a:gd name="connsiteX420" fmla="*/ 2272768 w 7467600"/>
              <a:gd name="connsiteY420" fmla="*/ 6795822 h 6858000"/>
              <a:gd name="connsiteX421" fmla="*/ 2182715 w 7467600"/>
              <a:gd name="connsiteY421" fmla="*/ 6675071 h 6858000"/>
              <a:gd name="connsiteX422" fmla="*/ 2032061 w 7467600"/>
              <a:gd name="connsiteY422" fmla="*/ 6541380 h 6858000"/>
              <a:gd name="connsiteX423" fmla="*/ 2257220 w 7467600"/>
              <a:gd name="connsiteY423" fmla="*/ 6826257 h 6858000"/>
              <a:gd name="connsiteX424" fmla="*/ 2281324 w 7467600"/>
              <a:gd name="connsiteY424" fmla="*/ 6858000 h 6858000"/>
              <a:gd name="connsiteX425" fmla="*/ 2242860 w 7467600"/>
              <a:gd name="connsiteY425" fmla="*/ 6858000 h 6858000"/>
              <a:gd name="connsiteX426" fmla="*/ 2232818 w 7467600"/>
              <a:gd name="connsiteY426" fmla="*/ 6844926 h 6858000"/>
              <a:gd name="connsiteX427" fmla="*/ 1990172 w 7467600"/>
              <a:gd name="connsiteY427" fmla="*/ 6542121 h 6858000"/>
              <a:gd name="connsiteX428" fmla="*/ 2124090 w 7467600"/>
              <a:gd name="connsiteY428" fmla="*/ 6761017 h 6858000"/>
              <a:gd name="connsiteX429" fmla="*/ 2200380 w 7467600"/>
              <a:gd name="connsiteY429" fmla="*/ 6858000 h 6858000"/>
              <a:gd name="connsiteX430" fmla="*/ 2147507 w 7467600"/>
              <a:gd name="connsiteY430" fmla="*/ 6858000 h 6858000"/>
              <a:gd name="connsiteX431" fmla="*/ 2070668 w 7467600"/>
              <a:gd name="connsiteY431" fmla="*/ 6761520 h 6858000"/>
              <a:gd name="connsiteX432" fmla="*/ 1975142 w 7467600"/>
              <a:gd name="connsiteY432" fmla="*/ 6585570 h 6858000"/>
              <a:gd name="connsiteX433" fmla="*/ 2050035 w 7467600"/>
              <a:gd name="connsiteY433" fmla="*/ 6813345 h 6858000"/>
              <a:gd name="connsiteX434" fmla="*/ 2063025 w 7467600"/>
              <a:gd name="connsiteY434" fmla="*/ 6858000 h 6858000"/>
              <a:gd name="connsiteX435" fmla="*/ 2021675 w 7467600"/>
              <a:gd name="connsiteY435" fmla="*/ 6858000 h 6858000"/>
              <a:gd name="connsiteX436" fmla="*/ 2019308 w 7467600"/>
              <a:gd name="connsiteY436" fmla="*/ 6847118 h 6858000"/>
              <a:gd name="connsiteX437" fmla="*/ 1938835 w 7467600"/>
              <a:gd name="connsiteY437" fmla="*/ 6551160 h 6858000"/>
              <a:gd name="connsiteX438" fmla="*/ 1953230 w 7467600"/>
              <a:gd name="connsiteY438" fmla="*/ 6759699 h 6858000"/>
              <a:gd name="connsiteX439" fmla="*/ 1956763 w 7467600"/>
              <a:gd name="connsiteY439" fmla="*/ 6778191 h 6858000"/>
              <a:gd name="connsiteX440" fmla="*/ 1967925 w 7467600"/>
              <a:gd name="connsiteY440" fmla="*/ 6858000 h 6858000"/>
              <a:gd name="connsiteX441" fmla="*/ 1936622 w 7467600"/>
              <a:gd name="connsiteY441" fmla="*/ 6858000 h 6858000"/>
              <a:gd name="connsiteX442" fmla="*/ 1926261 w 7467600"/>
              <a:gd name="connsiteY442" fmla="*/ 6784064 h 6858000"/>
              <a:gd name="connsiteX443" fmla="*/ 1922724 w 7467600"/>
              <a:gd name="connsiteY443" fmla="*/ 6765577 h 6858000"/>
              <a:gd name="connsiteX444" fmla="*/ 1904650 w 7467600"/>
              <a:gd name="connsiteY444" fmla="*/ 6639616 h 6858000"/>
              <a:gd name="connsiteX445" fmla="*/ 1885273 w 7467600"/>
              <a:gd name="connsiteY445" fmla="*/ 6858000 h 6858000"/>
              <a:gd name="connsiteX446" fmla="*/ 1854363 w 7467600"/>
              <a:gd name="connsiteY446" fmla="*/ 6858000 h 6858000"/>
              <a:gd name="connsiteX447" fmla="*/ 1880391 w 7467600"/>
              <a:gd name="connsiteY447" fmla="*/ 6603796 h 6858000"/>
              <a:gd name="connsiteX448" fmla="*/ 1818273 w 7467600"/>
              <a:gd name="connsiteY448" fmla="*/ 6715729 h 6858000"/>
              <a:gd name="connsiteX449" fmla="*/ 1794691 w 7467600"/>
              <a:gd name="connsiteY449" fmla="*/ 6843239 h 6858000"/>
              <a:gd name="connsiteX450" fmla="*/ 1794914 w 7467600"/>
              <a:gd name="connsiteY450" fmla="*/ 6858000 h 6858000"/>
              <a:gd name="connsiteX451" fmla="*/ 1746128 w 7467600"/>
              <a:gd name="connsiteY451" fmla="*/ 6858000 h 6858000"/>
              <a:gd name="connsiteX452" fmla="*/ 1753934 w 7467600"/>
              <a:gd name="connsiteY452" fmla="*/ 6724796 h 6858000"/>
              <a:gd name="connsiteX453" fmla="*/ 1792053 w 7467600"/>
              <a:gd name="connsiteY453" fmla="*/ 6572396 h 6858000"/>
              <a:gd name="connsiteX454" fmla="*/ 1862248 w 7467600"/>
              <a:gd name="connsiteY454" fmla="*/ 6266397 h 6858000"/>
              <a:gd name="connsiteX455" fmla="*/ 1862250 w 7467600"/>
              <a:gd name="connsiteY455" fmla="*/ 6033531 h 6858000"/>
              <a:gd name="connsiteX456" fmla="*/ 1211999 w 7467600"/>
              <a:gd name="connsiteY456" fmla="*/ 6683610 h 6858000"/>
              <a:gd name="connsiteX457" fmla="*/ 1213266 w 7467600"/>
              <a:gd name="connsiteY457" fmla="*/ 6691947 h 6858000"/>
              <a:gd name="connsiteX458" fmla="*/ 1203370 w 7467600"/>
              <a:gd name="connsiteY458" fmla="*/ 6850676 h 6858000"/>
              <a:gd name="connsiteX459" fmla="*/ 1203671 w 7467600"/>
              <a:gd name="connsiteY459" fmla="*/ 6858000 h 6858000"/>
              <a:gd name="connsiteX460" fmla="*/ 1143180 w 7467600"/>
              <a:gd name="connsiteY460" fmla="*/ 6858000 h 6858000"/>
              <a:gd name="connsiteX461" fmla="*/ 1142176 w 7467600"/>
              <a:gd name="connsiteY461" fmla="*/ 6766045 h 6858000"/>
              <a:gd name="connsiteX462" fmla="*/ 1067484 w 7467600"/>
              <a:gd name="connsiteY462" fmla="*/ 6858000 h 6858000"/>
              <a:gd name="connsiteX463" fmla="*/ 953928 w 7467600"/>
              <a:gd name="connsiteY463" fmla="*/ 6858000 h 6858000"/>
              <a:gd name="connsiteX464" fmla="*/ 959715 w 7467600"/>
              <a:gd name="connsiteY464" fmla="*/ 6850185 h 6858000"/>
              <a:gd name="connsiteX465" fmla="*/ 1483788 w 7467600"/>
              <a:gd name="connsiteY465" fmla="*/ 6259174 h 6858000"/>
              <a:gd name="connsiteX466" fmla="*/ 1100671 w 7467600"/>
              <a:gd name="connsiteY466" fmla="*/ 6252137 h 6858000"/>
              <a:gd name="connsiteX467" fmla="*/ 1090144 w 7467600"/>
              <a:gd name="connsiteY467" fmla="*/ 6256748 h 6858000"/>
              <a:gd name="connsiteX468" fmla="*/ 1095872 w 7467600"/>
              <a:gd name="connsiteY468" fmla="*/ 6271892 h 6858000"/>
              <a:gd name="connsiteX469" fmla="*/ 262785 w 7467600"/>
              <a:gd name="connsiteY469" fmla="*/ 6845450 h 6858000"/>
              <a:gd name="connsiteX470" fmla="*/ 209968 w 7467600"/>
              <a:gd name="connsiteY470" fmla="*/ 6770713 h 6858000"/>
              <a:gd name="connsiteX471" fmla="*/ 873460 w 7467600"/>
              <a:gd name="connsiteY471" fmla="*/ 6253768 h 6858000"/>
              <a:gd name="connsiteX472" fmla="*/ 192686 w 7467600"/>
              <a:gd name="connsiteY472" fmla="*/ 5849257 h 6858000"/>
              <a:gd name="connsiteX473" fmla="*/ 4696 w 7467600"/>
              <a:gd name="connsiteY473" fmla="*/ 5697668 h 6858000"/>
              <a:gd name="connsiteX474" fmla="*/ 0 w 7467600"/>
              <a:gd name="connsiteY474" fmla="*/ 5689984 h 6858000"/>
              <a:gd name="connsiteX475" fmla="*/ 0 w 7467600"/>
              <a:gd name="connsiteY475" fmla="*/ 5513472 h 6858000"/>
              <a:gd name="connsiteX476" fmla="*/ 174101 w 7467600"/>
              <a:gd name="connsiteY476" fmla="*/ 5620277 h 6858000"/>
              <a:gd name="connsiteX477" fmla="*/ 891800 w 7467600"/>
              <a:gd name="connsiteY477" fmla="*/ 6036935 h 6858000"/>
              <a:gd name="connsiteX478" fmla="*/ 1072219 w 7467600"/>
              <a:gd name="connsiteY478" fmla="*/ 6169443 h 6858000"/>
              <a:gd name="connsiteX479" fmla="*/ 1074117 w 7467600"/>
              <a:gd name="connsiteY479" fmla="*/ 6170301 h 6858000"/>
              <a:gd name="connsiteX480" fmla="*/ 1083114 w 7467600"/>
              <a:gd name="connsiteY480" fmla="*/ 6174131 h 6858000"/>
              <a:gd name="connsiteX481" fmla="*/ 1543010 w 7467600"/>
              <a:gd name="connsiteY481" fmla="*/ 6191140 h 6858000"/>
              <a:gd name="connsiteX482" fmla="*/ 1551080 w 7467600"/>
              <a:gd name="connsiteY482" fmla="*/ 6195006 h 6858000"/>
              <a:gd name="connsiteX483" fmla="*/ 2345443 w 7467600"/>
              <a:gd name="connsiteY483" fmla="*/ 5549882 h 6858000"/>
              <a:gd name="connsiteX484" fmla="*/ 1721499 w 7467600"/>
              <a:gd name="connsiteY484" fmla="*/ 5599969 h 6858000"/>
              <a:gd name="connsiteX485" fmla="*/ 767716 w 7467600"/>
              <a:gd name="connsiteY485" fmla="*/ 5472768 h 6858000"/>
              <a:gd name="connsiteX486" fmla="*/ 722147 w 7467600"/>
              <a:gd name="connsiteY486" fmla="*/ 5393091 h 6858000"/>
              <a:gd name="connsiteX487" fmla="*/ 1485552 w 7467600"/>
              <a:gd name="connsiteY487" fmla="*/ 5313202 h 6858000"/>
              <a:gd name="connsiteX488" fmla="*/ 2143004 w 7467600"/>
              <a:gd name="connsiteY488" fmla="*/ 5402420 h 6858000"/>
              <a:gd name="connsiteX489" fmla="*/ 1933391 w 7467600"/>
              <a:gd name="connsiteY489" fmla="*/ 5156971 h 6858000"/>
              <a:gd name="connsiteX490" fmla="*/ 1827118 w 7467600"/>
              <a:gd name="connsiteY490" fmla="*/ 4968410 h 6858000"/>
              <a:gd name="connsiteX491" fmla="*/ 1837349 w 7467600"/>
              <a:gd name="connsiteY491" fmla="*/ 4956357 h 6858000"/>
              <a:gd name="connsiteX492" fmla="*/ 2162835 w 7467600"/>
              <a:gd name="connsiteY492" fmla="*/ 5187853 h 6858000"/>
              <a:gd name="connsiteX493" fmla="*/ 2257167 w 7467600"/>
              <a:gd name="connsiteY493" fmla="*/ 5462123 h 6858000"/>
              <a:gd name="connsiteX494" fmla="*/ 2261598 w 7467600"/>
              <a:gd name="connsiteY494" fmla="*/ 5467998 h 6858000"/>
              <a:gd name="connsiteX495" fmla="*/ 2437177 w 7467600"/>
              <a:gd name="connsiteY495" fmla="*/ 5479608 h 6858000"/>
              <a:gd name="connsiteX496" fmla="*/ 2445247 w 7467600"/>
              <a:gd name="connsiteY496" fmla="*/ 5483476 h 6858000"/>
              <a:gd name="connsiteX497" fmla="*/ 2743626 w 7467600"/>
              <a:gd name="connsiteY497" fmla="*/ 5304819 h 6858000"/>
              <a:gd name="connsiteX498" fmla="*/ 3048102 w 7467600"/>
              <a:gd name="connsiteY498" fmla="*/ 5150595 h 6858000"/>
              <a:gd name="connsiteX499" fmla="*/ 1799414 w 7467600"/>
              <a:gd name="connsiteY499" fmla="*/ 4694732 h 6858000"/>
              <a:gd name="connsiteX500" fmla="*/ 1771735 w 7467600"/>
              <a:gd name="connsiteY500" fmla="*/ 4619929 h 6858000"/>
              <a:gd name="connsiteX501" fmla="*/ 3104273 w 7467600"/>
              <a:gd name="connsiteY501" fmla="*/ 5076159 h 6858000"/>
              <a:gd name="connsiteX502" fmla="*/ 3113245 w 7467600"/>
              <a:gd name="connsiteY502" fmla="*/ 5090705 h 6858000"/>
              <a:gd name="connsiteX503" fmla="*/ 3126294 w 7467600"/>
              <a:gd name="connsiteY503" fmla="*/ 5114400 h 6858000"/>
              <a:gd name="connsiteX504" fmla="*/ 3937433 w 7467600"/>
              <a:gd name="connsiteY504" fmla="*/ 4830473 h 6858000"/>
              <a:gd name="connsiteX505" fmla="*/ 3590475 w 7467600"/>
              <a:gd name="connsiteY505" fmla="*/ 4597974 h 6858000"/>
              <a:gd name="connsiteX506" fmla="*/ 3100264 w 7467600"/>
              <a:gd name="connsiteY506" fmla="*/ 4579845 h 6858000"/>
              <a:gd name="connsiteX507" fmla="*/ 2183576 w 7467600"/>
              <a:gd name="connsiteY507" fmla="*/ 4227150 h 6858000"/>
              <a:gd name="connsiteX508" fmla="*/ 2151029 w 7467600"/>
              <a:gd name="connsiteY508" fmla="*/ 4146947 h 6858000"/>
              <a:gd name="connsiteX509" fmla="*/ 3563434 w 7467600"/>
              <a:gd name="connsiteY509" fmla="*/ 4469115 h 6858000"/>
              <a:gd name="connsiteX510" fmla="*/ 3177952 w 7467600"/>
              <a:gd name="connsiteY510" fmla="*/ 3657386 h 6858000"/>
              <a:gd name="connsiteX511" fmla="*/ 3189263 w 7467600"/>
              <a:gd name="connsiteY511" fmla="*/ 3625726 h 6858000"/>
              <a:gd name="connsiteX512" fmla="*/ 3560912 w 7467600"/>
              <a:gd name="connsiteY512" fmla="*/ 4079863 h 6858000"/>
              <a:gd name="connsiteX513" fmla="*/ 3626636 w 7467600"/>
              <a:gd name="connsiteY513" fmla="*/ 4512230 h 6858000"/>
              <a:gd name="connsiteX514" fmla="*/ 3653088 w 7467600"/>
              <a:gd name="connsiteY514" fmla="*/ 4521417 h 6858000"/>
              <a:gd name="connsiteX515" fmla="*/ 3988128 w 7467600"/>
              <a:gd name="connsiteY515" fmla="*/ 4817267 h 6858000"/>
              <a:gd name="connsiteX516" fmla="*/ 4830582 w 7467600"/>
              <a:gd name="connsiteY516" fmla="*/ 4676000 h 6858000"/>
              <a:gd name="connsiteX517" fmla="*/ 4830100 w 7467600"/>
              <a:gd name="connsiteY517" fmla="*/ 4675554 h 6858000"/>
              <a:gd name="connsiteX518" fmla="*/ 4036318 w 7467600"/>
              <a:gd name="connsiteY518" fmla="*/ 4147013 h 6858000"/>
              <a:gd name="connsiteX519" fmla="*/ 3432098 w 7467600"/>
              <a:gd name="connsiteY519" fmla="*/ 3537312 h 6858000"/>
              <a:gd name="connsiteX520" fmla="*/ 3446761 w 7467600"/>
              <a:gd name="connsiteY520" fmla="*/ 3461278 h 6858000"/>
              <a:gd name="connsiteX521" fmla="*/ 4419733 w 7467600"/>
              <a:gd name="connsiteY521" fmla="*/ 3963555 h 6858000"/>
              <a:gd name="connsiteX522" fmla="*/ 4781371 w 7467600"/>
              <a:gd name="connsiteY522" fmla="*/ 4458604 h 6858000"/>
              <a:gd name="connsiteX523" fmla="*/ 4780440 w 7467600"/>
              <a:gd name="connsiteY523" fmla="*/ 4470290 h 6858000"/>
              <a:gd name="connsiteX524" fmla="*/ 4898954 w 7467600"/>
              <a:gd name="connsiteY524" fmla="*/ 4662092 h 6858000"/>
              <a:gd name="connsiteX525" fmla="*/ 4900699 w 7467600"/>
              <a:gd name="connsiteY525" fmla="*/ 4670867 h 6858000"/>
              <a:gd name="connsiteX526" fmla="*/ 5714511 w 7467600"/>
              <a:gd name="connsiteY526" fmla="*/ 4663483 h 6858000"/>
              <a:gd name="connsiteX527" fmla="*/ 5464793 w 7467600"/>
              <a:gd name="connsiteY527" fmla="*/ 4393556 h 6858000"/>
              <a:gd name="connsiteX528" fmla="*/ 5461897 w 7467600"/>
              <a:gd name="connsiteY528" fmla="*/ 4390879 h 6858000"/>
              <a:gd name="connsiteX529" fmla="*/ 4294126 w 7467600"/>
              <a:gd name="connsiteY529" fmla="*/ 3303048 h 6858000"/>
              <a:gd name="connsiteX530" fmla="*/ 4305321 w 7467600"/>
              <a:gd name="connsiteY530" fmla="*/ 3256953 h 6858000"/>
              <a:gd name="connsiteX531" fmla="*/ 4949299 w 7467600"/>
              <a:gd name="connsiteY531" fmla="*/ 3766336 h 6858000"/>
              <a:gd name="connsiteX532" fmla="*/ 5291452 w 7467600"/>
              <a:gd name="connsiteY532" fmla="*/ 4076801 h 6858000"/>
              <a:gd name="connsiteX533" fmla="*/ 5434998 w 7467600"/>
              <a:gd name="connsiteY533" fmla="*/ 4254100 h 6858000"/>
              <a:gd name="connsiteX534" fmla="*/ 5351015 w 7467600"/>
              <a:gd name="connsiteY534" fmla="*/ 3760989 h 6858000"/>
              <a:gd name="connsiteX535" fmla="*/ 5413780 w 7467600"/>
              <a:gd name="connsiteY535" fmla="*/ 2966265 h 6858000"/>
              <a:gd name="connsiteX536" fmla="*/ 5425627 w 7467600"/>
              <a:gd name="connsiteY536" fmla="*/ 2954192 h 6858000"/>
              <a:gd name="connsiteX537" fmla="*/ 6604735 w 7467600"/>
              <a:gd name="connsiteY537" fmla="*/ 2041381 h 6858000"/>
              <a:gd name="connsiteX538" fmla="*/ 7204487 w 7467600"/>
              <a:gd name="connsiteY538" fmla="*/ 2742112 h 6858000"/>
              <a:gd name="connsiteX539" fmla="*/ 7131592 w 7467600"/>
              <a:gd name="connsiteY539" fmla="*/ 2672096 h 6858000"/>
              <a:gd name="connsiteX540" fmla="*/ 6996344 w 7467600"/>
              <a:gd name="connsiteY540" fmla="*/ 2518310 h 6858000"/>
              <a:gd name="connsiteX541" fmla="*/ 6735495 w 7467600"/>
              <a:gd name="connsiteY541" fmla="*/ 2196890 h 6858000"/>
              <a:gd name="connsiteX542" fmla="*/ 6721901 w 7467600"/>
              <a:gd name="connsiteY542" fmla="*/ 2179274 h 6858000"/>
              <a:gd name="connsiteX543" fmla="*/ 6604735 w 7467600"/>
              <a:gd name="connsiteY543" fmla="*/ 2041381 h 6858000"/>
              <a:gd name="connsiteX544" fmla="*/ 6591670 w 7467600"/>
              <a:gd name="connsiteY544" fmla="*/ 1988277 h 6858000"/>
              <a:gd name="connsiteX545" fmla="*/ 6747349 w 7467600"/>
              <a:gd name="connsiteY545" fmla="*/ 2160069 h 6858000"/>
              <a:gd name="connsiteX546" fmla="*/ 6760943 w 7467600"/>
              <a:gd name="connsiteY546" fmla="*/ 2177686 h 6858000"/>
              <a:gd name="connsiteX547" fmla="*/ 7021065 w 7467600"/>
              <a:gd name="connsiteY547" fmla="*/ 2498102 h 6858000"/>
              <a:gd name="connsiteX548" fmla="*/ 7155223 w 7467600"/>
              <a:gd name="connsiteY548" fmla="*/ 2650386 h 6858000"/>
              <a:gd name="connsiteX549" fmla="*/ 7203167 w 7467600"/>
              <a:gd name="connsiteY549" fmla="*/ 2697288 h 6858000"/>
              <a:gd name="connsiteX550" fmla="*/ 6937703 w 7467600"/>
              <a:gd name="connsiteY550" fmla="*/ 2321981 h 6858000"/>
              <a:gd name="connsiteX551" fmla="*/ 6591670 w 7467600"/>
              <a:gd name="connsiteY551" fmla="*/ 1988277 h 6858000"/>
              <a:gd name="connsiteX552" fmla="*/ 5798671 w 7467600"/>
              <a:gd name="connsiteY552" fmla="*/ 1981601 h 6858000"/>
              <a:gd name="connsiteX553" fmla="*/ 5754709 w 7467600"/>
              <a:gd name="connsiteY553" fmla="*/ 2071454 h 6858000"/>
              <a:gd name="connsiteX554" fmla="*/ 5763044 w 7467600"/>
              <a:gd name="connsiteY554" fmla="*/ 2842206 h 6858000"/>
              <a:gd name="connsiteX555" fmla="*/ 5764974 w 7467600"/>
              <a:gd name="connsiteY555" fmla="*/ 2799609 h 6858000"/>
              <a:gd name="connsiteX556" fmla="*/ 5767665 w 7467600"/>
              <a:gd name="connsiteY556" fmla="*/ 2666409 h 6858000"/>
              <a:gd name="connsiteX557" fmla="*/ 5763055 w 7467600"/>
              <a:gd name="connsiteY557" fmla="*/ 2579705 h 6858000"/>
              <a:gd name="connsiteX558" fmla="*/ 5758079 w 7467600"/>
              <a:gd name="connsiteY558" fmla="*/ 2492508 h 6858000"/>
              <a:gd name="connsiteX559" fmla="*/ 5779325 w 7467600"/>
              <a:gd name="connsiteY559" fmla="*/ 2197069 h 6858000"/>
              <a:gd name="connsiteX560" fmla="*/ 5798671 w 7467600"/>
              <a:gd name="connsiteY560" fmla="*/ 1981601 h 6858000"/>
              <a:gd name="connsiteX561" fmla="*/ 5829202 w 7467600"/>
              <a:gd name="connsiteY561" fmla="*/ 1971679 h 6858000"/>
              <a:gd name="connsiteX562" fmla="*/ 5809558 w 7467600"/>
              <a:gd name="connsiteY562" fmla="*/ 2198043 h 6858000"/>
              <a:gd name="connsiteX563" fmla="*/ 5788653 w 7467600"/>
              <a:gd name="connsiteY563" fmla="*/ 2489430 h 6858000"/>
              <a:gd name="connsiteX564" fmla="*/ 5793439 w 7467600"/>
              <a:gd name="connsiteY564" fmla="*/ 2575235 h 6858000"/>
              <a:gd name="connsiteX565" fmla="*/ 5796837 w 7467600"/>
              <a:gd name="connsiteY565" fmla="*/ 2637633 h 6858000"/>
              <a:gd name="connsiteX566" fmla="*/ 5818614 w 7467600"/>
              <a:gd name="connsiteY566" fmla="*/ 2473055 h 6858000"/>
              <a:gd name="connsiteX567" fmla="*/ 5829202 w 7467600"/>
              <a:gd name="connsiteY567" fmla="*/ 1971679 h 6858000"/>
              <a:gd name="connsiteX568" fmla="*/ 5911389 w 7467600"/>
              <a:gd name="connsiteY568" fmla="*/ 1898371 h 6858000"/>
              <a:gd name="connsiteX569" fmla="*/ 6237627 w 7467600"/>
              <a:gd name="connsiteY569" fmla="*/ 2231921 h 6858000"/>
              <a:gd name="connsiteX570" fmla="*/ 5911389 w 7467600"/>
              <a:gd name="connsiteY570" fmla="*/ 1898371 h 6858000"/>
              <a:gd name="connsiteX571" fmla="*/ 6944437 w 7467600"/>
              <a:gd name="connsiteY571" fmla="*/ 1575402 h 6858000"/>
              <a:gd name="connsiteX572" fmla="*/ 6304730 w 7467600"/>
              <a:gd name="connsiteY572" fmla="*/ 1766654 h 6858000"/>
              <a:gd name="connsiteX573" fmla="*/ 6944437 w 7467600"/>
              <a:gd name="connsiteY573" fmla="*/ 1575402 h 6858000"/>
              <a:gd name="connsiteX574" fmla="*/ 7019523 w 7467600"/>
              <a:gd name="connsiteY574" fmla="*/ 1519450 h 6858000"/>
              <a:gd name="connsiteX575" fmla="*/ 6298091 w 7467600"/>
              <a:gd name="connsiteY575" fmla="*/ 1737122 h 6858000"/>
              <a:gd name="connsiteX576" fmla="*/ 7019523 w 7467600"/>
              <a:gd name="connsiteY576" fmla="*/ 1519450 h 6858000"/>
              <a:gd name="connsiteX577" fmla="*/ 2399523 w 7467600"/>
              <a:gd name="connsiteY577" fmla="*/ 1428234 h 6858000"/>
              <a:gd name="connsiteX578" fmla="*/ 2224982 w 7467600"/>
              <a:gd name="connsiteY578" fmla="*/ 1826201 h 6858000"/>
              <a:gd name="connsiteX579" fmla="*/ 2096099 w 7467600"/>
              <a:gd name="connsiteY579" fmla="*/ 2345900 h 6858000"/>
              <a:gd name="connsiteX580" fmla="*/ 2283317 w 7467600"/>
              <a:gd name="connsiteY580" fmla="*/ 1796925 h 6858000"/>
              <a:gd name="connsiteX581" fmla="*/ 2399523 w 7467600"/>
              <a:gd name="connsiteY581" fmla="*/ 1428234 h 6858000"/>
              <a:gd name="connsiteX582" fmla="*/ 2448558 w 7467600"/>
              <a:gd name="connsiteY582" fmla="*/ 1373435 h 6858000"/>
              <a:gd name="connsiteX583" fmla="*/ 2312521 w 7467600"/>
              <a:gd name="connsiteY583" fmla="*/ 1806140 h 6858000"/>
              <a:gd name="connsiteX584" fmla="*/ 2127533 w 7467600"/>
              <a:gd name="connsiteY584" fmla="*/ 2348380 h 6858000"/>
              <a:gd name="connsiteX585" fmla="*/ 2358080 w 7467600"/>
              <a:gd name="connsiteY585" fmla="*/ 1866134 h 6858000"/>
              <a:gd name="connsiteX586" fmla="*/ 2407436 w 7467600"/>
              <a:gd name="connsiteY586" fmla="*/ 1651070 h 6858000"/>
              <a:gd name="connsiteX587" fmla="*/ 2448558 w 7467600"/>
              <a:gd name="connsiteY587" fmla="*/ 1373435 h 6858000"/>
              <a:gd name="connsiteX588" fmla="*/ 278707 w 7467600"/>
              <a:gd name="connsiteY588" fmla="*/ 1352270 h 6858000"/>
              <a:gd name="connsiteX589" fmla="*/ 321570 w 7467600"/>
              <a:gd name="connsiteY589" fmla="*/ 1861610 h 6858000"/>
              <a:gd name="connsiteX590" fmla="*/ 294281 w 7467600"/>
              <a:gd name="connsiteY590" fmla="*/ 1440658 h 6858000"/>
              <a:gd name="connsiteX591" fmla="*/ 278707 w 7467600"/>
              <a:gd name="connsiteY591" fmla="*/ 1352270 h 6858000"/>
              <a:gd name="connsiteX592" fmla="*/ 1423821 w 7467600"/>
              <a:gd name="connsiteY592" fmla="*/ 1351958 h 6858000"/>
              <a:gd name="connsiteX593" fmla="*/ 1638521 w 7467600"/>
              <a:gd name="connsiteY593" fmla="*/ 1908470 h 6858000"/>
              <a:gd name="connsiteX594" fmla="*/ 1754199 w 7467600"/>
              <a:gd name="connsiteY594" fmla="*/ 2149284 h 6858000"/>
              <a:gd name="connsiteX595" fmla="*/ 1908359 w 7467600"/>
              <a:gd name="connsiteY595" fmla="*/ 2364988 h 6858000"/>
              <a:gd name="connsiteX596" fmla="*/ 1647661 w 7467600"/>
              <a:gd name="connsiteY596" fmla="*/ 1825945 h 6858000"/>
              <a:gd name="connsiteX597" fmla="*/ 1423821 w 7467600"/>
              <a:gd name="connsiteY597" fmla="*/ 1351958 h 6858000"/>
              <a:gd name="connsiteX598" fmla="*/ 1431890 w 7467600"/>
              <a:gd name="connsiteY598" fmla="*/ 1306475 h 6858000"/>
              <a:gd name="connsiteX599" fmla="*/ 1507597 w 7467600"/>
              <a:gd name="connsiteY599" fmla="*/ 1446132 h 6858000"/>
              <a:gd name="connsiteX600" fmla="*/ 1674586 w 7467600"/>
              <a:gd name="connsiteY600" fmla="*/ 1813832 h 6858000"/>
              <a:gd name="connsiteX601" fmla="*/ 1815950 w 7467600"/>
              <a:gd name="connsiteY601" fmla="*/ 2128564 h 6858000"/>
              <a:gd name="connsiteX602" fmla="*/ 1984242 w 7467600"/>
              <a:gd name="connsiteY602" fmla="*/ 2430829 h 6858000"/>
              <a:gd name="connsiteX603" fmla="*/ 2014023 w 7467600"/>
              <a:gd name="connsiteY603" fmla="*/ 2450995 h 6858000"/>
              <a:gd name="connsiteX604" fmla="*/ 1747337 w 7467600"/>
              <a:gd name="connsiteY604" fmla="*/ 1855264 h 6858000"/>
              <a:gd name="connsiteX605" fmla="*/ 1533749 w 7467600"/>
              <a:gd name="connsiteY605" fmla="*/ 1478656 h 6858000"/>
              <a:gd name="connsiteX606" fmla="*/ 1431890 w 7467600"/>
              <a:gd name="connsiteY606" fmla="*/ 1306475 h 6858000"/>
              <a:gd name="connsiteX607" fmla="*/ 5052692 w 7467600"/>
              <a:gd name="connsiteY607" fmla="*/ 1292994 h 6858000"/>
              <a:gd name="connsiteX608" fmla="*/ 5200661 w 7467600"/>
              <a:gd name="connsiteY608" fmla="*/ 1635186 h 6858000"/>
              <a:gd name="connsiteX609" fmla="*/ 5297138 w 7467600"/>
              <a:gd name="connsiteY609" fmla="*/ 1906351 h 6858000"/>
              <a:gd name="connsiteX610" fmla="*/ 5052692 w 7467600"/>
              <a:gd name="connsiteY610" fmla="*/ 1292994 h 6858000"/>
              <a:gd name="connsiteX611" fmla="*/ 5009948 w 7467600"/>
              <a:gd name="connsiteY611" fmla="*/ 1273619 h 6858000"/>
              <a:gd name="connsiteX612" fmla="*/ 5121777 w 7467600"/>
              <a:gd name="connsiteY612" fmla="*/ 1654213 h 6858000"/>
              <a:gd name="connsiteX613" fmla="*/ 5293545 w 7467600"/>
              <a:gd name="connsiteY613" fmla="*/ 2072247 h 6858000"/>
              <a:gd name="connsiteX614" fmla="*/ 5294042 w 7467600"/>
              <a:gd name="connsiteY614" fmla="*/ 2065019 h 6858000"/>
              <a:gd name="connsiteX615" fmla="*/ 5171936 w 7467600"/>
              <a:gd name="connsiteY615" fmla="*/ 1647613 h 6858000"/>
              <a:gd name="connsiteX616" fmla="*/ 5009948 w 7467600"/>
              <a:gd name="connsiteY616" fmla="*/ 1273619 h 6858000"/>
              <a:gd name="connsiteX617" fmla="*/ 655236 w 7467600"/>
              <a:gd name="connsiteY617" fmla="*/ 1268632 h 6858000"/>
              <a:gd name="connsiteX618" fmla="*/ 839521 w 7467600"/>
              <a:gd name="connsiteY618" fmla="*/ 1685315 h 6858000"/>
              <a:gd name="connsiteX619" fmla="*/ 1109416 w 7467600"/>
              <a:gd name="connsiteY619" fmla="*/ 2061663 h 6858000"/>
              <a:gd name="connsiteX620" fmla="*/ 1298300 w 7467600"/>
              <a:gd name="connsiteY620" fmla="*/ 2247742 h 6858000"/>
              <a:gd name="connsiteX621" fmla="*/ 1125871 w 7467600"/>
              <a:gd name="connsiteY621" fmla="*/ 1989513 h 6858000"/>
              <a:gd name="connsiteX622" fmla="*/ 981574 w 7467600"/>
              <a:gd name="connsiteY622" fmla="*/ 1783157 h 6858000"/>
              <a:gd name="connsiteX623" fmla="*/ 922198 w 7467600"/>
              <a:gd name="connsiteY623" fmla="*/ 1677437 h 6858000"/>
              <a:gd name="connsiteX624" fmla="*/ 869293 w 7467600"/>
              <a:gd name="connsiteY624" fmla="*/ 1583214 h 6858000"/>
              <a:gd name="connsiteX625" fmla="*/ 751431 w 7467600"/>
              <a:gd name="connsiteY625" fmla="*/ 1405731 h 6858000"/>
              <a:gd name="connsiteX626" fmla="*/ 655236 w 7467600"/>
              <a:gd name="connsiteY626" fmla="*/ 1268632 h 6858000"/>
              <a:gd name="connsiteX627" fmla="*/ 6516292 w 7467600"/>
              <a:gd name="connsiteY627" fmla="*/ 1263064 h 6858000"/>
              <a:gd name="connsiteX628" fmla="*/ 5736320 w 7467600"/>
              <a:gd name="connsiteY628" fmla="*/ 1501803 h 6858000"/>
              <a:gd name="connsiteX629" fmla="*/ 6516292 w 7467600"/>
              <a:gd name="connsiteY629" fmla="*/ 1263064 h 6858000"/>
              <a:gd name="connsiteX630" fmla="*/ 291466 w 7467600"/>
              <a:gd name="connsiteY630" fmla="*/ 1250369 h 6858000"/>
              <a:gd name="connsiteX631" fmla="*/ 323180 w 7467600"/>
              <a:gd name="connsiteY631" fmla="*/ 1435283 h 6858000"/>
              <a:gd name="connsiteX632" fmla="*/ 349381 w 7467600"/>
              <a:gd name="connsiteY632" fmla="*/ 1875041 h 6858000"/>
              <a:gd name="connsiteX633" fmla="*/ 374363 w 7467600"/>
              <a:gd name="connsiteY633" fmla="*/ 1506494 h 6858000"/>
              <a:gd name="connsiteX634" fmla="*/ 302168 w 7467600"/>
              <a:gd name="connsiteY634" fmla="*/ 1274495 h 6858000"/>
              <a:gd name="connsiteX635" fmla="*/ 291466 w 7467600"/>
              <a:gd name="connsiteY635" fmla="*/ 1250369 h 6858000"/>
              <a:gd name="connsiteX636" fmla="*/ 678222 w 7467600"/>
              <a:gd name="connsiteY636" fmla="*/ 1248670 h 6858000"/>
              <a:gd name="connsiteX637" fmla="*/ 775536 w 7467600"/>
              <a:gd name="connsiteY637" fmla="*/ 1388015 h 6858000"/>
              <a:gd name="connsiteX638" fmla="*/ 894529 w 7467600"/>
              <a:gd name="connsiteY638" fmla="*/ 1567739 h 6858000"/>
              <a:gd name="connsiteX639" fmla="*/ 948000 w 7467600"/>
              <a:gd name="connsiteY639" fmla="*/ 1663088 h 6858000"/>
              <a:gd name="connsiteX640" fmla="*/ 1006812 w 7467600"/>
              <a:gd name="connsiteY640" fmla="*/ 1767683 h 6858000"/>
              <a:gd name="connsiteX641" fmla="*/ 1149133 w 7467600"/>
              <a:gd name="connsiteY641" fmla="*/ 1971513 h 6858000"/>
              <a:gd name="connsiteX642" fmla="*/ 1333952 w 7467600"/>
              <a:gd name="connsiteY642" fmla="*/ 2251620 h 6858000"/>
              <a:gd name="connsiteX643" fmla="*/ 1337329 w 7467600"/>
              <a:gd name="connsiteY643" fmla="*/ 2258350 h 6858000"/>
              <a:gd name="connsiteX644" fmla="*/ 1014726 w 7467600"/>
              <a:gd name="connsiteY644" fmla="*/ 1615556 h 6858000"/>
              <a:gd name="connsiteX645" fmla="*/ 678222 w 7467600"/>
              <a:gd name="connsiteY645" fmla="*/ 1248670 h 6858000"/>
              <a:gd name="connsiteX646" fmla="*/ 6691602 w 7467600"/>
              <a:gd name="connsiteY646" fmla="*/ 1140573 h 6858000"/>
              <a:gd name="connsiteX647" fmla="*/ 6571100 w 7467600"/>
              <a:gd name="connsiteY647" fmla="*/ 1183662 h 6858000"/>
              <a:gd name="connsiteX648" fmla="*/ 6241687 w 7467600"/>
              <a:gd name="connsiteY648" fmla="*/ 1257600 h 6858000"/>
              <a:gd name="connsiteX649" fmla="*/ 5693009 w 7467600"/>
              <a:gd name="connsiteY649" fmla="*/ 1478256 h 6858000"/>
              <a:gd name="connsiteX650" fmla="*/ 6548420 w 7467600"/>
              <a:gd name="connsiteY650" fmla="*/ 1214599 h 6858000"/>
              <a:gd name="connsiteX651" fmla="*/ 6605473 w 7467600"/>
              <a:gd name="connsiteY651" fmla="*/ 1184686 h 6858000"/>
              <a:gd name="connsiteX652" fmla="*/ 6691602 w 7467600"/>
              <a:gd name="connsiteY652" fmla="*/ 1140573 h 6858000"/>
              <a:gd name="connsiteX653" fmla="*/ 4002475 w 7467600"/>
              <a:gd name="connsiteY653" fmla="*/ 1037802 h 6858000"/>
              <a:gd name="connsiteX654" fmla="*/ 4000324 w 7467600"/>
              <a:gd name="connsiteY654" fmla="*/ 1039362 h 6858000"/>
              <a:gd name="connsiteX655" fmla="*/ 4002862 w 7467600"/>
              <a:gd name="connsiteY655" fmla="*/ 1042866 h 6858000"/>
              <a:gd name="connsiteX656" fmla="*/ 4002475 w 7467600"/>
              <a:gd name="connsiteY656" fmla="*/ 1037802 h 6858000"/>
              <a:gd name="connsiteX657" fmla="*/ 506322 w 7467600"/>
              <a:gd name="connsiteY657" fmla="*/ 1020997 h 6858000"/>
              <a:gd name="connsiteX658" fmla="*/ 533068 w 7467600"/>
              <a:gd name="connsiteY658" fmla="*/ 1029409 h 6858000"/>
              <a:gd name="connsiteX659" fmla="*/ 1232525 w 7467600"/>
              <a:gd name="connsiteY659" fmla="*/ 1804675 h 6858000"/>
              <a:gd name="connsiteX660" fmla="*/ 1388858 w 7467600"/>
              <a:gd name="connsiteY660" fmla="*/ 2368011 h 6858000"/>
              <a:gd name="connsiteX661" fmla="*/ 1384098 w 7467600"/>
              <a:gd name="connsiteY661" fmla="*/ 2378125 h 6858000"/>
              <a:gd name="connsiteX662" fmla="*/ 1425393 w 7467600"/>
              <a:gd name="connsiteY662" fmla="*/ 2589124 h 6858000"/>
              <a:gd name="connsiteX663" fmla="*/ 1424001 w 7467600"/>
              <a:gd name="connsiteY663" fmla="*/ 2597541 h 6858000"/>
              <a:gd name="connsiteX664" fmla="*/ 2152729 w 7467600"/>
              <a:gd name="connsiteY664" fmla="*/ 2864487 h 6858000"/>
              <a:gd name="connsiteX665" fmla="*/ 2020609 w 7467600"/>
              <a:gd name="connsiteY665" fmla="*/ 2539671 h 6858000"/>
              <a:gd name="connsiteX666" fmla="*/ 2018920 w 7467600"/>
              <a:gd name="connsiteY666" fmla="*/ 2536309 h 6858000"/>
              <a:gd name="connsiteX667" fmla="*/ 1342441 w 7467600"/>
              <a:gd name="connsiteY667" fmla="*/ 1173017 h 6858000"/>
              <a:gd name="connsiteX668" fmla="*/ 1367925 w 7467600"/>
              <a:gd name="connsiteY668" fmla="*/ 1135648 h 6858000"/>
              <a:gd name="connsiteX669" fmla="*/ 1771401 w 7467600"/>
              <a:gd name="connsiteY669" fmla="*/ 1806673 h 6858000"/>
              <a:gd name="connsiteX670" fmla="*/ 1972385 w 7467600"/>
              <a:gd name="connsiteY670" fmla="*/ 2198735 h 6858000"/>
              <a:gd name="connsiteX671" fmla="*/ 2040892 w 7467600"/>
              <a:gd name="connsiteY671" fmla="*/ 2405205 h 6858000"/>
              <a:gd name="connsiteX672" fmla="*/ 2131689 w 7467600"/>
              <a:gd name="connsiteY672" fmla="*/ 1936926 h 6858000"/>
              <a:gd name="connsiteX673" fmla="*/ 2454820 w 7467600"/>
              <a:gd name="connsiteY673" fmla="*/ 1248808 h 6858000"/>
              <a:gd name="connsiteX674" fmla="*/ 2492512 w 7467600"/>
              <a:gd name="connsiteY674" fmla="*/ 1302920 h 6858000"/>
              <a:gd name="connsiteX675" fmla="*/ 2081216 w 7467600"/>
              <a:gd name="connsiteY675" fmla="*/ 2527513 h 6858000"/>
              <a:gd name="connsiteX676" fmla="*/ 2081211 w 7467600"/>
              <a:gd name="connsiteY676" fmla="*/ 2528916 h 6858000"/>
              <a:gd name="connsiteX677" fmla="*/ 2199067 w 7467600"/>
              <a:gd name="connsiteY677" fmla="*/ 2884061 h 6858000"/>
              <a:gd name="connsiteX678" fmla="*/ 3192586 w 7467600"/>
              <a:gd name="connsiteY678" fmla="*/ 3411496 h 6858000"/>
              <a:gd name="connsiteX679" fmla="*/ 3182620 w 7467600"/>
              <a:gd name="connsiteY679" fmla="*/ 3483279 h 6858000"/>
              <a:gd name="connsiteX680" fmla="*/ 2435119 w 7467600"/>
              <a:gd name="connsiteY680" fmla="*/ 3080173 h 6858000"/>
              <a:gd name="connsiteX681" fmla="*/ 2410152 w 7467600"/>
              <a:gd name="connsiteY681" fmla="*/ 3063751 h 6858000"/>
              <a:gd name="connsiteX682" fmla="*/ 2408099 w 7467600"/>
              <a:gd name="connsiteY682" fmla="*/ 3064403 h 6858000"/>
              <a:gd name="connsiteX683" fmla="*/ 2407218 w 7467600"/>
              <a:gd name="connsiteY683" fmla="*/ 3070324 h 6858000"/>
              <a:gd name="connsiteX684" fmla="*/ 2380138 w 7467600"/>
              <a:gd name="connsiteY684" fmla="*/ 3099341 h 6858000"/>
              <a:gd name="connsiteX685" fmla="*/ 1765923 w 7467600"/>
              <a:gd name="connsiteY685" fmla="*/ 3581043 h 6858000"/>
              <a:gd name="connsiteX686" fmla="*/ 1702258 w 7467600"/>
              <a:gd name="connsiteY686" fmla="*/ 3612286 h 6858000"/>
              <a:gd name="connsiteX687" fmla="*/ 1538370 w 7467600"/>
              <a:gd name="connsiteY687" fmla="*/ 3811804 h 6858000"/>
              <a:gd name="connsiteX688" fmla="*/ 542867 w 7467600"/>
              <a:gd name="connsiteY688" fmla="*/ 4944092 h 6858000"/>
              <a:gd name="connsiteX689" fmla="*/ 515800 w 7467600"/>
              <a:gd name="connsiteY689" fmla="*/ 4862180 h 6858000"/>
              <a:gd name="connsiteX690" fmla="*/ 909145 w 7467600"/>
              <a:gd name="connsiteY690" fmla="*/ 4199225 h 6858000"/>
              <a:gd name="connsiteX691" fmla="*/ 1214067 w 7467600"/>
              <a:gd name="connsiteY691" fmla="*/ 3908561 h 6858000"/>
              <a:gd name="connsiteX692" fmla="*/ 640967 w 7467600"/>
              <a:gd name="connsiteY692" fmla="*/ 4105601 h 6858000"/>
              <a:gd name="connsiteX693" fmla="*/ 112563 w 7467600"/>
              <a:gd name="connsiteY693" fmla="*/ 4396952 h 6858000"/>
              <a:gd name="connsiteX694" fmla="*/ 0 w 7467600"/>
              <a:gd name="connsiteY694" fmla="*/ 4466006 h 6858000"/>
              <a:gd name="connsiteX695" fmla="*/ 0 w 7467600"/>
              <a:gd name="connsiteY695" fmla="*/ 4233763 h 6858000"/>
              <a:gd name="connsiteX696" fmla="*/ 36881 w 7467600"/>
              <a:gd name="connsiteY696" fmla="*/ 4200118 h 6858000"/>
              <a:gd name="connsiteX697" fmla="*/ 910534 w 7467600"/>
              <a:gd name="connsiteY697" fmla="*/ 3629753 h 6858000"/>
              <a:gd name="connsiteX698" fmla="*/ 1578717 w 7467600"/>
              <a:gd name="connsiteY698" fmla="*/ 3575982 h 6858000"/>
              <a:gd name="connsiteX699" fmla="*/ 2338780 w 7467600"/>
              <a:gd name="connsiteY699" fmla="*/ 3033725 h 6858000"/>
              <a:gd name="connsiteX700" fmla="*/ 1807991 w 7467600"/>
              <a:gd name="connsiteY700" fmla="*/ 2807184 h 6858000"/>
              <a:gd name="connsiteX701" fmla="*/ 1416358 w 7467600"/>
              <a:gd name="connsiteY701" fmla="*/ 3112571 h 6858000"/>
              <a:gd name="connsiteX702" fmla="*/ 939066 w 7467600"/>
              <a:gd name="connsiteY702" fmla="*/ 3378798 h 6858000"/>
              <a:gd name="connsiteX703" fmla="*/ 115099 w 7467600"/>
              <a:gd name="connsiteY703" fmla="*/ 3607650 h 6858000"/>
              <a:gd name="connsiteX704" fmla="*/ 97284 w 7467600"/>
              <a:gd name="connsiteY704" fmla="*/ 3520393 h 6858000"/>
              <a:gd name="connsiteX705" fmla="*/ 922050 w 7467600"/>
              <a:gd name="connsiteY705" fmla="*/ 3074867 h 6858000"/>
              <a:gd name="connsiteX706" fmla="*/ 1405265 w 7467600"/>
              <a:gd name="connsiteY706" fmla="*/ 3016319 h 6858000"/>
              <a:gd name="connsiteX707" fmla="*/ 1407512 w 7467600"/>
              <a:gd name="connsiteY707" fmla="*/ 3018001 h 6858000"/>
              <a:gd name="connsiteX708" fmla="*/ 1726266 w 7467600"/>
              <a:gd name="connsiteY708" fmla="*/ 2777274 h 6858000"/>
              <a:gd name="connsiteX709" fmla="*/ 625390 w 7467600"/>
              <a:gd name="connsiteY709" fmla="*/ 2514541 h 6858000"/>
              <a:gd name="connsiteX710" fmla="*/ 619799 w 7467600"/>
              <a:gd name="connsiteY710" fmla="*/ 2527180 h 6858000"/>
              <a:gd name="connsiteX711" fmla="*/ 310030 w 7467600"/>
              <a:gd name="connsiteY711" fmla="*/ 2771818 h 6858000"/>
              <a:gd name="connsiteX712" fmla="*/ 173877 w 7467600"/>
              <a:gd name="connsiteY712" fmla="*/ 2937056 h 6858000"/>
              <a:gd name="connsiteX713" fmla="*/ 77889 w 7467600"/>
              <a:gd name="connsiteY713" fmla="*/ 3138440 h 6858000"/>
              <a:gd name="connsiteX714" fmla="*/ 0 w 7467600"/>
              <a:gd name="connsiteY714" fmla="*/ 3271395 h 6858000"/>
              <a:gd name="connsiteX715" fmla="*/ 0 w 7467600"/>
              <a:gd name="connsiteY715" fmla="*/ 3153002 h 6858000"/>
              <a:gd name="connsiteX716" fmla="*/ 2386 w 7467600"/>
              <a:gd name="connsiteY716" fmla="*/ 3149203 h 6858000"/>
              <a:gd name="connsiteX717" fmla="*/ 89753 w 7467600"/>
              <a:gd name="connsiteY717" fmla="*/ 2987702 h 6858000"/>
              <a:gd name="connsiteX718" fmla="*/ 76869 w 7467600"/>
              <a:gd name="connsiteY718" fmla="*/ 3005404 h 6858000"/>
              <a:gd name="connsiteX719" fmla="*/ 32049 w 7467600"/>
              <a:gd name="connsiteY719" fmla="*/ 3065814 h 6858000"/>
              <a:gd name="connsiteX720" fmla="*/ 0 w 7467600"/>
              <a:gd name="connsiteY720" fmla="*/ 3108744 h 6858000"/>
              <a:gd name="connsiteX721" fmla="*/ 0 w 7467600"/>
              <a:gd name="connsiteY721" fmla="*/ 3058059 h 6858000"/>
              <a:gd name="connsiteX722" fmla="*/ 7610 w 7467600"/>
              <a:gd name="connsiteY722" fmla="*/ 3047889 h 6858000"/>
              <a:gd name="connsiteX723" fmla="*/ 52419 w 7467600"/>
              <a:gd name="connsiteY723" fmla="*/ 2987479 h 6858000"/>
              <a:gd name="connsiteX724" fmla="*/ 59142 w 7467600"/>
              <a:gd name="connsiteY724" fmla="*/ 2978488 h 6858000"/>
              <a:gd name="connsiteX725" fmla="*/ 0 w 7467600"/>
              <a:gd name="connsiteY725" fmla="*/ 3015334 h 6858000"/>
              <a:gd name="connsiteX726" fmla="*/ 0 w 7467600"/>
              <a:gd name="connsiteY726" fmla="*/ 2914286 h 6858000"/>
              <a:gd name="connsiteX727" fmla="*/ 36383 w 7467600"/>
              <a:gd name="connsiteY727" fmla="*/ 2901128 h 6858000"/>
              <a:gd name="connsiteX728" fmla="*/ 156329 w 7467600"/>
              <a:gd name="connsiteY728" fmla="*/ 2840533 h 6858000"/>
              <a:gd name="connsiteX729" fmla="*/ 358355 w 7467600"/>
              <a:gd name="connsiteY729" fmla="*/ 2620471 h 6858000"/>
              <a:gd name="connsiteX730" fmla="*/ 510577 w 7467600"/>
              <a:gd name="connsiteY730" fmla="*/ 2501244 h 6858000"/>
              <a:gd name="connsiteX731" fmla="*/ 211967 w 7467600"/>
              <a:gd name="connsiteY731" fmla="*/ 2479171 h 6858000"/>
              <a:gd name="connsiteX732" fmla="*/ 0 w 7467600"/>
              <a:gd name="connsiteY732" fmla="*/ 2476398 h 6858000"/>
              <a:gd name="connsiteX733" fmla="*/ 0 w 7467600"/>
              <a:gd name="connsiteY733" fmla="*/ 2389189 h 6858000"/>
              <a:gd name="connsiteX734" fmla="*/ 103062 w 7467600"/>
              <a:gd name="connsiteY734" fmla="*/ 2389518 h 6858000"/>
              <a:gd name="connsiteX735" fmla="*/ 510734 w 7467600"/>
              <a:gd name="connsiteY735" fmla="*/ 2416201 h 6858000"/>
              <a:gd name="connsiteX736" fmla="*/ 279257 w 7467600"/>
              <a:gd name="connsiteY736" fmla="*/ 2092102 h 6858000"/>
              <a:gd name="connsiteX737" fmla="*/ 65265 w 7467600"/>
              <a:gd name="connsiteY737" fmla="*/ 2006049 h 6858000"/>
              <a:gd name="connsiteX738" fmla="*/ 0 w 7467600"/>
              <a:gd name="connsiteY738" fmla="*/ 1982532 h 6858000"/>
              <a:gd name="connsiteX739" fmla="*/ 0 w 7467600"/>
              <a:gd name="connsiteY739" fmla="*/ 1912789 h 6858000"/>
              <a:gd name="connsiteX740" fmla="*/ 97460 w 7467600"/>
              <a:gd name="connsiteY740" fmla="*/ 1953725 h 6858000"/>
              <a:gd name="connsiteX741" fmla="*/ 221272 w 7467600"/>
              <a:gd name="connsiteY741" fmla="*/ 1980766 h 6858000"/>
              <a:gd name="connsiteX742" fmla="*/ 116765 w 7467600"/>
              <a:gd name="connsiteY742" fmla="*/ 1911033 h 6858000"/>
              <a:gd name="connsiteX743" fmla="*/ 16405 w 7467600"/>
              <a:gd name="connsiteY743" fmla="*/ 1803412 h 6858000"/>
              <a:gd name="connsiteX744" fmla="*/ 0 w 7467600"/>
              <a:gd name="connsiteY744" fmla="*/ 1784777 h 6858000"/>
              <a:gd name="connsiteX745" fmla="*/ 0 w 7467600"/>
              <a:gd name="connsiteY745" fmla="*/ 1740082 h 6858000"/>
              <a:gd name="connsiteX746" fmla="*/ 39394 w 7467600"/>
              <a:gd name="connsiteY746" fmla="*/ 1784856 h 6858000"/>
              <a:gd name="connsiteX747" fmla="*/ 135813 w 7467600"/>
              <a:gd name="connsiteY747" fmla="*/ 1888838 h 6858000"/>
              <a:gd name="connsiteX748" fmla="*/ 242575 w 7467600"/>
              <a:gd name="connsiteY748" fmla="*/ 1958841 h 6858000"/>
              <a:gd name="connsiteX749" fmla="*/ 82197 w 7467600"/>
              <a:gd name="connsiteY749" fmla="*/ 1754826 h 6858000"/>
              <a:gd name="connsiteX750" fmla="*/ 0 w 7467600"/>
              <a:gd name="connsiteY750" fmla="*/ 1679650 h 6858000"/>
              <a:gd name="connsiteX751" fmla="*/ 0 w 7467600"/>
              <a:gd name="connsiteY751" fmla="*/ 1602463 h 6858000"/>
              <a:gd name="connsiteX752" fmla="*/ 84689 w 7467600"/>
              <a:gd name="connsiteY752" fmla="*/ 1677442 h 6858000"/>
              <a:gd name="connsiteX753" fmla="*/ 298437 w 7467600"/>
              <a:gd name="connsiteY753" fmla="*/ 1968019 h 6858000"/>
              <a:gd name="connsiteX754" fmla="*/ 227269 w 7467600"/>
              <a:gd name="connsiteY754" fmla="*/ 1114064 h 6858000"/>
              <a:gd name="connsiteX755" fmla="*/ 248003 w 7467600"/>
              <a:gd name="connsiteY755" fmla="*/ 1089613 h 6858000"/>
              <a:gd name="connsiteX756" fmla="*/ 427020 w 7467600"/>
              <a:gd name="connsiteY756" fmla="*/ 1619803 h 6858000"/>
              <a:gd name="connsiteX757" fmla="*/ 340345 w 7467600"/>
              <a:gd name="connsiteY757" fmla="*/ 2027739 h 6858000"/>
              <a:gd name="connsiteX758" fmla="*/ 360865 w 7467600"/>
              <a:gd name="connsiteY758" fmla="*/ 2044827 h 6858000"/>
              <a:gd name="connsiteX759" fmla="*/ 560414 w 7467600"/>
              <a:gd name="connsiteY759" fmla="*/ 2421457 h 6858000"/>
              <a:gd name="connsiteX760" fmla="*/ 1359703 w 7467600"/>
              <a:gd name="connsiteY760" fmla="*/ 2578554 h 6858000"/>
              <a:gd name="connsiteX761" fmla="*/ 1359422 w 7467600"/>
              <a:gd name="connsiteY761" fmla="*/ 2577994 h 6858000"/>
              <a:gd name="connsiteX762" fmla="*/ 828701 w 7467600"/>
              <a:gd name="connsiteY762" fmla="*/ 1839520 h 6858000"/>
              <a:gd name="connsiteX763" fmla="*/ 494427 w 7467600"/>
              <a:gd name="connsiteY763" fmla="*/ 1092333 h 6858000"/>
              <a:gd name="connsiteX764" fmla="*/ 506322 w 7467600"/>
              <a:gd name="connsiteY764" fmla="*/ 1020997 h 6858000"/>
              <a:gd name="connsiteX765" fmla="*/ 4570198 w 7467600"/>
              <a:gd name="connsiteY765" fmla="*/ 978081 h 6858000"/>
              <a:gd name="connsiteX766" fmla="*/ 4523691 w 7467600"/>
              <a:gd name="connsiteY766" fmla="*/ 1127776 h 6858000"/>
              <a:gd name="connsiteX767" fmla="*/ 4509875 w 7467600"/>
              <a:gd name="connsiteY767" fmla="*/ 1167552 h 6858000"/>
              <a:gd name="connsiteX768" fmla="*/ 4478168 w 7467600"/>
              <a:gd name="connsiteY768" fmla="*/ 1260735 h 6858000"/>
              <a:gd name="connsiteX769" fmla="*/ 4409309 w 7467600"/>
              <a:gd name="connsiteY769" fmla="*/ 1666996 h 6858000"/>
              <a:gd name="connsiteX770" fmla="*/ 4370031 w 7467600"/>
              <a:gd name="connsiteY770" fmla="*/ 1955666 h 6858000"/>
              <a:gd name="connsiteX771" fmla="*/ 4570198 w 7467600"/>
              <a:gd name="connsiteY771" fmla="*/ 978081 h 6858000"/>
              <a:gd name="connsiteX772" fmla="*/ 4557898 w 7467600"/>
              <a:gd name="connsiteY772" fmla="*/ 900011 h 6858000"/>
              <a:gd name="connsiteX773" fmla="*/ 4344840 w 7467600"/>
              <a:gd name="connsiteY773" fmla="*/ 1922038 h 6858000"/>
              <a:gd name="connsiteX774" fmla="*/ 4378710 w 7467600"/>
              <a:gd name="connsiteY774" fmla="*/ 1665516 h 6858000"/>
              <a:gd name="connsiteX775" fmla="*/ 4448798 w 7467600"/>
              <a:gd name="connsiteY775" fmla="*/ 1253024 h 6858000"/>
              <a:gd name="connsiteX776" fmla="*/ 4480315 w 7467600"/>
              <a:gd name="connsiteY776" fmla="*/ 1158454 h 6858000"/>
              <a:gd name="connsiteX777" fmla="*/ 4494133 w 7467600"/>
              <a:gd name="connsiteY777" fmla="*/ 1118676 h 6858000"/>
              <a:gd name="connsiteX778" fmla="*/ 4557898 w 7467600"/>
              <a:gd name="connsiteY778" fmla="*/ 900011 h 6858000"/>
              <a:gd name="connsiteX779" fmla="*/ 5870151 w 7467600"/>
              <a:gd name="connsiteY779" fmla="*/ 898890 h 6858000"/>
              <a:gd name="connsiteX780" fmla="*/ 5861335 w 7467600"/>
              <a:gd name="connsiteY780" fmla="*/ 899177 h 6858000"/>
              <a:gd name="connsiteX781" fmla="*/ 5843702 w 7467600"/>
              <a:gd name="connsiteY781" fmla="*/ 899748 h 6858000"/>
              <a:gd name="connsiteX782" fmla="*/ 5651107 w 7467600"/>
              <a:gd name="connsiteY782" fmla="*/ 920306 h 6858000"/>
              <a:gd name="connsiteX783" fmla="*/ 5459407 w 7467600"/>
              <a:gd name="connsiteY783" fmla="*/ 940975 h 6858000"/>
              <a:gd name="connsiteX784" fmla="*/ 5374846 w 7467600"/>
              <a:gd name="connsiteY784" fmla="*/ 941988 h 6858000"/>
              <a:gd name="connsiteX785" fmla="*/ 5256105 w 7467600"/>
              <a:gd name="connsiteY785" fmla="*/ 945632 h 6858000"/>
              <a:gd name="connsiteX786" fmla="*/ 5107071 w 7467600"/>
              <a:gd name="connsiteY786" fmla="*/ 969720 h 6858000"/>
              <a:gd name="connsiteX787" fmla="*/ 4998681 w 7467600"/>
              <a:gd name="connsiteY787" fmla="*/ 988771 h 6858000"/>
              <a:gd name="connsiteX788" fmla="*/ 5870151 w 7467600"/>
              <a:gd name="connsiteY788" fmla="*/ 898890 h 6858000"/>
              <a:gd name="connsiteX789" fmla="*/ 5504425 w 7467600"/>
              <a:gd name="connsiteY789" fmla="*/ 848067 h 6858000"/>
              <a:gd name="connsiteX790" fmla="*/ 4968849 w 7467600"/>
              <a:gd name="connsiteY790" fmla="*/ 962318 h 6858000"/>
              <a:gd name="connsiteX791" fmla="*/ 5104039 w 7467600"/>
              <a:gd name="connsiteY791" fmla="*/ 940634 h 6858000"/>
              <a:gd name="connsiteX792" fmla="*/ 5256311 w 7467600"/>
              <a:gd name="connsiteY792" fmla="*/ 916490 h 6858000"/>
              <a:gd name="connsiteX793" fmla="*/ 5377381 w 7467600"/>
              <a:gd name="connsiteY793" fmla="*/ 912671 h 6858000"/>
              <a:gd name="connsiteX794" fmla="*/ 5460148 w 7467600"/>
              <a:gd name="connsiteY794" fmla="*/ 911442 h 6858000"/>
              <a:gd name="connsiteX795" fmla="*/ 5648971 w 7467600"/>
              <a:gd name="connsiteY795" fmla="*/ 891331 h 6858000"/>
              <a:gd name="connsiteX796" fmla="*/ 5844807 w 7467600"/>
              <a:gd name="connsiteY796" fmla="*/ 870718 h 6858000"/>
              <a:gd name="connsiteX797" fmla="*/ 5862975 w 7467600"/>
              <a:gd name="connsiteY797" fmla="*/ 869756 h 6858000"/>
              <a:gd name="connsiteX798" fmla="*/ 5920887 w 7467600"/>
              <a:gd name="connsiteY798" fmla="*/ 865929 h 6858000"/>
              <a:gd name="connsiteX799" fmla="*/ 5504425 w 7467600"/>
              <a:gd name="connsiteY799" fmla="*/ 848067 h 6858000"/>
              <a:gd name="connsiteX800" fmla="*/ 3607114 w 7467600"/>
              <a:gd name="connsiteY800" fmla="*/ 467441 h 6858000"/>
              <a:gd name="connsiteX801" fmla="*/ 3296242 w 7467600"/>
              <a:gd name="connsiteY801" fmla="*/ 807991 h 6858000"/>
              <a:gd name="connsiteX802" fmla="*/ 3174674 w 7467600"/>
              <a:gd name="connsiteY802" fmla="*/ 919759 h 6858000"/>
              <a:gd name="connsiteX803" fmla="*/ 3042978 w 7467600"/>
              <a:gd name="connsiteY803" fmla="*/ 1054894 h 6858000"/>
              <a:gd name="connsiteX804" fmla="*/ 2968914 w 7467600"/>
              <a:gd name="connsiteY804" fmla="*/ 1133756 h 6858000"/>
              <a:gd name="connsiteX805" fmla="*/ 3103823 w 7467600"/>
              <a:gd name="connsiteY805" fmla="*/ 1026814 h 6858000"/>
              <a:gd name="connsiteX806" fmla="*/ 3607114 w 7467600"/>
              <a:gd name="connsiteY806" fmla="*/ 467441 h 6858000"/>
              <a:gd name="connsiteX807" fmla="*/ 3744487 w 7467600"/>
              <a:gd name="connsiteY807" fmla="*/ 383136 h 6858000"/>
              <a:gd name="connsiteX808" fmla="*/ 3970213 w 7467600"/>
              <a:gd name="connsiteY808" fmla="*/ 995559 h 6858000"/>
              <a:gd name="connsiteX809" fmla="*/ 3744487 w 7467600"/>
              <a:gd name="connsiteY809" fmla="*/ 383136 h 6858000"/>
              <a:gd name="connsiteX810" fmla="*/ 3624562 w 7467600"/>
              <a:gd name="connsiteY810" fmla="*/ 367041 h 6858000"/>
              <a:gd name="connsiteX811" fmla="*/ 3489712 w 7467600"/>
              <a:gd name="connsiteY811" fmla="*/ 485386 h 6858000"/>
              <a:gd name="connsiteX812" fmla="*/ 3182994 w 7467600"/>
              <a:gd name="connsiteY812" fmla="*/ 828265 h 6858000"/>
              <a:gd name="connsiteX813" fmla="*/ 2892114 w 7467600"/>
              <a:gd name="connsiteY813" fmla="*/ 1172635 h 6858000"/>
              <a:gd name="connsiteX814" fmla="*/ 3021459 w 7467600"/>
              <a:gd name="connsiteY814" fmla="*/ 1035385 h 6858000"/>
              <a:gd name="connsiteX815" fmla="*/ 3153873 w 7467600"/>
              <a:gd name="connsiteY815" fmla="*/ 898971 h 6858000"/>
              <a:gd name="connsiteX816" fmla="*/ 3276511 w 7467600"/>
              <a:gd name="connsiteY816" fmla="*/ 786423 h 6858000"/>
              <a:gd name="connsiteX817" fmla="*/ 3584154 w 7467600"/>
              <a:gd name="connsiteY817" fmla="*/ 448218 h 6858000"/>
              <a:gd name="connsiteX818" fmla="*/ 3624562 w 7467600"/>
              <a:gd name="connsiteY818" fmla="*/ 367041 h 6858000"/>
              <a:gd name="connsiteX819" fmla="*/ 3766672 w 7467600"/>
              <a:gd name="connsiteY819" fmla="*/ 359429 h 6858000"/>
              <a:gd name="connsiteX820" fmla="*/ 3996338 w 7467600"/>
              <a:gd name="connsiteY820" fmla="*/ 968237 h 6858000"/>
              <a:gd name="connsiteX821" fmla="*/ 3766672 w 7467600"/>
              <a:gd name="connsiteY821" fmla="*/ 359429 h 6858000"/>
              <a:gd name="connsiteX822" fmla="*/ 5805386 w 7467600"/>
              <a:gd name="connsiteY822" fmla="*/ 239240 h 6858000"/>
              <a:gd name="connsiteX823" fmla="*/ 5736947 w 7467600"/>
              <a:gd name="connsiteY823" fmla="*/ 261367 h 6858000"/>
              <a:gd name="connsiteX824" fmla="*/ 5427012 w 7467600"/>
              <a:gd name="connsiteY824" fmla="*/ 311272 h 6858000"/>
              <a:gd name="connsiteX825" fmla="*/ 5147818 w 7467600"/>
              <a:gd name="connsiteY825" fmla="*/ 322112 h 6858000"/>
              <a:gd name="connsiteX826" fmla="*/ 5060854 w 7467600"/>
              <a:gd name="connsiteY826" fmla="*/ 311882 h 6858000"/>
              <a:gd name="connsiteX827" fmla="*/ 4945989 w 7467600"/>
              <a:gd name="connsiteY827" fmla="*/ 300516 h 6858000"/>
              <a:gd name="connsiteX828" fmla="*/ 5410479 w 7467600"/>
              <a:gd name="connsiteY828" fmla="*/ 348434 h 6858000"/>
              <a:gd name="connsiteX829" fmla="*/ 5805386 w 7467600"/>
              <a:gd name="connsiteY829" fmla="*/ 239240 h 6858000"/>
              <a:gd name="connsiteX830" fmla="*/ 5905192 w 7467600"/>
              <a:gd name="connsiteY830" fmla="*/ 163079 h 6858000"/>
              <a:gd name="connsiteX831" fmla="*/ 5865655 w 7467600"/>
              <a:gd name="connsiteY831" fmla="*/ 171901 h 6858000"/>
              <a:gd name="connsiteX832" fmla="*/ 5259740 w 7467600"/>
              <a:gd name="connsiteY832" fmla="*/ 257013 h 6858000"/>
              <a:gd name="connsiteX833" fmla="*/ 5208466 w 7467600"/>
              <a:gd name="connsiteY833" fmla="*/ 257550 h 6858000"/>
              <a:gd name="connsiteX834" fmla="*/ 4980204 w 7467600"/>
              <a:gd name="connsiteY834" fmla="*/ 271903 h 6858000"/>
              <a:gd name="connsiteX835" fmla="*/ 5068068 w 7467600"/>
              <a:gd name="connsiteY835" fmla="*/ 282244 h 6858000"/>
              <a:gd name="connsiteX836" fmla="*/ 5153231 w 7467600"/>
              <a:gd name="connsiteY836" fmla="*/ 292240 h 6858000"/>
              <a:gd name="connsiteX837" fmla="*/ 5426491 w 7467600"/>
              <a:gd name="connsiteY837" fmla="*/ 281128 h 6858000"/>
              <a:gd name="connsiteX838" fmla="*/ 5731212 w 7467600"/>
              <a:gd name="connsiteY838" fmla="*/ 231951 h 6858000"/>
              <a:gd name="connsiteX839" fmla="*/ 5905192 w 7467600"/>
              <a:gd name="connsiteY839" fmla="*/ 163079 h 6858000"/>
              <a:gd name="connsiteX840" fmla="*/ 5944437 w 7467600"/>
              <a:gd name="connsiteY840" fmla="*/ 113829 h 6858000"/>
              <a:gd name="connsiteX841" fmla="*/ 5825032 w 7467600"/>
              <a:gd name="connsiteY841" fmla="*/ 146405 h 6858000"/>
              <a:gd name="connsiteX842" fmla="*/ 4955599 w 7467600"/>
              <a:gd name="connsiteY842" fmla="*/ 247008 h 6858000"/>
              <a:gd name="connsiteX843" fmla="*/ 5210104 w 7467600"/>
              <a:gd name="connsiteY843" fmla="*/ 228123 h 6858000"/>
              <a:gd name="connsiteX844" fmla="*/ 5261015 w 7467600"/>
              <a:gd name="connsiteY844" fmla="*/ 227087 h 6858000"/>
              <a:gd name="connsiteX845" fmla="*/ 5861181 w 7467600"/>
              <a:gd name="connsiteY845" fmla="*/ 143093 h 6858000"/>
              <a:gd name="connsiteX846" fmla="*/ 5961252 w 7467600"/>
              <a:gd name="connsiteY846" fmla="*/ 114820 h 6858000"/>
              <a:gd name="connsiteX847" fmla="*/ 5944437 w 7467600"/>
              <a:gd name="connsiteY847" fmla="*/ 113829 h 6858000"/>
              <a:gd name="connsiteX848" fmla="*/ 3882765 w 7467600"/>
              <a:gd name="connsiteY848" fmla="*/ 0 h 6858000"/>
              <a:gd name="connsiteX849" fmla="*/ 3995099 w 7467600"/>
              <a:gd name="connsiteY849" fmla="*/ 0 h 6858000"/>
              <a:gd name="connsiteX850" fmla="*/ 4163818 w 7467600"/>
              <a:gd name="connsiteY850" fmla="*/ 234104 h 6858000"/>
              <a:gd name="connsiteX851" fmla="*/ 4172099 w 7467600"/>
              <a:gd name="connsiteY851" fmla="*/ 234207 h 6858000"/>
              <a:gd name="connsiteX852" fmla="*/ 4784282 w 7467600"/>
              <a:gd name="connsiteY852" fmla="*/ 276561 h 6858000"/>
              <a:gd name="connsiteX853" fmla="*/ 4801687 w 7467600"/>
              <a:gd name="connsiteY853" fmla="*/ 267764 h 6858000"/>
              <a:gd name="connsiteX854" fmla="*/ 6082788 w 7467600"/>
              <a:gd name="connsiteY854" fmla="*/ 64119 h 6858000"/>
              <a:gd name="connsiteX855" fmla="*/ 6099442 w 7467600"/>
              <a:gd name="connsiteY855" fmla="*/ 82568 h 6858000"/>
              <a:gd name="connsiteX856" fmla="*/ 4804137 w 7467600"/>
              <a:gd name="connsiteY856" fmla="*/ 320931 h 6858000"/>
              <a:gd name="connsiteX857" fmla="*/ 4227047 w 7467600"/>
              <a:gd name="connsiteY857" fmla="*/ 313415 h 6858000"/>
              <a:gd name="connsiteX858" fmla="*/ 4346041 w 7467600"/>
              <a:gd name="connsiteY858" fmla="*/ 456086 h 6858000"/>
              <a:gd name="connsiteX859" fmla="*/ 4870967 w 7467600"/>
              <a:gd name="connsiteY859" fmla="*/ 963061 h 6858000"/>
              <a:gd name="connsiteX860" fmla="*/ 4889647 w 7467600"/>
              <a:gd name="connsiteY860" fmla="*/ 957147 h 6858000"/>
              <a:gd name="connsiteX861" fmla="*/ 5422504 w 7467600"/>
              <a:gd name="connsiteY861" fmla="*/ 805191 h 6858000"/>
              <a:gd name="connsiteX862" fmla="*/ 6087656 w 7467600"/>
              <a:gd name="connsiteY862" fmla="*/ 826703 h 6858000"/>
              <a:gd name="connsiteX863" fmla="*/ 6058717 w 7467600"/>
              <a:gd name="connsiteY863" fmla="*/ 865992 h 6858000"/>
              <a:gd name="connsiteX864" fmla="*/ 4974153 w 7467600"/>
              <a:gd name="connsiteY864" fmla="*/ 1045456 h 6858000"/>
              <a:gd name="connsiteX865" fmla="*/ 5627835 w 7467600"/>
              <a:gd name="connsiteY865" fmla="*/ 1472077 h 6858000"/>
              <a:gd name="connsiteX866" fmla="*/ 5629817 w 7467600"/>
              <a:gd name="connsiteY866" fmla="*/ 1471412 h 6858000"/>
              <a:gd name="connsiteX867" fmla="*/ 5634124 w 7467600"/>
              <a:gd name="connsiteY867" fmla="*/ 1470572 h 6858000"/>
              <a:gd name="connsiteX868" fmla="*/ 5755832 w 7467600"/>
              <a:gd name="connsiteY868" fmla="*/ 1383886 h 6858000"/>
              <a:gd name="connsiteX869" fmla="*/ 6014186 w 7467600"/>
              <a:gd name="connsiteY869" fmla="*/ 1279799 h 6858000"/>
              <a:gd name="connsiteX870" fmla="*/ 6901619 w 7467600"/>
              <a:gd name="connsiteY870" fmla="*/ 1047874 h 6858000"/>
              <a:gd name="connsiteX871" fmla="*/ 6931566 w 7467600"/>
              <a:gd name="connsiteY871" fmla="*/ 1062034 h 6858000"/>
              <a:gd name="connsiteX872" fmla="*/ 5790982 w 7467600"/>
              <a:gd name="connsiteY872" fmla="*/ 1561380 h 6858000"/>
              <a:gd name="connsiteX873" fmla="*/ 6188971 w 7467600"/>
              <a:gd name="connsiteY873" fmla="*/ 1755168 h 6858000"/>
              <a:gd name="connsiteX874" fmla="*/ 6202446 w 7467600"/>
              <a:gd name="connsiteY874" fmla="*/ 1752268 h 6858000"/>
              <a:gd name="connsiteX875" fmla="*/ 7179560 w 7467600"/>
              <a:gd name="connsiteY875" fmla="*/ 1467551 h 6858000"/>
              <a:gd name="connsiteX876" fmla="*/ 7158730 w 7467600"/>
              <a:gd name="connsiteY876" fmla="*/ 1507835 h 6858000"/>
              <a:gd name="connsiteX877" fmla="*/ 6326959 w 7467600"/>
              <a:gd name="connsiteY877" fmla="*/ 1817686 h 6858000"/>
              <a:gd name="connsiteX878" fmla="*/ 6537433 w 7467600"/>
              <a:gd name="connsiteY878" fmla="*/ 1907790 h 6858000"/>
              <a:gd name="connsiteX879" fmla="*/ 6550221 w 7467600"/>
              <a:gd name="connsiteY879" fmla="*/ 1910729 h 6858000"/>
              <a:gd name="connsiteX880" fmla="*/ 6964438 w 7467600"/>
              <a:gd name="connsiteY880" fmla="*/ 2209505 h 6858000"/>
              <a:gd name="connsiteX881" fmla="*/ 7367862 w 7467600"/>
              <a:gd name="connsiteY881" fmla="*/ 2806833 h 6858000"/>
              <a:gd name="connsiteX882" fmla="*/ 7364329 w 7467600"/>
              <a:gd name="connsiteY882" fmla="*/ 2826907 h 6858000"/>
              <a:gd name="connsiteX883" fmla="*/ 7290545 w 7467600"/>
              <a:gd name="connsiteY883" fmla="*/ 2850663 h 6858000"/>
              <a:gd name="connsiteX884" fmla="*/ 6472036 w 7467600"/>
              <a:gd name="connsiteY884" fmla="*/ 1959003 h 6858000"/>
              <a:gd name="connsiteX885" fmla="*/ 5792897 w 7467600"/>
              <a:gd name="connsiteY885" fmla="*/ 1647747 h 6858000"/>
              <a:gd name="connsiteX886" fmla="*/ 5842751 w 7467600"/>
              <a:gd name="connsiteY886" fmla="*/ 1816112 h 6858000"/>
              <a:gd name="connsiteX887" fmla="*/ 5847424 w 7467600"/>
              <a:gd name="connsiteY887" fmla="*/ 1815776 h 6858000"/>
              <a:gd name="connsiteX888" fmla="*/ 6399821 w 7467600"/>
              <a:gd name="connsiteY888" fmla="*/ 2344799 h 6858000"/>
              <a:gd name="connsiteX889" fmla="*/ 6323232 w 7467600"/>
              <a:gd name="connsiteY889" fmla="*/ 2389634 h 6858000"/>
              <a:gd name="connsiteX890" fmla="*/ 5942958 w 7467600"/>
              <a:gd name="connsiteY890" fmla="*/ 2077708 h 6858000"/>
              <a:gd name="connsiteX891" fmla="*/ 5921559 w 7467600"/>
              <a:gd name="connsiteY891" fmla="*/ 2378596 h 6858000"/>
              <a:gd name="connsiteX892" fmla="*/ 5817651 w 7467600"/>
              <a:gd name="connsiteY892" fmla="*/ 3023919 h 6858000"/>
              <a:gd name="connsiteX893" fmla="*/ 5729634 w 7467600"/>
              <a:gd name="connsiteY893" fmla="*/ 3051849 h 6858000"/>
              <a:gd name="connsiteX894" fmla="*/ 5611018 w 7467600"/>
              <a:gd name="connsiteY894" fmla="*/ 2316769 h 6858000"/>
              <a:gd name="connsiteX895" fmla="*/ 5687608 w 7467600"/>
              <a:gd name="connsiteY895" fmla="*/ 2039972 h 6858000"/>
              <a:gd name="connsiteX896" fmla="*/ 5657554 w 7467600"/>
              <a:gd name="connsiteY896" fmla="*/ 1576445 h 6858000"/>
              <a:gd name="connsiteX897" fmla="*/ 5150475 w 7467600"/>
              <a:gd name="connsiteY897" fmla="*/ 1274012 h 6858000"/>
              <a:gd name="connsiteX898" fmla="*/ 5349142 w 7467600"/>
              <a:gd name="connsiteY898" fmla="*/ 2204405 h 6858000"/>
              <a:gd name="connsiteX899" fmla="*/ 5262214 w 7467600"/>
              <a:gd name="connsiteY899" fmla="*/ 2233836 h 6858000"/>
              <a:gd name="connsiteX900" fmla="*/ 4981539 w 7467600"/>
              <a:gd name="connsiteY900" fmla="*/ 1542201 h 6858000"/>
              <a:gd name="connsiteX901" fmla="*/ 4958461 w 7467600"/>
              <a:gd name="connsiteY901" fmla="*/ 1136957 h 6858000"/>
              <a:gd name="connsiteX902" fmla="*/ 4655015 w 7467600"/>
              <a:gd name="connsiteY902" fmla="*/ 891426 h 6858000"/>
              <a:gd name="connsiteX903" fmla="*/ 4348002 w 7467600"/>
              <a:gd name="connsiteY903" fmla="*/ 2205895 h 6858000"/>
              <a:gd name="connsiteX904" fmla="*/ 4262250 w 7467600"/>
              <a:gd name="connsiteY904" fmla="*/ 2219972 h 6858000"/>
              <a:gd name="connsiteX905" fmla="*/ 4550611 w 7467600"/>
              <a:gd name="connsiteY905" fmla="*/ 817540 h 6858000"/>
              <a:gd name="connsiteX906" fmla="*/ 4564418 w 7467600"/>
              <a:gd name="connsiteY906" fmla="*/ 808293 h 6858000"/>
              <a:gd name="connsiteX907" fmla="*/ 4266388 w 7467600"/>
              <a:gd name="connsiteY907" fmla="*/ 500083 h 6858000"/>
              <a:gd name="connsiteX908" fmla="*/ 4032842 w 7467600"/>
              <a:gd name="connsiteY908" fmla="*/ 211809 h 6858000"/>
              <a:gd name="connsiteX909" fmla="*/ 3882765 w 7467600"/>
              <a:gd name="connsiteY909" fmla="*/ 0 h 6858000"/>
              <a:gd name="connsiteX910" fmla="*/ 3721337 w 7467600"/>
              <a:gd name="connsiteY910" fmla="*/ 0 h 6858000"/>
              <a:gd name="connsiteX911" fmla="*/ 3797544 w 7467600"/>
              <a:gd name="connsiteY911" fmla="*/ 0 h 6858000"/>
              <a:gd name="connsiteX912" fmla="*/ 3775734 w 7467600"/>
              <a:gd name="connsiteY912" fmla="*/ 95131 h 6858000"/>
              <a:gd name="connsiteX913" fmla="*/ 3724807 w 7467600"/>
              <a:gd name="connsiteY913" fmla="*/ 272257 h 6858000"/>
              <a:gd name="connsiteX914" fmla="*/ 3726844 w 7467600"/>
              <a:gd name="connsiteY914" fmla="*/ 282988 h 6858000"/>
              <a:gd name="connsiteX915" fmla="*/ 3742664 w 7467600"/>
              <a:gd name="connsiteY915" fmla="*/ 279918 h 6858000"/>
              <a:gd name="connsiteX916" fmla="*/ 4103910 w 7467600"/>
              <a:gd name="connsiteY916" fmla="*/ 1161917 h 6858000"/>
              <a:gd name="connsiteX917" fmla="*/ 4020269 w 7467600"/>
              <a:gd name="connsiteY917" fmla="*/ 1200406 h 6858000"/>
              <a:gd name="connsiteX918" fmla="*/ 3674882 w 7467600"/>
              <a:gd name="connsiteY918" fmla="*/ 488524 h 6858000"/>
              <a:gd name="connsiteX919" fmla="*/ 3132682 w 7467600"/>
              <a:gd name="connsiteY919" fmla="*/ 1072284 h 6858000"/>
              <a:gd name="connsiteX920" fmla="*/ 2716346 w 7467600"/>
              <a:gd name="connsiteY920" fmla="*/ 1276376 h 6858000"/>
              <a:gd name="connsiteX921" fmla="*/ 2716772 w 7467600"/>
              <a:gd name="connsiteY921" fmla="*/ 1255462 h 6858000"/>
              <a:gd name="connsiteX922" fmla="*/ 3471096 w 7467600"/>
              <a:gd name="connsiteY922" fmla="*/ 437072 h 6858000"/>
              <a:gd name="connsiteX923" fmla="*/ 3639057 w 7467600"/>
              <a:gd name="connsiteY923" fmla="*/ 286334 h 6858000"/>
              <a:gd name="connsiteX924" fmla="*/ 3640309 w 7467600"/>
              <a:gd name="connsiteY924" fmla="*/ 284664 h 6858000"/>
              <a:gd name="connsiteX925" fmla="*/ 3646022 w 7467600"/>
              <a:gd name="connsiteY925" fmla="*/ 276711 h 6858000"/>
              <a:gd name="connsiteX926" fmla="*/ 3707943 w 7467600"/>
              <a:gd name="connsiteY926" fmla="*/ 65958 h 6858000"/>
              <a:gd name="connsiteX927" fmla="*/ 3721337 w 7467600"/>
              <a:gd name="connsiteY927" fmla="*/ 0 h 6858000"/>
              <a:gd name="connsiteX928" fmla="*/ 2867960 w 7467600"/>
              <a:gd name="connsiteY928" fmla="*/ 0 h 6858000"/>
              <a:gd name="connsiteX929" fmla="*/ 2926351 w 7467600"/>
              <a:gd name="connsiteY929" fmla="*/ 0 h 6858000"/>
              <a:gd name="connsiteX930" fmla="*/ 2902823 w 7467600"/>
              <a:gd name="connsiteY930" fmla="*/ 262929 h 6858000"/>
              <a:gd name="connsiteX931" fmla="*/ 2940663 w 7467600"/>
              <a:gd name="connsiteY931" fmla="*/ 140884 h 6858000"/>
              <a:gd name="connsiteX932" fmla="*/ 2947039 w 7467600"/>
              <a:gd name="connsiteY932" fmla="*/ 122524 h 6858000"/>
              <a:gd name="connsiteX933" fmla="*/ 2984316 w 7467600"/>
              <a:gd name="connsiteY933" fmla="*/ 0 h 6858000"/>
              <a:gd name="connsiteX934" fmla="*/ 3016114 w 7467600"/>
              <a:gd name="connsiteY934" fmla="*/ 0 h 6858000"/>
              <a:gd name="connsiteX935" fmla="*/ 2979949 w 7467600"/>
              <a:gd name="connsiteY935" fmla="*/ 119274 h 6858000"/>
              <a:gd name="connsiteX936" fmla="*/ 3023879 w 7467600"/>
              <a:gd name="connsiteY936" fmla="*/ 0 h 6858000"/>
              <a:gd name="connsiteX937" fmla="*/ 3105400 w 7467600"/>
              <a:gd name="connsiteY937" fmla="*/ 0 h 6858000"/>
              <a:gd name="connsiteX938" fmla="*/ 3094669 w 7467600"/>
              <a:gd name="connsiteY938" fmla="*/ 30308 h 6858000"/>
              <a:gd name="connsiteX939" fmla="*/ 2901945 w 7467600"/>
              <a:gd name="connsiteY939" fmla="*/ 466538 h 6858000"/>
              <a:gd name="connsiteX940" fmla="*/ 2815209 w 7467600"/>
              <a:gd name="connsiteY940" fmla="*/ 497361 h 6858000"/>
              <a:gd name="connsiteX941" fmla="*/ 2844845 w 7467600"/>
              <a:gd name="connsiteY941" fmla="*/ 127638 h 6858000"/>
              <a:gd name="connsiteX942" fmla="*/ 2867960 w 7467600"/>
              <a:gd name="connsiteY942" fmla="*/ 0 h 6858000"/>
              <a:gd name="connsiteX943" fmla="*/ 1057230 w 7467600"/>
              <a:gd name="connsiteY943" fmla="*/ 0 h 6858000"/>
              <a:gd name="connsiteX944" fmla="*/ 1111003 w 7467600"/>
              <a:gd name="connsiteY944" fmla="*/ 0 h 6858000"/>
              <a:gd name="connsiteX945" fmla="*/ 1125553 w 7467600"/>
              <a:gd name="connsiteY945" fmla="*/ 52588 h 6858000"/>
              <a:gd name="connsiteX946" fmla="*/ 1304276 w 7467600"/>
              <a:gd name="connsiteY946" fmla="*/ 476275 h 6858000"/>
              <a:gd name="connsiteX947" fmla="*/ 1492066 w 7467600"/>
              <a:gd name="connsiteY947" fmla="*/ 886333 h 6858000"/>
              <a:gd name="connsiteX948" fmla="*/ 1423698 w 7467600"/>
              <a:gd name="connsiteY948" fmla="*/ 710817 h 6858000"/>
              <a:gd name="connsiteX949" fmla="*/ 1357609 w 7467600"/>
              <a:gd name="connsiteY949" fmla="*/ 532892 h 6858000"/>
              <a:gd name="connsiteX950" fmla="*/ 1309550 w 7467600"/>
              <a:gd name="connsiteY950" fmla="*/ 374031 h 6858000"/>
              <a:gd name="connsiteX951" fmla="*/ 1193673 w 7467600"/>
              <a:gd name="connsiteY951" fmla="*/ 49533 h 6858000"/>
              <a:gd name="connsiteX952" fmla="*/ 1164391 w 7467600"/>
              <a:gd name="connsiteY952" fmla="*/ 0 h 6858000"/>
              <a:gd name="connsiteX953" fmla="*/ 1200666 w 7467600"/>
              <a:gd name="connsiteY953" fmla="*/ 0 h 6858000"/>
              <a:gd name="connsiteX954" fmla="*/ 1223408 w 7467600"/>
              <a:gd name="connsiteY954" fmla="*/ 38996 h 6858000"/>
              <a:gd name="connsiteX955" fmla="*/ 1339635 w 7467600"/>
              <a:gd name="connsiteY955" fmla="*/ 365517 h 6858000"/>
              <a:gd name="connsiteX956" fmla="*/ 1387469 w 7467600"/>
              <a:gd name="connsiteY956" fmla="*/ 523079 h 6858000"/>
              <a:gd name="connsiteX957" fmla="*/ 1452685 w 7467600"/>
              <a:gd name="connsiteY957" fmla="*/ 699806 h 6858000"/>
              <a:gd name="connsiteX958" fmla="*/ 1492092 w 7467600"/>
              <a:gd name="connsiteY958" fmla="*/ 800424 h 6858000"/>
              <a:gd name="connsiteX959" fmla="*/ 1455302 w 7467600"/>
              <a:gd name="connsiteY959" fmla="*/ 632913 h 6858000"/>
              <a:gd name="connsiteX960" fmla="*/ 1222336 w 7467600"/>
              <a:gd name="connsiteY960" fmla="*/ 9480 h 6858000"/>
              <a:gd name="connsiteX961" fmla="*/ 1214634 w 7467600"/>
              <a:gd name="connsiteY961" fmla="*/ 0 h 6858000"/>
              <a:gd name="connsiteX962" fmla="*/ 1289827 w 7467600"/>
              <a:gd name="connsiteY962" fmla="*/ 0 h 6858000"/>
              <a:gd name="connsiteX963" fmla="*/ 1321076 w 7467600"/>
              <a:gd name="connsiteY963" fmla="*/ 59722 h 6858000"/>
              <a:gd name="connsiteX964" fmla="*/ 1512579 w 7467600"/>
              <a:gd name="connsiteY964" fmla="*/ 626441 h 6858000"/>
              <a:gd name="connsiteX965" fmla="*/ 1506076 w 7467600"/>
              <a:gd name="connsiteY965" fmla="*/ 1089289 h 6858000"/>
              <a:gd name="connsiteX966" fmla="*/ 1486346 w 7467600"/>
              <a:gd name="connsiteY966" fmla="*/ 1079919 h 6858000"/>
              <a:gd name="connsiteX967" fmla="*/ 1070511 w 7467600"/>
              <a:gd name="connsiteY967" fmla="*/ 48609 h 6858000"/>
              <a:gd name="connsiteX968" fmla="*/ 1057230 w 7467600"/>
              <a:gd name="connsiteY968" fmla="*/ 0 h 6858000"/>
              <a:gd name="connsiteX969" fmla="*/ 43151 w 7467600"/>
              <a:gd name="connsiteY969" fmla="*/ 0 h 6858000"/>
              <a:gd name="connsiteX970" fmla="*/ 95283 w 7467600"/>
              <a:gd name="connsiteY970" fmla="*/ 0 h 6858000"/>
              <a:gd name="connsiteX971" fmla="*/ 300708 w 7467600"/>
              <a:gd name="connsiteY971" fmla="*/ 154571 h 6858000"/>
              <a:gd name="connsiteX972" fmla="*/ 530414 w 7467600"/>
              <a:gd name="connsiteY972" fmla="*/ 354673 h 6858000"/>
              <a:gd name="connsiteX973" fmla="*/ 333785 w 7467600"/>
              <a:gd name="connsiteY973" fmla="*/ 161564 h 6858000"/>
              <a:gd name="connsiteX974" fmla="*/ 147005 w 7467600"/>
              <a:gd name="connsiteY974" fmla="*/ 0 h 6858000"/>
              <a:gd name="connsiteX975" fmla="*/ 272509 w 7467600"/>
              <a:gd name="connsiteY975" fmla="*/ 0 h 6858000"/>
              <a:gd name="connsiteX976" fmla="*/ 326276 w 7467600"/>
              <a:gd name="connsiteY976" fmla="*/ 45847 h 6858000"/>
              <a:gd name="connsiteX977" fmla="*/ 823759 w 7467600"/>
              <a:gd name="connsiteY977" fmla="*/ 574145 h 6858000"/>
              <a:gd name="connsiteX978" fmla="*/ 811254 w 7467600"/>
              <a:gd name="connsiteY978" fmla="*/ 665546 h 6858000"/>
              <a:gd name="connsiteX979" fmla="*/ 154042 w 7467600"/>
              <a:gd name="connsiteY979" fmla="*/ 261522 h 6858000"/>
              <a:gd name="connsiteX980" fmla="*/ 13550 w 7467600"/>
              <a:gd name="connsiteY980" fmla="*/ 158423 h 6858000"/>
              <a:gd name="connsiteX981" fmla="*/ 0 w 7467600"/>
              <a:gd name="connsiteY981" fmla="*/ 146618 h 6858000"/>
              <a:gd name="connsiteX982" fmla="*/ 0 w 7467600"/>
              <a:gd name="connsiteY982" fmla="*/ 59161 h 6858000"/>
              <a:gd name="connsiteX983" fmla="*/ 45427 w 7467600"/>
              <a:gd name="connsiteY983" fmla="*/ 101078 h 6858000"/>
              <a:gd name="connsiteX984" fmla="*/ 630103 w 7467600"/>
              <a:gd name="connsiteY984" fmla="*/ 485885 h 6858000"/>
              <a:gd name="connsiteX985" fmla="*/ 532040 w 7467600"/>
              <a:gd name="connsiteY985" fmla="*/ 399359 h 6858000"/>
              <a:gd name="connsiteX986" fmla="*/ 517618 w 7467600"/>
              <a:gd name="connsiteY986" fmla="*/ 385726 h 6858000"/>
              <a:gd name="connsiteX987" fmla="*/ 285074 w 7467600"/>
              <a:gd name="connsiteY987" fmla="*/ 182755 h 6858000"/>
              <a:gd name="connsiteX988" fmla="*/ 43151 w 7467600"/>
              <a:gd name="connsiteY98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312201 w 7467600"/>
              <a:gd name="connsiteY131" fmla="*/ 5128278 h 6858000"/>
              <a:gd name="connsiteX132" fmla="*/ 1903353 w 7467600"/>
              <a:gd name="connsiteY132" fmla="*/ 5044827 h 6858000"/>
              <a:gd name="connsiteX133" fmla="*/ 1936931 w 7467600"/>
              <a:gd name="connsiteY133" fmla="*/ 5093954 h 6858000"/>
              <a:gd name="connsiteX134" fmla="*/ 2195868 w 7467600"/>
              <a:gd name="connsiteY134" fmla="*/ 5396574 h 6858000"/>
              <a:gd name="connsiteX135" fmla="*/ 2088852 w 7467600"/>
              <a:gd name="connsiteY135" fmla="*/ 5166123 h 6858000"/>
              <a:gd name="connsiteX136" fmla="*/ 1958241 w 7467600"/>
              <a:gd name="connsiteY136" fmla="*/ 5067955 h 6858000"/>
              <a:gd name="connsiteX137" fmla="*/ 1903353 w 7467600"/>
              <a:gd name="connsiteY137" fmla="*/ 5044827 h 6858000"/>
              <a:gd name="connsiteX138" fmla="*/ 1979378 w 7467600"/>
              <a:gd name="connsiteY138" fmla="*/ 4769504 h 6858000"/>
              <a:gd name="connsiteX139" fmla="*/ 2882120 w 7467600"/>
              <a:gd name="connsiteY139" fmla="*/ 5064547 h 6858000"/>
              <a:gd name="connsiteX140" fmla="*/ 2793103 w 7467600"/>
              <a:gd name="connsiteY140" fmla="*/ 5039699 h 6858000"/>
              <a:gd name="connsiteX141" fmla="*/ 2770041 w 7467600"/>
              <a:gd name="connsiteY141" fmla="*/ 5033634 h 6858000"/>
              <a:gd name="connsiteX142" fmla="*/ 1979378 w 7467600"/>
              <a:gd name="connsiteY142" fmla="*/ 4769504 h 6858000"/>
              <a:gd name="connsiteX143" fmla="*/ 1927410 w 7467600"/>
              <a:gd name="connsiteY143" fmla="*/ 4716164 h 6858000"/>
              <a:gd name="connsiteX144" fmla="*/ 1959587 w 7467600"/>
              <a:gd name="connsiteY144" fmla="*/ 4728849 h 6858000"/>
              <a:gd name="connsiteX145" fmla="*/ 2777707 w 7467600"/>
              <a:gd name="connsiteY145" fmla="*/ 5003991 h 6858000"/>
              <a:gd name="connsiteX146" fmla="*/ 2800768 w 7467600"/>
              <a:gd name="connsiteY146" fmla="*/ 5010056 h 6858000"/>
              <a:gd name="connsiteX147" fmla="*/ 2879408 w 7467600"/>
              <a:gd name="connsiteY147" fmla="*/ 5031590 h 6858000"/>
              <a:gd name="connsiteX148" fmla="*/ 2862295 w 7467600"/>
              <a:gd name="connsiteY148" fmla="*/ 5022958 h 6858000"/>
              <a:gd name="connsiteX149" fmla="*/ 2813343 w 7467600"/>
              <a:gd name="connsiteY149" fmla="*/ 4998369 h 6858000"/>
              <a:gd name="connsiteX150" fmla="*/ 2646245 w 7467600"/>
              <a:gd name="connsiteY150" fmla="*/ 4930999 h 6858000"/>
              <a:gd name="connsiteX151" fmla="*/ 1999243 w 7467600"/>
              <a:gd name="connsiteY151" fmla="*/ 4730524 h 6858000"/>
              <a:gd name="connsiteX152" fmla="*/ 1979527 w 7467600"/>
              <a:gd name="connsiteY152" fmla="*/ 4726651 h 6858000"/>
              <a:gd name="connsiteX153" fmla="*/ 1927410 w 7467600"/>
              <a:gd name="connsiteY153" fmla="*/ 4716164 h 6858000"/>
              <a:gd name="connsiteX154" fmla="*/ 1997014 w 7467600"/>
              <a:gd name="connsiteY154" fmla="*/ 4698007 h 6858000"/>
              <a:gd name="connsiteX155" fmla="*/ 2005458 w 7467600"/>
              <a:gd name="connsiteY155" fmla="*/ 4699540 h 6858000"/>
              <a:gd name="connsiteX156" fmla="*/ 2657186 w 7467600"/>
              <a:gd name="connsiteY156" fmla="*/ 4901687 h 6858000"/>
              <a:gd name="connsiteX157" fmla="*/ 2826662 w 7467600"/>
              <a:gd name="connsiteY157" fmla="*/ 4970362 h 6858000"/>
              <a:gd name="connsiteX158" fmla="*/ 2876100 w 7467600"/>
              <a:gd name="connsiteY158" fmla="*/ 4995397 h 6858000"/>
              <a:gd name="connsiteX159" fmla="*/ 3042600 w 7467600"/>
              <a:gd name="connsiteY159" fmla="*/ 5059532 h 6858000"/>
              <a:gd name="connsiteX160" fmla="*/ 1997014 w 7467600"/>
              <a:gd name="connsiteY160" fmla="*/ 4698007 h 6858000"/>
              <a:gd name="connsiteX161" fmla="*/ 2305292 w 7467600"/>
              <a:gd name="connsiteY161" fmla="*/ 4219492 h 6858000"/>
              <a:gd name="connsiteX162" fmla="*/ 3360922 w 7467600"/>
              <a:gd name="connsiteY162" fmla="*/ 4529373 h 6858000"/>
              <a:gd name="connsiteX163" fmla="*/ 3492420 w 7467600"/>
              <a:gd name="connsiteY163" fmla="*/ 4510145 h 6858000"/>
              <a:gd name="connsiteX164" fmla="*/ 3364086 w 7467600"/>
              <a:gd name="connsiteY164" fmla="*/ 4480340 h 6858000"/>
              <a:gd name="connsiteX165" fmla="*/ 3225818 w 7467600"/>
              <a:gd name="connsiteY165" fmla="*/ 4411822 h 6858000"/>
              <a:gd name="connsiteX166" fmla="*/ 3129696 w 7467600"/>
              <a:gd name="connsiteY166" fmla="*/ 4360704 h 6858000"/>
              <a:gd name="connsiteX167" fmla="*/ 2814545 w 7467600"/>
              <a:gd name="connsiteY167" fmla="*/ 4282955 h 6858000"/>
              <a:gd name="connsiteX168" fmla="*/ 2305292 w 7467600"/>
              <a:gd name="connsiteY168" fmla="*/ 4219492 h 6858000"/>
              <a:gd name="connsiteX169" fmla="*/ 2626982 w 7467600"/>
              <a:gd name="connsiteY169" fmla="*/ 4206450 h 6858000"/>
              <a:gd name="connsiteX170" fmla="*/ 2490617 w 7467600"/>
              <a:gd name="connsiteY170" fmla="*/ 4206951 h 6858000"/>
              <a:gd name="connsiteX171" fmla="*/ 2819869 w 7467600"/>
              <a:gd name="connsiteY171" fmla="*/ 4252936 h 6858000"/>
              <a:gd name="connsiteX172" fmla="*/ 3143018 w 7467600"/>
              <a:gd name="connsiteY172" fmla="*/ 4332698 h 6858000"/>
              <a:gd name="connsiteX173" fmla="*/ 3241520 w 7467600"/>
              <a:gd name="connsiteY173" fmla="*/ 4385112 h 6858000"/>
              <a:gd name="connsiteX174" fmla="*/ 3374575 w 7467600"/>
              <a:gd name="connsiteY174" fmla="*/ 4451517 h 6858000"/>
              <a:gd name="connsiteX175" fmla="*/ 3505221 w 7467600"/>
              <a:gd name="connsiteY175" fmla="*/ 4480757 h 6858000"/>
              <a:gd name="connsiteX176" fmla="*/ 2626982 w 7467600"/>
              <a:gd name="connsiteY176" fmla="*/ 4206450 h 6858000"/>
              <a:gd name="connsiteX177" fmla="*/ 1310106 w 7467600"/>
              <a:gd name="connsiteY177" fmla="*/ 3943217 h 6858000"/>
              <a:gd name="connsiteX178" fmla="*/ 854994 w 7467600"/>
              <a:gd name="connsiteY178" fmla="*/ 4399136 h 6858000"/>
              <a:gd name="connsiteX179" fmla="*/ 742462 w 7467600"/>
              <a:gd name="connsiteY179" fmla="*/ 4594648 h 6858000"/>
              <a:gd name="connsiteX180" fmla="*/ 820602 w 7467600"/>
              <a:gd name="connsiteY180" fmla="*/ 4485915 h 6858000"/>
              <a:gd name="connsiteX181" fmla="*/ 878295 w 7467600"/>
              <a:gd name="connsiteY181" fmla="*/ 4403594 h 6858000"/>
              <a:gd name="connsiteX182" fmla="*/ 1240607 w 7467600"/>
              <a:gd name="connsiteY182" fmla="*/ 4010401 h 6858000"/>
              <a:gd name="connsiteX183" fmla="*/ 1310106 w 7467600"/>
              <a:gd name="connsiteY183" fmla="*/ 3943217 h 6858000"/>
              <a:gd name="connsiteX184" fmla="*/ 1423113 w 7467600"/>
              <a:gd name="connsiteY184" fmla="*/ 3874565 h 6858000"/>
              <a:gd name="connsiteX185" fmla="*/ 1260565 w 7467600"/>
              <a:gd name="connsiteY185" fmla="*/ 4031982 h 6858000"/>
              <a:gd name="connsiteX186" fmla="*/ 901900 w 7467600"/>
              <a:gd name="connsiteY186" fmla="*/ 4421236 h 6858000"/>
              <a:gd name="connsiteX187" fmla="*/ 845044 w 7467600"/>
              <a:gd name="connsiteY187" fmla="*/ 4502436 h 6858000"/>
              <a:gd name="connsiteX188" fmla="*/ 685926 w 7467600"/>
              <a:gd name="connsiteY188" fmla="*/ 4703069 h 6858000"/>
              <a:gd name="connsiteX189" fmla="*/ 684248 w 7467600"/>
              <a:gd name="connsiteY189" fmla="*/ 4706721 h 6858000"/>
              <a:gd name="connsiteX190" fmla="*/ 1423113 w 7467600"/>
              <a:gd name="connsiteY190" fmla="*/ 3874565 h 6858000"/>
              <a:gd name="connsiteX191" fmla="*/ 3316479 w 7467600"/>
              <a:gd name="connsiteY191" fmla="*/ 3872136 h 6858000"/>
              <a:gd name="connsiteX192" fmla="*/ 3546806 w 7467600"/>
              <a:gd name="connsiteY192" fmla="*/ 4356139 h 6858000"/>
              <a:gd name="connsiteX193" fmla="*/ 3364433 w 7467600"/>
              <a:gd name="connsiteY193" fmla="*/ 3953121 h 6858000"/>
              <a:gd name="connsiteX194" fmla="*/ 3316479 w 7467600"/>
              <a:gd name="connsiteY194" fmla="*/ 3872136 h 6858000"/>
              <a:gd name="connsiteX195" fmla="*/ 3291335 w 7467600"/>
              <a:gd name="connsiteY195" fmla="*/ 3767420 h 6858000"/>
              <a:gd name="connsiteX196" fmla="*/ 3390805 w 7467600"/>
              <a:gd name="connsiteY196" fmla="*/ 3937163 h 6858000"/>
              <a:gd name="connsiteX197" fmla="*/ 3579062 w 7467600"/>
              <a:gd name="connsiteY197" fmla="*/ 4359040 h 6858000"/>
              <a:gd name="connsiteX198" fmla="*/ 3467355 w 7467600"/>
              <a:gd name="connsiteY198" fmla="*/ 3988130 h 6858000"/>
              <a:gd name="connsiteX199" fmla="*/ 3310753 w 7467600"/>
              <a:gd name="connsiteY199" fmla="*/ 3787140 h 6858000"/>
              <a:gd name="connsiteX200" fmla="*/ 3291335 w 7467600"/>
              <a:gd name="connsiteY200" fmla="*/ 3767420 h 6858000"/>
              <a:gd name="connsiteX201" fmla="*/ 1635889 w 7467600"/>
              <a:gd name="connsiteY201" fmla="*/ 3709494 h 6858000"/>
              <a:gd name="connsiteX202" fmla="*/ 1634800 w 7467600"/>
              <a:gd name="connsiteY202" fmla="*/ 3731111 h 6858000"/>
              <a:gd name="connsiteX203" fmla="*/ 1635889 w 7467600"/>
              <a:gd name="connsiteY203" fmla="*/ 3709494 h 6858000"/>
              <a:gd name="connsiteX204" fmla="*/ 1510397 w 7467600"/>
              <a:gd name="connsiteY204" fmla="*/ 3684705 h 6858000"/>
              <a:gd name="connsiteX205" fmla="*/ 1146550 w 7467600"/>
              <a:gd name="connsiteY205" fmla="*/ 3802012 h 6858000"/>
              <a:gd name="connsiteX206" fmla="*/ 698834 w 7467600"/>
              <a:gd name="connsiteY206" fmla="*/ 3952272 h 6858000"/>
              <a:gd name="connsiteX207" fmla="*/ 34256 w 7467600"/>
              <a:gd name="connsiteY207" fmla="*/ 4347603 h 6858000"/>
              <a:gd name="connsiteX208" fmla="*/ 527241 w 7467600"/>
              <a:gd name="connsiteY208" fmla="*/ 4065078 h 6858000"/>
              <a:gd name="connsiteX209" fmla="*/ 1510397 w 7467600"/>
              <a:gd name="connsiteY209" fmla="*/ 3684705 h 6858000"/>
              <a:gd name="connsiteX210" fmla="*/ 1313114 w 7467600"/>
              <a:gd name="connsiteY210" fmla="*/ 3655216 h 6858000"/>
              <a:gd name="connsiteX211" fmla="*/ 1109304 w 7467600"/>
              <a:gd name="connsiteY211" fmla="*/ 3669030 h 6858000"/>
              <a:gd name="connsiteX212" fmla="*/ 8129 w 7467600"/>
              <a:gd name="connsiteY212" fmla="*/ 4330519 h 6858000"/>
              <a:gd name="connsiteX213" fmla="*/ 687572 w 7467600"/>
              <a:gd name="connsiteY213" fmla="*/ 3925629 h 6858000"/>
              <a:gd name="connsiteX214" fmla="*/ 1138365 w 7467600"/>
              <a:gd name="connsiteY214" fmla="*/ 3774515 h 6858000"/>
              <a:gd name="connsiteX215" fmla="*/ 1505579 w 7467600"/>
              <a:gd name="connsiteY215" fmla="*/ 3655526 h 6858000"/>
              <a:gd name="connsiteX216" fmla="*/ 1313114 w 7467600"/>
              <a:gd name="connsiteY216" fmla="*/ 3655216 h 6858000"/>
              <a:gd name="connsiteX217" fmla="*/ 3655073 w 7467600"/>
              <a:gd name="connsiteY217" fmla="*/ 3650884 h 6858000"/>
              <a:gd name="connsiteX218" fmla="*/ 3989938 w 7467600"/>
              <a:gd name="connsiteY218" fmla="*/ 3991685 h 6858000"/>
              <a:gd name="connsiteX219" fmla="*/ 4393907 w 7467600"/>
              <a:gd name="connsiteY219" fmla="*/ 4261258 h 6858000"/>
              <a:gd name="connsiteX220" fmla="*/ 4648051 w 7467600"/>
              <a:gd name="connsiteY220" fmla="*/ 4374051 h 6858000"/>
              <a:gd name="connsiteX221" fmla="*/ 4383389 w 7467600"/>
              <a:gd name="connsiteY221" fmla="*/ 4184369 h 6858000"/>
              <a:gd name="connsiteX222" fmla="*/ 4165508 w 7467600"/>
              <a:gd name="connsiteY222" fmla="*/ 4035196 h 6858000"/>
              <a:gd name="connsiteX223" fmla="*/ 4068162 w 7467600"/>
              <a:gd name="connsiteY223" fmla="*/ 3953394 h 6858000"/>
              <a:gd name="connsiteX224" fmla="*/ 3981416 w 7467600"/>
              <a:gd name="connsiteY224" fmla="*/ 3880482 h 6858000"/>
              <a:gd name="connsiteX225" fmla="*/ 3800147 w 7467600"/>
              <a:gd name="connsiteY225" fmla="*/ 3749872 h 6858000"/>
              <a:gd name="connsiteX226" fmla="*/ 3655073 w 7467600"/>
              <a:gd name="connsiteY226" fmla="*/ 3650884 h 6858000"/>
              <a:gd name="connsiteX227" fmla="*/ 3670252 w 7467600"/>
              <a:gd name="connsiteY227" fmla="*/ 3622798 h 6858000"/>
              <a:gd name="connsiteX228" fmla="*/ 3817258 w 7467600"/>
              <a:gd name="connsiteY228" fmla="*/ 3723577 h 6858000"/>
              <a:gd name="connsiteX229" fmla="*/ 4000461 w 7467600"/>
              <a:gd name="connsiteY229" fmla="*/ 3855966 h 6858000"/>
              <a:gd name="connsiteX230" fmla="*/ 4088180 w 7467600"/>
              <a:gd name="connsiteY230" fmla="*/ 3929774 h 6858000"/>
              <a:gd name="connsiteX231" fmla="*/ 4184555 w 7467600"/>
              <a:gd name="connsiteY231" fmla="*/ 4010683 h 6858000"/>
              <a:gd name="connsiteX232" fmla="*/ 4399563 w 7467600"/>
              <a:gd name="connsiteY232" fmla="*/ 4158106 h 6858000"/>
              <a:gd name="connsiteX233" fmla="*/ 4684469 w 7467600"/>
              <a:gd name="connsiteY233" fmla="*/ 4364680 h 6858000"/>
              <a:gd name="connsiteX234" fmla="*/ 4690271 w 7467600"/>
              <a:gd name="connsiteY234" fmla="*/ 4370034 h 6858000"/>
              <a:gd name="connsiteX235" fmla="*/ 4136093 w 7467600"/>
              <a:gd name="connsiteY235" fmla="*/ 3858466 h 6858000"/>
              <a:gd name="connsiteX236" fmla="*/ 3670252 w 7467600"/>
              <a:gd name="connsiteY236" fmla="*/ 3622798 h 6858000"/>
              <a:gd name="connsiteX237" fmla="*/ 4440129 w 7467600"/>
              <a:gd name="connsiteY237" fmla="*/ 3448571 h 6858000"/>
              <a:gd name="connsiteX238" fmla="*/ 4856525 w 7467600"/>
              <a:gd name="connsiteY238" fmla="*/ 3915351 h 6858000"/>
              <a:gd name="connsiteX239" fmla="*/ 5059055 w 7467600"/>
              <a:gd name="connsiteY239" fmla="*/ 4108918 h 6858000"/>
              <a:gd name="connsiteX240" fmla="*/ 5290070 w 7467600"/>
              <a:gd name="connsiteY240" fmla="*/ 4263619 h 6858000"/>
              <a:gd name="connsiteX241" fmla="*/ 4834991 w 7467600"/>
              <a:gd name="connsiteY241" fmla="*/ 3830985 h 6858000"/>
              <a:gd name="connsiteX242" fmla="*/ 4440129 w 7467600"/>
              <a:gd name="connsiteY242" fmla="*/ 3448571 h 6858000"/>
              <a:gd name="connsiteX243" fmla="*/ 4441737 w 7467600"/>
              <a:gd name="connsiteY243" fmla="*/ 3399734 h 6858000"/>
              <a:gd name="connsiteX244" fmla="*/ 4431236 w 7467600"/>
              <a:gd name="connsiteY244" fmla="*/ 3400954 h 6858000"/>
              <a:gd name="connsiteX245" fmla="*/ 4557150 w 7467600"/>
              <a:gd name="connsiteY245" fmla="*/ 3510023 h 6858000"/>
              <a:gd name="connsiteX246" fmla="*/ 4856936 w 7467600"/>
              <a:gd name="connsiteY246" fmla="*/ 3809146 h 6858000"/>
              <a:gd name="connsiteX247" fmla="*/ 5111996 w 7467600"/>
              <a:gd name="connsiteY247" fmla="*/ 4065759 h 6858000"/>
              <a:gd name="connsiteX248" fmla="*/ 5388878 w 7467600"/>
              <a:gd name="connsiteY248" fmla="*/ 4300185 h 6858000"/>
              <a:gd name="connsiteX249" fmla="*/ 5425556 w 7467600"/>
              <a:gd name="connsiteY249" fmla="*/ 4308967 h 6858000"/>
              <a:gd name="connsiteX250" fmla="*/ 4943646 w 7467600"/>
              <a:gd name="connsiteY250" fmla="*/ 3822916 h 6858000"/>
              <a:gd name="connsiteX251" fmla="*/ 4594837 w 7467600"/>
              <a:gd name="connsiteY251" fmla="*/ 3532274 h 6858000"/>
              <a:gd name="connsiteX252" fmla="*/ 4441737 w 7467600"/>
              <a:gd name="connsiteY252" fmla="*/ 3399734 h 6858000"/>
              <a:gd name="connsiteX253" fmla="*/ 5425834 w 7467600"/>
              <a:gd name="connsiteY253" fmla="*/ 3162785 h 6858000"/>
              <a:gd name="connsiteX254" fmla="*/ 5401644 w 7467600"/>
              <a:gd name="connsiteY254" fmla="*/ 3617847 h 6858000"/>
              <a:gd name="connsiteX255" fmla="*/ 5467256 w 7467600"/>
              <a:gd name="connsiteY255" fmla="*/ 4175494 h 6858000"/>
              <a:gd name="connsiteX256" fmla="*/ 5448069 w 7467600"/>
              <a:gd name="connsiteY256" fmla="*/ 3567554 h 6858000"/>
              <a:gd name="connsiteX257" fmla="*/ 5425834 w 7467600"/>
              <a:gd name="connsiteY257" fmla="*/ 3162785 h 6858000"/>
              <a:gd name="connsiteX258" fmla="*/ 1318687 w 7467600"/>
              <a:gd name="connsiteY258" fmla="*/ 3113840 h 6858000"/>
              <a:gd name="connsiteX259" fmla="*/ 1066793 w 7467600"/>
              <a:gd name="connsiteY259" fmla="*/ 3212171 h 6858000"/>
              <a:gd name="connsiteX260" fmla="*/ 993319 w 7467600"/>
              <a:gd name="connsiteY260" fmla="*/ 3247648 h 6858000"/>
              <a:gd name="connsiteX261" fmla="*/ 853081 w 7467600"/>
              <a:gd name="connsiteY261" fmla="*/ 3312410 h 6858000"/>
              <a:gd name="connsiteX262" fmla="*/ 805957 w 7467600"/>
              <a:gd name="connsiteY262" fmla="*/ 3330443 h 6858000"/>
              <a:gd name="connsiteX263" fmla="*/ 1318687 w 7467600"/>
              <a:gd name="connsiteY263" fmla="*/ 3113840 h 6858000"/>
              <a:gd name="connsiteX264" fmla="*/ 5453702 w 7467600"/>
              <a:gd name="connsiteY264" fmla="*/ 3090882 h 6858000"/>
              <a:gd name="connsiteX265" fmla="*/ 5480135 w 7467600"/>
              <a:gd name="connsiteY265" fmla="*/ 3565802 h 6858000"/>
              <a:gd name="connsiteX266" fmla="*/ 5499023 w 7467600"/>
              <a:gd name="connsiteY266" fmla="*/ 4166310 h 6858000"/>
              <a:gd name="connsiteX267" fmla="*/ 5547022 w 7467600"/>
              <a:gd name="connsiteY267" fmla="*/ 3607838 h 6858000"/>
              <a:gd name="connsiteX268" fmla="*/ 5515964 w 7467600"/>
              <a:gd name="connsiteY268" fmla="*/ 3378541 h 6858000"/>
              <a:gd name="connsiteX269" fmla="*/ 5453702 w 7467600"/>
              <a:gd name="connsiteY269" fmla="*/ 3090882 h 6858000"/>
              <a:gd name="connsiteX270" fmla="*/ 1238695 w 7467600"/>
              <a:gd name="connsiteY270" fmla="*/ 3076820 h 6858000"/>
              <a:gd name="connsiteX271" fmla="*/ 716371 w 7467600"/>
              <a:gd name="connsiteY271" fmla="*/ 3293249 h 6858000"/>
              <a:gd name="connsiteX272" fmla="*/ 579522 w 7467600"/>
              <a:gd name="connsiteY272" fmla="*/ 3371759 h 6858000"/>
              <a:gd name="connsiteX273" fmla="*/ 600288 w 7467600"/>
              <a:gd name="connsiteY273" fmla="*/ 3365555 h 6858000"/>
              <a:gd name="connsiteX274" fmla="*/ 840692 w 7467600"/>
              <a:gd name="connsiteY274" fmla="*/ 3284921 h 6858000"/>
              <a:gd name="connsiteX275" fmla="*/ 979248 w 7467600"/>
              <a:gd name="connsiteY275" fmla="*/ 3221003 h 6858000"/>
              <a:gd name="connsiteX276" fmla="*/ 1053282 w 7467600"/>
              <a:gd name="connsiteY276" fmla="*/ 3185247 h 6858000"/>
              <a:gd name="connsiteX277" fmla="*/ 1320603 w 7467600"/>
              <a:gd name="connsiteY277" fmla="*/ 3081281 h 6858000"/>
              <a:gd name="connsiteX278" fmla="*/ 1238695 w 7467600"/>
              <a:gd name="connsiteY278" fmla="*/ 3076820 h 6858000"/>
              <a:gd name="connsiteX279" fmla="*/ 5425627 w 7467600"/>
              <a:gd name="connsiteY279" fmla="*/ 2954192 h 6858000"/>
              <a:gd name="connsiteX280" fmla="*/ 5470770 w 7467600"/>
              <a:gd name="connsiteY280" fmla="*/ 3005435 h 6858000"/>
              <a:gd name="connsiteX281" fmla="*/ 5519779 w 7467600"/>
              <a:gd name="connsiteY281" fmla="*/ 4359223 h 6858000"/>
              <a:gd name="connsiteX282" fmla="*/ 5520293 w 7467600"/>
              <a:gd name="connsiteY282" fmla="*/ 4360602 h 6858000"/>
              <a:gd name="connsiteX283" fmla="*/ 5767221 w 7467600"/>
              <a:gd name="connsiteY283" fmla="*/ 4665564 h 6858000"/>
              <a:gd name="connsiteX284" fmla="*/ 6937169 w 7467600"/>
              <a:gd name="connsiteY284" fmla="*/ 4815941 h 6858000"/>
              <a:gd name="connsiteX285" fmla="*/ 6953922 w 7467600"/>
              <a:gd name="connsiteY285" fmla="*/ 4890068 h 6858000"/>
              <a:gd name="connsiteX286" fmla="*/ 6071359 w 7467600"/>
              <a:gd name="connsiteY286" fmla="*/ 4770770 h 6858000"/>
              <a:gd name="connsiteX287" fmla="*/ 6038839 w 7467600"/>
              <a:gd name="connsiteY287" fmla="*/ 4764474 h 6858000"/>
              <a:gd name="connsiteX288" fmla="*/ 6038706 w 7467600"/>
              <a:gd name="connsiteY288" fmla="*/ 4763847 h 6858000"/>
              <a:gd name="connsiteX289" fmla="*/ 6037784 w 7467600"/>
              <a:gd name="connsiteY289" fmla="*/ 4764270 h 6858000"/>
              <a:gd name="connsiteX290" fmla="*/ 6038839 w 7467600"/>
              <a:gd name="connsiteY290" fmla="*/ 4764474 h 6858000"/>
              <a:gd name="connsiteX291" fmla="*/ 6040338 w 7467600"/>
              <a:gd name="connsiteY291" fmla="*/ 4771418 h 6858000"/>
              <a:gd name="connsiteX292" fmla="*/ 6024488 w 7467600"/>
              <a:gd name="connsiteY292" fmla="*/ 4809903 h 6858000"/>
              <a:gd name="connsiteX293" fmla="*/ 5599771 w 7467600"/>
              <a:gd name="connsiteY293" fmla="*/ 5509652 h 6858000"/>
              <a:gd name="connsiteX294" fmla="*/ 5548843 w 7467600"/>
              <a:gd name="connsiteY294" fmla="*/ 5563845 h 6858000"/>
              <a:gd name="connsiteX295" fmla="*/ 5940952 w 7467600"/>
              <a:gd name="connsiteY295" fmla="*/ 6250028 h 6858000"/>
              <a:gd name="connsiteX296" fmla="*/ 6043441 w 7467600"/>
              <a:gd name="connsiteY296" fmla="*/ 6665847 h 6858000"/>
              <a:gd name="connsiteX297" fmla="*/ 6093432 w 7467600"/>
              <a:gd name="connsiteY297" fmla="*/ 6858000 h 6858000"/>
              <a:gd name="connsiteX298" fmla="*/ 6034344 w 7467600"/>
              <a:gd name="connsiteY298" fmla="*/ 6858000 h 6858000"/>
              <a:gd name="connsiteX299" fmla="*/ 6026679 w 7467600"/>
              <a:gd name="connsiteY299" fmla="*/ 6836959 h 6858000"/>
              <a:gd name="connsiteX300" fmla="*/ 5800441 w 7467600"/>
              <a:gd name="connsiteY300" fmla="*/ 6335286 h 6858000"/>
              <a:gd name="connsiteX301" fmla="*/ 5526562 w 7467600"/>
              <a:gd name="connsiteY301" fmla="*/ 5705388 h 6858000"/>
              <a:gd name="connsiteX302" fmla="*/ 5519640 w 7467600"/>
              <a:gd name="connsiteY302" fmla="*/ 5683774 h 6858000"/>
              <a:gd name="connsiteX303" fmla="*/ 5844559 w 7467600"/>
              <a:gd name="connsiteY303" fmla="*/ 6553349 h 6858000"/>
              <a:gd name="connsiteX304" fmla="*/ 5975994 w 7467600"/>
              <a:gd name="connsiteY304" fmla="*/ 6858000 h 6858000"/>
              <a:gd name="connsiteX305" fmla="*/ 5898547 w 7467600"/>
              <a:gd name="connsiteY305" fmla="*/ 6858000 h 6858000"/>
              <a:gd name="connsiteX306" fmla="*/ 5682041 w 7467600"/>
              <a:gd name="connsiteY306" fmla="*/ 6355860 h 6858000"/>
              <a:gd name="connsiteX307" fmla="*/ 5461758 w 7467600"/>
              <a:gd name="connsiteY307" fmla="*/ 5820220 h 6858000"/>
              <a:gd name="connsiteX308" fmla="*/ 5237282 w 7467600"/>
              <a:gd name="connsiteY308" fmla="*/ 6579086 h 6858000"/>
              <a:gd name="connsiteX309" fmla="*/ 5115009 w 7467600"/>
              <a:gd name="connsiteY309" fmla="*/ 6858000 h 6858000"/>
              <a:gd name="connsiteX310" fmla="*/ 5028074 w 7467600"/>
              <a:gd name="connsiteY310" fmla="*/ 6858000 h 6858000"/>
              <a:gd name="connsiteX311" fmla="*/ 5079508 w 7467600"/>
              <a:gd name="connsiteY311" fmla="*/ 6749074 h 6858000"/>
              <a:gd name="connsiteX312" fmla="*/ 5371846 w 7467600"/>
              <a:gd name="connsiteY312" fmla="*/ 5924413 h 6858000"/>
              <a:gd name="connsiteX313" fmla="*/ 5270512 w 7467600"/>
              <a:gd name="connsiteY313" fmla="*/ 6138975 h 6858000"/>
              <a:gd name="connsiteX314" fmla="*/ 5062409 w 7467600"/>
              <a:gd name="connsiteY314" fmla="*/ 6653544 h 6858000"/>
              <a:gd name="connsiteX315" fmla="*/ 5036628 w 7467600"/>
              <a:gd name="connsiteY315" fmla="*/ 6754247 h 6858000"/>
              <a:gd name="connsiteX316" fmla="*/ 5009112 w 7467600"/>
              <a:gd name="connsiteY316" fmla="*/ 6858000 h 6858000"/>
              <a:gd name="connsiteX317" fmla="*/ 4976679 w 7467600"/>
              <a:gd name="connsiteY317" fmla="*/ 6858000 h 6858000"/>
              <a:gd name="connsiteX318" fmla="*/ 5006537 w 7467600"/>
              <a:gd name="connsiteY318" fmla="*/ 6747068 h 6858000"/>
              <a:gd name="connsiteX319" fmla="*/ 5032723 w 7467600"/>
              <a:gd name="connsiteY319" fmla="*/ 6644957 h 6858000"/>
              <a:gd name="connsiteX320" fmla="*/ 5242949 w 7467600"/>
              <a:gd name="connsiteY320" fmla="*/ 6125175 h 6858000"/>
              <a:gd name="connsiteX321" fmla="*/ 5286321 w 7467600"/>
              <a:gd name="connsiteY321" fmla="*/ 6033555 h 6858000"/>
              <a:gd name="connsiteX322" fmla="*/ 5008210 w 7467600"/>
              <a:gd name="connsiteY322" fmla="*/ 6649194 h 6858000"/>
              <a:gd name="connsiteX323" fmla="*/ 4986321 w 7467600"/>
              <a:gd name="connsiteY323" fmla="*/ 6765687 h 6858000"/>
              <a:gd name="connsiteX324" fmla="*/ 4973474 w 7467600"/>
              <a:gd name="connsiteY324" fmla="*/ 6858000 h 6858000"/>
              <a:gd name="connsiteX325" fmla="*/ 4907178 w 7467600"/>
              <a:gd name="connsiteY325" fmla="*/ 6858000 h 6858000"/>
              <a:gd name="connsiteX326" fmla="*/ 4910810 w 7467600"/>
              <a:gd name="connsiteY326" fmla="*/ 6829660 h 6858000"/>
              <a:gd name="connsiteX327" fmla="*/ 4987461 w 7467600"/>
              <a:gd name="connsiteY327" fmla="*/ 6432994 h 6858000"/>
              <a:gd name="connsiteX328" fmla="*/ 5179262 w 7467600"/>
              <a:gd name="connsiteY328" fmla="*/ 6035044 h 6858000"/>
              <a:gd name="connsiteX329" fmla="*/ 4689678 w 7467600"/>
              <a:gd name="connsiteY329" fmla="*/ 6440241 h 6858000"/>
              <a:gd name="connsiteX330" fmla="*/ 4477543 w 7467600"/>
              <a:gd name="connsiteY330" fmla="*/ 6674836 h 6858000"/>
              <a:gd name="connsiteX331" fmla="*/ 4329957 w 7467600"/>
              <a:gd name="connsiteY331" fmla="*/ 6858000 h 6858000"/>
              <a:gd name="connsiteX332" fmla="*/ 4218595 w 7467600"/>
              <a:gd name="connsiteY332" fmla="*/ 6858000 h 6858000"/>
              <a:gd name="connsiteX333" fmla="*/ 4368888 w 7467600"/>
              <a:gd name="connsiteY333" fmla="*/ 6668412 h 6858000"/>
              <a:gd name="connsiteX334" fmla="*/ 4563091 w 7467600"/>
              <a:gd name="connsiteY334" fmla="*/ 6442508 h 6858000"/>
              <a:gd name="connsiteX335" fmla="*/ 5387324 w 7467600"/>
              <a:gd name="connsiteY335" fmla="*/ 5705830 h 6858000"/>
              <a:gd name="connsiteX336" fmla="*/ 5073620 w 7467600"/>
              <a:gd name="connsiteY336" fmla="*/ 5955437 h 6858000"/>
              <a:gd name="connsiteX337" fmla="*/ 4689789 w 7467600"/>
              <a:gd name="connsiteY337" fmla="*/ 6268382 h 6858000"/>
              <a:gd name="connsiteX338" fmla="*/ 4418722 w 7467600"/>
              <a:gd name="connsiteY338" fmla="*/ 6570886 h 6858000"/>
              <a:gd name="connsiteX339" fmla="*/ 4214944 w 7467600"/>
              <a:gd name="connsiteY339" fmla="*/ 6858000 h 6858000"/>
              <a:gd name="connsiteX340" fmla="*/ 4177898 w 7467600"/>
              <a:gd name="connsiteY340" fmla="*/ 6858000 h 6858000"/>
              <a:gd name="connsiteX341" fmla="*/ 4391597 w 7467600"/>
              <a:gd name="connsiteY341" fmla="*/ 6556370 h 6858000"/>
              <a:gd name="connsiteX342" fmla="*/ 4668889 w 7467600"/>
              <a:gd name="connsiteY342" fmla="*/ 6246399 h 6858000"/>
              <a:gd name="connsiteX343" fmla="*/ 5055427 w 7467600"/>
              <a:gd name="connsiteY343" fmla="*/ 5931476 h 6858000"/>
              <a:gd name="connsiteX344" fmla="*/ 5371814 w 7467600"/>
              <a:gd name="connsiteY344" fmla="*/ 5678975 h 6858000"/>
              <a:gd name="connsiteX345" fmla="*/ 4987918 w 7467600"/>
              <a:gd name="connsiteY345" fmla="*/ 5838701 h 6858000"/>
              <a:gd name="connsiteX346" fmla="*/ 4317146 w 7467600"/>
              <a:gd name="connsiteY346" fmla="*/ 6587716 h 6858000"/>
              <a:gd name="connsiteX347" fmla="*/ 4171627 w 7467600"/>
              <a:gd name="connsiteY347" fmla="*/ 6858000 h 6858000"/>
              <a:gd name="connsiteX348" fmla="*/ 4081585 w 7467600"/>
              <a:gd name="connsiteY348" fmla="*/ 6858000 h 6858000"/>
              <a:gd name="connsiteX349" fmla="*/ 4238603 w 7467600"/>
              <a:gd name="connsiteY349" fmla="*/ 6559341 h 6858000"/>
              <a:gd name="connsiteX350" fmla="*/ 4778333 w 7467600"/>
              <a:gd name="connsiteY350" fmla="*/ 5873626 h 6858000"/>
              <a:gd name="connsiteX351" fmla="*/ 5414185 w 7467600"/>
              <a:gd name="connsiteY351" fmla="*/ 5573882 h 6858000"/>
              <a:gd name="connsiteX352" fmla="*/ 5959648 w 7467600"/>
              <a:gd name="connsiteY352" fmla="*/ 4760797 h 6858000"/>
              <a:gd name="connsiteX353" fmla="*/ 5355019 w 7467600"/>
              <a:gd name="connsiteY353" fmla="*/ 4734672 h 6858000"/>
              <a:gd name="connsiteX354" fmla="*/ 5083565 w 7467600"/>
              <a:gd name="connsiteY354" fmla="*/ 5179121 h 6858000"/>
              <a:gd name="connsiteX355" fmla="*/ 4713577 w 7467600"/>
              <a:gd name="connsiteY355" fmla="*/ 5616803 h 6858000"/>
              <a:gd name="connsiteX356" fmla="*/ 3989559 w 7467600"/>
              <a:gd name="connsiteY356" fmla="*/ 6145945 h 6858000"/>
              <a:gd name="connsiteX357" fmla="*/ 3939824 w 7467600"/>
              <a:gd name="connsiteY357" fmla="*/ 6066900 h 6858000"/>
              <a:gd name="connsiteX358" fmla="*/ 4584537 w 7467600"/>
              <a:gd name="connsiteY358" fmla="*/ 5324826 h 6858000"/>
              <a:gd name="connsiteX359" fmla="*/ 5037105 w 7467600"/>
              <a:gd name="connsiteY359" fmla="*/ 5088765 h 6858000"/>
              <a:gd name="connsiteX360" fmla="*/ 5039930 w 7467600"/>
              <a:gd name="connsiteY360" fmla="*/ 5089585 h 6858000"/>
              <a:gd name="connsiteX361" fmla="*/ 5263764 w 7467600"/>
              <a:gd name="connsiteY361" fmla="*/ 4735525 h 6858000"/>
              <a:gd name="connsiteX362" fmla="*/ 4086300 w 7467600"/>
              <a:gd name="connsiteY362" fmla="*/ 4884599 h 6858000"/>
              <a:gd name="connsiteX363" fmla="*/ 4085485 w 7467600"/>
              <a:gd name="connsiteY363" fmla="*/ 4899070 h 6858000"/>
              <a:gd name="connsiteX364" fmla="*/ 3871915 w 7467600"/>
              <a:gd name="connsiteY364" fmla="*/ 5253645 h 6858000"/>
              <a:gd name="connsiteX365" fmla="*/ 3799374 w 7467600"/>
              <a:gd name="connsiteY365" fmla="*/ 5466127 h 6858000"/>
              <a:gd name="connsiteX366" fmla="*/ 3498850 w 7467600"/>
              <a:gd name="connsiteY366" fmla="*/ 6661888 h 6858000"/>
              <a:gd name="connsiteX367" fmla="*/ 3399216 w 7467600"/>
              <a:gd name="connsiteY367" fmla="*/ 6858000 h 6858000"/>
              <a:gd name="connsiteX368" fmla="*/ 3303688 w 7467600"/>
              <a:gd name="connsiteY368" fmla="*/ 6858000 h 6858000"/>
              <a:gd name="connsiteX369" fmla="*/ 3391774 w 7467600"/>
              <a:gd name="connsiteY369" fmla="*/ 6697181 h 6858000"/>
              <a:gd name="connsiteX370" fmla="*/ 3735540 w 7467600"/>
              <a:gd name="connsiteY370" fmla="*/ 5546923 h 6858000"/>
              <a:gd name="connsiteX371" fmla="*/ 3729438 w 7467600"/>
              <a:gd name="connsiteY371" fmla="*/ 5569058 h 6858000"/>
              <a:gd name="connsiteX372" fmla="*/ 3707782 w 7467600"/>
              <a:gd name="connsiteY372" fmla="*/ 5644908 h 6858000"/>
              <a:gd name="connsiteX373" fmla="*/ 3583827 w 7467600"/>
              <a:gd name="connsiteY373" fmla="*/ 6039215 h 6858000"/>
              <a:gd name="connsiteX374" fmla="*/ 3547861 w 7467600"/>
              <a:gd name="connsiteY374" fmla="*/ 6129609 h 6858000"/>
              <a:gd name="connsiteX375" fmla="*/ 3490905 w 7467600"/>
              <a:gd name="connsiteY375" fmla="*/ 6277660 h 6858000"/>
              <a:gd name="connsiteX376" fmla="*/ 3455859 w 7467600"/>
              <a:gd name="connsiteY376" fmla="*/ 6391301 h 6858000"/>
              <a:gd name="connsiteX377" fmla="*/ 3429112 w 7467600"/>
              <a:gd name="connsiteY377" fmla="*/ 6479469 h 6858000"/>
              <a:gd name="connsiteX378" fmla="*/ 3304862 w 7467600"/>
              <a:gd name="connsiteY378" fmla="*/ 6796476 h 6858000"/>
              <a:gd name="connsiteX379" fmla="*/ 3276071 w 7467600"/>
              <a:gd name="connsiteY379" fmla="*/ 6858000 h 6858000"/>
              <a:gd name="connsiteX380" fmla="*/ 3240805 w 7467600"/>
              <a:gd name="connsiteY380" fmla="*/ 6858000 h 6858000"/>
              <a:gd name="connsiteX381" fmla="*/ 3275917 w 7467600"/>
              <a:gd name="connsiteY381" fmla="*/ 6783192 h 6858000"/>
              <a:gd name="connsiteX382" fmla="*/ 3399358 w 7467600"/>
              <a:gd name="connsiteY382" fmla="*/ 6469011 h 6858000"/>
              <a:gd name="connsiteX383" fmla="*/ 3425650 w 7467600"/>
              <a:gd name="connsiteY383" fmla="*/ 6381333 h 6858000"/>
              <a:gd name="connsiteX384" fmla="*/ 3460661 w 7467600"/>
              <a:gd name="connsiteY384" fmla="*/ 6266763 h 6858000"/>
              <a:gd name="connsiteX385" fmla="*/ 3518021 w 7467600"/>
              <a:gd name="connsiteY385" fmla="*/ 6117298 h 6858000"/>
              <a:gd name="connsiteX386" fmla="*/ 3554035 w 7467600"/>
              <a:gd name="connsiteY386" fmla="*/ 6027832 h 6858000"/>
              <a:gd name="connsiteX387" fmla="*/ 3677174 w 7467600"/>
              <a:gd name="connsiteY387" fmla="*/ 5636351 h 6858000"/>
              <a:gd name="connsiteX388" fmla="*/ 3698819 w 7467600"/>
              <a:gd name="connsiteY388" fmla="*/ 5560503 h 6858000"/>
              <a:gd name="connsiteX389" fmla="*/ 3702094 w 7467600"/>
              <a:gd name="connsiteY389" fmla="*/ 5549194 h 6858000"/>
              <a:gd name="connsiteX390" fmla="*/ 3398355 w 7467600"/>
              <a:gd name="connsiteY390" fmla="*/ 6094603 h 6858000"/>
              <a:gd name="connsiteX391" fmla="*/ 3193941 w 7467600"/>
              <a:gd name="connsiteY391" fmla="*/ 6798775 h 6858000"/>
              <a:gd name="connsiteX392" fmla="*/ 3184140 w 7467600"/>
              <a:gd name="connsiteY392" fmla="*/ 6858000 h 6858000"/>
              <a:gd name="connsiteX393" fmla="*/ 3099978 w 7467600"/>
              <a:gd name="connsiteY393" fmla="*/ 6858000 h 6858000"/>
              <a:gd name="connsiteX394" fmla="*/ 3101556 w 7467600"/>
              <a:gd name="connsiteY394" fmla="*/ 6843337 h 6858000"/>
              <a:gd name="connsiteX395" fmla="*/ 3370162 w 7467600"/>
              <a:gd name="connsiteY395" fmla="*/ 5785550 h 6858000"/>
              <a:gd name="connsiteX396" fmla="*/ 3746477 w 7467600"/>
              <a:gd name="connsiteY396" fmla="*/ 5377889 h 6858000"/>
              <a:gd name="connsiteX397" fmla="*/ 3863399 w 7467600"/>
              <a:gd name="connsiteY397" fmla="*/ 5087257 h 6858000"/>
              <a:gd name="connsiteX398" fmla="*/ 3968712 w 7467600"/>
              <a:gd name="connsiteY398" fmla="*/ 4913989 h 6858000"/>
              <a:gd name="connsiteX399" fmla="*/ 2792390 w 7467600"/>
              <a:gd name="connsiteY399" fmla="*/ 5382974 h 6858000"/>
              <a:gd name="connsiteX400" fmla="*/ 2714982 w 7467600"/>
              <a:gd name="connsiteY400" fmla="*/ 5427051 h 6858000"/>
              <a:gd name="connsiteX401" fmla="*/ 2813361 w 7467600"/>
              <a:gd name="connsiteY401" fmla="*/ 6023912 h 6858000"/>
              <a:gd name="connsiteX402" fmla="*/ 2688430 w 7467600"/>
              <a:gd name="connsiteY402" fmla="*/ 6801564 h 6858000"/>
              <a:gd name="connsiteX403" fmla="*/ 2629626 w 7467600"/>
              <a:gd name="connsiteY403" fmla="*/ 6763394 h 6858000"/>
              <a:gd name="connsiteX404" fmla="*/ 2565328 w 7467600"/>
              <a:gd name="connsiteY404" fmla="*/ 5516399 h 6858000"/>
              <a:gd name="connsiteX405" fmla="*/ 1922999 w 7467600"/>
              <a:gd name="connsiteY405" fmla="*/ 5980343 h 6858000"/>
              <a:gd name="connsiteX406" fmla="*/ 1950261 w 7467600"/>
              <a:gd name="connsiteY406" fmla="*/ 6405858 h 6858000"/>
              <a:gd name="connsiteX407" fmla="*/ 2365554 w 7467600"/>
              <a:gd name="connsiteY407" fmla="*/ 6759107 h 6858000"/>
              <a:gd name="connsiteX408" fmla="*/ 2424142 w 7467600"/>
              <a:gd name="connsiteY408" fmla="*/ 6858000 h 6858000"/>
              <a:gd name="connsiteX409" fmla="*/ 2395994 w 7467600"/>
              <a:gd name="connsiteY409" fmla="*/ 6858000 h 6858000"/>
              <a:gd name="connsiteX410" fmla="*/ 2392863 w 7467600"/>
              <a:gd name="connsiteY410" fmla="*/ 6852964 h 6858000"/>
              <a:gd name="connsiteX411" fmla="*/ 2017589 w 7467600"/>
              <a:gd name="connsiteY411" fmla="*/ 6493982 h 6858000"/>
              <a:gd name="connsiteX412" fmla="*/ 2147336 w 7467600"/>
              <a:gd name="connsiteY412" fmla="*/ 6594052 h 6858000"/>
              <a:gd name="connsiteX413" fmla="*/ 2207047 w 7467600"/>
              <a:gd name="connsiteY413" fmla="*/ 6654540 h 6858000"/>
              <a:gd name="connsiteX414" fmla="*/ 2299106 w 7467600"/>
              <a:gd name="connsiteY414" fmla="*/ 6778931 h 6858000"/>
              <a:gd name="connsiteX415" fmla="*/ 2314430 w 7467600"/>
              <a:gd name="connsiteY415" fmla="*/ 6801144 h 6858000"/>
              <a:gd name="connsiteX416" fmla="*/ 2352406 w 7467600"/>
              <a:gd name="connsiteY416" fmla="*/ 6858000 h 6858000"/>
              <a:gd name="connsiteX417" fmla="*/ 2314492 w 7467600"/>
              <a:gd name="connsiteY417" fmla="*/ 6858000 h 6858000"/>
              <a:gd name="connsiteX418" fmla="*/ 2288095 w 7467600"/>
              <a:gd name="connsiteY418" fmla="*/ 6818030 h 6858000"/>
              <a:gd name="connsiteX419" fmla="*/ 2272768 w 7467600"/>
              <a:gd name="connsiteY419" fmla="*/ 6795822 h 6858000"/>
              <a:gd name="connsiteX420" fmla="*/ 2182715 w 7467600"/>
              <a:gd name="connsiteY420" fmla="*/ 6675071 h 6858000"/>
              <a:gd name="connsiteX421" fmla="*/ 2032061 w 7467600"/>
              <a:gd name="connsiteY421" fmla="*/ 6541380 h 6858000"/>
              <a:gd name="connsiteX422" fmla="*/ 2257220 w 7467600"/>
              <a:gd name="connsiteY422" fmla="*/ 6826257 h 6858000"/>
              <a:gd name="connsiteX423" fmla="*/ 2281324 w 7467600"/>
              <a:gd name="connsiteY423" fmla="*/ 6858000 h 6858000"/>
              <a:gd name="connsiteX424" fmla="*/ 2242860 w 7467600"/>
              <a:gd name="connsiteY424" fmla="*/ 6858000 h 6858000"/>
              <a:gd name="connsiteX425" fmla="*/ 2232818 w 7467600"/>
              <a:gd name="connsiteY425" fmla="*/ 6844926 h 6858000"/>
              <a:gd name="connsiteX426" fmla="*/ 1990172 w 7467600"/>
              <a:gd name="connsiteY426" fmla="*/ 6542121 h 6858000"/>
              <a:gd name="connsiteX427" fmla="*/ 2124090 w 7467600"/>
              <a:gd name="connsiteY427" fmla="*/ 6761017 h 6858000"/>
              <a:gd name="connsiteX428" fmla="*/ 2200380 w 7467600"/>
              <a:gd name="connsiteY428" fmla="*/ 6858000 h 6858000"/>
              <a:gd name="connsiteX429" fmla="*/ 2147507 w 7467600"/>
              <a:gd name="connsiteY429" fmla="*/ 6858000 h 6858000"/>
              <a:gd name="connsiteX430" fmla="*/ 2070668 w 7467600"/>
              <a:gd name="connsiteY430" fmla="*/ 6761520 h 6858000"/>
              <a:gd name="connsiteX431" fmla="*/ 1975142 w 7467600"/>
              <a:gd name="connsiteY431" fmla="*/ 6585570 h 6858000"/>
              <a:gd name="connsiteX432" fmla="*/ 2050035 w 7467600"/>
              <a:gd name="connsiteY432" fmla="*/ 6813345 h 6858000"/>
              <a:gd name="connsiteX433" fmla="*/ 2063025 w 7467600"/>
              <a:gd name="connsiteY433" fmla="*/ 6858000 h 6858000"/>
              <a:gd name="connsiteX434" fmla="*/ 2021675 w 7467600"/>
              <a:gd name="connsiteY434" fmla="*/ 6858000 h 6858000"/>
              <a:gd name="connsiteX435" fmla="*/ 2019308 w 7467600"/>
              <a:gd name="connsiteY435" fmla="*/ 6847118 h 6858000"/>
              <a:gd name="connsiteX436" fmla="*/ 1938835 w 7467600"/>
              <a:gd name="connsiteY436" fmla="*/ 6551160 h 6858000"/>
              <a:gd name="connsiteX437" fmla="*/ 1953230 w 7467600"/>
              <a:gd name="connsiteY437" fmla="*/ 6759699 h 6858000"/>
              <a:gd name="connsiteX438" fmla="*/ 1956763 w 7467600"/>
              <a:gd name="connsiteY438" fmla="*/ 6778191 h 6858000"/>
              <a:gd name="connsiteX439" fmla="*/ 1967925 w 7467600"/>
              <a:gd name="connsiteY439" fmla="*/ 6858000 h 6858000"/>
              <a:gd name="connsiteX440" fmla="*/ 1936622 w 7467600"/>
              <a:gd name="connsiteY440" fmla="*/ 6858000 h 6858000"/>
              <a:gd name="connsiteX441" fmla="*/ 1926261 w 7467600"/>
              <a:gd name="connsiteY441" fmla="*/ 6784064 h 6858000"/>
              <a:gd name="connsiteX442" fmla="*/ 1922724 w 7467600"/>
              <a:gd name="connsiteY442" fmla="*/ 6765577 h 6858000"/>
              <a:gd name="connsiteX443" fmla="*/ 1904650 w 7467600"/>
              <a:gd name="connsiteY443" fmla="*/ 6639616 h 6858000"/>
              <a:gd name="connsiteX444" fmla="*/ 1885273 w 7467600"/>
              <a:gd name="connsiteY444" fmla="*/ 6858000 h 6858000"/>
              <a:gd name="connsiteX445" fmla="*/ 1854363 w 7467600"/>
              <a:gd name="connsiteY445" fmla="*/ 6858000 h 6858000"/>
              <a:gd name="connsiteX446" fmla="*/ 1880391 w 7467600"/>
              <a:gd name="connsiteY446" fmla="*/ 6603796 h 6858000"/>
              <a:gd name="connsiteX447" fmla="*/ 1818273 w 7467600"/>
              <a:gd name="connsiteY447" fmla="*/ 6715729 h 6858000"/>
              <a:gd name="connsiteX448" fmla="*/ 1794691 w 7467600"/>
              <a:gd name="connsiteY448" fmla="*/ 6843239 h 6858000"/>
              <a:gd name="connsiteX449" fmla="*/ 1794914 w 7467600"/>
              <a:gd name="connsiteY449" fmla="*/ 6858000 h 6858000"/>
              <a:gd name="connsiteX450" fmla="*/ 1746128 w 7467600"/>
              <a:gd name="connsiteY450" fmla="*/ 6858000 h 6858000"/>
              <a:gd name="connsiteX451" fmla="*/ 1753934 w 7467600"/>
              <a:gd name="connsiteY451" fmla="*/ 6724796 h 6858000"/>
              <a:gd name="connsiteX452" fmla="*/ 1792053 w 7467600"/>
              <a:gd name="connsiteY452" fmla="*/ 6572396 h 6858000"/>
              <a:gd name="connsiteX453" fmla="*/ 1862248 w 7467600"/>
              <a:gd name="connsiteY453" fmla="*/ 6266397 h 6858000"/>
              <a:gd name="connsiteX454" fmla="*/ 1862250 w 7467600"/>
              <a:gd name="connsiteY454" fmla="*/ 6033531 h 6858000"/>
              <a:gd name="connsiteX455" fmla="*/ 1211999 w 7467600"/>
              <a:gd name="connsiteY455" fmla="*/ 6683610 h 6858000"/>
              <a:gd name="connsiteX456" fmla="*/ 1213266 w 7467600"/>
              <a:gd name="connsiteY456" fmla="*/ 6691947 h 6858000"/>
              <a:gd name="connsiteX457" fmla="*/ 1203370 w 7467600"/>
              <a:gd name="connsiteY457" fmla="*/ 6850676 h 6858000"/>
              <a:gd name="connsiteX458" fmla="*/ 1203671 w 7467600"/>
              <a:gd name="connsiteY458" fmla="*/ 6858000 h 6858000"/>
              <a:gd name="connsiteX459" fmla="*/ 1143180 w 7467600"/>
              <a:gd name="connsiteY459" fmla="*/ 6858000 h 6858000"/>
              <a:gd name="connsiteX460" fmla="*/ 1142176 w 7467600"/>
              <a:gd name="connsiteY460" fmla="*/ 6766045 h 6858000"/>
              <a:gd name="connsiteX461" fmla="*/ 1067484 w 7467600"/>
              <a:gd name="connsiteY461" fmla="*/ 6858000 h 6858000"/>
              <a:gd name="connsiteX462" fmla="*/ 953928 w 7467600"/>
              <a:gd name="connsiteY462" fmla="*/ 6858000 h 6858000"/>
              <a:gd name="connsiteX463" fmla="*/ 959715 w 7467600"/>
              <a:gd name="connsiteY463" fmla="*/ 6850185 h 6858000"/>
              <a:gd name="connsiteX464" fmla="*/ 1483788 w 7467600"/>
              <a:gd name="connsiteY464" fmla="*/ 6259174 h 6858000"/>
              <a:gd name="connsiteX465" fmla="*/ 1100671 w 7467600"/>
              <a:gd name="connsiteY465" fmla="*/ 6252137 h 6858000"/>
              <a:gd name="connsiteX466" fmla="*/ 1090144 w 7467600"/>
              <a:gd name="connsiteY466" fmla="*/ 6256748 h 6858000"/>
              <a:gd name="connsiteX467" fmla="*/ 1095872 w 7467600"/>
              <a:gd name="connsiteY467" fmla="*/ 6271892 h 6858000"/>
              <a:gd name="connsiteX468" fmla="*/ 262785 w 7467600"/>
              <a:gd name="connsiteY468" fmla="*/ 6845450 h 6858000"/>
              <a:gd name="connsiteX469" fmla="*/ 209968 w 7467600"/>
              <a:gd name="connsiteY469" fmla="*/ 6770713 h 6858000"/>
              <a:gd name="connsiteX470" fmla="*/ 873460 w 7467600"/>
              <a:gd name="connsiteY470" fmla="*/ 6253768 h 6858000"/>
              <a:gd name="connsiteX471" fmla="*/ 192686 w 7467600"/>
              <a:gd name="connsiteY471" fmla="*/ 5849257 h 6858000"/>
              <a:gd name="connsiteX472" fmla="*/ 4696 w 7467600"/>
              <a:gd name="connsiteY472" fmla="*/ 5697668 h 6858000"/>
              <a:gd name="connsiteX473" fmla="*/ 0 w 7467600"/>
              <a:gd name="connsiteY473" fmla="*/ 5689984 h 6858000"/>
              <a:gd name="connsiteX474" fmla="*/ 0 w 7467600"/>
              <a:gd name="connsiteY474" fmla="*/ 5513472 h 6858000"/>
              <a:gd name="connsiteX475" fmla="*/ 174101 w 7467600"/>
              <a:gd name="connsiteY475" fmla="*/ 5620277 h 6858000"/>
              <a:gd name="connsiteX476" fmla="*/ 891800 w 7467600"/>
              <a:gd name="connsiteY476" fmla="*/ 6036935 h 6858000"/>
              <a:gd name="connsiteX477" fmla="*/ 1072219 w 7467600"/>
              <a:gd name="connsiteY477" fmla="*/ 6169443 h 6858000"/>
              <a:gd name="connsiteX478" fmla="*/ 1074117 w 7467600"/>
              <a:gd name="connsiteY478" fmla="*/ 6170301 h 6858000"/>
              <a:gd name="connsiteX479" fmla="*/ 1083114 w 7467600"/>
              <a:gd name="connsiteY479" fmla="*/ 6174131 h 6858000"/>
              <a:gd name="connsiteX480" fmla="*/ 1543010 w 7467600"/>
              <a:gd name="connsiteY480" fmla="*/ 6191140 h 6858000"/>
              <a:gd name="connsiteX481" fmla="*/ 1551080 w 7467600"/>
              <a:gd name="connsiteY481" fmla="*/ 6195006 h 6858000"/>
              <a:gd name="connsiteX482" fmla="*/ 2345443 w 7467600"/>
              <a:gd name="connsiteY482" fmla="*/ 5549882 h 6858000"/>
              <a:gd name="connsiteX483" fmla="*/ 1721499 w 7467600"/>
              <a:gd name="connsiteY483" fmla="*/ 5599969 h 6858000"/>
              <a:gd name="connsiteX484" fmla="*/ 767716 w 7467600"/>
              <a:gd name="connsiteY484" fmla="*/ 5472768 h 6858000"/>
              <a:gd name="connsiteX485" fmla="*/ 722147 w 7467600"/>
              <a:gd name="connsiteY485" fmla="*/ 5393091 h 6858000"/>
              <a:gd name="connsiteX486" fmla="*/ 1485552 w 7467600"/>
              <a:gd name="connsiteY486" fmla="*/ 5313202 h 6858000"/>
              <a:gd name="connsiteX487" fmla="*/ 2143004 w 7467600"/>
              <a:gd name="connsiteY487" fmla="*/ 5402420 h 6858000"/>
              <a:gd name="connsiteX488" fmla="*/ 1933391 w 7467600"/>
              <a:gd name="connsiteY488" fmla="*/ 5156971 h 6858000"/>
              <a:gd name="connsiteX489" fmla="*/ 1827118 w 7467600"/>
              <a:gd name="connsiteY489" fmla="*/ 4968410 h 6858000"/>
              <a:gd name="connsiteX490" fmla="*/ 1837349 w 7467600"/>
              <a:gd name="connsiteY490" fmla="*/ 4956357 h 6858000"/>
              <a:gd name="connsiteX491" fmla="*/ 2162835 w 7467600"/>
              <a:gd name="connsiteY491" fmla="*/ 5187853 h 6858000"/>
              <a:gd name="connsiteX492" fmla="*/ 2257167 w 7467600"/>
              <a:gd name="connsiteY492" fmla="*/ 5462123 h 6858000"/>
              <a:gd name="connsiteX493" fmla="*/ 2261598 w 7467600"/>
              <a:gd name="connsiteY493" fmla="*/ 5467998 h 6858000"/>
              <a:gd name="connsiteX494" fmla="*/ 2437177 w 7467600"/>
              <a:gd name="connsiteY494" fmla="*/ 5479608 h 6858000"/>
              <a:gd name="connsiteX495" fmla="*/ 2445247 w 7467600"/>
              <a:gd name="connsiteY495" fmla="*/ 5483476 h 6858000"/>
              <a:gd name="connsiteX496" fmla="*/ 2743626 w 7467600"/>
              <a:gd name="connsiteY496" fmla="*/ 5304819 h 6858000"/>
              <a:gd name="connsiteX497" fmla="*/ 3048102 w 7467600"/>
              <a:gd name="connsiteY497" fmla="*/ 5150595 h 6858000"/>
              <a:gd name="connsiteX498" fmla="*/ 1799414 w 7467600"/>
              <a:gd name="connsiteY498" fmla="*/ 4694732 h 6858000"/>
              <a:gd name="connsiteX499" fmla="*/ 1771735 w 7467600"/>
              <a:gd name="connsiteY499" fmla="*/ 4619929 h 6858000"/>
              <a:gd name="connsiteX500" fmla="*/ 3104273 w 7467600"/>
              <a:gd name="connsiteY500" fmla="*/ 5076159 h 6858000"/>
              <a:gd name="connsiteX501" fmla="*/ 3113245 w 7467600"/>
              <a:gd name="connsiteY501" fmla="*/ 5090705 h 6858000"/>
              <a:gd name="connsiteX502" fmla="*/ 3126294 w 7467600"/>
              <a:gd name="connsiteY502" fmla="*/ 5114400 h 6858000"/>
              <a:gd name="connsiteX503" fmla="*/ 3937433 w 7467600"/>
              <a:gd name="connsiteY503" fmla="*/ 4830473 h 6858000"/>
              <a:gd name="connsiteX504" fmla="*/ 3590475 w 7467600"/>
              <a:gd name="connsiteY504" fmla="*/ 4597974 h 6858000"/>
              <a:gd name="connsiteX505" fmla="*/ 3100264 w 7467600"/>
              <a:gd name="connsiteY505" fmla="*/ 4579845 h 6858000"/>
              <a:gd name="connsiteX506" fmla="*/ 2183576 w 7467600"/>
              <a:gd name="connsiteY506" fmla="*/ 4227150 h 6858000"/>
              <a:gd name="connsiteX507" fmla="*/ 2151029 w 7467600"/>
              <a:gd name="connsiteY507" fmla="*/ 4146947 h 6858000"/>
              <a:gd name="connsiteX508" fmla="*/ 3563434 w 7467600"/>
              <a:gd name="connsiteY508" fmla="*/ 4469115 h 6858000"/>
              <a:gd name="connsiteX509" fmla="*/ 3177952 w 7467600"/>
              <a:gd name="connsiteY509" fmla="*/ 3657386 h 6858000"/>
              <a:gd name="connsiteX510" fmla="*/ 3189263 w 7467600"/>
              <a:gd name="connsiteY510" fmla="*/ 3625726 h 6858000"/>
              <a:gd name="connsiteX511" fmla="*/ 3560912 w 7467600"/>
              <a:gd name="connsiteY511" fmla="*/ 4079863 h 6858000"/>
              <a:gd name="connsiteX512" fmla="*/ 3626636 w 7467600"/>
              <a:gd name="connsiteY512" fmla="*/ 4512230 h 6858000"/>
              <a:gd name="connsiteX513" fmla="*/ 3653088 w 7467600"/>
              <a:gd name="connsiteY513" fmla="*/ 4521417 h 6858000"/>
              <a:gd name="connsiteX514" fmla="*/ 3988128 w 7467600"/>
              <a:gd name="connsiteY514" fmla="*/ 4817267 h 6858000"/>
              <a:gd name="connsiteX515" fmla="*/ 4830582 w 7467600"/>
              <a:gd name="connsiteY515" fmla="*/ 4676000 h 6858000"/>
              <a:gd name="connsiteX516" fmla="*/ 4830100 w 7467600"/>
              <a:gd name="connsiteY516" fmla="*/ 4675554 h 6858000"/>
              <a:gd name="connsiteX517" fmla="*/ 4036318 w 7467600"/>
              <a:gd name="connsiteY517" fmla="*/ 4147013 h 6858000"/>
              <a:gd name="connsiteX518" fmla="*/ 3432098 w 7467600"/>
              <a:gd name="connsiteY518" fmla="*/ 3537312 h 6858000"/>
              <a:gd name="connsiteX519" fmla="*/ 3446761 w 7467600"/>
              <a:gd name="connsiteY519" fmla="*/ 3461278 h 6858000"/>
              <a:gd name="connsiteX520" fmla="*/ 4419733 w 7467600"/>
              <a:gd name="connsiteY520" fmla="*/ 3963555 h 6858000"/>
              <a:gd name="connsiteX521" fmla="*/ 4781371 w 7467600"/>
              <a:gd name="connsiteY521" fmla="*/ 4458604 h 6858000"/>
              <a:gd name="connsiteX522" fmla="*/ 4780440 w 7467600"/>
              <a:gd name="connsiteY522" fmla="*/ 4470290 h 6858000"/>
              <a:gd name="connsiteX523" fmla="*/ 4898954 w 7467600"/>
              <a:gd name="connsiteY523" fmla="*/ 4662092 h 6858000"/>
              <a:gd name="connsiteX524" fmla="*/ 4900699 w 7467600"/>
              <a:gd name="connsiteY524" fmla="*/ 4670867 h 6858000"/>
              <a:gd name="connsiteX525" fmla="*/ 5714511 w 7467600"/>
              <a:gd name="connsiteY525" fmla="*/ 4663483 h 6858000"/>
              <a:gd name="connsiteX526" fmla="*/ 5464793 w 7467600"/>
              <a:gd name="connsiteY526" fmla="*/ 4393556 h 6858000"/>
              <a:gd name="connsiteX527" fmla="*/ 5461897 w 7467600"/>
              <a:gd name="connsiteY527" fmla="*/ 4390879 h 6858000"/>
              <a:gd name="connsiteX528" fmla="*/ 4294126 w 7467600"/>
              <a:gd name="connsiteY528" fmla="*/ 3303048 h 6858000"/>
              <a:gd name="connsiteX529" fmla="*/ 4305321 w 7467600"/>
              <a:gd name="connsiteY529" fmla="*/ 3256953 h 6858000"/>
              <a:gd name="connsiteX530" fmla="*/ 4949299 w 7467600"/>
              <a:gd name="connsiteY530" fmla="*/ 3766336 h 6858000"/>
              <a:gd name="connsiteX531" fmla="*/ 5291452 w 7467600"/>
              <a:gd name="connsiteY531" fmla="*/ 4076801 h 6858000"/>
              <a:gd name="connsiteX532" fmla="*/ 5434998 w 7467600"/>
              <a:gd name="connsiteY532" fmla="*/ 4254100 h 6858000"/>
              <a:gd name="connsiteX533" fmla="*/ 5351015 w 7467600"/>
              <a:gd name="connsiteY533" fmla="*/ 3760989 h 6858000"/>
              <a:gd name="connsiteX534" fmla="*/ 5413780 w 7467600"/>
              <a:gd name="connsiteY534" fmla="*/ 2966265 h 6858000"/>
              <a:gd name="connsiteX535" fmla="*/ 5425627 w 7467600"/>
              <a:gd name="connsiteY535" fmla="*/ 2954192 h 6858000"/>
              <a:gd name="connsiteX536" fmla="*/ 6604735 w 7467600"/>
              <a:gd name="connsiteY536" fmla="*/ 2041381 h 6858000"/>
              <a:gd name="connsiteX537" fmla="*/ 7204487 w 7467600"/>
              <a:gd name="connsiteY537" fmla="*/ 2742112 h 6858000"/>
              <a:gd name="connsiteX538" fmla="*/ 7131592 w 7467600"/>
              <a:gd name="connsiteY538" fmla="*/ 2672096 h 6858000"/>
              <a:gd name="connsiteX539" fmla="*/ 6996344 w 7467600"/>
              <a:gd name="connsiteY539" fmla="*/ 2518310 h 6858000"/>
              <a:gd name="connsiteX540" fmla="*/ 6735495 w 7467600"/>
              <a:gd name="connsiteY540" fmla="*/ 2196890 h 6858000"/>
              <a:gd name="connsiteX541" fmla="*/ 6721901 w 7467600"/>
              <a:gd name="connsiteY541" fmla="*/ 2179274 h 6858000"/>
              <a:gd name="connsiteX542" fmla="*/ 6604735 w 7467600"/>
              <a:gd name="connsiteY542" fmla="*/ 2041381 h 6858000"/>
              <a:gd name="connsiteX543" fmla="*/ 6591670 w 7467600"/>
              <a:gd name="connsiteY543" fmla="*/ 1988277 h 6858000"/>
              <a:gd name="connsiteX544" fmla="*/ 6747349 w 7467600"/>
              <a:gd name="connsiteY544" fmla="*/ 2160069 h 6858000"/>
              <a:gd name="connsiteX545" fmla="*/ 6760943 w 7467600"/>
              <a:gd name="connsiteY545" fmla="*/ 2177686 h 6858000"/>
              <a:gd name="connsiteX546" fmla="*/ 7021065 w 7467600"/>
              <a:gd name="connsiteY546" fmla="*/ 2498102 h 6858000"/>
              <a:gd name="connsiteX547" fmla="*/ 7155223 w 7467600"/>
              <a:gd name="connsiteY547" fmla="*/ 2650386 h 6858000"/>
              <a:gd name="connsiteX548" fmla="*/ 7203167 w 7467600"/>
              <a:gd name="connsiteY548" fmla="*/ 2697288 h 6858000"/>
              <a:gd name="connsiteX549" fmla="*/ 6937703 w 7467600"/>
              <a:gd name="connsiteY549" fmla="*/ 2321981 h 6858000"/>
              <a:gd name="connsiteX550" fmla="*/ 6591670 w 7467600"/>
              <a:gd name="connsiteY550" fmla="*/ 1988277 h 6858000"/>
              <a:gd name="connsiteX551" fmla="*/ 5798671 w 7467600"/>
              <a:gd name="connsiteY551" fmla="*/ 1981601 h 6858000"/>
              <a:gd name="connsiteX552" fmla="*/ 5754709 w 7467600"/>
              <a:gd name="connsiteY552" fmla="*/ 2071454 h 6858000"/>
              <a:gd name="connsiteX553" fmla="*/ 5763044 w 7467600"/>
              <a:gd name="connsiteY553" fmla="*/ 2842206 h 6858000"/>
              <a:gd name="connsiteX554" fmla="*/ 5764974 w 7467600"/>
              <a:gd name="connsiteY554" fmla="*/ 2799609 h 6858000"/>
              <a:gd name="connsiteX555" fmla="*/ 5767665 w 7467600"/>
              <a:gd name="connsiteY555" fmla="*/ 2666409 h 6858000"/>
              <a:gd name="connsiteX556" fmla="*/ 5763055 w 7467600"/>
              <a:gd name="connsiteY556" fmla="*/ 2579705 h 6858000"/>
              <a:gd name="connsiteX557" fmla="*/ 5758079 w 7467600"/>
              <a:gd name="connsiteY557" fmla="*/ 2492508 h 6858000"/>
              <a:gd name="connsiteX558" fmla="*/ 5779325 w 7467600"/>
              <a:gd name="connsiteY558" fmla="*/ 2197069 h 6858000"/>
              <a:gd name="connsiteX559" fmla="*/ 5798671 w 7467600"/>
              <a:gd name="connsiteY559" fmla="*/ 1981601 h 6858000"/>
              <a:gd name="connsiteX560" fmla="*/ 5829202 w 7467600"/>
              <a:gd name="connsiteY560" fmla="*/ 1971679 h 6858000"/>
              <a:gd name="connsiteX561" fmla="*/ 5809558 w 7467600"/>
              <a:gd name="connsiteY561" fmla="*/ 2198043 h 6858000"/>
              <a:gd name="connsiteX562" fmla="*/ 5788653 w 7467600"/>
              <a:gd name="connsiteY562" fmla="*/ 2489430 h 6858000"/>
              <a:gd name="connsiteX563" fmla="*/ 5793439 w 7467600"/>
              <a:gd name="connsiteY563" fmla="*/ 2575235 h 6858000"/>
              <a:gd name="connsiteX564" fmla="*/ 5796837 w 7467600"/>
              <a:gd name="connsiteY564" fmla="*/ 2637633 h 6858000"/>
              <a:gd name="connsiteX565" fmla="*/ 5818614 w 7467600"/>
              <a:gd name="connsiteY565" fmla="*/ 2473055 h 6858000"/>
              <a:gd name="connsiteX566" fmla="*/ 5829202 w 7467600"/>
              <a:gd name="connsiteY566" fmla="*/ 1971679 h 6858000"/>
              <a:gd name="connsiteX567" fmla="*/ 5911389 w 7467600"/>
              <a:gd name="connsiteY567" fmla="*/ 1898371 h 6858000"/>
              <a:gd name="connsiteX568" fmla="*/ 6237627 w 7467600"/>
              <a:gd name="connsiteY568" fmla="*/ 2231921 h 6858000"/>
              <a:gd name="connsiteX569" fmla="*/ 5911389 w 7467600"/>
              <a:gd name="connsiteY569" fmla="*/ 1898371 h 6858000"/>
              <a:gd name="connsiteX570" fmla="*/ 6944437 w 7467600"/>
              <a:gd name="connsiteY570" fmla="*/ 1575402 h 6858000"/>
              <a:gd name="connsiteX571" fmla="*/ 6304730 w 7467600"/>
              <a:gd name="connsiteY571" fmla="*/ 1766654 h 6858000"/>
              <a:gd name="connsiteX572" fmla="*/ 6944437 w 7467600"/>
              <a:gd name="connsiteY572" fmla="*/ 1575402 h 6858000"/>
              <a:gd name="connsiteX573" fmla="*/ 7019523 w 7467600"/>
              <a:gd name="connsiteY573" fmla="*/ 1519450 h 6858000"/>
              <a:gd name="connsiteX574" fmla="*/ 6298091 w 7467600"/>
              <a:gd name="connsiteY574" fmla="*/ 1737122 h 6858000"/>
              <a:gd name="connsiteX575" fmla="*/ 7019523 w 7467600"/>
              <a:gd name="connsiteY575" fmla="*/ 1519450 h 6858000"/>
              <a:gd name="connsiteX576" fmla="*/ 2399523 w 7467600"/>
              <a:gd name="connsiteY576" fmla="*/ 1428234 h 6858000"/>
              <a:gd name="connsiteX577" fmla="*/ 2224982 w 7467600"/>
              <a:gd name="connsiteY577" fmla="*/ 1826201 h 6858000"/>
              <a:gd name="connsiteX578" fmla="*/ 2096099 w 7467600"/>
              <a:gd name="connsiteY578" fmla="*/ 2345900 h 6858000"/>
              <a:gd name="connsiteX579" fmla="*/ 2283317 w 7467600"/>
              <a:gd name="connsiteY579" fmla="*/ 1796925 h 6858000"/>
              <a:gd name="connsiteX580" fmla="*/ 2399523 w 7467600"/>
              <a:gd name="connsiteY580" fmla="*/ 1428234 h 6858000"/>
              <a:gd name="connsiteX581" fmla="*/ 2448558 w 7467600"/>
              <a:gd name="connsiteY581" fmla="*/ 1373435 h 6858000"/>
              <a:gd name="connsiteX582" fmla="*/ 2312521 w 7467600"/>
              <a:gd name="connsiteY582" fmla="*/ 1806140 h 6858000"/>
              <a:gd name="connsiteX583" fmla="*/ 2127533 w 7467600"/>
              <a:gd name="connsiteY583" fmla="*/ 2348380 h 6858000"/>
              <a:gd name="connsiteX584" fmla="*/ 2358080 w 7467600"/>
              <a:gd name="connsiteY584" fmla="*/ 1866134 h 6858000"/>
              <a:gd name="connsiteX585" fmla="*/ 2407436 w 7467600"/>
              <a:gd name="connsiteY585" fmla="*/ 1651070 h 6858000"/>
              <a:gd name="connsiteX586" fmla="*/ 2448558 w 7467600"/>
              <a:gd name="connsiteY586" fmla="*/ 1373435 h 6858000"/>
              <a:gd name="connsiteX587" fmla="*/ 278707 w 7467600"/>
              <a:gd name="connsiteY587" fmla="*/ 1352270 h 6858000"/>
              <a:gd name="connsiteX588" fmla="*/ 321570 w 7467600"/>
              <a:gd name="connsiteY588" fmla="*/ 1861610 h 6858000"/>
              <a:gd name="connsiteX589" fmla="*/ 294281 w 7467600"/>
              <a:gd name="connsiteY589" fmla="*/ 1440658 h 6858000"/>
              <a:gd name="connsiteX590" fmla="*/ 278707 w 7467600"/>
              <a:gd name="connsiteY590" fmla="*/ 1352270 h 6858000"/>
              <a:gd name="connsiteX591" fmla="*/ 1423821 w 7467600"/>
              <a:gd name="connsiteY591" fmla="*/ 1351958 h 6858000"/>
              <a:gd name="connsiteX592" fmla="*/ 1638521 w 7467600"/>
              <a:gd name="connsiteY592" fmla="*/ 1908470 h 6858000"/>
              <a:gd name="connsiteX593" fmla="*/ 1754199 w 7467600"/>
              <a:gd name="connsiteY593" fmla="*/ 2149284 h 6858000"/>
              <a:gd name="connsiteX594" fmla="*/ 1908359 w 7467600"/>
              <a:gd name="connsiteY594" fmla="*/ 2364988 h 6858000"/>
              <a:gd name="connsiteX595" fmla="*/ 1647661 w 7467600"/>
              <a:gd name="connsiteY595" fmla="*/ 1825945 h 6858000"/>
              <a:gd name="connsiteX596" fmla="*/ 1423821 w 7467600"/>
              <a:gd name="connsiteY596" fmla="*/ 1351958 h 6858000"/>
              <a:gd name="connsiteX597" fmla="*/ 1431890 w 7467600"/>
              <a:gd name="connsiteY597" fmla="*/ 1306475 h 6858000"/>
              <a:gd name="connsiteX598" fmla="*/ 1507597 w 7467600"/>
              <a:gd name="connsiteY598" fmla="*/ 1446132 h 6858000"/>
              <a:gd name="connsiteX599" fmla="*/ 1674586 w 7467600"/>
              <a:gd name="connsiteY599" fmla="*/ 1813832 h 6858000"/>
              <a:gd name="connsiteX600" fmla="*/ 1815950 w 7467600"/>
              <a:gd name="connsiteY600" fmla="*/ 2128564 h 6858000"/>
              <a:gd name="connsiteX601" fmla="*/ 1984242 w 7467600"/>
              <a:gd name="connsiteY601" fmla="*/ 2430829 h 6858000"/>
              <a:gd name="connsiteX602" fmla="*/ 2014023 w 7467600"/>
              <a:gd name="connsiteY602" fmla="*/ 2450995 h 6858000"/>
              <a:gd name="connsiteX603" fmla="*/ 1747337 w 7467600"/>
              <a:gd name="connsiteY603" fmla="*/ 1855264 h 6858000"/>
              <a:gd name="connsiteX604" fmla="*/ 1533749 w 7467600"/>
              <a:gd name="connsiteY604" fmla="*/ 1478656 h 6858000"/>
              <a:gd name="connsiteX605" fmla="*/ 1431890 w 7467600"/>
              <a:gd name="connsiteY605" fmla="*/ 1306475 h 6858000"/>
              <a:gd name="connsiteX606" fmla="*/ 5052692 w 7467600"/>
              <a:gd name="connsiteY606" fmla="*/ 1292994 h 6858000"/>
              <a:gd name="connsiteX607" fmla="*/ 5200661 w 7467600"/>
              <a:gd name="connsiteY607" fmla="*/ 1635186 h 6858000"/>
              <a:gd name="connsiteX608" fmla="*/ 5297138 w 7467600"/>
              <a:gd name="connsiteY608" fmla="*/ 1906351 h 6858000"/>
              <a:gd name="connsiteX609" fmla="*/ 5052692 w 7467600"/>
              <a:gd name="connsiteY609" fmla="*/ 1292994 h 6858000"/>
              <a:gd name="connsiteX610" fmla="*/ 5009948 w 7467600"/>
              <a:gd name="connsiteY610" fmla="*/ 1273619 h 6858000"/>
              <a:gd name="connsiteX611" fmla="*/ 5121777 w 7467600"/>
              <a:gd name="connsiteY611" fmla="*/ 1654213 h 6858000"/>
              <a:gd name="connsiteX612" fmla="*/ 5293545 w 7467600"/>
              <a:gd name="connsiteY612" fmla="*/ 2072247 h 6858000"/>
              <a:gd name="connsiteX613" fmla="*/ 5294042 w 7467600"/>
              <a:gd name="connsiteY613" fmla="*/ 2065019 h 6858000"/>
              <a:gd name="connsiteX614" fmla="*/ 5171936 w 7467600"/>
              <a:gd name="connsiteY614" fmla="*/ 1647613 h 6858000"/>
              <a:gd name="connsiteX615" fmla="*/ 5009948 w 7467600"/>
              <a:gd name="connsiteY615" fmla="*/ 1273619 h 6858000"/>
              <a:gd name="connsiteX616" fmla="*/ 655236 w 7467600"/>
              <a:gd name="connsiteY616" fmla="*/ 1268632 h 6858000"/>
              <a:gd name="connsiteX617" fmla="*/ 839521 w 7467600"/>
              <a:gd name="connsiteY617" fmla="*/ 1685315 h 6858000"/>
              <a:gd name="connsiteX618" fmla="*/ 1109416 w 7467600"/>
              <a:gd name="connsiteY618" fmla="*/ 2061663 h 6858000"/>
              <a:gd name="connsiteX619" fmla="*/ 1298300 w 7467600"/>
              <a:gd name="connsiteY619" fmla="*/ 2247742 h 6858000"/>
              <a:gd name="connsiteX620" fmla="*/ 1125871 w 7467600"/>
              <a:gd name="connsiteY620" fmla="*/ 1989513 h 6858000"/>
              <a:gd name="connsiteX621" fmla="*/ 981574 w 7467600"/>
              <a:gd name="connsiteY621" fmla="*/ 1783157 h 6858000"/>
              <a:gd name="connsiteX622" fmla="*/ 922198 w 7467600"/>
              <a:gd name="connsiteY622" fmla="*/ 1677437 h 6858000"/>
              <a:gd name="connsiteX623" fmla="*/ 869293 w 7467600"/>
              <a:gd name="connsiteY623" fmla="*/ 1583214 h 6858000"/>
              <a:gd name="connsiteX624" fmla="*/ 751431 w 7467600"/>
              <a:gd name="connsiteY624" fmla="*/ 1405731 h 6858000"/>
              <a:gd name="connsiteX625" fmla="*/ 655236 w 7467600"/>
              <a:gd name="connsiteY625" fmla="*/ 1268632 h 6858000"/>
              <a:gd name="connsiteX626" fmla="*/ 6516292 w 7467600"/>
              <a:gd name="connsiteY626" fmla="*/ 1263064 h 6858000"/>
              <a:gd name="connsiteX627" fmla="*/ 5736320 w 7467600"/>
              <a:gd name="connsiteY627" fmla="*/ 1501803 h 6858000"/>
              <a:gd name="connsiteX628" fmla="*/ 6516292 w 7467600"/>
              <a:gd name="connsiteY628" fmla="*/ 1263064 h 6858000"/>
              <a:gd name="connsiteX629" fmla="*/ 291466 w 7467600"/>
              <a:gd name="connsiteY629" fmla="*/ 1250369 h 6858000"/>
              <a:gd name="connsiteX630" fmla="*/ 323180 w 7467600"/>
              <a:gd name="connsiteY630" fmla="*/ 1435283 h 6858000"/>
              <a:gd name="connsiteX631" fmla="*/ 349381 w 7467600"/>
              <a:gd name="connsiteY631" fmla="*/ 1875041 h 6858000"/>
              <a:gd name="connsiteX632" fmla="*/ 374363 w 7467600"/>
              <a:gd name="connsiteY632" fmla="*/ 1506494 h 6858000"/>
              <a:gd name="connsiteX633" fmla="*/ 302168 w 7467600"/>
              <a:gd name="connsiteY633" fmla="*/ 1274495 h 6858000"/>
              <a:gd name="connsiteX634" fmla="*/ 291466 w 7467600"/>
              <a:gd name="connsiteY634" fmla="*/ 1250369 h 6858000"/>
              <a:gd name="connsiteX635" fmla="*/ 678222 w 7467600"/>
              <a:gd name="connsiteY635" fmla="*/ 1248670 h 6858000"/>
              <a:gd name="connsiteX636" fmla="*/ 775536 w 7467600"/>
              <a:gd name="connsiteY636" fmla="*/ 1388015 h 6858000"/>
              <a:gd name="connsiteX637" fmla="*/ 894529 w 7467600"/>
              <a:gd name="connsiteY637" fmla="*/ 1567739 h 6858000"/>
              <a:gd name="connsiteX638" fmla="*/ 948000 w 7467600"/>
              <a:gd name="connsiteY638" fmla="*/ 1663088 h 6858000"/>
              <a:gd name="connsiteX639" fmla="*/ 1006812 w 7467600"/>
              <a:gd name="connsiteY639" fmla="*/ 1767683 h 6858000"/>
              <a:gd name="connsiteX640" fmla="*/ 1149133 w 7467600"/>
              <a:gd name="connsiteY640" fmla="*/ 1971513 h 6858000"/>
              <a:gd name="connsiteX641" fmla="*/ 1333952 w 7467600"/>
              <a:gd name="connsiteY641" fmla="*/ 2251620 h 6858000"/>
              <a:gd name="connsiteX642" fmla="*/ 1337329 w 7467600"/>
              <a:gd name="connsiteY642" fmla="*/ 2258350 h 6858000"/>
              <a:gd name="connsiteX643" fmla="*/ 1014726 w 7467600"/>
              <a:gd name="connsiteY643" fmla="*/ 1615556 h 6858000"/>
              <a:gd name="connsiteX644" fmla="*/ 678222 w 7467600"/>
              <a:gd name="connsiteY644" fmla="*/ 1248670 h 6858000"/>
              <a:gd name="connsiteX645" fmla="*/ 6691602 w 7467600"/>
              <a:gd name="connsiteY645" fmla="*/ 1140573 h 6858000"/>
              <a:gd name="connsiteX646" fmla="*/ 6571100 w 7467600"/>
              <a:gd name="connsiteY646" fmla="*/ 1183662 h 6858000"/>
              <a:gd name="connsiteX647" fmla="*/ 6241687 w 7467600"/>
              <a:gd name="connsiteY647" fmla="*/ 1257600 h 6858000"/>
              <a:gd name="connsiteX648" fmla="*/ 5693009 w 7467600"/>
              <a:gd name="connsiteY648" fmla="*/ 1478256 h 6858000"/>
              <a:gd name="connsiteX649" fmla="*/ 6548420 w 7467600"/>
              <a:gd name="connsiteY649" fmla="*/ 1214599 h 6858000"/>
              <a:gd name="connsiteX650" fmla="*/ 6605473 w 7467600"/>
              <a:gd name="connsiteY650" fmla="*/ 1184686 h 6858000"/>
              <a:gd name="connsiteX651" fmla="*/ 6691602 w 7467600"/>
              <a:gd name="connsiteY651" fmla="*/ 1140573 h 6858000"/>
              <a:gd name="connsiteX652" fmla="*/ 4002475 w 7467600"/>
              <a:gd name="connsiteY652" fmla="*/ 1037802 h 6858000"/>
              <a:gd name="connsiteX653" fmla="*/ 4000324 w 7467600"/>
              <a:gd name="connsiteY653" fmla="*/ 1039362 h 6858000"/>
              <a:gd name="connsiteX654" fmla="*/ 4002862 w 7467600"/>
              <a:gd name="connsiteY654" fmla="*/ 1042866 h 6858000"/>
              <a:gd name="connsiteX655" fmla="*/ 4002475 w 7467600"/>
              <a:gd name="connsiteY655" fmla="*/ 1037802 h 6858000"/>
              <a:gd name="connsiteX656" fmla="*/ 506322 w 7467600"/>
              <a:gd name="connsiteY656" fmla="*/ 1020997 h 6858000"/>
              <a:gd name="connsiteX657" fmla="*/ 533068 w 7467600"/>
              <a:gd name="connsiteY657" fmla="*/ 1029409 h 6858000"/>
              <a:gd name="connsiteX658" fmla="*/ 1232525 w 7467600"/>
              <a:gd name="connsiteY658" fmla="*/ 1804675 h 6858000"/>
              <a:gd name="connsiteX659" fmla="*/ 1388858 w 7467600"/>
              <a:gd name="connsiteY659" fmla="*/ 2368011 h 6858000"/>
              <a:gd name="connsiteX660" fmla="*/ 1384098 w 7467600"/>
              <a:gd name="connsiteY660" fmla="*/ 2378125 h 6858000"/>
              <a:gd name="connsiteX661" fmla="*/ 1425393 w 7467600"/>
              <a:gd name="connsiteY661" fmla="*/ 2589124 h 6858000"/>
              <a:gd name="connsiteX662" fmla="*/ 1424001 w 7467600"/>
              <a:gd name="connsiteY662" fmla="*/ 2597541 h 6858000"/>
              <a:gd name="connsiteX663" fmla="*/ 2152729 w 7467600"/>
              <a:gd name="connsiteY663" fmla="*/ 2864487 h 6858000"/>
              <a:gd name="connsiteX664" fmla="*/ 2020609 w 7467600"/>
              <a:gd name="connsiteY664" fmla="*/ 2539671 h 6858000"/>
              <a:gd name="connsiteX665" fmla="*/ 2018920 w 7467600"/>
              <a:gd name="connsiteY665" fmla="*/ 2536309 h 6858000"/>
              <a:gd name="connsiteX666" fmla="*/ 1342441 w 7467600"/>
              <a:gd name="connsiteY666" fmla="*/ 1173017 h 6858000"/>
              <a:gd name="connsiteX667" fmla="*/ 1367925 w 7467600"/>
              <a:gd name="connsiteY667" fmla="*/ 1135648 h 6858000"/>
              <a:gd name="connsiteX668" fmla="*/ 1771401 w 7467600"/>
              <a:gd name="connsiteY668" fmla="*/ 1806673 h 6858000"/>
              <a:gd name="connsiteX669" fmla="*/ 1972385 w 7467600"/>
              <a:gd name="connsiteY669" fmla="*/ 2198735 h 6858000"/>
              <a:gd name="connsiteX670" fmla="*/ 2040892 w 7467600"/>
              <a:gd name="connsiteY670" fmla="*/ 2405205 h 6858000"/>
              <a:gd name="connsiteX671" fmla="*/ 2131689 w 7467600"/>
              <a:gd name="connsiteY671" fmla="*/ 1936926 h 6858000"/>
              <a:gd name="connsiteX672" fmla="*/ 2454820 w 7467600"/>
              <a:gd name="connsiteY672" fmla="*/ 1248808 h 6858000"/>
              <a:gd name="connsiteX673" fmla="*/ 2492512 w 7467600"/>
              <a:gd name="connsiteY673" fmla="*/ 1302920 h 6858000"/>
              <a:gd name="connsiteX674" fmla="*/ 2081216 w 7467600"/>
              <a:gd name="connsiteY674" fmla="*/ 2527513 h 6858000"/>
              <a:gd name="connsiteX675" fmla="*/ 2081211 w 7467600"/>
              <a:gd name="connsiteY675" fmla="*/ 2528916 h 6858000"/>
              <a:gd name="connsiteX676" fmla="*/ 2199067 w 7467600"/>
              <a:gd name="connsiteY676" fmla="*/ 2884061 h 6858000"/>
              <a:gd name="connsiteX677" fmla="*/ 3192586 w 7467600"/>
              <a:gd name="connsiteY677" fmla="*/ 3411496 h 6858000"/>
              <a:gd name="connsiteX678" fmla="*/ 3182620 w 7467600"/>
              <a:gd name="connsiteY678" fmla="*/ 3483279 h 6858000"/>
              <a:gd name="connsiteX679" fmla="*/ 2435119 w 7467600"/>
              <a:gd name="connsiteY679" fmla="*/ 3080173 h 6858000"/>
              <a:gd name="connsiteX680" fmla="*/ 2410152 w 7467600"/>
              <a:gd name="connsiteY680" fmla="*/ 3063751 h 6858000"/>
              <a:gd name="connsiteX681" fmla="*/ 2408099 w 7467600"/>
              <a:gd name="connsiteY681" fmla="*/ 3064403 h 6858000"/>
              <a:gd name="connsiteX682" fmla="*/ 2407218 w 7467600"/>
              <a:gd name="connsiteY682" fmla="*/ 3070324 h 6858000"/>
              <a:gd name="connsiteX683" fmla="*/ 2380138 w 7467600"/>
              <a:gd name="connsiteY683" fmla="*/ 3099341 h 6858000"/>
              <a:gd name="connsiteX684" fmla="*/ 1765923 w 7467600"/>
              <a:gd name="connsiteY684" fmla="*/ 3581043 h 6858000"/>
              <a:gd name="connsiteX685" fmla="*/ 1702258 w 7467600"/>
              <a:gd name="connsiteY685" fmla="*/ 3612286 h 6858000"/>
              <a:gd name="connsiteX686" fmla="*/ 1538370 w 7467600"/>
              <a:gd name="connsiteY686" fmla="*/ 3811804 h 6858000"/>
              <a:gd name="connsiteX687" fmla="*/ 542867 w 7467600"/>
              <a:gd name="connsiteY687" fmla="*/ 4944092 h 6858000"/>
              <a:gd name="connsiteX688" fmla="*/ 515800 w 7467600"/>
              <a:gd name="connsiteY688" fmla="*/ 4862180 h 6858000"/>
              <a:gd name="connsiteX689" fmla="*/ 909145 w 7467600"/>
              <a:gd name="connsiteY689" fmla="*/ 4199225 h 6858000"/>
              <a:gd name="connsiteX690" fmla="*/ 1214067 w 7467600"/>
              <a:gd name="connsiteY690" fmla="*/ 3908561 h 6858000"/>
              <a:gd name="connsiteX691" fmla="*/ 640967 w 7467600"/>
              <a:gd name="connsiteY691" fmla="*/ 4105601 h 6858000"/>
              <a:gd name="connsiteX692" fmla="*/ 112563 w 7467600"/>
              <a:gd name="connsiteY692" fmla="*/ 4396952 h 6858000"/>
              <a:gd name="connsiteX693" fmla="*/ 0 w 7467600"/>
              <a:gd name="connsiteY693" fmla="*/ 4466006 h 6858000"/>
              <a:gd name="connsiteX694" fmla="*/ 0 w 7467600"/>
              <a:gd name="connsiteY694" fmla="*/ 4233763 h 6858000"/>
              <a:gd name="connsiteX695" fmla="*/ 36881 w 7467600"/>
              <a:gd name="connsiteY695" fmla="*/ 4200118 h 6858000"/>
              <a:gd name="connsiteX696" fmla="*/ 910534 w 7467600"/>
              <a:gd name="connsiteY696" fmla="*/ 3629753 h 6858000"/>
              <a:gd name="connsiteX697" fmla="*/ 1578717 w 7467600"/>
              <a:gd name="connsiteY697" fmla="*/ 3575982 h 6858000"/>
              <a:gd name="connsiteX698" fmla="*/ 2338780 w 7467600"/>
              <a:gd name="connsiteY698" fmla="*/ 3033725 h 6858000"/>
              <a:gd name="connsiteX699" fmla="*/ 1807991 w 7467600"/>
              <a:gd name="connsiteY699" fmla="*/ 2807184 h 6858000"/>
              <a:gd name="connsiteX700" fmla="*/ 1416358 w 7467600"/>
              <a:gd name="connsiteY700" fmla="*/ 3112571 h 6858000"/>
              <a:gd name="connsiteX701" fmla="*/ 939066 w 7467600"/>
              <a:gd name="connsiteY701" fmla="*/ 3378798 h 6858000"/>
              <a:gd name="connsiteX702" fmla="*/ 115099 w 7467600"/>
              <a:gd name="connsiteY702" fmla="*/ 3607650 h 6858000"/>
              <a:gd name="connsiteX703" fmla="*/ 97284 w 7467600"/>
              <a:gd name="connsiteY703" fmla="*/ 3520393 h 6858000"/>
              <a:gd name="connsiteX704" fmla="*/ 922050 w 7467600"/>
              <a:gd name="connsiteY704" fmla="*/ 3074867 h 6858000"/>
              <a:gd name="connsiteX705" fmla="*/ 1405265 w 7467600"/>
              <a:gd name="connsiteY705" fmla="*/ 3016319 h 6858000"/>
              <a:gd name="connsiteX706" fmla="*/ 1407512 w 7467600"/>
              <a:gd name="connsiteY706" fmla="*/ 3018001 h 6858000"/>
              <a:gd name="connsiteX707" fmla="*/ 1726266 w 7467600"/>
              <a:gd name="connsiteY707" fmla="*/ 2777274 h 6858000"/>
              <a:gd name="connsiteX708" fmla="*/ 625390 w 7467600"/>
              <a:gd name="connsiteY708" fmla="*/ 2514541 h 6858000"/>
              <a:gd name="connsiteX709" fmla="*/ 619799 w 7467600"/>
              <a:gd name="connsiteY709" fmla="*/ 2527180 h 6858000"/>
              <a:gd name="connsiteX710" fmla="*/ 310030 w 7467600"/>
              <a:gd name="connsiteY710" fmla="*/ 2771818 h 6858000"/>
              <a:gd name="connsiteX711" fmla="*/ 173877 w 7467600"/>
              <a:gd name="connsiteY711" fmla="*/ 2937056 h 6858000"/>
              <a:gd name="connsiteX712" fmla="*/ 77889 w 7467600"/>
              <a:gd name="connsiteY712" fmla="*/ 3138440 h 6858000"/>
              <a:gd name="connsiteX713" fmla="*/ 0 w 7467600"/>
              <a:gd name="connsiteY713" fmla="*/ 3271395 h 6858000"/>
              <a:gd name="connsiteX714" fmla="*/ 0 w 7467600"/>
              <a:gd name="connsiteY714" fmla="*/ 3153002 h 6858000"/>
              <a:gd name="connsiteX715" fmla="*/ 2386 w 7467600"/>
              <a:gd name="connsiteY715" fmla="*/ 3149203 h 6858000"/>
              <a:gd name="connsiteX716" fmla="*/ 89753 w 7467600"/>
              <a:gd name="connsiteY716" fmla="*/ 2987702 h 6858000"/>
              <a:gd name="connsiteX717" fmla="*/ 76869 w 7467600"/>
              <a:gd name="connsiteY717" fmla="*/ 3005404 h 6858000"/>
              <a:gd name="connsiteX718" fmla="*/ 32049 w 7467600"/>
              <a:gd name="connsiteY718" fmla="*/ 3065814 h 6858000"/>
              <a:gd name="connsiteX719" fmla="*/ 0 w 7467600"/>
              <a:gd name="connsiteY719" fmla="*/ 3108744 h 6858000"/>
              <a:gd name="connsiteX720" fmla="*/ 0 w 7467600"/>
              <a:gd name="connsiteY720" fmla="*/ 3058059 h 6858000"/>
              <a:gd name="connsiteX721" fmla="*/ 7610 w 7467600"/>
              <a:gd name="connsiteY721" fmla="*/ 3047889 h 6858000"/>
              <a:gd name="connsiteX722" fmla="*/ 52419 w 7467600"/>
              <a:gd name="connsiteY722" fmla="*/ 2987479 h 6858000"/>
              <a:gd name="connsiteX723" fmla="*/ 59142 w 7467600"/>
              <a:gd name="connsiteY723" fmla="*/ 2978488 h 6858000"/>
              <a:gd name="connsiteX724" fmla="*/ 0 w 7467600"/>
              <a:gd name="connsiteY724" fmla="*/ 3015334 h 6858000"/>
              <a:gd name="connsiteX725" fmla="*/ 0 w 7467600"/>
              <a:gd name="connsiteY725" fmla="*/ 2914286 h 6858000"/>
              <a:gd name="connsiteX726" fmla="*/ 36383 w 7467600"/>
              <a:gd name="connsiteY726" fmla="*/ 2901128 h 6858000"/>
              <a:gd name="connsiteX727" fmla="*/ 156329 w 7467600"/>
              <a:gd name="connsiteY727" fmla="*/ 2840533 h 6858000"/>
              <a:gd name="connsiteX728" fmla="*/ 358355 w 7467600"/>
              <a:gd name="connsiteY728" fmla="*/ 2620471 h 6858000"/>
              <a:gd name="connsiteX729" fmla="*/ 510577 w 7467600"/>
              <a:gd name="connsiteY729" fmla="*/ 2501244 h 6858000"/>
              <a:gd name="connsiteX730" fmla="*/ 211967 w 7467600"/>
              <a:gd name="connsiteY730" fmla="*/ 2479171 h 6858000"/>
              <a:gd name="connsiteX731" fmla="*/ 0 w 7467600"/>
              <a:gd name="connsiteY731" fmla="*/ 2476398 h 6858000"/>
              <a:gd name="connsiteX732" fmla="*/ 0 w 7467600"/>
              <a:gd name="connsiteY732" fmla="*/ 2389189 h 6858000"/>
              <a:gd name="connsiteX733" fmla="*/ 103062 w 7467600"/>
              <a:gd name="connsiteY733" fmla="*/ 2389518 h 6858000"/>
              <a:gd name="connsiteX734" fmla="*/ 510734 w 7467600"/>
              <a:gd name="connsiteY734" fmla="*/ 2416201 h 6858000"/>
              <a:gd name="connsiteX735" fmla="*/ 279257 w 7467600"/>
              <a:gd name="connsiteY735" fmla="*/ 2092102 h 6858000"/>
              <a:gd name="connsiteX736" fmla="*/ 65265 w 7467600"/>
              <a:gd name="connsiteY736" fmla="*/ 2006049 h 6858000"/>
              <a:gd name="connsiteX737" fmla="*/ 0 w 7467600"/>
              <a:gd name="connsiteY737" fmla="*/ 1982532 h 6858000"/>
              <a:gd name="connsiteX738" fmla="*/ 0 w 7467600"/>
              <a:gd name="connsiteY738" fmla="*/ 1912789 h 6858000"/>
              <a:gd name="connsiteX739" fmla="*/ 97460 w 7467600"/>
              <a:gd name="connsiteY739" fmla="*/ 1953725 h 6858000"/>
              <a:gd name="connsiteX740" fmla="*/ 221272 w 7467600"/>
              <a:gd name="connsiteY740" fmla="*/ 1980766 h 6858000"/>
              <a:gd name="connsiteX741" fmla="*/ 116765 w 7467600"/>
              <a:gd name="connsiteY741" fmla="*/ 1911033 h 6858000"/>
              <a:gd name="connsiteX742" fmla="*/ 16405 w 7467600"/>
              <a:gd name="connsiteY742" fmla="*/ 1803412 h 6858000"/>
              <a:gd name="connsiteX743" fmla="*/ 0 w 7467600"/>
              <a:gd name="connsiteY743" fmla="*/ 1784777 h 6858000"/>
              <a:gd name="connsiteX744" fmla="*/ 0 w 7467600"/>
              <a:gd name="connsiteY744" fmla="*/ 1740082 h 6858000"/>
              <a:gd name="connsiteX745" fmla="*/ 39394 w 7467600"/>
              <a:gd name="connsiteY745" fmla="*/ 1784856 h 6858000"/>
              <a:gd name="connsiteX746" fmla="*/ 135813 w 7467600"/>
              <a:gd name="connsiteY746" fmla="*/ 1888838 h 6858000"/>
              <a:gd name="connsiteX747" fmla="*/ 242575 w 7467600"/>
              <a:gd name="connsiteY747" fmla="*/ 1958841 h 6858000"/>
              <a:gd name="connsiteX748" fmla="*/ 82197 w 7467600"/>
              <a:gd name="connsiteY748" fmla="*/ 1754826 h 6858000"/>
              <a:gd name="connsiteX749" fmla="*/ 0 w 7467600"/>
              <a:gd name="connsiteY749" fmla="*/ 1679650 h 6858000"/>
              <a:gd name="connsiteX750" fmla="*/ 0 w 7467600"/>
              <a:gd name="connsiteY750" fmla="*/ 1602463 h 6858000"/>
              <a:gd name="connsiteX751" fmla="*/ 84689 w 7467600"/>
              <a:gd name="connsiteY751" fmla="*/ 1677442 h 6858000"/>
              <a:gd name="connsiteX752" fmla="*/ 298437 w 7467600"/>
              <a:gd name="connsiteY752" fmla="*/ 1968019 h 6858000"/>
              <a:gd name="connsiteX753" fmla="*/ 227269 w 7467600"/>
              <a:gd name="connsiteY753" fmla="*/ 1114064 h 6858000"/>
              <a:gd name="connsiteX754" fmla="*/ 248003 w 7467600"/>
              <a:gd name="connsiteY754" fmla="*/ 1089613 h 6858000"/>
              <a:gd name="connsiteX755" fmla="*/ 427020 w 7467600"/>
              <a:gd name="connsiteY755" fmla="*/ 1619803 h 6858000"/>
              <a:gd name="connsiteX756" fmla="*/ 340345 w 7467600"/>
              <a:gd name="connsiteY756" fmla="*/ 2027739 h 6858000"/>
              <a:gd name="connsiteX757" fmla="*/ 360865 w 7467600"/>
              <a:gd name="connsiteY757" fmla="*/ 2044827 h 6858000"/>
              <a:gd name="connsiteX758" fmla="*/ 560414 w 7467600"/>
              <a:gd name="connsiteY758" fmla="*/ 2421457 h 6858000"/>
              <a:gd name="connsiteX759" fmla="*/ 1359703 w 7467600"/>
              <a:gd name="connsiteY759" fmla="*/ 2578554 h 6858000"/>
              <a:gd name="connsiteX760" fmla="*/ 1359422 w 7467600"/>
              <a:gd name="connsiteY760" fmla="*/ 2577994 h 6858000"/>
              <a:gd name="connsiteX761" fmla="*/ 828701 w 7467600"/>
              <a:gd name="connsiteY761" fmla="*/ 1839520 h 6858000"/>
              <a:gd name="connsiteX762" fmla="*/ 494427 w 7467600"/>
              <a:gd name="connsiteY762" fmla="*/ 1092333 h 6858000"/>
              <a:gd name="connsiteX763" fmla="*/ 506322 w 7467600"/>
              <a:gd name="connsiteY763" fmla="*/ 1020997 h 6858000"/>
              <a:gd name="connsiteX764" fmla="*/ 4570198 w 7467600"/>
              <a:gd name="connsiteY764" fmla="*/ 978081 h 6858000"/>
              <a:gd name="connsiteX765" fmla="*/ 4523691 w 7467600"/>
              <a:gd name="connsiteY765" fmla="*/ 1127776 h 6858000"/>
              <a:gd name="connsiteX766" fmla="*/ 4509875 w 7467600"/>
              <a:gd name="connsiteY766" fmla="*/ 1167552 h 6858000"/>
              <a:gd name="connsiteX767" fmla="*/ 4478168 w 7467600"/>
              <a:gd name="connsiteY767" fmla="*/ 1260735 h 6858000"/>
              <a:gd name="connsiteX768" fmla="*/ 4409309 w 7467600"/>
              <a:gd name="connsiteY768" fmla="*/ 1666996 h 6858000"/>
              <a:gd name="connsiteX769" fmla="*/ 4370031 w 7467600"/>
              <a:gd name="connsiteY769" fmla="*/ 1955666 h 6858000"/>
              <a:gd name="connsiteX770" fmla="*/ 4570198 w 7467600"/>
              <a:gd name="connsiteY770" fmla="*/ 978081 h 6858000"/>
              <a:gd name="connsiteX771" fmla="*/ 4557898 w 7467600"/>
              <a:gd name="connsiteY771" fmla="*/ 900011 h 6858000"/>
              <a:gd name="connsiteX772" fmla="*/ 4344840 w 7467600"/>
              <a:gd name="connsiteY772" fmla="*/ 1922038 h 6858000"/>
              <a:gd name="connsiteX773" fmla="*/ 4378710 w 7467600"/>
              <a:gd name="connsiteY773" fmla="*/ 1665516 h 6858000"/>
              <a:gd name="connsiteX774" fmla="*/ 4448798 w 7467600"/>
              <a:gd name="connsiteY774" fmla="*/ 1253024 h 6858000"/>
              <a:gd name="connsiteX775" fmla="*/ 4480315 w 7467600"/>
              <a:gd name="connsiteY775" fmla="*/ 1158454 h 6858000"/>
              <a:gd name="connsiteX776" fmla="*/ 4494133 w 7467600"/>
              <a:gd name="connsiteY776" fmla="*/ 1118676 h 6858000"/>
              <a:gd name="connsiteX777" fmla="*/ 4557898 w 7467600"/>
              <a:gd name="connsiteY777" fmla="*/ 900011 h 6858000"/>
              <a:gd name="connsiteX778" fmla="*/ 5870151 w 7467600"/>
              <a:gd name="connsiteY778" fmla="*/ 898890 h 6858000"/>
              <a:gd name="connsiteX779" fmla="*/ 5861335 w 7467600"/>
              <a:gd name="connsiteY779" fmla="*/ 899177 h 6858000"/>
              <a:gd name="connsiteX780" fmla="*/ 5843702 w 7467600"/>
              <a:gd name="connsiteY780" fmla="*/ 899748 h 6858000"/>
              <a:gd name="connsiteX781" fmla="*/ 5651107 w 7467600"/>
              <a:gd name="connsiteY781" fmla="*/ 920306 h 6858000"/>
              <a:gd name="connsiteX782" fmla="*/ 5459407 w 7467600"/>
              <a:gd name="connsiteY782" fmla="*/ 940975 h 6858000"/>
              <a:gd name="connsiteX783" fmla="*/ 5374846 w 7467600"/>
              <a:gd name="connsiteY783" fmla="*/ 941988 h 6858000"/>
              <a:gd name="connsiteX784" fmla="*/ 5256105 w 7467600"/>
              <a:gd name="connsiteY784" fmla="*/ 945632 h 6858000"/>
              <a:gd name="connsiteX785" fmla="*/ 5107071 w 7467600"/>
              <a:gd name="connsiteY785" fmla="*/ 969720 h 6858000"/>
              <a:gd name="connsiteX786" fmla="*/ 4998681 w 7467600"/>
              <a:gd name="connsiteY786" fmla="*/ 988771 h 6858000"/>
              <a:gd name="connsiteX787" fmla="*/ 5870151 w 7467600"/>
              <a:gd name="connsiteY787" fmla="*/ 898890 h 6858000"/>
              <a:gd name="connsiteX788" fmla="*/ 5504425 w 7467600"/>
              <a:gd name="connsiteY788" fmla="*/ 848067 h 6858000"/>
              <a:gd name="connsiteX789" fmla="*/ 4968849 w 7467600"/>
              <a:gd name="connsiteY789" fmla="*/ 962318 h 6858000"/>
              <a:gd name="connsiteX790" fmla="*/ 5104039 w 7467600"/>
              <a:gd name="connsiteY790" fmla="*/ 940634 h 6858000"/>
              <a:gd name="connsiteX791" fmla="*/ 5256311 w 7467600"/>
              <a:gd name="connsiteY791" fmla="*/ 916490 h 6858000"/>
              <a:gd name="connsiteX792" fmla="*/ 5377381 w 7467600"/>
              <a:gd name="connsiteY792" fmla="*/ 912671 h 6858000"/>
              <a:gd name="connsiteX793" fmla="*/ 5460148 w 7467600"/>
              <a:gd name="connsiteY793" fmla="*/ 911442 h 6858000"/>
              <a:gd name="connsiteX794" fmla="*/ 5648971 w 7467600"/>
              <a:gd name="connsiteY794" fmla="*/ 891331 h 6858000"/>
              <a:gd name="connsiteX795" fmla="*/ 5844807 w 7467600"/>
              <a:gd name="connsiteY795" fmla="*/ 870718 h 6858000"/>
              <a:gd name="connsiteX796" fmla="*/ 5862975 w 7467600"/>
              <a:gd name="connsiteY796" fmla="*/ 869756 h 6858000"/>
              <a:gd name="connsiteX797" fmla="*/ 5920887 w 7467600"/>
              <a:gd name="connsiteY797" fmla="*/ 865929 h 6858000"/>
              <a:gd name="connsiteX798" fmla="*/ 5504425 w 7467600"/>
              <a:gd name="connsiteY798" fmla="*/ 848067 h 6858000"/>
              <a:gd name="connsiteX799" fmla="*/ 3607114 w 7467600"/>
              <a:gd name="connsiteY799" fmla="*/ 467441 h 6858000"/>
              <a:gd name="connsiteX800" fmla="*/ 3296242 w 7467600"/>
              <a:gd name="connsiteY800" fmla="*/ 807991 h 6858000"/>
              <a:gd name="connsiteX801" fmla="*/ 3174674 w 7467600"/>
              <a:gd name="connsiteY801" fmla="*/ 919759 h 6858000"/>
              <a:gd name="connsiteX802" fmla="*/ 3042978 w 7467600"/>
              <a:gd name="connsiteY802" fmla="*/ 1054894 h 6858000"/>
              <a:gd name="connsiteX803" fmla="*/ 2968914 w 7467600"/>
              <a:gd name="connsiteY803" fmla="*/ 1133756 h 6858000"/>
              <a:gd name="connsiteX804" fmla="*/ 3103823 w 7467600"/>
              <a:gd name="connsiteY804" fmla="*/ 1026814 h 6858000"/>
              <a:gd name="connsiteX805" fmla="*/ 3607114 w 7467600"/>
              <a:gd name="connsiteY805" fmla="*/ 467441 h 6858000"/>
              <a:gd name="connsiteX806" fmla="*/ 3744487 w 7467600"/>
              <a:gd name="connsiteY806" fmla="*/ 383136 h 6858000"/>
              <a:gd name="connsiteX807" fmla="*/ 3970213 w 7467600"/>
              <a:gd name="connsiteY807" fmla="*/ 995559 h 6858000"/>
              <a:gd name="connsiteX808" fmla="*/ 3744487 w 7467600"/>
              <a:gd name="connsiteY808" fmla="*/ 383136 h 6858000"/>
              <a:gd name="connsiteX809" fmla="*/ 3624562 w 7467600"/>
              <a:gd name="connsiteY809" fmla="*/ 367041 h 6858000"/>
              <a:gd name="connsiteX810" fmla="*/ 3489712 w 7467600"/>
              <a:gd name="connsiteY810" fmla="*/ 485386 h 6858000"/>
              <a:gd name="connsiteX811" fmla="*/ 3182994 w 7467600"/>
              <a:gd name="connsiteY811" fmla="*/ 828265 h 6858000"/>
              <a:gd name="connsiteX812" fmla="*/ 2892114 w 7467600"/>
              <a:gd name="connsiteY812" fmla="*/ 1172635 h 6858000"/>
              <a:gd name="connsiteX813" fmla="*/ 3021459 w 7467600"/>
              <a:gd name="connsiteY813" fmla="*/ 1035385 h 6858000"/>
              <a:gd name="connsiteX814" fmla="*/ 3153873 w 7467600"/>
              <a:gd name="connsiteY814" fmla="*/ 898971 h 6858000"/>
              <a:gd name="connsiteX815" fmla="*/ 3276511 w 7467600"/>
              <a:gd name="connsiteY815" fmla="*/ 786423 h 6858000"/>
              <a:gd name="connsiteX816" fmla="*/ 3584154 w 7467600"/>
              <a:gd name="connsiteY816" fmla="*/ 448218 h 6858000"/>
              <a:gd name="connsiteX817" fmla="*/ 3624562 w 7467600"/>
              <a:gd name="connsiteY817" fmla="*/ 367041 h 6858000"/>
              <a:gd name="connsiteX818" fmla="*/ 3766672 w 7467600"/>
              <a:gd name="connsiteY818" fmla="*/ 359429 h 6858000"/>
              <a:gd name="connsiteX819" fmla="*/ 3996338 w 7467600"/>
              <a:gd name="connsiteY819" fmla="*/ 968237 h 6858000"/>
              <a:gd name="connsiteX820" fmla="*/ 3766672 w 7467600"/>
              <a:gd name="connsiteY820" fmla="*/ 359429 h 6858000"/>
              <a:gd name="connsiteX821" fmla="*/ 5805386 w 7467600"/>
              <a:gd name="connsiteY821" fmla="*/ 239240 h 6858000"/>
              <a:gd name="connsiteX822" fmla="*/ 5736947 w 7467600"/>
              <a:gd name="connsiteY822" fmla="*/ 261367 h 6858000"/>
              <a:gd name="connsiteX823" fmla="*/ 5427012 w 7467600"/>
              <a:gd name="connsiteY823" fmla="*/ 311272 h 6858000"/>
              <a:gd name="connsiteX824" fmla="*/ 5147818 w 7467600"/>
              <a:gd name="connsiteY824" fmla="*/ 322112 h 6858000"/>
              <a:gd name="connsiteX825" fmla="*/ 5060854 w 7467600"/>
              <a:gd name="connsiteY825" fmla="*/ 311882 h 6858000"/>
              <a:gd name="connsiteX826" fmla="*/ 4945989 w 7467600"/>
              <a:gd name="connsiteY826" fmla="*/ 300516 h 6858000"/>
              <a:gd name="connsiteX827" fmla="*/ 5410479 w 7467600"/>
              <a:gd name="connsiteY827" fmla="*/ 348434 h 6858000"/>
              <a:gd name="connsiteX828" fmla="*/ 5805386 w 7467600"/>
              <a:gd name="connsiteY828" fmla="*/ 239240 h 6858000"/>
              <a:gd name="connsiteX829" fmla="*/ 5905192 w 7467600"/>
              <a:gd name="connsiteY829" fmla="*/ 163079 h 6858000"/>
              <a:gd name="connsiteX830" fmla="*/ 5865655 w 7467600"/>
              <a:gd name="connsiteY830" fmla="*/ 171901 h 6858000"/>
              <a:gd name="connsiteX831" fmla="*/ 5259740 w 7467600"/>
              <a:gd name="connsiteY831" fmla="*/ 257013 h 6858000"/>
              <a:gd name="connsiteX832" fmla="*/ 5208466 w 7467600"/>
              <a:gd name="connsiteY832" fmla="*/ 257550 h 6858000"/>
              <a:gd name="connsiteX833" fmla="*/ 4980204 w 7467600"/>
              <a:gd name="connsiteY833" fmla="*/ 271903 h 6858000"/>
              <a:gd name="connsiteX834" fmla="*/ 5068068 w 7467600"/>
              <a:gd name="connsiteY834" fmla="*/ 282244 h 6858000"/>
              <a:gd name="connsiteX835" fmla="*/ 5153231 w 7467600"/>
              <a:gd name="connsiteY835" fmla="*/ 292240 h 6858000"/>
              <a:gd name="connsiteX836" fmla="*/ 5426491 w 7467600"/>
              <a:gd name="connsiteY836" fmla="*/ 281128 h 6858000"/>
              <a:gd name="connsiteX837" fmla="*/ 5731212 w 7467600"/>
              <a:gd name="connsiteY837" fmla="*/ 231951 h 6858000"/>
              <a:gd name="connsiteX838" fmla="*/ 5905192 w 7467600"/>
              <a:gd name="connsiteY838" fmla="*/ 163079 h 6858000"/>
              <a:gd name="connsiteX839" fmla="*/ 5944437 w 7467600"/>
              <a:gd name="connsiteY839" fmla="*/ 113829 h 6858000"/>
              <a:gd name="connsiteX840" fmla="*/ 5825032 w 7467600"/>
              <a:gd name="connsiteY840" fmla="*/ 146405 h 6858000"/>
              <a:gd name="connsiteX841" fmla="*/ 4955599 w 7467600"/>
              <a:gd name="connsiteY841" fmla="*/ 247008 h 6858000"/>
              <a:gd name="connsiteX842" fmla="*/ 5210104 w 7467600"/>
              <a:gd name="connsiteY842" fmla="*/ 228123 h 6858000"/>
              <a:gd name="connsiteX843" fmla="*/ 5261015 w 7467600"/>
              <a:gd name="connsiteY843" fmla="*/ 227087 h 6858000"/>
              <a:gd name="connsiteX844" fmla="*/ 5861181 w 7467600"/>
              <a:gd name="connsiteY844" fmla="*/ 143093 h 6858000"/>
              <a:gd name="connsiteX845" fmla="*/ 5961252 w 7467600"/>
              <a:gd name="connsiteY845" fmla="*/ 114820 h 6858000"/>
              <a:gd name="connsiteX846" fmla="*/ 5944437 w 7467600"/>
              <a:gd name="connsiteY846" fmla="*/ 113829 h 6858000"/>
              <a:gd name="connsiteX847" fmla="*/ 3882765 w 7467600"/>
              <a:gd name="connsiteY847" fmla="*/ 0 h 6858000"/>
              <a:gd name="connsiteX848" fmla="*/ 3995099 w 7467600"/>
              <a:gd name="connsiteY848" fmla="*/ 0 h 6858000"/>
              <a:gd name="connsiteX849" fmla="*/ 4163818 w 7467600"/>
              <a:gd name="connsiteY849" fmla="*/ 234104 h 6858000"/>
              <a:gd name="connsiteX850" fmla="*/ 4172099 w 7467600"/>
              <a:gd name="connsiteY850" fmla="*/ 234207 h 6858000"/>
              <a:gd name="connsiteX851" fmla="*/ 4784282 w 7467600"/>
              <a:gd name="connsiteY851" fmla="*/ 276561 h 6858000"/>
              <a:gd name="connsiteX852" fmla="*/ 4801687 w 7467600"/>
              <a:gd name="connsiteY852" fmla="*/ 267764 h 6858000"/>
              <a:gd name="connsiteX853" fmla="*/ 6082788 w 7467600"/>
              <a:gd name="connsiteY853" fmla="*/ 64119 h 6858000"/>
              <a:gd name="connsiteX854" fmla="*/ 6099442 w 7467600"/>
              <a:gd name="connsiteY854" fmla="*/ 82568 h 6858000"/>
              <a:gd name="connsiteX855" fmla="*/ 4804137 w 7467600"/>
              <a:gd name="connsiteY855" fmla="*/ 320931 h 6858000"/>
              <a:gd name="connsiteX856" fmla="*/ 4227047 w 7467600"/>
              <a:gd name="connsiteY856" fmla="*/ 313415 h 6858000"/>
              <a:gd name="connsiteX857" fmla="*/ 4346041 w 7467600"/>
              <a:gd name="connsiteY857" fmla="*/ 456086 h 6858000"/>
              <a:gd name="connsiteX858" fmla="*/ 4870967 w 7467600"/>
              <a:gd name="connsiteY858" fmla="*/ 963061 h 6858000"/>
              <a:gd name="connsiteX859" fmla="*/ 4889647 w 7467600"/>
              <a:gd name="connsiteY859" fmla="*/ 957147 h 6858000"/>
              <a:gd name="connsiteX860" fmla="*/ 5422504 w 7467600"/>
              <a:gd name="connsiteY860" fmla="*/ 805191 h 6858000"/>
              <a:gd name="connsiteX861" fmla="*/ 6087656 w 7467600"/>
              <a:gd name="connsiteY861" fmla="*/ 826703 h 6858000"/>
              <a:gd name="connsiteX862" fmla="*/ 6058717 w 7467600"/>
              <a:gd name="connsiteY862" fmla="*/ 865992 h 6858000"/>
              <a:gd name="connsiteX863" fmla="*/ 4974153 w 7467600"/>
              <a:gd name="connsiteY863" fmla="*/ 1045456 h 6858000"/>
              <a:gd name="connsiteX864" fmla="*/ 5627835 w 7467600"/>
              <a:gd name="connsiteY864" fmla="*/ 1472077 h 6858000"/>
              <a:gd name="connsiteX865" fmla="*/ 5629817 w 7467600"/>
              <a:gd name="connsiteY865" fmla="*/ 1471412 h 6858000"/>
              <a:gd name="connsiteX866" fmla="*/ 5634124 w 7467600"/>
              <a:gd name="connsiteY866" fmla="*/ 1470572 h 6858000"/>
              <a:gd name="connsiteX867" fmla="*/ 5755832 w 7467600"/>
              <a:gd name="connsiteY867" fmla="*/ 1383886 h 6858000"/>
              <a:gd name="connsiteX868" fmla="*/ 6014186 w 7467600"/>
              <a:gd name="connsiteY868" fmla="*/ 1279799 h 6858000"/>
              <a:gd name="connsiteX869" fmla="*/ 6901619 w 7467600"/>
              <a:gd name="connsiteY869" fmla="*/ 1047874 h 6858000"/>
              <a:gd name="connsiteX870" fmla="*/ 6931566 w 7467600"/>
              <a:gd name="connsiteY870" fmla="*/ 1062034 h 6858000"/>
              <a:gd name="connsiteX871" fmla="*/ 5790982 w 7467600"/>
              <a:gd name="connsiteY871" fmla="*/ 1561380 h 6858000"/>
              <a:gd name="connsiteX872" fmla="*/ 6188971 w 7467600"/>
              <a:gd name="connsiteY872" fmla="*/ 1755168 h 6858000"/>
              <a:gd name="connsiteX873" fmla="*/ 6202446 w 7467600"/>
              <a:gd name="connsiteY873" fmla="*/ 1752268 h 6858000"/>
              <a:gd name="connsiteX874" fmla="*/ 7179560 w 7467600"/>
              <a:gd name="connsiteY874" fmla="*/ 1467551 h 6858000"/>
              <a:gd name="connsiteX875" fmla="*/ 7158730 w 7467600"/>
              <a:gd name="connsiteY875" fmla="*/ 1507835 h 6858000"/>
              <a:gd name="connsiteX876" fmla="*/ 6326959 w 7467600"/>
              <a:gd name="connsiteY876" fmla="*/ 1817686 h 6858000"/>
              <a:gd name="connsiteX877" fmla="*/ 6537433 w 7467600"/>
              <a:gd name="connsiteY877" fmla="*/ 1907790 h 6858000"/>
              <a:gd name="connsiteX878" fmla="*/ 6550221 w 7467600"/>
              <a:gd name="connsiteY878" fmla="*/ 1910729 h 6858000"/>
              <a:gd name="connsiteX879" fmla="*/ 6964438 w 7467600"/>
              <a:gd name="connsiteY879" fmla="*/ 2209505 h 6858000"/>
              <a:gd name="connsiteX880" fmla="*/ 7367862 w 7467600"/>
              <a:gd name="connsiteY880" fmla="*/ 2806833 h 6858000"/>
              <a:gd name="connsiteX881" fmla="*/ 7364329 w 7467600"/>
              <a:gd name="connsiteY881" fmla="*/ 2826907 h 6858000"/>
              <a:gd name="connsiteX882" fmla="*/ 7290545 w 7467600"/>
              <a:gd name="connsiteY882" fmla="*/ 2850663 h 6858000"/>
              <a:gd name="connsiteX883" fmla="*/ 6472036 w 7467600"/>
              <a:gd name="connsiteY883" fmla="*/ 1959003 h 6858000"/>
              <a:gd name="connsiteX884" fmla="*/ 5792897 w 7467600"/>
              <a:gd name="connsiteY884" fmla="*/ 1647747 h 6858000"/>
              <a:gd name="connsiteX885" fmla="*/ 5842751 w 7467600"/>
              <a:gd name="connsiteY885" fmla="*/ 1816112 h 6858000"/>
              <a:gd name="connsiteX886" fmla="*/ 5847424 w 7467600"/>
              <a:gd name="connsiteY886" fmla="*/ 1815776 h 6858000"/>
              <a:gd name="connsiteX887" fmla="*/ 6399821 w 7467600"/>
              <a:gd name="connsiteY887" fmla="*/ 2344799 h 6858000"/>
              <a:gd name="connsiteX888" fmla="*/ 6323232 w 7467600"/>
              <a:gd name="connsiteY888" fmla="*/ 2389634 h 6858000"/>
              <a:gd name="connsiteX889" fmla="*/ 5942958 w 7467600"/>
              <a:gd name="connsiteY889" fmla="*/ 2077708 h 6858000"/>
              <a:gd name="connsiteX890" fmla="*/ 5921559 w 7467600"/>
              <a:gd name="connsiteY890" fmla="*/ 2378596 h 6858000"/>
              <a:gd name="connsiteX891" fmla="*/ 5817651 w 7467600"/>
              <a:gd name="connsiteY891" fmla="*/ 3023919 h 6858000"/>
              <a:gd name="connsiteX892" fmla="*/ 5729634 w 7467600"/>
              <a:gd name="connsiteY892" fmla="*/ 3051849 h 6858000"/>
              <a:gd name="connsiteX893" fmla="*/ 5611018 w 7467600"/>
              <a:gd name="connsiteY893" fmla="*/ 2316769 h 6858000"/>
              <a:gd name="connsiteX894" fmla="*/ 5687608 w 7467600"/>
              <a:gd name="connsiteY894" fmla="*/ 2039972 h 6858000"/>
              <a:gd name="connsiteX895" fmla="*/ 5657554 w 7467600"/>
              <a:gd name="connsiteY895" fmla="*/ 1576445 h 6858000"/>
              <a:gd name="connsiteX896" fmla="*/ 5150475 w 7467600"/>
              <a:gd name="connsiteY896" fmla="*/ 1274012 h 6858000"/>
              <a:gd name="connsiteX897" fmla="*/ 5349142 w 7467600"/>
              <a:gd name="connsiteY897" fmla="*/ 2204405 h 6858000"/>
              <a:gd name="connsiteX898" fmla="*/ 5262214 w 7467600"/>
              <a:gd name="connsiteY898" fmla="*/ 2233836 h 6858000"/>
              <a:gd name="connsiteX899" fmla="*/ 4981539 w 7467600"/>
              <a:gd name="connsiteY899" fmla="*/ 1542201 h 6858000"/>
              <a:gd name="connsiteX900" fmla="*/ 4958461 w 7467600"/>
              <a:gd name="connsiteY900" fmla="*/ 1136957 h 6858000"/>
              <a:gd name="connsiteX901" fmla="*/ 4655015 w 7467600"/>
              <a:gd name="connsiteY901" fmla="*/ 891426 h 6858000"/>
              <a:gd name="connsiteX902" fmla="*/ 4348002 w 7467600"/>
              <a:gd name="connsiteY902" fmla="*/ 2205895 h 6858000"/>
              <a:gd name="connsiteX903" fmla="*/ 4262250 w 7467600"/>
              <a:gd name="connsiteY903" fmla="*/ 2219972 h 6858000"/>
              <a:gd name="connsiteX904" fmla="*/ 4550611 w 7467600"/>
              <a:gd name="connsiteY904" fmla="*/ 817540 h 6858000"/>
              <a:gd name="connsiteX905" fmla="*/ 4564418 w 7467600"/>
              <a:gd name="connsiteY905" fmla="*/ 808293 h 6858000"/>
              <a:gd name="connsiteX906" fmla="*/ 4266388 w 7467600"/>
              <a:gd name="connsiteY906" fmla="*/ 500083 h 6858000"/>
              <a:gd name="connsiteX907" fmla="*/ 4032842 w 7467600"/>
              <a:gd name="connsiteY907" fmla="*/ 211809 h 6858000"/>
              <a:gd name="connsiteX908" fmla="*/ 3882765 w 7467600"/>
              <a:gd name="connsiteY908" fmla="*/ 0 h 6858000"/>
              <a:gd name="connsiteX909" fmla="*/ 3721337 w 7467600"/>
              <a:gd name="connsiteY909" fmla="*/ 0 h 6858000"/>
              <a:gd name="connsiteX910" fmla="*/ 3797544 w 7467600"/>
              <a:gd name="connsiteY910" fmla="*/ 0 h 6858000"/>
              <a:gd name="connsiteX911" fmla="*/ 3775734 w 7467600"/>
              <a:gd name="connsiteY911" fmla="*/ 95131 h 6858000"/>
              <a:gd name="connsiteX912" fmla="*/ 3724807 w 7467600"/>
              <a:gd name="connsiteY912" fmla="*/ 272257 h 6858000"/>
              <a:gd name="connsiteX913" fmla="*/ 3726844 w 7467600"/>
              <a:gd name="connsiteY913" fmla="*/ 282988 h 6858000"/>
              <a:gd name="connsiteX914" fmla="*/ 3742664 w 7467600"/>
              <a:gd name="connsiteY914" fmla="*/ 279918 h 6858000"/>
              <a:gd name="connsiteX915" fmla="*/ 4103910 w 7467600"/>
              <a:gd name="connsiteY915" fmla="*/ 1161917 h 6858000"/>
              <a:gd name="connsiteX916" fmla="*/ 4020269 w 7467600"/>
              <a:gd name="connsiteY916" fmla="*/ 1200406 h 6858000"/>
              <a:gd name="connsiteX917" fmla="*/ 3674882 w 7467600"/>
              <a:gd name="connsiteY917" fmla="*/ 488524 h 6858000"/>
              <a:gd name="connsiteX918" fmla="*/ 3132682 w 7467600"/>
              <a:gd name="connsiteY918" fmla="*/ 1072284 h 6858000"/>
              <a:gd name="connsiteX919" fmla="*/ 2716346 w 7467600"/>
              <a:gd name="connsiteY919" fmla="*/ 1276376 h 6858000"/>
              <a:gd name="connsiteX920" fmla="*/ 2716772 w 7467600"/>
              <a:gd name="connsiteY920" fmla="*/ 1255462 h 6858000"/>
              <a:gd name="connsiteX921" fmla="*/ 3471096 w 7467600"/>
              <a:gd name="connsiteY921" fmla="*/ 437072 h 6858000"/>
              <a:gd name="connsiteX922" fmla="*/ 3639057 w 7467600"/>
              <a:gd name="connsiteY922" fmla="*/ 286334 h 6858000"/>
              <a:gd name="connsiteX923" fmla="*/ 3640309 w 7467600"/>
              <a:gd name="connsiteY923" fmla="*/ 284664 h 6858000"/>
              <a:gd name="connsiteX924" fmla="*/ 3646022 w 7467600"/>
              <a:gd name="connsiteY924" fmla="*/ 276711 h 6858000"/>
              <a:gd name="connsiteX925" fmla="*/ 3707943 w 7467600"/>
              <a:gd name="connsiteY925" fmla="*/ 65958 h 6858000"/>
              <a:gd name="connsiteX926" fmla="*/ 3721337 w 7467600"/>
              <a:gd name="connsiteY926" fmla="*/ 0 h 6858000"/>
              <a:gd name="connsiteX927" fmla="*/ 2867960 w 7467600"/>
              <a:gd name="connsiteY927" fmla="*/ 0 h 6858000"/>
              <a:gd name="connsiteX928" fmla="*/ 2926351 w 7467600"/>
              <a:gd name="connsiteY928" fmla="*/ 0 h 6858000"/>
              <a:gd name="connsiteX929" fmla="*/ 2902823 w 7467600"/>
              <a:gd name="connsiteY929" fmla="*/ 262929 h 6858000"/>
              <a:gd name="connsiteX930" fmla="*/ 2940663 w 7467600"/>
              <a:gd name="connsiteY930" fmla="*/ 140884 h 6858000"/>
              <a:gd name="connsiteX931" fmla="*/ 2947039 w 7467600"/>
              <a:gd name="connsiteY931" fmla="*/ 122524 h 6858000"/>
              <a:gd name="connsiteX932" fmla="*/ 2984316 w 7467600"/>
              <a:gd name="connsiteY932" fmla="*/ 0 h 6858000"/>
              <a:gd name="connsiteX933" fmla="*/ 3016114 w 7467600"/>
              <a:gd name="connsiteY933" fmla="*/ 0 h 6858000"/>
              <a:gd name="connsiteX934" fmla="*/ 2979949 w 7467600"/>
              <a:gd name="connsiteY934" fmla="*/ 119274 h 6858000"/>
              <a:gd name="connsiteX935" fmla="*/ 3023879 w 7467600"/>
              <a:gd name="connsiteY935" fmla="*/ 0 h 6858000"/>
              <a:gd name="connsiteX936" fmla="*/ 3105400 w 7467600"/>
              <a:gd name="connsiteY936" fmla="*/ 0 h 6858000"/>
              <a:gd name="connsiteX937" fmla="*/ 3094669 w 7467600"/>
              <a:gd name="connsiteY937" fmla="*/ 30308 h 6858000"/>
              <a:gd name="connsiteX938" fmla="*/ 2901945 w 7467600"/>
              <a:gd name="connsiteY938" fmla="*/ 466538 h 6858000"/>
              <a:gd name="connsiteX939" fmla="*/ 2815209 w 7467600"/>
              <a:gd name="connsiteY939" fmla="*/ 497361 h 6858000"/>
              <a:gd name="connsiteX940" fmla="*/ 2844845 w 7467600"/>
              <a:gd name="connsiteY940" fmla="*/ 127638 h 6858000"/>
              <a:gd name="connsiteX941" fmla="*/ 2867960 w 7467600"/>
              <a:gd name="connsiteY941" fmla="*/ 0 h 6858000"/>
              <a:gd name="connsiteX942" fmla="*/ 1057230 w 7467600"/>
              <a:gd name="connsiteY942" fmla="*/ 0 h 6858000"/>
              <a:gd name="connsiteX943" fmla="*/ 1111003 w 7467600"/>
              <a:gd name="connsiteY943" fmla="*/ 0 h 6858000"/>
              <a:gd name="connsiteX944" fmla="*/ 1125553 w 7467600"/>
              <a:gd name="connsiteY944" fmla="*/ 52588 h 6858000"/>
              <a:gd name="connsiteX945" fmla="*/ 1304276 w 7467600"/>
              <a:gd name="connsiteY945" fmla="*/ 476275 h 6858000"/>
              <a:gd name="connsiteX946" fmla="*/ 1492066 w 7467600"/>
              <a:gd name="connsiteY946" fmla="*/ 886333 h 6858000"/>
              <a:gd name="connsiteX947" fmla="*/ 1423698 w 7467600"/>
              <a:gd name="connsiteY947" fmla="*/ 710817 h 6858000"/>
              <a:gd name="connsiteX948" fmla="*/ 1357609 w 7467600"/>
              <a:gd name="connsiteY948" fmla="*/ 532892 h 6858000"/>
              <a:gd name="connsiteX949" fmla="*/ 1309550 w 7467600"/>
              <a:gd name="connsiteY949" fmla="*/ 374031 h 6858000"/>
              <a:gd name="connsiteX950" fmla="*/ 1193673 w 7467600"/>
              <a:gd name="connsiteY950" fmla="*/ 49533 h 6858000"/>
              <a:gd name="connsiteX951" fmla="*/ 1164391 w 7467600"/>
              <a:gd name="connsiteY951" fmla="*/ 0 h 6858000"/>
              <a:gd name="connsiteX952" fmla="*/ 1200666 w 7467600"/>
              <a:gd name="connsiteY952" fmla="*/ 0 h 6858000"/>
              <a:gd name="connsiteX953" fmla="*/ 1223408 w 7467600"/>
              <a:gd name="connsiteY953" fmla="*/ 38996 h 6858000"/>
              <a:gd name="connsiteX954" fmla="*/ 1339635 w 7467600"/>
              <a:gd name="connsiteY954" fmla="*/ 365517 h 6858000"/>
              <a:gd name="connsiteX955" fmla="*/ 1387469 w 7467600"/>
              <a:gd name="connsiteY955" fmla="*/ 523079 h 6858000"/>
              <a:gd name="connsiteX956" fmla="*/ 1452685 w 7467600"/>
              <a:gd name="connsiteY956" fmla="*/ 699806 h 6858000"/>
              <a:gd name="connsiteX957" fmla="*/ 1492092 w 7467600"/>
              <a:gd name="connsiteY957" fmla="*/ 800424 h 6858000"/>
              <a:gd name="connsiteX958" fmla="*/ 1455302 w 7467600"/>
              <a:gd name="connsiteY958" fmla="*/ 632913 h 6858000"/>
              <a:gd name="connsiteX959" fmla="*/ 1222336 w 7467600"/>
              <a:gd name="connsiteY959" fmla="*/ 9480 h 6858000"/>
              <a:gd name="connsiteX960" fmla="*/ 1214634 w 7467600"/>
              <a:gd name="connsiteY960" fmla="*/ 0 h 6858000"/>
              <a:gd name="connsiteX961" fmla="*/ 1289827 w 7467600"/>
              <a:gd name="connsiteY961" fmla="*/ 0 h 6858000"/>
              <a:gd name="connsiteX962" fmla="*/ 1321076 w 7467600"/>
              <a:gd name="connsiteY962" fmla="*/ 59722 h 6858000"/>
              <a:gd name="connsiteX963" fmla="*/ 1512579 w 7467600"/>
              <a:gd name="connsiteY963" fmla="*/ 626441 h 6858000"/>
              <a:gd name="connsiteX964" fmla="*/ 1506076 w 7467600"/>
              <a:gd name="connsiteY964" fmla="*/ 1089289 h 6858000"/>
              <a:gd name="connsiteX965" fmla="*/ 1486346 w 7467600"/>
              <a:gd name="connsiteY965" fmla="*/ 1079919 h 6858000"/>
              <a:gd name="connsiteX966" fmla="*/ 1070511 w 7467600"/>
              <a:gd name="connsiteY966" fmla="*/ 48609 h 6858000"/>
              <a:gd name="connsiteX967" fmla="*/ 1057230 w 7467600"/>
              <a:gd name="connsiteY967" fmla="*/ 0 h 6858000"/>
              <a:gd name="connsiteX968" fmla="*/ 43151 w 7467600"/>
              <a:gd name="connsiteY968" fmla="*/ 0 h 6858000"/>
              <a:gd name="connsiteX969" fmla="*/ 95283 w 7467600"/>
              <a:gd name="connsiteY969" fmla="*/ 0 h 6858000"/>
              <a:gd name="connsiteX970" fmla="*/ 300708 w 7467600"/>
              <a:gd name="connsiteY970" fmla="*/ 154571 h 6858000"/>
              <a:gd name="connsiteX971" fmla="*/ 530414 w 7467600"/>
              <a:gd name="connsiteY971" fmla="*/ 354673 h 6858000"/>
              <a:gd name="connsiteX972" fmla="*/ 333785 w 7467600"/>
              <a:gd name="connsiteY972" fmla="*/ 161564 h 6858000"/>
              <a:gd name="connsiteX973" fmla="*/ 147005 w 7467600"/>
              <a:gd name="connsiteY973" fmla="*/ 0 h 6858000"/>
              <a:gd name="connsiteX974" fmla="*/ 272509 w 7467600"/>
              <a:gd name="connsiteY974" fmla="*/ 0 h 6858000"/>
              <a:gd name="connsiteX975" fmla="*/ 326276 w 7467600"/>
              <a:gd name="connsiteY975" fmla="*/ 45847 h 6858000"/>
              <a:gd name="connsiteX976" fmla="*/ 823759 w 7467600"/>
              <a:gd name="connsiteY976" fmla="*/ 574145 h 6858000"/>
              <a:gd name="connsiteX977" fmla="*/ 811254 w 7467600"/>
              <a:gd name="connsiteY977" fmla="*/ 665546 h 6858000"/>
              <a:gd name="connsiteX978" fmla="*/ 154042 w 7467600"/>
              <a:gd name="connsiteY978" fmla="*/ 261522 h 6858000"/>
              <a:gd name="connsiteX979" fmla="*/ 13550 w 7467600"/>
              <a:gd name="connsiteY979" fmla="*/ 158423 h 6858000"/>
              <a:gd name="connsiteX980" fmla="*/ 0 w 7467600"/>
              <a:gd name="connsiteY980" fmla="*/ 146618 h 6858000"/>
              <a:gd name="connsiteX981" fmla="*/ 0 w 7467600"/>
              <a:gd name="connsiteY981" fmla="*/ 59161 h 6858000"/>
              <a:gd name="connsiteX982" fmla="*/ 45427 w 7467600"/>
              <a:gd name="connsiteY982" fmla="*/ 101078 h 6858000"/>
              <a:gd name="connsiteX983" fmla="*/ 630103 w 7467600"/>
              <a:gd name="connsiteY983" fmla="*/ 485885 h 6858000"/>
              <a:gd name="connsiteX984" fmla="*/ 532040 w 7467600"/>
              <a:gd name="connsiteY984" fmla="*/ 399359 h 6858000"/>
              <a:gd name="connsiteX985" fmla="*/ 517618 w 7467600"/>
              <a:gd name="connsiteY985" fmla="*/ 385726 h 6858000"/>
              <a:gd name="connsiteX986" fmla="*/ 285074 w 7467600"/>
              <a:gd name="connsiteY986" fmla="*/ 182755 h 6858000"/>
              <a:gd name="connsiteX987" fmla="*/ 43151 w 7467600"/>
              <a:gd name="connsiteY98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312201 w 7467600"/>
              <a:gd name="connsiteY130" fmla="*/ 5128278 h 6858000"/>
              <a:gd name="connsiteX131" fmla="*/ 1903353 w 7467600"/>
              <a:gd name="connsiteY131" fmla="*/ 5044827 h 6858000"/>
              <a:gd name="connsiteX132" fmla="*/ 1936931 w 7467600"/>
              <a:gd name="connsiteY132" fmla="*/ 5093954 h 6858000"/>
              <a:gd name="connsiteX133" fmla="*/ 2195868 w 7467600"/>
              <a:gd name="connsiteY133" fmla="*/ 5396574 h 6858000"/>
              <a:gd name="connsiteX134" fmla="*/ 2088852 w 7467600"/>
              <a:gd name="connsiteY134" fmla="*/ 5166123 h 6858000"/>
              <a:gd name="connsiteX135" fmla="*/ 1958241 w 7467600"/>
              <a:gd name="connsiteY135" fmla="*/ 5067955 h 6858000"/>
              <a:gd name="connsiteX136" fmla="*/ 1903353 w 7467600"/>
              <a:gd name="connsiteY136" fmla="*/ 5044827 h 6858000"/>
              <a:gd name="connsiteX137" fmla="*/ 1979378 w 7467600"/>
              <a:gd name="connsiteY137" fmla="*/ 4769504 h 6858000"/>
              <a:gd name="connsiteX138" fmla="*/ 2882120 w 7467600"/>
              <a:gd name="connsiteY138" fmla="*/ 5064547 h 6858000"/>
              <a:gd name="connsiteX139" fmla="*/ 2793103 w 7467600"/>
              <a:gd name="connsiteY139" fmla="*/ 5039699 h 6858000"/>
              <a:gd name="connsiteX140" fmla="*/ 2770041 w 7467600"/>
              <a:gd name="connsiteY140" fmla="*/ 5033634 h 6858000"/>
              <a:gd name="connsiteX141" fmla="*/ 1979378 w 7467600"/>
              <a:gd name="connsiteY141" fmla="*/ 4769504 h 6858000"/>
              <a:gd name="connsiteX142" fmla="*/ 1927410 w 7467600"/>
              <a:gd name="connsiteY142" fmla="*/ 4716164 h 6858000"/>
              <a:gd name="connsiteX143" fmla="*/ 1959587 w 7467600"/>
              <a:gd name="connsiteY143" fmla="*/ 4728849 h 6858000"/>
              <a:gd name="connsiteX144" fmla="*/ 2777707 w 7467600"/>
              <a:gd name="connsiteY144" fmla="*/ 5003991 h 6858000"/>
              <a:gd name="connsiteX145" fmla="*/ 2800768 w 7467600"/>
              <a:gd name="connsiteY145" fmla="*/ 5010056 h 6858000"/>
              <a:gd name="connsiteX146" fmla="*/ 2879408 w 7467600"/>
              <a:gd name="connsiteY146" fmla="*/ 5031590 h 6858000"/>
              <a:gd name="connsiteX147" fmla="*/ 2862295 w 7467600"/>
              <a:gd name="connsiteY147" fmla="*/ 5022958 h 6858000"/>
              <a:gd name="connsiteX148" fmla="*/ 2813343 w 7467600"/>
              <a:gd name="connsiteY148" fmla="*/ 4998369 h 6858000"/>
              <a:gd name="connsiteX149" fmla="*/ 2646245 w 7467600"/>
              <a:gd name="connsiteY149" fmla="*/ 4930999 h 6858000"/>
              <a:gd name="connsiteX150" fmla="*/ 1999243 w 7467600"/>
              <a:gd name="connsiteY150" fmla="*/ 4730524 h 6858000"/>
              <a:gd name="connsiteX151" fmla="*/ 1979527 w 7467600"/>
              <a:gd name="connsiteY151" fmla="*/ 4726651 h 6858000"/>
              <a:gd name="connsiteX152" fmla="*/ 1927410 w 7467600"/>
              <a:gd name="connsiteY152" fmla="*/ 4716164 h 6858000"/>
              <a:gd name="connsiteX153" fmla="*/ 1997014 w 7467600"/>
              <a:gd name="connsiteY153" fmla="*/ 4698007 h 6858000"/>
              <a:gd name="connsiteX154" fmla="*/ 2005458 w 7467600"/>
              <a:gd name="connsiteY154" fmla="*/ 4699540 h 6858000"/>
              <a:gd name="connsiteX155" fmla="*/ 2657186 w 7467600"/>
              <a:gd name="connsiteY155" fmla="*/ 4901687 h 6858000"/>
              <a:gd name="connsiteX156" fmla="*/ 2826662 w 7467600"/>
              <a:gd name="connsiteY156" fmla="*/ 4970362 h 6858000"/>
              <a:gd name="connsiteX157" fmla="*/ 2876100 w 7467600"/>
              <a:gd name="connsiteY157" fmla="*/ 4995397 h 6858000"/>
              <a:gd name="connsiteX158" fmla="*/ 3042600 w 7467600"/>
              <a:gd name="connsiteY158" fmla="*/ 5059532 h 6858000"/>
              <a:gd name="connsiteX159" fmla="*/ 1997014 w 7467600"/>
              <a:gd name="connsiteY159" fmla="*/ 4698007 h 6858000"/>
              <a:gd name="connsiteX160" fmla="*/ 2305292 w 7467600"/>
              <a:gd name="connsiteY160" fmla="*/ 4219492 h 6858000"/>
              <a:gd name="connsiteX161" fmla="*/ 3360922 w 7467600"/>
              <a:gd name="connsiteY161" fmla="*/ 4529373 h 6858000"/>
              <a:gd name="connsiteX162" fmla="*/ 3492420 w 7467600"/>
              <a:gd name="connsiteY162" fmla="*/ 4510145 h 6858000"/>
              <a:gd name="connsiteX163" fmla="*/ 3364086 w 7467600"/>
              <a:gd name="connsiteY163" fmla="*/ 4480340 h 6858000"/>
              <a:gd name="connsiteX164" fmla="*/ 3225818 w 7467600"/>
              <a:gd name="connsiteY164" fmla="*/ 4411822 h 6858000"/>
              <a:gd name="connsiteX165" fmla="*/ 3129696 w 7467600"/>
              <a:gd name="connsiteY165" fmla="*/ 4360704 h 6858000"/>
              <a:gd name="connsiteX166" fmla="*/ 2814545 w 7467600"/>
              <a:gd name="connsiteY166" fmla="*/ 4282955 h 6858000"/>
              <a:gd name="connsiteX167" fmla="*/ 2305292 w 7467600"/>
              <a:gd name="connsiteY167" fmla="*/ 4219492 h 6858000"/>
              <a:gd name="connsiteX168" fmla="*/ 2626982 w 7467600"/>
              <a:gd name="connsiteY168" fmla="*/ 4206450 h 6858000"/>
              <a:gd name="connsiteX169" fmla="*/ 2490617 w 7467600"/>
              <a:gd name="connsiteY169" fmla="*/ 4206951 h 6858000"/>
              <a:gd name="connsiteX170" fmla="*/ 2819869 w 7467600"/>
              <a:gd name="connsiteY170" fmla="*/ 4252936 h 6858000"/>
              <a:gd name="connsiteX171" fmla="*/ 3143018 w 7467600"/>
              <a:gd name="connsiteY171" fmla="*/ 4332698 h 6858000"/>
              <a:gd name="connsiteX172" fmla="*/ 3241520 w 7467600"/>
              <a:gd name="connsiteY172" fmla="*/ 4385112 h 6858000"/>
              <a:gd name="connsiteX173" fmla="*/ 3374575 w 7467600"/>
              <a:gd name="connsiteY173" fmla="*/ 4451517 h 6858000"/>
              <a:gd name="connsiteX174" fmla="*/ 3505221 w 7467600"/>
              <a:gd name="connsiteY174" fmla="*/ 4480757 h 6858000"/>
              <a:gd name="connsiteX175" fmla="*/ 2626982 w 7467600"/>
              <a:gd name="connsiteY175" fmla="*/ 4206450 h 6858000"/>
              <a:gd name="connsiteX176" fmla="*/ 1310106 w 7467600"/>
              <a:gd name="connsiteY176" fmla="*/ 3943217 h 6858000"/>
              <a:gd name="connsiteX177" fmla="*/ 854994 w 7467600"/>
              <a:gd name="connsiteY177" fmla="*/ 4399136 h 6858000"/>
              <a:gd name="connsiteX178" fmla="*/ 742462 w 7467600"/>
              <a:gd name="connsiteY178" fmla="*/ 4594648 h 6858000"/>
              <a:gd name="connsiteX179" fmla="*/ 820602 w 7467600"/>
              <a:gd name="connsiteY179" fmla="*/ 4485915 h 6858000"/>
              <a:gd name="connsiteX180" fmla="*/ 878295 w 7467600"/>
              <a:gd name="connsiteY180" fmla="*/ 4403594 h 6858000"/>
              <a:gd name="connsiteX181" fmla="*/ 1240607 w 7467600"/>
              <a:gd name="connsiteY181" fmla="*/ 4010401 h 6858000"/>
              <a:gd name="connsiteX182" fmla="*/ 1310106 w 7467600"/>
              <a:gd name="connsiteY182" fmla="*/ 3943217 h 6858000"/>
              <a:gd name="connsiteX183" fmla="*/ 1423113 w 7467600"/>
              <a:gd name="connsiteY183" fmla="*/ 3874565 h 6858000"/>
              <a:gd name="connsiteX184" fmla="*/ 1260565 w 7467600"/>
              <a:gd name="connsiteY184" fmla="*/ 4031982 h 6858000"/>
              <a:gd name="connsiteX185" fmla="*/ 901900 w 7467600"/>
              <a:gd name="connsiteY185" fmla="*/ 4421236 h 6858000"/>
              <a:gd name="connsiteX186" fmla="*/ 845044 w 7467600"/>
              <a:gd name="connsiteY186" fmla="*/ 4502436 h 6858000"/>
              <a:gd name="connsiteX187" fmla="*/ 685926 w 7467600"/>
              <a:gd name="connsiteY187" fmla="*/ 4703069 h 6858000"/>
              <a:gd name="connsiteX188" fmla="*/ 684248 w 7467600"/>
              <a:gd name="connsiteY188" fmla="*/ 4706721 h 6858000"/>
              <a:gd name="connsiteX189" fmla="*/ 1423113 w 7467600"/>
              <a:gd name="connsiteY189" fmla="*/ 3874565 h 6858000"/>
              <a:gd name="connsiteX190" fmla="*/ 3316479 w 7467600"/>
              <a:gd name="connsiteY190" fmla="*/ 3872136 h 6858000"/>
              <a:gd name="connsiteX191" fmla="*/ 3546806 w 7467600"/>
              <a:gd name="connsiteY191" fmla="*/ 4356139 h 6858000"/>
              <a:gd name="connsiteX192" fmla="*/ 3364433 w 7467600"/>
              <a:gd name="connsiteY192" fmla="*/ 3953121 h 6858000"/>
              <a:gd name="connsiteX193" fmla="*/ 3316479 w 7467600"/>
              <a:gd name="connsiteY193" fmla="*/ 3872136 h 6858000"/>
              <a:gd name="connsiteX194" fmla="*/ 3291335 w 7467600"/>
              <a:gd name="connsiteY194" fmla="*/ 3767420 h 6858000"/>
              <a:gd name="connsiteX195" fmla="*/ 3390805 w 7467600"/>
              <a:gd name="connsiteY195" fmla="*/ 3937163 h 6858000"/>
              <a:gd name="connsiteX196" fmla="*/ 3579062 w 7467600"/>
              <a:gd name="connsiteY196" fmla="*/ 4359040 h 6858000"/>
              <a:gd name="connsiteX197" fmla="*/ 3467355 w 7467600"/>
              <a:gd name="connsiteY197" fmla="*/ 3988130 h 6858000"/>
              <a:gd name="connsiteX198" fmla="*/ 3310753 w 7467600"/>
              <a:gd name="connsiteY198" fmla="*/ 3787140 h 6858000"/>
              <a:gd name="connsiteX199" fmla="*/ 3291335 w 7467600"/>
              <a:gd name="connsiteY199" fmla="*/ 3767420 h 6858000"/>
              <a:gd name="connsiteX200" fmla="*/ 1635889 w 7467600"/>
              <a:gd name="connsiteY200" fmla="*/ 3709494 h 6858000"/>
              <a:gd name="connsiteX201" fmla="*/ 1634800 w 7467600"/>
              <a:gd name="connsiteY201" fmla="*/ 3731111 h 6858000"/>
              <a:gd name="connsiteX202" fmla="*/ 1635889 w 7467600"/>
              <a:gd name="connsiteY202" fmla="*/ 3709494 h 6858000"/>
              <a:gd name="connsiteX203" fmla="*/ 1510397 w 7467600"/>
              <a:gd name="connsiteY203" fmla="*/ 3684705 h 6858000"/>
              <a:gd name="connsiteX204" fmla="*/ 1146550 w 7467600"/>
              <a:gd name="connsiteY204" fmla="*/ 3802012 h 6858000"/>
              <a:gd name="connsiteX205" fmla="*/ 698834 w 7467600"/>
              <a:gd name="connsiteY205" fmla="*/ 3952272 h 6858000"/>
              <a:gd name="connsiteX206" fmla="*/ 34256 w 7467600"/>
              <a:gd name="connsiteY206" fmla="*/ 4347603 h 6858000"/>
              <a:gd name="connsiteX207" fmla="*/ 527241 w 7467600"/>
              <a:gd name="connsiteY207" fmla="*/ 4065078 h 6858000"/>
              <a:gd name="connsiteX208" fmla="*/ 1510397 w 7467600"/>
              <a:gd name="connsiteY208" fmla="*/ 3684705 h 6858000"/>
              <a:gd name="connsiteX209" fmla="*/ 1313114 w 7467600"/>
              <a:gd name="connsiteY209" fmla="*/ 3655216 h 6858000"/>
              <a:gd name="connsiteX210" fmla="*/ 1109304 w 7467600"/>
              <a:gd name="connsiteY210" fmla="*/ 3669030 h 6858000"/>
              <a:gd name="connsiteX211" fmla="*/ 8129 w 7467600"/>
              <a:gd name="connsiteY211" fmla="*/ 4330519 h 6858000"/>
              <a:gd name="connsiteX212" fmla="*/ 687572 w 7467600"/>
              <a:gd name="connsiteY212" fmla="*/ 3925629 h 6858000"/>
              <a:gd name="connsiteX213" fmla="*/ 1138365 w 7467600"/>
              <a:gd name="connsiteY213" fmla="*/ 3774515 h 6858000"/>
              <a:gd name="connsiteX214" fmla="*/ 1505579 w 7467600"/>
              <a:gd name="connsiteY214" fmla="*/ 3655526 h 6858000"/>
              <a:gd name="connsiteX215" fmla="*/ 1313114 w 7467600"/>
              <a:gd name="connsiteY215" fmla="*/ 3655216 h 6858000"/>
              <a:gd name="connsiteX216" fmla="*/ 3655073 w 7467600"/>
              <a:gd name="connsiteY216" fmla="*/ 3650884 h 6858000"/>
              <a:gd name="connsiteX217" fmla="*/ 3989938 w 7467600"/>
              <a:gd name="connsiteY217" fmla="*/ 3991685 h 6858000"/>
              <a:gd name="connsiteX218" fmla="*/ 4393907 w 7467600"/>
              <a:gd name="connsiteY218" fmla="*/ 4261258 h 6858000"/>
              <a:gd name="connsiteX219" fmla="*/ 4648051 w 7467600"/>
              <a:gd name="connsiteY219" fmla="*/ 4374051 h 6858000"/>
              <a:gd name="connsiteX220" fmla="*/ 4383389 w 7467600"/>
              <a:gd name="connsiteY220" fmla="*/ 4184369 h 6858000"/>
              <a:gd name="connsiteX221" fmla="*/ 4165508 w 7467600"/>
              <a:gd name="connsiteY221" fmla="*/ 4035196 h 6858000"/>
              <a:gd name="connsiteX222" fmla="*/ 4068162 w 7467600"/>
              <a:gd name="connsiteY222" fmla="*/ 3953394 h 6858000"/>
              <a:gd name="connsiteX223" fmla="*/ 3981416 w 7467600"/>
              <a:gd name="connsiteY223" fmla="*/ 3880482 h 6858000"/>
              <a:gd name="connsiteX224" fmla="*/ 3800147 w 7467600"/>
              <a:gd name="connsiteY224" fmla="*/ 3749872 h 6858000"/>
              <a:gd name="connsiteX225" fmla="*/ 3655073 w 7467600"/>
              <a:gd name="connsiteY225" fmla="*/ 3650884 h 6858000"/>
              <a:gd name="connsiteX226" fmla="*/ 3670252 w 7467600"/>
              <a:gd name="connsiteY226" fmla="*/ 3622798 h 6858000"/>
              <a:gd name="connsiteX227" fmla="*/ 3817258 w 7467600"/>
              <a:gd name="connsiteY227" fmla="*/ 3723577 h 6858000"/>
              <a:gd name="connsiteX228" fmla="*/ 4000461 w 7467600"/>
              <a:gd name="connsiteY228" fmla="*/ 3855966 h 6858000"/>
              <a:gd name="connsiteX229" fmla="*/ 4088180 w 7467600"/>
              <a:gd name="connsiteY229" fmla="*/ 3929774 h 6858000"/>
              <a:gd name="connsiteX230" fmla="*/ 4184555 w 7467600"/>
              <a:gd name="connsiteY230" fmla="*/ 4010683 h 6858000"/>
              <a:gd name="connsiteX231" fmla="*/ 4399563 w 7467600"/>
              <a:gd name="connsiteY231" fmla="*/ 4158106 h 6858000"/>
              <a:gd name="connsiteX232" fmla="*/ 4684469 w 7467600"/>
              <a:gd name="connsiteY232" fmla="*/ 4364680 h 6858000"/>
              <a:gd name="connsiteX233" fmla="*/ 4690271 w 7467600"/>
              <a:gd name="connsiteY233" fmla="*/ 4370034 h 6858000"/>
              <a:gd name="connsiteX234" fmla="*/ 4136093 w 7467600"/>
              <a:gd name="connsiteY234" fmla="*/ 3858466 h 6858000"/>
              <a:gd name="connsiteX235" fmla="*/ 3670252 w 7467600"/>
              <a:gd name="connsiteY235" fmla="*/ 3622798 h 6858000"/>
              <a:gd name="connsiteX236" fmla="*/ 4440129 w 7467600"/>
              <a:gd name="connsiteY236" fmla="*/ 3448571 h 6858000"/>
              <a:gd name="connsiteX237" fmla="*/ 4856525 w 7467600"/>
              <a:gd name="connsiteY237" fmla="*/ 3915351 h 6858000"/>
              <a:gd name="connsiteX238" fmla="*/ 5059055 w 7467600"/>
              <a:gd name="connsiteY238" fmla="*/ 4108918 h 6858000"/>
              <a:gd name="connsiteX239" fmla="*/ 5290070 w 7467600"/>
              <a:gd name="connsiteY239" fmla="*/ 4263619 h 6858000"/>
              <a:gd name="connsiteX240" fmla="*/ 4834991 w 7467600"/>
              <a:gd name="connsiteY240" fmla="*/ 3830985 h 6858000"/>
              <a:gd name="connsiteX241" fmla="*/ 4440129 w 7467600"/>
              <a:gd name="connsiteY241" fmla="*/ 3448571 h 6858000"/>
              <a:gd name="connsiteX242" fmla="*/ 4441737 w 7467600"/>
              <a:gd name="connsiteY242" fmla="*/ 3399734 h 6858000"/>
              <a:gd name="connsiteX243" fmla="*/ 4431236 w 7467600"/>
              <a:gd name="connsiteY243" fmla="*/ 3400954 h 6858000"/>
              <a:gd name="connsiteX244" fmla="*/ 4557150 w 7467600"/>
              <a:gd name="connsiteY244" fmla="*/ 3510023 h 6858000"/>
              <a:gd name="connsiteX245" fmla="*/ 4856936 w 7467600"/>
              <a:gd name="connsiteY245" fmla="*/ 3809146 h 6858000"/>
              <a:gd name="connsiteX246" fmla="*/ 5111996 w 7467600"/>
              <a:gd name="connsiteY246" fmla="*/ 4065759 h 6858000"/>
              <a:gd name="connsiteX247" fmla="*/ 5388878 w 7467600"/>
              <a:gd name="connsiteY247" fmla="*/ 4300185 h 6858000"/>
              <a:gd name="connsiteX248" fmla="*/ 5425556 w 7467600"/>
              <a:gd name="connsiteY248" fmla="*/ 4308967 h 6858000"/>
              <a:gd name="connsiteX249" fmla="*/ 4943646 w 7467600"/>
              <a:gd name="connsiteY249" fmla="*/ 3822916 h 6858000"/>
              <a:gd name="connsiteX250" fmla="*/ 4594837 w 7467600"/>
              <a:gd name="connsiteY250" fmla="*/ 3532274 h 6858000"/>
              <a:gd name="connsiteX251" fmla="*/ 4441737 w 7467600"/>
              <a:gd name="connsiteY251" fmla="*/ 3399734 h 6858000"/>
              <a:gd name="connsiteX252" fmla="*/ 5425834 w 7467600"/>
              <a:gd name="connsiteY252" fmla="*/ 3162785 h 6858000"/>
              <a:gd name="connsiteX253" fmla="*/ 5401644 w 7467600"/>
              <a:gd name="connsiteY253" fmla="*/ 3617847 h 6858000"/>
              <a:gd name="connsiteX254" fmla="*/ 5467256 w 7467600"/>
              <a:gd name="connsiteY254" fmla="*/ 4175494 h 6858000"/>
              <a:gd name="connsiteX255" fmla="*/ 5448069 w 7467600"/>
              <a:gd name="connsiteY255" fmla="*/ 3567554 h 6858000"/>
              <a:gd name="connsiteX256" fmla="*/ 5425834 w 7467600"/>
              <a:gd name="connsiteY256" fmla="*/ 3162785 h 6858000"/>
              <a:gd name="connsiteX257" fmla="*/ 1318687 w 7467600"/>
              <a:gd name="connsiteY257" fmla="*/ 3113840 h 6858000"/>
              <a:gd name="connsiteX258" fmla="*/ 1066793 w 7467600"/>
              <a:gd name="connsiteY258" fmla="*/ 3212171 h 6858000"/>
              <a:gd name="connsiteX259" fmla="*/ 993319 w 7467600"/>
              <a:gd name="connsiteY259" fmla="*/ 3247648 h 6858000"/>
              <a:gd name="connsiteX260" fmla="*/ 853081 w 7467600"/>
              <a:gd name="connsiteY260" fmla="*/ 3312410 h 6858000"/>
              <a:gd name="connsiteX261" fmla="*/ 805957 w 7467600"/>
              <a:gd name="connsiteY261" fmla="*/ 3330443 h 6858000"/>
              <a:gd name="connsiteX262" fmla="*/ 1318687 w 7467600"/>
              <a:gd name="connsiteY262" fmla="*/ 3113840 h 6858000"/>
              <a:gd name="connsiteX263" fmla="*/ 5453702 w 7467600"/>
              <a:gd name="connsiteY263" fmla="*/ 3090882 h 6858000"/>
              <a:gd name="connsiteX264" fmla="*/ 5480135 w 7467600"/>
              <a:gd name="connsiteY264" fmla="*/ 3565802 h 6858000"/>
              <a:gd name="connsiteX265" fmla="*/ 5499023 w 7467600"/>
              <a:gd name="connsiteY265" fmla="*/ 4166310 h 6858000"/>
              <a:gd name="connsiteX266" fmla="*/ 5547022 w 7467600"/>
              <a:gd name="connsiteY266" fmla="*/ 3607838 h 6858000"/>
              <a:gd name="connsiteX267" fmla="*/ 5515964 w 7467600"/>
              <a:gd name="connsiteY267" fmla="*/ 3378541 h 6858000"/>
              <a:gd name="connsiteX268" fmla="*/ 5453702 w 7467600"/>
              <a:gd name="connsiteY268" fmla="*/ 3090882 h 6858000"/>
              <a:gd name="connsiteX269" fmla="*/ 1238695 w 7467600"/>
              <a:gd name="connsiteY269" fmla="*/ 3076820 h 6858000"/>
              <a:gd name="connsiteX270" fmla="*/ 716371 w 7467600"/>
              <a:gd name="connsiteY270" fmla="*/ 3293249 h 6858000"/>
              <a:gd name="connsiteX271" fmla="*/ 579522 w 7467600"/>
              <a:gd name="connsiteY271" fmla="*/ 3371759 h 6858000"/>
              <a:gd name="connsiteX272" fmla="*/ 600288 w 7467600"/>
              <a:gd name="connsiteY272" fmla="*/ 3365555 h 6858000"/>
              <a:gd name="connsiteX273" fmla="*/ 840692 w 7467600"/>
              <a:gd name="connsiteY273" fmla="*/ 3284921 h 6858000"/>
              <a:gd name="connsiteX274" fmla="*/ 979248 w 7467600"/>
              <a:gd name="connsiteY274" fmla="*/ 3221003 h 6858000"/>
              <a:gd name="connsiteX275" fmla="*/ 1053282 w 7467600"/>
              <a:gd name="connsiteY275" fmla="*/ 3185247 h 6858000"/>
              <a:gd name="connsiteX276" fmla="*/ 1320603 w 7467600"/>
              <a:gd name="connsiteY276" fmla="*/ 3081281 h 6858000"/>
              <a:gd name="connsiteX277" fmla="*/ 1238695 w 7467600"/>
              <a:gd name="connsiteY277" fmla="*/ 3076820 h 6858000"/>
              <a:gd name="connsiteX278" fmla="*/ 5425627 w 7467600"/>
              <a:gd name="connsiteY278" fmla="*/ 2954192 h 6858000"/>
              <a:gd name="connsiteX279" fmla="*/ 5470770 w 7467600"/>
              <a:gd name="connsiteY279" fmla="*/ 3005435 h 6858000"/>
              <a:gd name="connsiteX280" fmla="*/ 5519779 w 7467600"/>
              <a:gd name="connsiteY280" fmla="*/ 4359223 h 6858000"/>
              <a:gd name="connsiteX281" fmla="*/ 5520293 w 7467600"/>
              <a:gd name="connsiteY281" fmla="*/ 4360602 h 6858000"/>
              <a:gd name="connsiteX282" fmla="*/ 5767221 w 7467600"/>
              <a:gd name="connsiteY282" fmla="*/ 4665564 h 6858000"/>
              <a:gd name="connsiteX283" fmla="*/ 6937169 w 7467600"/>
              <a:gd name="connsiteY283" fmla="*/ 4815941 h 6858000"/>
              <a:gd name="connsiteX284" fmla="*/ 6953922 w 7467600"/>
              <a:gd name="connsiteY284" fmla="*/ 4890068 h 6858000"/>
              <a:gd name="connsiteX285" fmla="*/ 6071359 w 7467600"/>
              <a:gd name="connsiteY285" fmla="*/ 4770770 h 6858000"/>
              <a:gd name="connsiteX286" fmla="*/ 6038839 w 7467600"/>
              <a:gd name="connsiteY286" fmla="*/ 4764474 h 6858000"/>
              <a:gd name="connsiteX287" fmla="*/ 6038706 w 7467600"/>
              <a:gd name="connsiteY287" fmla="*/ 4763847 h 6858000"/>
              <a:gd name="connsiteX288" fmla="*/ 6037784 w 7467600"/>
              <a:gd name="connsiteY288" fmla="*/ 4764270 h 6858000"/>
              <a:gd name="connsiteX289" fmla="*/ 6038839 w 7467600"/>
              <a:gd name="connsiteY289" fmla="*/ 4764474 h 6858000"/>
              <a:gd name="connsiteX290" fmla="*/ 6040338 w 7467600"/>
              <a:gd name="connsiteY290" fmla="*/ 4771418 h 6858000"/>
              <a:gd name="connsiteX291" fmla="*/ 6024488 w 7467600"/>
              <a:gd name="connsiteY291" fmla="*/ 4809903 h 6858000"/>
              <a:gd name="connsiteX292" fmla="*/ 5599771 w 7467600"/>
              <a:gd name="connsiteY292" fmla="*/ 5509652 h 6858000"/>
              <a:gd name="connsiteX293" fmla="*/ 5548843 w 7467600"/>
              <a:gd name="connsiteY293" fmla="*/ 5563845 h 6858000"/>
              <a:gd name="connsiteX294" fmla="*/ 5940952 w 7467600"/>
              <a:gd name="connsiteY294" fmla="*/ 6250028 h 6858000"/>
              <a:gd name="connsiteX295" fmla="*/ 6043441 w 7467600"/>
              <a:gd name="connsiteY295" fmla="*/ 6665847 h 6858000"/>
              <a:gd name="connsiteX296" fmla="*/ 6093432 w 7467600"/>
              <a:gd name="connsiteY296" fmla="*/ 6858000 h 6858000"/>
              <a:gd name="connsiteX297" fmla="*/ 6034344 w 7467600"/>
              <a:gd name="connsiteY297" fmla="*/ 6858000 h 6858000"/>
              <a:gd name="connsiteX298" fmla="*/ 6026679 w 7467600"/>
              <a:gd name="connsiteY298" fmla="*/ 6836959 h 6858000"/>
              <a:gd name="connsiteX299" fmla="*/ 5800441 w 7467600"/>
              <a:gd name="connsiteY299" fmla="*/ 6335286 h 6858000"/>
              <a:gd name="connsiteX300" fmla="*/ 5526562 w 7467600"/>
              <a:gd name="connsiteY300" fmla="*/ 5705388 h 6858000"/>
              <a:gd name="connsiteX301" fmla="*/ 5519640 w 7467600"/>
              <a:gd name="connsiteY301" fmla="*/ 5683774 h 6858000"/>
              <a:gd name="connsiteX302" fmla="*/ 5844559 w 7467600"/>
              <a:gd name="connsiteY302" fmla="*/ 6553349 h 6858000"/>
              <a:gd name="connsiteX303" fmla="*/ 5975994 w 7467600"/>
              <a:gd name="connsiteY303" fmla="*/ 6858000 h 6858000"/>
              <a:gd name="connsiteX304" fmla="*/ 5898547 w 7467600"/>
              <a:gd name="connsiteY304" fmla="*/ 6858000 h 6858000"/>
              <a:gd name="connsiteX305" fmla="*/ 5682041 w 7467600"/>
              <a:gd name="connsiteY305" fmla="*/ 6355860 h 6858000"/>
              <a:gd name="connsiteX306" fmla="*/ 5461758 w 7467600"/>
              <a:gd name="connsiteY306" fmla="*/ 5820220 h 6858000"/>
              <a:gd name="connsiteX307" fmla="*/ 5237282 w 7467600"/>
              <a:gd name="connsiteY307" fmla="*/ 6579086 h 6858000"/>
              <a:gd name="connsiteX308" fmla="*/ 5115009 w 7467600"/>
              <a:gd name="connsiteY308" fmla="*/ 6858000 h 6858000"/>
              <a:gd name="connsiteX309" fmla="*/ 5028074 w 7467600"/>
              <a:gd name="connsiteY309" fmla="*/ 6858000 h 6858000"/>
              <a:gd name="connsiteX310" fmla="*/ 5079508 w 7467600"/>
              <a:gd name="connsiteY310" fmla="*/ 6749074 h 6858000"/>
              <a:gd name="connsiteX311" fmla="*/ 5371846 w 7467600"/>
              <a:gd name="connsiteY311" fmla="*/ 5924413 h 6858000"/>
              <a:gd name="connsiteX312" fmla="*/ 5270512 w 7467600"/>
              <a:gd name="connsiteY312" fmla="*/ 6138975 h 6858000"/>
              <a:gd name="connsiteX313" fmla="*/ 5062409 w 7467600"/>
              <a:gd name="connsiteY313" fmla="*/ 6653544 h 6858000"/>
              <a:gd name="connsiteX314" fmla="*/ 5036628 w 7467600"/>
              <a:gd name="connsiteY314" fmla="*/ 6754247 h 6858000"/>
              <a:gd name="connsiteX315" fmla="*/ 5009112 w 7467600"/>
              <a:gd name="connsiteY315" fmla="*/ 6858000 h 6858000"/>
              <a:gd name="connsiteX316" fmla="*/ 4976679 w 7467600"/>
              <a:gd name="connsiteY316" fmla="*/ 6858000 h 6858000"/>
              <a:gd name="connsiteX317" fmla="*/ 5006537 w 7467600"/>
              <a:gd name="connsiteY317" fmla="*/ 6747068 h 6858000"/>
              <a:gd name="connsiteX318" fmla="*/ 5032723 w 7467600"/>
              <a:gd name="connsiteY318" fmla="*/ 6644957 h 6858000"/>
              <a:gd name="connsiteX319" fmla="*/ 5242949 w 7467600"/>
              <a:gd name="connsiteY319" fmla="*/ 6125175 h 6858000"/>
              <a:gd name="connsiteX320" fmla="*/ 5286321 w 7467600"/>
              <a:gd name="connsiteY320" fmla="*/ 6033555 h 6858000"/>
              <a:gd name="connsiteX321" fmla="*/ 5008210 w 7467600"/>
              <a:gd name="connsiteY321" fmla="*/ 6649194 h 6858000"/>
              <a:gd name="connsiteX322" fmla="*/ 4986321 w 7467600"/>
              <a:gd name="connsiteY322" fmla="*/ 6765687 h 6858000"/>
              <a:gd name="connsiteX323" fmla="*/ 4973474 w 7467600"/>
              <a:gd name="connsiteY323" fmla="*/ 6858000 h 6858000"/>
              <a:gd name="connsiteX324" fmla="*/ 4907178 w 7467600"/>
              <a:gd name="connsiteY324" fmla="*/ 6858000 h 6858000"/>
              <a:gd name="connsiteX325" fmla="*/ 4910810 w 7467600"/>
              <a:gd name="connsiteY325" fmla="*/ 6829660 h 6858000"/>
              <a:gd name="connsiteX326" fmla="*/ 4987461 w 7467600"/>
              <a:gd name="connsiteY326" fmla="*/ 6432994 h 6858000"/>
              <a:gd name="connsiteX327" fmla="*/ 5179262 w 7467600"/>
              <a:gd name="connsiteY327" fmla="*/ 6035044 h 6858000"/>
              <a:gd name="connsiteX328" fmla="*/ 4689678 w 7467600"/>
              <a:gd name="connsiteY328" fmla="*/ 6440241 h 6858000"/>
              <a:gd name="connsiteX329" fmla="*/ 4477543 w 7467600"/>
              <a:gd name="connsiteY329" fmla="*/ 6674836 h 6858000"/>
              <a:gd name="connsiteX330" fmla="*/ 4329957 w 7467600"/>
              <a:gd name="connsiteY330" fmla="*/ 6858000 h 6858000"/>
              <a:gd name="connsiteX331" fmla="*/ 4218595 w 7467600"/>
              <a:gd name="connsiteY331" fmla="*/ 6858000 h 6858000"/>
              <a:gd name="connsiteX332" fmla="*/ 4368888 w 7467600"/>
              <a:gd name="connsiteY332" fmla="*/ 6668412 h 6858000"/>
              <a:gd name="connsiteX333" fmla="*/ 4563091 w 7467600"/>
              <a:gd name="connsiteY333" fmla="*/ 6442508 h 6858000"/>
              <a:gd name="connsiteX334" fmla="*/ 5387324 w 7467600"/>
              <a:gd name="connsiteY334" fmla="*/ 5705830 h 6858000"/>
              <a:gd name="connsiteX335" fmla="*/ 5073620 w 7467600"/>
              <a:gd name="connsiteY335" fmla="*/ 5955437 h 6858000"/>
              <a:gd name="connsiteX336" fmla="*/ 4689789 w 7467600"/>
              <a:gd name="connsiteY336" fmla="*/ 6268382 h 6858000"/>
              <a:gd name="connsiteX337" fmla="*/ 4418722 w 7467600"/>
              <a:gd name="connsiteY337" fmla="*/ 6570886 h 6858000"/>
              <a:gd name="connsiteX338" fmla="*/ 4214944 w 7467600"/>
              <a:gd name="connsiteY338" fmla="*/ 6858000 h 6858000"/>
              <a:gd name="connsiteX339" fmla="*/ 4177898 w 7467600"/>
              <a:gd name="connsiteY339" fmla="*/ 6858000 h 6858000"/>
              <a:gd name="connsiteX340" fmla="*/ 4391597 w 7467600"/>
              <a:gd name="connsiteY340" fmla="*/ 6556370 h 6858000"/>
              <a:gd name="connsiteX341" fmla="*/ 4668889 w 7467600"/>
              <a:gd name="connsiteY341" fmla="*/ 6246399 h 6858000"/>
              <a:gd name="connsiteX342" fmla="*/ 5055427 w 7467600"/>
              <a:gd name="connsiteY342" fmla="*/ 5931476 h 6858000"/>
              <a:gd name="connsiteX343" fmla="*/ 5371814 w 7467600"/>
              <a:gd name="connsiteY343" fmla="*/ 5678975 h 6858000"/>
              <a:gd name="connsiteX344" fmla="*/ 4987918 w 7467600"/>
              <a:gd name="connsiteY344" fmla="*/ 5838701 h 6858000"/>
              <a:gd name="connsiteX345" fmla="*/ 4317146 w 7467600"/>
              <a:gd name="connsiteY345" fmla="*/ 6587716 h 6858000"/>
              <a:gd name="connsiteX346" fmla="*/ 4171627 w 7467600"/>
              <a:gd name="connsiteY346" fmla="*/ 6858000 h 6858000"/>
              <a:gd name="connsiteX347" fmla="*/ 4081585 w 7467600"/>
              <a:gd name="connsiteY347" fmla="*/ 6858000 h 6858000"/>
              <a:gd name="connsiteX348" fmla="*/ 4238603 w 7467600"/>
              <a:gd name="connsiteY348" fmla="*/ 6559341 h 6858000"/>
              <a:gd name="connsiteX349" fmla="*/ 4778333 w 7467600"/>
              <a:gd name="connsiteY349" fmla="*/ 5873626 h 6858000"/>
              <a:gd name="connsiteX350" fmla="*/ 5414185 w 7467600"/>
              <a:gd name="connsiteY350" fmla="*/ 5573882 h 6858000"/>
              <a:gd name="connsiteX351" fmla="*/ 5959648 w 7467600"/>
              <a:gd name="connsiteY351" fmla="*/ 4760797 h 6858000"/>
              <a:gd name="connsiteX352" fmla="*/ 5355019 w 7467600"/>
              <a:gd name="connsiteY352" fmla="*/ 4734672 h 6858000"/>
              <a:gd name="connsiteX353" fmla="*/ 5083565 w 7467600"/>
              <a:gd name="connsiteY353" fmla="*/ 5179121 h 6858000"/>
              <a:gd name="connsiteX354" fmla="*/ 4713577 w 7467600"/>
              <a:gd name="connsiteY354" fmla="*/ 5616803 h 6858000"/>
              <a:gd name="connsiteX355" fmla="*/ 3989559 w 7467600"/>
              <a:gd name="connsiteY355" fmla="*/ 6145945 h 6858000"/>
              <a:gd name="connsiteX356" fmla="*/ 3939824 w 7467600"/>
              <a:gd name="connsiteY356" fmla="*/ 6066900 h 6858000"/>
              <a:gd name="connsiteX357" fmla="*/ 4584537 w 7467600"/>
              <a:gd name="connsiteY357" fmla="*/ 5324826 h 6858000"/>
              <a:gd name="connsiteX358" fmla="*/ 5037105 w 7467600"/>
              <a:gd name="connsiteY358" fmla="*/ 5088765 h 6858000"/>
              <a:gd name="connsiteX359" fmla="*/ 5039930 w 7467600"/>
              <a:gd name="connsiteY359" fmla="*/ 5089585 h 6858000"/>
              <a:gd name="connsiteX360" fmla="*/ 5263764 w 7467600"/>
              <a:gd name="connsiteY360" fmla="*/ 4735525 h 6858000"/>
              <a:gd name="connsiteX361" fmla="*/ 4086300 w 7467600"/>
              <a:gd name="connsiteY361" fmla="*/ 4884599 h 6858000"/>
              <a:gd name="connsiteX362" fmla="*/ 4085485 w 7467600"/>
              <a:gd name="connsiteY362" fmla="*/ 4899070 h 6858000"/>
              <a:gd name="connsiteX363" fmla="*/ 3871915 w 7467600"/>
              <a:gd name="connsiteY363" fmla="*/ 5253645 h 6858000"/>
              <a:gd name="connsiteX364" fmla="*/ 3799374 w 7467600"/>
              <a:gd name="connsiteY364" fmla="*/ 5466127 h 6858000"/>
              <a:gd name="connsiteX365" fmla="*/ 3498850 w 7467600"/>
              <a:gd name="connsiteY365" fmla="*/ 6661888 h 6858000"/>
              <a:gd name="connsiteX366" fmla="*/ 3399216 w 7467600"/>
              <a:gd name="connsiteY366" fmla="*/ 6858000 h 6858000"/>
              <a:gd name="connsiteX367" fmla="*/ 3303688 w 7467600"/>
              <a:gd name="connsiteY367" fmla="*/ 6858000 h 6858000"/>
              <a:gd name="connsiteX368" fmla="*/ 3391774 w 7467600"/>
              <a:gd name="connsiteY368" fmla="*/ 6697181 h 6858000"/>
              <a:gd name="connsiteX369" fmla="*/ 3735540 w 7467600"/>
              <a:gd name="connsiteY369" fmla="*/ 5546923 h 6858000"/>
              <a:gd name="connsiteX370" fmla="*/ 3729438 w 7467600"/>
              <a:gd name="connsiteY370" fmla="*/ 5569058 h 6858000"/>
              <a:gd name="connsiteX371" fmla="*/ 3707782 w 7467600"/>
              <a:gd name="connsiteY371" fmla="*/ 5644908 h 6858000"/>
              <a:gd name="connsiteX372" fmla="*/ 3583827 w 7467600"/>
              <a:gd name="connsiteY372" fmla="*/ 6039215 h 6858000"/>
              <a:gd name="connsiteX373" fmla="*/ 3547861 w 7467600"/>
              <a:gd name="connsiteY373" fmla="*/ 6129609 h 6858000"/>
              <a:gd name="connsiteX374" fmla="*/ 3490905 w 7467600"/>
              <a:gd name="connsiteY374" fmla="*/ 6277660 h 6858000"/>
              <a:gd name="connsiteX375" fmla="*/ 3455859 w 7467600"/>
              <a:gd name="connsiteY375" fmla="*/ 6391301 h 6858000"/>
              <a:gd name="connsiteX376" fmla="*/ 3429112 w 7467600"/>
              <a:gd name="connsiteY376" fmla="*/ 6479469 h 6858000"/>
              <a:gd name="connsiteX377" fmla="*/ 3304862 w 7467600"/>
              <a:gd name="connsiteY377" fmla="*/ 6796476 h 6858000"/>
              <a:gd name="connsiteX378" fmla="*/ 3276071 w 7467600"/>
              <a:gd name="connsiteY378" fmla="*/ 6858000 h 6858000"/>
              <a:gd name="connsiteX379" fmla="*/ 3240805 w 7467600"/>
              <a:gd name="connsiteY379" fmla="*/ 6858000 h 6858000"/>
              <a:gd name="connsiteX380" fmla="*/ 3275917 w 7467600"/>
              <a:gd name="connsiteY380" fmla="*/ 6783192 h 6858000"/>
              <a:gd name="connsiteX381" fmla="*/ 3399358 w 7467600"/>
              <a:gd name="connsiteY381" fmla="*/ 6469011 h 6858000"/>
              <a:gd name="connsiteX382" fmla="*/ 3425650 w 7467600"/>
              <a:gd name="connsiteY382" fmla="*/ 6381333 h 6858000"/>
              <a:gd name="connsiteX383" fmla="*/ 3460661 w 7467600"/>
              <a:gd name="connsiteY383" fmla="*/ 6266763 h 6858000"/>
              <a:gd name="connsiteX384" fmla="*/ 3518021 w 7467600"/>
              <a:gd name="connsiteY384" fmla="*/ 6117298 h 6858000"/>
              <a:gd name="connsiteX385" fmla="*/ 3554035 w 7467600"/>
              <a:gd name="connsiteY385" fmla="*/ 6027832 h 6858000"/>
              <a:gd name="connsiteX386" fmla="*/ 3677174 w 7467600"/>
              <a:gd name="connsiteY386" fmla="*/ 5636351 h 6858000"/>
              <a:gd name="connsiteX387" fmla="*/ 3698819 w 7467600"/>
              <a:gd name="connsiteY387" fmla="*/ 5560503 h 6858000"/>
              <a:gd name="connsiteX388" fmla="*/ 3702094 w 7467600"/>
              <a:gd name="connsiteY388" fmla="*/ 5549194 h 6858000"/>
              <a:gd name="connsiteX389" fmla="*/ 3398355 w 7467600"/>
              <a:gd name="connsiteY389" fmla="*/ 6094603 h 6858000"/>
              <a:gd name="connsiteX390" fmla="*/ 3193941 w 7467600"/>
              <a:gd name="connsiteY390" fmla="*/ 6798775 h 6858000"/>
              <a:gd name="connsiteX391" fmla="*/ 3184140 w 7467600"/>
              <a:gd name="connsiteY391" fmla="*/ 6858000 h 6858000"/>
              <a:gd name="connsiteX392" fmla="*/ 3099978 w 7467600"/>
              <a:gd name="connsiteY392" fmla="*/ 6858000 h 6858000"/>
              <a:gd name="connsiteX393" fmla="*/ 3101556 w 7467600"/>
              <a:gd name="connsiteY393" fmla="*/ 6843337 h 6858000"/>
              <a:gd name="connsiteX394" fmla="*/ 3370162 w 7467600"/>
              <a:gd name="connsiteY394" fmla="*/ 5785550 h 6858000"/>
              <a:gd name="connsiteX395" fmla="*/ 3746477 w 7467600"/>
              <a:gd name="connsiteY395" fmla="*/ 5377889 h 6858000"/>
              <a:gd name="connsiteX396" fmla="*/ 3863399 w 7467600"/>
              <a:gd name="connsiteY396" fmla="*/ 5087257 h 6858000"/>
              <a:gd name="connsiteX397" fmla="*/ 3968712 w 7467600"/>
              <a:gd name="connsiteY397" fmla="*/ 4913989 h 6858000"/>
              <a:gd name="connsiteX398" fmla="*/ 2792390 w 7467600"/>
              <a:gd name="connsiteY398" fmla="*/ 5382974 h 6858000"/>
              <a:gd name="connsiteX399" fmla="*/ 2714982 w 7467600"/>
              <a:gd name="connsiteY399" fmla="*/ 5427051 h 6858000"/>
              <a:gd name="connsiteX400" fmla="*/ 2813361 w 7467600"/>
              <a:gd name="connsiteY400" fmla="*/ 6023912 h 6858000"/>
              <a:gd name="connsiteX401" fmla="*/ 2688430 w 7467600"/>
              <a:gd name="connsiteY401" fmla="*/ 6801564 h 6858000"/>
              <a:gd name="connsiteX402" fmla="*/ 2629626 w 7467600"/>
              <a:gd name="connsiteY402" fmla="*/ 6763394 h 6858000"/>
              <a:gd name="connsiteX403" fmla="*/ 2565328 w 7467600"/>
              <a:gd name="connsiteY403" fmla="*/ 5516399 h 6858000"/>
              <a:gd name="connsiteX404" fmla="*/ 1922999 w 7467600"/>
              <a:gd name="connsiteY404" fmla="*/ 5980343 h 6858000"/>
              <a:gd name="connsiteX405" fmla="*/ 1950261 w 7467600"/>
              <a:gd name="connsiteY405" fmla="*/ 6405858 h 6858000"/>
              <a:gd name="connsiteX406" fmla="*/ 2365554 w 7467600"/>
              <a:gd name="connsiteY406" fmla="*/ 6759107 h 6858000"/>
              <a:gd name="connsiteX407" fmla="*/ 2424142 w 7467600"/>
              <a:gd name="connsiteY407" fmla="*/ 6858000 h 6858000"/>
              <a:gd name="connsiteX408" fmla="*/ 2395994 w 7467600"/>
              <a:gd name="connsiteY408" fmla="*/ 6858000 h 6858000"/>
              <a:gd name="connsiteX409" fmla="*/ 2392863 w 7467600"/>
              <a:gd name="connsiteY409" fmla="*/ 6852964 h 6858000"/>
              <a:gd name="connsiteX410" fmla="*/ 2017589 w 7467600"/>
              <a:gd name="connsiteY410" fmla="*/ 6493982 h 6858000"/>
              <a:gd name="connsiteX411" fmla="*/ 2147336 w 7467600"/>
              <a:gd name="connsiteY411" fmla="*/ 6594052 h 6858000"/>
              <a:gd name="connsiteX412" fmla="*/ 2207047 w 7467600"/>
              <a:gd name="connsiteY412" fmla="*/ 6654540 h 6858000"/>
              <a:gd name="connsiteX413" fmla="*/ 2299106 w 7467600"/>
              <a:gd name="connsiteY413" fmla="*/ 6778931 h 6858000"/>
              <a:gd name="connsiteX414" fmla="*/ 2314430 w 7467600"/>
              <a:gd name="connsiteY414" fmla="*/ 6801144 h 6858000"/>
              <a:gd name="connsiteX415" fmla="*/ 2352406 w 7467600"/>
              <a:gd name="connsiteY415" fmla="*/ 6858000 h 6858000"/>
              <a:gd name="connsiteX416" fmla="*/ 2314492 w 7467600"/>
              <a:gd name="connsiteY416" fmla="*/ 6858000 h 6858000"/>
              <a:gd name="connsiteX417" fmla="*/ 2288095 w 7467600"/>
              <a:gd name="connsiteY417" fmla="*/ 6818030 h 6858000"/>
              <a:gd name="connsiteX418" fmla="*/ 2272768 w 7467600"/>
              <a:gd name="connsiteY418" fmla="*/ 6795822 h 6858000"/>
              <a:gd name="connsiteX419" fmla="*/ 2182715 w 7467600"/>
              <a:gd name="connsiteY419" fmla="*/ 6675071 h 6858000"/>
              <a:gd name="connsiteX420" fmla="*/ 2032061 w 7467600"/>
              <a:gd name="connsiteY420" fmla="*/ 6541380 h 6858000"/>
              <a:gd name="connsiteX421" fmla="*/ 2257220 w 7467600"/>
              <a:gd name="connsiteY421" fmla="*/ 6826257 h 6858000"/>
              <a:gd name="connsiteX422" fmla="*/ 2281324 w 7467600"/>
              <a:gd name="connsiteY422" fmla="*/ 6858000 h 6858000"/>
              <a:gd name="connsiteX423" fmla="*/ 2242860 w 7467600"/>
              <a:gd name="connsiteY423" fmla="*/ 6858000 h 6858000"/>
              <a:gd name="connsiteX424" fmla="*/ 2232818 w 7467600"/>
              <a:gd name="connsiteY424" fmla="*/ 6844926 h 6858000"/>
              <a:gd name="connsiteX425" fmla="*/ 1990172 w 7467600"/>
              <a:gd name="connsiteY425" fmla="*/ 6542121 h 6858000"/>
              <a:gd name="connsiteX426" fmla="*/ 2124090 w 7467600"/>
              <a:gd name="connsiteY426" fmla="*/ 6761017 h 6858000"/>
              <a:gd name="connsiteX427" fmla="*/ 2200380 w 7467600"/>
              <a:gd name="connsiteY427" fmla="*/ 6858000 h 6858000"/>
              <a:gd name="connsiteX428" fmla="*/ 2147507 w 7467600"/>
              <a:gd name="connsiteY428" fmla="*/ 6858000 h 6858000"/>
              <a:gd name="connsiteX429" fmla="*/ 2070668 w 7467600"/>
              <a:gd name="connsiteY429" fmla="*/ 6761520 h 6858000"/>
              <a:gd name="connsiteX430" fmla="*/ 1975142 w 7467600"/>
              <a:gd name="connsiteY430" fmla="*/ 6585570 h 6858000"/>
              <a:gd name="connsiteX431" fmla="*/ 2050035 w 7467600"/>
              <a:gd name="connsiteY431" fmla="*/ 6813345 h 6858000"/>
              <a:gd name="connsiteX432" fmla="*/ 2063025 w 7467600"/>
              <a:gd name="connsiteY432" fmla="*/ 6858000 h 6858000"/>
              <a:gd name="connsiteX433" fmla="*/ 2021675 w 7467600"/>
              <a:gd name="connsiteY433" fmla="*/ 6858000 h 6858000"/>
              <a:gd name="connsiteX434" fmla="*/ 2019308 w 7467600"/>
              <a:gd name="connsiteY434" fmla="*/ 6847118 h 6858000"/>
              <a:gd name="connsiteX435" fmla="*/ 1938835 w 7467600"/>
              <a:gd name="connsiteY435" fmla="*/ 6551160 h 6858000"/>
              <a:gd name="connsiteX436" fmla="*/ 1953230 w 7467600"/>
              <a:gd name="connsiteY436" fmla="*/ 6759699 h 6858000"/>
              <a:gd name="connsiteX437" fmla="*/ 1956763 w 7467600"/>
              <a:gd name="connsiteY437" fmla="*/ 6778191 h 6858000"/>
              <a:gd name="connsiteX438" fmla="*/ 1967925 w 7467600"/>
              <a:gd name="connsiteY438" fmla="*/ 6858000 h 6858000"/>
              <a:gd name="connsiteX439" fmla="*/ 1936622 w 7467600"/>
              <a:gd name="connsiteY439" fmla="*/ 6858000 h 6858000"/>
              <a:gd name="connsiteX440" fmla="*/ 1926261 w 7467600"/>
              <a:gd name="connsiteY440" fmla="*/ 6784064 h 6858000"/>
              <a:gd name="connsiteX441" fmla="*/ 1922724 w 7467600"/>
              <a:gd name="connsiteY441" fmla="*/ 6765577 h 6858000"/>
              <a:gd name="connsiteX442" fmla="*/ 1904650 w 7467600"/>
              <a:gd name="connsiteY442" fmla="*/ 6639616 h 6858000"/>
              <a:gd name="connsiteX443" fmla="*/ 1885273 w 7467600"/>
              <a:gd name="connsiteY443" fmla="*/ 6858000 h 6858000"/>
              <a:gd name="connsiteX444" fmla="*/ 1854363 w 7467600"/>
              <a:gd name="connsiteY444" fmla="*/ 6858000 h 6858000"/>
              <a:gd name="connsiteX445" fmla="*/ 1880391 w 7467600"/>
              <a:gd name="connsiteY445" fmla="*/ 6603796 h 6858000"/>
              <a:gd name="connsiteX446" fmla="*/ 1818273 w 7467600"/>
              <a:gd name="connsiteY446" fmla="*/ 6715729 h 6858000"/>
              <a:gd name="connsiteX447" fmla="*/ 1794691 w 7467600"/>
              <a:gd name="connsiteY447" fmla="*/ 6843239 h 6858000"/>
              <a:gd name="connsiteX448" fmla="*/ 1794914 w 7467600"/>
              <a:gd name="connsiteY448" fmla="*/ 6858000 h 6858000"/>
              <a:gd name="connsiteX449" fmla="*/ 1746128 w 7467600"/>
              <a:gd name="connsiteY449" fmla="*/ 6858000 h 6858000"/>
              <a:gd name="connsiteX450" fmla="*/ 1753934 w 7467600"/>
              <a:gd name="connsiteY450" fmla="*/ 6724796 h 6858000"/>
              <a:gd name="connsiteX451" fmla="*/ 1792053 w 7467600"/>
              <a:gd name="connsiteY451" fmla="*/ 6572396 h 6858000"/>
              <a:gd name="connsiteX452" fmla="*/ 1862248 w 7467600"/>
              <a:gd name="connsiteY452" fmla="*/ 6266397 h 6858000"/>
              <a:gd name="connsiteX453" fmla="*/ 1862250 w 7467600"/>
              <a:gd name="connsiteY453" fmla="*/ 6033531 h 6858000"/>
              <a:gd name="connsiteX454" fmla="*/ 1211999 w 7467600"/>
              <a:gd name="connsiteY454" fmla="*/ 6683610 h 6858000"/>
              <a:gd name="connsiteX455" fmla="*/ 1213266 w 7467600"/>
              <a:gd name="connsiteY455" fmla="*/ 6691947 h 6858000"/>
              <a:gd name="connsiteX456" fmla="*/ 1203370 w 7467600"/>
              <a:gd name="connsiteY456" fmla="*/ 6850676 h 6858000"/>
              <a:gd name="connsiteX457" fmla="*/ 1203671 w 7467600"/>
              <a:gd name="connsiteY457" fmla="*/ 6858000 h 6858000"/>
              <a:gd name="connsiteX458" fmla="*/ 1143180 w 7467600"/>
              <a:gd name="connsiteY458" fmla="*/ 6858000 h 6858000"/>
              <a:gd name="connsiteX459" fmla="*/ 1142176 w 7467600"/>
              <a:gd name="connsiteY459" fmla="*/ 6766045 h 6858000"/>
              <a:gd name="connsiteX460" fmla="*/ 1067484 w 7467600"/>
              <a:gd name="connsiteY460" fmla="*/ 6858000 h 6858000"/>
              <a:gd name="connsiteX461" fmla="*/ 953928 w 7467600"/>
              <a:gd name="connsiteY461" fmla="*/ 6858000 h 6858000"/>
              <a:gd name="connsiteX462" fmla="*/ 959715 w 7467600"/>
              <a:gd name="connsiteY462" fmla="*/ 6850185 h 6858000"/>
              <a:gd name="connsiteX463" fmla="*/ 1483788 w 7467600"/>
              <a:gd name="connsiteY463" fmla="*/ 6259174 h 6858000"/>
              <a:gd name="connsiteX464" fmla="*/ 1100671 w 7467600"/>
              <a:gd name="connsiteY464" fmla="*/ 6252137 h 6858000"/>
              <a:gd name="connsiteX465" fmla="*/ 1090144 w 7467600"/>
              <a:gd name="connsiteY465" fmla="*/ 6256748 h 6858000"/>
              <a:gd name="connsiteX466" fmla="*/ 1095872 w 7467600"/>
              <a:gd name="connsiteY466" fmla="*/ 6271892 h 6858000"/>
              <a:gd name="connsiteX467" fmla="*/ 262785 w 7467600"/>
              <a:gd name="connsiteY467" fmla="*/ 6845450 h 6858000"/>
              <a:gd name="connsiteX468" fmla="*/ 209968 w 7467600"/>
              <a:gd name="connsiteY468" fmla="*/ 6770713 h 6858000"/>
              <a:gd name="connsiteX469" fmla="*/ 873460 w 7467600"/>
              <a:gd name="connsiteY469" fmla="*/ 6253768 h 6858000"/>
              <a:gd name="connsiteX470" fmla="*/ 192686 w 7467600"/>
              <a:gd name="connsiteY470" fmla="*/ 5849257 h 6858000"/>
              <a:gd name="connsiteX471" fmla="*/ 4696 w 7467600"/>
              <a:gd name="connsiteY471" fmla="*/ 5697668 h 6858000"/>
              <a:gd name="connsiteX472" fmla="*/ 0 w 7467600"/>
              <a:gd name="connsiteY472" fmla="*/ 5689984 h 6858000"/>
              <a:gd name="connsiteX473" fmla="*/ 0 w 7467600"/>
              <a:gd name="connsiteY473" fmla="*/ 5513472 h 6858000"/>
              <a:gd name="connsiteX474" fmla="*/ 174101 w 7467600"/>
              <a:gd name="connsiteY474" fmla="*/ 5620277 h 6858000"/>
              <a:gd name="connsiteX475" fmla="*/ 891800 w 7467600"/>
              <a:gd name="connsiteY475" fmla="*/ 6036935 h 6858000"/>
              <a:gd name="connsiteX476" fmla="*/ 1072219 w 7467600"/>
              <a:gd name="connsiteY476" fmla="*/ 6169443 h 6858000"/>
              <a:gd name="connsiteX477" fmla="*/ 1074117 w 7467600"/>
              <a:gd name="connsiteY477" fmla="*/ 6170301 h 6858000"/>
              <a:gd name="connsiteX478" fmla="*/ 1083114 w 7467600"/>
              <a:gd name="connsiteY478" fmla="*/ 6174131 h 6858000"/>
              <a:gd name="connsiteX479" fmla="*/ 1543010 w 7467600"/>
              <a:gd name="connsiteY479" fmla="*/ 6191140 h 6858000"/>
              <a:gd name="connsiteX480" fmla="*/ 1551080 w 7467600"/>
              <a:gd name="connsiteY480" fmla="*/ 6195006 h 6858000"/>
              <a:gd name="connsiteX481" fmla="*/ 2345443 w 7467600"/>
              <a:gd name="connsiteY481" fmla="*/ 5549882 h 6858000"/>
              <a:gd name="connsiteX482" fmla="*/ 1721499 w 7467600"/>
              <a:gd name="connsiteY482" fmla="*/ 5599969 h 6858000"/>
              <a:gd name="connsiteX483" fmla="*/ 767716 w 7467600"/>
              <a:gd name="connsiteY483" fmla="*/ 5472768 h 6858000"/>
              <a:gd name="connsiteX484" fmla="*/ 722147 w 7467600"/>
              <a:gd name="connsiteY484" fmla="*/ 5393091 h 6858000"/>
              <a:gd name="connsiteX485" fmla="*/ 1485552 w 7467600"/>
              <a:gd name="connsiteY485" fmla="*/ 5313202 h 6858000"/>
              <a:gd name="connsiteX486" fmla="*/ 2143004 w 7467600"/>
              <a:gd name="connsiteY486" fmla="*/ 5402420 h 6858000"/>
              <a:gd name="connsiteX487" fmla="*/ 1933391 w 7467600"/>
              <a:gd name="connsiteY487" fmla="*/ 5156971 h 6858000"/>
              <a:gd name="connsiteX488" fmla="*/ 1827118 w 7467600"/>
              <a:gd name="connsiteY488" fmla="*/ 4968410 h 6858000"/>
              <a:gd name="connsiteX489" fmla="*/ 1837349 w 7467600"/>
              <a:gd name="connsiteY489" fmla="*/ 4956357 h 6858000"/>
              <a:gd name="connsiteX490" fmla="*/ 2162835 w 7467600"/>
              <a:gd name="connsiteY490" fmla="*/ 5187853 h 6858000"/>
              <a:gd name="connsiteX491" fmla="*/ 2257167 w 7467600"/>
              <a:gd name="connsiteY491" fmla="*/ 5462123 h 6858000"/>
              <a:gd name="connsiteX492" fmla="*/ 2261598 w 7467600"/>
              <a:gd name="connsiteY492" fmla="*/ 5467998 h 6858000"/>
              <a:gd name="connsiteX493" fmla="*/ 2437177 w 7467600"/>
              <a:gd name="connsiteY493" fmla="*/ 5479608 h 6858000"/>
              <a:gd name="connsiteX494" fmla="*/ 2445247 w 7467600"/>
              <a:gd name="connsiteY494" fmla="*/ 5483476 h 6858000"/>
              <a:gd name="connsiteX495" fmla="*/ 2743626 w 7467600"/>
              <a:gd name="connsiteY495" fmla="*/ 5304819 h 6858000"/>
              <a:gd name="connsiteX496" fmla="*/ 3048102 w 7467600"/>
              <a:gd name="connsiteY496" fmla="*/ 5150595 h 6858000"/>
              <a:gd name="connsiteX497" fmla="*/ 1799414 w 7467600"/>
              <a:gd name="connsiteY497" fmla="*/ 4694732 h 6858000"/>
              <a:gd name="connsiteX498" fmla="*/ 1771735 w 7467600"/>
              <a:gd name="connsiteY498" fmla="*/ 4619929 h 6858000"/>
              <a:gd name="connsiteX499" fmla="*/ 3104273 w 7467600"/>
              <a:gd name="connsiteY499" fmla="*/ 5076159 h 6858000"/>
              <a:gd name="connsiteX500" fmla="*/ 3113245 w 7467600"/>
              <a:gd name="connsiteY500" fmla="*/ 5090705 h 6858000"/>
              <a:gd name="connsiteX501" fmla="*/ 3126294 w 7467600"/>
              <a:gd name="connsiteY501" fmla="*/ 5114400 h 6858000"/>
              <a:gd name="connsiteX502" fmla="*/ 3937433 w 7467600"/>
              <a:gd name="connsiteY502" fmla="*/ 4830473 h 6858000"/>
              <a:gd name="connsiteX503" fmla="*/ 3590475 w 7467600"/>
              <a:gd name="connsiteY503" fmla="*/ 4597974 h 6858000"/>
              <a:gd name="connsiteX504" fmla="*/ 3100264 w 7467600"/>
              <a:gd name="connsiteY504" fmla="*/ 4579845 h 6858000"/>
              <a:gd name="connsiteX505" fmla="*/ 2183576 w 7467600"/>
              <a:gd name="connsiteY505" fmla="*/ 4227150 h 6858000"/>
              <a:gd name="connsiteX506" fmla="*/ 2151029 w 7467600"/>
              <a:gd name="connsiteY506" fmla="*/ 4146947 h 6858000"/>
              <a:gd name="connsiteX507" fmla="*/ 3563434 w 7467600"/>
              <a:gd name="connsiteY507" fmla="*/ 4469115 h 6858000"/>
              <a:gd name="connsiteX508" fmla="*/ 3177952 w 7467600"/>
              <a:gd name="connsiteY508" fmla="*/ 3657386 h 6858000"/>
              <a:gd name="connsiteX509" fmla="*/ 3189263 w 7467600"/>
              <a:gd name="connsiteY509" fmla="*/ 3625726 h 6858000"/>
              <a:gd name="connsiteX510" fmla="*/ 3560912 w 7467600"/>
              <a:gd name="connsiteY510" fmla="*/ 4079863 h 6858000"/>
              <a:gd name="connsiteX511" fmla="*/ 3626636 w 7467600"/>
              <a:gd name="connsiteY511" fmla="*/ 4512230 h 6858000"/>
              <a:gd name="connsiteX512" fmla="*/ 3653088 w 7467600"/>
              <a:gd name="connsiteY512" fmla="*/ 4521417 h 6858000"/>
              <a:gd name="connsiteX513" fmla="*/ 3988128 w 7467600"/>
              <a:gd name="connsiteY513" fmla="*/ 4817267 h 6858000"/>
              <a:gd name="connsiteX514" fmla="*/ 4830582 w 7467600"/>
              <a:gd name="connsiteY514" fmla="*/ 4676000 h 6858000"/>
              <a:gd name="connsiteX515" fmla="*/ 4830100 w 7467600"/>
              <a:gd name="connsiteY515" fmla="*/ 4675554 h 6858000"/>
              <a:gd name="connsiteX516" fmla="*/ 4036318 w 7467600"/>
              <a:gd name="connsiteY516" fmla="*/ 4147013 h 6858000"/>
              <a:gd name="connsiteX517" fmla="*/ 3432098 w 7467600"/>
              <a:gd name="connsiteY517" fmla="*/ 3537312 h 6858000"/>
              <a:gd name="connsiteX518" fmla="*/ 3446761 w 7467600"/>
              <a:gd name="connsiteY518" fmla="*/ 3461278 h 6858000"/>
              <a:gd name="connsiteX519" fmla="*/ 4419733 w 7467600"/>
              <a:gd name="connsiteY519" fmla="*/ 3963555 h 6858000"/>
              <a:gd name="connsiteX520" fmla="*/ 4781371 w 7467600"/>
              <a:gd name="connsiteY520" fmla="*/ 4458604 h 6858000"/>
              <a:gd name="connsiteX521" fmla="*/ 4780440 w 7467600"/>
              <a:gd name="connsiteY521" fmla="*/ 4470290 h 6858000"/>
              <a:gd name="connsiteX522" fmla="*/ 4898954 w 7467600"/>
              <a:gd name="connsiteY522" fmla="*/ 4662092 h 6858000"/>
              <a:gd name="connsiteX523" fmla="*/ 4900699 w 7467600"/>
              <a:gd name="connsiteY523" fmla="*/ 4670867 h 6858000"/>
              <a:gd name="connsiteX524" fmla="*/ 5714511 w 7467600"/>
              <a:gd name="connsiteY524" fmla="*/ 4663483 h 6858000"/>
              <a:gd name="connsiteX525" fmla="*/ 5464793 w 7467600"/>
              <a:gd name="connsiteY525" fmla="*/ 4393556 h 6858000"/>
              <a:gd name="connsiteX526" fmla="*/ 5461897 w 7467600"/>
              <a:gd name="connsiteY526" fmla="*/ 4390879 h 6858000"/>
              <a:gd name="connsiteX527" fmla="*/ 4294126 w 7467600"/>
              <a:gd name="connsiteY527" fmla="*/ 3303048 h 6858000"/>
              <a:gd name="connsiteX528" fmla="*/ 4305321 w 7467600"/>
              <a:gd name="connsiteY528" fmla="*/ 3256953 h 6858000"/>
              <a:gd name="connsiteX529" fmla="*/ 4949299 w 7467600"/>
              <a:gd name="connsiteY529" fmla="*/ 3766336 h 6858000"/>
              <a:gd name="connsiteX530" fmla="*/ 5291452 w 7467600"/>
              <a:gd name="connsiteY530" fmla="*/ 4076801 h 6858000"/>
              <a:gd name="connsiteX531" fmla="*/ 5434998 w 7467600"/>
              <a:gd name="connsiteY531" fmla="*/ 4254100 h 6858000"/>
              <a:gd name="connsiteX532" fmla="*/ 5351015 w 7467600"/>
              <a:gd name="connsiteY532" fmla="*/ 3760989 h 6858000"/>
              <a:gd name="connsiteX533" fmla="*/ 5413780 w 7467600"/>
              <a:gd name="connsiteY533" fmla="*/ 2966265 h 6858000"/>
              <a:gd name="connsiteX534" fmla="*/ 5425627 w 7467600"/>
              <a:gd name="connsiteY534" fmla="*/ 2954192 h 6858000"/>
              <a:gd name="connsiteX535" fmla="*/ 6604735 w 7467600"/>
              <a:gd name="connsiteY535" fmla="*/ 2041381 h 6858000"/>
              <a:gd name="connsiteX536" fmla="*/ 7204487 w 7467600"/>
              <a:gd name="connsiteY536" fmla="*/ 2742112 h 6858000"/>
              <a:gd name="connsiteX537" fmla="*/ 7131592 w 7467600"/>
              <a:gd name="connsiteY537" fmla="*/ 2672096 h 6858000"/>
              <a:gd name="connsiteX538" fmla="*/ 6996344 w 7467600"/>
              <a:gd name="connsiteY538" fmla="*/ 2518310 h 6858000"/>
              <a:gd name="connsiteX539" fmla="*/ 6735495 w 7467600"/>
              <a:gd name="connsiteY539" fmla="*/ 2196890 h 6858000"/>
              <a:gd name="connsiteX540" fmla="*/ 6721901 w 7467600"/>
              <a:gd name="connsiteY540" fmla="*/ 2179274 h 6858000"/>
              <a:gd name="connsiteX541" fmla="*/ 6604735 w 7467600"/>
              <a:gd name="connsiteY541" fmla="*/ 2041381 h 6858000"/>
              <a:gd name="connsiteX542" fmla="*/ 6591670 w 7467600"/>
              <a:gd name="connsiteY542" fmla="*/ 1988277 h 6858000"/>
              <a:gd name="connsiteX543" fmla="*/ 6747349 w 7467600"/>
              <a:gd name="connsiteY543" fmla="*/ 2160069 h 6858000"/>
              <a:gd name="connsiteX544" fmla="*/ 6760943 w 7467600"/>
              <a:gd name="connsiteY544" fmla="*/ 2177686 h 6858000"/>
              <a:gd name="connsiteX545" fmla="*/ 7021065 w 7467600"/>
              <a:gd name="connsiteY545" fmla="*/ 2498102 h 6858000"/>
              <a:gd name="connsiteX546" fmla="*/ 7155223 w 7467600"/>
              <a:gd name="connsiteY546" fmla="*/ 2650386 h 6858000"/>
              <a:gd name="connsiteX547" fmla="*/ 7203167 w 7467600"/>
              <a:gd name="connsiteY547" fmla="*/ 2697288 h 6858000"/>
              <a:gd name="connsiteX548" fmla="*/ 6937703 w 7467600"/>
              <a:gd name="connsiteY548" fmla="*/ 2321981 h 6858000"/>
              <a:gd name="connsiteX549" fmla="*/ 6591670 w 7467600"/>
              <a:gd name="connsiteY549" fmla="*/ 1988277 h 6858000"/>
              <a:gd name="connsiteX550" fmla="*/ 5798671 w 7467600"/>
              <a:gd name="connsiteY550" fmla="*/ 1981601 h 6858000"/>
              <a:gd name="connsiteX551" fmla="*/ 5754709 w 7467600"/>
              <a:gd name="connsiteY551" fmla="*/ 2071454 h 6858000"/>
              <a:gd name="connsiteX552" fmla="*/ 5763044 w 7467600"/>
              <a:gd name="connsiteY552" fmla="*/ 2842206 h 6858000"/>
              <a:gd name="connsiteX553" fmla="*/ 5764974 w 7467600"/>
              <a:gd name="connsiteY553" fmla="*/ 2799609 h 6858000"/>
              <a:gd name="connsiteX554" fmla="*/ 5767665 w 7467600"/>
              <a:gd name="connsiteY554" fmla="*/ 2666409 h 6858000"/>
              <a:gd name="connsiteX555" fmla="*/ 5763055 w 7467600"/>
              <a:gd name="connsiteY555" fmla="*/ 2579705 h 6858000"/>
              <a:gd name="connsiteX556" fmla="*/ 5758079 w 7467600"/>
              <a:gd name="connsiteY556" fmla="*/ 2492508 h 6858000"/>
              <a:gd name="connsiteX557" fmla="*/ 5779325 w 7467600"/>
              <a:gd name="connsiteY557" fmla="*/ 2197069 h 6858000"/>
              <a:gd name="connsiteX558" fmla="*/ 5798671 w 7467600"/>
              <a:gd name="connsiteY558" fmla="*/ 1981601 h 6858000"/>
              <a:gd name="connsiteX559" fmla="*/ 5829202 w 7467600"/>
              <a:gd name="connsiteY559" fmla="*/ 1971679 h 6858000"/>
              <a:gd name="connsiteX560" fmla="*/ 5809558 w 7467600"/>
              <a:gd name="connsiteY560" fmla="*/ 2198043 h 6858000"/>
              <a:gd name="connsiteX561" fmla="*/ 5788653 w 7467600"/>
              <a:gd name="connsiteY561" fmla="*/ 2489430 h 6858000"/>
              <a:gd name="connsiteX562" fmla="*/ 5793439 w 7467600"/>
              <a:gd name="connsiteY562" fmla="*/ 2575235 h 6858000"/>
              <a:gd name="connsiteX563" fmla="*/ 5796837 w 7467600"/>
              <a:gd name="connsiteY563" fmla="*/ 2637633 h 6858000"/>
              <a:gd name="connsiteX564" fmla="*/ 5818614 w 7467600"/>
              <a:gd name="connsiteY564" fmla="*/ 2473055 h 6858000"/>
              <a:gd name="connsiteX565" fmla="*/ 5829202 w 7467600"/>
              <a:gd name="connsiteY565" fmla="*/ 1971679 h 6858000"/>
              <a:gd name="connsiteX566" fmla="*/ 5911389 w 7467600"/>
              <a:gd name="connsiteY566" fmla="*/ 1898371 h 6858000"/>
              <a:gd name="connsiteX567" fmla="*/ 6237627 w 7467600"/>
              <a:gd name="connsiteY567" fmla="*/ 2231921 h 6858000"/>
              <a:gd name="connsiteX568" fmla="*/ 5911389 w 7467600"/>
              <a:gd name="connsiteY568" fmla="*/ 1898371 h 6858000"/>
              <a:gd name="connsiteX569" fmla="*/ 6944437 w 7467600"/>
              <a:gd name="connsiteY569" fmla="*/ 1575402 h 6858000"/>
              <a:gd name="connsiteX570" fmla="*/ 6304730 w 7467600"/>
              <a:gd name="connsiteY570" fmla="*/ 1766654 h 6858000"/>
              <a:gd name="connsiteX571" fmla="*/ 6944437 w 7467600"/>
              <a:gd name="connsiteY571" fmla="*/ 1575402 h 6858000"/>
              <a:gd name="connsiteX572" fmla="*/ 7019523 w 7467600"/>
              <a:gd name="connsiteY572" fmla="*/ 1519450 h 6858000"/>
              <a:gd name="connsiteX573" fmla="*/ 6298091 w 7467600"/>
              <a:gd name="connsiteY573" fmla="*/ 1737122 h 6858000"/>
              <a:gd name="connsiteX574" fmla="*/ 7019523 w 7467600"/>
              <a:gd name="connsiteY574" fmla="*/ 1519450 h 6858000"/>
              <a:gd name="connsiteX575" fmla="*/ 2399523 w 7467600"/>
              <a:gd name="connsiteY575" fmla="*/ 1428234 h 6858000"/>
              <a:gd name="connsiteX576" fmla="*/ 2224982 w 7467600"/>
              <a:gd name="connsiteY576" fmla="*/ 1826201 h 6858000"/>
              <a:gd name="connsiteX577" fmla="*/ 2096099 w 7467600"/>
              <a:gd name="connsiteY577" fmla="*/ 2345900 h 6858000"/>
              <a:gd name="connsiteX578" fmla="*/ 2283317 w 7467600"/>
              <a:gd name="connsiteY578" fmla="*/ 1796925 h 6858000"/>
              <a:gd name="connsiteX579" fmla="*/ 2399523 w 7467600"/>
              <a:gd name="connsiteY579" fmla="*/ 1428234 h 6858000"/>
              <a:gd name="connsiteX580" fmla="*/ 2448558 w 7467600"/>
              <a:gd name="connsiteY580" fmla="*/ 1373435 h 6858000"/>
              <a:gd name="connsiteX581" fmla="*/ 2312521 w 7467600"/>
              <a:gd name="connsiteY581" fmla="*/ 1806140 h 6858000"/>
              <a:gd name="connsiteX582" fmla="*/ 2127533 w 7467600"/>
              <a:gd name="connsiteY582" fmla="*/ 2348380 h 6858000"/>
              <a:gd name="connsiteX583" fmla="*/ 2358080 w 7467600"/>
              <a:gd name="connsiteY583" fmla="*/ 1866134 h 6858000"/>
              <a:gd name="connsiteX584" fmla="*/ 2407436 w 7467600"/>
              <a:gd name="connsiteY584" fmla="*/ 1651070 h 6858000"/>
              <a:gd name="connsiteX585" fmla="*/ 2448558 w 7467600"/>
              <a:gd name="connsiteY585" fmla="*/ 1373435 h 6858000"/>
              <a:gd name="connsiteX586" fmla="*/ 278707 w 7467600"/>
              <a:gd name="connsiteY586" fmla="*/ 1352270 h 6858000"/>
              <a:gd name="connsiteX587" fmla="*/ 321570 w 7467600"/>
              <a:gd name="connsiteY587" fmla="*/ 1861610 h 6858000"/>
              <a:gd name="connsiteX588" fmla="*/ 294281 w 7467600"/>
              <a:gd name="connsiteY588" fmla="*/ 1440658 h 6858000"/>
              <a:gd name="connsiteX589" fmla="*/ 278707 w 7467600"/>
              <a:gd name="connsiteY589" fmla="*/ 1352270 h 6858000"/>
              <a:gd name="connsiteX590" fmla="*/ 1423821 w 7467600"/>
              <a:gd name="connsiteY590" fmla="*/ 1351958 h 6858000"/>
              <a:gd name="connsiteX591" fmla="*/ 1638521 w 7467600"/>
              <a:gd name="connsiteY591" fmla="*/ 1908470 h 6858000"/>
              <a:gd name="connsiteX592" fmla="*/ 1754199 w 7467600"/>
              <a:gd name="connsiteY592" fmla="*/ 2149284 h 6858000"/>
              <a:gd name="connsiteX593" fmla="*/ 1908359 w 7467600"/>
              <a:gd name="connsiteY593" fmla="*/ 2364988 h 6858000"/>
              <a:gd name="connsiteX594" fmla="*/ 1647661 w 7467600"/>
              <a:gd name="connsiteY594" fmla="*/ 1825945 h 6858000"/>
              <a:gd name="connsiteX595" fmla="*/ 1423821 w 7467600"/>
              <a:gd name="connsiteY595" fmla="*/ 1351958 h 6858000"/>
              <a:gd name="connsiteX596" fmla="*/ 1431890 w 7467600"/>
              <a:gd name="connsiteY596" fmla="*/ 1306475 h 6858000"/>
              <a:gd name="connsiteX597" fmla="*/ 1507597 w 7467600"/>
              <a:gd name="connsiteY597" fmla="*/ 1446132 h 6858000"/>
              <a:gd name="connsiteX598" fmla="*/ 1674586 w 7467600"/>
              <a:gd name="connsiteY598" fmla="*/ 1813832 h 6858000"/>
              <a:gd name="connsiteX599" fmla="*/ 1815950 w 7467600"/>
              <a:gd name="connsiteY599" fmla="*/ 2128564 h 6858000"/>
              <a:gd name="connsiteX600" fmla="*/ 1984242 w 7467600"/>
              <a:gd name="connsiteY600" fmla="*/ 2430829 h 6858000"/>
              <a:gd name="connsiteX601" fmla="*/ 2014023 w 7467600"/>
              <a:gd name="connsiteY601" fmla="*/ 2450995 h 6858000"/>
              <a:gd name="connsiteX602" fmla="*/ 1747337 w 7467600"/>
              <a:gd name="connsiteY602" fmla="*/ 1855264 h 6858000"/>
              <a:gd name="connsiteX603" fmla="*/ 1533749 w 7467600"/>
              <a:gd name="connsiteY603" fmla="*/ 1478656 h 6858000"/>
              <a:gd name="connsiteX604" fmla="*/ 1431890 w 7467600"/>
              <a:gd name="connsiteY604" fmla="*/ 1306475 h 6858000"/>
              <a:gd name="connsiteX605" fmla="*/ 5052692 w 7467600"/>
              <a:gd name="connsiteY605" fmla="*/ 1292994 h 6858000"/>
              <a:gd name="connsiteX606" fmla="*/ 5200661 w 7467600"/>
              <a:gd name="connsiteY606" fmla="*/ 1635186 h 6858000"/>
              <a:gd name="connsiteX607" fmla="*/ 5297138 w 7467600"/>
              <a:gd name="connsiteY607" fmla="*/ 1906351 h 6858000"/>
              <a:gd name="connsiteX608" fmla="*/ 5052692 w 7467600"/>
              <a:gd name="connsiteY608" fmla="*/ 1292994 h 6858000"/>
              <a:gd name="connsiteX609" fmla="*/ 5009948 w 7467600"/>
              <a:gd name="connsiteY609" fmla="*/ 1273619 h 6858000"/>
              <a:gd name="connsiteX610" fmla="*/ 5121777 w 7467600"/>
              <a:gd name="connsiteY610" fmla="*/ 1654213 h 6858000"/>
              <a:gd name="connsiteX611" fmla="*/ 5293545 w 7467600"/>
              <a:gd name="connsiteY611" fmla="*/ 2072247 h 6858000"/>
              <a:gd name="connsiteX612" fmla="*/ 5294042 w 7467600"/>
              <a:gd name="connsiteY612" fmla="*/ 2065019 h 6858000"/>
              <a:gd name="connsiteX613" fmla="*/ 5171936 w 7467600"/>
              <a:gd name="connsiteY613" fmla="*/ 1647613 h 6858000"/>
              <a:gd name="connsiteX614" fmla="*/ 5009948 w 7467600"/>
              <a:gd name="connsiteY614" fmla="*/ 1273619 h 6858000"/>
              <a:gd name="connsiteX615" fmla="*/ 655236 w 7467600"/>
              <a:gd name="connsiteY615" fmla="*/ 1268632 h 6858000"/>
              <a:gd name="connsiteX616" fmla="*/ 839521 w 7467600"/>
              <a:gd name="connsiteY616" fmla="*/ 1685315 h 6858000"/>
              <a:gd name="connsiteX617" fmla="*/ 1109416 w 7467600"/>
              <a:gd name="connsiteY617" fmla="*/ 2061663 h 6858000"/>
              <a:gd name="connsiteX618" fmla="*/ 1298300 w 7467600"/>
              <a:gd name="connsiteY618" fmla="*/ 2247742 h 6858000"/>
              <a:gd name="connsiteX619" fmla="*/ 1125871 w 7467600"/>
              <a:gd name="connsiteY619" fmla="*/ 1989513 h 6858000"/>
              <a:gd name="connsiteX620" fmla="*/ 981574 w 7467600"/>
              <a:gd name="connsiteY620" fmla="*/ 1783157 h 6858000"/>
              <a:gd name="connsiteX621" fmla="*/ 922198 w 7467600"/>
              <a:gd name="connsiteY621" fmla="*/ 1677437 h 6858000"/>
              <a:gd name="connsiteX622" fmla="*/ 869293 w 7467600"/>
              <a:gd name="connsiteY622" fmla="*/ 1583214 h 6858000"/>
              <a:gd name="connsiteX623" fmla="*/ 751431 w 7467600"/>
              <a:gd name="connsiteY623" fmla="*/ 1405731 h 6858000"/>
              <a:gd name="connsiteX624" fmla="*/ 655236 w 7467600"/>
              <a:gd name="connsiteY624" fmla="*/ 1268632 h 6858000"/>
              <a:gd name="connsiteX625" fmla="*/ 6516292 w 7467600"/>
              <a:gd name="connsiteY625" fmla="*/ 1263064 h 6858000"/>
              <a:gd name="connsiteX626" fmla="*/ 5736320 w 7467600"/>
              <a:gd name="connsiteY626" fmla="*/ 1501803 h 6858000"/>
              <a:gd name="connsiteX627" fmla="*/ 6516292 w 7467600"/>
              <a:gd name="connsiteY627" fmla="*/ 1263064 h 6858000"/>
              <a:gd name="connsiteX628" fmla="*/ 291466 w 7467600"/>
              <a:gd name="connsiteY628" fmla="*/ 1250369 h 6858000"/>
              <a:gd name="connsiteX629" fmla="*/ 323180 w 7467600"/>
              <a:gd name="connsiteY629" fmla="*/ 1435283 h 6858000"/>
              <a:gd name="connsiteX630" fmla="*/ 349381 w 7467600"/>
              <a:gd name="connsiteY630" fmla="*/ 1875041 h 6858000"/>
              <a:gd name="connsiteX631" fmla="*/ 374363 w 7467600"/>
              <a:gd name="connsiteY631" fmla="*/ 1506494 h 6858000"/>
              <a:gd name="connsiteX632" fmla="*/ 302168 w 7467600"/>
              <a:gd name="connsiteY632" fmla="*/ 1274495 h 6858000"/>
              <a:gd name="connsiteX633" fmla="*/ 291466 w 7467600"/>
              <a:gd name="connsiteY633" fmla="*/ 1250369 h 6858000"/>
              <a:gd name="connsiteX634" fmla="*/ 678222 w 7467600"/>
              <a:gd name="connsiteY634" fmla="*/ 1248670 h 6858000"/>
              <a:gd name="connsiteX635" fmla="*/ 775536 w 7467600"/>
              <a:gd name="connsiteY635" fmla="*/ 1388015 h 6858000"/>
              <a:gd name="connsiteX636" fmla="*/ 894529 w 7467600"/>
              <a:gd name="connsiteY636" fmla="*/ 1567739 h 6858000"/>
              <a:gd name="connsiteX637" fmla="*/ 948000 w 7467600"/>
              <a:gd name="connsiteY637" fmla="*/ 1663088 h 6858000"/>
              <a:gd name="connsiteX638" fmla="*/ 1006812 w 7467600"/>
              <a:gd name="connsiteY638" fmla="*/ 1767683 h 6858000"/>
              <a:gd name="connsiteX639" fmla="*/ 1149133 w 7467600"/>
              <a:gd name="connsiteY639" fmla="*/ 1971513 h 6858000"/>
              <a:gd name="connsiteX640" fmla="*/ 1333952 w 7467600"/>
              <a:gd name="connsiteY640" fmla="*/ 2251620 h 6858000"/>
              <a:gd name="connsiteX641" fmla="*/ 1337329 w 7467600"/>
              <a:gd name="connsiteY641" fmla="*/ 2258350 h 6858000"/>
              <a:gd name="connsiteX642" fmla="*/ 1014726 w 7467600"/>
              <a:gd name="connsiteY642" fmla="*/ 1615556 h 6858000"/>
              <a:gd name="connsiteX643" fmla="*/ 678222 w 7467600"/>
              <a:gd name="connsiteY643" fmla="*/ 1248670 h 6858000"/>
              <a:gd name="connsiteX644" fmla="*/ 6691602 w 7467600"/>
              <a:gd name="connsiteY644" fmla="*/ 1140573 h 6858000"/>
              <a:gd name="connsiteX645" fmla="*/ 6571100 w 7467600"/>
              <a:gd name="connsiteY645" fmla="*/ 1183662 h 6858000"/>
              <a:gd name="connsiteX646" fmla="*/ 6241687 w 7467600"/>
              <a:gd name="connsiteY646" fmla="*/ 1257600 h 6858000"/>
              <a:gd name="connsiteX647" fmla="*/ 5693009 w 7467600"/>
              <a:gd name="connsiteY647" fmla="*/ 1478256 h 6858000"/>
              <a:gd name="connsiteX648" fmla="*/ 6548420 w 7467600"/>
              <a:gd name="connsiteY648" fmla="*/ 1214599 h 6858000"/>
              <a:gd name="connsiteX649" fmla="*/ 6605473 w 7467600"/>
              <a:gd name="connsiteY649" fmla="*/ 1184686 h 6858000"/>
              <a:gd name="connsiteX650" fmla="*/ 6691602 w 7467600"/>
              <a:gd name="connsiteY650" fmla="*/ 1140573 h 6858000"/>
              <a:gd name="connsiteX651" fmla="*/ 4002475 w 7467600"/>
              <a:gd name="connsiteY651" fmla="*/ 1037802 h 6858000"/>
              <a:gd name="connsiteX652" fmla="*/ 4000324 w 7467600"/>
              <a:gd name="connsiteY652" fmla="*/ 1039362 h 6858000"/>
              <a:gd name="connsiteX653" fmla="*/ 4002862 w 7467600"/>
              <a:gd name="connsiteY653" fmla="*/ 1042866 h 6858000"/>
              <a:gd name="connsiteX654" fmla="*/ 4002475 w 7467600"/>
              <a:gd name="connsiteY654" fmla="*/ 1037802 h 6858000"/>
              <a:gd name="connsiteX655" fmla="*/ 506322 w 7467600"/>
              <a:gd name="connsiteY655" fmla="*/ 1020997 h 6858000"/>
              <a:gd name="connsiteX656" fmla="*/ 533068 w 7467600"/>
              <a:gd name="connsiteY656" fmla="*/ 1029409 h 6858000"/>
              <a:gd name="connsiteX657" fmla="*/ 1232525 w 7467600"/>
              <a:gd name="connsiteY657" fmla="*/ 1804675 h 6858000"/>
              <a:gd name="connsiteX658" fmla="*/ 1388858 w 7467600"/>
              <a:gd name="connsiteY658" fmla="*/ 2368011 h 6858000"/>
              <a:gd name="connsiteX659" fmla="*/ 1384098 w 7467600"/>
              <a:gd name="connsiteY659" fmla="*/ 2378125 h 6858000"/>
              <a:gd name="connsiteX660" fmla="*/ 1425393 w 7467600"/>
              <a:gd name="connsiteY660" fmla="*/ 2589124 h 6858000"/>
              <a:gd name="connsiteX661" fmla="*/ 1424001 w 7467600"/>
              <a:gd name="connsiteY661" fmla="*/ 2597541 h 6858000"/>
              <a:gd name="connsiteX662" fmla="*/ 2152729 w 7467600"/>
              <a:gd name="connsiteY662" fmla="*/ 2864487 h 6858000"/>
              <a:gd name="connsiteX663" fmla="*/ 2020609 w 7467600"/>
              <a:gd name="connsiteY663" fmla="*/ 2539671 h 6858000"/>
              <a:gd name="connsiteX664" fmla="*/ 2018920 w 7467600"/>
              <a:gd name="connsiteY664" fmla="*/ 2536309 h 6858000"/>
              <a:gd name="connsiteX665" fmla="*/ 1342441 w 7467600"/>
              <a:gd name="connsiteY665" fmla="*/ 1173017 h 6858000"/>
              <a:gd name="connsiteX666" fmla="*/ 1367925 w 7467600"/>
              <a:gd name="connsiteY666" fmla="*/ 1135648 h 6858000"/>
              <a:gd name="connsiteX667" fmla="*/ 1771401 w 7467600"/>
              <a:gd name="connsiteY667" fmla="*/ 1806673 h 6858000"/>
              <a:gd name="connsiteX668" fmla="*/ 1972385 w 7467600"/>
              <a:gd name="connsiteY668" fmla="*/ 2198735 h 6858000"/>
              <a:gd name="connsiteX669" fmla="*/ 2040892 w 7467600"/>
              <a:gd name="connsiteY669" fmla="*/ 2405205 h 6858000"/>
              <a:gd name="connsiteX670" fmla="*/ 2131689 w 7467600"/>
              <a:gd name="connsiteY670" fmla="*/ 1936926 h 6858000"/>
              <a:gd name="connsiteX671" fmla="*/ 2454820 w 7467600"/>
              <a:gd name="connsiteY671" fmla="*/ 1248808 h 6858000"/>
              <a:gd name="connsiteX672" fmla="*/ 2492512 w 7467600"/>
              <a:gd name="connsiteY672" fmla="*/ 1302920 h 6858000"/>
              <a:gd name="connsiteX673" fmla="*/ 2081216 w 7467600"/>
              <a:gd name="connsiteY673" fmla="*/ 2527513 h 6858000"/>
              <a:gd name="connsiteX674" fmla="*/ 2081211 w 7467600"/>
              <a:gd name="connsiteY674" fmla="*/ 2528916 h 6858000"/>
              <a:gd name="connsiteX675" fmla="*/ 2199067 w 7467600"/>
              <a:gd name="connsiteY675" fmla="*/ 2884061 h 6858000"/>
              <a:gd name="connsiteX676" fmla="*/ 3192586 w 7467600"/>
              <a:gd name="connsiteY676" fmla="*/ 3411496 h 6858000"/>
              <a:gd name="connsiteX677" fmla="*/ 3182620 w 7467600"/>
              <a:gd name="connsiteY677" fmla="*/ 3483279 h 6858000"/>
              <a:gd name="connsiteX678" fmla="*/ 2435119 w 7467600"/>
              <a:gd name="connsiteY678" fmla="*/ 3080173 h 6858000"/>
              <a:gd name="connsiteX679" fmla="*/ 2410152 w 7467600"/>
              <a:gd name="connsiteY679" fmla="*/ 3063751 h 6858000"/>
              <a:gd name="connsiteX680" fmla="*/ 2408099 w 7467600"/>
              <a:gd name="connsiteY680" fmla="*/ 3064403 h 6858000"/>
              <a:gd name="connsiteX681" fmla="*/ 2407218 w 7467600"/>
              <a:gd name="connsiteY681" fmla="*/ 3070324 h 6858000"/>
              <a:gd name="connsiteX682" fmla="*/ 2380138 w 7467600"/>
              <a:gd name="connsiteY682" fmla="*/ 3099341 h 6858000"/>
              <a:gd name="connsiteX683" fmla="*/ 1765923 w 7467600"/>
              <a:gd name="connsiteY683" fmla="*/ 3581043 h 6858000"/>
              <a:gd name="connsiteX684" fmla="*/ 1702258 w 7467600"/>
              <a:gd name="connsiteY684" fmla="*/ 3612286 h 6858000"/>
              <a:gd name="connsiteX685" fmla="*/ 1538370 w 7467600"/>
              <a:gd name="connsiteY685" fmla="*/ 3811804 h 6858000"/>
              <a:gd name="connsiteX686" fmla="*/ 542867 w 7467600"/>
              <a:gd name="connsiteY686" fmla="*/ 4944092 h 6858000"/>
              <a:gd name="connsiteX687" fmla="*/ 515800 w 7467600"/>
              <a:gd name="connsiteY687" fmla="*/ 4862180 h 6858000"/>
              <a:gd name="connsiteX688" fmla="*/ 909145 w 7467600"/>
              <a:gd name="connsiteY688" fmla="*/ 4199225 h 6858000"/>
              <a:gd name="connsiteX689" fmla="*/ 1214067 w 7467600"/>
              <a:gd name="connsiteY689" fmla="*/ 3908561 h 6858000"/>
              <a:gd name="connsiteX690" fmla="*/ 640967 w 7467600"/>
              <a:gd name="connsiteY690" fmla="*/ 4105601 h 6858000"/>
              <a:gd name="connsiteX691" fmla="*/ 112563 w 7467600"/>
              <a:gd name="connsiteY691" fmla="*/ 4396952 h 6858000"/>
              <a:gd name="connsiteX692" fmla="*/ 0 w 7467600"/>
              <a:gd name="connsiteY692" fmla="*/ 4466006 h 6858000"/>
              <a:gd name="connsiteX693" fmla="*/ 0 w 7467600"/>
              <a:gd name="connsiteY693" fmla="*/ 4233763 h 6858000"/>
              <a:gd name="connsiteX694" fmla="*/ 36881 w 7467600"/>
              <a:gd name="connsiteY694" fmla="*/ 4200118 h 6858000"/>
              <a:gd name="connsiteX695" fmla="*/ 910534 w 7467600"/>
              <a:gd name="connsiteY695" fmla="*/ 3629753 h 6858000"/>
              <a:gd name="connsiteX696" fmla="*/ 1578717 w 7467600"/>
              <a:gd name="connsiteY696" fmla="*/ 3575982 h 6858000"/>
              <a:gd name="connsiteX697" fmla="*/ 2338780 w 7467600"/>
              <a:gd name="connsiteY697" fmla="*/ 3033725 h 6858000"/>
              <a:gd name="connsiteX698" fmla="*/ 1807991 w 7467600"/>
              <a:gd name="connsiteY698" fmla="*/ 2807184 h 6858000"/>
              <a:gd name="connsiteX699" fmla="*/ 1416358 w 7467600"/>
              <a:gd name="connsiteY699" fmla="*/ 3112571 h 6858000"/>
              <a:gd name="connsiteX700" fmla="*/ 939066 w 7467600"/>
              <a:gd name="connsiteY700" fmla="*/ 3378798 h 6858000"/>
              <a:gd name="connsiteX701" fmla="*/ 115099 w 7467600"/>
              <a:gd name="connsiteY701" fmla="*/ 3607650 h 6858000"/>
              <a:gd name="connsiteX702" fmla="*/ 97284 w 7467600"/>
              <a:gd name="connsiteY702" fmla="*/ 3520393 h 6858000"/>
              <a:gd name="connsiteX703" fmla="*/ 922050 w 7467600"/>
              <a:gd name="connsiteY703" fmla="*/ 3074867 h 6858000"/>
              <a:gd name="connsiteX704" fmla="*/ 1405265 w 7467600"/>
              <a:gd name="connsiteY704" fmla="*/ 3016319 h 6858000"/>
              <a:gd name="connsiteX705" fmla="*/ 1407512 w 7467600"/>
              <a:gd name="connsiteY705" fmla="*/ 3018001 h 6858000"/>
              <a:gd name="connsiteX706" fmla="*/ 1726266 w 7467600"/>
              <a:gd name="connsiteY706" fmla="*/ 2777274 h 6858000"/>
              <a:gd name="connsiteX707" fmla="*/ 625390 w 7467600"/>
              <a:gd name="connsiteY707" fmla="*/ 2514541 h 6858000"/>
              <a:gd name="connsiteX708" fmla="*/ 619799 w 7467600"/>
              <a:gd name="connsiteY708" fmla="*/ 2527180 h 6858000"/>
              <a:gd name="connsiteX709" fmla="*/ 310030 w 7467600"/>
              <a:gd name="connsiteY709" fmla="*/ 2771818 h 6858000"/>
              <a:gd name="connsiteX710" fmla="*/ 173877 w 7467600"/>
              <a:gd name="connsiteY710" fmla="*/ 2937056 h 6858000"/>
              <a:gd name="connsiteX711" fmla="*/ 77889 w 7467600"/>
              <a:gd name="connsiteY711" fmla="*/ 3138440 h 6858000"/>
              <a:gd name="connsiteX712" fmla="*/ 0 w 7467600"/>
              <a:gd name="connsiteY712" fmla="*/ 3271395 h 6858000"/>
              <a:gd name="connsiteX713" fmla="*/ 0 w 7467600"/>
              <a:gd name="connsiteY713" fmla="*/ 3153002 h 6858000"/>
              <a:gd name="connsiteX714" fmla="*/ 2386 w 7467600"/>
              <a:gd name="connsiteY714" fmla="*/ 3149203 h 6858000"/>
              <a:gd name="connsiteX715" fmla="*/ 89753 w 7467600"/>
              <a:gd name="connsiteY715" fmla="*/ 2987702 h 6858000"/>
              <a:gd name="connsiteX716" fmla="*/ 76869 w 7467600"/>
              <a:gd name="connsiteY716" fmla="*/ 3005404 h 6858000"/>
              <a:gd name="connsiteX717" fmla="*/ 32049 w 7467600"/>
              <a:gd name="connsiteY717" fmla="*/ 3065814 h 6858000"/>
              <a:gd name="connsiteX718" fmla="*/ 0 w 7467600"/>
              <a:gd name="connsiteY718" fmla="*/ 3108744 h 6858000"/>
              <a:gd name="connsiteX719" fmla="*/ 0 w 7467600"/>
              <a:gd name="connsiteY719" fmla="*/ 3058059 h 6858000"/>
              <a:gd name="connsiteX720" fmla="*/ 7610 w 7467600"/>
              <a:gd name="connsiteY720" fmla="*/ 3047889 h 6858000"/>
              <a:gd name="connsiteX721" fmla="*/ 52419 w 7467600"/>
              <a:gd name="connsiteY721" fmla="*/ 2987479 h 6858000"/>
              <a:gd name="connsiteX722" fmla="*/ 59142 w 7467600"/>
              <a:gd name="connsiteY722" fmla="*/ 2978488 h 6858000"/>
              <a:gd name="connsiteX723" fmla="*/ 0 w 7467600"/>
              <a:gd name="connsiteY723" fmla="*/ 3015334 h 6858000"/>
              <a:gd name="connsiteX724" fmla="*/ 0 w 7467600"/>
              <a:gd name="connsiteY724" fmla="*/ 2914286 h 6858000"/>
              <a:gd name="connsiteX725" fmla="*/ 36383 w 7467600"/>
              <a:gd name="connsiteY725" fmla="*/ 2901128 h 6858000"/>
              <a:gd name="connsiteX726" fmla="*/ 156329 w 7467600"/>
              <a:gd name="connsiteY726" fmla="*/ 2840533 h 6858000"/>
              <a:gd name="connsiteX727" fmla="*/ 358355 w 7467600"/>
              <a:gd name="connsiteY727" fmla="*/ 2620471 h 6858000"/>
              <a:gd name="connsiteX728" fmla="*/ 510577 w 7467600"/>
              <a:gd name="connsiteY728" fmla="*/ 2501244 h 6858000"/>
              <a:gd name="connsiteX729" fmla="*/ 211967 w 7467600"/>
              <a:gd name="connsiteY729" fmla="*/ 2479171 h 6858000"/>
              <a:gd name="connsiteX730" fmla="*/ 0 w 7467600"/>
              <a:gd name="connsiteY730" fmla="*/ 2476398 h 6858000"/>
              <a:gd name="connsiteX731" fmla="*/ 0 w 7467600"/>
              <a:gd name="connsiteY731" fmla="*/ 2389189 h 6858000"/>
              <a:gd name="connsiteX732" fmla="*/ 103062 w 7467600"/>
              <a:gd name="connsiteY732" fmla="*/ 2389518 h 6858000"/>
              <a:gd name="connsiteX733" fmla="*/ 510734 w 7467600"/>
              <a:gd name="connsiteY733" fmla="*/ 2416201 h 6858000"/>
              <a:gd name="connsiteX734" fmla="*/ 279257 w 7467600"/>
              <a:gd name="connsiteY734" fmla="*/ 2092102 h 6858000"/>
              <a:gd name="connsiteX735" fmla="*/ 65265 w 7467600"/>
              <a:gd name="connsiteY735" fmla="*/ 2006049 h 6858000"/>
              <a:gd name="connsiteX736" fmla="*/ 0 w 7467600"/>
              <a:gd name="connsiteY736" fmla="*/ 1982532 h 6858000"/>
              <a:gd name="connsiteX737" fmla="*/ 0 w 7467600"/>
              <a:gd name="connsiteY737" fmla="*/ 1912789 h 6858000"/>
              <a:gd name="connsiteX738" fmla="*/ 97460 w 7467600"/>
              <a:gd name="connsiteY738" fmla="*/ 1953725 h 6858000"/>
              <a:gd name="connsiteX739" fmla="*/ 221272 w 7467600"/>
              <a:gd name="connsiteY739" fmla="*/ 1980766 h 6858000"/>
              <a:gd name="connsiteX740" fmla="*/ 116765 w 7467600"/>
              <a:gd name="connsiteY740" fmla="*/ 1911033 h 6858000"/>
              <a:gd name="connsiteX741" fmla="*/ 16405 w 7467600"/>
              <a:gd name="connsiteY741" fmla="*/ 1803412 h 6858000"/>
              <a:gd name="connsiteX742" fmla="*/ 0 w 7467600"/>
              <a:gd name="connsiteY742" fmla="*/ 1784777 h 6858000"/>
              <a:gd name="connsiteX743" fmla="*/ 0 w 7467600"/>
              <a:gd name="connsiteY743" fmla="*/ 1740082 h 6858000"/>
              <a:gd name="connsiteX744" fmla="*/ 39394 w 7467600"/>
              <a:gd name="connsiteY744" fmla="*/ 1784856 h 6858000"/>
              <a:gd name="connsiteX745" fmla="*/ 135813 w 7467600"/>
              <a:gd name="connsiteY745" fmla="*/ 1888838 h 6858000"/>
              <a:gd name="connsiteX746" fmla="*/ 242575 w 7467600"/>
              <a:gd name="connsiteY746" fmla="*/ 1958841 h 6858000"/>
              <a:gd name="connsiteX747" fmla="*/ 82197 w 7467600"/>
              <a:gd name="connsiteY747" fmla="*/ 1754826 h 6858000"/>
              <a:gd name="connsiteX748" fmla="*/ 0 w 7467600"/>
              <a:gd name="connsiteY748" fmla="*/ 1679650 h 6858000"/>
              <a:gd name="connsiteX749" fmla="*/ 0 w 7467600"/>
              <a:gd name="connsiteY749" fmla="*/ 1602463 h 6858000"/>
              <a:gd name="connsiteX750" fmla="*/ 84689 w 7467600"/>
              <a:gd name="connsiteY750" fmla="*/ 1677442 h 6858000"/>
              <a:gd name="connsiteX751" fmla="*/ 298437 w 7467600"/>
              <a:gd name="connsiteY751" fmla="*/ 1968019 h 6858000"/>
              <a:gd name="connsiteX752" fmla="*/ 227269 w 7467600"/>
              <a:gd name="connsiteY752" fmla="*/ 1114064 h 6858000"/>
              <a:gd name="connsiteX753" fmla="*/ 248003 w 7467600"/>
              <a:gd name="connsiteY753" fmla="*/ 1089613 h 6858000"/>
              <a:gd name="connsiteX754" fmla="*/ 427020 w 7467600"/>
              <a:gd name="connsiteY754" fmla="*/ 1619803 h 6858000"/>
              <a:gd name="connsiteX755" fmla="*/ 340345 w 7467600"/>
              <a:gd name="connsiteY755" fmla="*/ 2027739 h 6858000"/>
              <a:gd name="connsiteX756" fmla="*/ 360865 w 7467600"/>
              <a:gd name="connsiteY756" fmla="*/ 2044827 h 6858000"/>
              <a:gd name="connsiteX757" fmla="*/ 560414 w 7467600"/>
              <a:gd name="connsiteY757" fmla="*/ 2421457 h 6858000"/>
              <a:gd name="connsiteX758" fmla="*/ 1359703 w 7467600"/>
              <a:gd name="connsiteY758" fmla="*/ 2578554 h 6858000"/>
              <a:gd name="connsiteX759" fmla="*/ 1359422 w 7467600"/>
              <a:gd name="connsiteY759" fmla="*/ 2577994 h 6858000"/>
              <a:gd name="connsiteX760" fmla="*/ 828701 w 7467600"/>
              <a:gd name="connsiteY760" fmla="*/ 1839520 h 6858000"/>
              <a:gd name="connsiteX761" fmla="*/ 494427 w 7467600"/>
              <a:gd name="connsiteY761" fmla="*/ 1092333 h 6858000"/>
              <a:gd name="connsiteX762" fmla="*/ 506322 w 7467600"/>
              <a:gd name="connsiteY762" fmla="*/ 1020997 h 6858000"/>
              <a:gd name="connsiteX763" fmla="*/ 4570198 w 7467600"/>
              <a:gd name="connsiteY763" fmla="*/ 978081 h 6858000"/>
              <a:gd name="connsiteX764" fmla="*/ 4523691 w 7467600"/>
              <a:gd name="connsiteY764" fmla="*/ 1127776 h 6858000"/>
              <a:gd name="connsiteX765" fmla="*/ 4509875 w 7467600"/>
              <a:gd name="connsiteY765" fmla="*/ 1167552 h 6858000"/>
              <a:gd name="connsiteX766" fmla="*/ 4478168 w 7467600"/>
              <a:gd name="connsiteY766" fmla="*/ 1260735 h 6858000"/>
              <a:gd name="connsiteX767" fmla="*/ 4409309 w 7467600"/>
              <a:gd name="connsiteY767" fmla="*/ 1666996 h 6858000"/>
              <a:gd name="connsiteX768" fmla="*/ 4370031 w 7467600"/>
              <a:gd name="connsiteY768" fmla="*/ 1955666 h 6858000"/>
              <a:gd name="connsiteX769" fmla="*/ 4570198 w 7467600"/>
              <a:gd name="connsiteY769" fmla="*/ 978081 h 6858000"/>
              <a:gd name="connsiteX770" fmla="*/ 4557898 w 7467600"/>
              <a:gd name="connsiteY770" fmla="*/ 900011 h 6858000"/>
              <a:gd name="connsiteX771" fmla="*/ 4344840 w 7467600"/>
              <a:gd name="connsiteY771" fmla="*/ 1922038 h 6858000"/>
              <a:gd name="connsiteX772" fmla="*/ 4378710 w 7467600"/>
              <a:gd name="connsiteY772" fmla="*/ 1665516 h 6858000"/>
              <a:gd name="connsiteX773" fmla="*/ 4448798 w 7467600"/>
              <a:gd name="connsiteY773" fmla="*/ 1253024 h 6858000"/>
              <a:gd name="connsiteX774" fmla="*/ 4480315 w 7467600"/>
              <a:gd name="connsiteY774" fmla="*/ 1158454 h 6858000"/>
              <a:gd name="connsiteX775" fmla="*/ 4494133 w 7467600"/>
              <a:gd name="connsiteY775" fmla="*/ 1118676 h 6858000"/>
              <a:gd name="connsiteX776" fmla="*/ 4557898 w 7467600"/>
              <a:gd name="connsiteY776" fmla="*/ 900011 h 6858000"/>
              <a:gd name="connsiteX777" fmla="*/ 5870151 w 7467600"/>
              <a:gd name="connsiteY777" fmla="*/ 898890 h 6858000"/>
              <a:gd name="connsiteX778" fmla="*/ 5861335 w 7467600"/>
              <a:gd name="connsiteY778" fmla="*/ 899177 h 6858000"/>
              <a:gd name="connsiteX779" fmla="*/ 5843702 w 7467600"/>
              <a:gd name="connsiteY779" fmla="*/ 899748 h 6858000"/>
              <a:gd name="connsiteX780" fmla="*/ 5651107 w 7467600"/>
              <a:gd name="connsiteY780" fmla="*/ 920306 h 6858000"/>
              <a:gd name="connsiteX781" fmla="*/ 5459407 w 7467600"/>
              <a:gd name="connsiteY781" fmla="*/ 940975 h 6858000"/>
              <a:gd name="connsiteX782" fmla="*/ 5374846 w 7467600"/>
              <a:gd name="connsiteY782" fmla="*/ 941988 h 6858000"/>
              <a:gd name="connsiteX783" fmla="*/ 5256105 w 7467600"/>
              <a:gd name="connsiteY783" fmla="*/ 945632 h 6858000"/>
              <a:gd name="connsiteX784" fmla="*/ 5107071 w 7467600"/>
              <a:gd name="connsiteY784" fmla="*/ 969720 h 6858000"/>
              <a:gd name="connsiteX785" fmla="*/ 4998681 w 7467600"/>
              <a:gd name="connsiteY785" fmla="*/ 988771 h 6858000"/>
              <a:gd name="connsiteX786" fmla="*/ 5870151 w 7467600"/>
              <a:gd name="connsiteY786" fmla="*/ 898890 h 6858000"/>
              <a:gd name="connsiteX787" fmla="*/ 5504425 w 7467600"/>
              <a:gd name="connsiteY787" fmla="*/ 848067 h 6858000"/>
              <a:gd name="connsiteX788" fmla="*/ 4968849 w 7467600"/>
              <a:gd name="connsiteY788" fmla="*/ 962318 h 6858000"/>
              <a:gd name="connsiteX789" fmla="*/ 5104039 w 7467600"/>
              <a:gd name="connsiteY789" fmla="*/ 940634 h 6858000"/>
              <a:gd name="connsiteX790" fmla="*/ 5256311 w 7467600"/>
              <a:gd name="connsiteY790" fmla="*/ 916490 h 6858000"/>
              <a:gd name="connsiteX791" fmla="*/ 5377381 w 7467600"/>
              <a:gd name="connsiteY791" fmla="*/ 912671 h 6858000"/>
              <a:gd name="connsiteX792" fmla="*/ 5460148 w 7467600"/>
              <a:gd name="connsiteY792" fmla="*/ 911442 h 6858000"/>
              <a:gd name="connsiteX793" fmla="*/ 5648971 w 7467600"/>
              <a:gd name="connsiteY793" fmla="*/ 891331 h 6858000"/>
              <a:gd name="connsiteX794" fmla="*/ 5844807 w 7467600"/>
              <a:gd name="connsiteY794" fmla="*/ 870718 h 6858000"/>
              <a:gd name="connsiteX795" fmla="*/ 5862975 w 7467600"/>
              <a:gd name="connsiteY795" fmla="*/ 869756 h 6858000"/>
              <a:gd name="connsiteX796" fmla="*/ 5920887 w 7467600"/>
              <a:gd name="connsiteY796" fmla="*/ 865929 h 6858000"/>
              <a:gd name="connsiteX797" fmla="*/ 5504425 w 7467600"/>
              <a:gd name="connsiteY797" fmla="*/ 848067 h 6858000"/>
              <a:gd name="connsiteX798" fmla="*/ 3607114 w 7467600"/>
              <a:gd name="connsiteY798" fmla="*/ 467441 h 6858000"/>
              <a:gd name="connsiteX799" fmla="*/ 3296242 w 7467600"/>
              <a:gd name="connsiteY799" fmla="*/ 807991 h 6858000"/>
              <a:gd name="connsiteX800" fmla="*/ 3174674 w 7467600"/>
              <a:gd name="connsiteY800" fmla="*/ 919759 h 6858000"/>
              <a:gd name="connsiteX801" fmla="*/ 3042978 w 7467600"/>
              <a:gd name="connsiteY801" fmla="*/ 1054894 h 6858000"/>
              <a:gd name="connsiteX802" fmla="*/ 2968914 w 7467600"/>
              <a:gd name="connsiteY802" fmla="*/ 1133756 h 6858000"/>
              <a:gd name="connsiteX803" fmla="*/ 3103823 w 7467600"/>
              <a:gd name="connsiteY803" fmla="*/ 1026814 h 6858000"/>
              <a:gd name="connsiteX804" fmla="*/ 3607114 w 7467600"/>
              <a:gd name="connsiteY804" fmla="*/ 467441 h 6858000"/>
              <a:gd name="connsiteX805" fmla="*/ 3744487 w 7467600"/>
              <a:gd name="connsiteY805" fmla="*/ 383136 h 6858000"/>
              <a:gd name="connsiteX806" fmla="*/ 3970213 w 7467600"/>
              <a:gd name="connsiteY806" fmla="*/ 995559 h 6858000"/>
              <a:gd name="connsiteX807" fmla="*/ 3744487 w 7467600"/>
              <a:gd name="connsiteY807" fmla="*/ 383136 h 6858000"/>
              <a:gd name="connsiteX808" fmla="*/ 3624562 w 7467600"/>
              <a:gd name="connsiteY808" fmla="*/ 367041 h 6858000"/>
              <a:gd name="connsiteX809" fmla="*/ 3489712 w 7467600"/>
              <a:gd name="connsiteY809" fmla="*/ 485386 h 6858000"/>
              <a:gd name="connsiteX810" fmla="*/ 3182994 w 7467600"/>
              <a:gd name="connsiteY810" fmla="*/ 828265 h 6858000"/>
              <a:gd name="connsiteX811" fmla="*/ 2892114 w 7467600"/>
              <a:gd name="connsiteY811" fmla="*/ 1172635 h 6858000"/>
              <a:gd name="connsiteX812" fmla="*/ 3021459 w 7467600"/>
              <a:gd name="connsiteY812" fmla="*/ 1035385 h 6858000"/>
              <a:gd name="connsiteX813" fmla="*/ 3153873 w 7467600"/>
              <a:gd name="connsiteY813" fmla="*/ 898971 h 6858000"/>
              <a:gd name="connsiteX814" fmla="*/ 3276511 w 7467600"/>
              <a:gd name="connsiteY814" fmla="*/ 786423 h 6858000"/>
              <a:gd name="connsiteX815" fmla="*/ 3584154 w 7467600"/>
              <a:gd name="connsiteY815" fmla="*/ 448218 h 6858000"/>
              <a:gd name="connsiteX816" fmla="*/ 3624562 w 7467600"/>
              <a:gd name="connsiteY816" fmla="*/ 367041 h 6858000"/>
              <a:gd name="connsiteX817" fmla="*/ 3766672 w 7467600"/>
              <a:gd name="connsiteY817" fmla="*/ 359429 h 6858000"/>
              <a:gd name="connsiteX818" fmla="*/ 3996338 w 7467600"/>
              <a:gd name="connsiteY818" fmla="*/ 968237 h 6858000"/>
              <a:gd name="connsiteX819" fmla="*/ 3766672 w 7467600"/>
              <a:gd name="connsiteY819" fmla="*/ 359429 h 6858000"/>
              <a:gd name="connsiteX820" fmla="*/ 5805386 w 7467600"/>
              <a:gd name="connsiteY820" fmla="*/ 239240 h 6858000"/>
              <a:gd name="connsiteX821" fmla="*/ 5736947 w 7467600"/>
              <a:gd name="connsiteY821" fmla="*/ 261367 h 6858000"/>
              <a:gd name="connsiteX822" fmla="*/ 5427012 w 7467600"/>
              <a:gd name="connsiteY822" fmla="*/ 311272 h 6858000"/>
              <a:gd name="connsiteX823" fmla="*/ 5147818 w 7467600"/>
              <a:gd name="connsiteY823" fmla="*/ 322112 h 6858000"/>
              <a:gd name="connsiteX824" fmla="*/ 5060854 w 7467600"/>
              <a:gd name="connsiteY824" fmla="*/ 311882 h 6858000"/>
              <a:gd name="connsiteX825" fmla="*/ 4945989 w 7467600"/>
              <a:gd name="connsiteY825" fmla="*/ 300516 h 6858000"/>
              <a:gd name="connsiteX826" fmla="*/ 5410479 w 7467600"/>
              <a:gd name="connsiteY826" fmla="*/ 348434 h 6858000"/>
              <a:gd name="connsiteX827" fmla="*/ 5805386 w 7467600"/>
              <a:gd name="connsiteY827" fmla="*/ 239240 h 6858000"/>
              <a:gd name="connsiteX828" fmla="*/ 5905192 w 7467600"/>
              <a:gd name="connsiteY828" fmla="*/ 163079 h 6858000"/>
              <a:gd name="connsiteX829" fmla="*/ 5865655 w 7467600"/>
              <a:gd name="connsiteY829" fmla="*/ 171901 h 6858000"/>
              <a:gd name="connsiteX830" fmla="*/ 5259740 w 7467600"/>
              <a:gd name="connsiteY830" fmla="*/ 257013 h 6858000"/>
              <a:gd name="connsiteX831" fmla="*/ 5208466 w 7467600"/>
              <a:gd name="connsiteY831" fmla="*/ 257550 h 6858000"/>
              <a:gd name="connsiteX832" fmla="*/ 4980204 w 7467600"/>
              <a:gd name="connsiteY832" fmla="*/ 271903 h 6858000"/>
              <a:gd name="connsiteX833" fmla="*/ 5068068 w 7467600"/>
              <a:gd name="connsiteY833" fmla="*/ 282244 h 6858000"/>
              <a:gd name="connsiteX834" fmla="*/ 5153231 w 7467600"/>
              <a:gd name="connsiteY834" fmla="*/ 292240 h 6858000"/>
              <a:gd name="connsiteX835" fmla="*/ 5426491 w 7467600"/>
              <a:gd name="connsiteY835" fmla="*/ 281128 h 6858000"/>
              <a:gd name="connsiteX836" fmla="*/ 5731212 w 7467600"/>
              <a:gd name="connsiteY836" fmla="*/ 231951 h 6858000"/>
              <a:gd name="connsiteX837" fmla="*/ 5905192 w 7467600"/>
              <a:gd name="connsiteY837" fmla="*/ 163079 h 6858000"/>
              <a:gd name="connsiteX838" fmla="*/ 5944437 w 7467600"/>
              <a:gd name="connsiteY838" fmla="*/ 113829 h 6858000"/>
              <a:gd name="connsiteX839" fmla="*/ 5825032 w 7467600"/>
              <a:gd name="connsiteY839" fmla="*/ 146405 h 6858000"/>
              <a:gd name="connsiteX840" fmla="*/ 4955599 w 7467600"/>
              <a:gd name="connsiteY840" fmla="*/ 247008 h 6858000"/>
              <a:gd name="connsiteX841" fmla="*/ 5210104 w 7467600"/>
              <a:gd name="connsiteY841" fmla="*/ 228123 h 6858000"/>
              <a:gd name="connsiteX842" fmla="*/ 5261015 w 7467600"/>
              <a:gd name="connsiteY842" fmla="*/ 227087 h 6858000"/>
              <a:gd name="connsiteX843" fmla="*/ 5861181 w 7467600"/>
              <a:gd name="connsiteY843" fmla="*/ 143093 h 6858000"/>
              <a:gd name="connsiteX844" fmla="*/ 5961252 w 7467600"/>
              <a:gd name="connsiteY844" fmla="*/ 114820 h 6858000"/>
              <a:gd name="connsiteX845" fmla="*/ 5944437 w 7467600"/>
              <a:gd name="connsiteY845" fmla="*/ 113829 h 6858000"/>
              <a:gd name="connsiteX846" fmla="*/ 3882765 w 7467600"/>
              <a:gd name="connsiteY846" fmla="*/ 0 h 6858000"/>
              <a:gd name="connsiteX847" fmla="*/ 3995099 w 7467600"/>
              <a:gd name="connsiteY847" fmla="*/ 0 h 6858000"/>
              <a:gd name="connsiteX848" fmla="*/ 4163818 w 7467600"/>
              <a:gd name="connsiteY848" fmla="*/ 234104 h 6858000"/>
              <a:gd name="connsiteX849" fmla="*/ 4172099 w 7467600"/>
              <a:gd name="connsiteY849" fmla="*/ 234207 h 6858000"/>
              <a:gd name="connsiteX850" fmla="*/ 4784282 w 7467600"/>
              <a:gd name="connsiteY850" fmla="*/ 276561 h 6858000"/>
              <a:gd name="connsiteX851" fmla="*/ 4801687 w 7467600"/>
              <a:gd name="connsiteY851" fmla="*/ 267764 h 6858000"/>
              <a:gd name="connsiteX852" fmla="*/ 6082788 w 7467600"/>
              <a:gd name="connsiteY852" fmla="*/ 64119 h 6858000"/>
              <a:gd name="connsiteX853" fmla="*/ 6099442 w 7467600"/>
              <a:gd name="connsiteY853" fmla="*/ 82568 h 6858000"/>
              <a:gd name="connsiteX854" fmla="*/ 4804137 w 7467600"/>
              <a:gd name="connsiteY854" fmla="*/ 320931 h 6858000"/>
              <a:gd name="connsiteX855" fmla="*/ 4227047 w 7467600"/>
              <a:gd name="connsiteY855" fmla="*/ 313415 h 6858000"/>
              <a:gd name="connsiteX856" fmla="*/ 4346041 w 7467600"/>
              <a:gd name="connsiteY856" fmla="*/ 456086 h 6858000"/>
              <a:gd name="connsiteX857" fmla="*/ 4870967 w 7467600"/>
              <a:gd name="connsiteY857" fmla="*/ 963061 h 6858000"/>
              <a:gd name="connsiteX858" fmla="*/ 4889647 w 7467600"/>
              <a:gd name="connsiteY858" fmla="*/ 957147 h 6858000"/>
              <a:gd name="connsiteX859" fmla="*/ 5422504 w 7467600"/>
              <a:gd name="connsiteY859" fmla="*/ 805191 h 6858000"/>
              <a:gd name="connsiteX860" fmla="*/ 6087656 w 7467600"/>
              <a:gd name="connsiteY860" fmla="*/ 826703 h 6858000"/>
              <a:gd name="connsiteX861" fmla="*/ 6058717 w 7467600"/>
              <a:gd name="connsiteY861" fmla="*/ 865992 h 6858000"/>
              <a:gd name="connsiteX862" fmla="*/ 4974153 w 7467600"/>
              <a:gd name="connsiteY862" fmla="*/ 1045456 h 6858000"/>
              <a:gd name="connsiteX863" fmla="*/ 5627835 w 7467600"/>
              <a:gd name="connsiteY863" fmla="*/ 1472077 h 6858000"/>
              <a:gd name="connsiteX864" fmla="*/ 5629817 w 7467600"/>
              <a:gd name="connsiteY864" fmla="*/ 1471412 h 6858000"/>
              <a:gd name="connsiteX865" fmla="*/ 5634124 w 7467600"/>
              <a:gd name="connsiteY865" fmla="*/ 1470572 h 6858000"/>
              <a:gd name="connsiteX866" fmla="*/ 5755832 w 7467600"/>
              <a:gd name="connsiteY866" fmla="*/ 1383886 h 6858000"/>
              <a:gd name="connsiteX867" fmla="*/ 6014186 w 7467600"/>
              <a:gd name="connsiteY867" fmla="*/ 1279799 h 6858000"/>
              <a:gd name="connsiteX868" fmla="*/ 6901619 w 7467600"/>
              <a:gd name="connsiteY868" fmla="*/ 1047874 h 6858000"/>
              <a:gd name="connsiteX869" fmla="*/ 6931566 w 7467600"/>
              <a:gd name="connsiteY869" fmla="*/ 1062034 h 6858000"/>
              <a:gd name="connsiteX870" fmla="*/ 5790982 w 7467600"/>
              <a:gd name="connsiteY870" fmla="*/ 1561380 h 6858000"/>
              <a:gd name="connsiteX871" fmla="*/ 6188971 w 7467600"/>
              <a:gd name="connsiteY871" fmla="*/ 1755168 h 6858000"/>
              <a:gd name="connsiteX872" fmla="*/ 6202446 w 7467600"/>
              <a:gd name="connsiteY872" fmla="*/ 1752268 h 6858000"/>
              <a:gd name="connsiteX873" fmla="*/ 7179560 w 7467600"/>
              <a:gd name="connsiteY873" fmla="*/ 1467551 h 6858000"/>
              <a:gd name="connsiteX874" fmla="*/ 7158730 w 7467600"/>
              <a:gd name="connsiteY874" fmla="*/ 1507835 h 6858000"/>
              <a:gd name="connsiteX875" fmla="*/ 6326959 w 7467600"/>
              <a:gd name="connsiteY875" fmla="*/ 1817686 h 6858000"/>
              <a:gd name="connsiteX876" fmla="*/ 6537433 w 7467600"/>
              <a:gd name="connsiteY876" fmla="*/ 1907790 h 6858000"/>
              <a:gd name="connsiteX877" fmla="*/ 6550221 w 7467600"/>
              <a:gd name="connsiteY877" fmla="*/ 1910729 h 6858000"/>
              <a:gd name="connsiteX878" fmla="*/ 6964438 w 7467600"/>
              <a:gd name="connsiteY878" fmla="*/ 2209505 h 6858000"/>
              <a:gd name="connsiteX879" fmla="*/ 7367862 w 7467600"/>
              <a:gd name="connsiteY879" fmla="*/ 2806833 h 6858000"/>
              <a:gd name="connsiteX880" fmla="*/ 7364329 w 7467600"/>
              <a:gd name="connsiteY880" fmla="*/ 2826907 h 6858000"/>
              <a:gd name="connsiteX881" fmla="*/ 7290545 w 7467600"/>
              <a:gd name="connsiteY881" fmla="*/ 2850663 h 6858000"/>
              <a:gd name="connsiteX882" fmla="*/ 6472036 w 7467600"/>
              <a:gd name="connsiteY882" fmla="*/ 1959003 h 6858000"/>
              <a:gd name="connsiteX883" fmla="*/ 5792897 w 7467600"/>
              <a:gd name="connsiteY883" fmla="*/ 1647747 h 6858000"/>
              <a:gd name="connsiteX884" fmla="*/ 5842751 w 7467600"/>
              <a:gd name="connsiteY884" fmla="*/ 1816112 h 6858000"/>
              <a:gd name="connsiteX885" fmla="*/ 5847424 w 7467600"/>
              <a:gd name="connsiteY885" fmla="*/ 1815776 h 6858000"/>
              <a:gd name="connsiteX886" fmla="*/ 6399821 w 7467600"/>
              <a:gd name="connsiteY886" fmla="*/ 2344799 h 6858000"/>
              <a:gd name="connsiteX887" fmla="*/ 6323232 w 7467600"/>
              <a:gd name="connsiteY887" fmla="*/ 2389634 h 6858000"/>
              <a:gd name="connsiteX888" fmla="*/ 5942958 w 7467600"/>
              <a:gd name="connsiteY888" fmla="*/ 2077708 h 6858000"/>
              <a:gd name="connsiteX889" fmla="*/ 5921559 w 7467600"/>
              <a:gd name="connsiteY889" fmla="*/ 2378596 h 6858000"/>
              <a:gd name="connsiteX890" fmla="*/ 5817651 w 7467600"/>
              <a:gd name="connsiteY890" fmla="*/ 3023919 h 6858000"/>
              <a:gd name="connsiteX891" fmla="*/ 5729634 w 7467600"/>
              <a:gd name="connsiteY891" fmla="*/ 3051849 h 6858000"/>
              <a:gd name="connsiteX892" fmla="*/ 5611018 w 7467600"/>
              <a:gd name="connsiteY892" fmla="*/ 2316769 h 6858000"/>
              <a:gd name="connsiteX893" fmla="*/ 5687608 w 7467600"/>
              <a:gd name="connsiteY893" fmla="*/ 2039972 h 6858000"/>
              <a:gd name="connsiteX894" fmla="*/ 5657554 w 7467600"/>
              <a:gd name="connsiteY894" fmla="*/ 1576445 h 6858000"/>
              <a:gd name="connsiteX895" fmla="*/ 5150475 w 7467600"/>
              <a:gd name="connsiteY895" fmla="*/ 1274012 h 6858000"/>
              <a:gd name="connsiteX896" fmla="*/ 5349142 w 7467600"/>
              <a:gd name="connsiteY896" fmla="*/ 2204405 h 6858000"/>
              <a:gd name="connsiteX897" fmla="*/ 5262214 w 7467600"/>
              <a:gd name="connsiteY897" fmla="*/ 2233836 h 6858000"/>
              <a:gd name="connsiteX898" fmla="*/ 4981539 w 7467600"/>
              <a:gd name="connsiteY898" fmla="*/ 1542201 h 6858000"/>
              <a:gd name="connsiteX899" fmla="*/ 4958461 w 7467600"/>
              <a:gd name="connsiteY899" fmla="*/ 1136957 h 6858000"/>
              <a:gd name="connsiteX900" fmla="*/ 4655015 w 7467600"/>
              <a:gd name="connsiteY900" fmla="*/ 891426 h 6858000"/>
              <a:gd name="connsiteX901" fmla="*/ 4348002 w 7467600"/>
              <a:gd name="connsiteY901" fmla="*/ 2205895 h 6858000"/>
              <a:gd name="connsiteX902" fmla="*/ 4262250 w 7467600"/>
              <a:gd name="connsiteY902" fmla="*/ 2219972 h 6858000"/>
              <a:gd name="connsiteX903" fmla="*/ 4550611 w 7467600"/>
              <a:gd name="connsiteY903" fmla="*/ 817540 h 6858000"/>
              <a:gd name="connsiteX904" fmla="*/ 4564418 w 7467600"/>
              <a:gd name="connsiteY904" fmla="*/ 808293 h 6858000"/>
              <a:gd name="connsiteX905" fmla="*/ 4266388 w 7467600"/>
              <a:gd name="connsiteY905" fmla="*/ 500083 h 6858000"/>
              <a:gd name="connsiteX906" fmla="*/ 4032842 w 7467600"/>
              <a:gd name="connsiteY906" fmla="*/ 211809 h 6858000"/>
              <a:gd name="connsiteX907" fmla="*/ 3882765 w 7467600"/>
              <a:gd name="connsiteY907" fmla="*/ 0 h 6858000"/>
              <a:gd name="connsiteX908" fmla="*/ 3721337 w 7467600"/>
              <a:gd name="connsiteY908" fmla="*/ 0 h 6858000"/>
              <a:gd name="connsiteX909" fmla="*/ 3797544 w 7467600"/>
              <a:gd name="connsiteY909" fmla="*/ 0 h 6858000"/>
              <a:gd name="connsiteX910" fmla="*/ 3775734 w 7467600"/>
              <a:gd name="connsiteY910" fmla="*/ 95131 h 6858000"/>
              <a:gd name="connsiteX911" fmla="*/ 3724807 w 7467600"/>
              <a:gd name="connsiteY911" fmla="*/ 272257 h 6858000"/>
              <a:gd name="connsiteX912" fmla="*/ 3726844 w 7467600"/>
              <a:gd name="connsiteY912" fmla="*/ 282988 h 6858000"/>
              <a:gd name="connsiteX913" fmla="*/ 3742664 w 7467600"/>
              <a:gd name="connsiteY913" fmla="*/ 279918 h 6858000"/>
              <a:gd name="connsiteX914" fmla="*/ 4103910 w 7467600"/>
              <a:gd name="connsiteY914" fmla="*/ 1161917 h 6858000"/>
              <a:gd name="connsiteX915" fmla="*/ 4020269 w 7467600"/>
              <a:gd name="connsiteY915" fmla="*/ 1200406 h 6858000"/>
              <a:gd name="connsiteX916" fmla="*/ 3674882 w 7467600"/>
              <a:gd name="connsiteY916" fmla="*/ 488524 h 6858000"/>
              <a:gd name="connsiteX917" fmla="*/ 3132682 w 7467600"/>
              <a:gd name="connsiteY917" fmla="*/ 1072284 h 6858000"/>
              <a:gd name="connsiteX918" fmla="*/ 2716346 w 7467600"/>
              <a:gd name="connsiteY918" fmla="*/ 1276376 h 6858000"/>
              <a:gd name="connsiteX919" fmla="*/ 2716772 w 7467600"/>
              <a:gd name="connsiteY919" fmla="*/ 1255462 h 6858000"/>
              <a:gd name="connsiteX920" fmla="*/ 3471096 w 7467600"/>
              <a:gd name="connsiteY920" fmla="*/ 437072 h 6858000"/>
              <a:gd name="connsiteX921" fmla="*/ 3639057 w 7467600"/>
              <a:gd name="connsiteY921" fmla="*/ 286334 h 6858000"/>
              <a:gd name="connsiteX922" fmla="*/ 3640309 w 7467600"/>
              <a:gd name="connsiteY922" fmla="*/ 284664 h 6858000"/>
              <a:gd name="connsiteX923" fmla="*/ 3646022 w 7467600"/>
              <a:gd name="connsiteY923" fmla="*/ 276711 h 6858000"/>
              <a:gd name="connsiteX924" fmla="*/ 3707943 w 7467600"/>
              <a:gd name="connsiteY924" fmla="*/ 65958 h 6858000"/>
              <a:gd name="connsiteX925" fmla="*/ 3721337 w 7467600"/>
              <a:gd name="connsiteY925" fmla="*/ 0 h 6858000"/>
              <a:gd name="connsiteX926" fmla="*/ 2867960 w 7467600"/>
              <a:gd name="connsiteY926" fmla="*/ 0 h 6858000"/>
              <a:gd name="connsiteX927" fmla="*/ 2926351 w 7467600"/>
              <a:gd name="connsiteY927" fmla="*/ 0 h 6858000"/>
              <a:gd name="connsiteX928" fmla="*/ 2902823 w 7467600"/>
              <a:gd name="connsiteY928" fmla="*/ 262929 h 6858000"/>
              <a:gd name="connsiteX929" fmla="*/ 2940663 w 7467600"/>
              <a:gd name="connsiteY929" fmla="*/ 140884 h 6858000"/>
              <a:gd name="connsiteX930" fmla="*/ 2947039 w 7467600"/>
              <a:gd name="connsiteY930" fmla="*/ 122524 h 6858000"/>
              <a:gd name="connsiteX931" fmla="*/ 2984316 w 7467600"/>
              <a:gd name="connsiteY931" fmla="*/ 0 h 6858000"/>
              <a:gd name="connsiteX932" fmla="*/ 3016114 w 7467600"/>
              <a:gd name="connsiteY932" fmla="*/ 0 h 6858000"/>
              <a:gd name="connsiteX933" fmla="*/ 2979949 w 7467600"/>
              <a:gd name="connsiteY933" fmla="*/ 119274 h 6858000"/>
              <a:gd name="connsiteX934" fmla="*/ 3023879 w 7467600"/>
              <a:gd name="connsiteY934" fmla="*/ 0 h 6858000"/>
              <a:gd name="connsiteX935" fmla="*/ 3105400 w 7467600"/>
              <a:gd name="connsiteY935" fmla="*/ 0 h 6858000"/>
              <a:gd name="connsiteX936" fmla="*/ 3094669 w 7467600"/>
              <a:gd name="connsiteY936" fmla="*/ 30308 h 6858000"/>
              <a:gd name="connsiteX937" fmla="*/ 2901945 w 7467600"/>
              <a:gd name="connsiteY937" fmla="*/ 466538 h 6858000"/>
              <a:gd name="connsiteX938" fmla="*/ 2815209 w 7467600"/>
              <a:gd name="connsiteY938" fmla="*/ 497361 h 6858000"/>
              <a:gd name="connsiteX939" fmla="*/ 2844845 w 7467600"/>
              <a:gd name="connsiteY939" fmla="*/ 127638 h 6858000"/>
              <a:gd name="connsiteX940" fmla="*/ 2867960 w 7467600"/>
              <a:gd name="connsiteY940" fmla="*/ 0 h 6858000"/>
              <a:gd name="connsiteX941" fmla="*/ 1057230 w 7467600"/>
              <a:gd name="connsiteY941" fmla="*/ 0 h 6858000"/>
              <a:gd name="connsiteX942" fmla="*/ 1111003 w 7467600"/>
              <a:gd name="connsiteY942" fmla="*/ 0 h 6858000"/>
              <a:gd name="connsiteX943" fmla="*/ 1125553 w 7467600"/>
              <a:gd name="connsiteY943" fmla="*/ 52588 h 6858000"/>
              <a:gd name="connsiteX944" fmla="*/ 1304276 w 7467600"/>
              <a:gd name="connsiteY944" fmla="*/ 476275 h 6858000"/>
              <a:gd name="connsiteX945" fmla="*/ 1492066 w 7467600"/>
              <a:gd name="connsiteY945" fmla="*/ 886333 h 6858000"/>
              <a:gd name="connsiteX946" fmla="*/ 1423698 w 7467600"/>
              <a:gd name="connsiteY946" fmla="*/ 710817 h 6858000"/>
              <a:gd name="connsiteX947" fmla="*/ 1357609 w 7467600"/>
              <a:gd name="connsiteY947" fmla="*/ 532892 h 6858000"/>
              <a:gd name="connsiteX948" fmla="*/ 1309550 w 7467600"/>
              <a:gd name="connsiteY948" fmla="*/ 374031 h 6858000"/>
              <a:gd name="connsiteX949" fmla="*/ 1193673 w 7467600"/>
              <a:gd name="connsiteY949" fmla="*/ 49533 h 6858000"/>
              <a:gd name="connsiteX950" fmla="*/ 1164391 w 7467600"/>
              <a:gd name="connsiteY950" fmla="*/ 0 h 6858000"/>
              <a:gd name="connsiteX951" fmla="*/ 1200666 w 7467600"/>
              <a:gd name="connsiteY951" fmla="*/ 0 h 6858000"/>
              <a:gd name="connsiteX952" fmla="*/ 1223408 w 7467600"/>
              <a:gd name="connsiteY952" fmla="*/ 38996 h 6858000"/>
              <a:gd name="connsiteX953" fmla="*/ 1339635 w 7467600"/>
              <a:gd name="connsiteY953" fmla="*/ 365517 h 6858000"/>
              <a:gd name="connsiteX954" fmla="*/ 1387469 w 7467600"/>
              <a:gd name="connsiteY954" fmla="*/ 523079 h 6858000"/>
              <a:gd name="connsiteX955" fmla="*/ 1452685 w 7467600"/>
              <a:gd name="connsiteY955" fmla="*/ 699806 h 6858000"/>
              <a:gd name="connsiteX956" fmla="*/ 1492092 w 7467600"/>
              <a:gd name="connsiteY956" fmla="*/ 800424 h 6858000"/>
              <a:gd name="connsiteX957" fmla="*/ 1455302 w 7467600"/>
              <a:gd name="connsiteY957" fmla="*/ 632913 h 6858000"/>
              <a:gd name="connsiteX958" fmla="*/ 1222336 w 7467600"/>
              <a:gd name="connsiteY958" fmla="*/ 9480 h 6858000"/>
              <a:gd name="connsiteX959" fmla="*/ 1214634 w 7467600"/>
              <a:gd name="connsiteY959" fmla="*/ 0 h 6858000"/>
              <a:gd name="connsiteX960" fmla="*/ 1289827 w 7467600"/>
              <a:gd name="connsiteY960" fmla="*/ 0 h 6858000"/>
              <a:gd name="connsiteX961" fmla="*/ 1321076 w 7467600"/>
              <a:gd name="connsiteY961" fmla="*/ 59722 h 6858000"/>
              <a:gd name="connsiteX962" fmla="*/ 1512579 w 7467600"/>
              <a:gd name="connsiteY962" fmla="*/ 626441 h 6858000"/>
              <a:gd name="connsiteX963" fmla="*/ 1506076 w 7467600"/>
              <a:gd name="connsiteY963" fmla="*/ 1089289 h 6858000"/>
              <a:gd name="connsiteX964" fmla="*/ 1486346 w 7467600"/>
              <a:gd name="connsiteY964" fmla="*/ 1079919 h 6858000"/>
              <a:gd name="connsiteX965" fmla="*/ 1070511 w 7467600"/>
              <a:gd name="connsiteY965" fmla="*/ 48609 h 6858000"/>
              <a:gd name="connsiteX966" fmla="*/ 1057230 w 7467600"/>
              <a:gd name="connsiteY966" fmla="*/ 0 h 6858000"/>
              <a:gd name="connsiteX967" fmla="*/ 43151 w 7467600"/>
              <a:gd name="connsiteY967" fmla="*/ 0 h 6858000"/>
              <a:gd name="connsiteX968" fmla="*/ 95283 w 7467600"/>
              <a:gd name="connsiteY968" fmla="*/ 0 h 6858000"/>
              <a:gd name="connsiteX969" fmla="*/ 300708 w 7467600"/>
              <a:gd name="connsiteY969" fmla="*/ 154571 h 6858000"/>
              <a:gd name="connsiteX970" fmla="*/ 530414 w 7467600"/>
              <a:gd name="connsiteY970" fmla="*/ 354673 h 6858000"/>
              <a:gd name="connsiteX971" fmla="*/ 333785 w 7467600"/>
              <a:gd name="connsiteY971" fmla="*/ 161564 h 6858000"/>
              <a:gd name="connsiteX972" fmla="*/ 147005 w 7467600"/>
              <a:gd name="connsiteY972" fmla="*/ 0 h 6858000"/>
              <a:gd name="connsiteX973" fmla="*/ 272509 w 7467600"/>
              <a:gd name="connsiteY973" fmla="*/ 0 h 6858000"/>
              <a:gd name="connsiteX974" fmla="*/ 326276 w 7467600"/>
              <a:gd name="connsiteY974" fmla="*/ 45847 h 6858000"/>
              <a:gd name="connsiteX975" fmla="*/ 823759 w 7467600"/>
              <a:gd name="connsiteY975" fmla="*/ 574145 h 6858000"/>
              <a:gd name="connsiteX976" fmla="*/ 811254 w 7467600"/>
              <a:gd name="connsiteY976" fmla="*/ 665546 h 6858000"/>
              <a:gd name="connsiteX977" fmla="*/ 154042 w 7467600"/>
              <a:gd name="connsiteY977" fmla="*/ 261522 h 6858000"/>
              <a:gd name="connsiteX978" fmla="*/ 13550 w 7467600"/>
              <a:gd name="connsiteY978" fmla="*/ 158423 h 6858000"/>
              <a:gd name="connsiteX979" fmla="*/ 0 w 7467600"/>
              <a:gd name="connsiteY979" fmla="*/ 146618 h 6858000"/>
              <a:gd name="connsiteX980" fmla="*/ 0 w 7467600"/>
              <a:gd name="connsiteY980" fmla="*/ 59161 h 6858000"/>
              <a:gd name="connsiteX981" fmla="*/ 45427 w 7467600"/>
              <a:gd name="connsiteY981" fmla="*/ 101078 h 6858000"/>
              <a:gd name="connsiteX982" fmla="*/ 630103 w 7467600"/>
              <a:gd name="connsiteY982" fmla="*/ 485885 h 6858000"/>
              <a:gd name="connsiteX983" fmla="*/ 532040 w 7467600"/>
              <a:gd name="connsiteY983" fmla="*/ 399359 h 6858000"/>
              <a:gd name="connsiteX984" fmla="*/ 517618 w 7467600"/>
              <a:gd name="connsiteY984" fmla="*/ 385726 h 6858000"/>
              <a:gd name="connsiteX985" fmla="*/ 285074 w 7467600"/>
              <a:gd name="connsiteY985" fmla="*/ 182755 h 6858000"/>
              <a:gd name="connsiteX986" fmla="*/ 43151 w 7467600"/>
              <a:gd name="connsiteY98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312201 w 7467600"/>
              <a:gd name="connsiteY129" fmla="*/ 5128278 h 6858000"/>
              <a:gd name="connsiteX130" fmla="*/ 1903353 w 7467600"/>
              <a:gd name="connsiteY130" fmla="*/ 5044827 h 6858000"/>
              <a:gd name="connsiteX131" fmla="*/ 1936931 w 7467600"/>
              <a:gd name="connsiteY131" fmla="*/ 5093954 h 6858000"/>
              <a:gd name="connsiteX132" fmla="*/ 2195868 w 7467600"/>
              <a:gd name="connsiteY132" fmla="*/ 5396574 h 6858000"/>
              <a:gd name="connsiteX133" fmla="*/ 2088852 w 7467600"/>
              <a:gd name="connsiteY133" fmla="*/ 5166123 h 6858000"/>
              <a:gd name="connsiteX134" fmla="*/ 1958241 w 7467600"/>
              <a:gd name="connsiteY134" fmla="*/ 5067955 h 6858000"/>
              <a:gd name="connsiteX135" fmla="*/ 1903353 w 7467600"/>
              <a:gd name="connsiteY135" fmla="*/ 5044827 h 6858000"/>
              <a:gd name="connsiteX136" fmla="*/ 1979378 w 7467600"/>
              <a:gd name="connsiteY136" fmla="*/ 4769504 h 6858000"/>
              <a:gd name="connsiteX137" fmla="*/ 2882120 w 7467600"/>
              <a:gd name="connsiteY137" fmla="*/ 5064547 h 6858000"/>
              <a:gd name="connsiteX138" fmla="*/ 2793103 w 7467600"/>
              <a:gd name="connsiteY138" fmla="*/ 5039699 h 6858000"/>
              <a:gd name="connsiteX139" fmla="*/ 2770041 w 7467600"/>
              <a:gd name="connsiteY139" fmla="*/ 5033634 h 6858000"/>
              <a:gd name="connsiteX140" fmla="*/ 1979378 w 7467600"/>
              <a:gd name="connsiteY140" fmla="*/ 4769504 h 6858000"/>
              <a:gd name="connsiteX141" fmla="*/ 1927410 w 7467600"/>
              <a:gd name="connsiteY141" fmla="*/ 4716164 h 6858000"/>
              <a:gd name="connsiteX142" fmla="*/ 1959587 w 7467600"/>
              <a:gd name="connsiteY142" fmla="*/ 4728849 h 6858000"/>
              <a:gd name="connsiteX143" fmla="*/ 2777707 w 7467600"/>
              <a:gd name="connsiteY143" fmla="*/ 5003991 h 6858000"/>
              <a:gd name="connsiteX144" fmla="*/ 2800768 w 7467600"/>
              <a:gd name="connsiteY144" fmla="*/ 5010056 h 6858000"/>
              <a:gd name="connsiteX145" fmla="*/ 2879408 w 7467600"/>
              <a:gd name="connsiteY145" fmla="*/ 5031590 h 6858000"/>
              <a:gd name="connsiteX146" fmla="*/ 2862295 w 7467600"/>
              <a:gd name="connsiteY146" fmla="*/ 5022958 h 6858000"/>
              <a:gd name="connsiteX147" fmla="*/ 2813343 w 7467600"/>
              <a:gd name="connsiteY147" fmla="*/ 4998369 h 6858000"/>
              <a:gd name="connsiteX148" fmla="*/ 2646245 w 7467600"/>
              <a:gd name="connsiteY148" fmla="*/ 4930999 h 6858000"/>
              <a:gd name="connsiteX149" fmla="*/ 1999243 w 7467600"/>
              <a:gd name="connsiteY149" fmla="*/ 4730524 h 6858000"/>
              <a:gd name="connsiteX150" fmla="*/ 1979527 w 7467600"/>
              <a:gd name="connsiteY150" fmla="*/ 4726651 h 6858000"/>
              <a:gd name="connsiteX151" fmla="*/ 1927410 w 7467600"/>
              <a:gd name="connsiteY151" fmla="*/ 4716164 h 6858000"/>
              <a:gd name="connsiteX152" fmla="*/ 1997014 w 7467600"/>
              <a:gd name="connsiteY152" fmla="*/ 4698007 h 6858000"/>
              <a:gd name="connsiteX153" fmla="*/ 2005458 w 7467600"/>
              <a:gd name="connsiteY153" fmla="*/ 4699540 h 6858000"/>
              <a:gd name="connsiteX154" fmla="*/ 2657186 w 7467600"/>
              <a:gd name="connsiteY154" fmla="*/ 4901687 h 6858000"/>
              <a:gd name="connsiteX155" fmla="*/ 2826662 w 7467600"/>
              <a:gd name="connsiteY155" fmla="*/ 4970362 h 6858000"/>
              <a:gd name="connsiteX156" fmla="*/ 2876100 w 7467600"/>
              <a:gd name="connsiteY156" fmla="*/ 4995397 h 6858000"/>
              <a:gd name="connsiteX157" fmla="*/ 3042600 w 7467600"/>
              <a:gd name="connsiteY157" fmla="*/ 5059532 h 6858000"/>
              <a:gd name="connsiteX158" fmla="*/ 1997014 w 7467600"/>
              <a:gd name="connsiteY158" fmla="*/ 4698007 h 6858000"/>
              <a:gd name="connsiteX159" fmla="*/ 2305292 w 7467600"/>
              <a:gd name="connsiteY159" fmla="*/ 4219492 h 6858000"/>
              <a:gd name="connsiteX160" fmla="*/ 3360922 w 7467600"/>
              <a:gd name="connsiteY160" fmla="*/ 4529373 h 6858000"/>
              <a:gd name="connsiteX161" fmla="*/ 3492420 w 7467600"/>
              <a:gd name="connsiteY161" fmla="*/ 4510145 h 6858000"/>
              <a:gd name="connsiteX162" fmla="*/ 3364086 w 7467600"/>
              <a:gd name="connsiteY162" fmla="*/ 4480340 h 6858000"/>
              <a:gd name="connsiteX163" fmla="*/ 3225818 w 7467600"/>
              <a:gd name="connsiteY163" fmla="*/ 4411822 h 6858000"/>
              <a:gd name="connsiteX164" fmla="*/ 3129696 w 7467600"/>
              <a:gd name="connsiteY164" fmla="*/ 4360704 h 6858000"/>
              <a:gd name="connsiteX165" fmla="*/ 2814545 w 7467600"/>
              <a:gd name="connsiteY165" fmla="*/ 4282955 h 6858000"/>
              <a:gd name="connsiteX166" fmla="*/ 2305292 w 7467600"/>
              <a:gd name="connsiteY166" fmla="*/ 4219492 h 6858000"/>
              <a:gd name="connsiteX167" fmla="*/ 2626982 w 7467600"/>
              <a:gd name="connsiteY167" fmla="*/ 4206450 h 6858000"/>
              <a:gd name="connsiteX168" fmla="*/ 2490617 w 7467600"/>
              <a:gd name="connsiteY168" fmla="*/ 4206951 h 6858000"/>
              <a:gd name="connsiteX169" fmla="*/ 2819869 w 7467600"/>
              <a:gd name="connsiteY169" fmla="*/ 4252936 h 6858000"/>
              <a:gd name="connsiteX170" fmla="*/ 3143018 w 7467600"/>
              <a:gd name="connsiteY170" fmla="*/ 4332698 h 6858000"/>
              <a:gd name="connsiteX171" fmla="*/ 3241520 w 7467600"/>
              <a:gd name="connsiteY171" fmla="*/ 4385112 h 6858000"/>
              <a:gd name="connsiteX172" fmla="*/ 3374575 w 7467600"/>
              <a:gd name="connsiteY172" fmla="*/ 4451517 h 6858000"/>
              <a:gd name="connsiteX173" fmla="*/ 3505221 w 7467600"/>
              <a:gd name="connsiteY173" fmla="*/ 4480757 h 6858000"/>
              <a:gd name="connsiteX174" fmla="*/ 2626982 w 7467600"/>
              <a:gd name="connsiteY174" fmla="*/ 4206450 h 6858000"/>
              <a:gd name="connsiteX175" fmla="*/ 1310106 w 7467600"/>
              <a:gd name="connsiteY175" fmla="*/ 3943217 h 6858000"/>
              <a:gd name="connsiteX176" fmla="*/ 854994 w 7467600"/>
              <a:gd name="connsiteY176" fmla="*/ 4399136 h 6858000"/>
              <a:gd name="connsiteX177" fmla="*/ 742462 w 7467600"/>
              <a:gd name="connsiteY177" fmla="*/ 4594648 h 6858000"/>
              <a:gd name="connsiteX178" fmla="*/ 820602 w 7467600"/>
              <a:gd name="connsiteY178" fmla="*/ 4485915 h 6858000"/>
              <a:gd name="connsiteX179" fmla="*/ 878295 w 7467600"/>
              <a:gd name="connsiteY179" fmla="*/ 4403594 h 6858000"/>
              <a:gd name="connsiteX180" fmla="*/ 1240607 w 7467600"/>
              <a:gd name="connsiteY180" fmla="*/ 4010401 h 6858000"/>
              <a:gd name="connsiteX181" fmla="*/ 1310106 w 7467600"/>
              <a:gd name="connsiteY181" fmla="*/ 3943217 h 6858000"/>
              <a:gd name="connsiteX182" fmla="*/ 1423113 w 7467600"/>
              <a:gd name="connsiteY182" fmla="*/ 3874565 h 6858000"/>
              <a:gd name="connsiteX183" fmla="*/ 1260565 w 7467600"/>
              <a:gd name="connsiteY183" fmla="*/ 4031982 h 6858000"/>
              <a:gd name="connsiteX184" fmla="*/ 901900 w 7467600"/>
              <a:gd name="connsiteY184" fmla="*/ 4421236 h 6858000"/>
              <a:gd name="connsiteX185" fmla="*/ 845044 w 7467600"/>
              <a:gd name="connsiteY185" fmla="*/ 4502436 h 6858000"/>
              <a:gd name="connsiteX186" fmla="*/ 685926 w 7467600"/>
              <a:gd name="connsiteY186" fmla="*/ 4703069 h 6858000"/>
              <a:gd name="connsiteX187" fmla="*/ 684248 w 7467600"/>
              <a:gd name="connsiteY187" fmla="*/ 4706721 h 6858000"/>
              <a:gd name="connsiteX188" fmla="*/ 1423113 w 7467600"/>
              <a:gd name="connsiteY188" fmla="*/ 3874565 h 6858000"/>
              <a:gd name="connsiteX189" fmla="*/ 3316479 w 7467600"/>
              <a:gd name="connsiteY189" fmla="*/ 3872136 h 6858000"/>
              <a:gd name="connsiteX190" fmla="*/ 3546806 w 7467600"/>
              <a:gd name="connsiteY190" fmla="*/ 4356139 h 6858000"/>
              <a:gd name="connsiteX191" fmla="*/ 3364433 w 7467600"/>
              <a:gd name="connsiteY191" fmla="*/ 3953121 h 6858000"/>
              <a:gd name="connsiteX192" fmla="*/ 3316479 w 7467600"/>
              <a:gd name="connsiteY192" fmla="*/ 3872136 h 6858000"/>
              <a:gd name="connsiteX193" fmla="*/ 3291335 w 7467600"/>
              <a:gd name="connsiteY193" fmla="*/ 3767420 h 6858000"/>
              <a:gd name="connsiteX194" fmla="*/ 3390805 w 7467600"/>
              <a:gd name="connsiteY194" fmla="*/ 3937163 h 6858000"/>
              <a:gd name="connsiteX195" fmla="*/ 3579062 w 7467600"/>
              <a:gd name="connsiteY195" fmla="*/ 4359040 h 6858000"/>
              <a:gd name="connsiteX196" fmla="*/ 3467355 w 7467600"/>
              <a:gd name="connsiteY196" fmla="*/ 3988130 h 6858000"/>
              <a:gd name="connsiteX197" fmla="*/ 3310753 w 7467600"/>
              <a:gd name="connsiteY197" fmla="*/ 3787140 h 6858000"/>
              <a:gd name="connsiteX198" fmla="*/ 3291335 w 7467600"/>
              <a:gd name="connsiteY198" fmla="*/ 3767420 h 6858000"/>
              <a:gd name="connsiteX199" fmla="*/ 1635889 w 7467600"/>
              <a:gd name="connsiteY199" fmla="*/ 3709494 h 6858000"/>
              <a:gd name="connsiteX200" fmla="*/ 1634800 w 7467600"/>
              <a:gd name="connsiteY200" fmla="*/ 3731111 h 6858000"/>
              <a:gd name="connsiteX201" fmla="*/ 1635889 w 7467600"/>
              <a:gd name="connsiteY201" fmla="*/ 3709494 h 6858000"/>
              <a:gd name="connsiteX202" fmla="*/ 1510397 w 7467600"/>
              <a:gd name="connsiteY202" fmla="*/ 3684705 h 6858000"/>
              <a:gd name="connsiteX203" fmla="*/ 1146550 w 7467600"/>
              <a:gd name="connsiteY203" fmla="*/ 3802012 h 6858000"/>
              <a:gd name="connsiteX204" fmla="*/ 698834 w 7467600"/>
              <a:gd name="connsiteY204" fmla="*/ 3952272 h 6858000"/>
              <a:gd name="connsiteX205" fmla="*/ 34256 w 7467600"/>
              <a:gd name="connsiteY205" fmla="*/ 4347603 h 6858000"/>
              <a:gd name="connsiteX206" fmla="*/ 527241 w 7467600"/>
              <a:gd name="connsiteY206" fmla="*/ 4065078 h 6858000"/>
              <a:gd name="connsiteX207" fmla="*/ 1510397 w 7467600"/>
              <a:gd name="connsiteY207" fmla="*/ 3684705 h 6858000"/>
              <a:gd name="connsiteX208" fmla="*/ 1313114 w 7467600"/>
              <a:gd name="connsiteY208" fmla="*/ 3655216 h 6858000"/>
              <a:gd name="connsiteX209" fmla="*/ 1109304 w 7467600"/>
              <a:gd name="connsiteY209" fmla="*/ 3669030 h 6858000"/>
              <a:gd name="connsiteX210" fmla="*/ 8129 w 7467600"/>
              <a:gd name="connsiteY210" fmla="*/ 4330519 h 6858000"/>
              <a:gd name="connsiteX211" fmla="*/ 687572 w 7467600"/>
              <a:gd name="connsiteY211" fmla="*/ 3925629 h 6858000"/>
              <a:gd name="connsiteX212" fmla="*/ 1138365 w 7467600"/>
              <a:gd name="connsiteY212" fmla="*/ 3774515 h 6858000"/>
              <a:gd name="connsiteX213" fmla="*/ 1505579 w 7467600"/>
              <a:gd name="connsiteY213" fmla="*/ 3655526 h 6858000"/>
              <a:gd name="connsiteX214" fmla="*/ 1313114 w 7467600"/>
              <a:gd name="connsiteY214" fmla="*/ 3655216 h 6858000"/>
              <a:gd name="connsiteX215" fmla="*/ 3655073 w 7467600"/>
              <a:gd name="connsiteY215" fmla="*/ 3650884 h 6858000"/>
              <a:gd name="connsiteX216" fmla="*/ 3989938 w 7467600"/>
              <a:gd name="connsiteY216" fmla="*/ 3991685 h 6858000"/>
              <a:gd name="connsiteX217" fmla="*/ 4393907 w 7467600"/>
              <a:gd name="connsiteY217" fmla="*/ 4261258 h 6858000"/>
              <a:gd name="connsiteX218" fmla="*/ 4648051 w 7467600"/>
              <a:gd name="connsiteY218" fmla="*/ 4374051 h 6858000"/>
              <a:gd name="connsiteX219" fmla="*/ 4383389 w 7467600"/>
              <a:gd name="connsiteY219" fmla="*/ 4184369 h 6858000"/>
              <a:gd name="connsiteX220" fmla="*/ 4165508 w 7467600"/>
              <a:gd name="connsiteY220" fmla="*/ 4035196 h 6858000"/>
              <a:gd name="connsiteX221" fmla="*/ 4068162 w 7467600"/>
              <a:gd name="connsiteY221" fmla="*/ 3953394 h 6858000"/>
              <a:gd name="connsiteX222" fmla="*/ 3981416 w 7467600"/>
              <a:gd name="connsiteY222" fmla="*/ 3880482 h 6858000"/>
              <a:gd name="connsiteX223" fmla="*/ 3800147 w 7467600"/>
              <a:gd name="connsiteY223" fmla="*/ 3749872 h 6858000"/>
              <a:gd name="connsiteX224" fmla="*/ 3655073 w 7467600"/>
              <a:gd name="connsiteY224" fmla="*/ 3650884 h 6858000"/>
              <a:gd name="connsiteX225" fmla="*/ 3670252 w 7467600"/>
              <a:gd name="connsiteY225" fmla="*/ 3622798 h 6858000"/>
              <a:gd name="connsiteX226" fmla="*/ 3817258 w 7467600"/>
              <a:gd name="connsiteY226" fmla="*/ 3723577 h 6858000"/>
              <a:gd name="connsiteX227" fmla="*/ 4000461 w 7467600"/>
              <a:gd name="connsiteY227" fmla="*/ 3855966 h 6858000"/>
              <a:gd name="connsiteX228" fmla="*/ 4088180 w 7467600"/>
              <a:gd name="connsiteY228" fmla="*/ 3929774 h 6858000"/>
              <a:gd name="connsiteX229" fmla="*/ 4184555 w 7467600"/>
              <a:gd name="connsiteY229" fmla="*/ 4010683 h 6858000"/>
              <a:gd name="connsiteX230" fmla="*/ 4399563 w 7467600"/>
              <a:gd name="connsiteY230" fmla="*/ 4158106 h 6858000"/>
              <a:gd name="connsiteX231" fmla="*/ 4684469 w 7467600"/>
              <a:gd name="connsiteY231" fmla="*/ 4364680 h 6858000"/>
              <a:gd name="connsiteX232" fmla="*/ 4690271 w 7467600"/>
              <a:gd name="connsiteY232" fmla="*/ 4370034 h 6858000"/>
              <a:gd name="connsiteX233" fmla="*/ 4136093 w 7467600"/>
              <a:gd name="connsiteY233" fmla="*/ 3858466 h 6858000"/>
              <a:gd name="connsiteX234" fmla="*/ 3670252 w 7467600"/>
              <a:gd name="connsiteY234" fmla="*/ 3622798 h 6858000"/>
              <a:gd name="connsiteX235" fmla="*/ 4440129 w 7467600"/>
              <a:gd name="connsiteY235" fmla="*/ 3448571 h 6858000"/>
              <a:gd name="connsiteX236" fmla="*/ 4856525 w 7467600"/>
              <a:gd name="connsiteY236" fmla="*/ 3915351 h 6858000"/>
              <a:gd name="connsiteX237" fmla="*/ 5059055 w 7467600"/>
              <a:gd name="connsiteY237" fmla="*/ 4108918 h 6858000"/>
              <a:gd name="connsiteX238" fmla="*/ 5290070 w 7467600"/>
              <a:gd name="connsiteY238" fmla="*/ 4263619 h 6858000"/>
              <a:gd name="connsiteX239" fmla="*/ 4834991 w 7467600"/>
              <a:gd name="connsiteY239" fmla="*/ 3830985 h 6858000"/>
              <a:gd name="connsiteX240" fmla="*/ 4440129 w 7467600"/>
              <a:gd name="connsiteY240" fmla="*/ 3448571 h 6858000"/>
              <a:gd name="connsiteX241" fmla="*/ 4441737 w 7467600"/>
              <a:gd name="connsiteY241" fmla="*/ 3399734 h 6858000"/>
              <a:gd name="connsiteX242" fmla="*/ 4431236 w 7467600"/>
              <a:gd name="connsiteY242" fmla="*/ 3400954 h 6858000"/>
              <a:gd name="connsiteX243" fmla="*/ 4557150 w 7467600"/>
              <a:gd name="connsiteY243" fmla="*/ 3510023 h 6858000"/>
              <a:gd name="connsiteX244" fmla="*/ 4856936 w 7467600"/>
              <a:gd name="connsiteY244" fmla="*/ 3809146 h 6858000"/>
              <a:gd name="connsiteX245" fmla="*/ 5111996 w 7467600"/>
              <a:gd name="connsiteY245" fmla="*/ 4065759 h 6858000"/>
              <a:gd name="connsiteX246" fmla="*/ 5388878 w 7467600"/>
              <a:gd name="connsiteY246" fmla="*/ 4300185 h 6858000"/>
              <a:gd name="connsiteX247" fmla="*/ 5425556 w 7467600"/>
              <a:gd name="connsiteY247" fmla="*/ 4308967 h 6858000"/>
              <a:gd name="connsiteX248" fmla="*/ 4943646 w 7467600"/>
              <a:gd name="connsiteY248" fmla="*/ 3822916 h 6858000"/>
              <a:gd name="connsiteX249" fmla="*/ 4594837 w 7467600"/>
              <a:gd name="connsiteY249" fmla="*/ 3532274 h 6858000"/>
              <a:gd name="connsiteX250" fmla="*/ 4441737 w 7467600"/>
              <a:gd name="connsiteY250" fmla="*/ 3399734 h 6858000"/>
              <a:gd name="connsiteX251" fmla="*/ 5425834 w 7467600"/>
              <a:gd name="connsiteY251" fmla="*/ 3162785 h 6858000"/>
              <a:gd name="connsiteX252" fmla="*/ 5401644 w 7467600"/>
              <a:gd name="connsiteY252" fmla="*/ 3617847 h 6858000"/>
              <a:gd name="connsiteX253" fmla="*/ 5467256 w 7467600"/>
              <a:gd name="connsiteY253" fmla="*/ 4175494 h 6858000"/>
              <a:gd name="connsiteX254" fmla="*/ 5448069 w 7467600"/>
              <a:gd name="connsiteY254" fmla="*/ 3567554 h 6858000"/>
              <a:gd name="connsiteX255" fmla="*/ 5425834 w 7467600"/>
              <a:gd name="connsiteY255" fmla="*/ 3162785 h 6858000"/>
              <a:gd name="connsiteX256" fmla="*/ 1318687 w 7467600"/>
              <a:gd name="connsiteY256" fmla="*/ 3113840 h 6858000"/>
              <a:gd name="connsiteX257" fmla="*/ 1066793 w 7467600"/>
              <a:gd name="connsiteY257" fmla="*/ 3212171 h 6858000"/>
              <a:gd name="connsiteX258" fmla="*/ 993319 w 7467600"/>
              <a:gd name="connsiteY258" fmla="*/ 3247648 h 6858000"/>
              <a:gd name="connsiteX259" fmla="*/ 853081 w 7467600"/>
              <a:gd name="connsiteY259" fmla="*/ 3312410 h 6858000"/>
              <a:gd name="connsiteX260" fmla="*/ 805957 w 7467600"/>
              <a:gd name="connsiteY260" fmla="*/ 3330443 h 6858000"/>
              <a:gd name="connsiteX261" fmla="*/ 1318687 w 7467600"/>
              <a:gd name="connsiteY261" fmla="*/ 3113840 h 6858000"/>
              <a:gd name="connsiteX262" fmla="*/ 5453702 w 7467600"/>
              <a:gd name="connsiteY262" fmla="*/ 3090882 h 6858000"/>
              <a:gd name="connsiteX263" fmla="*/ 5480135 w 7467600"/>
              <a:gd name="connsiteY263" fmla="*/ 3565802 h 6858000"/>
              <a:gd name="connsiteX264" fmla="*/ 5499023 w 7467600"/>
              <a:gd name="connsiteY264" fmla="*/ 4166310 h 6858000"/>
              <a:gd name="connsiteX265" fmla="*/ 5547022 w 7467600"/>
              <a:gd name="connsiteY265" fmla="*/ 3607838 h 6858000"/>
              <a:gd name="connsiteX266" fmla="*/ 5515964 w 7467600"/>
              <a:gd name="connsiteY266" fmla="*/ 3378541 h 6858000"/>
              <a:gd name="connsiteX267" fmla="*/ 5453702 w 7467600"/>
              <a:gd name="connsiteY267" fmla="*/ 3090882 h 6858000"/>
              <a:gd name="connsiteX268" fmla="*/ 1238695 w 7467600"/>
              <a:gd name="connsiteY268" fmla="*/ 3076820 h 6858000"/>
              <a:gd name="connsiteX269" fmla="*/ 716371 w 7467600"/>
              <a:gd name="connsiteY269" fmla="*/ 3293249 h 6858000"/>
              <a:gd name="connsiteX270" fmla="*/ 579522 w 7467600"/>
              <a:gd name="connsiteY270" fmla="*/ 3371759 h 6858000"/>
              <a:gd name="connsiteX271" fmla="*/ 600288 w 7467600"/>
              <a:gd name="connsiteY271" fmla="*/ 3365555 h 6858000"/>
              <a:gd name="connsiteX272" fmla="*/ 840692 w 7467600"/>
              <a:gd name="connsiteY272" fmla="*/ 3284921 h 6858000"/>
              <a:gd name="connsiteX273" fmla="*/ 979248 w 7467600"/>
              <a:gd name="connsiteY273" fmla="*/ 3221003 h 6858000"/>
              <a:gd name="connsiteX274" fmla="*/ 1053282 w 7467600"/>
              <a:gd name="connsiteY274" fmla="*/ 3185247 h 6858000"/>
              <a:gd name="connsiteX275" fmla="*/ 1320603 w 7467600"/>
              <a:gd name="connsiteY275" fmla="*/ 3081281 h 6858000"/>
              <a:gd name="connsiteX276" fmla="*/ 1238695 w 7467600"/>
              <a:gd name="connsiteY276" fmla="*/ 3076820 h 6858000"/>
              <a:gd name="connsiteX277" fmla="*/ 5425627 w 7467600"/>
              <a:gd name="connsiteY277" fmla="*/ 2954192 h 6858000"/>
              <a:gd name="connsiteX278" fmla="*/ 5470770 w 7467600"/>
              <a:gd name="connsiteY278" fmla="*/ 3005435 h 6858000"/>
              <a:gd name="connsiteX279" fmla="*/ 5519779 w 7467600"/>
              <a:gd name="connsiteY279" fmla="*/ 4359223 h 6858000"/>
              <a:gd name="connsiteX280" fmla="*/ 5520293 w 7467600"/>
              <a:gd name="connsiteY280" fmla="*/ 4360602 h 6858000"/>
              <a:gd name="connsiteX281" fmla="*/ 5767221 w 7467600"/>
              <a:gd name="connsiteY281" fmla="*/ 4665564 h 6858000"/>
              <a:gd name="connsiteX282" fmla="*/ 6937169 w 7467600"/>
              <a:gd name="connsiteY282" fmla="*/ 4815941 h 6858000"/>
              <a:gd name="connsiteX283" fmla="*/ 6953922 w 7467600"/>
              <a:gd name="connsiteY283" fmla="*/ 4890068 h 6858000"/>
              <a:gd name="connsiteX284" fmla="*/ 6071359 w 7467600"/>
              <a:gd name="connsiteY284" fmla="*/ 4770770 h 6858000"/>
              <a:gd name="connsiteX285" fmla="*/ 6038839 w 7467600"/>
              <a:gd name="connsiteY285" fmla="*/ 4764474 h 6858000"/>
              <a:gd name="connsiteX286" fmla="*/ 6038706 w 7467600"/>
              <a:gd name="connsiteY286" fmla="*/ 4763847 h 6858000"/>
              <a:gd name="connsiteX287" fmla="*/ 6037784 w 7467600"/>
              <a:gd name="connsiteY287" fmla="*/ 4764270 h 6858000"/>
              <a:gd name="connsiteX288" fmla="*/ 6038839 w 7467600"/>
              <a:gd name="connsiteY288" fmla="*/ 4764474 h 6858000"/>
              <a:gd name="connsiteX289" fmla="*/ 6040338 w 7467600"/>
              <a:gd name="connsiteY289" fmla="*/ 4771418 h 6858000"/>
              <a:gd name="connsiteX290" fmla="*/ 6024488 w 7467600"/>
              <a:gd name="connsiteY290" fmla="*/ 4809903 h 6858000"/>
              <a:gd name="connsiteX291" fmla="*/ 5599771 w 7467600"/>
              <a:gd name="connsiteY291" fmla="*/ 5509652 h 6858000"/>
              <a:gd name="connsiteX292" fmla="*/ 5548843 w 7467600"/>
              <a:gd name="connsiteY292" fmla="*/ 5563845 h 6858000"/>
              <a:gd name="connsiteX293" fmla="*/ 5940952 w 7467600"/>
              <a:gd name="connsiteY293" fmla="*/ 6250028 h 6858000"/>
              <a:gd name="connsiteX294" fmla="*/ 6043441 w 7467600"/>
              <a:gd name="connsiteY294" fmla="*/ 6665847 h 6858000"/>
              <a:gd name="connsiteX295" fmla="*/ 6093432 w 7467600"/>
              <a:gd name="connsiteY295" fmla="*/ 6858000 h 6858000"/>
              <a:gd name="connsiteX296" fmla="*/ 6034344 w 7467600"/>
              <a:gd name="connsiteY296" fmla="*/ 6858000 h 6858000"/>
              <a:gd name="connsiteX297" fmla="*/ 6026679 w 7467600"/>
              <a:gd name="connsiteY297" fmla="*/ 6836959 h 6858000"/>
              <a:gd name="connsiteX298" fmla="*/ 5800441 w 7467600"/>
              <a:gd name="connsiteY298" fmla="*/ 6335286 h 6858000"/>
              <a:gd name="connsiteX299" fmla="*/ 5526562 w 7467600"/>
              <a:gd name="connsiteY299" fmla="*/ 5705388 h 6858000"/>
              <a:gd name="connsiteX300" fmla="*/ 5519640 w 7467600"/>
              <a:gd name="connsiteY300" fmla="*/ 5683774 h 6858000"/>
              <a:gd name="connsiteX301" fmla="*/ 5844559 w 7467600"/>
              <a:gd name="connsiteY301" fmla="*/ 6553349 h 6858000"/>
              <a:gd name="connsiteX302" fmla="*/ 5975994 w 7467600"/>
              <a:gd name="connsiteY302" fmla="*/ 6858000 h 6858000"/>
              <a:gd name="connsiteX303" fmla="*/ 5898547 w 7467600"/>
              <a:gd name="connsiteY303" fmla="*/ 6858000 h 6858000"/>
              <a:gd name="connsiteX304" fmla="*/ 5682041 w 7467600"/>
              <a:gd name="connsiteY304" fmla="*/ 6355860 h 6858000"/>
              <a:gd name="connsiteX305" fmla="*/ 5461758 w 7467600"/>
              <a:gd name="connsiteY305" fmla="*/ 5820220 h 6858000"/>
              <a:gd name="connsiteX306" fmla="*/ 5237282 w 7467600"/>
              <a:gd name="connsiteY306" fmla="*/ 6579086 h 6858000"/>
              <a:gd name="connsiteX307" fmla="*/ 5115009 w 7467600"/>
              <a:gd name="connsiteY307" fmla="*/ 6858000 h 6858000"/>
              <a:gd name="connsiteX308" fmla="*/ 5028074 w 7467600"/>
              <a:gd name="connsiteY308" fmla="*/ 6858000 h 6858000"/>
              <a:gd name="connsiteX309" fmla="*/ 5079508 w 7467600"/>
              <a:gd name="connsiteY309" fmla="*/ 6749074 h 6858000"/>
              <a:gd name="connsiteX310" fmla="*/ 5371846 w 7467600"/>
              <a:gd name="connsiteY310" fmla="*/ 5924413 h 6858000"/>
              <a:gd name="connsiteX311" fmla="*/ 5270512 w 7467600"/>
              <a:gd name="connsiteY311" fmla="*/ 6138975 h 6858000"/>
              <a:gd name="connsiteX312" fmla="*/ 5062409 w 7467600"/>
              <a:gd name="connsiteY312" fmla="*/ 6653544 h 6858000"/>
              <a:gd name="connsiteX313" fmla="*/ 5036628 w 7467600"/>
              <a:gd name="connsiteY313" fmla="*/ 6754247 h 6858000"/>
              <a:gd name="connsiteX314" fmla="*/ 5009112 w 7467600"/>
              <a:gd name="connsiteY314" fmla="*/ 6858000 h 6858000"/>
              <a:gd name="connsiteX315" fmla="*/ 4976679 w 7467600"/>
              <a:gd name="connsiteY315" fmla="*/ 6858000 h 6858000"/>
              <a:gd name="connsiteX316" fmla="*/ 5006537 w 7467600"/>
              <a:gd name="connsiteY316" fmla="*/ 6747068 h 6858000"/>
              <a:gd name="connsiteX317" fmla="*/ 5032723 w 7467600"/>
              <a:gd name="connsiteY317" fmla="*/ 6644957 h 6858000"/>
              <a:gd name="connsiteX318" fmla="*/ 5242949 w 7467600"/>
              <a:gd name="connsiteY318" fmla="*/ 6125175 h 6858000"/>
              <a:gd name="connsiteX319" fmla="*/ 5286321 w 7467600"/>
              <a:gd name="connsiteY319" fmla="*/ 6033555 h 6858000"/>
              <a:gd name="connsiteX320" fmla="*/ 5008210 w 7467600"/>
              <a:gd name="connsiteY320" fmla="*/ 6649194 h 6858000"/>
              <a:gd name="connsiteX321" fmla="*/ 4986321 w 7467600"/>
              <a:gd name="connsiteY321" fmla="*/ 6765687 h 6858000"/>
              <a:gd name="connsiteX322" fmla="*/ 4973474 w 7467600"/>
              <a:gd name="connsiteY322" fmla="*/ 6858000 h 6858000"/>
              <a:gd name="connsiteX323" fmla="*/ 4907178 w 7467600"/>
              <a:gd name="connsiteY323" fmla="*/ 6858000 h 6858000"/>
              <a:gd name="connsiteX324" fmla="*/ 4910810 w 7467600"/>
              <a:gd name="connsiteY324" fmla="*/ 6829660 h 6858000"/>
              <a:gd name="connsiteX325" fmla="*/ 4987461 w 7467600"/>
              <a:gd name="connsiteY325" fmla="*/ 6432994 h 6858000"/>
              <a:gd name="connsiteX326" fmla="*/ 5179262 w 7467600"/>
              <a:gd name="connsiteY326" fmla="*/ 6035044 h 6858000"/>
              <a:gd name="connsiteX327" fmla="*/ 4689678 w 7467600"/>
              <a:gd name="connsiteY327" fmla="*/ 6440241 h 6858000"/>
              <a:gd name="connsiteX328" fmla="*/ 4477543 w 7467600"/>
              <a:gd name="connsiteY328" fmla="*/ 6674836 h 6858000"/>
              <a:gd name="connsiteX329" fmla="*/ 4329957 w 7467600"/>
              <a:gd name="connsiteY329" fmla="*/ 6858000 h 6858000"/>
              <a:gd name="connsiteX330" fmla="*/ 4218595 w 7467600"/>
              <a:gd name="connsiteY330" fmla="*/ 6858000 h 6858000"/>
              <a:gd name="connsiteX331" fmla="*/ 4368888 w 7467600"/>
              <a:gd name="connsiteY331" fmla="*/ 6668412 h 6858000"/>
              <a:gd name="connsiteX332" fmla="*/ 4563091 w 7467600"/>
              <a:gd name="connsiteY332" fmla="*/ 6442508 h 6858000"/>
              <a:gd name="connsiteX333" fmla="*/ 5387324 w 7467600"/>
              <a:gd name="connsiteY333" fmla="*/ 5705830 h 6858000"/>
              <a:gd name="connsiteX334" fmla="*/ 5073620 w 7467600"/>
              <a:gd name="connsiteY334" fmla="*/ 5955437 h 6858000"/>
              <a:gd name="connsiteX335" fmla="*/ 4689789 w 7467600"/>
              <a:gd name="connsiteY335" fmla="*/ 6268382 h 6858000"/>
              <a:gd name="connsiteX336" fmla="*/ 4418722 w 7467600"/>
              <a:gd name="connsiteY336" fmla="*/ 6570886 h 6858000"/>
              <a:gd name="connsiteX337" fmla="*/ 4214944 w 7467600"/>
              <a:gd name="connsiteY337" fmla="*/ 6858000 h 6858000"/>
              <a:gd name="connsiteX338" fmla="*/ 4177898 w 7467600"/>
              <a:gd name="connsiteY338" fmla="*/ 6858000 h 6858000"/>
              <a:gd name="connsiteX339" fmla="*/ 4391597 w 7467600"/>
              <a:gd name="connsiteY339" fmla="*/ 6556370 h 6858000"/>
              <a:gd name="connsiteX340" fmla="*/ 4668889 w 7467600"/>
              <a:gd name="connsiteY340" fmla="*/ 6246399 h 6858000"/>
              <a:gd name="connsiteX341" fmla="*/ 5055427 w 7467600"/>
              <a:gd name="connsiteY341" fmla="*/ 5931476 h 6858000"/>
              <a:gd name="connsiteX342" fmla="*/ 5371814 w 7467600"/>
              <a:gd name="connsiteY342" fmla="*/ 5678975 h 6858000"/>
              <a:gd name="connsiteX343" fmla="*/ 4987918 w 7467600"/>
              <a:gd name="connsiteY343" fmla="*/ 5838701 h 6858000"/>
              <a:gd name="connsiteX344" fmla="*/ 4317146 w 7467600"/>
              <a:gd name="connsiteY344" fmla="*/ 6587716 h 6858000"/>
              <a:gd name="connsiteX345" fmla="*/ 4171627 w 7467600"/>
              <a:gd name="connsiteY345" fmla="*/ 6858000 h 6858000"/>
              <a:gd name="connsiteX346" fmla="*/ 4081585 w 7467600"/>
              <a:gd name="connsiteY346" fmla="*/ 6858000 h 6858000"/>
              <a:gd name="connsiteX347" fmla="*/ 4238603 w 7467600"/>
              <a:gd name="connsiteY347" fmla="*/ 6559341 h 6858000"/>
              <a:gd name="connsiteX348" fmla="*/ 4778333 w 7467600"/>
              <a:gd name="connsiteY348" fmla="*/ 5873626 h 6858000"/>
              <a:gd name="connsiteX349" fmla="*/ 5414185 w 7467600"/>
              <a:gd name="connsiteY349" fmla="*/ 5573882 h 6858000"/>
              <a:gd name="connsiteX350" fmla="*/ 5959648 w 7467600"/>
              <a:gd name="connsiteY350" fmla="*/ 4760797 h 6858000"/>
              <a:gd name="connsiteX351" fmla="*/ 5355019 w 7467600"/>
              <a:gd name="connsiteY351" fmla="*/ 4734672 h 6858000"/>
              <a:gd name="connsiteX352" fmla="*/ 5083565 w 7467600"/>
              <a:gd name="connsiteY352" fmla="*/ 5179121 h 6858000"/>
              <a:gd name="connsiteX353" fmla="*/ 4713577 w 7467600"/>
              <a:gd name="connsiteY353" fmla="*/ 5616803 h 6858000"/>
              <a:gd name="connsiteX354" fmla="*/ 3989559 w 7467600"/>
              <a:gd name="connsiteY354" fmla="*/ 6145945 h 6858000"/>
              <a:gd name="connsiteX355" fmla="*/ 3939824 w 7467600"/>
              <a:gd name="connsiteY355" fmla="*/ 6066900 h 6858000"/>
              <a:gd name="connsiteX356" fmla="*/ 4584537 w 7467600"/>
              <a:gd name="connsiteY356" fmla="*/ 5324826 h 6858000"/>
              <a:gd name="connsiteX357" fmla="*/ 5037105 w 7467600"/>
              <a:gd name="connsiteY357" fmla="*/ 5088765 h 6858000"/>
              <a:gd name="connsiteX358" fmla="*/ 5039930 w 7467600"/>
              <a:gd name="connsiteY358" fmla="*/ 5089585 h 6858000"/>
              <a:gd name="connsiteX359" fmla="*/ 5263764 w 7467600"/>
              <a:gd name="connsiteY359" fmla="*/ 4735525 h 6858000"/>
              <a:gd name="connsiteX360" fmla="*/ 4086300 w 7467600"/>
              <a:gd name="connsiteY360" fmla="*/ 4884599 h 6858000"/>
              <a:gd name="connsiteX361" fmla="*/ 4085485 w 7467600"/>
              <a:gd name="connsiteY361" fmla="*/ 4899070 h 6858000"/>
              <a:gd name="connsiteX362" fmla="*/ 3871915 w 7467600"/>
              <a:gd name="connsiteY362" fmla="*/ 5253645 h 6858000"/>
              <a:gd name="connsiteX363" fmla="*/ 3799374 w 7467600"/>
              <a:gd name="connsiteY363" fmla="*/ 5466127 h 6858000"/>
              <a:gd name="connsiteX364" fmla="*/ 3498850 w 7467600"/>
              <a:gd name="connsiteY364" fmla="*/ 6661888 h 6858000"/>
              <a:gd name="connsiteX365" fmla="*/ 3399216 w 7467600"/>
              <a:gd name="connsiteY365" fmla="*/ 6858000 h 6858000"/>
              <a:gd name="connsiteX366" fmla="*/ 3303688 w 7467600"/>
              <a:gd name="connsiteY366" fmla="*/ 6858000 h 6858000"/>
              <a:gd name="connsiteX367" fmla="*/ 3391774 w 7467600"/>
              <a:gd name="connsiteY367" fmla="*/ 6697181 h 6858000"/>
              <a:gd name="connsiteX368" fmla="*/ 3735540 w 7467600"/>
              <a:gd name="connsiteY368" fmla="*/ 5546923 h 6858000"/>
              <a:gd name="connsiteX369" fmla="*/ 3729438 w 7467600"/>
              <a:gd name="connsiteY369" fmla="*/ 5569058 h 6858000"/>
              <a:gd name="connsiteX370" fmla="*/ 3707782 w 7467600"/>
              <a:gd name="connsiteY370" fmla="*/ 5644908 h 6858000"/>
              <a:gd name="connsiteX371" fmla="*/ 3583827 w 7467600"/>
              <a:gd name="connsiteY371" fmla="*/ 6039215 h 6858000"/>
              <a:gd name="connsiteX372" fmla="*/ 3547861 w 7467600"/>
              <a:gd name="connsiteY372" fmla="*/ 6129609 h 6858000"/>
              <a:gd name="connsiteX373" fmla="*/ 3490905 w 7467600"/>
              <a:gd name="connsiteY373" fmla="*/ 6277660 h 6858000"/>
              <a:gd name="connsiteX374" fmla="*/ 3455859 w 7467600"/>
              <a:gd name="connsiteY374" fmla="*/ 6391301 h 6858000"/>
              <a:gd name="connsiteX375" fmla="*/ 3429112 w 7467600"/>
              <a:gd name="connsiteY375" fmla="*/ 6479469 h 6858000"/>
              <a:gd name="connsiteX376" fmla="*/ 3304862 w 7467600"/>
              <a:gd name="connsiteY376" fmla="*/ 6796476 h 6858000"/>
              <a:gd name="connsiteX377" fmla="*/ 3276071 w 7467600"/>
              <a:gd name="connsiteY377" fmla="*/ 6858000 h 6858000"/>
              <a:gd name="connsiteX378" fmla="*/ 3240805 w 7467600"/>
              <a:gd name="connsiteY378" fmla="*/ 6858000 h 6858000"/>
              <a:gd name="connsiteX379" fmla="*/ 3275917 w 7467600"/>
              <a:gd name="connsiteY379" fmla="*/ 6783192 h 6858000"/>
              <a:gd name="connsiteX380" fmla="*/ 3399358 w 7467600"/>
              <a:gd name="connsiteY380" fmla="*/ 6469011 h 6858000"/>
              <a:gd name="connsiteX381" fmla="*/ 3425650 w 7467600"/>
              <a:gd name="connsiteY381" fmla="*/ 6381333 h 6858000"/>
              <a:gd name="connsiteX382" fmla="*/ 3460661 w 7467600"/>
              <a:gd name="connsiteY382" fmla="*/ 6266763 h 6858000"/>
              <a:gd name="connsiteX383" fmla="*/ 3518021 w 7467600"/>
              <a:gd name="connsiteY383" fmla="*/ 6117298 h 6858000"/>
              <a:gd name="connsiteX384" fmla="*/ 3554035 w 7467600"/>
              <a:gd name="connsiteY384" fmla="*/ 6027832 h 6858000"/>
              <a:gd name="connsiteX385" fmla="*/ 3677174 w 7467600"/>
              <a:gd name="connsiteY385" fmla="*/ 5636351 h 6858000"/>
              <a:gd name="connsiteX386" fmla="*/ 3698819 w 7467600"/>
              <a:gd name="connsiteY386" fmla="*/ 5560503 h 6858000"/>
              <a:gd name="connsiteX387" fmla="*/ 3702094 w 7467600"/>
              <a:gd name="connsiteY387" fmla="*/ 5549194 h 6858000"/>
              <a:gd name="connsiteX388" fmla="*/ 3398355 w 7467600"/>
              <a:gd name="connsiteY388" fmla="*/ 6094603 h 6858000"/>
              <a:gd name="connsiteX389" fmla="*/ 3193941 w 7467600"/>
              <a:gd name="connsiteY389" fmla="*/ 6798775 h 6858000"/>
              <a:gd name="connsiteX390" fmla="*/ 3184140 w 7467600"/>
              <a:gd name="connsiteY390" fmla="*/ 6858000 h 6858000"/>
              <a:gd name="connsiteX391" fmla="*/ 3099978 w 7467600"/>
              <a:gd name="connsiteY391" fmla="*/ 6858000 h 6858000"/>
              <a:gd name="connsiteX392" fmla="*/ 3101556 w 7467600"/>
              <a:gd name="connsiteY392" fmla="*/ 6843337 h 6858000"/>
              <a:gd name="connsiteX393" fmla="*/ 3370162 w 7467600"/>
              <a:gd name="connsiteY393" fmla="*/ 5785550 h 6858000"/>
              <a:gd name="connsiteX394" fmla="*/ 3746477 w 7467600"/>
              <a:gd name="connsiteY394" fmla="*/ 5377889 h 6858000"/>
              <a:gd name="connsiteX395" fmla="*/ 3863399 w 7467600"/>
              <a:gd name="connsiteY395" fmla="*/ 5087257 h 6858000"/>
              <a:gd name="connsiteX396" fmla="*/ 3968712 w 7467600"/>
              <a:gd name="connsiteY396" fmla="*/ 4913989 h 6858000"/>
              <a:gd name="connsiteX397" fmla="*/ 2792390 w 7467600"/>
              <a:gd name="connsiteY397" fmla="*/ 5382974 h 6858000"/>
              <a:gd name="connsiteX398" fmla="*/ 2714982 w 7467600"/>
              <a:gd name="connsiteY398" fmla="*/ 5427051 h 6858000"/>
              <a:gd name="connsiteX399" fmla="*/ 2813361 w 7467600"/>
              <a:gd name="connsiteY399" fmla="*/ 6023912 h 6858000"/>
              <a:gd name="connsiteX400" fmla="*/ 2688430 w 7467600"/>
              <a:gd name="connsiteY400" fmla="*/ 6801564 h 6858000"/>
              <a:gd name="connsiteX401" fmla="*/ 2629626 w 7467600"/>
              <a:gd name="connsiteY401" fmla="*/ 6763394 h 6858000"/>
              <a:gd name="connsiteX402" fmla="*/ 2565328 w 7467600"/>
              <a:gd name="connsiteY402" fmla="*/ 5516399 h 6858000"/>
              <a:gd name="connsiteX403" fmla="*/ 1922999 w 7467600"/>
              <a:gd name="connsiteY403" fmla="*/ 5980343 h 6858000"/>
              <a:gd name="connsiteX404" fmla="*/ 1950261 w 7467600"/>
              <a:gd name="connsiteY404" fmla="*/ 6405858 h 6858000"/>
              <a:gd name="connsiteX405" fmla="*/ 2365554 w 7467600"/>
              <a:gd name="connsiteY405" fmla="*/ 6759107 h 6858000"/>
              <a:gd name="connsiteX406" fmla="*/ 2424142 w 7467600"/>
              <a:gd name="connsiteY406" fmla="*/ 6858000 h 6858000"/>
              <a:gd name="connsiteX407" fmla="*/ 2395994 w 7467600"/>
              <a:gd name="connsiteY407" fmla="*/ 6858000 h 6858000"/>
              <a:gd name="connsiteX408" fmla="*/ 2392863 w 7467600"/>
              <a:gd name="connsiteY408" fmla="*/ 6852964 h 6858000"/>
              <a:gd name="connsiteX409" fmla="*/ 2017589 w 7467600"/>
              <a:gd name="connsiteY409" fmla="*/ 6493982 h 6858000"/>
              <a:gd name="connsiteX410" fmla="*/ 2147336 w 7467600"/>
              <a:gd name="connsiteY410" fmla="*/ 6594052 h 6858000"/>
              <a:gd name="connsiteX411" fmla="*/ 2207047 w 7467600"/>
              <a:gd name="connsiteY411" fmla="*/ 6654540 h 6858000"/>
              <a:gd name="connsiteX412" fmla="*/ 2299106 w 7467600"/>
              <a:gd name="connsiteY412" fmla="*/ 6778931 h 6858000"/>
              <a:gd name="connsiteX413" fmla="*/ 2314430 w 7467600"/>
              <a:gd name="connsiteY413" fmla="*/ 6801144 h 6858000"/>
              <a:gd name="connsiteX414" fmla="*/ 2352406 w 7467600"/>
              <a:gd name="connsiteY414" fmla="*/ 6858000 h 6858000"/>
              <a:gd name="connsiteX415" fmla="*/ 2314492 w 7467600"/>
              <a:gd name="connsiteY415" fmla="*/ 6858000 h 6858000"/>
              <a:gd name="connsiteX416" fmla="*/ 2288095 w 7467600"/>
              <a:gd name="connsiteY416" fmla="*/ 6818030 h 6858000"/>
              <a:gd name="connsiteX417" fmla="*/ 2272768 w 7467600"/>
              <a:gd name="connsiteY417" fmla="*/ 6795822 h 6858000"/>
              <a:gd name="connsiteX418" fmla="*/ 2182715 w 7467600"/>
              <a:gd name="connsiteY418" fmla="*/ 6675071 h 6858000"/>
              <a:gd name="connsiteX419" fmla="*/ 2032061 w 7467600"/>
              <a:gd name="connsiteY419" fmla="*/ 6541380 h 6858000"/>
              <a:gd name="connsiteX420" fmla="*/ 2257220 w 7467600"/>
              <a:gd name="connsiteY420" fmla="*/ 6826257 h 6858000"/>
              <a:gd name="connsiteX421" fmla="*/ 2281324 w 7467600"/>
              <a:gd name="connsiteY421" fmla="*/ 6858000 h 6858000"/>
              <a:gd name="connsiteX422" fmla="*/ 2242860 w 7467600"/>
              <a:gd name="connsiteY422" fmla="*/ 6858000 h 6858000"/>
              <a:gd name="connsiteX423" fmla="*/ 2232818 w 7467600"/>
              <a:gd name="connsiteY423" fmla="*/ 6844926 h 6858000"/>
              <a:gd name="connsiteX424" fmla="*/ 1990172 w 7467600"/>
              <a:gd name="connsiteY424" fmla="*/ 6542121 h 6858000"/>
              <a:gd name="connsiteX425" fmla="*/ 2124090 w 7467600"/>
              <a:gd name="connsiteY425" fmla="*/ 6761017 h 6858000"/>
              <a:gd name="connsiteX426" fmla="*/ 2200380 w 7467600"/>
              <a:gd name="connsiteY426" fmla="*/ 6858000 h 6858000"/>
              <a:gd name="connsiteX427" fmla="*/ 2147507 w 7467600"/>
              <a:gd name="connsiteY427" fmla="*/ 6858000 h 6858000"/>
              <a:gd name="connsiteX428" fmla="*/ 2070668 w 7467600"/>
              <a:gd name="connsiteY428" fmla="*/ 6761520 h 6858000"/>
              <a:gd name="connsiteX429" fmla="*/ 1975142 w 7467600"/>
              <a:gd name="connsiteY429" fmla="*/ 6585570 h 6858000"/>
              <a:gd name="connsiteX430" fmla="*/ 2050035 w 7467600"/>
              <a:gd name="connsiteY430" fmla="*/ 6813345 h 6858000"/>
              <a:gd name="connsiteX431" fmla="*/ 2063025 w 7467600"/>
              <a:gd name="connsiteY431" fmla="*/ 6858000 h 6858000"/>
              <a:gd name="connsiteX432" fmla="*/ 2021675 w 7467600"/>
              <a:gd name="connsiteY432" fmla="*/ 6858000 h 6858000"/>
              <a:gd name="connsiteX433" fmla="*/ 2019308 w 7467600"/>
              <a:gd name="connsiteY433" fmla="*/ 6847118 h 6858000"/>
              <a:gd name="connsiteX434" fmla="*/ 1938835 w 7467600"/>
              <a:gd name="connsiteY434" fmla="*/ 6551160 h 6858000"/>
              <a:gd name="connsiteX435" fmla="*/ 1953230 w 7467600"/>
              <a:gd name="connsiteY435" fmla="*/ 6759699 h 6858000"/>
              <a:gd name="connsiteX436" fmla="*/ 1956763 w 7467600"/>
              <a:gd name="connsiteY436" fmla="*/ 6778191 h 6858000"/>
              <a:gd name="connsiteX437" fmla="*/ 1967925 w 7467600"/>
              <a:gd name="connsiteY437" fmla="*/ 6858000 h 6858000"/>
              <a:gd name="connsiteX438" fmla="*/ 1936622 w 7467600"/>
              <a:gd name="connsiteY438" fmla="*/ 6858000 h 6858000"/>
              <a:gd name="connsiteX439" fmla="*/ 1926261 w 7467600"/>
              <a:gd name="connsiteY439" fmla="*/ 6784064 h 6858000"/>
              <a:gd name="connsiteX440" fmla="*/ 1922724 w 7467600"/>
              <a:gd name="connsiteY440" fmla="*/ 6765577 h 6858000"/>
              <a:gd name="connsiteX441" fmla="*/ 1904650 w 7467600"/>
              <a:gd name="connsiteY441" fmla="*/ 6639616 h 6858000"/>
              <a:gd name="connsiteX442" fmla="*/ 1885273 w 7467600"/>
              <a:gd name="connsiteY442" fmla="*/ 6858000 h 6858000"/>
              <a:gd name="connsiteX443" fmla="*/ 1854363 w 7467600"/>
              <a:gd name="connsiteY443" fmla="*/ 6858000 h 6858000"/>
              <a:gd name="connsiteX444" fmla="*/ 1880391 w 7467600"/>
              <a:gd name="connsiteY444" fmla="*/ 6603796 h 6858000"/>
              <a:gd name="connsiteX445" fmla="*/ 1818273 w 7467600"/>
              <a:gd name="connsiteY445" fmla="*/ 6715729 h 6858000"/>
              <a:gd name="connsiteX446" fmla="*/ 1794691 w 7467600"/>
              <a:gd name="connsiteY446" fmla="*/ 6843239 h 6858000"/>
              <a:gd name="connsiteX447" fmla="*/ 1794914 w 7467600"/>
              <a:gd name="connsiteY447" fmla="*/ 6858000 h 6858000"/>
              <a:gd name="connsiteX448" fmla="*/ 1746128 w 7467600"/>
              <a:gd name="connsiteY448" fmla="*/ 6858000 h 6858000"/>
              <a:gd name="connsiteX449" fmla="*/ 1753934 w 7467600"/>
              <a:gd name="connsiteY449" fmla="*/ 6724796 h 6858000"/>
              <a:gd name="connsiteX450" fmla="*/ 1792053 w 7467600"/>
              <a:gd name="connsiteY450" fmla="*/ 6572396 h 6858000"/>
              <a:gd name="connsiteX451" fmla="*/ 1862248 w 7467600"/>
              <a:gd name="connsiteY451" fmla="*/ 6266397 h 6858000"/>
              <a:gd name="connsiteX452" fmla="*/ 1862250 w 7467600"/>
              <a:gd name="connsiteY452" fmla="*/ 6033531 h 6858000"/>
              <a:gd name="connsiteX453" fmla="*/ 1211999 w 7467600"/>
              <a:gd name="connsiteY453" fmla="*/ 6683610 h 6858000"/>
              <a:gd name="connsiteX454" fmla="*/ 1213266 w 7467600"/>
              <a:gd name="connsiteY454" fmla="*/ 6691947 h 6858000"/>
              <a:gd name="connsiteX455" fmla="*/ 1203370 w 7467600"/>
              <a:gd name="connsiteY455" fmla="*/ 6850676 h 6858000"/>
              <a:gd name="connsiteX456" fmla="*/ 1203671 w 7467600"/>
              <a:gd name="connsiteY456" fmla="*/ 6858000 h 6858000"/>
              <a:gd name="connsiteX457" fmla="*/ 1143180 w 7467600"/>
              <a:gd name="connsiteY457" fmla="*/ 6858000 h 6858000"/>
              <a:gd name="connsiteX458" fmla="*/ 1142176 w 7467600"/>
              <a:gd name="connsiteY458" fmla="*/ 6766045 h 6858000"/>
              <a:gd name="connsiteX459" fmla="*/ 1067484 w 7467600"/>
              <a:gd name="connsiteY459" fmla="*/ 6858000 h 6858000"/>
              <a:gd name="connsiteX460" fmla="*/ 953928 w 7467600"/>
              <a:gd name="connsiteY460" fmla="*/ 6858000 h 6858000"/>
              <a:gd name="connsiteX461" fmla="*/ 959715 w 7467600"/>
              <a:gd name="connsiteY461" fmla="*/ 6850185 h 6858000"/>
              <a:gd name="connsiteX462" fmla="*/ 1483788 w 7467600"/>
              <a:gd name="connsiteY462" fmla="*/ 6259174 h 6858000"/>
              <a:gd name="connsiteX463" fmla="*/ 1100671 w 7467600"/>
              <a:gd name="connsiteY463" fmla="*/ 6252137 h 6858000"/>
              <a:gd name="connsiteX464" fmla="*/ 1090144 w 7467600"/>
              <a:gd name="connsiteY464" fmla="*/ 6256748 h 6858000"/>
              <a:gd name="connsiteX465" fmla="*/ 1095872 w 7467600"/>
              <a:gd name="connsiteY465" fmla="*/ 6271892 h 6858000"/>
              <a:gd name="connsiteX466" fmla="*/ 262785 w 7467600"/>
              <a:gd name="connsiteY466" fmla="*/ 6845450 h 6858000"/>
              <a:gd name="connsiteX467" fmla="*/ 209968 w 7467600"/>
              <a:gd name="connsiteY467" fmla="*/ 6770713 h 6858000"/>
              <a:gd name="connsiteX468" fmla="*/ 873460 w 7467600"/>
              <a:gd name="connsiteY468" fmla="*/ 6253768 h 6858000"/>
              <a:gd name="connsiteX469" fmla="*/ 192686 w 7467600"/>
              <a:gd name="connsiteY469" fmla="*/ 5849257 h 6858000"/>
              <a:gd name="connsiteX470" fmla="*/ 4696 w 7467600"/>
              <a:gd name="connsiteY470" fmla="*/ 5697668 h 6858000"/>
              <a:gd name="connsiteX471" fmla="*/ 0 w 7467600"/>
              <a:gd name="connsiteY471" fmla="*/ 5689984 h 6858000"/>
              <a:gd name="connsiteX472" fmla="*/ 0 w 7467600"/>
              <a:gd name="connsiteY472" fmla="*/ 5513472 h 6858000"/>
              <a:gd name="connsiteX473" fmla="*/ 174101 w 7467600"/>
              <a:gd name="connsiteY473" fmla="*/ 5620277 h 6858000"/>
              <a:gd name="connsiteX474" fmla="*/ 891800 w 7467600"/>
              <a:gd name="connsiteY474" fmla="*/ 6036935 h 6858000"/>
              <a:gd name="connsiteX475" fmla="*/ 1072219 w 7467600"/>
              <a:gd name="connsiteY475" fmla="*/ 6169443 h 6858000"/>
              <a:gd name="connsiteX476" fmla="*/ 1074117 w 7467600"/>
              <a:gd name="connsiteY476" fmla="*/ 6170301 h 6858000"/>
              <a:gd name="connsiteX477" fmla="*/ 1083114 w 7467600"/>
              <a:gd name="connsiteY477" fmla="*/ 6174131 h 6858000"/>
              <a:gd name="connsiteX478" fmla="*/ 1543010 w 7467600"/>
              <a:gd name="connsiteY478" fmla="*/ 6191140 h 6858000"/>
              <a:gd name="connsiteX479" fmla="*/ 1551080 w 7467600"/>
              <a:gd name="connsiteY479" fmla="*/ 6195006 h 6858000"/>
              <a:gd name="connsiteX480" fmla="*/ 2345443 w 7467600"/>
              <a:gd name="connsiteY480" fmla="*/ 5549882 h 6858000"/>
              <a:gd name="connsiteX481" fmla="*/ 1721499 w 7467600"/>
              <a:gd name="connsiteY481" fmla="*/ 5599969 h 6858000"/>
              <a:gd name="connsiteX482" fmla="*/ 767716 w 7467600"/>
              <a:gd name="connsiteY482" fmla="*/ 5472768 h 6858000"/>
              <a:gd name="connsiteX483" fmla="*/ 722147 w 7467600"/>
              <a:gd name="connsiteY483" fmla="*/ 5393091 h 6858000"/>
              <a:gd name="connsiteX484" fmla="*/ 1485552 w 7467600"/>
              <a:gd name="connsiteY484" fmla="*/ 5313202 h 6858000"/>
              <a:gd name="connsiteX485" fmla="*/ 2143004 w 7467600"/>
              <a:gd name="connsiteY485" fmla="*/ 5402420 h 6858000"/>
              <a:gd name="connsiteX486" fmla="*/ 1933391 w 7467600"/>
              <a:gd name="connsiteY486" fmla="*/ 5156971 h 6858000"/>
              <a:gd name="connsiteX487" fmla="*/ 1827118 w 7467600"/>
              <a:gd name="connsiteY487" fmla="*/ 4968410 h 6858000"/>
              <a:gd name="connsiteX488" fmla="*/ 1837349 w 7467600"/>
              <a:gd name="connsiteY488" fmla="*/ 4956357 h 6858000"/>
              <a:gd name="connsiteX489" fmla="*/ 2162835 w 7467600"/>
              <a:gd name="connsiteY489" fmla="*/ 5187853 h 6858000"/>
              <a:gd name="connsiteX490" fmla="*/ 2257167 w 7467600"/>
              <a:gd name="connsiteY490" fmla="*/ 5462123 h 6858000"/>
              <a:gd name="connsiteX491" fmla="*/ 2261598 w 7467600"/>
              <a:gd name="connsiteY491" fmla="*/ 5467998 h 6858000"/>
              <a:gd name="connsiteX492" fmla="*/ 2437177 w 7467600"/>
              <a:gd name="connsiteY492" fmla="*/ 5479608 h 6858000"/>
              <a:gd name="connsiteX493" fmla="*/ 2445247 w 7467600"/>
              <a:gd name="connsiteY493" fmla="*/ 5483476 h 6858000"/>
              <a:gd name="connsiteX494" fmla="*/ 2743626 w 7467600"/>
              <a:gd name="connsiteY494" fmla="*/ 5304819 h 6858000"/>
              <a:gd name="connsiteX495" fmla="*/ 3048102 w 7467600"/>
              <a:gd name="connsiteY495" fmla="*/ 5150595 h 6858000"/>
              <a:gd name="connsiteX496" fmla="*/ 1799414 w 7467600"/>
              <a:gd name="connsiteY496" fmla="*/ 4694732 h 6858000"/>
              <a:gd name="connsiteX497" fmla="*/ 1771735 w 7467600"/>
              <a:gd name="connsiteY497" fmla="*/ 4619929 h 6858000"/>
              <a:gd name="connsiteX498" fmla="*/ 3104273 w 7467600"/>
              <a:gd name="connsiteY498" fmla="*/ 5076159 h 6858000"/>
              <a:gd name="connsiteX499" fmla="*/ 3113245 w 7467600"/>
              <a:gd name="connsiteY499" fmla="*/ 5090705 h 6858000"/>
              <a:gd name="connsiteX500" fmla="*/ 3126294 w 7467600"/>
              <a:gd name="connsiteY500" fmla="*/ 5114400 h 6858000"/>
              <a:gd name="connsiteX501" fmla="*/ 3937433 w 7467600"/>
              <a:gd name="connsiteY501" fmla="*/ 4830473 h 6858000"/>
              <a:gd name="connsiteX502" fmla="*/ 3590475 w 7467600"/>
              <a:gd name="connsiteY502" fmla="*/ 4597974 h 6858000"/>
              <a:gd name="connsiteX503" fmla="*/ 3100264 w 7467600"/>
              <a:gd name="connsiteY503" fmla="*/ 4579845 h 6858000"/>
              <a:gd name="connsiteX504" fmla="*/ 2183576 w 7467600"/>
              <a:gd name="connsiteY504" fmla="*/ 4227150 h 6858000"/>
              <a:gd name="connsiteX505" fmla="*/ 2151029 w 7467600"/>
              <a:gd name="connsiteY505" fmla="*/ 4146947 h 6858000"/>
              <a:gd name="connsiteX506" fmla="*/ 3563434 w 7467600"/>
              <a:gd name="connsiteY506" fmla="*/ 4469115 h 6858000"/>
              <a:gd name="connsiteX507" fmla="*/ 3177952 w 7467600"/>
              <a:gd name="connsiteY507" fmla="*/ 3657386 h 6858000"/>
              <a:gd name="connsiteX508" fmla="*/ 3189263 w 7467600"/>
              <a:gd name="connsiteY508" fmla="*/ 3625726 h 6858000"/>
              <a:gd name="connsiteX509" fmla="*/ 3560912 w 7467600"/>
              <a:gd name="connsiteY509" fmla="*/ 4079863 h 6858000"/>
              <a:gd name="connsiteX510" fmla="*/ 3626636 w 7467600"/>
              <a:gd name="connsiteY510" fmla="*/ 4512230 h 6858000"/>
              <a:gd name="connsiteX511" fmla="*/ 3653088 w 7467600"/>
              <a:gd name="connsiteY511" fmla="*/ 4521417 h 6858000"/>
              <a:gd name="connsiteX512" fmla="*/ 3988128 w 7467600"/>
              <a:gd name="connsiteY512" fmla="*/ 4817267 h 6858000"/>
              <a:gd name="connsiteX513" fmla="*/ 4830582 w 7467600"/>
              <a:gd name="connsiteY513" fmla="*/ 4676000 h 6858000"/>
              <a:gd name="connsiteX514" fmla="*/ 4830100 w 7467600"/>
              <a:gd name="connsiteY514" fmla="*/ 4675554 h 6858000"/>
              <a:gd name="connsiteX515" fmla="*/ 4036318 w 7467600"/>
              <a:gd name="connsiteY515" fmla="*/ 4147013 h 6858000"/>
              <a:gd name="connsiteX516" fmla="*/ 3432098 w 7467600"/>
              <a:gd name="connsiteY516" fmla="*/ 3537312 h 6858000"/>
              <a:gd name="connsiteX517" fmla="*/ 3446761 w 7467600"/>
              <a:gd name="connsiteY517" fmla="*/ 3461278 h 6858000"/>
              <a:gd name="connsiteX518" fmla="*/ 4419733 w 7467600"/>
              <a:gd name="connsiteY518" fmla="*/ 3963555 h 6858000"/>
              <a:gd name="connsiteX519" fmla="*/ 4781371 w 7467600"/>
              <a:gd name="connsiteY519" fmla="*/ 4458604 h 6858000"/>
              <a:gd name="connsiteX520" fmla="*/ 4780440 w 7467600"/>
              <a:gd name="connsiteY520" fmla="*/ 4470290 h 6858000"/>
              <a:gd name="connsiteX521" fmla="*/ 4898954 w 7467600"/>
              <a:gd name="connsiteY521" fmla="*/ 4662092 h 6858000"/>
              <a:gd name="connsiteX522" fmla="*/ 4900699 w 7467600"/>
              <a:gd name="connsiteY522" fmla="*/ 4670867 h 6858000"/>
              <a:gd name="connsiteX523" fmla="*/ 5714511 w 7467600"/>
              <a:gd name="connsiteY523" fmla="*/ 4663483 h 6858000"/>
              <a:gd name="connsiteX524" fmla="*/ 5464793 w 7467600"/>
              <a:gd name="connsiteY524" fmla="*/ 4393556 h 6858000"/>
              <a:gd name="connsiteX525" fmla="*/ 5461897 w 7467600"/>
              <a:gd name="connsiteY525" fmla="*/ 4390879 h 6858000"/>
              <a:gd name="connsiteX526" fmla="*/ 4294126 w 7467600"/>
              <a:gd name="connsiteY526" fmla="*/ 3303048 h 6858000"/>
              <a:gd name="connsiteX527" fmla="*/ 4305321 w 7467600"/>
              <a:gd name="connsiteY527" fmla="*/ 3256953 h 6858000"/>
              <a:gd name="connsiteX528" fmla="*/ 4949299 w 7467600"/>
              <a:gd name="connsiteY528" fmla="*/ 3766336 h 6858000"/>
              <a:gd name="connsiteX529" fmla="*/ 5291452 w 7467600"/>
              <a:gd name="connsiteY529" fmla="*/ 4076801 h 6858000"/>
              <a:gd name="connsiteX530" fmla="*/ 5434998 w 7467600"/>
              <a:gd name="connsiteY530" fmla="*/ 4254100 h 6858000"/>
              <a:gd name="connsiteX531" fmla="*/ 5351015 w 7467600"/>
              <a:gd name="connsiteY531" fmla="*/ 3760989 h 6858000"/>
              <a:gd name="connsiteX532" fmla="*/ 5413780 w 7467600"/>
              <a:gd name="connsiteY532" fmla="*/ 2966265 h 6858000"/>
              <a:gd name="connsiteX533" fmla="*/ 5425627 w 7467600"/>
              <a:gd name="connsiteY533" fmla="*/ 2954192 h 6858000"/>
              <a:gd name="connsiteX534" fmla="*/ 6604735 w 7467600"/>
              <a:gd name="connsiteY534" fmla="*/ 2041381 h 6858000"/>
              <a:gd name="connsiteX535" fmla="*/ 7204487 w 7467600"/>
              <a:gd name="connsiteY535" fmla="*/ 2742112 h 6858000"/>
              <a:gd name="connsiteX536" fmla="*/ 7131592 w 7467600"/>
              <a:gd name="connsiteY536" fmla="*/ 2672096 h 6858000"/>
              <a:gd name="connsiteX537" fmla="*/ 6996344 w 7467600"/>
              <a:gd name="connsiteY537" fmla="*/ 2518310 h 6858000"/>
              <a:gd name="connsiteX538" fmla="*/ 6735495 w 7467600"/>
              <a:gd name="connsiteY538" fmla="*/ 2196890 h 6858000"/>
              <a:gd name="connsiteX539" fmla="*/ 6721901 w 7467600"/>
              <a:gd name="connsiteY539" fmla="*/ 2179274 h 6858000"/>
              <a:gd name="connsiteX540" fmla="*/ 6604735 w 7467600"/>
              <a:gd name="connsiteY540" fmla="*/ 2041381 h 6858000"/>
              <a:gd name="connsiteX541" fmla="*/ 6591670 w 7467600"/>
              <a:gd name="connsiteY541" fmla="*/ 1988277 h 6858000"/>
              <a:gd name="connsiteX542" fmla="*/ 6747349 w 7467600"/>
              <a:gd name="connsiteY542" fmla="*/ 2160069 h 6858000"/>
              <a:gd name="connsiteX543" fmla="*/ 6760943 w 7467600"/>
              <a:gd name="connsiteY543" fmla="*/ 2177686 h 6858000"/>
              <a:gd name="connsiteX544" fmla="*/ 7021065 w 7467600"/>
              <a:gd name="connsiteY544" fmla="*/ 2498102 h 6858000"/>
              <a:gd name="connsiteX545" fmla="*/ 7155223 w 7467600"/>
              <a:gd name="connsiteY545" fmla="*/ 2650386 h 6858000"/>
              <a:gd name="connsiteX546" fmla="*/ 7203167 w 7467600"/>
              <a:gd name="connsiteY546" fmla="*/ 2697288 h 6858000"/>
              <a:gd name="connsiteX547" fmla="*/ 6937703 w 7467600"/>
              <a:gd name="connsiteY547" fmla="*/ 2321981 h 6858000"/>
              <a:gd name="connsiteX548" fmla="*/ 6591670 w 7467600"/>
              <a:gd name="connsiteY548" fmla="*/ 1988277 h 6858000"/>
              <a:gd name="connsiteX549" fmla="*/ 5798671 w 7467600"/>
              <a:gd name="connsiteY549" fmla="*/ 1981601 h 6858000"/>
              <a:gd name="connsiteX550" fmla="*/ 5754709 w 7467600"/>
              <a:gd name="connsiteY550" fmla="*/ 2071454 h 6858000"/>
              <a:gd name="connsiteX551" fmla="*/ 5763044 w 7467600"/>
              <a:gd name="connsiteY551" fmla="*/ 2842206 h 6858000"/>
              <a:gd name="connsiteX552" fmla="*/ 5764974 w 7467600"/>
              <a:gd name="connsiteY552" fmla="*/ 2799609 h 6858000"/>
              <a:gd name="connsiteX553" fmla="*/ 5767665 w 7467600"/>
              <a:gd name="connsiteY553" fmla="*/ 2666409 h 6858000"/>
              <a:gd name="connsiteX554" fmla="*/ 5763055 w 7467600"/>
              <a:gd name="connsiteY554" fmla="*/ 2579705 h 6858000"/>
              <a:gd name="connsiteX555" fmla="*/ 5758079 w 7467600"/>
              <a:gd name="connsiteY555" fmla="*/ 2492508 h 6858000"/>
              <a:gd name="connsiteX556" fmla="*/ 5779325 w 7467600"/>
              <a:gd name="connsiteY556" fmla="*/ 2197069 h 6858000"/>
              <a:gd name="connsiteX557" fmla="*/ 5798671 w 7467600"/>
              <a:gd name="connsiteY557" fmla="*/ 1981601 h 6858000"/>
              <a:gd name="connsiteX558" fmla="*/ 5829202 w 7467600"/>
              <a:gd name="connsiteY558" fmla="*/ 1971679 h 6858000"/>
              <a:gd name="connsiteX559" fmla="*/ 5809558 w 7467600"/>
              <a:gd name="connsiteY559" fmla="*/ 2198043 h 6858000"/>
              <a:gd name="connsiteX560" fmla="*/ 5788653 w 7467600"/>
              <a:gd name="connsiteY560" fmla="*/ 2489430 h 6858000"/>
              <a:gd name="connsiteX561" fmla="*/ 5793439 w 7467600"/>
              <a:gd name="connsiteY561" fmla="*/ 2575235 h 6858000"/>
              <a:gd name="connsiteX562" fmla="*/ 5796837 w 7467600"/>
              <a:gd name="connsiteY562" fmla="*/ 2637633 h 6858000"/>
              <a:gd name="connsiteX563" fmla="*/ 5818614 w 7467600"/>
              <a:gd name="connsiteY563" fmla="*/ 2473055 h 6858000"/>
              <a:gd name="connsiteX564" fmla="*/ 5829202 w 7467600"/>
              <a:gd name="connsiteY564" fmla="*/ 1971679 h 6858000"/>
              <a:gd name="connsiteX565" fmla="*/ 5911389 w 7467600"/>
              <a:gd name="connsiteY565" fmla="*/ 1898371 h 6858000"/>
              <a:gd name="connsiteX566" fmla="*/ 6237627 w 7467600"/>
              <a:gd name="connsiteY566" fmla="*/ 2231921 h 6858000"/>
              <a:gd name="connsiteX567" fmla="*/ 5911389 w 7467600"/>
              <a:gd name="connsiteY567" fmla="*/ 1898371 h 6858000"/>
              <a:gd name="connsiteX568" fmla="*/ 6944437 w 7467600"/>
              <a:gd name="connsiteY568" fmla="*/ 1575402 h 6858000"/>
              <a:gd name="connsiteX569" fmla="*/ 6304730 w 7467600"/>
              <a:gd name="connsiteY569" fmla="*/ 1766654 h 6858000"/>
              <a:gd name="connsiteX570" fmla="*/ 6944437 w 7467600"/>
              <a:gd name="connsiteY570" fmla="*/ 1575402 h 6858000"/>
              <a:gd name="connsiteX571" fmla="*/ 7019523 w 7467600"/>
              <a:gd name="connsiteY571" fmla="*/ 1519450 h 6858000"/>
              <a:gd name="connsiteX572" fmla="*/ 6298091 w 7467600"/>
              <a:gd name="connsiteY572" fmla="*/ 1737122 h 6858000"/>
              <a:gd name="connsiteX573" fmla="*/ 7019523 w 7467600"/>
              <a:gd name="connsiteY573" fmla="*/ 1519450 h 6858000"/>
              <a:gd name="connsiteX574" fmla="*/ 2399523 w 7467600"/>
              <a:gd name="connsiteY574" fmla="*/ 1428234 h 6858000"/>
              <a:gd name="connsiteX575" fmla="*/ 2224982 w 7467600"/>
              <a:gd name="connsiteY575" fmla="*/ 1826201 h 6858000"/>
              <a:gd name="connsiteX576" fmla="*/ 2096099 w 7467600"/>
              <a:gd name="connsiteY576" fmla="*/ 2345900 h 6858000"/>
              <a:gd name="connsiteX577" fmla="*/ 2283317 w 7467600"/>
              <a:gd name="connsiteY577" fmla="*/ 1796925 h 6858000"/>
              <a:gd name="connsiteX578" fmla="*/ 2399523 w 7467600"/>
              <a:gd name="connsiteY578" fmla="*/ 1428234 h 6858000"/>
              <a:gd name="connsiteX579" fmla="*/ 2448558 w 7467600"/>
              <a:gd name="connsiteY579" fmla="*/ 1373435 h 6858000"/>
              <a:gd name="connsiteX580" fmla="*/ 2312521 w 7467600"/>
              <a:gd name="connsiteY580" fmla="*/ 1806140 h 6858000"/>
              <a:gd name="connsiteX581" fmla="*/ 2127533 w 7467600"/>
              <a:gd name="connsiteY581" fmla="*/ 2348380 h 6858000"/>
              <a:gd name="connsiteX582" fmla="*/ 2358080 w 7467600"/>
              <a:gd name="connsiteY582" fmla="*/ 1866134 h 6858000"/>
              <a:gd name="connsiteX583" fmla="*/ 2407436 w 7467600"/>
              <a:gd name="connsiteY583" fmla="*/ 1651070 h 6858000"/>
              <a:gd name="connsiteX584" fmla="*/ 2448558 w 7467600"/>
              <a:gd name="connsiteY584" fmla="*/ 1373435 h 6858000"/>
              <a:gd name="connsiteX585" fmla="*/ 278707 w 7467600"/>
              <a:gd name="connsiteY585" fmla="*/ 1352270 h 6858000"/>
              <a:gd name="connsiteX586" fmla="*/ 321570 w 7467600"/>
              <a:gd name="connsiteY586" fmla="*/ 1861610 h 6858000"/>
              <a:gd name="connsiteX587" fmla="*/ 294281 w 7467600"/>
              <a:gd name="connsiteY587" fmla="*/ 1440658 h 6858000"/>
              <a:gd name="connsiteX588" fmla="*/ 278707 w 7467600"/>
              <a:gd name="connsiteY588" fmla="*/ 1352270 h 6858000"/>
              <a:gd name="connsiteX589" fmla="*/ 1423821 w 7467600"/>
              <a:gd name="connsiteY589" fmla="*/ 1351958 h 6858000"/>
              <a:gd name="connsiteX590" fmla="*/ 1638521 w 7467600"/>
              <a:gd name="connsiteY590" fmla="*/ 1908470 h 6858000"/>
              <a:gd name="connsiteX591" fmla="*/ 1754199 w 7467600"/>
              <a:gd name="connsiteY591" fmla="*/ 2149284 h 6858000"/>
              <a:gd name="connsiteX592" fmla="*/ 1908359 w 7467600"/>
              <a:gd name="connsiteY592" fmla="*/ 2364988 h 6858000"/>
              <a:gd name="connsiteX593" fmla="*/ 1647661 w 7467600"/>
              <a:gd name="connsiteY593" fmla="*/ 1825945 h 6858000"/>
              <a:gd name="connsiteX594" fmla="*/ 1423821 w 7467600"/>
              <a:gd name="connsiteY594" fmla="*/ 1351958 h 6858000"/>
              <a:gd name="connsiteX595" fmla="*/ 1431890 w 7467600"/>
              <a:gd name="connsiteY595" fmla="*/ 1306475 h 6858000"/>
              <a:gd name="connsiteX596" fmla="*/ 1507597 w 7467600"/>
              <a:gd name="connsiteY596" fmla="*/ 1446132 h 6858000"/>
              <a:gd name="connsiteX597" fmla="*/ 1674586 w 7467600"/>
              <a:gd name="connsiteY597" fmla="*/ 1813832 h 6858000"/>
              <a:gd name="connsiteX598" fmla="*/ 1815950 w 7467600"/>
              <a:gd name="connsiteY598" fmla="*/ 2128564 h 6858000"/>
              <a:gd name="connsiteX599" fmla="*/ 1984242 w 7467600"/>
              <a:gd name="connsiteY599" fmla="*/ 2430829 h 6858000"/>
              <a:gd name="connsiteX600" fmla="*/ 2014023 w 7467600"/>
              <a:gd name="connsiteY600" fmla="*/ 2450995 h 6858000"/>
              <a:gd name="connsiteX601" fmla="*/ 1747337 w 7467600"/>
              <a:gd name="connsiteY601" fmla="*/ 1855264 h 6858000"/>
              <a:gd name="connsiteX602" fmla="*/ 1533749 w 7467600"/>
              <a:gd name="connsiteY602" fmla="*/ 1478656 h 6858000"/>
              <a:gd name="connsiteX603" fmla="*/ 1431890 w 7467600"/>
              <a:gd name="connsiteY603" fmla="*/ 1306475 h 6858000"/>
              <a:gd name="connsiteX604" fmla="*/ 5052692 w 7467600"/>
              <a:gd name="connsiteY604" fmla="*/ 1292994 h 6858000"/>
              <a:gd name="connsiteX605" fmla="*/ 5200661 w 7467600"/>
              <a:gd name="connsiteY605" fmla="*/ 1635186 h 6858000"/>
              <a:gd name="connsiteX606" fmla="*/ 5297138 w 7467600"/>
              <a:gd name="connsiteY606" fmla="*/ 1906351 h 6858000"/>
              <a:gd name="connsiteX607" fmla="*/ 5052692 w 7467600"/>
              <a:gd name="connsiteY607" fmla="*/ 1292994 h 6858000"/>
              <a:gd name="connsiteX608" fmla="*/ 5009948 w 7467600"/>
              <a:gd name="connsiteY608" fmla="*/ 1273619 h 6858000"/>
              <a:gd name="connsiteX609" fmla="*/ 5121777 w 7467600"/>
              <a:gd name="connsiteY609" fmla="*/ 1654213 h 6858000"/>
              <a:gd name="connsiteX610" fmla="*/ 5293545 w 7467600"/>
              <a:gd name="connsiteY610" fmla="*/ 2072247 h 6858000"/>
              <a:gd name="connsiteX611" fmla="*/ 5294042 w 7467600"/>
              <a:gd name="connsiteY611" fmla="*/ 2065019 h 6858000"/>
              <a:gd name="connsiteX612" fmla="*/ 5171936 w 7467600"/>
              <a:gd name="connsiteY612" fmla="*/ 1647613 h 6858000"/>
              <a:gd name="connsiteX613" fmla="*/ 5009948 w 7467600"/>
              <a:gd name="connsiteY613" fmla="*/ 1273619 h 6858000"/>
              <a:gd name="connsiteX614" fmla="*/ 655236 w 7467600"/>
              <a:gd name="connsiteY614" fmla="*/ 1268632 h 6858000"/>
              <a:gd name="connsiteX615" fmla="*/ 839521 w 7467600"/>
              <a:gd name="connsiteY615" fmla="*/ 1685315 h 6858000"/>
              <a:gd name="connsiteX616" fmla="*/ 1109416 w 7467600"/>
              <a:gd name="connsiteY616" fmla="*/ 2061663 h 6858000"/>
              <a:gd name="connsiteX617" fmla="*/ 1298300 w 7467600"/>
              <a:gd name="connsiteY617" fmla="*/ 2247742 h 6858000"/>
              <a:gd name="connsiteX618" fmla="*/ 1125871 w 7467600"/>
              <a:gd name="connsiteY618" fmla="*/ 1989513 h 6858000"/>
              <a:gd name="connsiteX619" fmla="*/ 981574 w 7467600"/>
              <a:gd name="connsiteY619" fmla="*/ 1783157 h 6858000"/>
              <a:gd name="connsiteX620" fmla="*/ 922198 w 7467600"/>
              <a:gd name="connsiteY620" fmla="*/ 1677437 h 6858000"/>
              <a:gd name="connsiteX621" fmla="*/ 869293 w 7467600"/>
              <a:gd name="connsiteY621" fmla="*/ 1583214 h 6858000"/>
              <a:gd name="connsiteX622" fmla="*/ 751431 w 7467600"/>
              <a:gd name="connsiteY622" fmla="*/ 1405731 h 6858000"/>
              <a:gd name="connsiteX623" fmla="*/ 655236 w 7467600"/>
              <a:gd name="connsiteY623" fmla="*/ 1268632 h 6858000"/>
              <a:gd name="connsiteX624" fmla="*/ 6516292 w 7467600"/>
              <a:gd name="connsiteY624" fmla="*/ 1263064 h 6858000"/>
              <a:gd name="connsiteX625" fmla="*/ 5736320 w 7467600"/>
              <a:gd name="connsiteY625" fmla="*/ 1501803 h 6858000"/>
              <a:gd name="connsiteX626" fmla="*/ 6516292 w 7467600"/>
              <a:gd name="connsiteY626" fmla="*/ 1263064 h 6858000"/>
              <a:gd name="connsiteX627" fmla="*/ 291466 w 7467600"/>
              <a:gd name="connsiteY627" fmla="*/ 1250369 h 6858000"/>
              <a:gd name="connsiteX628" fmla="*/ 323180 w 7467600"/>
              <a:gd name="connsiteY628" fmla="*/ 1435283 h 6858000"/>
              <a:gd name="connsiteX629" fmla="*/ 349381 w 7467600"/>
              <a:gd name="connsiteY629" fmla="*/ 1875041 h 6858000"/>
              <a:gd name="connsiteX630" fmla="*/ 374363 w 7467600"/>
              <a:gd name="connsiteY630" fmla="*/ 1506494 h 6858000"/>
              <a:gd name="connsiteX631" fmla="*/ 302168 w 7467600"/>
              <a:gd name="connsiteY631" fmla="*/ 1274495 h 6858000"/>
              <a:gd name="connsiteX632" fmla="*/ 291466 w 7467600"/>
              <a:gd name="connsiteY632" fmla="*/ 1250369 h 6858000"/>
              <a:gd name="connsiteX633" fmla="*/ 678222 w 7467600"/>
              <a:gd name="connsiteY633" fmla="*/ 1248670 h 6858000"/>
              <a:gd name="connsiteX634" fmla="*/ 775536 w 7467600"/>
              <a:gd name="connsiteY634" fmla="*/ 1388015 h 6858000"/>
              <a:gd name="connsiteX635" fmla="*/ 894529 w 7467600"/>
              <a:gd name="connsiteY635" fmla="*/ 1567739 h 6858000"/>
              <a:gd name="connsiteX636" fmla="*/ 948000 w 7467600"/>
              <a:gd name="connsiteY636" fmla="*/ 1663088 h 6858000"/>
              <a:gd name="connsiteX637" fmla="*/ 1006812 w 7467600"/>
              <a:gd name="connsiteY637" fmla="*/ 1767683 h 6858000"/>
              <a:gd name="connsiteX638" fmla="*/ 1149133 w 7467600"/>
              <a:gd name="connsiteY638" fmla="*/ 1971513 h 6858000"/>
              <a:gd name="connsiteX639" fmla="*/ 1333952 w 7467600"/>
              <a:gd name="connsiteY639" fmla="*/ 2251620 h 6858000"/>
              <a:gd name="connsiteX640" fmla="*/ 1337329 w 7467600"/>
              <a:gd name="connsiteY640" fmla="*/ 2258350 h 6858000"/>
              <a:gd name="connsiteX641" fmla="*/ 1014726 w 7467600"/>
              <a:gd name="connsiteY641" fmla="*/ 1615556 h 6858000"/>
              <a:gd name="connsiteX642" fmla="*/ 678222 w 7467600"/>
              <a:gd name="connsiteY642" fmla="*/ 1248670 h 6858000"/>
              <a:gd name="connsiteX643" fmla="*/ 6691602 w 7467600"/>
              <a:gd name="connsiteY643" fmla="*/ 1140573 h 6858000"/>
              <a:gd name="connsiteX644" fmla="*/ 6571100 w 7467600"/>
              <a:gd name="connsiteY644" fmla="*/ 1183662 h 6858000"/>
              <a:gd name="connsiteX645" fmla="*/ 6241687 w 7467600"/>
              <a:gd name="connsiteY645" fmla="*/ 1257600 h 6858000"/>
              <a:gd name="connsiteX646" fmla="*/ 5693009 w 7467600"/>
              <a:gd name="connsiteY646" fmla="*/ 1478256 h 6858000"/>
              <a:gd name="connsiteX647" fmla="*/ 6548420 w 7467600"/>
              <a:gd name="connsiteY647" fmla="*/ 1214599 h 6858000"/>
              <a:gd name="connsiteX648" fmla="*/ 6605473 w 7467600"/>
              <a:gd name="connsiteY648" fmla="*/ 1184686 h 6858000"/>
              <a:gd name="connsiteX649" fmla="*/ 6691602 w 7467600"/>
              <a:gd name="connsiteY649" fmla="*/ 1140573 h 6858000"/>
              <a:gd name="connsiteX650" fmla="*/ 4002475 w 7467600"/>
              <a:gd name="connsiteY650" fmla="*/ 1037802 h 6858000"/>
              <a:gd name="connsiteX651" fmla="*/ 4000324 w 7467600"/>
              <a:gd name="connsiteY651" fmla="*/ 1039362 h 6858000"/>
              <a:gd name="connsiteX652" fmla="*/ 4002862 w 7467600"/>
              <a:gd name="connsiteY652" fmla="*/ 1042866 h 6858000"/>
              <a:gd name="connsiteX653" fmla="*/ 4002475 w 7467600"/>
              <a:gd name="connsiteY653" fmla="*/ 1037802 h 6858000"/>
              <a:gd name="connsiteX654" fmla="*/ 506322 w 7467600"/>
              <a:gd name="connsiteY654" fmla="*/ 1020997 h 6858000"/>
              <a:gd name="connsiteX655" fmla="*/ 533068 w 7467600"/>
              <a:gd name="connsiteY655" fmla="*/ 1029409 h 6858000"/>
              <a:gd name="connsiteX656" fmla="*/ 1232525 w 7467600"/>
              <a:gd name="connsiteY656" fmla="*/ 1804675 h 6858000"/>
              <a:gd name="connsiteX657" fmla="*/ 1388858 w 7467600"/>
              <a:gd name="connsiteY657" fmla="*/ 2368011 h 6858000"/>
              <a:gd name="connsiteX658" fmla="*/ 1384098 w 7467600"/>
              <a:gd name="connsiteY658" fmla="*/ 2378125 h 6858000"/>
              <a:gd name="connsiteX659" fmla="*/ 1425393 w 7467600"/>
              <a:gd name="connsiteY659" fmla="*/ 2589124 h 6858000"/>
              <a:gd name="connsiteX660" fmla="*/ 1424001 w 7467600"/>
              <a:gd name="connsiteY660" fmla="*/ 2597541 h 6858000"/>
              <a:gd name="connsiteX661" fmla="*/ 2152729 w 7467600"/>
              <a:gd name="connsiteY661" fmla="*/ 2864487 h 6858000"/>
              <a:gd name="connsiteX662" fmla="*/ 2020609 w 7467600"/>
              <a:gd name="connsiteY662" fmla="*/ 2539671 h 6858000"/>
              <a:gd name="connsiteX663" fmla="*/ 2018920 w 7467600"/>
              <a:gd name="connsiteY663" fmla="*/ 2536309 h 6858000"/>
              <a:gd name="connsiteX664" fmla="*/ 1342441 w 7467600"/>
              <a:gd name="connsiteY664" fmla="*/ 1173017 h 6858000"/>
              <a:gd name="connsiteX665" fmla="*/ 1367925 w 7467600"/>
              <a:gd name="connsiteY665" fmla="*/ 1135648 h 6858000"/>
              <a:gd name="connsiteX666" fmla="*/ 1771401 w 7467600"/>
              <a:gd name="connsiteY666" fmla="*/ 1806673 h 6858000"/>
              <a:gd name="connsiteX667" fmla="*/ 1972385 w 7467600"/>
              <a:gd name="connsiteY667" fmla="*/ 2198735 h 6858000"/>
              <a:gd name="connsiteX668" fmla="*/ 2040892 w 7467600"/>
              <a:gd name="connsiteY668" fmla="*/ 2405205 h 6858000"/>
              <a:gd name="connsiteX669" fmla="*/ 2131689 w 7467600"/>
              <a:gd name="connsiteY669" fmla="*/ 1936926 h 6858000"/>
              <a:gd name="connsiteX670" fmla="*/ 2454820 w 7467600"/>
              <a:gd name="connsiteY670" fmla="*/ 1248808 h 6858000"/>
              <a:gd name="connsiteX671" fmla="*/ 2492512 w 7467600"/>
              <a:gd name="connsiteY671" fmla="*/ 1302920 h 6858000"/>
              <a:gd name="connsiteX672" fmla="*/ 2081216 w 7467600"/>
              <a:gd name="connsiteY672" fmla="*/ 2527513 h 6858000"/>
              <a:gd name="connsiteX673" fmla="*/ 2081211 w 7467600"/>
              <a:gd name="connsiteY673" fmla="*/ 2528916 h 6858000"/>
              <a:gd name="connsiteX674" fmla="*/ 2199067 w 7467600"/>
              <a:gd name="connsiteY674" fmla="*/ 2884061 h 6858000"/>
              <a:gd name="connsiteX675" fmla="*/ 3192586 w 7467600"/>
              <a:gd name="connsiteY675" fmla="*/ 3411496 h 6858000"/>
              <a:gd name="connsiteX676" fmla="*/ 3182620 w 7467600"/>
              <a:gd name="connsiteY676" fmla="*/ 3483279 h 6858000"/>
              <a:gd name="connsiteX677" fmla="*/ 2435119 w 7467600"/>
              <a:gd name="connsiteY677" fmla="*/ 3080173 h 6858000"/>
              <a:gd name="connsiteX678" fmla="*/ 2410152 w 7467600"/>
              <a:gd name="connsiteY678" fmla="*/ 3063751 h 6858000"/>
              <a:gd name="connsiteX679" fmla="*/ 2408099 w 7467600"/>
              <a:gd name="connsiteY679" fmla="*/ 3064403 h 6858000"/>
              <a:gd name="connsiteX680" fmla="*/ 2407218 w 7467600"/>
              <a:gd name="connsiteY680" fmla="*/ 3070324 h 6858000"/>
              <a:gd name="connsiteX681" fmla="*/ 2380138 w 7467600"/>
              <a:gd name="connsiteY681" fmla="*/ 3099341 h 6858000"/>
              <a:gd name="connsiteX682" fmla="*/ 1765923 w 7467600"/>
              <a:gd name="connsiteY682" fmla="*/ 3581043 h 6858000"/>
              <a:gd name="connsiteX683" fmla="*/ 1702258 w 7467600"/>
              <a:gd name="connsiteY683" fmla="*/ 3612286 h 6858000"/>
              <a:gd name="connsiteX684" fmla="*/ 1538370 w 7467600"/>
              <a:gd name="connsiteY684" fmla="*/ 3811804 h 6858000"/>
              <a:gd name="connsiteX685" fmla="*/ 542867 w 7467600"/>
              <a:gd name="connsiteY685" fmla="*/ 4944092 h 6858000"/>
              <a:gd name="connsiteX686" fmla="*/ 515800 w 7467600"/>
              <a:gd name="connsiteY686" fmla="*/ 4862180 h 6858000"/>
              <a:gd name="connsiteX687" fmla="*/ 909145 w 7467600"/>
              <a:gd name="connsiteY687" fmla="*/ 4199225 h 6858000"/>
              <a:gd name="connsiteX688" fmla="*/ 1214067 w 7467600"/>
              <a:gd name="connsiteY688" fmla="*/ 3908561 h 6858000"/>
              <a:gd name="connsiteX689" fmla="*/ 640967 w 7467600"/>
              <a:gd name="connsiteY689" fmla="*/ 4105601 h 6858000"/>
              <a:gd name="connsiteX690" fmla="*/ 112563 w 7467600"/>
              <a:gd name="connsiteY690" fmla="*/ 4396952 h 6858000"/>
              <a:gd name="connsiteX691" fmla="*/ 0 w 7467600"/>
              <a:gd name="connsiteY691" fmla="*/ 4466006 h 6858000"/>
              <a:gd name="connsiteX692" fmla="*/ 0 w 7467600"/>
              <a:gd name="connsiteY692" fmla="*/ 4233763 h 6858000"/>
              <a:gd name="connsiteX693" fmla="*/ 36881 w 7467600"/>
              <a:gd name="connsiteY693" fmla="*/ 4200118 h 6858000"/>
              <a:gd name="connsiteX694" fmla="*/ 910534 w 7467600"/>
              <a:gd name="connsiteY694" fmla="*/ 3629753 h 6858000"/>
              <a:gd name="connsiteX695" fmla="*/ 1578717 w 7467600"/>
              <a:gd name="connsiteY695" fmla="*/ 3575982 h 6858000"/>
              <a:gd name="connsiteX696" fmla="*/ 2338780 w 7467600"/>
              <a:gd name="connsiteY696" fmla="*/ 3033725 h 6858000"/>
              <a:gd name="connsiteX697" fmla="*/ 1807991 w 7467600"/>
              <a:gd name="connsiteY697" fmla="*/ 2807184 h 6858000"/>
              <a:gd name="connsiteX698" fmla="*/ 1416358 w 7467600"/>
              <a:gd name="connsiteY698" fmla="*/ 3112571 h 6858000"/>
              <a:gd name="connsiteX699" fmla="*/ 939066 w 7467600"/>
              <a:gd name="connsiteY699" fmla="*/ 3378798 h 6858000"/>
              <a:gd name="connsiteX700" fmla="*/ 115099 w 7467600"/>
              <a:gd name="connsiteY700" fmla="*/ 3607650 h 6858000"/>
              <a:gd name="connsiteX701" fmla="*/ 97284 w 7467600"/>
              <a:gd name="connsiteY701" fmla="*/ 3520393 h 6858000"/>
              <a:gd name="connsiteX702" fmla="*/ 922050 w 7467600"/>
              <a:gd name="connsiteY702" fmla="*/ 3074867 h 6858000"/>
              <a:gd name="connsiteX703" fmla="*/ 1405265 w 7467600"/>
              <a:gd name="connsiteY703" fmla="*/ 3016319 h 6858000"/>
              <a:gd name="connsiteX704" fmla="*/ 1407512 w 7467600"/>
              <a:gd name="connsiteY704" fmla="*/ 3018001 h 6858000"/>
              <a:gd name="connsiteX705" fmla="*/ 1726266 w 7467600"/>
              <a:gd name="connsiteY705" fmla="*/ 2777274 h 6858000"/>
              <a:gd name="connsiteX706" fmla="*/ 625390 w 7467600"/>
              <a:gd name="connsiteY706" fmla="*/ 2514541 h 6858000"/>
              <a:gd name="connsiteX707" fmla="*/ 619799 w 7467600"/>
              <a:gd name="connsiteY707" fmla="*/ 2527180 h 6858000"/>
              <a:gd name="connsiteX708" fmla="*/ 310030 w 7467600"/>
              <a:gd name="connsiteY708" fmla="*/ 2771818 h 6858000"/>
              <a:gd name="connsiteX709" fmla="*/ 173877 w 7467600"/>
              <a:gd name="connsiteY709" fmla="*/ 2937056 h 6858000"/>
              <a:gd name="connsiteX710" fmla="*/ 77889 w 7467600"/>
              <a:gd name="connsiteY710" fmla="*/ 3138440 h 6858000"/>
              <a:gd name="connsiteX711" fmla="*/ 0 w 7467600"/>
              <a:gd name="connsiteY711" fmla="*/ 3271395 h 6858000"/>
              <a:gd name="connsiteX712" fmla="*/ 0 w 7467600"/>
              <a:gd name="connsiteY712" fmla="*/ 3153002 h 6858000"/>
              <a:gd name="connsiteX713" fmla="*/ 2386 w 7467600"/>
              <a:gd name="connsiteY713" fmla="*/ 3149203 h 6858000"/>
              <a:gd name="connsiteX714" fmla="*/ 89753 w 7467600"/>
              <a:gd name="connsiteY714" fmla="*/ 2987702 h 6858000"/>
              <a:gd name="connsiteX715" fmla="*/ 76869 w 7467600"/>
              <a:gd name="connsiteY715" fmla="*/ 3005404 h 6858000"/>
              <a:gd name="connsiteX716" fmla="*/ 32049 w 7467600"/>
              <a:gd name="connsiteY716" fmla="*/ 3065814 h 6858000"/>
              <a:gd name="connsiteX717" fmla="*/ 0 w 7467600"/>
              <a:gd name="connsiteY717" fmla="*/ 3108744 h 6858000"/>
              <a:gd name="connsiteX718" fmla="*/ 0 w 7467600"/>
              <a:gd name="connsiteY718" fmla="*/ 3058059 h 6858000"/>
              <a:gd name="connsiteX719" fmla="*/ 7610 w 7467600"/>
              <a:gd name="connsiteY719" fmla="*/ 3047889 h 6858000"/>
              <a:gd name="connsiteX720" fmla="*/ 52419 w 7467600"/>
              <a:gd name="connsiteY720" fmla="*/ 2987479 h 6858000"/>
              <a:gd name="connsiteX721" fmla="*/ 59142 w 7467600"/>
              <a:gd name="connsiteY721" fmla="*/ 2978488 h 6858000"/>
              <a:gd name="connsiteX722" fmla="*/ 0 w 7467600"/>
              <a:gd name="connsiteY722" fmla="*/ 3015334 h 6858000"/>
              <a:gd name="connsiteX723" fmla="*/ 0 w 7467600"/>
              <a:gd name="connsiteY723" fmla="*/ 2914286 h 6858000"/>
              <a:gd name="connsiteX724" fmla="*/ 36383 w 7467600"/>
              <a:gd name="connsiteY724" fmla="*/ 2901128 h 6858000"/>
              <a:gd name="connsiteX725" fmla="*/ 156329 w 7467600"/>
              <a:gd name="connsiteY725" fmla="*/ 2840533 h 6858000"/>
              <a:gd name="connsiteX726" fmla="*/ 358355 w 7467600"/>
              <a:gd name="connsiteY726" fmla="*/ 2620471 h 6858000"/>
              <a:gd name="connsiteX727" fmla="*/ 510577 w 7467600"/>
              <a:gd name="connsiteY727" fmla="*/ 2501244 h 6858000"/>
              <a:gd name="connsiteX728" fmla="*/ 211967 w 7467600"/>
              <a:gd name="connsiteY728" fmla="*/ 2479171 h 6858000"/>
              <a:gd name="connsiteX729" fmla="*/ 0 w 7467600"/>
              <a:gd name="connsiteY729" fmla="*/ 2476398 h 6858000"/>
              <a:gd name="connsiteX730" fmla="*/ 0 w 7467600"/>
              <a:gd name="connsiteY730" fmla="*/ 2389189 h 6858000"/>
              <a:gd name="connsiteX731" fmla="*/ 103062 w 7467600"/>
              <a:gd name="connsiteY731" fmla="*/ 2389518 h 6858000"/>
              <a:gd name="connsiteX732" fmla="*/ 510734 w 7467600"/>
              <a:gd name="connsiteY732" fmla="*/ 2416201 h 6858000"/>
              <a:gd name="connsiteX733" fmla="*/ 279257 w 7467600"/>
              <a:gd name="connsiteY733" fmla="*/ 2092102 h 6858000"/>
              <a:gd name="connsiteX734" fmla="*/ 65265 w 7467600"/>
              <a:gd name="connsiteY734" fmla="*/ 2006049 h 6858000"/>
              <a:gd name="connsiteX735" fmla="*/ 0 w 7467600"/>
              <a:gd name="connsiteY735" fmla="*/ 1982532 h 6858000"/>
              <a:gd name="connsiteX736" fmla="*/ 0 w 7467600"/>
              <a:gd name="connsiteY736" fmla="*/ 1912789 h 6858000"/>
              <a:gd name="connsiteX737" fmla="*/ 97460 w 7467600"/>
              <a:gd name="connsiteY737" fmla="*/ 1953725 h 6858000"/>
              <a:gd name="connsiteX738" fmla="*/ 221272 w 7467600"/>
              <a:gd name="connsiteY738" fmla="*/ 1980766 h 6858000"/>
              <a:gd name="connsiteX739" fmla="*/ 116765 w 7467600"/>
              <a:gd name="connsiteY739" fmla="*/ 1911033 h 6858000"/>
              <a:gd name="connsiteX740" fmla="*/ 16405 w 7467600"/>
              <a:gd name="connsiteY740" fmla="*/ 1803412 h 6858000"/>
              <a:gd name="connsiteX741" fmla="*/ 0 w 7467600"/>
              <a:gd name="connsiteY741" fmla="*/ 1784777 h 6858000"/>
              <a:gd name="connsiteX742" fmla="*/ 0 w 7467600"/>
              <a:gd name="connsiteY742" fmla="*/ 1740082 h 6858000"/>
              <a:gd name="connsiteX743" fmla="*/ 39394 w 7467600"/>
              <a:gd name="connsiteY743" fmla="*/ 1784856 h 6858000"/>
              <a:gd name="connsiteX744" fmla="*/ 135813 w 7467600"/>
              <a:gd name="connsiteY744" fmla="*/ 1888838 h 6858000"/>
              <a:gd name="connsiteX745" fmla="*/ 242575 w 7467600"/>
              <a:gd name="connsiteY745" fmla="*/ 1958841 h 6858000"/>
              <a:gd name="connsiteX746" fmla="*/ 82197 w 7467600"/>
              <a:gd name="connsiteY746" fmla="*/ 1754826 h 6858000"/>
              <a:gd name="connsiteX747" fmla="*/ 0 w 7467600"/>
              <a:gd name="connsiteY747" fmla="*/ 1679650 h 6858000"/>
              <a:gd name="connsiteX748" fmla="*/ 0 w 7467600"/>
              <a:gd name="connsiteY748" fmla="*/ 1602463 h 6858000"/>
              <a:gd name="connsiteX749" fmla="*/ 84689 w 7467600"/>
              <a:gd name="connsiteY749" fmla="*/ 1677442 h 6858000"/>
              <a:gd name="connsiteX750" fmla="*/ 298437 w 7467600"/>
              <a:gd name="connsiteY750" fmla="*/ 1968019 h 6858000"/>
              <a:gd name="connsiteX751" fmla="*/ 227269 w 7467600"/>
              <a:gd name="connsiteY751" fmla="*/ 1114064 h 6858000"/>
              <a:gd name="connsiteX752" fmla="*/ 248003 w 7467600"/>
              <a:gd name="connsiteY752" fmla="*/ 1089613 h 6858000"/>
              <a:gd name="connsiteX753" fmla="*/ 427020 w 7467600"/>
              <a:gd name="connsiteY753" fmla="*/ 1619803 h 6858000"/>
              <a:gd name="connsiteX754" fmla="*/ 340345 w 7467600"/>
              <a:gd name="connsiteY754" fmla="*/ 2027739 h 6858000"/>
              <a:gd name="connsiteX755" fmla="*/ 360865 w 7467600"/>
              <a:gd name="connsiteY755" fmla="*/ 2044827 h 6858000"/>
              <a:gd name="connsiteX756" fmla="*/ 560414 w 7467600"/>
              <a:gd name="connsiteY756" fmla="*/ 2421457 h 6858000"/>
              <a:gd name="connsiteX757" fmla="*/ 1359703 w 7467600"/>
              <a:gd name="connsiteY757" fmla="*/ 2578554 h 6858000"/>
              <a:gd name="connsiteX758" fmla="*/ 1359422 w 7467600"/>
              <a:gd name="connsiteY758" fmla="*/ 2577994 h 6858000"/>
              <a:gd name="connsiteX759" fmla="*/ 828701 w 7467600"/>
              <a:gd name="connsiteY759" fmla="*/ 1839520 h 6858000"/>
              <a:gd name="connsiteX760" fmla="*/ 494427 w 7467600"/>
              <a:gd name="connsiteY760" fmla="*/ 1092333 h 6858000"/>
              <a:gd name="connsiteX761" fmla="*/ 506322 w 7467600"/>
              <a:gd name="connsiteY761" fmla="*/ 1020997 h 6858000"/>
              <a:gd name="connsiteX762" fmla="*/ 4570198 w 7467600"/>
              <a:gd name="connsiteY762" fmla="*/ 978081 h 6858000"/>
              <a:gd name="connsiteX763" fmla="*/ 4523691 w 7467600"/>
              <a:gd name="connsiteY763" fmla="*/ 1127776 h 6858000"/>
              <a:gd name="connsiteX764" fmla="*/ 4509875 w 7467600"/>
              <a:gd name="connsiteY764" fmla="*/ 1167552 h 6858000"/>
              <a:gd name="connsiteX765" fmla="*/ 4478168 w 7467600"/>
              <a:gd name="connsiteY765" fmla="*/ 1260735 h 6858000"/>
              <a:gd name="connsiteX766" fmla="*/ 4409309 w 7467600"/>
              <a:gd name="connsiteY766" fmla="*/ 1666996 h 6858000"/>
              <a:gd name="connsiteX767" fmla="*/ 4370031 w 7467600"/>
              <a:gd name="connsiteY767" fmla="*/ 1955666 h 6858000"/>
              <a:gd name="connsiteX768" fmla="*/ 4570198 w 7467600"/>
              <a:gd name="connsiteY768" fmla="*/ 978081 h 6858000"/>
              <a:gd name="connsiteX769" fmla="*/ 4557898 w 7467600"/>
              <a:gd name="connsiteY769" fmla="*/ 900011 h 6858000"/>
              <a:gd name="connsiteX770" fmla="*/ 4344840 w 7467600"/>
              <a:gd name="connsiteY770" fmla="*/ 1922038 h 6858000"/>
              <a:gd name="connsiteX771" fmla="*/ 4378710 w 7467600"/>
              <a:gd name="connsiteY771" fmla="*/ 1665516 h 6858000"/>
              <a:gd name="connsiteX772" fmla="*/ 4448798 w 7467600"/>
              <a:gd name="connsiteY772" fmla="*/ 1253024 h 6858000"/>
              <a:gd name="connsiteX773" fmla="*/ 4480315 w 7467600"/>
              <a:gd name="connsiteY773" fmla="*/ 1158454 h 6858000"/>
              <a:gd name="connsiteX774" fmla="*/ 4494133 w 7467600"/>
              <a:gd name="connsiteY774" fmla="*/ 1118676 h 6858000"/>
              <a:gd name="connsiteX775" fmla="*/ 4557898 w 7467600"/>
              <a:gd name="connsiteY775" fmla="*/ 900011 h 6858000"/>
              <a:gd name="connsiteX776" fmla="*/ 5870151 w 7467600"/>
              <a:gd name="connsiteY776" fmla="*/ 898890 h 6858000"/>
              <a:gd name="connsiteX777" fmla="*/ 5861335 w 7467600"/>
              <a:gd name="connsiteY777" fmla="*/ 899177 h 6858000"/>
              <a:gd name="connsiteX778" fmla="*/ 5843702 w 7467600"/>
              <a:gd name="connsiteY778" fmla="*/ 899748 h 6858000"/>
              <a:gd name="connsiteX779" fmla="*/ 5651107 w 7467600"/>
              <a:gd name="connsiteY779" fmla="*/ 920306 h 6858000"/>
              <a:gd name="connsiteX780" fmla="*/ 5459407 w 7467600"/>
              <a:gd name="connsiteY780" fmla="*/ 940975 h 6858000"/>
              <a:gd name="connsiteX781" fmla="*/ 5374846 w 7467600"/>
              <a:gd name="connsiteY781" fmla="*/ 941988 h 6858000"/>
              <a:gd name="connsiteX782" fmla="*/ 5256105 w 7467600"/>
              <a:gd name="connsiteY782" fmla="*/ 945632 h 6858000"/>
              <a:gd name="connsiteX783" fmla="*/ 5107071 w 7467600"/>
              <a:gd name="connsiteY783" fmla="*/ 969720 h 6858000"/>
              <a:gd name="connsiteX784" fmla="*/ 4998681 w 7467600"/>
              <a:gd name="connsiteY784" fmla="*/ 988771 h 6858000"/>
              <a:gd name="connsiteX785" fmla="*/ 5870151 w 7467600"/>
              <a:gd name="connsiteY785" fmla="*/ 898890 h 6858000"/>
              <a:gd name="connsiteX786" fmla="*/ 5504425 w 7467600"/>
              <a:gd name="connsiteY786" fmla="*/ 848067 h 6858000"/>
              <a:gd name="connsiteX787" fmla="*/ 4968849 w 7467600"/>
              <a:gd name="connsiteY787" fmla="*/ 962318 h 6858000"/>
              <a:gd name="connsiteX788" fmla="*/ 5104039 w 7467600"/>
              <a:gd name="connsiteY788" fmla="*/ 940634 h 6858000"/>
              <a:gd name="connsiteX789" fmla="*/ 5256311 w 7467600"/>
              <a:gd name="connsiteY789" fmla="*/ 916490 h 6858000"/>
              <a:gd name="connsiteX790" fmla="*/ 5377381 w 7467600"/>
              <a:gd name="connsiteY790" fmla="*/ 912671 h 6858000"/>
              <a:gd name="connsiteX791" fmla="*/ 5460148 w 7467600"/>
              <a:gd name="connsiteY791" fmla="*/ 911442 h 6858000"/>
              <a:gd name="connsiteX792" fmla="*/ 5648971 w 7467600"/>
              <a:gd name="connsiteY792" fmla="*/ 891331 h 6858000"/>
              <a:gd name="connsiteX793" fmla="*/ 5844807 w 7467600"/>
              <a:gd name="connsiteY793" fmla="*/ 870718 h 6858000"/>
              <a:gd name="connsiteX794" fmla="*/ 5862975 w 7467600"/>
              <a:gd name="connsiteY794" fmla="*/ 869756 h 6858000"/>
              <a:gd name="connsiteX795" fmla="*/ 5920887 w 7467600"/>
              <a:gd name="connsiteY795" fmla="*/ 865929 h 6858000"/>
              <a:gd name="connsiteX796" fmla="*/ 5504425 w 7467600"/>
              <a:gd name="connsiteY796" fmla="*/ 848067 h 6858000"/>
              <a:gd name="connsiteX797" fmla="*/ 3607114 w 7467600"/>
              <a:gd name="connsiteY797" fmla="*/ 467441 h 6858000"/>
              <a:gd name="connsiteX798" fmla="*/ 3296242 w 7467600"/>
              <a:gd name="connsiteY798" fmla="*/ 807991 h 6858000"/>
              <a:gd name="connsiteX799" fmla="*/ 3174674 w 7467600"/>
              <a:gd name="connsiteY799" fmla="*/ 919759 h 6858000"/>
              <a:gd name="connsiteX800" fmla="*/ 3042978 w 7467600"/>
              <a:gd name="connsiteY800" fmla="*/ 1054894 h 6858000"/>
              <a:gd name="connsiteX801" fmla="*/ 2968914 w 7467600"/>
              <a:gd name="connsiteY801" fmla="*/ 1133756 h 6858000"/>
              <a:gd name="connsiteX802" fmla="*/ 3103823 w 7467600"/>
              <a:gd name="connsiteY802" fmla="*/ 1026814 h 6858000"/>
              <a:gd name="connsiteX803" fmla="*/ 3607114 w 7467600"/>
              <a:gd name="connsiteY803" fmla="*/ 467441 h 6858000"/>
              <a:gd name="connsiteX804" fmla="*/ 3744487 w 7467600"/>
              <a:gd name="connsiteY804" fmla="*/ 383136 h 6858000"/>
              <a:gd name="connsiteX805" fmla="*/ 3970213 w 7467600"/>
              <a:gd name="connsiteY805" fmla="*/ 995559 h 6858000"/>
              <a:gd name="connsiteX806" fmla="*/ 3744487 w 7467600"/>
              <a:gd name="connsiteY806" fmla="*/ 383136 h 6858000"/>
              <a:gd name="connsiteX807" fmla="*/ 3624562 w 7467600"/>
              <a:gd name="connsiteY807" fmla="*/ 367041 h 6858000"/>
              <a:gd name="connsiteX808" fmla="*/ 3489712 w 7467600"/>
              <a:gd name="connsiteY808" fmla="*/ 485386 h 6858000"/>
              <a:gd name="connsiteX809" fmla="*/ 3182994 w 7467600"/>
              <a:gd name="connsiteY809" fmla="*/ 828265 h 6858000"/>
              <a:gd name="connsiteX810" fmla="*/ 2892114 w 7467600"/>
              <a:gd name="connsiteY810" fmla="*/ 1172635 h 6858000"/>
              <a:gd name="connsiteX811" fmla="*/ 3021459 w 7467600"/>
              <a:gd name="connsiteY811" fmla="*/ 1035385 h 6858000"/>
              <a:gd name="connsiteX812" fmla="*/ 3153873 w 7467600"/>
              <a:gd name="connsiteY812" fmla="*/ 898971 h 6858000"/>
              <a:gd name="connsiteX813" fmla="*/ 3276511 w 7467600"/>
              <a:gd name="connsiteY813" fmla="*/ 786423 h 6858000"/>
              <a:gd name="connsiteX814" fmla="*/ 3584154 w 7467600"/>
              <a:gd name="connsiteY814" fmla="*/ 448218 h 6858000"/>
              <a:gd name="connsiteX815" fmla="*/ 3624562 w 7467600"/>
              <a:gd name="connsiteY815" fmla="*/ 367041 h 6858000"/>
              <a:gd name="connsiteX816" fmla="*/ 3766672 w 7467600"/>
              <a:gd name="connsiteY816" fmla="*/ 359429 h 6858000"/>
              <a:gd name="connsiteX817" fmla="*/ 3996338 w 7467600"/>
              <a:gd name="connsiteY817" fmla="*/ 968237 h 6858000"/>
              <a:gd name="connsiteX818" fmla="*/ 3766672 w 7467600"/>
              <a:gd name="connsiteY818" fmla="*/ 359429 h 6858000"/>
              <a:gd name="connsiteX819" fmla="*/ 5805386 w 7467600"/>
              <a:gd name="connsiteY819" fmla="*/ 239240 h 6858000"/>
              <a:gd name="connsiteX820" fmla="*/ 5736947 w 7467600"/>
              <a:gd name="connsiteY820" fmla="*/ 261367 h 6858000"/>
              <a:gd name="connsiteX821" fmla="*/ 5427012 w 7467600"/>
              <a:gd name="connsiteY821" fmla="*/ 311272 h 6858000"/>
              <a:gd name="connsiteX822" fmla="*/ 5147818 w 7467600"/>
              <a:gd name="connsiteY822" fmla="*/ 322112 h 6858000"/>
              <a:gd name="connsiteX823" fmla="*/ 5060854 w 7467600"/>
              <a:gd name="connsiteY823" fmla="*/ 311882 h 6858000"/>
              <a:gd name="connsiteX824" fmla="*/ 4945989 w 7467600"/>
              <a:gd name="connsiteY824" fmla="*/ 300516 h 6858000"/>
              <a:gd name="connsiteX825" fmla="*/ 5410479 w 7467600"/>
              <a:gd name="connsiteY825" fmla="*/ 348434 h 6858000"/>
              <a:gd name="connsiteX826" fmla="*/ 5805386 w 7467600"/>
              <a:gd name="connsiteY826" fmla="*/ 239240 h 6858000"/>
              <a:gd name="connsiteX827" fmla="*/ 5905192 w 7467600"/>
              <a:gd name="connsiteY827" fmla="*/ 163079 h 6858000"/>
              <a:gd name="connsiteX828" fmla="*/ 5865655 w 7467600"/>
              <a:gd name="connsiteY828" fmla="*/ 171901 h 6858000"/>
              <a:gd name="connsiteX829" fmla="*/ 5259740 w 7467600"/>
              <a:gd name="connsiteY829" fmla="*/ 257013 h 6858000"/>
              <a:gd name="connsiteX830" fmla="*/ 5208466 w 7467600"/>
              <a:gd name="connsiteY830" fmla="*/ 257550 h 6858000"/>
              <a:gd name="connsiteX831" fmla="*/ 4980204 w 7467600"/>
              <a:gd name="connsiteY831" fmla="*/ 271903 h 6858000"/>
              <a:gd name="connsiteX832" fmla="*/ 5068068 w 7467600"/>
              <a:gd name="connsiteY832" fmla="*/ 282244 h 6858000"/>
              <a:gd name="connsiteX833" fmla="*/ 5153231 w 7467600"/>
              <a:gd name="connsiteY833" fmla="*/ 292240 h 6858000"/>
              <a:gd name="connsiteX834" fmla="*/ 5426491 w 7467600"/>
              <a:gd name="connsiteY834" fmla="*/ 281128 h 6858000"/>
              <a:gd name="connsiteX835" fmla="*/ 5731212 w 7467600"/>
              <a:gd name="connsiteY835" fmla="*/ 231951 h 6858000"/>
              <a:gd name="connsiteX836" fmla="*/ 5905192 w 7467600"/>
              <a:gd name="connsiteY836" fmla="*/ 163079 h 6858000"/>
              <a:gd name="connsiteX837" fmla="*/ 5944437 w 7467600"/>
              <a:gd name="connsiteY837" fmla="*/ 113829 h 6858000"/>
              <a:gd name="connsiteX838" fmla="*/ 5825032 w 7467600"/>
              <a:gd name="connsiteY838" fmla="*/ 146405 h 6858000"/>
              <a:gd name="connsiteX839" fmla="*/ 4955599 w 7467600"/>
              <a:gd name="connsiteY839" fmla="*/ 247008 h 6858000"/>
              <a:gd name="connsiteX840" fmla="*/ 5210104 w 7467600"/>
              <a:gd name="connsiteY840" fmla="*/ 228123 h 6858000"/>
              <a:gd name="connsiteX841" fmla="*/ 5261015 w 7467600"/>
              <a:gd name="connsiteY841" fmla="*/ 227087 h 6858000"/>
              <a:gd name="connsiteX842" fmla="*/ 5861181 w 7467600"/>
              <a:gd name="connsiteY842" fmla="*/ 143093 h 6858000"/>
              <a:gd name="connsiteX843" fmla="*/ 5961252 w 7467600"/>
              <a:gd name="connsiteY843" fmla="*/ 114820 h 6858000"/>
              <a:gd name="connsiteX844" fmla="*/ 5944437 w 7467600"/>
              <a:gd name="connsiteY844" fmla="*/ 113829 h 6858000"/>
              <a:gd name="connsiteX845" fmla="*/ 3882765 w 7467600"/>
              <a:gd name="connsiteY845" fmla="*/ 0 h 6858000"/>
              <a:gd name="connsiteX846" fmla="*/ 3995099 w 7467600"/>
              <a:gd name="connsiteY846" fmla="*/ 0 h 6858000"/>
              <a:gd name="connsiteX847" fmla="*/ 4163818 w 7467600"/>
              <a:gd name="connsiteY847" fmla="*/ 234104 h 6858000"/>
              <a:gd name="connsiteX848" fmla="*/ 4172099 w 7467600"/>
              <a:gd name="connsiteY848" fmla="*/ 234207 h 6858000"/>
              <a:gd name="connsiteX849" fmla="*/ 4784282 w 7467600"/>
              <a:gd name="connsiteY849" fmla="*/ 276561 h 6858000"/>
              <a:gd name="connsiteX850" fmla="*/ 4801687 w 7467600"/>
              <a:gd name="connsiteY850" fmla="*/ 267764 h 6858000"/>
              <a:gd name="connsiteX851" fmla="*/ 6082788 w 7467600"/>
              <a:gd name="connsiteY851" fmla="*/ 64119 h 6858000"/>
              <a:gd name="connsiteX852" fmla="*/ 6099442 w 7467600"/>
              <a:gd name="connsiteY852" fmla="*/ 82568 h 6858000"/>
              <a:gd name="connsiteX853" fmla="*/ 4804137 w 7467600"/>
              <a:gd name="connsiteY853" fmla="*/ 320931 h 6858000"/>
              <a:gd name="connsiteX854" fmla="*/ 4227047 w 7467600"/>
              <a:gd name="connsiteY854" fmla="*/ 313415 h 6858000"/>
              <a:gd name="connsiteX855" fmla="*/ 4346041 w 7467600"/>
              <a:gd name="connsiteY855" fmla="*/ 456086 h 6858000"/>
              <a:gd name="connsiteX856" fmla="*/ 4870967 w 7467600"/>
              <a:gd name="connsiteY856" fmla="*/ 963061 h 6858000"/>
              <a:gd name="connsiteX857" fmla="*/ 4889647 w 7467600"/>
              <a:gd name="connsiteY857" fmla="*/ 957147 h 6858000"/>
              <a:gd name="connsiteX858" fmla="*/ 5422504 w 7467600"/>
              <a:gd name="connsiteY858" fmla="*/ 805191 h 6858000"/>
              <a:gd name="connsiteX859" fmla="*/ 6087656 w 7467600"/>
              <a:gd name="connsiteY859" fmla="*/ 826703 h 6858000"/>
              <a:gd name="connsiteX860" fmla="*/ 6058717 w 7467600"/>
              <a:gd name="connsiteY860" fmla="*/ 865992 h 6858000"/>
              <a:gd name="connsiteX861" fmla="*/ 4974153 w 7467600"/>
              <a:gd name="connsiteY861" fmla="*/ 1045456 h 6858000"/>
              <a:gd name="connsiteX862" fmla="*/ 5627835 w 7467600"/>
              <a:gd name="connsiteY862" fmla="*/ 1472077 h 6858000"/>
              <a:gd name="connsiteX863" fmla="*/ 5629817 w 7467600"/>
              <a:gd name="connsiteY863" fmla="*/ 1471412 h 6858000"/>
              <a:gd name="connsiteX864" fmla="*/ 5634124 w 7467600"/>
              <a:gd name="connsiteY864" fmla="*/ 1470572 h 6858000"/>
              <a:gd name="connsiteX865" fmla="*/ 5755832 w 7467600"/>
              <a:gd name="connsiteY865" fmla="*/ 1383886 h 6858000"/>
              <a:gd name="connsiteX866" fmla="*/ 6014186 w 7467600"/>
              <a:gd name="connsiteY866" fmla="*/ 1279799 h 6858000"/>
              <a:gd name="connsiteX867" fmla="*/ 6901619 w 7467600"/>
              <a:gd name="connsiteY867" fmla="*/ 1047874 h 6858000"/>
              <a:gd name="connsiteX868" fmla="*/ 6931566 w 7467600"/>
              <a:gd name="connsiteY868" fmla="*/ 1062034 h 6858000"/>
              <a:gd name="connsiteX869" fmla="*/ 5790982 w 7467600"/>
              <a:gd name="connsiteY869" fmla="*/ 1561380 h 6858000"/>
              <a:gd name="connsiteX870" fmla="*/ 6188971 w 7467600"/>
              <a:gd name="connsiteY870" fmla="*/ 1755168 h 6858000"/>
              <a:gd name="connsiteX871" fmla="*/ 6202446 w 7467600"/>
              <a:gd name="connsiteY871" fmla="*/ 1752268 h 6858000"/>
              <a:gd name="connsiteX872" fmla="*/ 7179560 w 7467600"/>
              <a:gd name="connsiteY872" fmla="*/ 1467551 h 6858000"/>
              <a:gd name="connsiteX873" fmla="*/ 7158730 w 7467600"/>
              <a:gd name="connsiteY873" fmla="*/ 1507835 h 6858000"/>
              <a:gd name="connsiteX874" fmla="*/ 6326959 w 7467600"/>
              <a:gd name="connsiteY874" fmla="*/ 1817686 h 6858000"/>
              <a:gd name="connsiteX875" fmla="*/ 6537433 w 7467600"/>
              <a:gd name="connsiteY875" fmla="*/ 1907790 h 6858000"/>
              <a:gd name="connsiteX876" fmla="*/ 6550221 w 7467600"/>
              <a:gd name="connsiteY876" fmla="*/ 1910729 h 6858000"/>
              <a:gd name="connsiteX877" fmla="*/ 6964438 w 7467600"/>
              <a:gd name="connsiteY877" fmla="*/ 2209505 h 6858000"/>
              <a:gd name="connsiteX878" fmla="*/ 7367862 w 7467600"/>
              <a:gd name="connsiteY878" fmla="*/ 2806833 h 6858000"/>
              <a:gd name="connsiteX879" fmla="*/ 7364329 w 7467600"/>
              <a:gd name="connsiteY879" fmla="*/ 2826907 h 6858000"/>
              <a:gd name="connsiteX880" fmla="*/ 7290545 w 7467600"/>
              <a:gd name="connsiteY880" fmla="*/ 2850663 h 6858000"/>
              <a:gd name="connsiteX881" fmla="*/ 6472036 w 7467600"/>
              <a:gd name="connsiteY881" fmla="*/ 1959003 h 6858000"/>
              <a:gd name="connsiteX882" fmla="*/ 5792897 w 7467600"/>
              <a:gd name="connsiteY882" fmla="*/ 1647747 h 6858000"/>
              <a:gd name="connsiteX883" fmla="*/ 5842751 w 7467600"/>
              <a:gd name="connsiteY883" fmla="*/ 1816112 h 6858000"/>
              <a:gd name="connsiteX884" fmla="*/ 5847424 w 7467600"/>
              <a:gd name="connsiteY884" fmla="*/ 1815776 h 6858000"/>
              <a:gd name="connsiteX885" fmla="*/ 6399821 w 7467600"/>
              <a:gd name="connsiteY885" fmla="*/ 2344799 h 6858000"/>
              <a:gd name="connsiteX886" fmla="*/ 6323232 w 7467600"/>
              <a:gd name="connsiteY886" fmla="*/ 2389634 h 6858000"/>
              <a:gd name="connsiteX887" fmla="*/ 5942958 w 7467600"/>
              <a:gd name="connsiteY887" fmla="*/ 2077708 h 6858000"/>
              <a:gd name="connsiteX888" fmla="*/ 5921559 w 7467600"/>
              <a:gd name="connsiteY888" fmla="*/ 2378596 h 6858000"/>
              <a:gd name="connsiteX889" fmla="*/ 5817651 w 7467600"/>
              <a:gd name="connsiteY889" fmla="*/ 3023919 h 6858000"/>
              <a:gd name="connsiteX890" fmla="*/ 5729634 w 7467600"/>
              <a:gd name="connsiteY890" fmla="*/ 3051849 h 6858000"/>
              <a:gd name="connsiteX891" fmla="*/ 5611018 w 7467600"/>
              <a:gd name="connsiteY891" fmla="*/ 2316769 h 6858000"/>
              <a:gd name="connsiteX892" fmla="*/ 5687608 w 7467600"/>
              <a:gd name="connsiteY892" fmla="*/ 2039972 h 6858000"/>
              <a:gd name="connsiteX893" fmla="*/ 5657554 w 7467600"/>
              <a:gd name="connsiteY893" fmla="*/ 1576445 h 6858000"/>
              <a:gd name="connsiteX894" fmla="*/ 5150475 w 7467600"/>
              <a:gd name="connsiteY894" fmla="*/ 1274012 h 6858000"/>
              <a:gd name="connsiteX895" fmla="*/ 5349142 w 7467600"/>
              <a:gd name="connsiteY895" fmla="*/ 2204405 h 6858000"/>
              <a:gd name="connsiteX896" fmla="*/ 5262214 w 7467600"/>
              <a:gd name="connsiteY896" fmla="*/ 2233836 h 6858000"/>
              <a:gd name="connsiteX897" fmla="*/ 4981539 w 7467600"/>
              <a:gd name="connsiteY897" fmla="*/ 1542201 h 6858000"/>
              <a:gd name="connsiteX898" fmla="*/ 4958461 w 7467600"/>
              <a:gd name="connsiteY898" fmla="*/ 1136957 h 6858000"/>
              <a:gd name="connsiteX899" fmla="*/ 4655015 w 7467600"/>
              <a:gd name="connsiteY899" fmla="*/ 891426 h 6858000"/>
              <a:gd name="connsiteX900" fmla="*/ 4348002 w 7467600"/>
              <a:gd name="connsiteY900" fmla="*/ 2205895 h 6858000"/>
              <a:gd name="connsiteX901" fmla="*/ 4262250 w 7467600"/>
              <a:gd name="connsiteY901" fmla="*/ 2219972 h 6858000"/>
              <a:gd name="connsiteX902" fmla="*/ 4550611 w 7467600"/>
              <a:gd name="connsiteY902" fmla="*/ 817540 h 6858000"/>
              <a:gd name="connsiteX903" fmla="*/ 4564418 w 7467600"/>
              <a:gd name="connsiteY903" fmla="*/ 808293 h 6858000"/>
              <a:gd name="connsiteX904" fmla="*/ 4266388 w 7467600"/>
              <a:gd name="connsiteY904" fmla="*/ 500083 h 6858000"/>
              <a:gd name="connsiteX905" fmla="*/ 4032842 w 7467600"/>
              <a:gd name="connsiteY905" fmla="*/ 211809 h 6858000"/>
              <a:gd name="connsiteX906" fmla="*/ 3882765 w 7467600"/>
              <a:gd name="connsiteY906" fmla="*/ 0 h 6858000"/>
              <a:gd name="connsiteX907" fmla="*/ 3721337 w 7467600"/>
              <a:gd name="connsiteY907" fmla="*/ 0 h 6858000"/>
              <a:gd name="connsiteX908" fmla="*/ 3797544 w 7467600"/>
              <a:gd name="connsiteY908" fmla="*/ 0 h 6858000"/>
              <a:gd name="connsiteX909" fmla="*/ 3775734 w 7467600"/>
              <a:gd name="connsiteY909" fmla="*/ 95131 h 6858000"/>
              <a:gd name="connsiteX910" fmla="*/ 3724807 w 7467600"/>
              <a:gd name="connsiteY910" fmla="*/ 272257 h 6858000"/>
              <a:gd name="connsiteX911" fmla="*/ 3726844 w 7467600"/>
              <a:gd name="connsiteY911" fmla="*/ 282988 h 6858000"/>
              <a:gd name="connsiteX912" fmla="*/ 3742664 w 7467600"/>
              <a:gd name="connsiteY912" fmla="*/ 279918 h 6858000"/>
              <a:gd name="connsiteX913" fmla="*/ 4103910 w 7467600"/>
              <a:gd name="connsiteY913" fmla="*/ 1161917 h 6858000"/>
              <a:gd name="connsiteX914" fmla="*/ 4020269 w 7467600"/>
              <a:gd name="connsiteY914" fmla="*/ 1200406 h 6858000"/>
              <a:gd name="connsiteX915" fmla="*/ 3674882 w 7467600"/>
              <a:gd name="connsiteY915" fmla="*/ 488524 h 6858000"/>
              <a:gd name="connsiteX916" fmla="*/ 3132682 w 7467600"/>
              <a:gd name="connsiteY916" fmla="*/ 1072284 h 6858000"/>
              <a:gd name="connsiteX917" fmla="*/ 2716346 w 7467600"/>
              <a:gd name="connsiteY917" fmla="*/ 1276376 h 6858000"/>
              <a:gd name="connsiteX918" fmla="*/ 2716772 w 7467600"/>
              <a:gd name="connsiteY918" fmla="*/ 1255462 h 6858000"/>
              <a:gd name="connsiteX919" fmla="*/ 3471096 w 7467600"/>
              <a:gd name="connsiteY919" fmla="*/ 437072 h 6858000"/>
              <a:gd name="connsiteX920" fmla="*/ 3639057 w 7467600"/>
              <a:gd name="connsiteY920" fmla="*/ 286334 h 6858000"/>
              <a:gd name="connsiteX921" fmla="*/ 3640309 w 7467600"/>
              <a:gd name="connsiteY921" fmla="*/ 284664 h 6858000"/>
              <a:gd name="connsiteX922" fmla="*/ 3646022 w 7467600"/>
              <a:gd name="connsiteY922" fmla="*/ 276711 h 6858000"/>
              <a:gd name="connsiteX923" fmla="*/ 3707943 w 7467600"/>
              <a:gd name="connsiteY923" fmla="*/ 65958 h 6858000"/>
              <a:gd name="connsiteX924" fmla="*/ 3721337 w 7467600"/>
              <a:gd name="connsiteY924" fmla="*/ 0 h 6858000"/>
              <a:gd name="connsiteX925" fmla="*/ 2867960 w 7467600"/>
              <a:gd name="connsiteY925" fmla="*/ 0 h 6858000"/>
              <a:gd name="connsiteX926" fmla="*/ 2926351 w 7467600"/>
              <a:gd name="connsiteY926" fmla="*/ 0 h 6858000"/>
              <a:gd name="connsiteX927" fmla="*/ 2902823 w 7467600"/>
              <a:gd name="connsiteY927" fmla="*/ 262929 h 6858000"/>
              <a:gd name="connsiteX928" fmla="*/ 2940663 w 7467600"/>
              <a:gd name="connsiteY928" fmla="*/ 140884 h 6858000"/>
              <a:gd name="connsiteX929" fmla="*/ 2947039 w 7467600"/>
              <a:gd name="connsiteY929" fmla="*/ 122524 h 6858000"/>
              <a:gd name="connsiteX930" fmla="*/ 2984316 w 7467600"/>
              <a:gd name="connsiteY930" fmla="*/ 0 h 6858000"/>
              <a:gd name="connsiteX931" fmla="*/ 3016114 w 7467600"/>
              <a:gd name="connsiteY931" fmla="*/ 0 h 6858000"/>
              <a:gd name="connsiteX932" fmla="*/ 2979949 w 7467600"/>
              <a:gd name="connsiteY932" fmla="*/ 119274 h 6858000"/>
              <a:gd name="connsiteX933" fmla="*/ 3023879 w 7467600"/>
              <a:gd name="connsiteY933" fmla="*/ 0 h 6858000"/>
              <a:gd name="connsiteX934" fmla="*/ 3105400 w 7467600"/>
              <a:gd name="connsiteY934" fmla="*/ 0 h 6858000"/>
              <a:gd name="connsiteX935" fmla="*/ 3094669 w 7467600"/>
              <a:gd name="connsiteY935" fmla="*/ 30308 h 6858000"/>
              <a:gd name="connsiteX936" fmla="*/ 2901945 w 7467600"/>
              <a:gd name="connsiteY936" fmla="*/ 466538 h 6858000"/>
              <a:gd name="connsiteX937" fmla="*/ 2815209 w 7467600"/>
              <a:gd name="connsiteY937" fmla="*/ 497361 h 6858000"/>
              <a:gd name="connsiteX938" fmla="*/ 2844845 w 7467600"/>
              <a:gd name="connsiteY938" fmla="*/ 127638 h 6858000"/>
              <a:gd name="connsiteX939" fmla="*/ 2867960 w 7467600"/>
              <a:gd name="connsiteY939" fmla="*/ 0 h 6858000"/>
              <a:gd name="connsiteX940" fmla="*/ 1057230 w 7467600"/>
              <a:gd name="connsiteY940" fmla="*/ 0 h 6858000"/>
              <a:gd name="connsiteX941" fmla="*/ 1111003 w 7467600"/>
              <a:gd name="connsiteY941" fmla="*/ 0 h 6858000"/>
              <a:gd name="connsiteX942" fmla="*/ 1125553 w 7467600"/>
              <a:gd name="connsiteY942" fmla="*/ 52588 h 6858000"/>
              <a:gd name="connsiteX943" fmla="*/ 1304276 w 7467600"/>
              <a:gd name="connsiteY943" fmla="*/ 476275 h 6858000"/>
              <a:gd name="connsiteX944" fmla="*/ 1492066 w 7467600"/>
              <a:gd name="connsiteY944" fmla="*/ 886333 h 6858000"/>
              <a:gd name="connsiteX945" fmla="*/ 1423698 w 7467600"/>
              <a:gd name="connsiteY945" fmla="*/ 710817 h 6858000"/>
              <a:gd name="connsiteX946" fmla="*/ 1357609 w 7467600"/>
              <a:gd name="connsiteY946" fmla="*/ 532892 h 6858000"/>
              <a:gd name="connsiteX947" fmla="*/ 1309550 w 7467600"/>
              <a:gd name="connsiteY947" fmla="*/ 374031 h 6858000"/>
              <a:gd name="connsiteX948" fmla="*/ 1193673 w 7467600"/>
              <a:gd name="connsiteY948" fmla="*/ 49533 h 6858000"/>
              <a:gd name="connsiteX949" fmla="*/ 1164391 w 7467600"/>
              <a:gd name="connsiteY949" fmla="*/ 0 h 6858000"/>
              <a:gd name="connsiteX950" fmla="*/ 1200666 w 7467600"/>
              <a:gd name="connsiteY950" fmla="*/ 0 h 6858000"/>
              <a:gd name="connsiteX951" fmla="*/ 1223408 w 7467600"/>
              <a:gd name="connsiteY951" fmla="*/ 38996 h 6858000"/>
              <a:gd name="connsiteX952" fmla="*/ 1339635 w 7467600"/>
              <a:gd name="connsiteY952" fmla="*/ 365517 h 6858000"/>
              <a:gd name="connsiteX953" fmla="*/ 1387469 w 7467600"/>
              <a:gd name="connsiteY953" fmla="*/ 523079 h 6858000"/>
              <a:gd name="connsiteX954" fmla="*/ 1452685 w 7467600"/>
              <a:gd name="connsiteY954" fmla="*/ 699806 h 6858000"/>
              <a:gd name="connsiteX955" fmla="*/ 1492092 w 7467600"/>
              <a:gd name="connsiteY955" fmla="*/ 800424 h 6858000"/>
              <a:gd name="connsiteX956" fmla="*/ 1455302 w 7467600"/>
              <a:gd name="connsiteY956" fmla="*/ 632913 h 6858000"/>
              <a:gd name="connsiteX957" fmla="*/ 1222336 w 7467600"/>
              <a:gd name="connsiteY957" fmla="*/ 9480 h 6858000"/>
              <a:gd name="connsiteX958" fmla="*/ 1214634 w 7467600"/>
              <a:gd name="connsiteY958" fmla="*/ 0 h 6858000"/>
              <a:gd name="connsiteX959" fmla="*/ 1289827 w 7467600"/>
              <a:gd name="connsiteY959" fmla="*/ 0 h 6858000"/>
              <a:gd name="connsiteX960" fmla="*/ 1321076 w 7467600"/>
              <a:gd name="connsiteY960" fmla="*/ 59722 h 6858000"/>
              <a:gd name="connsiteX961" fmla="*/ 1512579 w 7467600"/>
              <a:gd name="connsiteY961" fmla="*/ 626441 h 6858000"/>
              <a:gd name="connsiteX962" fmla="*/ 1506076 w 7467600"/>
              <a:gd name="connsiteY962" fmla="*/ 1089289 h 6858000"/>
              <a:gd name="connsiteX963" fmla="*/ 1486346 w 7467600"/>
              <a:gd name="connsiteY963" fmla="*/ 1079919 h 6858000"/>
              <a:gd name="connsiteX964" fmla="*/ 1070511 w 7467600"/>
              <a:gd name="connsiteY964" fmla="*/ 48609 h 6858000"/>
              <a:gd name="connsiteX965" fmla="*/ 1057230 w 7467600"/>
              <a:gd name="connsiteY965" fmla="*/ 0 h 6858000"/>
              <a:gd name="connsiteX966" fmla="*/ 43151 w 7467600"/>
              <a:gd name="connsiteY966" fmla="*/ 0 h 6858000"/>
              <a:gd name="connsiteX967" fmla="*/ 95283 w 7467600"/>
              <a:gd name="connsiteY967" fmla="*/ 0 h 6858000"/>
              <a:gd name="connsiteX968" fmla="*/ 300708 w 7467600"/>
              <a:gd name="connsiteY968" fmla="*/ 154571 h 6858000"/>
              <a:gd name="connsiteX969" fmla="*/ 530414 w 7467600"/>
              <a:gd name="connsiteY969" fmla="*/ 354673 h 6858000"/>
              <a:gd name="connsiteX970" fmla="*/ 333785 w 7467600"/>
              <a:gd name="connsiteY970" fmla="*/ 161564 h 6858000"/>
              <a:gd name="connsiteX971" fmla="*/ 147005 w 7467600"/>
              <a:gd name="connsiteY971" fmla="*/ 0 h 6858000"/>
              <a:gd name="connsiteX972" fmla="*/ 272509 w 7467600"/>
              <a:gd name="connsiteY972" fmla="*/ 0 h 6858000"/>
              <a:gd name="connsiteX973" fmla="*/ 326276 w 7467600"/>
              <a:gd name="connsiteY973" fmla="*/ 45847 h 6858000"/>
              <a:gd name="connsiteX974" fmla="*/ 823759 w 7467600"/>
              <a:gd name="connsiteY974" fmla="*/ 574145 h 6858000"/>
              <a:gd name="connsiteX975" fmla="*/ 811254 w 7467600"/>
              <a:gd name="connsiteY975" fmla="*/ 665546 h 6858000"/>
              <a:gd name="connsiteX976" fmla="*/ 154042 w 7467600"/>
              <a:gd name="connsiteY976" fmla="*/ 261522 h 6858000"/>
              <a:gd name="connsiteX977" fmla="*/ 13550 w 7467600"/>
              <a:gd name="connsiteY977" fmla="*/ 158423 h 6858000"/>
              <a:gd name="connsiteX978" fmla="*/ 0 w 7467600"/>
              <a:gd name="connsiteY978" fmla="*/ 146618 h 6858000"/>
              <a:gd name="connsiteX979" fmla="*/ 0 w 7467600"/>
              <a:gd name="connsiteY979" fmla="*/ 59161 h 6858000"/>
              <a:gd name="connsiteX980" fmla="*/ 45427 w 7467600"/>
              <a:gd name="connsiteY980" fmla="*/ 101078 h 6858000"/>
              <a:gd name="connsiteX981" fmla="*/ 630103 w 7467600"/>
              <a:gd name="connsiteY981" fmla="*/ 485885 h 6858000"/>
              <a:gd name="connsiteX982" fmla="*/ 532040 w 7467600"/>
              <a:gd name="connsiteY982" fmla="*/ 399359 h 6858000"/>
              <a:gd name="connsiteX983" fmla="*/ 517618 w 7467600"/>
              <a:gd name="connsiteY983" fmla="*/ 385726 h 6858000"/>
              <a:gd name="connsiteX984" fmla="*/ 285074 w 7467600"/>
              <a:gd name="connsiteY984" fmla="*/ 182755 h 6858000"/>
              <a:gd name="connsiteX985" fmla="*/ 43151 w 7467600"/>
              <a:gd name="connsiteY98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1903353 w 7467600"/>
              <a:gd name="connsiteY127" fmla="*/ 5044827 h 6858000"/>
              <a:gd name="connsiteX128" fmla="*/ 1936931 w 7467600"/>
              <a:gd name="connsiteY128" fmla="*/ 5093954 h 6858000"/>
              <a:gd name="connsiteX129" fmla="*/ 2195868 w 7467600"/>
              <a:gd name="connsiteY129" fmla="*/ 5396574 h 6858000"/>
              <a:gd name="connsiteX130" fmla="*/ 2088852 w 7467600"/>
              <a:gd name="connsiteY130" fmla="*/ 5166123 h 6858000"/>
              <a:gd name="connsiteX131" fmla="*/ 1958241 w 7467600"/>
              <a:gd name="connsiteY131" fmla="*/ 5067955 h 6858000"/>
              <a:gd name="connsiteX132" fmla="*/ 1903353 w 7467600"/>
              <a:gd name="connsiteY132" fmla="*/ 5044827 h 6858000"/>
              <a:gd name="connsiteX133" fmla="*/ 1979378 w 7467600"/>
              <a:gd name="connsiteY133" fmla="*/ 4769504 h 6858000"/>
              <a:gd name="connsiteX134" fmla="*/ 2882120 w 7467600"/>
              <a:gd name="connsiteY134" fmla="*/ 5064547 h 6858000"/>
              <a:gd name="connsiteX135" fmla="*/ 2793103 w 7467600"/>
              <a:gd name="connsiteY135" fmla="*/ 5039699 h 6858000"/>
              <a:gd name="connsiteX136" fmla="*/ 2770041 w 7467600"/>
              <a:gd name="connsiteY136" fmla="*/ 5033634 h 6858000"/>
              <a:gd name="connsiteX137" fmla="*/ 1979378 w 7467600"/>
              <a:gd name="connsiteY137" fmla="*/ 4769504 h 6858000"/>
              <a:gd name="connsiteX138" fmla="*/ 1927410 w 7467600"/>
              <a:gd name="connsiteY138" fmla="*/ 4716164 h 6858000"/>
              <a:gd name="connsiteX139" fmla="*/ 1959587 w 7467600"/>
              <a:gd name="connsiteY139" fmla="*/ 4728849 h 6858000"/>
              <a:gd name="connsiteX140" fmla="*/ 2777707 w 7467600"/>
              <a:gd name="connsiteY140" fmla="*/ 5003991 h 6858000"/>
              <a:gd name="connsiteX141" fmla="*/ 2800768 w 7467600"/>
              <a:gd name="connsiteY141" fmla="*/ 5010056 h 6858000"/>
              <a:gd name="connsiteX142" fmla="*/ 2879408 w 7467600"/>
              <a:gd name="connsiteY142" fmla="*/ 5031590 h 6858000"/>
              <a:gd name="connsiteX143" fmla="*/ 2862295 w 7467600"/>
              <a:gd name="connsiteY143" fmla="*/ 5022958 h 6858000"/>
              <a:gd name="connsiteX144" fmla="*/ 2813343 w 7467600"/>
              <a:gd name="connsiteY144" fmla="*/ 4998369 h 6858000"/>
              <a:gd name="connsiteX145" fmla="*/ 2646245 w 7467600"/>
              <a:gd name="connsiteY145" fmla="*/ 4930999 h 6858000"/>
              <a:gd name="connsiteX146" fmla="*/ 1999243 w 7467600"/>
              <a:gd name="connsiteY146" fmla="*/ 4730524 h 6858000"/>
              <a:gd name="connsiteX147" fmla="*/ 1979527 w 7467600"/>
              <a:gd name="connsiteY147" fmla="*/ 4726651 h 6858000"/>
              <a:gd name="connsiteX148" fmla="*/ 1927410 w 7467600"/>
              <a:gd name="connsiteY148" fmla="*/ 4716164 h 6858000"/>
              <a:gd name="connsiteX149" fmla="*/ 1997014 w 7467600"/>
              <a:gd name="connsiteY149" fmla="*/ 4698007 h 6858000"/>
              <a:gd name="connsiteX150" fmla="*/ 2005458 w 7467600"/>
              <a:gd name="connsiteY150" fmla="*/ 4699540 h 6858000"/>
              <a:gd name="connsiteX151" fmla="*/ 2657186 w 7467600"/>
              <a:gd name="connsiteY151" fmla="*/ 4901687 h 6858000"/>
              <a:gd name="connsiteX152" fmla="*/ 2826662 w 7467600"/>
              <a:gd name="connsiteY152" fmla="*/ 4970362 h 6858000"/>
              <a:gd name="connsiteX153" fmla="*/ 2876100 w 7467600"/>
              <a:gd name="connsiteY153" fmla="*/ 4995397 h 6858000"/>
              <a:gd name="connsiteX154" fmla="*/ 3042600 w 7467600"/>
              <a:gd name="connsiteY154" fmla="*/ 5059532 h 6858000"/>
              <a:gd name="connsiteX155" fmla="*/ 1997014 w 7467600"/>
              <a:gd name="connsiteY155" fmla="*/ 4698007 h 6858000"/>
              <a:gd name="connsiteX156" fmla="*/ 2305292 w 7467600"/>
              <a:gd name="connsiteY156" fmla="*/ 4219492 h 6858000"/>
              <a:gd name="connsiteX157" fmla="*/ 3360922 w 7467600"/>
              <a:gd name="connsiteY157" fmla="*/ 4529373 h 6858000"/>
              <a:gd name="connsiteX158" fmla="*/ 3492420 w 7467600"/>
              <a:gd name="connsiteY158" fmla="*/ 4510145 h 6858000"/>
              <a:gd name="connsiteX159" fmla="*/ 3364086 w 7467600"/>
              <a:gd name="connsiteY159" fmla="*/ 4480340 h 6858000"/>
              <a:gd name="connsiteX160" fmla="*/ 3225818 w 7467600"/>
              <a:gd name="connsiteY160" fmla="*/ 4411822 h 6858000"/>
              <a:gd name="connsiteX161" fmla="*/ 3129696 w 7467600"/>
              <a:gd name="connsiteY161" fmla="*/ 4360704 h 6858000"/>
              <a:gd name="connsiteX162" fmla="*/ 2814545 w 7467600"/>
              <a:gd name="connsiteY162" fmla="*/ 4282955 h 6858000"/>
              <a:gd name="connsiteX163" fmla="*/ 2305292 w 7467600"/>
              <a:gd name="connsiteY163" fmla="*/ 4219492 h 6858000"/>
              <a:gd name="connsiteX164" fmla="*/ 2626982 w 7467600"/>
              <a:gd name="connsiteY164" fmla="*/ 4206450 h 6858000"/>
              <a:gd name="connsiteX165" fmla="*/ 2490617 w 7467600"/>
              <a:gd name="connsiteY165" fmla="*/ 4206951 h 6858000"/>
              <a:gd name="connsiteX166" fmla="*/ 2819869 w 7467600"/>
              <a:gd name="connsiteY166" fmla="*/ 4252936 h 6858000"/>
              <a:gd name="connsiteX167" fmla="*/ 3143018 w 7467600"/>
              <a:gd name="connsiteY167" fmla="*/ 4332698 h 6858000"/>
              <a:gd name="connsiteX168" fmla="*/ 3241520 w 7467600"/>
              <a:gd name="connsiteY168" fmla="*/ 4385112 h 6858000"/>
              <a:gd name="connsiteX169" fmla="*/ 3374575 w 7467600"/>
              <a:gd name="connsiteY169" fmla="*/ 4451517 h 6858000"/>
              <a:gd name="connsiteX170" fmla="*/ 3505221 w 7467600"/>
              <a:gd name="connsiteY170" fmla="*/ 4480757 h 6858000"/>
              <a:gd name="connsiteX171" fmla="*/ 2626982 w 7467600"/>
              <a:gd name="connsiteY171" fmla="*/ 4206450 h 6858000"/>
              <a:gd name="connsiteX172" fmla="*/ 1310106 w 7467600"/>
              <a:gd name="connsiteY172" fmla="*/ 3943217 h 6858000"/>
              <a:gd name="connsiteX173" fmla="*/ 854994 w 7467600"/>
              <a:gd name="connsiteY173" fmla="*/ 4399136 h 6858000"/>
              <a:gd name="connsiteX174" fmla="*/ 742462 w 7467600"/>
              <a:gd name="connsiteY174" fmla="*/ 4594648 h 6858000"/>
              <a:gd name="connsiteX175" fmla="*/ 820602 w 7467600"/>
              <a:gd name="connsiteY175" fmla="*/ 4485915 h 6858000"/>
              <a:gd name="connsiteX176" fmla="*/ 878295 w 7467600"/>
              <a:gd name="connsiteY176" fmla="*/ 4403594 h 6858000"/>
              <a:gd name="connsiteX177" fmla="*/ 1240607 w 7467600"/>
              <a:gd name="connsiteY177" fmla="*/ 4010401 h 6858000"/>
              <a:gd name="connsiteX178" fmla="*/ 1310106 w 7467600"/>
              <a:gd name="connsiteY178" fmla="*/ 3943217 h 6858000"/>
              <a:gd name="connsiteX179" fmla="*/ 1423113 w 7467600"/>
              <a:gd name="connsiteY179" fmla="*/ 3874565 h 6858000"/>
              <a:gd name="connsiteX180" fmla="*/ 1260565 w 7467600"/>
              <a:gd name="connsiteY180" fmla="*/ 4031982 h 6858000"/>
              <a:gd name="connsiteX181" fmla="*/ 901900 w 7467600"/>
              <a:gd name="connsiteY181" fmla="*/ 4421236 h 6858000"/>
              <a:gd name="connsiteX182" fmla="*/ 845044 w 7467600"/>
              <a:gd name="connsiteY182" fmla="*/ 4502436 h 6858000"/>
              <a:gd name="connsiteX183" fmla="*/ 685926 w 7467600"/>
              <a:gd name="connsiteY183" fmla="*/ 4703069 h 6858000"/>
              <a:gd name="connsiteX184" fmla="*/ 684248 w 7467600"/>
              <a:gd name="connsiteY184" fmla="*/ 4706721 h 6858000"/>
              <a:gd name="connsiteX185" fmla="*/ 1423113 w 7467600"/>
              <a:gd name="connsiteY185" fmla="*/ 3874565 h 6858000"/>
              <a:gd name="connsiteX186" fmla="*/ 3316479 w 7467600"/>
              <a:gd name="connsiteY186" fmla="*/ 3872136 h 6858000"/>
              <a:gd name="connsiteX187" fmla="*/ 3546806 w 7467600"/>
              <a:gd name="connsiteY187" fmla="*/ 4356139 h 6858000"/>
              <a:gd name="connsiteX188" fmla="*/ 3364433 w 7467600"/>
              <a:gd name="connsiteY188" fmla="*/ 3953121 h 6858000"/>
              <a:gd name="connsiteX189" fmla="*/ 3316479 w 7467600"/>
              <a:gd name="connsiteY189" fmla="*/ 3872136 h 6858000"/>
              <a:gd name="connsiteX190" fmla="*/ 3291335 w 7467600"/>
              <a:gd name="connsiteY190" fmla="*/ 3767420 h 6858000"/>
              <a:gd name="connsiteX191" fmla="*/ 3390805 w 7467600"/>
              <a:gd name="connsiteY191" fmla="*/ 3937163 h 6858000"/>
              <a:gd name="connsiteX192" fmla="*/ 3579062 w 7467600"/>
              <a:gd name="connsiteY192" fmla="*/ 4359040 h 6858000"/>
              <a:gd name="connsiteX193" fmla="*/ 3467355 w 7467600"/>
              <a:gd name="connsiteY193" fmla="*/ 3988130 h 6858000"/>
              <a:gd name="connsiteX194" fmla="*/ 3310753 w 7467600"/>
              <a:gd name="connsiteY194" fmla="*/ 3787140 h 6858000"/>
              <a:gd name="connsiteX195" fmla="*/ 3291335 w 7467600"/>
              <a:gd name="connsiteY195" fmla="*/ 3767420 h 6858000"/>
              <a:gd name="connsiteX196" fmla="*/ 1635889 w 7467600"/>
              <a:gd name="connsiteY196" fmla="*/ 3709494 h 6858000"/>
              <a:gd name="connsiteX197" fmla="*/ 1634800 w 7467600"/>
              <a:gd name="connsiteY197" fmla="*/ 3731111 h 6858000"/>
              <a:gd name="connsiteX198" fmla="*/ 1635889 w 7467600"/>
              <a:gd name="connsiteY198" fmla="*/ 3709494 h 6858000"/>
              <a:gd name="connsiteX199" fmla="*/ 1510397 w 7467600"/>
              <a:gd name="connsiteY199" fmla="*/ 3684705 h 6858000"/>
              <a:gd name="connsiteX200" fmla="*/ 1146550 w 7467600"/>
              <a:gd name="connsiteY200" fmla="*/ 3802012 h 6858000"/>
              <a:gd name="connsiteX201" fmla="*/ 698834 w 7467600"/>
              <a:gd name="connsiteY201" fmla="*/ 3952272 h 6858000"/>
              <a:gd name="connsiteX202" fmla="*/ 34256 w 7467600"/>
              <a:gd name="connsiteY202" fmla="*/ 4347603 h 6858000"/>
              <a:gd name="connsiteX203" fmla="*/ 527241 w 7467600"/>
              <a:gd name="connsiteY203" fmla="*/ 4065078 h 6858000"/>
              <a:gd name="connsiteX204" fmla="*/ 1510397 w 7467600"/>
              <a:gd name="connsiteY204" fmla="*/ 3684705 h 6858000"/>
              <a:gd name="connsiteX205" fmla="*/ 1313114 w 7467600"/>
              <a:gd name="connsiteY205" fmla="*/ 3655216 h 6858000"/>
              <a:gd name="connsiteX206" fmla="*/ 1109304 w 7467600"/>
              <a:gd name="connsiteY206" fmla="*/ 3669030 h 6858000"/>
              <a:gd name="connsiteX207" fmla="*/ 8129 w 7467600"/>
              <a:gd name="connsiteY207" fmla="*/ 4330519 h 6858000"/>
              <a:gd name="connsiteX208" fmla="*/ 687572 w 7467600"/>
              <a:gd name="connsiteY208" fmla="*/ 3925629 h 6858000"/>
              <a:gd name="connsiteX209" fmla="*/ 1138365 w 7467600"/>
              <a:gd name="connsiteY209" fmla="*/ 3774515 h 6858000"/>
              <a:gd name="connsiteX210" fmla="*/ 1505579 w 7467600"/>
              <a:gd name="connsiteY210" fmla="*/ 3655526 h 6858000"/>
              <a:gd name="connsiteX211" fmla="*/ 1313114 w 7467600"/>
              <a:gd name="connsiteY211" fmla="*/ 3655216 h 6858000"/>
              <a:gd name="connsiteX212" fmla="*/ 3655073 w 7467600"/>
              <a:gd name="connsiteY212" fmla="*/ 3650884 h 6858000"/>
              <a:gd name="connsiteX213" fmla="*/ 3989938 w 7467600"/>
              <a:gd name="connsiteY213" fmla="*/ 3991685 h 6858000"/>
              <a:gd name="connsiteX214" fmla="*/ 4393907 w 7467600"/>
              <a:gd name="connsiteY214" fmla="*/ 4261258 h 6858000"/>
              <a:gd name="connsiteX215" fmla="*/ 4648051 w 7467600"/>
              <a:gd name="connsiteY215" fmla="*/ 4374051 h 6858000"/>
              <a:gd name="connsiteX216" fmla="*/ 4383389 w 7467600"/>
              <a:gd name="connsiteY216" fmla="*/ 4184369 h 6858000"/>
              <a:gd name="connsiteX217" fmla="*/ 4165508 w 7467600"/>
              <a:gd name="connsiteY217" fmla="*/ 4035196 h 6858000"/>
              <a:gd name="connsiteX218" fmla="*/ 4068162 w 7467600"/>
              <a:gd name="connsiteY218" fmla="*/ 3953394 h 6858000"/>
              <a:gd name="connsiteX219" fmla="*/ 3981416 w 7467600"/>
              <a:gd name="connsiteY219" fmla="*/ 3880482 h 6858000"/>
              <a:gd name="connsiteX220" fmla="*/ 3800147 w 7467600"/>
              <a:gd name="connsiteY220" fmla="*/ 3749872 h 6858000"/>
              <a:gd name="connsiteX221" fmla="*/ 3655073 w 7467600"/>
              <a:gd name="connsiteY221" fmla="*/ 3650884 h 6858000"/>
              <a:gd name="connsiteX222" fmla="*/ 3670252 w 7467600"/>
              <a:gd name="connsiteY222" fmla="*/ 3622798 h 6858000"/>
              <a:gd name="connsiteX223" fmla="*/ 3817258 w 7467600"/>
              <a:gd name="connsiteY223" fmla="*/ 3723577 h 6858000"/>
              <a:gd name="connsiteX224" fmla="*/ 4000461 w 7467600"/>
              <a:gd name="connsiteY224" fmla="*/ 3855966 h 6858000"/>
              <a:gd name="connsiteX225" fmla="*/ 4088180 w 7467600"/>
              <a:gd name="connsiteY225" fmla="*/ 3929774 h 6858000"/>
              <a:gd name="connsiteX226" fmla="*/ 4184555 w 7467600"/>
              <a:gd name="connsiteY226" fmla="*/ 4010683 h 6858000"/>
              <a:gd name="connsiteX227" fmla="*/ 4399563 w 7467600"/>
              <a:gd name="connsiteY227" fmla="*/ 4158106 h 6858000"/>
              <a:gd name="connsiteX228" fmla="*/ 4684469 w 7467600"/>
              <a:gd name="connsiteY228" fmla="*/ 4364680 h 6858000"/>
              <a:gd name="connsiteX229" fmla="*/ 4690271 w 7467600"/>
              <a:gd name="connsiteY229" fmla="*/ 4370034 h 6858000"/>
              <a:gd name="connsiteX230" fmla="*/ 4136093 w 7467600"/>
              <a:gd name="connsiteY230" fmla="*/ 3858466 h 6858000"/>
              <a:gd name="connsiteX231" fmla="*/ 3670252 w 7467600"/>
              <a:gd name="connsiteY231" fmla="*/ 3622798 h 6858000"/>
              <a:gd name="connsiteX232" fmla="*/ 4440129 w 7467600"/>
              <a:gd name="connsiteY232" fmla="*/ 3448571 h 6858000"/>
              <a:gd name="connsiteX233" fmla="*/ 4856525 w 7467600"/>
              <a:gd name="connsiteY233" fmla="*/ 3915351 h 6858000"/>
              <a:gd name="connsiteX234" fmla="*/ 5059055 w 7467600"/>
              <a:gd name="connsiteY234" fmla="*/ 4108918 h 6858000"/>
              <a:gd name="connsiteX235" fmla="*/ 5290070 w 7467600"/>
              <a:gd name="connsiteY235" fmla="*/ 4263619 h 6858000"/>
              <a:gd name="connsiteX236" fmla="*/ 4834991 w 7467600"/>
              <a:gd name="connsiteY236" fmla="*/ 3830985 h 6858000"/>
              <a:gd name="connsiteX237" fmla="*/ 4440129 w 7467600"/>
              <a:gd name="connsiteY237" fmla="*/ 3448571 h 6858000"/>
              <a:gd name="connsiteX238" fmla="*/ 4441737 w 7467600"/>
              <a:gd name="connsiteY238" fmla="*/ 3399734 h 6858000"/>
              <a:gd name="connsiteX239" fmla="*/ 4431236 w 7467600"/>
              <a:gd name="connsiteY239" fmla="*/ 3400954 h 6858000"/>
              <a:gd name="connsiteX240" fmla="*/ 4557150 w 7467600"/>
              <a:gd name="connsiteY240" fmla="*/ 3510023 h 6858000"/>
              <a:gd name="connsiteX241" fmla="*/ 4856936 w 7467600"/>
              <a:gd name="connsiteY241" fmla="*/ 3809146 h 6858000"/>
              <a:gd name="connsiteX242" fmla="*/ 5111996 w 7467600"/>
              <a:gd name="connsiteY242" fmla="*/ 4065759 h 6858000"/>
              <a:gd name="connsiteX243" fmla="*/ 5388878 w 7467600"/>
              <a:gd name="connsiteY243" fmla="*/ 4300185 h 6858000"/>
              <a:gd name="connsiteX244" fmla="*/ 5425556 w 7467600"/>
              <a:gd name="connsiteY244" fmla="*/ 4308967 h 6858000"/>
              <a:gd name="connsiteX245" fmla="*/ 4943646 w 7467600"/>
              <a:gd name="connsiteY245" fmla="*/ 3822916 h 6858000"/>
              <a:gd name="connsiteX246" fmla="*/ 4594837 w 7467600"/>
              <a:gd name="connsiteY246" fmla="*/ 3532274 h 6858000"/>
              <a:gd name="connsiteX247" fmla="*/ 4441737 w 7467600"/>
              <a:gd name="connsiteY247" fmla="*/ 3399734 h 6858000"/>
              <a:gd name="connsiteX248" fmla="*/ 5425834 w 7467600"/>
              <a:gd name="connsiteY248" fmla="*/ 3162785 h 6858000"/>
              <a:gd name="connsiteX249" fmla="*/ 5401644 w 7467600"/>
              <a:gd name="connsiteY249" fmla="*/ 3617847 h 6858000"/>
              <a:gd name="connsiteX250" fmla="*/ 5467256 w 7467600"/>
              <a:gd name="connsiteY250" fmla="*/ 4175494 h 6858000"/>
              <a:gd name="connsiteX251" fmla="*/ 5448069 w 7467600"/>
              <a:gd name="connsiteY251" fmla="*/ 3567554 h 6858000"/>
              <a:gd name="connsiteX252" fmla="*/ 5425834 w 7467600"/>
              <a:gd name="connsiteY252" fmla="*/ 3162785 h 6858000"/>
              <a:gd name="connsiteX253" fmla="*/ 1318687 w 7467600"/>
              <a:gd name="connsiteY253" fmla="*/ 3113840 h 6858000"/>
              <a:gd name="connsiteX254" fmla="*/ 1066793 w 7467600"/>
              <a:gd name="connsiteY254" fmla="*/ 3212171 h 6858000"/>
              <a:gd name="connsiteX255" fmla="*/ 993319 w 7467600"/>
              <a:gd name="connsiteY255" fmla="*/ 3247648 h 6858000"/>
              <a:gd name="connsiteX256" fmla="*/ 853081 w 7467600"/>
              <a:gd name="connsiteY256" fmla="*/ 3312410 h 6858000"/>
              <a:gd name="connsiteX257" fmla="*/ 805957 w 7467600"/>
              <a:gd name="connsiteY257" fmla="*/ 3330443 h 6858000"/>
              <a:gd name="connsiteX258" fmla="*/ 1318687 w 7467600"/>
              <a:gd name="connsiteY258" fmla="*/ 3113840 h 6858000"/>
              <a:gd name="connsiteX259" fmla="*/ 5453702 w 7467600"/>
              <a:gd name="connsiteY259" fmla="*/ 3090882 h 6858000"/>
              <a:gd name="connsiteX260" fmla="*/ 5480135 w 7467600"/>
              <a:gd name="connsiteY260" fmla="*/ 3565802 h 6858000"/>
              <a:gd name="connsiteX261" fmla="*/ 5499023 w 7467600"/>
              <a:gd name="connsiteY261" fmla="*/ 4166310 h 6858000"/>
              <a:gd name="connsiteX262" fmla="*/ 5547022 w 7467600"/>
              <a:gd name="connsiteY262" fmla="*/ 3607838 h 6858000"/>
              <a:gd name="connsiteX263" fmla="*/ 5515964 w 7467600"/>
              <a:gd name="connsiteY263" fmla="*/ 3378541 h 6858000"/>
              <a:gd name="connsiteX264" fmla="*/ 5453702 w 7467600"/>
              <a:gd name="connsiteY264" fmla="*/ 3090882 h 6858000"/>
              <a:gd name="connsiteX265" fmla="*/ 1238695 w 7467600"/>
              <a:gd name="connsiteY265" fmla="*/ 3076820 h 6858000"/>
              <a:gd name="connsiteX266" fmla="*/ 716371 w 7467600"/>
              <a:gd name="connsiteY266" fmla="*/ 3293249 h 6858000"/>
              <a:gd name="connsiteX267" fmla="*/ 579522 w 7467600"/>
              <a:gd name="connsiteY267" fmla="*/ 3371759 h 6858000"/>
              <a:gd name="connsiteX268" fmla="*/ 600288 w 7467600"/>
              <a:gd name="connsiteY268" fmla="*/ 3365555 h 6858000"/>
              <a:gd name="connsiteX269" fmla="*/ 840692 w 7467600"/>
              <a:gd name="connsiteY269" fmla="*/ 3284921 h 6858000"/>
              <a:gd name="connsiteX270" fmla="*/ 979248 w 7467600"/>
              <a:gd name="connsiteY270" fmla="*/ 3221003 h 6858000"/>
              <a:gd name="connsiteX271" fmla="*/ 1053282 w 7467600"/>
              <a:gd name="connsiteY271" fmla="*/ 3185247 h 6858000"/>
              <a:gd name="connsiteX272" fmla="*/ 1320603 w 7467600"/>
              <a:gd name="connsiteY272" fmla="*/ 3081281 h 6858000"/>
              <a:gd name="connsiteX273" fmla="*/ 1238695 w 7467600"/>
              <a:gd name="connsiteY273" fmla="*/ 3076820 h 6858000"/>
              <a:gd name="connsiteX274" fmla="*/ 5425627 w 7467600"/>
              <a:gd name="connsiteY274" fmla="*/ 2954192 h 6858000"/>
              <a:gd name="connsiteX275" fmla="*/ 5470770 w 7467600"/>
              <a:gd name="connsiteY275" fmla="*/ 3005435 h 6858000"/>
              <a:gd name="connsiteX276" fmla="*/ 5519779 w 7467600"/>
              <a:gd name="connsiteY276" fmla="*/ 4359223 h 6858000"/>
              <a:gd name="connsiteX277" fmla="*/ 5520293 w 7467600"/>
              <a:gd name="connsiteY277" fmla="*/ 4360602 h 6858000"/>
              <a:gd name="connsiteX278" fmla="*/ 5767221 w 7467600"/>
              <a:gd name="connsiteY278" fmla="*/ 4665564 h 6858000"/>
              <a:gd name="connsiteX279" fmla="*/ 6937169 w 7467600"/>
              <a:gd name="connsiteY279" fmla="*/ 4815941 h 6858000"/>
              <a:gd name="connsiteX280" fmla="*/ 6953922 w 7467600"/>
              <a:gd name="connsiteY280" fmla="*/ 4890068 h 6858000"/>
              <a:gd name="connsiteX281" fmla="*/ 6071359 w 7467600"/>
              <a:gd name="connsiteY281" fmla="*/ 4770770 h 6858000"/>
              <a:gd name="connsiteX282" fmla="*/ 6038839 w 7467600"/>
              <a:gd name="connsiteY282" fmla="*/ 4764474 h 6858000"/>
              <a:gd name="connsiteX283" fmla="*/ 6038706 w 7467600"/>
              <a:gd name="connsiteY283" fmla="*/ 4763847 h 6858000"/>
              <a:gd name="connsiteX284" fmla="*/ 6037784 w 7467600"/>
              <a:gd name="connsiteY284" fmla="*/ 4764270 h 6858000"/>
              <a:gd name="connsiteX285" fmla="*/ 6038839 w 7467600"/>
              <a:gd name="connsiteY285" fmla="*/ 4764474 h 6858000"/>
              <a:gd name="connsiteX286" fmla="*/ 6040338 w 7467600"/>
              <a:gd name="connsiteY286" fmla="*/ 4771418 h 6858000"/>
              <a:gd name="connsiteX287" fmla="*/ 6024488 w 7467600"/>
              <a:gd name="connsiteY287" fmla="*/ 4809903 h 6858000"/>
              <a:gd name="connsiteX288" fmla="*/ 5599771 w 7467600"/>
              <a:gd name="connsiteY288" fmla="*/ 5509652 h 6858000"/>
              <a:gd name="connsiteX289" fmla="*/ 5548843 w 7467600"/>
              <a:gd name="connsiteY289" fmla="*/ 5563845 h 6858000"/>
              <a:gd name="connsiteX290" fmla="*/ 5940952 w 7467600"/>
              <a:gd name="connsiteY290" fmla="*/ 6250028 h 6858000"/>
              <a:gd name="connsiteX291" fmla="*/ 6043441 w 7467600"/>
              <a:gd name="connsiteY291" fmla="*/ 6665847 h 6858000"/>
              <a:gd name="connsiteX292" fmla="*/ 6093432 w 7467600"/>
              <a:gd name="connsiteY292" fmla="*/ 6858000 h 6858000"/>
              <a:gd name="connsiteX293" fmla="*/ 6034344 w 7467600"/>
              <a:gd name="connsiteY293" fmla="*/ 6858000 h 6858000"/>
              <a:gd name="connsiteX294" fmla="*/ 6026679 w 7467600"/>
              <a:gd name="connsiteY294" fmla="*/ 6836959 h 6858000"/>
              <a:gd name="connsiteX295" fmla="*/ 5800441 w 7467600"/>
              <a:gd name="connsiteY295" fmla="*/ 6335286 h 6858000"/>
              <a:gd name="connsiteX296" fmla="*/ 5526562 w 7467600"/>
              <a:gd name="connsiteY296" fmla="*/ 5705388 h 6858000"/>
              <a:gd name="connsiteX297" fmla="*/ 5519640 w 7467600"/>
              <a:gd name="connsiteY297" fmla="*/ 5683774 h 6858000"/>
              <a:gd name="connsiteX298" fmla="*/ 5844559 w 7467600"/>
              <a:gd name="connsiteY298" fmla="*/ 6553349 h 6858000"/>
              <a:gd name="connsiteX299" fmla="*/ 5975994 w 7467600"/>
              <a:gd name="connsiteY299" fmla="*/ 6858000 h 6858000"/>
              <a:gd name="connsiteX300" fmla="*/ 5898547 w 7467600"/>
              <a:gd name="connsiteY300" fmla="*/ 6858000 h 6858000"/>
              <a:gd name="connsiteX301" fmla="*/ 5682041 w 7467600"/>
              <a:gd name="connsiteY301" fmla="*/ 6355860 h 6858000"/>
              <a:gd name="connsiteX302" fmla="*/ 5461758 w 7467600"/>
              <a:gd name="connsiteY302" fmla="*/ 5820220 h 6858000"/>
              <a:gd name="connsiteX303" fmla="*/ 5237282 w 7467600"/>
              <a:gd name="connsiteY303" fmla="*/ 6579086 h 6858000"/>
              <a:gd name="connsiteX304" fmla="*/ 5115009 w 7467600"/>
              <a:gd name="connsiteY304" fmla="*/ 6858000 h 6858000"/>
              <a:gd name="connsiteX305" fmla="*/ 5028074 w 7467600"/>
              <a:gd name="connsiteY305" fmla="*/ 6858000 h 6858000"/>
              <a:gd name="connsiteX306" fmla="*/ 5079508 w 7467600"/>
              <a:gd name="connsiteY306" fmla="*/ 6749074 h 6858000"/>
              <a:gd name="connsiteX307" fmla="*/ 5371846 w 7467600"/>
              <a:gd name="connsiteY307" fmla="*/ 5924413 h 6858000"/>
              <a:gd name="connsiteX308" fmla="*/ 5270512 w 7467600"/>
              <a:gd name="connsiteY308" fmla="*/ 6138975 h 6858000"/>
              <a:gd name="connsiteX309" fmla="*/ 5062409 w 7467600"/>
              <a:gd name="connsiteY309" fmla="*/ 6653544 h 6858000"/>
              <a:gd name="connsiteX310" fmla="*/ 5036628 w 7467600"/>
              <a:gd name="connsiteY310" fmla="*/ 6754247 h 6858000"/>
              <a:gd name="connsiteX311" fmla="*/ 5009112 w 7467600"/>
              <a:gd name="connsiteY311" fmla="*/ 6858000 h 6858000"/>
              <a:gd name="connsiteX312" fmla="*/ 4976679 w 7467600"/>
              <a:gd name="connsiteY312" fmla="*/ 6858000 h 6858000"/>
              <a:gd name="connsiteX313" fmla="*/ 5006537 w 7467600"/>
              <a:gd name="connsiteY313" fmla="*/ 6747068 h 6858000"/>
              <a:gd name="connsiteX314" fmla="*/ 5032723 w 7467600"/>
              <a:gd name="connsiteY314" fmla="*/ 6644957 h 6858000"/>
              <a:gd name="connsiteX315" fmla="*/ 5242949 w 7467600"/>
              <a:gd name="connsiteY315" fmla="*/ 6125175 h 6858000"/>
              <a:gd name="connsiteX316" fmla="*/ 5286321 w 7467600"/>
              <a:gd name="connsiteY316" fmla="*/ 6033555 h 6858000"/>
              <a:gd name="connsiteX317" fmla="*/ 5008210 w 7467600"/>
              <a:gd name="connsiteY317" fmla="*/ 6649194 h 6858000"/>
              <a:gd name="connsiteX318" fmla="*/ 4986321 w 7467600"/>
              <a:gd name="connsiteY318" fmla="*/ 6765687 h 6858000"/>
              <a:gd name="connsiteX319" fmla="*/ 4973474 w 7467600"/>
              <a:gd name="connsiteY319" fmla="*/ 6858000 h 6858000"/>
              <a:gd name="connsiteX320" fmla="*/ 4907178 w 7467600"/>
              <a:gd name="connsiteY320" fmla="*/ 6858000 h 6858000"/>
              <a:gd name="connsiteX321" fmla="*/ 4910810 w 7467600"/>
              <a:gd name="connsiteY321" fmla="*/ 6829660 h 6858000"/>
              <a:gd name="connsiteX322" fmla="*/ 4987461 w 7467600"/>
              <a:gd name="connsiteY322" fmla="*/ 6432994 h 6858000"/>
              <a:gd name="connsiteX323" fmla="*/ 5179262 w 7467600"/>
              <a:gd name="connsiteY323" fmla="*/ 6035044 h 6858000"/>
              <a:gd name="connsiteX324" fmla="*/ 4689678 w 7467600"/>
              <a:gd name="connsiteY324" fmla="*/ 6440241 h 6858000"/>
              <a:gd name="connsiteX325" fmla="*/ 4477543 w 7467600"/>
              <a:gd name="connsiteY325" fmla="*/ 6674836 h 6858000"/>
              <a:gd name="connsiteX326" fmla="*/ 4329957 w 7467600"/>
              <a:gd name="connsiteY326" fmla="*/ 6858000 h 6858000"/>
              <a:gd name="connsiteX327" fmla="*/ 4218595 w 7467600"/>
              <a:gd name="connsiteY327" fmla="*/ 6858000 h 6858000"/>
              <a:gd name="connsiteX328" fmla="*/ 4368888 w 7467600"/>
              <a:gd name="connsiteY328" fmla="*/ 6668412 h 6858000"/>
              <a:gd name="connsiteX329" fmla="*/ 4563091 w 7467600"/>
              <a:gd name="connsiteY329" fmla="*/ 6442508 h 6858000"/>
              <a:gd name="connsiteX330" fmla="*/ 5387324 w 7467600"/>
              <a:gd name="connsiteY330" fmla="*/ 5705830 h 6858000"/>
              <a:gd name="connsiteX331" fmla="*/ 5073620 w 7467600"/>
              <a:gd name="connsiteY331" fmla="*/ 5955437 h 6858000"/>
              <a:gd name="connsiteX332" fmla="*/ 4689789 w 7467600"/>
              <a:gd name="connsiteY332" fmla="*/ 6268382 h 6858000"/>
              <a:gd name="connsiteX333" fmla="*/ 4418722 w 7467600"/>
              <a:gd name="connsiteY333" fmla="*/ 6570886 h 6858000"/>
              <a:gd name="connsiteX334" fmla="*/ 4214944 w 7467600"/>
              <a:gd name="connsiteY334" fmla="*/ 6858000 h 6858000"/>
              <a:gd name="connsiteX335" fmla="*/ 4177898 w 7467600"/>
              <a:gd name="connsiteY335" fmla="*/ 6858000 h 6858000"/>
              <a:gd name="connsiteX336" fmla="*/ 4391597 w 7467600"/>
              <a:gd name="connsiteY336" fmla="*/ 6556370 h 6858000"/>
              <a:gd name="connsiteX337" fmla="*/ 4668889 w 7467600"/>
              <a:gd name="connsiteY337" fmla="*/ 6246399 h 6858000"/>
              <a:gd name="connsiteX338" fmla="*/ 5055427 w 7467600"/>
              <a:gd name="connsiteY338" fmla="*/ 5931476 h 6858000"/>
              <a:gd name="connsiteX339" fmla="*/ 5371814 w 7467600"/>
              <a:gd name="connsiteY339" fmla="*/ 5678975 h 6858000"/>
              <a:gd name="connsiteX340" fmla="*/ 4987918 w 7467600"/>
              <a:gd name="connsiteY340" fmla="*/ 5838701 h 6858000"/>
              <a:gd name="connsiteX341" fmla="*/ 4317146 w 7467600"/>
              <a:gd name="connsiteY341" fmla="*/ 6587716 h 6858000"/>
              <a:gd name="connsiteX342" fmla="*/ 4171627 w 7467600"/>
              <a:gd name="connsiteY342" fmla="*/ 6858000 h 6858000"/>
              <a:gd name="connsiteX343" fmla="*/ 4081585 w 7467600"/>
              <a:gd name="connsiteY343" fmla="*/ 6858000 h 6858000"/>
              <a:gd name="connsiteX344" fmla="*/ 4238603 w 7467600"/>
              <a:gd name="connsiteY344" fmla="*/ 6559341 h 6858000"/>
              <a:gd name="connsiteX345" fmla="*/ 4778333 w 7467600"/>
              <a:gd name="connsiteY345" fmla="*/ 5873626 h 6858000"/>
              <a:gd name="connsiteX346" fmla="*/ 5414185 w 7467600"/>
              <a:gd name="connsiteY346" fmla="*/ 5573882 h 6858000"/>
              <a:gd name="connsiteX347" fmla="*/ 5959648 w 7467600"/>
              <a:gd name="connsiteY347" fmla="*/ 4760797 h 6858000"/>
              <a:gd name="connsiteX348" fmla="*/ 5355019 w 7467600"/>
              <a:gd name="connsiteY348" fmla="*/ 4734672 h 6858000"/>
              <a:gd name="connsiteX349" fmla="*/ 5083565 w 7467600"/>
              <a:gd name="connsiteY349" fmla="*/ 5179121 h 6858000"/>
              <a:gd name="connsiteX350" fmla="*/ 4713577 w 7467600"/>
              <a:gd name="connsiteY350" fmla="*/ 5616803 h 6858000"/>
              <a:gd name="connsiteX351" fmla="*/ 3989559 w 7467600"/>
              <a:gd name="connsiteY351" fmla="*/ 6145945 h 6858000"/>
              <a:gd name="connsiteX352" fmla="*/ 3939824 w 7467600"/>
              <a:gd name="connsiteY352" fmla="*/ 6066900 h 6858000"/>
              <a:gd name="connsiteX353" fmla="*/ 4584537 w 7467600"/>
              <a:gd name="connsiteY353" fmla="*/ 5324826 h 6858000"/>
              <a:gd name="connsiteX354" fmla="*/ 5037105 w 7467600"/>
              <a:gd name="connsiteY354" fmla="*/ 5088765 h 6858000"/>
              <a:gd name="connsiteX355" fmla="*/ 5039930 w 7467600"/>
              <a:gd name="connsiteY355" fmla="*/ 5089585 h 6858000"/>
              <a:gd name="connsiteX356" fmla="*/ 5263764 w 7467600"/>
              <a:gd name="connsiteY356" fmla="*/ 4735525 h 6858000"/>
              <a:gd name="connsiteX357" fmla="*/ 4086300 w 7467600"/>
              <a:gd name="connsiteY357" fmla="*/ 4884599 h 6858000"/>
              <a:gd name="connsiteX358" fmla="*/ 4085485 w 7467600"/>
              <a:gd name="connsiteY358" fmla="*/ 4899070 h 6858000"/>
              <a:gd name="connsiteX359" fmla="*/ 3871915 w 7467600"/>
              <a:gd name="connsiteY359" fmla="*/ 5253645 h 6858000"/>
              <a:gd name="connsiteX360" fmla="*/ 3799374 w 7467600"/>
              <a:gd name="connsiteY360" fmla="*/ 5466127 h 6858000"/>
              <a:gd name="connsiteX361" fmla="*/ 3498850 w 7467600"/>
              <a:gd name="connsiteY361" fmla="*/ 6661888 h 6858000"/>
              <a:gd name="connsiteX362" fmla="*/ 3399216 w 7467600"/>
              <a:gd name="connsiteY362" fmla="*/ 6858000 h 6858000"/>
              <a:gd name="connsiteX363" fmla="*/ 3303688 w 7467600"/>
              <a:gd name="connsiteY363" fmla="*/ 6858000 h 6858000"/>
              <a:gd name="connsiteX364" fmla="*/ 3391774 w 7467600"/>
              <a:gd name="connsiteY364" fmla="*/ 6697181 h 6858000"/>
              <a:gd name="connsiteX365" fmla="*/ 3735540 w 7467600"/>
              <a:gd name="connsiteY365" fmla="*/ 5546923 h 6858000"/>
              <a:gd name="connsiteX366" fmla="*/ 3729438 w 7467600"/>
              <a:gd name="connsiteY366" fmla="*/ 5569058 h 6858000"/>
              <a:gd name="connsiteX367" fmla="*/ 3707782 w 7467600"/>
              <a:gd name="connsiteY367" fmla="*/ 5644908 h 6858000"/>
              <a:gd name="connsiteX368" fmla="*/ 3583827 w 7467600"/>
              <a:gd name="connsiteY368" fmla="*/ 6039215 h 6858000"/>
              <a:gd name="connsiteX369" fmla="*/ 3547861 w 7467600"/>
              <a:gd name="connsiteY369" fmla="*/ 6129609 h 6858000"/>
              <a:gd name="connsiteX370" fmla="*/ 3490905 w 7467600"/>
              <a:gd name="connsiteY370" fmla="*/ 6277660 h 6858000"/>
              <a:gd name="connsiteX371" fmla="*/ 3455859 w 7467600"/>
              <a:gd name="connsiteY371" fmla="*/ 6391301 h 6858000"/>
              <a:gd name="connsiteX372" fmla="*/ 3429112 w 7467600"/>
              <a:gd name="connsiteY372" fmla="*/ 6479469 h 6858000"/>
              <a:gd name="connsiteX373" fmla="*/ 3304862 w 7467600"/>
              <a:gd name="connsiteY373" fmla="*/ 6796476 h 6858000"/>
              <a:gd name="connsiteX374" fmla="*/ 3276071 w 7467600"/>
              <a:gd name="connsiteY374" fmla="*/ 6858000 h 6858000"/>
              <a:gd name="connsiteX375" fmla="*/ 3240805 w 7467600"/>
              <a:gd name="connsiteY375" fmla="*/ 6858000 h 6858000"/>
              <a:gd name="connsiteX376" fmla="*/ 3275917 w 7467600"/>
              <a:gd name="connsiteY376" fmla="*/ 6783192 h 6858000"/>
              <a:gd name="connsiteX377" fmla="*/ 3399358 w 7467600"/>
              <a:gd name="connsiteY377" fmla="*/ 6469011 h 6858000"/>
              <a:gd name="connsiteX378" fmla="*/ 3425650 w 7467600"/>
              <a:gd name="connsiteY378" fmla="*/ 6381333 h 6858000"/>
              <a:gd name="connsiteX379" fmla="*/ 3460661 w 7467600"/>
              <a:gd name="connsiteY379" fmla="*/ 6266763 h 6858000"/>
              <a:gd name="connsiteX380" fmla="*/ 3518021 w 7467600"/>
              <a:gd name="connsiteY380" fmla="*/ 6117298 h 6858000"/>
              <a:gd name="connsiteX381" fmla="*/ 3554035 w 7467600"/>
              <a:gd name="connsiteY381" fmla="*/ 6027832 h 6858000"/>
              <a:gd name="connsiteX382" fmla="*/ 3677174 w 7467600"/>
              <a:gd name="connsiteY382" fmla="*/ 5636351 h 6858000"/>
              <a:gd name="connsiteX383" fmla="*/ 3698819 w 7467600"/>
              <a:gd name="connsiteY383" fmla="*/ 5560503 h 6858000"/>
              <a:gd name="connsiteX384" fmla="*/ 3702094 w 7467600"/>
              <a:gd name="connsiteY384" fmla="*/ 5549194 h 6858000"/>
              <a:gd name="connsiteX385" fmla="*/ 3398355 w 7467600"/>
              <a:gd name="connsiteY385" fmla="*/ 6094603 h 6858000"/>
              <a:gd name="connsiteX386" fmla="*/ 3193941 w 7467600"/>
              <a:gd name="connsiteY386" fmla="*/ 6798775 h 6858000"/>
              <a:gd name="connsiteX387" fmla="*/ 3184140 w 7467600"/>
              <a:gd name="connsiteY387" fmla="*/ 6858000 h 6858000"/>
              <a:gd name="connsiteX388" fmla="*/ 3099978 w 7467600"/>
              <a:gd name="connsiteY388" fmla="*/ 6858000 h 6858000"/>
              <a:gd name="connsiteX389" fmla="*/ 3101556 w 7467600"/>
              <a:gd name="connsiteY389" fmla="*/ 6843337 h 6858000"/>
              <a:gd name="connsiteX390" fmla="*/ 3370162 w 7467600"/>
              <a:gd name="connsiteY390" fmla="*/ 5785550 h 6858000"/>
              <a:gd name="connsiteX391" fmla="*/ 3746477 w 7467600"/>
              <a:gd name="connsiteY391" fmla="*/ 5377889 h 6858000"/>
              <a:gd name="connsiteX392" fmla="*/ 3863399 w 7467600"/>
              <a:gd name="connsiteY392" fmla="*/ 5087257 h 6858000"/>
              <a:gd name="connsiteX393" fmla="*/ 3968712 w 7467600"/>
              <a:gd name="connsiteY393" fmla="*/ 4913989 h 6858000"/>
              <a:gd name="connsiteX394" fmla="*/ 2792390 w 7467600"/>
              <a:gd name="connsiteY394" fmla="*/ 5382974 h 6858000"/>
              <a:gd name="connsiteX395" fmla="*/ 2714982 w 7467600"/>
              <a:gd name="connsiteY395" fmla="*/ 5427051 h 6858000"/>
              <a:gd name="connsiteX396" fmla="*/ 2813361 w 7467600"/>
              <a:gd name="connsiteY396" fmla="*/ 6023912 h 6858000"/>
              <a:gd name="connsiteX397" fmla="*/ 2688430 w 7467600"/>
              <a:gd name="connsiteY397" fmla="*/ 6801564 h 6858000"/>
              <a:gd name="connsiteX398" fmla="*/ 2629626 w 7467600"/>
              <a:gd name="connsiteY398" fmla="*/ 6763394 h 6858000"/>
              <a:gd name="connsiteX399" fmla="*/ 2565328 w 7467600"/>
              <a:gd name="connsiteY399" fmla="*/ 5516399 h 6858000"/>
              <a:gd name="connsiteX400" fmla="*/ 1922999 w 7467600"/>
              <a:gd name="connsiteY400" fmla="*/ 5980343 h 6858000"/>
              <a:gd name="connsiteX401" fmla="*/ 1950261 w 7467600"/>
              <a:gd name="connsiteY401" fmla="*/ 6405858 h 6858000"/>
              <a:gd name="connsiteX402" fmla="*/ 2365554 w 7467600"/>
              <a:gd name="connsiteY402" fmla="*/ 6759107 h 6858000"/>
              <a:gd name="connsiteX403" fmla="*/ 2424142 w 7467600"/>
              <a:gd name="connsiteY403" fmla="*/ 6858000 h 6858000"/>
              <a:gd name="connsiteX404" fmla="*/ 2395994 w 7467600"/>
              <a:gd name="connsiteY404" fmla="*/ 6858000 h 6858000"/>
              <a:gd name="connsiteX405" fmla="*/ 2392863 w 7467600"/>
              <a:gd name="connsiteY405" fmla="*/ 6852964 h 6858000"/>
              <a:gd name="connsiteX406" fmla="*/ 2017589 w 7467600"/>
              <a:gd name="connsiteY406" fmla="*/ 6493982 h 6858000"/>
              <a:gd name="connsiteX407" fmla="*/ 2147336 w 7467600"/>
              <a:gd name="connsiteY407" fmla="*/ 6594052 h 6858000"/>
              <a:gd name="connsiteX408" fmla="*/ 2207047 w 7467600"/>
              <a:gd name="connsiteY408" fmla="*/ 6654540 h 6858000"/>
              <a:gd name="connsiteX409" fmla="*/ 2299106 w 7467600"/>
              <a:gd name="connsiteY409" fmla="*/ 6778931 h 6858000"/>
              <a:gd name="connsiteX410" fmla="*/ 2314430 w 7467600"/>
              <a:gd name="connsiteY410" fmla="*/ 6801144 h 6858000"/>
              <a:gd name="connsiteX411" fmla="*/ 2352406 w 7467600"/>
              <a:gd name="connsiteY411" fmla="*/ 6858000 h 6858000"/>
              <a:gd name="connsiteX412" fmla="*/ 2314492 w 7467600"/>
              <a:gd name="connsiteY412" fmla="*/ 6858000 h 6858000"/>
              <a:gd name="connsiteX413" fmla="*/ 2288095 w 7467600"/>
              <a:gd name="connsiteY413" fmla="*/ 6818030 h 6858000"/>
              <a:gd name="connsiteX414" fmla="*/ 2272768 w 7467600"/>
              <a:gd name="connsiteY414" fmla="*/ 6795822 h 6858000"/>
              <a:gd name="connsiteX415" fmla="*/ 2182715 w 7467600"/>
              <a:gd name="connsiteY415" fmla="*/ 6675071 h 6858000"/>
              <a:gd name="connsiteX416" fmla="*/ 2032061 w 7467600"/>
              <a:gd name="connsiteY416" fmla="*/ 6541380 h 6858000"/>
              <a:gd name="connsiteX417" fmla="*/ 2257220 w 7467600"/>
              <a:gd name="connsiteY417" fmla="*/ 6826257 h 6858000"/>
              <a:gd name="connsiteX418" fmla="*/ 2281324 w 7467600"/>
              <a:gd name="connsiteY418" fmla="*/ 6858000 h 6858000"/>
              <a:gd name="connsiteX419" fmla="*/ 2242860 w 7467600"/>
              <a:gd name="connsiteY419" fmla="*/ 6858000 h 6858000"/>
              <a:gd name="connsiteX420" fmla="*/ 2232818 w 7467600"/>
              <a:gd name="connsiteY420" fmla="*/ 6844926 h 6858000"/>
              <a:gd name="connsiteX421" fmla="*/ 1990172 w 7467600"/>
              <a:gd name="connsiteY421" fmla="*/ 6542121 h 6858000"/>
              <a:gd name="connsiteX422" fmla="*/ 2124090 w 7467600"/>
              <a:gd name="connsiteY422" fmla="*/ 6761017 h 6858000"/>
              <a:gd name="connsiteX423" fmla="*/ 2200380 w 7467600"/>
              <a:gd name="connsiteY423" fmla="*/ 6858000 h 6858000"/>
              <a:gd name="connsiteX424" fmla="*/ 2147507 w 7467600"/>
              <a:gd name="connsiteY424" fmla="*/ 6858000 h 6858000"/>
              <a:gd name="connsiteX425" fmla="*/ 2070668 w 7467600"/>
              <a:gd name="connsiteY425" fmla="*/ 6761520 h 6858000"/>
              <a:gd name="connsiteX426" fmla="*/ 1975142 w 7467600"/>
              <a:gd name="connsiteY426" fmla="*/ 6585570 h 6858000"/>
              <a:gd name="connsiteX427" fmla="*/ 2050035 w 7467600"/>
              <a:gd name="connsiteY427" fmla="*/ 6813345 h 6858000"/>
              <a:gd name="connsiteX428" fmla="*/ 2063025 w 7467600"/>
              <a:gd name="connsiteY428" fmla="*/ 6858000 h 6858000"/>
              <a:gd name="connsiteX429" fmla="*/ 2021675 w 7467600"/>
              <a:gd name="connsiteY429" fmla="*/ 6858000 h 6858000"/>
              <a:gd name="connsiteX430" fmla="*/ 2019308 w 7467600"/>
              <a:gd name="connsiteY430" fmla="*/ 6847118 h 6858000"/>
              <a:gd name="connsiteX431" fmla="*/ 1938835 w 7467600"/>
              <a:gd name="connsiteY431" fmla="*/ 6551160 h 6858000"/>
              <a:gd name="connsiteX432" fmla="*/ 1953230 w 7467600"/>
              <a:gd name="connsiteY432" fmla="*/ 6759699 h 6858000"/>
              <a:gd name="connsiteX433" fmla="*/ 1956763 w 7467600"/>
              <a:gd name="connsiteY433" fmla="*/ 6778191 h 6858000"/>
              <a:gd name="connsiteX434" fmla="*/ 1967925 w 7467600"/>
              <a:gd name="connsiteY434" fmla="*/ 6858000 h 6858000"/>
              <a:gd name="connsiteX435" fmla="*/ 1936622 w 7467600"/>
              <a:gd name="connsiteY435" fmla="*/ 6858000 h 6858000"/>
              <a:gd name="connsiteX436" fmla="*/ 1926261 w 7467600"/>
              <a:gd name="connsiteY436" fmla="*/ 6784064 h 6858000"/>
              <a:gd name="connsiteX437" fmla="*/ 1922724 w 7467600"/>
              <a:gd name="connsiteY437" fmla="*/ 6765577 h 6858000"/>
              <a:gd name="connsiteX438" fmla="*/ 1904650 w 7467600"/>
              <a:gd name="connsiteY438" fmla="*/ 6639616 h 6858000"/>
              <a:gd name="connsiteX439" fmla="*/ 1885273 w 7467600"/>
              <a:gd name="connsiteY439" fmla="*/ 6858000 h 6858000"/>
              <a:gd name="connsiteX440" fmla="*/ 1854363 w 7467600"/>
              <a:gd name="connsiteY440" fmla="*/ 6858000 h 6858000"/>
              <a:gd name="connsiteX441" fmla="*/ 1880391 w 7467600"/>
              <a:gd name="connsiteY441" fmla="*/ 6603796 h 6858000"/>
              <a:gd name="connsiteX442" fmla="*/ 1818273 w 7467600"/>
              <a:gd name="connsiteY442" fmla="*/ 6715729 h 6858000"/>
              <a:gd name="connsiteX443" fmla="*/ 1794691 w 7467600"/>
              <a:gd name="connsiteY443" fmla="*/ 6843239 h 6858000"/>
              <a:gd name="connsiteX444" fmla="*/ 1794914 w 7467600"/>
              <a:gd name="connsiteY444" fmla="*/ 6858000 h 6858000"/>
              <a:gd name="connsiteX445" fmla="*/ 1746128 w 7467600"/>
              <a:gd name="connsiteY445" fmla="*/ 6858000 h 6858000"/>
              <a:gd name="connsiteX446" fmla="*/ 1753934 w 7467600"/>
              <a:gd name="connsiteY446" fmla="*/ 6724796 h 6858000"/>
              <a:gd name="connsiteX447" fmla="*/ 1792053 w 7467600"/>
              <a:gd name="connsiteY447" fmla="*/ 6572396 h 6858000"/>
              <a:gd name="connsiteX448" fmla="*/ 1862248 w 7467600"/>
              <a:gd name="connsiteY448" fmla="*/ 6266397 h 6858000"/>
              <a:gd name="connsiteX449" fmla="*/ 1862250 w 7467600"/>
              <a:gd name="connsiteY449" fmla="*/ 6033531 h 6858000"/>
              <a:gd name="connsiteX450" fmla="*/ 1211999 w 7467600"/>
              <a:gd name="connsiteY450" fmla="*/ 6683610 h 6858000"/>
              <a:gd name="connsiteX451" fmla="*/ 1213266 w 7467600"/>
              <a:gd name="connsiteY451" fmla="*/ 6691947 h 6858000"/>
              <a:gd name="connsiteX452" fmla="*/ 1203370 w 7467600"/>
              <a:gd name="connsiteY452" fmla="*/ 6850676 h 6858000"/>
              <a:gd name="connsiteX453" fmla="*/ 1203671 w 7467600"/>
              <a:gd name="connsiteY453" fmla="*/ 6858000 h 6858000"/>
              <a:gd name="connsiteX454" fmla="*/ 1143180 w 7467600"/>
              <a:gd name="connsiteY454" fmla="*/ 6858000 h 6858000"/>
              <a:gd name="connsiteX455" fmla="*/ 1142176 w 7467600"/>
              <a:gd name="connsiteY455" fmla="*/ 6766045 h 6858000"/>
              <a:gd name="connsiteX456" fmla="*/ 1067484 w 7467600"/>
              <a:gd name="connsiteY456" fmla="*/ 6858000 h 6858000"/>
              <a:gd name="connsiteX457" fmla="*/ 953928 w 7467600"/>
              <a:gd name="connsiteY457" fmla="*/ 6858000 h 6858000"/>
              <a:gd name="connsiteX458" fmla="*/ 959715 w 7467600"/>
              <a:gd name="connsiteY458" fmla="*/ 6850185 h 6858000"/>
              <a:gd name="connsiteX459" fmla="*/ 1483788 w 7467600"/>
              <a:gd name="connsiteY459" fmla="*/ 6259174 h 6858000"/>
              <a:gd name="connsiteX460" fmla="*/ 1100671 w 7467600"/>
              <a:gd name="connsiteY460" fmla="*/ 6252137 h 6858000"/>
              <a:gd name="connsiteX461" fmla="*/ 1090144 w 7467600"/>
              <a:gd name="connsiteY461" fmla="*/ 6256748 h 6858000"/>
              <a:gd name="connsiteX462" fmla="*/ 1095872 w 7467600"/>
              <a:gd name="connsiteY462" fmla="*/ 6271892 h 6858000"/>
              <a:gd name="connsiteX463" fmla="*/ 262785 w 7467600"/>
              <a:gd name="connsiteY463" fmla="*/ 6845450 h 6858000"/>
              <a:gd name="connsiteX464" fmla="*/ 209968 w 7467600"/>
              <a:gd name="connsiteY464" fmla="*/ 6770713 h 6858000"/>
              <a:gd name="connsiteX465" fmla="*/ 873460 w 7467600"/>
              <a:gd name="connsiteY465" fmla="*/ 6253768 h 6858000"/>
              <a:gd name="connsiteX466" fmla="*/ 192686 w 7467600"/>
              <a:gd name="connsiteY466" fmla="*/ 5849257 h 6858000"/>
              <a:gd name="connsiteX467" fmla="*/ 4696 w 7467600"/>
              <a:gd name="connsiteY467" fmla="*/ 5697668 h 6858000"/>
              <a:gd name="connsiteX468" fmla="*/ 0 w 7467600"/>
              <a:gd name="connsiteY468" fmla="*/ 5689984 h 6858000"/>
              <a:gd name="connsiteX469" fmla="*/ 0 w 7467600"/>
              <a:gd name="connsiteY469" fmla="*/ 5513472 h 6858000"/>
              <a:gd name="connsiteX470" fmla="*/ 174101 w 7467600"/>
              <a:gd name="connsiteY470" fmla="*/ 5620277 h 6858000"/>
              <a:gd name="connsiteX471" fmla="*/ 891800 w 7467600"/>
              <a:gd name="connsiteY471" fmla="*/ 6036935 h 6858000"/>
              <a:gd name="connsiteX472" fmla="*/ 1072219 w 7467600"/>
              <a:gd name="connsiteY472" fmla="*/ 6169443 h 6858000"/>
              <a:gd name="connsiteX473" fmla="*/ 1074117 w 7467600"/>
              <a:gd name="connsiteY473" fmla="*/ 6170301 h 6858000"/>
              <a:gd name="connsiteX474" fmla="*/ 1083114 w 7467600"/>
              <a:gd name="connsiteY474" fmla="*/ 6174131 h 6858000"/>
              <a:gd name="connsiteX475" fmla="*/ 1543010 w 7467600"/>
              <a:gd name="connsiteY475" fmla="*/ 6191140 h 6858000"/>
              <a:gd name="connsiteX476" fmla="*/ 1551080 w 7467600"/>
              <a:gd name="connsiteY476" fmla="*/ 6195006 h 6858000"/>
              <a:gd name="connsiteX477" fmla="*/ 2345443 w 7467600"/>
              <a:gd name="connsiteY477" fmla="*/ 5549882 h 6858000"/>
              <a:gd name="connsiteX478" fmla="*/ 1721499 w 7467600"/>
              <a:gd name="connsiteY478" fmla="*/ 5599969 h 6858000"/>
              <a:gd name="connsiteX479" fmla="*/ 767716 w 7467600"/>
              <a:gd name="connsiteY479" fmla="*/ 5472768 h 6858000"/>
              <a:gd name="connsiteX480" fmla="*/ 722147 w 7467600"/>
              <a:gd name="connsiteY480" fmla="*/ 5393091 h 6858000"/>
              <a:gd name="connsiteX481" fmla="*/ 1485552 w 7467600"/>
              <a:gd name="connsiteY481" fmla="*/ 5313202 h 6858000"/>
              <a:gd name="connsiteX482" fmla="*/ 2143004 w 7467600"/>
              <a:gd name="connsiteY482" fmla="*/ 5402420 h 6858000"/>
              <a:gd name="connsiteX483" fmla="*/ 1933391 w 7467600"/>
              <a:gd name="connsiteY483" fmla="*/ 5156971 h 6858000"/>
              <a:gd name="connsiteX484" fmla="*/ 1827118 w 7467600"/>
              <a:gd name="connsiteY484" fmla="*/ 4968410 h 6858000"/>
              <a:gd name="connsiteX485" fmla="*/ 1837349 w 7467600"/>
              <a:gd name="connsiteY485" fmla="*/ 4956357 h 6858000"/>
              <a:gd name="connsiteX486" fmla="*/ 2162835 w 7467600"/>
              <a:gd name="connsiteY486" fmla="*/ 5187853 h 6858000"/>
              <a:gd name="connsiteX487" fmla="*/ 2257167 w 7467600"/>
              <a:gd name="connsiteY487" fmla="*/ 5462123 h 6858000"/>
              <a:gd name="connsiteX488" fmla="*/ 2261598 w 7467600"/>
              <a:gd name="connsiteY488" fmla="*/ 5467998 h 6858000"/>
              <a:gd name="connsiteX489" fmla="*/ 2437177 w 7467600"/>
              <a:gd name="connsiteY489" fmla="*/ 5479608 h 6858000"/>
              <a:gd name="connsiteX490" fmla="*/ 2445247 w 7467600"/>
              <a:gd name="connsiteY490" fmla="*/ 5483476 h 6858000"/>
              <a:gd name="connsiteX491" fmla="*/ 2743626 w 7467600"/>
              <a:gd name="connsiteY491" fmla="*/ 5304819 h 6858000"/>
              <a:gd name="connsiteX492" fmla="*/ 3048102 w 7467600"/>
              <a:gd name="connsiteY492" fmla="*/ 5150595 h 6858000"/>
              <a:gd name="connsiteX493" fmla="*/ 1799414 w 7467600"/>
              <a:gd name="connsiteY493" fmla="*/ 4694732 h 6858000"/>
              <a:gd name="connsiteX494" fmla="*/ 1771735 w 7467600"/>
              <a:gd name="connsiteY494" fmla="*/ 4619929 h 6858000"/>
              <a:gd name="connsiteX495" fmla="*/ 3104273 w 7467600"/>
              <a:gd name="connsiteY495" fmla="*/ 5076159 h 6858000"/>
              <a:gd name="connsiteX496" fmla="*/ 3113245 w 7467600"/>
              <a:gd name="connsiteY496" fmla="*/ 5090705 h 6858000"/>
              <a:gd name="connsiteX497" fmla="*/ 3126294 w 7467600"/>
              <a:gd name="connsiteY497" fmla="*/ 5114400 h 6858000"/>
              <a:gd name="connsiteX498" fmla="*/ 3937433 w 7467600"/>
              <a:gd name="connsiteY498" fmla="*/ 4830473 h 6858000"/>
              <a:gd name="connsiteX499" fmla="*/ 3590475 w 7467600"/>
              <a:gd name="connsiteY499" fmla="*/ 4597974 h 6858000"/>
              <a:gd name="connsiteX500" fmla="*/ 3100264 w 7467600"/>
              <a:gd name="connsiteY500" fmla="*/ 4579845 h 6858000"/>
              <a:gd name="connsiteX501" fmla="*/ 2183576 w 7467600"/>
              <a:gd name="connsiteY501" fmla="*/ 4227150 h 6858000"/>
              <a:gd name="connsiteX502" fmla="*/ 2151029 w 7467600"/>
              <a:gd name="connsiteY502" fmla="*/ 4146947 h 6858000"/>
              <a:gd name="connsiteX503" fmla="*/ 3563434 w 7467600"/>
              <a:gd name="connsiteY503" fmla="*/ 4469115 h 6858000"/>
              <a:gd name="connsiteX504" fmla="*/ 3177952 w 7467600"/>
              <a:gd name="connsiteY504" fmla="*/ 3657386 h 6858000"/>
              <a:gd name="connsiteX505" fmla="*/ 3189263 w 7467600"/>
              <a:gd name="connsiteY505" fmla="*/ 3625726 h 6858000"/>
              <a:gd name="connsiteX506" fmla="*/ 3560912 w 7467600"/>
              <a:gd name="connsiteY506" fmla="*/ 4079863 h 6858000"/>
              <a:gd name="connsiteX507" fmla="*/ 3626636 w 7467600"/>
              <a:gd name="connsiteY507" fmla="*/ 4512230 h 6858000"/>
              <a:gd name="connsiteX508" fmla="*/ 3653088 w 7467600"/>
              <a:gd name="connsiteY508" fmla="*/ 4521417 h 6858000"/>
              <a:gd name="connsiteX509" fmla="*/ 3988128 w 7467600"/>
              <a:gd name="connsiteY509" fmla="*/ 4817267 h 6858000"/>
              <a:gd name="connsiteX510" fmla="*/ 4830582 w 7467600"/>
              <a:gd name="connsiteY510" fmla="*/ 4676000 h 6858000"/>
              <a:gd name="connsiteX511" fmla="*/ 4830100 w 7467600"/>
              <a:gd name="connsiteY511" fmla="*/ 4675554 h 6858000"/>
              <a:gd name="connsiteX512" fmla="*/ 4036318 w 7467600"/>
              <a:gd name="connsiteY512" fmla="*/ 4147013 h 6858000"/>
              <a:gd name="connsiteX513" fmla="*/ 3432098 w 7467600"/>
              <a:gd name="connsiteY513" fmla="*/ 3537312 h 6858000"/>
              <a:gd name="connsiteX514" fmla="*/ 3446761 w 7467600"/>
              <a:gd name="connsiteY514" fmla="*/ 3461278 h 6858000"/>
              <a:gd name="connsiteX515" fmla="*/ 4419733 w 7467600"/>
              <a:gd name="connsiteY515" fmla="*/ 3963555 h 6858000"/>
              <a:gd name="connsiteX516" fmla="*/ 4781371 w 7467600"/>
              <a:gd name="connsiteY516" fmla="*/ 4458604 h 6858000"/>
              <a:gd name="connsiteX517" fmla="*/ 4780440 w 7467600"/>
              <a:gd name="connsiteY517" fmla="*/ 4470290 h 6858000"/>
              <a:gd name="connsiteX518" fmla="*/ 4898954 w 7467600"/>
              <a:gd name="connsiteY518" fmla="*/ 4662092 h 6858000"/>
              <a:gd name="connsiteX519" fmla="*/ 4900699 w 7467600"/>
              <a:gd name="connsiteY519" fmla="*/ 4670867 h 6858000"/>
              <a:gd name="connsiteX520" fmla="*/ 5714511 w 7467600"/>
              <a:gd name="connsiteY520" fmla="*/ 4663483 h 6858000"/>
              <a:gd name="connsiteX521" fmla="*/ 5464793 w 7467600"/>
              <a:gd name="connsiteY521" fmla="*/ 4393556 h 6858000"/>
              <a:gd name="connsiteX522" fmla="*/ 5461897 w 7467600"/>
              <a:gd name="connsiteY522" fmla="*/ 4390879 h 6858000"/>
              <a:gd name="connsiteX523" fmla="*/ 4294126 w 7467600"/>
              <a:gd name="connsiteY523" fmla="*/ 3303048 h 6858000"/>
              <a:gd name="connsiteX524" fmla="*/ 4305321 w 7467600"/>
              <a:gd name="connsiteY524" fmla="*/ 3256953 h 6858000"/>
              <a:gd name="connsiteX525" fmla="*/ 4949299 w 7467600"/>
              <a:gd name="connsiteY525" fmla="*/ 3766336 h 6858000"/>
              <a:gd name="connsiteX526" fmla="*/ 5291452 w 7467600"/>
              <a:gd name="connsiteY526" fmla="*/ 4076801 h 6858000"/>
              <a:gd name="connsiteX527" fmla="*/ 5434998 w 7467600"/>
              <a:gd name="connsiteY527" fmla="*/ 4254100 h 6858000"/>
              <a:gd name="connsiteX528" fmla="*/ 5351015 w 7467600"/>
              <a:gd name="connsiteY528" fmla="*/ 3760989 h 6858000"/>
              <a:gd name="connsiteX529" fmla="*/ 5413780 w 7467600"/>
              <a:gd name="connsiteY529" fmla="*/ 2966265 h 6858000"/>
              <a:gd name="connsiteX530" fmla="*/ 5425627 w 7467600"/>
              <a:gd name="connsiteY530" fmla="*/ 2954192 h 6858000"/>
              <a:gd name="connsiteX531" fmla="*/ 6604735 w 7467600"/>
              <a:gd name="connsiteY531" fmla="*/ 2041381 h 6858000"/>
              <a:gd name="connsiteX532" fmla="*/ 7204487 w 7467600"/>
              <a:gd name="connsiteY532" fmla="*/ 2742112 h 6858000"/>
              <a:gd name="connsiteX533" fmla="*/ 7131592 w 7467600"/>
              <a:gd name="connsiteY533" fmla="*/ 2672096 h 6858000"/>
              <a:gd name="connsiteX534" fmla="*/ 6996344 w 7467600"/>
              <a:gd name="connsiteY534" fmla="*/ 2518310 h 6858000"/>
              <a:gd name="connsiteX535" fmla="*/ 6735495 w 7467600"/>
              <a:gd name="connsiteY535" fmla="*/ 2196890 h 6858000"/>
              <a:gd name="connsiteX536" fmla="*/ 6721901 w 7467600"/>
              <a:gd name="connsiteY536" fmla="*/ 2179274 h 6858000"/>
              <a:gd name="connsiteX537" fmla="*/ 6604735 w 7467600"/>
              <a:gd name="connsiteY537" fmla="*/ 2041381 h 6858000"/>
              <a:gd name="connsiteX538" fmla="*/ 6591670 w 7467600"/>
              <a:gd name="connsiteY538" fmla="*/ 1988277 h 6858000"/>
              <a:gd name="connsiteX539" fmla="*/ 6747349 w 7467600"/>
              <a:gd name="connsiteY539" fmla="*/ 2160069 h 6858000"/>
              <a:gd name="connsiteX540" fmla="*/ 6760943 w 7467600"/>
              <a:gd name="connsiteY540" fmla="*/ 2177686 h 6858000"/>
              <a:gd name="connsiteX541" fmla="*/ 7021065 w 7467600"/>
              <a:gd name="connsiteY541" fmla="*/ 2498102 h 6858000"/>
              <a:gd name="connsiteX542" fmla="*/ 7155223 w 7467600"/>
              <a:gd name="connsiteY542" fmla="*/ 2650386 h 6858000"/>
              <a:gd name="connsiteX543" fmla="*/ 7203167 w 7467600"/>
              <a:gd name="connsiteY543" fmla="*/ 2697288 h 6858000"/>
              <a:gd name="connsiteX544" fmla="*/ 6937703 w 7467600"/>
              <a:gd name="connsiteY544" fmla="*/ 2321981 h 6858000"/>
              <a:gd name="connsiteX545" fmla="*/ 6591670 w 7467600"/>
              <a:gd name="connsiteY545" fmla="*/ 1988277 h 6858000"/>
              <a:gd name="connsiteX546" fmla="*/ 5798671 w 7467600"/>
              <a:gd name="connsiteY546" fmla="*/ 1981601 h 6858000"/>
              <a:gd name="connsiteX547" fmla="*/ 5754709 w 7467600"/>
              <a:gd name="connsiteY547" fmla="*/ 2071454 h 6858000"/>
              <a:gd name="connsiteX548" fmla="*/ 5763044 w 7467600"/>
              <a:gd name="connsiteY548" fmla="*/ 2842206 h 6858000"/>
              <a:gd name="connsiteX549" fmla="*/ 5764974 w 7467600"/>
              <a:gd name="connsiteY549" fmla="*/ 2799609 h 6858000"/>
              <a:gd name="connsiteX550" fmla="*/ 5767665 w 7467600"/>
              <a:gd name="connsiteY550" fmla="*/ 2666409 h 6858000"/>
              <a:gd name="connsiteX551" fmla="*/ 5763055 w 7467600"/>
              <a:gd name="connsiteY551" fmla="*/ 2579705 h 6858000"/>
              <a:gd name="connsiteX552" fmla="*/ 5758079 w 7467600"/>
              <a:gd name="connsiteY552" fmla="*/ 2492508 h 6858000"/>
              <a:gd name="connsiteX553" fmla="*/ 5779325 w 7467600"/>
              <a:gd name="connsiteY553" fmla="*/ 2197069 h 6858000"/>
              <a:gd name="connsiteX554" fmla="*/ 5798671 w 7467600"/>
              <a:gd name="connsiteY554" fmla="*/ 1981601 h 6858000"/>
              <a:gd name="connsiteX555" fmla="*/ 5829202 w 7467600"/>
              <a:gd name="connsiteY555" fmla="*/ 1971679 h 6858000"/>
              <a:gd name="connsiteX556" fmla="*/ 5809558 w 7467600"/>
              <a:gd name="connsiteY556" fmla="*/ 2198043 h 6858000"/>
              <a:gd name="connsiteX557" fmla="*/ 5788653 w 7467600"/>
              <a:gd name="connsiteY557" fmla="*/ 2489430 h 6858000"/>
              <a:gd name="connsiteX558" fmla="*/ 5793439 w 7467600"/>
              <a:gd name="connsiteY558" fmla="*/ 2575235 h 6858000"/>
              <a:gd name="connsiteX559" fmla="*/ 5796837 w 7467600"/>
              <a:gd name="connsiteY559" fmla="*/ 2637633 h 6858000"/>
              <a:gd name="connsiteX560" fmla="*/ 5818614 w 7467600"/>
              <a:gd name="connsiteY560" fmla="*/ 2473055 h 6858000"/>
              <a:gd name="connsiteX561" fmla="*/ 5829202 w 7467600"/>
              <a:gd name="connsiteY561" fmla="*/ 1971679 h 6858000"/>
              <a:gd name="connsiteX562" fmla="*/ 5911389 w 7467600"/>
              <a:gd name="connsiteY562" fmla="*/ 1898371 h 6858000"/>
              <a:gd name="connsiteX563" fmla="*/ 6237627 w 7467600"/>
              <a:gd name="connsiteY563" fmla="*/ 2231921 h 6858000"/>
              <a:gd name="connsiteX564" fmla="*/ 5911389 w 7467600"/>
              <a:gd name="connsiteY564" fmla="*/ 1898371 h 6858000"/>
              <a:gd name="connsiteX565" fmla="*/ 6944437 w 7467600"/>
              <a:gd name="connsiteY565" fmla="*/ 1575402 h 6858000"/>
              <a:gd name="connsiteX566" fmla="*/ 6304730 w 7467600"/>
              <a:gd name="connsiteY566" fmla="*/ 1766654 h 6858000"/>
              <a:gd name="connsiteX567" fmla="*/ 6944437 w 7467600"/>
              <a:gd name="connsiteY567" fmla="*/ 1575402 h 6858000"/>
              <a:gd name="connsiteX568" fmla="*/ 7019523 w 7467600"/>
              <a:gd name="connsiteY568" fmla="*/ 1519450 h 6858000"/>
              <a:gd name="connsiteX569" fmla="*/ 6298091 w 7467600"/>
              <a:gd name="connsiteY569" fmla="*/ 1737122 h 6858000"/>
              <a:gd name="connsiteX570" fmla="*/ 7019523 w 7467600"/>
              <a:gd name="connsiteY570" fmla="*/ 1519450 h 6858000"/>
              <a:gd name="connsiteX571" fmla="*/ 2399523 w 7467600"/>
              <a:gd name="connsiteY571" fmla="*/ 1428234 h 6858000"/>
              <a:gd name="connsiteX572" fmla="*/ 2224982 w 7467600"/>
              <a:gd name="connsiteY572" fmla="*/ 1826201 h 6858000"/>
              <a:gd name="connsiteX573" fmla="*/ 2096099 w 7467600"/>
              <a:gd name="connsiteY573" fmla="*/ 2345900 h 6858000"/>
              <a:gd name="connsiteX574" fmla="*/ 2283317 w 7467600"/>
              <a:gd name="connsiteY574" fmla="*/ 1796925 h 6858000"/>
              <a:gd name="connsiteX575" fmla="*/ 2399523 w 7467600"/>
              <a:gd name="connsiteY575" fmla="*/ 1428234 h 6858000"/>
              <a:gd name="connsiteX576" fmla="*/ 2448558 w 7467600"/>
              <a:gd name="connsiteY576" fmla="*/ 1373435 h 6858000"/>
              <a:gd name="connsiteX577" fmla="*/ 2312521 w 7467600"/>
              <a:gd name="connsiteY577" fmla="*/ 1806140 h 6858000"/>
              <a:gd name="connsiteX578" fmla="*/ 2127533 w 7467600"/>
              <a:gd name="connsiteY578" fmla="*/ 2348380 h 6858000"/>
              <a:gd name="connsiteX579" fmla="*/ 2358080 w 7467600"/>
              <a:gd name="connsiteY579" fmla="*/ 1866134 h 6858000"/>
              <a:gd name="connsiteX580" fmla="*/ 2407436 w 7467600"/>
              <a:gd name="connsiteY580" fmla="*/ 1651070 h 6858000"/>
              <a:gd name="connsiteX581" fmla="*/ 2448558 w 7467600"/>
              <a:gd name="connsiteY581" fmla="*/ 1373435 h 6858000"/>
              <a:gd name="connsiteX582" fmla="*/ 278707 w 7467600"/>
              <a:gd name="connsiteY582" fmla="*/ 1352270 h 6858000"/>
              <a:gd name="connsiteX583" fmla="*/ 321570 w 7467600"/>
              <a:gd name="connsiteY583" fmla="*/ 1861610 h 6858000"/>
              <a:gd name="connsiteX584" fmla="*/ 294281 w 7467600"/>
              <a:gd name="connsiteY584" fmla="*/ 1440658 h 6858000"/>
              <a:gd name="connsiteX585" fmla="*/ 278707 w 7467600"/>
              <a:gd name="connsiteY585" fmla="*/ 1352270 h 6858000"/>
              <a:gd name="connsiteX586" fmla="*/ 1423821 w 7467600"/>
              <a:gd name="connsiteY586" fmla="*/ 1351958 h 6858000"/>
              <a:gd name="connsiteX587" fmla="*/ 1638521 w 7467600"/>
              <a:gd name="connsiteY587" fmla="*/ 1908470 h 6858000"/>
              <a:gd name="connsiteX588" fmla="*/ 1754199 w 7467600"/>
              <a:gd name="connsiteY588" fmla="*/ 2149284 h 6858000"/>
              <a:gd name="connsiteX589" fmla="*/ 1908359 w 7467600"/>
              <a:gd name="connsiteY589" fmla="*/ 2364988 h 6858000"/>
              <a:gd name="connsiteX590" fmla="*/ 1647661 w 7467600"/>
              <a:gd name="connsiteY590" fmla="*/ 1825945 h 6858000"/>
              <a:gd name="connsiteX591" fmla="*/ 1423821 w 7467600"/>
              <a:gd name="connsiteY591" fmla="*/ 1351958 h 6858000"/>
              <a:gd name="connsiteX592" fmla="*/ 1431890 w 7467600"/>
              <a:gd name="connsiteY592" fmla="*/ 1306475 h 6858000"/>
              <a:gd name="connsiteX593" fmla="*/ 1507597 w 7467600"/>
              <a:gd name="connsiteY593" fmla="*/ 1446132 h 6858000"/>
              <a:gd name="connsiteX594" fmla="*/ 1674586 w 7467600"/>
              <a:gd name="connsiteY594" fmla="*/ 1813832 h 6858000"/>
              <a:gd name="connsiteX595" fmla="*/ 1815950 w 7467600"/>
              <a:gd name="connsiteY595" fmla="*/ 2128564 h 6858000"/>
              <a:gd name="connsiteX596" fmla="*/ 1984242 w 7467600"/>
              <a:gd name="connsiteY596" fmla="*/ 2430829 h 6858000"/>
              <a:gd name="connsiteX597" fmla="*/ 2014023 w 7467600"/>
              <a:gd name="connsiteY597" fmla="*/ 2450995 h 6858000"/>
              <a:gd name="connsiteX598" fmla="*/ 1747337 w 7467600"/>
              <a:gd name="connsiteY598" fmla="*/ 1855264 h 6858000"/>
              <a:gd name="connsiteX599" fmla="*/ 1533749 w 7467600"/>
              <a:gd name="connsiteY599" fmla="*/ 1478656 h 6858000"/>
              <a:gd name="connsiteX600" fmla="*/ 1431890 w 7467600"/>
              <a:gd name="connsiteY600" fmla="*/ 1306475 h 6858000"/>
              <a:gd name="connsiteX601" fmla="*/ 5052692 w 7467600"/>
              <a:gd name="connsiteY601" fmla="*/ 1292994 h 6858000"/>
              <a:gd name="connsiteX602" fmla="*/ 5200661 w 7467600"/>
              <a:gd name="connsiteY602" fmla="*/ 1635186 h 6858000"/>
              <a:gd name="connsiteX603" fmla="*/ 5297138 w 7467600"/>
              <a:gd name="connsiteY603" fmla="*/ 1906351 h 6858000"/>
              <a:gd name="connsiteX604" fmla="*/ 5052692 w 7467600"/>
              <a:gd name="connsiteY604" fmla="*/ 1292994 h 6858000"/>
              <a:gd name="connsiteX605" fmla="*/ 5009948 w 7467600"/>
              <a:gd name="connsiteY605" fmla="*/ 1273619 h 6858000"/>
              <a:gd name="connsiteX606" fmla="*/ 5121777 w 7467600"/>
              <a:gd name="connsiteY606" fmla="*/ 1654213 h 6858000"/>
              <a:gd name="connsiteX607" fmla="*/ 5293545 w 7467600"/>
              <a:gd name="connsiteY607" fmla="*/ 2072247 h 6858000"/>
              <a:gd name="connsiteX608" fmla="*/ 5294042 w 7467600"/>
              <a:gd name="connsiteY608" fmla="*/ 2065019 h 6858000"/>
              <a:gd name="connsiteX609" fmla="*/ 5171936 w 7467600"/>
              <a:gd name="connsiteY609" fmla="*/ 1647613 h 6858000"/>
              <a:gd name="connsiteX610" fmla="*/ 5009948 w 7467600"/>
              <a:gd name="connsiteY610" fmla="*/ 1273619 h 6858000"/>
              <a:gd name="connsiteX611" fmla="*/ 655236 w 7467600"/>
              <a:gd name="connsiteY611" fmla="*/ 1268632 h 6858000"/>
              <a:gd name="connsiteX612" fmla="*/ 839521 w 7467600"/>
              <a:gd name="connsiteY612" fmla="*/ 1685315 h 6858000"/>
              <a:gd name="connsiteX613" fmla="*/ 1109416 w 7467600"/>
              <a:gd name="connsiteY613" fmla="*/ 2061663 h 6858000"/>
              <a:gd name="connsiteX614" fmla="*/ 1298300 w 7467600"/>
              <a:gd name="connsiteY614" fmla="*/ 2247742 h 6858000"/>
              <a:gd name="connsiteX615" fmla="*/ 1125871 w 7467600"/>
              <a:gd name="connsiteY615" fmla="*/ 1989513 h 6858000"/>
              <a:gd name="connsiteX616" fmla="*/ 981574 w 7467600"/>
              <a:gd name="connsiteY616" fmla="*/ 1783157 h 6858000"/>
              <a:gd name="connsiteX617" fmla="*/ 922198 w 7467600"/>
              <a:gd name="connsiteY617" fmla="*/ 1677437 h 6858000"/>
              <a:gd name="connsiteX618" fmla="*/ 869293 w 7467600"/>
              <a:gd name="connsiteY618" fmla="*/ 1583214 h 6858000"/>
              <a:gd name="connsiteX619" fmla="*/ 751431 w 7467600"/>
              <a:gd name="connsiteY619" fmla="*/ 1405731 h 6858000"/>
              <a:gd name="connsiteX620" fmla="*/ 655236 w 7467600"/>
              <a:gd name="connsiteY620" fmla="*/ 1268632 h 6858000"/>
              <a:gd name="connsiteX621" fmla="*/ 6516292 w 7467600"/>
              <a:gd name="connsiteY621" fmla="*/ 1263064 h 6858000"/>
              <a:gd name="connsiteX622" fmla="*/ 5736320 w 7467600"/>
              <a:gd name="connsiteY622" fmla="*/ 1501803 h 6858000"/>
              <a:gd name="connsiteX623" fmla="*/ 6516292 w 7467600"/>
              <a:gd name="connsiteY623" fmla="*/ 1263064 h 6858000"/>
              <a:gd name="connsiteX624" fmla="*/ 291466 w 7467600"/>
              <a:gd name="connsiteY624" fmla="*/ 1250369 h 6858000"/>
              <a:gd name="connsiteX625" fmla="*/ 323180 w 7467600"/>
              <a:gd name="connsiteY625" fmla="*/ 1435283 h 6858000"/>
              <a:gd name="connsiteX626" fmla="*/ 349381 w 7467600"/>
              <a:gd name="connsiteY626" fmla="*/ 1875041 h 6858000"/>
              <a:gd name="connsiteX627" fmla="*/ 374363 w 7467600"/>
              <a:gd name="connsiteY627" fmla="*/ 1506494 h 6858000"/>
              <a:gd name="connsiteX628" fmla="*/ 302168 w 7467600"/>
              <a:gd name="connsiteY628" fmla="*/ 1274495 h 6858000"/>
              <a:gd name="connsiteX629" fmla="*/ 291466 w 7467600"/>
              <a:gd name="connsiteY629" fmla="*/ 1250369 h 6858000"/>
              <a:gd name="connsiteX630" fmla="*/ 678222 w 7467600"/>
              <a:gd name="connsiteY630" fmla="*/ 1248670 h 6858000"/>
              <a:gd name="connsiteX631" fmla="*/ 775536 w 7467600"/>
              <a:gd name="connsiteY631" fmla="*/ 1388015 h 6858000"/>
              <a:gd name="connsiteX632" fmla="*/ 894529 w 7467600"/>
              <a:gd name="connsiteY632" fmla="*/ 1567739 h 6858000"/>
              <a:gd name="connsiteX633" fmla="*/ 948000 w 7467600"/>
              <a:gd name="connsiteY633" fmla="*/ 1663088 h 6858000"/>
              <a:gd name="connsiteX634" fmla="*/ 1006812 w 7467600"/>
              <a:gd name="connsiteY634" fmla="*/ 1767683 h 6858000"/>
              <a:gd name="connsiteX635" fmla="*/ 1149133 w 7467600"/>
              <a:gd name="connsiteY635" fmla="*/ 1971513 h 6858000"/>
              <a:gd name="connsiteX636" fmla="*/ 1333952 w 7467600"/>
              <a:gd name="connsiteY636" fmla="*/ 2251620 h 6858000"/>
              <a:gd name="connsiteX637" fmla="*/ 1337329 w 7467600"/>
              <a:gd name="connsiteY637" fmla="*/ 2258350 h 6858000"/>
              <a:gd name="connsiteX638" fmla="*/ 1014726 w 7467600"/>
              <a:gd name="connsiteY638" fmla="*/ 1615556 h 6858000"/>
              <a:gd name="connsiteX639" fmla="*/ 678222 w 7467600"/>
              <a:gd name="connsiteY639" fmla="*/ 1248670 h 6858000"/>
              <a:gd name="connsiteX640" fmla="*/ 6691602 w 7467600"/>
              <a:gd name="connsiteY640" fmla="*/ 1140573 h 6858000"/>
              <a:gd name="connsiteX641" fmla="*/ 6571100 w 7467600"/>
              <a:gd name="connsiteY641" fmla="*/ 1183662 h 6858000"/>
              <a:gd name="connsiteX642" fmla="*/ 6241687 w 7467600"/>
              <a:gd name="connsiteY642" fmla="*/ 1257600 h 6858000"/>
              <a:gd name="connsiteX643" fmla="*/ 5693009 w 7467600"/>
              <a:gd name="connsiteY643" fmla="*/ 1478256 h 6858000"/>
              <a:gd name="connsiteX644" fmla="*/ 6548420 w 7467600"/>
              <a:gd name="connsiteY644" fmla="*/ 1214599 h 6858000"/>
              <a:gd name="connsiteX645" fmla="*/ 6605473 w 7467600"/>
              <a:gd name="connsiteY645" fmla="*/ 1184686 h 6858000"/>
              <a:gd name="connsiteX646" fmla="*/ 6691602 w 7467600"/>
              <a:gd name="connsiteY646" fmla="*/ 1140573 h 6858000"/>
              <a:gd name="connsiteX647" fmla="*/ 4002475 w 7467600"/>
              <a:gd name="connsiteY647" fmla="*/ 1037802 h 6858000"/>
              <a:gd name="connsiteX648" fmla="*/ 4000324 w 7467600"/>
              <a:gd name="connsiteY648" fmla="*/ 1039362 h 6858000"/>
              <a:gd name="connsiteX649" fmla="*/ 4002862 w 7467600"/>
              <a:gd name="connsiteY649" fmla="*/ 1042866 h 6858000"/>
              <a:gd name="connsiteX650" fmla="*/ 4002475 w 7467600"/>
              <a:gd name="connsiteY650" fmla="*/ 1037802 h 6858000"/>
              <a:gd name="connsiteX651" fmla="*/ 506322 w 7467600"/>
              <a:gd name="connsiteY651" fmla="*/ 1020997 h 6858000"/>
              <a:gd name="connsiteX652" fmla="*/ 533068 w 7467600"/>
              <a:gd name="connsiteY652" fmla="*/ 1029409 h 6858000"/>
              <a:gd name="connsiteX653" fmla="*/ 1232525 w 7467600"/>
              <a:gd name="connsiteY653" fmla="*/ 1804675 h 6858000"/>
              <a:gd name="connsiteX654" fmla="*/ 1388858 w 7467600"/>
              <a:gd name="connsiteY654" fmla="*/ 2368011 h 6858000"/>
              <a:gd name="connsiteX655" fmla="*/ 1384098 w 7467600"/>
              <a:gd name="connsiteY655" fmla="*/ 2378125 h 6858000"/>
              <a:gd name="connsiteX656" fmla="*/ 1425393 w 7467600"/>
              <a:gd name="connsiteY656" fmla="*/ 2589124 h 6858000"/>
              <a:gd name="connsiteX657" fmla="*/ 1424001 w 7467600"/>
              <a:gd name="connsiteY657" fmla="*/ 2597541 h 6858000"/>
              <a:gd name="connsiteX658" fmla="*/ 2152729 w 7467600"/>
              <a:gd name="connsiteY658" fmla="*/ 2864487 h 6858000"/>
              <a:gd name="connsiteX659" fmla="*/ 2020609 w 7467600"/>
              <a:gd name="connsiteY659" fmla="*/ 2539671 h 6858000"/>
              <a:gd name="connsiteX660" fmla="*/ 2018920 w 7467600"/>
              <a:gd name="connsiteY660" fmla="*/ 2536309 h 6858000"/>
              <a:gd name="connsiteX661" fmla="*/ 1342441 w 7467600"/>
              <a:gd name="connsiteY661" fmla="*/ 1173017 h 6858000"/>
              <a:gd name="connsiteX662" fmla="*/ 1367925 w 7467600"/>
              <a:gd name="connsiteY662" fmla="*/ 1135648 h 6858000"/>
              <a:gd name="connsiteX663" fmla="*/ 1771401 w 7467600"/>
              <a:gd name="connsiteY663" fmla="*/ 1806673 h 6858000"/>
              <a:gd name="connsiteX664" fmla="*/ 1972385 w 7467600"/>
              <a:gd name="connsiteY664" fmla="*/ 2198735 h 6858000"/>
              <a:gd name="connsiteX665" fmla="*/ 2040892 w 7467600"/>
              <a:gd name="connsiteY665" fmla="*/ 2405205 h 6858000"/>
              <a:gd name="connsiteX666" fmla="*/ 2131689 w 7467600"/>
              <a:gd name="connsiteY666" fmla="*/ 1936926 h 6858000"/>
              <a:gd name="connsiteX667" fmla="*/ 2454820 w 7467600"/>
              <a:gd name="connsiteY667" fmla="*/ 1248808 h 6858000"/>
              <a:gd name="connsiteX668" fmla="*/ 2492512 w 7467600"/>
              <a:gd name="connsiteY668" fmla="*/ 1302920 h 6858000"/>
              <a:gd name="connsiteX669" fmla="*/ 2081216 w 7467600"/>
              <a:gd name="connsiteY669" fmla="*/ 2527513 h 6858000"/>
              <a:gd name="connsiteX670" fmla="*/ 2081211 w 7467600"/>
              <a:gd name="connsiteY670" fmla="*/ 2528916 h 6858000"/>
              <a:gd name="connsiteX671" fmla="*/ 2199067 w 7467600"/>
              <a:gd name="connsiteY671" fmla="*/ 2884061 h 6858000"/>
              <a:gd name="connsiteX672" fmla="*/ 3192586 w 7467600"/>
              <a:gd name="connsiteY672" fmla="*/ 3411496 h 6858000"/>
              <a:gd name="connsiteX673" fmla="*/ 3182620 w 7467600"/>
              <a:gd name="connsiteY673" fmla="*/ 3483279 h 6858000"/>
              <a:gd name="connsiteX674" fmla="*/ 2435119 w 7467600"/>
              <a:gd name="connsiteY674" fmla="*/ 3080173 h 6858000"/>
              <a:gd name="connsiteX675" fmla="*/ 2410152 w 7467600"/>
              <a:gd name="connsiteY675" fmla="*/ 3063751 h 6858000"/>
              <a:gd name="connsiteX676" fmla="*/ 2408099 w 7467600"/>
              <a:gd name="connsiteY676" fmla="*/ 3064403 h 6858000"/>
              <a:gd name="connsiteX677" fmla="*/ 2407218 w 7467600"/>
              <a:gd name="connsiteY677" fmla="*/ 3070324 h 6858000"/>
              <a:gd name="connsiteX678" fmla="*/ 2380138 w 7467600"/>
              <a:gd name="connsiteY678" fmla="*/ 3099341 h 6858000"/>
              <a:gd name="connsiteX679" fmla="*/ 1765923 w 7467600"/>
              <a:gd name="connsiteY679" fmla="*/ 3581043 h 6858000"/>
              <a:gd name="connsiteX680" fmla="*/ 1702258 w 7467600"/>
              <a:gd name="connsiteY680" fmla="*/ 3612286 h 6858000"/>
              <a:gd name="connsiteX681" fmla="*/ 1538370 w 7467600"/>
              <a:gd name="connsiteY681" fmla="*/ 3811804 h 6858000"/>
              <a:gd name="connsiteX682" fmla="*/ 542867 w 7467600"/>
              <a:gd name="connsiteY682" fmla="*/ 4944092 h 6858000"/>
              <a:gd name="connsiteX683" fmla="*/ 515800 w 7467600"/>
              <a:gd name="connsiteY683" fmla="*/ 4862180 h 6858000"/>
              <a:gd name="connsiteX684" fmla="*/ 909145 w 7467600"/>
              <a:gd name="connsiteY684" fmla="*/ 4199225 h 6858000"/>
              <a:gd name="connsiteX685" fmla="*/ 1214067 w 7467600"/>
              <a:gd name="connsiteY685" fmla="*/ 3908561 h 6858000"/>
              <a:gd name="connsiteX686" fmla="*/ 640967 w 7467600"/>
              <a:gd name="connsiteY686" fmla="*/ 4105601 h 6858000"/>
              <a:gd name="connsiteX687" fmla="*/ 112563 w 7467600"/>
              <a:gd name="connsiteY687" fmla="*/ 4396952 h 6858000"/>
              <a:gd name="connsiteX688" fmla="*/ 0 w 7467600"/>
              <a:gd name="connsiteY688" fmla="*/ 4466006 h 6858000"/>
              <a:gd name="connsiteX689" fmla="*/ 0 w 7467600"/>
              <a:gd name="connsiteY689" fmla="*/ 4233763 h 6858000"/>
              <a:gd name="connsiteX690" fmla="*/ 36881 w 7467600"/>
              <a:gd name="connsiteY690" fmla="*/ 4200118 h 6858000"/>
              <a:gd name="connsiteX691" fmla="*/ 910534 w 7467600"/>
              <a:gd name="connsiteY691" fmla="*/ 3629753 h 6858000"/>
              <a:gd name="connsiteX692" fmla="*/ 1578717 w 7467600"/>
              <a:gd name="connsiteY692" fmla="*/ 3575982 h 6858000"/>
              <a:gd name="connsiteX693" fmla="*/ 2338780 w 7467600"/>
              <a:gd name="connsiteY693" fmla="*/ 3033725 h 6858000"/>
              <a:gd name="connsiteX694" fmla="*/ 1807991 w 7467600"/>
              <a:gd name="connsiteY694" fmla="*/ 2807184 h 6858000"/>
              <a:gd name="connsiteX695" fmla="*/ 1416358 w 7467600"/>
              <a:gd name="connsiteY695" fmla="*/ 3112571 h 6858000"/>
              <a:gd name="connsiteX696" fmla="*/ 939066 w 7467600"/>
              <a:gd name="connsiteY696" fmla="*/ 3378798 h 6858000"/>
              <a:gd name="connsiteX697" fmla="*/ 115099 w 7467600"/>
              <a:gd name="connsiteY697" fmla="*/ 3607650 h 6858000"/>
              <a:gd name="connsiteX698" fmla="*/ 97284 w 7467600"/>
              <a:gd name="connsiteY698" fmla="*/ 3520393 h 6858000"/>
              <a:gd name="connsiteX699" fmla="*/ 922050 w 7467600"/>
              <a:gd name="connsiteY699" fmla="*/ 3074867 h 6858000"/>
              <a:gd name="connsiteX700" fmla="*/ 1405265 w 7467600"/>
              <a:gd name="connsiteY700" fmla="*/ 3016319 h 6858000"/>
              <a:gd name="connsiteX701" fmla="*/ 1407512 w 7467600"/>
              <a:gd name="connsiteY701" fmla="*/ 3018001 h 6858000"/>
              <a:gd name="connsiteX702" fmla="*/ 1726266 w 7467600"/>
              <a:gd name="connsiteY702" fmla="*/ 2777274 h 6858000"/>
              <a:gd name="connsiteX703" fmla="*/ 625390 w 7467600"/>
              <a:gd name="connsiteY703" fmla="*/ 2514541 h 6858000"/>
              <a:gd name="connsiteX704" fmla="*/ 619799 w 7467600"/>
              <a:gd name="connsiteY704" fmla="*/ 2527180 h 6858000"/>
              <a:gd name="connsiteX705" fmla="*/ 310030 w 7467600"/>
              <a:gd name="connsiteY705" fmla="*/ 2771818 h 6858000"/>
              <a:gd name="connsiteX706" fmla="*/ 173877 w 7467600"/>
              <a:gd name="connsiteY706" fmla="*/ 2937056 h 6858000"/>
              <a:gd name="connsiteX707" fmla="*/ 77889 w 7467600"/>
              <a:gd name="connsiteY707" fmla="*/ 3138440 h 6858000"/>
              <a:gd name="connsiteX708" fmla="*/ 0 w 7467600"/>
              <a:gd name="connsiteY708" fmla="*/ 3271395 h 6858000"/>
              <a:gd name="connsiteX709" fmla="*/ 0 w 7467600"/>
              <a:gd name="connsiteY709" fmla="*/ 3153002 h 6858000"/>
              <a:gd name="connsiteX710" fmla="*/ 2386 w 7467600"/>
              <a:gd name="connsiteY710" fmla="*/ 3149203 h 6858000"/>
              <a:gd name="connsiteX711" fmla="*/ 89753 w 7467600"/>
              <a:gd name="connsiteY711" fmla="*/ 2987702 h 6858000"/>
              <a:gd name="connsiteX712" fmla="*/ 76869 w 7467600"/>
              <a:gd name="connsiteY712" fmla="*/ 3005404 h 6858000"/>
              <a:gd name="connsiteX713" fmla="*/ 32049 w 7467600"/>
              <a:gd name="connsiteY713" fmla="*/ 3065814 h 6858000"/>
              <a:gd name="connsiteX714" fmla="*/ 0 w 7467600"/>
              <a:gd name="connsiteY714" fmla="*/ 3108744 h 6858000"/>
              <a:gd name="connsiteX715" fmla="*/ 0 w 7467600"/>
              <a:gd name="connsiteY715" fmla="*/ 3058059 h 6858000"/>
              <a:gd name="connsiteX716" fmla="*/ 7610 w 7467600"/>
              <a:gd name="connsiteY716" fmla="*/ 3047889 h 6858000"/>
              <a:gd name="connsiteX717" fmla="*/ 52419 w 7467600"/>
              <a:gd name="connsiteY717" fmla="*/ 2987479 h 6858000"/>
              <a:gd name="connsiteX718" fmla="*/ 59142 w 7467600"/>
              <a:gd name="connsiteY718" fmla="*/ 2978488 h 6858000"/>
              <a:gd name="connsiteX719" fmla="*/ 0 w 7467600"/>
              <a:gd name="connsiteY719" fmla="*/ 3015334 h 6858000"/>
              <a:gd name="connsiteX720" fmla="*/ 0 w 7467600"/>
              <a:gd name="connsiteY720" fmla="*/ 2914286 h 6858000"/>
              <a:gd name="connsiteX721" fmla="*/ 36383 w 7467600"/>
              <a:gd name="connsiteY721" fmla="*/ 2901128 h 6858000"/>
              <a:gd name="connsiteX722" fmla="*/ 156329 w 7467600"/>
              <a:gd name="connsiteY722" fmla="*/ 2840533 h 6858000"/>
              <a:gd name="connsiteX723" fmla="*/ 358355 w 7467600"/>
              <a:gd name="connsiteY723" fmla="*/ 2620471 h 6858000"/>
              <a:gd name="connsiteX724" fmla="*/ 510577 w 7467600"/>
              <a:gd name="connsiteY724" fmla="*/ 2501244 h 6858000"/>
              <a:gd name="connsiteX725" fmla="*/ 211967 w 7467600"/>
              <a:gd name="connsiteY725" fmla="*/ 2479171 h 6858000"/>
              <a:gd name="connsiteX726" fmla="*/ 0 w 7467600"/>
              <a:gd name="connsiteY726" fmla="*/ 2476398 h 6858000"/>
              <a:gd name="connsiteX727" fmla="*/ 0 w 7467600"/>
              <a:gd name="connsiteY727" fmla="*/ 2389189 h 6858000"/>
              <a:gd name="connsiteX728" fmla="*/ 103062 w 7467600"/>
              <a:gd name="connsiteY728" fmla="*/ 2389518 h 6858000"/>
              <a:gd name="connsiteX729" fmla="*/ 510734 w 7467600"/>
              <a:gd name="connsiteY729" fmla="*/ 2416201 h 6858000"/>
              <a:gd name="connsiteX730" fmla="*/ 279257 w 7467600"/>
              <a:gd name="connsiteY730" fmla="*/ 2092102 h 6858000"/>
              <a:gd name="connsiteX731" fmla="*/ 65265 w 7467600"/>
              <a:gd name="connsiteY731" fmla="*/ 2006049 h 6858000"/>
              <a:gd name="connsiteX732" fmla="*/ 0 w 7467600"/>
              <a:gd name="connsiteY732" fmla="*/ 1982532 h 6858000"/>
              <a:gd name="connsiteX733" fmla="*/ 0 w 7467600"/>
              <a:gd name="connsiteY733" fmla="*/ 1912789 h 6858000"/>
              <a:gd name="connsiteX734" fmla="*/ 97460 w 7467600"/>
              <a:gd name="connsiteY734" fmla="*/ 1953725 h 6858000"/>
              <a:gd name="connsiteX735" fmla="*/ 221272 w 7467600"/>
              <a:gd name="connsiteY735" fmla="*/ 1980766 h 6858000"/>
              <a:gd name="connsiteX736" fmla="*/ 116765 w 7467600"/>
              <a:gd name="connsiteY736" fmla="*/ 1911033 h 6858000"/>
              <a:gd name="connsiteX737" fmla="*/ 16405 w 7467600"/>
              <a:gd name="connsiteY737" fmla="*/ 1803412 h 6858000"/>
              <a:gd name="connsiteX738" fmla="*/ 0 w 7467600"/>
              <a:gd name="connsiteY738" fmla="*/ 1784777 h 6858000"/>
              <a:gd name="connsiteX739" fmla="*/ 0 w 7467600"/>
              <a:gd name="connsiteY739" fmla="*/ 1740082 h 6858000"/>
              <a:gd name="connsiteX740" fmla="*/ 39394 w 7467600"/>
              <a:gd name="connsiteY740" fmla="*/ 1784856 h 6858000"/>
              <a:gd name="connsiteX741" fmla="*/ 135813 w 7467600"/>
              <a:gd name="connsiteY741" fmla="*/ 1888838 h 6858000"/>
              <a:gd name="connsiteX742" fmla="*/ 242575 w 7467600"/>
              <a:gd name="connsiteY742" fmla="*/ 1958841 h 6858000"/>
              <a:gd name="connsiteX743" fmla="*/ 82197 w 7467600"/>
              <a:gd name="connsiteY743" fmla="*/ 1754826 h 6858000"/>
              <a:gd name="connsiteX744" fmla="*/ 0 w 7467600"/>
              <a:gd name="connsiteY744" fmla="*/ 1679650 h 6858000"/>
              <a:gd name="connsiteX745" fmla="*/ 0 w 7467600"/>
              <a:gd name="connsiteY745" fmla="*/ 1602463 h 6858000"/>
              <a:gd name="connsiteX746" fmla="*/ 84689 w 7467600"/>
              <a:gd name="connsiteY746" fmla="*/ 1677442 h 6858000"/>
              <a:gd name="connsiteX747" fmla="*/ 298437 w 7467600"/>
              <a:gd name="connsiteY747" fmla="*/ 1968019 h 6858000"/>
              <a:gd name="connsiteX748" fmla="*/ 227269 w 7467600"/>
              <a:gd name="connsiteY748" fmla="*/ 1114064 h 6858000"/>
              <a:gd name="connsiteX749" fmla="*/ 248003 w 7467600"/>
              <a:gd name="connsiteY749" fmla="*/ 1089613 h 6858000"/>
              <a:gd name="connsiteX750" fmla="*/ 427020 w 7467600"/>
              <a:gd name="connsiteY750" fmla="*/ 1619803 h 6858000"/>
              <a:gd name="connsiteX751" fmla="*/ 340345 w 7467600"/>
              <a:gd name="connsiteY751" fmla="*/ 2027739 h 6858000"/>
              <a:gd name="connsiteX752" fmla="*/ 360865 w 7467600"/>
              <a:gd name="connsiteY752" fmla="*/ 2044827 h 6858000"/>
              <a:gd name="connsiteX753" fmla="*/ 560414 w 7467600"/>
              <a:gd name="connsiteY753" fmla="*/ 2421457 h 6858000"/>
              <a:gd name="connsiteX754" fmla="*/ 1359703 w 7467600"/>
              <a:gd name="connsiteY754" fmla="*/ 2578554 h 6858000"/>
              <a:gd name="connsiteX755" fmla="*/ 1359422 w 7467600"/>
              <a:gd name="connsiteY755" fmla="*/ 2577994 h 6858000"/>
              <a:gd name="connsiteX756" fmla="*/ 828701 w 7467600"/>
              <a:gd name="connsiteY756" fmla="*/ 1839520 h 6858000"/>
              <a:gd name="connsiteX757" fmla="*/ 494427 w 7467600"/>
              <a:gd name="connsiteY757" fmla="*/ 1092333 h 6858000"/>
              <a:gd name="connsiteX758" fmla="*/ 506322 w 7467600"/>
              <a:gd name="connsiteY758" fmla="*/ 1020997 h 6858000"/>
              <a:gd name="connsiteX759" fmla="*/ 4570198 w 7467600"/>
              <a:gd name="connsiteY759" fmla="*/ 978081 h 6858000"/>
              <a:gd name="connsiteX760" fmla="*/ 4523691 w 7467600"/>
              <a:gd name="connsiteY760" fmla="*/ 1127776 h 6858000"/>
              <a:gd name="connsiteX761" fmla="*/ 4509875 w 7467600"/>
              <a:gd name="connsiteY761" fmla="*/ 1167552 h 6858000"/>
              <a:gd name="connsiteX762" fmla="*/ 4478168 w 7467600"/>
              <a:gd name="connsiteY762" fmla="*/ 1260735 h 6858000"/>
              <a:gd name="connsiteX763" fmla="*/ 4409309 w 7467600"/>
              <a:gd name="connsiteY763" fmla="*/ 1666996 h 6858000"/>
              <a:gd name="connsiteX764" fmla="*/ 4370031 w 7467600"/>
              <a:gd name="connsiteY764" fmla="*/ 1955666 h 6858000"/>
              <a:gd name="connsiteX765" fmla="*/ 4570198 w 7467600"/>
              <a:gd name="connsiteY765" fmla="*/ 978081 h 6858000"/>
              <a:gd name="connsiteX766" fmla="*/ 4557898 w 7467600"/>
              <a:gd name="connsiteY766" fmla="*/ 900011 h 6858000"/>
              <a:gd name="connsiteX767" fmla="*/ 4344840 w 7467600"/>
              <a:gd name="connsiteY767" fmla="*/ 1922038 h 6858000"/>
              <a:gd name="connsiteX768" fmla="*/ 4378710 w 7467600"/>
              <a:gd name="connsiteY768" fmla="*/ 1665516 h 6858000"/>
              <a:gd name="connsiteX769" fmla="*/ 4448798 w 7467600"/>
              <a:gd name="connsiteY769" fmla="*/ 1253024 h 6858000"/>
              <a:gd name="connsiteX770" fmla="*/ 4480315 w 7467600"/>
              <a:gd name="connsiteY770" fmla="*/ 1158454 h 6858000"/>
              <a:gd name="connsiteX771" fmla="*/ 4494133 w 7467600"/>
              <a:gd name="connsiteY771" fmla="*/ 1118676 h 6858000"/>
              <a:gd name="connsiteX772" fmla="*/ 4557898 w 7467600"/>
              <a:gd name="connsiteY772" fmla="*/ 900011 h 6858000"/>
              <a:gd name="connsiteX773" fmla="*/ 5870151 w 7467600"/>
              <a:gd name="connsiteY773" fmla="*/ 898890 h 6858000"/>
              <a:gd name="connsiteX774" fmla="*/ 5861335 w 7467600"/>
              <a:gd name="connsiteY774" fmla="*/ 899177 h 6858000"/>
              <a:gd name="connsiteX775" fmla="*/ 5843702 w 7467600"/>
              <a:gd name="connsiteY775" fmla="*/ 899748 h 6858000"/>
              <a:gd name="connsiteX776" fmla="*/ 5651107 w 7467600"/>
              <a:gd name="connsiteY776" fmla="*/ 920306 h 6858000"/>
              <a:gd name="connsiteX777" fmla="*/ 5459407 w 7467600"/>
              <a:gd name="connsiteY777" fmla="*/ 940975 h 6858000"/>
              <a:gd name="connsiteX778" fmla="*/ 5374846 w 7467600"/>
              <a:gd name="connsiteY778" fmla="*/ 941988 h 6858000"/>
              <a:gd name="connsiteX779" fmla="*/ 5256105 w 7467600"/>
              <a:gd name="connsiteY779" fmla="*/ 945632 h 6858000"/>
              <a:gd name="connsiteX780" fmla="*/ 5107071 w 7467600"/>
              <a:gd name="connsiteY780" fmla="*/ 969720 h 6858000"/>
              <a:gd name="connsiteX781" fmla="*/ 4998681 w 7467600"/>
              <a:gd name="connsiteY781" fmla="*/ 988771 h 6858000"/>
              <a:gd name="connsiteX782" fmla="*/ 5870151 w 7467600"/>
              <a:gd name="connsiteY782" fmla="*/ 898890 h 6858000"/>
              <a:gd name="connsiteX783" fmla="*/ 5504425 w 7467600"/>
              <a:gd name="connsiteY783" fmla="*/ 848067 h 6858000"/>
              <a:gd name="connsiteX784" fmla="*/ 4968849 w 7467600"/>
              <a:gd name="connsiteY784" fmla="*/ 962318 h 6858000"/>
              <a:gd name="connsiteX785" fmla="*/ 5104039 w 7467600"/>
              <a:gd name="connsiteY785" fmla="*/ 940634 h 6858000"/>
              <a:gd name="connsiteX786" fmla="*/ 5256311 w 7467600"/>
              <a:gd name="connsiteY786" fmla="*/ 916490 h 6858000"/>
              <a:gd name="connsiteX787" fmla="*/ 5377381 w 7467600"/>
              <a:gd name="connsiteY787" fmla="*/ 912671 h 6858000"/>
              <a:gd name="connsiteX788" fmla="*/ 5460148 w 7467600"/>
              <a:gd name="connsiteY788" fmla="*/ 911442 h 6858000"/>
              <a:gd name="connsiteX789" fmla="*/ 5648971 w 7467600"/>
              <a:gd name="connsiteY789" fmla="*/ 891331 h 6858000"/>
              <a:gd name="connsiteX790" fmla="*/ 5844807 w 7467600"/>
              <a:gd name="connsiteY790" fmla="*/ 870718 h 6858000"/>
              <a:gd name="connsiteX791" fmla="*/ 5862975 w 7467600"/>
              <a:gd name="connsiteY791" fmla="*/ 869756 h 6858000"/>
              <a:gd name="connsiteX792" fmla="*/ 5920887 w 7467600"/>
              <a:gd name="connsiteY792" fmla="*/ 865929 h 6858000"/>
              <a:gd name="connsiteX793" fmla="*/ 5504425 w 7467600"/>
              <a:gd name="connsiteY793" fmla="*/ 848067 h 6858000"/>
              <a:gd name="connsiteX794" fmla="*/ 3607114 w 7467600"/>
              <a:gd name="connsiteY794" fmla="*/ 467441 h 6858000"/>
              <a:gd name="connsiteX795" fmla="*/ 3296242 w 7467600"/>
              <a:gd name="connsiteY795" fmla="*/ 807991 h 6858000"/>
              <a:gd name="connsiteX796" fmla="*/ 3174674 w 7467600"/>
              <a:gd name="connsiteY796" fmla="*/ 919759 h 6858000"/>
              <a:gd name="connsiteX797" fmla="*/ 3042978 w 7467600"/>
              <a:gd name="connsiteY797" fmla="*/ 1054894 h 6858000"/>
              <a:gd name="connsiteX798" fmla="*/ 2968914 w 7467600"/>
              <a:gd name="connsiteY798" fmla="*/ 1133756 h 6858000"/>
              <a:gd name="connsiteX799" fmla="*/ 3103823 w 7467600"/>
              <a:gd name="connsiteY799" fmla="*/ 1026814 h 6858000"/>
              <a:gd name="connsiteX800" fmla="*/ 3607114 w 7467600"/>
              <a:gd name="connsiteY800" fmla="*/ 467441 h 6858000"/>
              <a:gd name="connsiteX801" fmla="*/ 3744487 w 7467600"/>
              <a:gd name="connsiteY801" fmla="*/ 383136 h 6858000"/>
              <a:gd name="connsiteX802" fmla="*/ 3970213 w 7467600"/>
              <a:gd name="connsiteY802" fmla="*/ 995559 h 6858000"/>
              <a:gd name="connsiteX803" fmla="*/ 3744487 w 7467600"/>
              <a:gd name="connsiteY803" fmla="*/ 383136 h 6858000"/>
              <a:gd name="connsiteX804" fmla="*/ 3624562 w 7467600"/>
              <a:gd name="connsiteY804" fmla="*/ 367041 h 6858000"/>
              <a:gd name="connsiteX805" fmla="*/ 3489712 w 7467600"/>
              <a:gd name="connsiteY805" fmla="*/ 485386 h 6858000"/>
              <a:gd name="connsiteX806" fmla="*/ 3182994 w 7467600"/>
              <a:gd name="connsiteY806" fmla="*/ 828265 h 6858000"/>
              <a:gd name="connsiteX807" fmla="*/ 2892114 w 7467600"/>
              <a:gd name="connsiteY807" fmla="*/ 1172635 h 6858000"/>
              <a:gd name="connsiteX808" fmla="*/ 3021459 w 7467600"/>
              <a:gd name="connsiteY808" fmla="*/ 1035385 h 6858000"/>
              <a:gd name="connsiteX809" fmla="*/ 3153873 w 7467600"/>
              <a:gd name="connsiteY809" fmla="*/ 898971 h 6858000"/>
              <a:gd name="connsiteX810" fmla="*/ 3276511 w 7467600"/>
              <a:gd name="connsiteY810" fmla="*/ 786423 h 6858000"/>
              <a:gd name="connsiteX811" fmla="*/ 3584154 w 7467600"/>
              <a:gd name="connsiteY811" fmla="*/ 448218 h 6858000"/>
              <a:gd name="connsiteX812" fmla="*/ 3624562 w 7467600"/>
              <a:gd name="connsiteY812" fmla="*/ 367041 h 6858000"/>
              <a:gd name="connsiteX813" fmla="*/ 3766672 w 7467600"/>
              <a:gd name="connsiteY813" fmla="*/ 359429 h 6858000"/>
              <a:gd name="connsiteX814" fmla="*/ 3996338 w 7467600"/>
              <a:gd name="connsiteY814" fmla="*/ 968237 h 6858000"/>
              <a:gd name="connsiteX815" fmla="*/ 3766672 w 7467600"/>
              <a:gd name="connsiteY815" fmla="*/ 359429 h 6858000"/>
              <a:gd name="connsiteX816" fmla="*/ 5805386 w 7467600"/>
              <a:gd name="connsiteY816" fmla="*/ 239240 h 6858000"/>
              <a:gd name="connsiteX817" fmla="*/ 5736947 w 7467600"/>
              <a:gd name="connsiteY817" fmla="*/ 261367 h 6858000"/>
              <a:gd name="connsiteX818" fmla="*/ 5427012 w 7467600"/>
              <a:gd name="connsiteY818" fmla="*/ 311272 h 6858000"/>
              <a:gd name="connsiteX819" fmla="*/ 5147818 w 7467600"/>
              <a:gd name="connsiteY819" fmla="*/ 322112 h 6858000"/>
              <a:gd name="connsiteX820" fmla="*/ 5060854 w 7467600"/>
              <a:gd name="connsiteY820" fmla="*/ 311882 h 6858000"/>
              <a:gd name="connsiteX821" fmla="*/ 4945989 w 7467600"/>
              <a:gd name="connsiteY821" fmla="*/ 300516 h 6858000"/>
              <a:gd name="connsiteX822" fmla="*/ 5410479 w 7467600"/>
              <a:gd name="connsiteY822" fmla="*/ 348434 h 6858000"/>
              <a:gd name="connsiteX823" fmla="*/ 5805386 w 7467600"/>
              <a:gd name="connsiteY823" fmla="*/ 239240 h 6858000"/>
              <a:gd name="connsiteX824" fmla="*/ 5905192 w 7467600"/>
              <a:gd name="connsiteY824" fmla="*/ 163079 h 6858000"/>
              <a:gd name="connsiteX825" fmla="*/ 5865655 w 7467600"/>
              <a:gd name="connsiteY825" fmla="*/ 171901 h 6858000"/>
              <a:gd name="connsiteX826" fmla="*/ 5259740 w 7467600"/>
              <a:gd name="connsiteY826" fmla="*/ 257013 h 6858000"/>
              <a:gd name="connsiteX827" fmla="*/ 5208466 w 7467600"/>
              <a:gd name="connsiteY827" fmla="*/ 257550 h 6858000"/>
              <a:gd name="connsiteX828" fmla="*/ 4980204 w 7467600"/>
              <a:gd name="connsiteY828" fmla="*/ 271903 h 6858000"/>
              <a:gd name="connsiteX829" fmla="*/ 5068068 w 7467600"/>
              <a:gd name="connsiteY829" fmla="*/ 282244 h 6858000"/>
              <a:gd name="connsiteX830" fmla="*/ 5153231 w 7467600"/>
              <a:gd name="connsiteY830" fmla="*/ 292240 h 6858000"/>
              <a:gd name="connsiteX831" fmla="*/ 5426491 w 7467600"/>
              <a:gd name="connsiteY831" fmla="*/ 281128 h 6858000"/>
              <a:gd name="connsiteX832" fmla="*/ 5731212 w 7467600"/>
              <a:gd name="connsiteY832" fmla="*/ 231951 h 6858000"/>
              <a:gd name="connsiteX833" fmla="*/ 5905192 w 7467600"/>
              <a:gd name="connsiteY833" fmla="*/ 163079 h 6858000"/>
              <a:gd name="connsiteX834" fmla="*/ 5944437 w 7467600"/>
              <a:gd name="connsiteY834" fmla="*/ 113829 h 6858000"/>
              <a:gd name="connsiteX835" fmla="*/ 5825032 w 7467600"/>
              <a:gd name="connsiteY835" fmla="*/ 146405 h 6858000"/>
              <a:gd name="connsiteX836" fmla="*/ 4955599 w 7467600"/>
              <a:gd name="connsiteY836" fmla="*/ 247008 h 6858000"/>
              <a:gd name="connsiteX837" fmla="*/ 5210104 w 7467600"/>
              <a:gd name="connsiteY837" fmla="*/ 228123 h 6858000"/>
              <a:gd name="connsiteX838" fmla="*/ 5261015 w 7467600"/>
              <a:gd name="connsiteY838" fmla="*/ 227087 h 6858000"/>
              <a:gd name="connsiteX839" fmla="*/ 5861181 w 7467600"/>
              <a:gd name="connsiteY839" fmla="*/ 143093 h 6858000"/>
              <a:gd name="connsiteX840" fmla="*/ 5961252 w 7467600"/>
              <a:gd name="connsiteY840" fmla="*/ 114820 h 6858000"/>
              <a:gd name="connsiteX841" fmla="*/ 5944437 w 7467600"/>
              <a:gd name="connsiteY841" fmla="*/ 113829 h 6858000"/>
              <a:gd name="connsiteX842" fmla="*/ 3882765 w 7467600"/>
              <a:gd name="connsiteY842" fmla="*/ 0 h 6858000"/>
              <a:gd name="connsiteX843" fmla="*/ 3995099 w 7467600"/>
              <a:gd name="connsiteY843" fmla="*/ 0 h 6858000"/>
              <a:gd name="connsiteX844" fmla="*/ 4163818 w 7467600"/>
              <a:gd name="connsiteY844" fmla="*/ 234104 h 6858000"/>
              <a:gd name="connsiteX845" fmla="*/ 4172099 w 7467600"/>
              <a:gd name="connsiteY845" fmla="*/ 234207 h 6858000"/>
              <a:gd name="connsiteX846" fmla="*/ 4784282 w 7467600"/>
              <a:gd name="connsiteY846" fmla="*/ 276561 h 6858000"/>
              <a:gd name="connsiteX847" fmla="*/ 4801687 w 7467600"/>
              <a:gd name="connsiteY847" fmla="*/ 267764 h 6858000"/>
              <a:gd name="connsiteX848" fmla="*/ 6082788 w 7467600"/>
              <a:gd name="connsiteY848" fmla="*/ 64119 h 6858000"/>
              <a:gd name="connsiteX849" fmla="*/ 6099442 w 7467600"/>
              <a:gd name="connsiteY849" fmla="*/ 82568 h 6858000"/>
              <a:gd name="connsiteX850" fmla="*/ 4804137 w 7467600"/>
              <a:gd name="connsiteY850" fmla="*/ 320931 h 6858000"/>
              <a:gd name="connsiteX851" fmla="*/ 4227047 w 7467600"/>
              <a:gd name="connsiteY851" fmla="*/ 313415 h 6858000"/>
              <a:gd name="connsiteX852" fmla="*/ 4346041 w 7467600"/>
              <a:gd name="connsiteY852" fmla="*/ 456086 h 6858000"/>
              <a:gd name="connsiteX853" fmla="*/ 4870967 w 7467600"/>
              <a:gd name="connsiteY853" fmla="*/ 963061 h 6858000"/>
              <a:gd name="connsiteX854" fmla="*/ 4889647 w 7467600"/>
              <a:gd name="connsiteY854" fmla="*/ 957147 h 6858000"/>
              <a:gd name="connsiteX855" fmla="*/ 5422504 w 7467600"/>
              <a:gd name="connsiteY855" fmla="*/ 805191 h 6858000"/>
              <a:gd name="connsiteX856" fmla="*/ 6087656 w 7467600"/>
              <a:gd name="connsiteY856" fmla="*/ 826703 h 6858000"/>
              <a:gd name="connsiteX857" fmla="*/ 6058717 w 7467600"/>
              <a:gd name="connsiteY857" fmla="*/ 865992 h 6858000"/>
              <a:gd name="connsiteX858" fmla="*/ 4974153 w 7467600"/>
              <a:gd name="connsiteY858" fmla="*/ 1045456 h 6858000"/>
              <a:gd name="connsiteX859" fmla="*/ 5627835 w 7467600"/>
              <a:gd name="connsiteY859" fmla="*/ 1472077 h 6858000"/>
              <a:gd name="connsiteX860" fmla="*/ 5629817 w 7467600"/>
              <a:gd name="connsiteY860" fmla="*/ 1471412 h 6858000"/>
              <a:gd name="connsiteX861" fmla="*/ 5634124 w 7467600"/>
              <a:gd name="connsiteY861" fmla="*/ 1470572 h 6858000"/>
              <a:gd name="connsiteX862" fmla="*/ 5755832 w 7467600"/>
              <a:gd name="connsiteY862" fmla="*/ 1383886 h 6858000"/>
              <a:gd name="connsiteX863" fmla="*/ 6014186 w 7467600"/>
              <a:gd name="connsiteY863" fmla="*/ 1279799 h 6858000"/>
              <a:gd name="connsiteX864" fmla="*/ 6901619 w 7467600"/>
              <a:gd name="connsiteY864" fmla="*/ 1047874 h 6858000"/>
              <a:gd name="connsiteX865" fmla="*/ 6931566 w 7467600"/>
              <a:gd name="connsiteY865" fmla="*/ 1062034 h 6858000"/>
              <a:gd name="connsiteX866" fmla="*/ 5790982 w 7467600"/>
              <a:gd name="connsiteY866" fmla="*/ 1561380 h 6858000"/>
              <a:gd name="connsiteX867" fmla="*/ 6188971 w 7467600"/>
              <a:gd name="connsiteY867" fmla="*/ 1755168 h 6858000"/>
              <a:gd name="connsiteX868" fmla="*/ 6202446 w 7467600"/>
              <a:gd name="connsiteY868" fmla="*/ 1752268 h 6858000"/>
              <a:gd name="connsiteX869" fmla="*/ 7179560 w 7467600"/>
              <a:gd name="connsiteY869" fmla="*/ 1467551 h 6858000"/>
              <a:gd name="connsiteX870" fmla="*/ 7158730 w 7467600"/>
              <a:gd name="connsiteY870" fmla="*/ 1507835 h 6858000"/>
              <a:gd name="connsiteX871" fmla="*/ 6326959 w 7467600"/>
              <a:gd name="connsiteY871" fmla="*/ 1817686 h 6858000"/>
              <a:gd name="connsiteX872" fmla="*/ 6537433 w 7467600"/>
              <a:gd name="connsiteY872" fmla="*/ 1907790 h 6858000"/>
              <a:gd name="connsiteX873" fmla="*/ 6550221 w 7467600"/>
              <a:gd name="connsiteY873" fmla="*/ 1910729 h 6858000"/>
              <a:gd name="connsiteX874" fmla="*/ 6964438 w 7467600"/>
              <a:gd name="connsiteY874" fmla="*/ 2209505 h 6858000"/>
              <a:gd name="connsiteX875" fmla="*/ 7367862 w 7467600"/>
              <a:gd name="connsiteY875" fmla="*/ 2806833 h 6858000"/>
              <a:gd name="connsiteX876" fmla="*/ 7364329 w 7467600"/>
              <a:gd name="connsiteY876" fmla="*/ 2826907 h 6858000"/>
              <a:gd name="connsiteX877" fmla="*/ 7290545 w 7467600"/>
              <a:gd name="connsiteY877" fmla="*/ 2850663 h 6858000"/>
              <a:gd name="connsiteX878" fmla="*/ 6472036 w 7467600"/>
              <a:gd name="connsiteY878" fmla="*/ 1959003 h 6858000"/>
              <a:gd name="connsiteX879" fmla="*/ 5792897 w 7467600"/>
              <a:gd name="connsiteY879" fmla="*/ 1647747 h 6858000"/>
              <a:gd name="connsiteX880" fmla="*/ 5842751 w 7467600"/>
              <a:gd name="connsiteY880" fmla="*/ 1816112 h 6858000"/>
              <a:gd name="connsiteX881" fmla="*/ 5847424 w 7467600"/>
              <a:gd name="connsiteY881" fmla="*/ 1815776 h 6858000"/>
              <a:gd name="connsiteX882" fmla="*/ 6399821 w 7467600"/>
              <a:gd name="connsiteY882" fmla="*/ 2344799 h 6858000"/>
              <a:gd name="connsiteX883" fmla="*/ 6323232 w 7467600"/>
              <a:gd name="connsiteY883" fmla="*/ 2389634 h 6858000"/>
              <a:gd name="connsiteX884" fmla="*/ 5942958 w 7467600"/>
              <a:gd name="connsiteY884" fmla="*/ 2077708 h 6858000"/>
              <a:gd name="connsiteX885" fmla="*/ 5921559 w 7467600"/>
              <a:gd name="connsiteY885" fmla="*/ 2378596 h 6858000"/>
              <a:gd name="connsiteX886" fmla="*/ 5817651 w 7467600"/>
              <a:gd name="connsiteY886" fmla="*/ 3023919 h 6858000"/>
              <a:gd name="connsiteX887" fmla="*/ 5729634 w 7467600"/>
              <a:gd name="connsiteY887" fmla="*/ 3051849 h 6858000"/>
              <a:gd name="connsiteX888" fmla="*/ 5611018 w 7467600"/>
              <a:gd name="connsiteY888" fmla="*/ 2316769 h 6858000"/>
              <a:gd name="connsiteX889" fmla="*/ 5687608 w 7467600"/>
              <a:gd name="connsiteY889" fmla="*/ 2039972 h 6858000"/>
              <a:gd name="connsiteX890" fmla="*/ 5657554 w 7467600"/>
              <a:gd name="connsiteY890" fmla="*/ 1576445 h 6858000"/>
              <a:gd name="connsiteX891" fmla="*/ 5150475 w 7467600"/>
              <a:gd name="connsiteY891" fmla="*/ 1274012 h 6858000"/>
              <a:gd name="connsiteX892" fmla="*/ 5349142 w 7467600"/>
              <a:gd name="connsiteY892" fmla="*/ 2204405 h 6858000"/>
              <a:gd name="connsiteX893" fmla="*/ 5262214 w 7467600"/>
              <a:gd name="connsiteY893" fmla="*/ 2233836 h 6858000"/>
              <a:gd name="connsiteX894" fmla="*/ 4981539 w 7467600"/>
              <a:gd name="connsiteY894" fmla="*/ 1542201 h 6858000"/>
              <a:gd name="connsiteX895" fmla="*/ 4958461 w 7467600"/>
              <a:gd name="connsiteY895" fmla="*/ 1136957 h 6858000"/>
              <a:gd name="connsiteX896" fmla="*/ 4655015 w 7467600"/>
              <a:gd name="connsiteY896" fmla="*/ 891426 h 6858000"/>
              <a:gd name="connsiteX897" fmla="*/ 4348002 w 7467600"/>
              <a:gd name="connsiteY897" fmla="*/ 2205895 h 6858000"/>
              <a:gd name="connsiteX898" fmla="*/ 4262250 w 7467600"/>
              <a:gd name="connsiteY898" fmla="*/ 2219972 h 6858000"/>
              <a:gd name="connsiteX899" fmla="*/ 4550611 w 7467600"/>
              <a:gd name="connsiteY899" fmla="*/ 817540 h 6858000"/>
              <a:gd name="connsiteX900" fmla="*/ 4564418 w 7467600"/>
              <a:gd name="connsiteY900" fmla="*/ 808293 h 6858000"/>
              <a:gd name="connsiteX901" fmla="*/ 4266388 w 7467600"/>
              <a:gd name="connsiteY901" fmla="*/ 500083 h 6858000"/>
              <a:gd name="connsiteX902" fmla="*/ 4032842 w 7467600"/>
              <a:gd name="connsiteY902" fmla="*/ 211809 h 6858000"/>
              <a:gd name="connsiteX903" fmla="*/ 3882765 w 7467600"/>
              <a:gd name="connsiteY903" fmla="*/ 0 h 6858000"/>
              <a:gd name="connsiteX904" fmla="*/ 3721337 w 7467600"/>
              <a:gd name="connsiteY904" fmla="*/ 0 h 6858000"/>
              <a:gd name="connsiteX905" fmla="*/ 3797544 w 7467600"/>
              <a:gd name="connsiteY905" fmla="*/ 0 h 6858000"/>
              <a:gd name="connsiteX906" fmla="*/ 3775734 w 7467600"/>
              <a:gd name="connsiteY906" fmla="*/ 95131 h 6858000"/>
              <a:gd name="connsiteX907" fmla="*/ 3724807 w 7467600"/>
              <a:gd name="connsiteY907" fmla="*/ 272257 h 6858000"/>
              <a:gd name="connsiteX908" fmla="*/ 3726844 w 7467600"/>
              <a:gd name="connsiteY908" fmla="*/ 282988 h 6858000"/>
              <a:gd name="connsiteX909" fmla="*/ 3742664 w 7467600"/>
              <a:gd name="connsiteY909" fmla="*/ 279918 h 6858000"/>
              <a:gd name="connsiteX910" fmla="*/ 4103910 w 7467600"/>
              <a:gd name="connsiteY910" fmla="*/ 1161917 h 6858000"/>
              <a:gd name="connsiteX911" fmla="*/ 4020269 w 7467600"/>
              <a:gd name="connsiteY911" fmla="*/ 1200406 h 6858000"/>
              <a:gd name="connsiteX912" fmla="*/ 3674882 w 7467600"/>
              <a:gd name="connsiteY912" fmla="*/ 488524 h 6858000"/>
              <a:gd name="connsiteX913" fmla="*/ 3132682 w 7467600"/>
              <a:gd name="connsiteY913" fmla="*/ 1072284 h 6858000"/>
              <a:gd name="connsiteX914" fmla="*/ 2716346 w 7467600"/>
              <a:gd name="connsiteY914" fmla="*/ 1276376 h 6858000"/>
              <a:gd name="connsiteX915" fmla="*/ 2716772 w 7467600"/>
              <a:gd name="connsiteY915" fmla="*/ 1255462 h 6858000"/>
              <a:gd name="connsiteX916" fmla="*/ 3471096 w 7467600"/>
              <a:gd name="connsiteY916" fmla="*/ 437072 h 6858000"/>
              <a:gd name="connsiteX917" fmla="*/ 3639057 w 7467600"/>
              <a:gd name="connsiteY917" fmla="*/ 286334 h 6858000"/>
              <a:gd name="connsiteX918" fmla="*/ 3640309 w 7467600"/>
              <a:gd name="connsiteY918" fmla="*/ 284664 h 6858000"/>
              <a:gd name="connsiteX919" fmla="*/ 3646022 w 7467600"/>
              <a:gd name="connsiteY919" fmla="*/ 276711 h 6858000"/>
              <a:gd name="connsiteX920" fmla="*/ 3707943 w 7467600"/>
              <a:gd name="connsiteY920" fmla="*/ 65958 h 6858000"/>
              <a:gd name="connsiteX921" fmla="*/ 3721337 w 7467600"/>
              <a:gd name="connsiteY921" fmla="*/ 0 h 6858000"/>
              <a:gd name="connsiteX922" fmla="*/ 2867960 w 7467600"/>
              <a:gd name="connsiteY922" fmla="*/ 0 h 6858000"/>
              <a:gd name="connsiteX923" fmla="*/ 2926351 w 7467600"/>
              <a:gd name="connsiteY923" fmla="*/ 0 h 6858000"/>
              <a:gd name="connsiteX924" fmla="*/ 2902823 w 7467600"/>
              <a:gd name="connsiteY924" fmla="*/ 262929 h 6858000"/>
              <a:gd name="connsiteX925" fmla="*/ 2940663 w 7467600"/>
              <a:gd name="connsiteY925" fmla="*/ 140884 h 6858000"/>
              <a:gd name="connsiteX926" fmla="*/ 2947039 w 7467600"/>
              <a:gd name="connsiteY926" fmla="*/ 122524 h 6858000"/>
              <a:gd name="connsiteX927" fmla="*/ 2984316 w 7467600"/>
              <a:gd name="connsiteY927" fmla="*/ 0 h 6858000"/>
              <a:gd name="connsiteX928" fmla="*/ 3016114 w 7467600"/>
              <a:gd name="connsiteY928" fmla="*/ 0 h 6858000"/>
              <a:gd name="connsiteX929" fmla="*/ 2979949 w 7467600"/>
              <a:gd name="connsiteY929" fmla="*/ 119274 h 6858000"/>
              <a:gd name="connsiteX930" fmla="*/ 3023879 w 7467600"/>
              <a:gd name="connsiteY930" fmla="*/ 0 h 6858000"/>
              <a:gd name="connsiteX931" fmla="*/ 3105400 w 7467600"/>
              <a:gd name="connsiteY931" fmla="*/ 0 h 6858000"/>
              <a:gd name="connsiteX932" fmla="*/ 3094669 w 7467600"/>
              <a:gd name="connsiteY932" fmla="*/ 30308 h 6858000"/>
              <a:gd name="connsiteX933" fmla="*/ 2901945 w 7467600"/>
              <a:gd name="connsiteY933" fmla="*/ 466538 h 6858000"/>
              <a:gd name="connsiteX934" fmla="*/ 2815209 w 7467600"/>
              <a:gd name="connsiteY934" fmla="*/ 497361 h 6858000"/>
              <a:gd name="connsiteX935" fmla="*/ 2844845 w 7467600"/>
              <a:gd name="connsiteY935" fmla="*/ 127638 h 6858000"/>
              <a:gd name="connsiteX936" fmla="*/ 2867960 w 7467600"/>
              <a:gd name="connsiteY936" fmla="*/ 0 h 6858000"/>
              <a:gd name="connsiteX937" fmla="*/ 1057230 w 7467600"/>
              <a:gd name="connsiteY937" fmla="*/ 0 h 6858000"/>
              <a:gd name="connsiteX938" fmla="*/ 1111003 w 7467600"/>
              <a:gd name="connsiteY938" fmla="*/ 0 h 6858000"/>
              <a:gd name="connsiteX939" fmla="*/ 1125553 w 7467600"/>
              <a:gd name="connsiteY939" fmla="*/ 52588 h 6858000"/>
              <a:gd name="connsiteX940" fmla="*/ 1304276 w 7467600"/>
              <a:gd name="connsiteY940" fmla="*/ 476275 h 6858000"/>
              <a:gd name="connsiteX941" fmla="*/ 1492066 w 7467600"/>
              <a:gd name="connsiteY941" fmla="*/ 886333 h 6858000"/>
              <a:gd name="connsiteX942" fmla="*/ 1423698 w 7467600"/>
              <a:gd name="connsiteY942" fmla="*/ 710817 h 6858000"/>
              <a:gd name="connsiteX943" fmla="*/ 1357609 w 7467600"/>
              <a:gd name="connsiteY943" fmla="*/ 532892 h 6858000"/>
              <a:gd name="connsiteX944" fmla="*/ 1309550 w 7467600"/>
              <a:gd name="connsiteY944" fmla="*/ 374031 h 6858000"/>
              <a:gd name="connsiteX945" fmla="*/ 1193673 w 7467600"/>
              <a:gd name="connsiteY945" fmla="*/ 49533 h 6858000"/>
              <a:gd name="connsiteX946" fmla="*/ 1164391 w 7467600"/>
              <a:gd name="connsiteY946" fmla="*/ 0 h 6858000"/>
              <a:gd name="connsiteX947" fmla="*/ 1200666 w 7467600"/>
              <a:gd name="connsiteY947" fmla="*/ 0 h 6858000"/>
              <a:gd name="connsiteX948" fmla="*/ 1223408 w 7467600"/>
              <a:gd name="connsiteY948" fmla="*/ 38996 h 6858000"/>
              <a:gd name="connsiteX949" fmla="*/ 1339635 w 7467600"/>
              <a:gd name="connsiteY949" fmla="*/ 365517 h 6858000"/>
              <a:gd name="connsiteX950" fmla="*/ 1387469 w 7467600"/>
              <a:gd name="connsiteY950" fmla="*/ 523079 h 6858000"/>
              <a:gd name="connsiteX951" fmla="*/ 1452685 w 7467600"/>
              <a:gd name="connsiteY951" fmla="*/ 699806 h 6858000"/>
              <a:gd name="connsiteX952" fmla="*/ 1492092 w 7467600"/>
              <a:gd name="connsiteY952" fmla="*/ 800424 h 6858000"/>
              <a:gd name="connsiteX953" fmla="*/ 1455302 w 7467600"/>
              <a:gd name="connsiteY953" fmla="*/ 632913 h 6858000"/>
              <a:gd name="connsiteX954" fmla="*/ 1222336 w 7467600"/>
              <a:gd name="connsiteY954" fmla="*/ 9480 h 6858000"/>
              <a:gd name="connsiteX955" fmla="*/ 1214634 w 7467600"/>
              <a:gd name="connsiteY955" fmla="*/ 0 h 6858000"/>
              <a:gd name="connsiteX956" fmla="*/ 1289827 w 7467600"/>
              <a:gd name="connsiteY956" fmla="*/ 0 h 6858000"/>
              <a:gd name="connsiteX957" fmla="*/ 1321076 w 7467600"/>
              <a:gd name="connsiteY957" fmla="*/ 59722 h 6858000"/>
              <a:gd name="connsiteX958" fmla="*/ 1512579 w 7467600"/>
              <a:gd name="connsiteY958" fmla="*/ 626441 h 6858000"/>
              <a:gd name="connsiteX959" fmla="*/ 1506076 w 7467600"/>
              <a:gd name="connsiteY959" fmla="*/ 1089289 h 6858000"/>
              <a:gd name="connsiteX960" fmla="*/ 1486346 w 7467600"/>
              <a:gd name="connsiteY960" fmla="*/ 1079919 h 6858000"/>
              <a:gd name="connsiteX961" fmla="*/ 1070511 w 7467600"/>
              <a:gd name="connsiteY961" fmla="*/ 48609 h 6858000"/>
              <a:gd name="connsiteX962" fmla="*/ 1057230 w 7467600"/>
              <a:gd name="connsiteY962" fmla="*/ 0 h 6858000"/>
              <a:gd name="connsiteX963" fmla="*/ 43151 w 7467600"/>
              <a:gd name="connsiteY963" fmla="*/ 0 h 6858000"/>
              <a:gd name="connsiteX964" fmla="*/ 95283 w 7467600"/>
              <a:gd name="connsiteY964" fmla="*/ 0 h 6858000"/>
              <a:gd name="connsiteX965" fmla="*/ 300708 w 7467600"/>
              <a:gd name="connsiteY965" fmla="*/ 154571 h 6858000"/>
              <a:gd name="connsiteX966" fmla="*/ 530414 w 7467600"/>
              <a:gd name="connsiteY966" fmla="*/ 354673 h 6858000"/>
              <a:gd name="connsiteX967" fmla="*/ 333785 w 7467600"/>
              <a:gd name="connsiteY967" fmla="*/ 161564 h 6858000"/>
              <a:gd name="connsiteX968" fmla="*/ 147005 w 7467600"/>
              <a:gd name="connsiteY968" fmla="*/ 0 h 6858000"/>
              <a:gd name="connsiteX969" fmla="*/ 272509 w 7467600"/>
              <a:gd name="connsiteY969" fmla="*/ 0 h 6858000"/>
              <a:gd name="connsiteX970" fmla="*/ 326276 w 7467600"/>
              <a:gd name="connsiteY970" fmla="*/ 45847 h 6858000"/>
              <a:gd name="connsiteX971" fmla="*/ 823759 w 7467600"/>
              <a:gd name="connsiteY971" fmla="*/ 574145 h 6858000"/>
              <a:gd name="connsiteX972" fmla="*/ 811254 w 7467600"/>
              <a:gd name="connsiteY972" fmla="*/ 665546 h 6858000"/>
              <a:gd name="connsiteX973" fmla="*/ 154042 w 7467600"/>
              <a:gd name="connsiteY973" fmla="*/ 261522 h 6858000"/>
              <a:gd name="connsiteX974" fmla="*/ 13550 w 7467600"/>
              <a:gd name="connsiteY974" fmla="*/ 158423 h 6858000"/>
              <a:gd name="connsiteX975" fmla="*/ 0 w 7467600"/>
              <a:gd name="connsiteY975" fmla="*/ 146618 h 6858000"/>
              <a:gd name="connsiteX976" fmla="*/ 0 w 7467600"/>
              <a:gd name="connsiteY976" fmla="*/ 59161 h 6858000"/>
              <a:gd name="connsiteX977" fmla="*/ 45427 w 7467600"/>
              <a:gd name="connsiteY977" fmla="*/ 101078 h 6858000"/>
              <a:gd name="connsiteX978" fmla="*/ 630103 w 7467600"/>
              <a:gd name="connsiteY978" fmla="*/ 485885 h 6858000"/>
              <a:gd name="connsiteX979" fmla="*/ 532040 w 7467600"/>
              <a:gd name="connsiteY979" fmla="*/ 399359 h 6858000"/>
              <a:gd name="connsiteX980" fmla="*/ 517618 w 7467600"/>
              <a:gd name="connsiteY980" fmla="*/ 385726 h 6858000"/>
              <a:gd name="connsiteX981" fmla="*/ 285074 w 7467600"/>
              <a:gd name="connsiteY981" fmla="*/ 182755 h 6858000"/>
              <a:gd name="connsiteX982" fmla="*/ 43151 w 7467600"/>
              <a:gd name="connsiteY98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1456157 w 7467600"/>
              <a:gd name="connsiteY103" fmla="*/ 5371404 h 6858000"/>
              <a:gd name="connsiteX104" fmla="*/ 1244432 w 7467600"/>
              <a:gd name="connsiteY104" fmla="*/ 5385601 h 6858000"/>
              <a:gd name="connsiteX105" fmla="*/ 973990 w 7467600"/>
              <a:gd name="connsiteY105" fmla="*/ 5424940 h 6858000"/>
              <a:gd name="connsiteX106" fmla="*/ 1103809 w 7467600"/>
              <a:gd name="connsiteY106" fmla="*/ 5433720 h 6858000"/>
              <a:gd name="connsiteX107" fmla="*/ 1123454 w 7467600"/>
              <a:gd name="connsiteY107" fmla="*/ 5435727 h 6858000"/>
              <a:gd name="connsiteX108" fmla="*/ 1737017 w 7467600"/>
              <a:gd name="connsiteY108" fmla="*/ 5452183 h 6858000"/>
              <a:gd name="connsiteX109" fmla="*/ 1824397 w 7467600"/>
              <a:gd name="connsiteY109" fmla="*/ 5447757 h 6858000"/>
              <a:gd name="connsiteX110" fmla="*/ 2070059 w 7467600"/>
              <a:gd name="connsiteY110" fmla="*/ 5441660 h 6858000"/>
              <a:gd name="connsiteX111" fmla="*/ 1456157 w 7467600"/>
              <a:gd name="connsiteY111" fmla="*/ 5371404 h 6858000"/>
              <a:gd name="connsiteX112" fmla="*/ 4988186 w 7467600"/>
              <a:gd name="connsiteY112" fmla="*/ 5216467 h 6858000"/>
              <a:gd name="connsiteX113" fmla="*/ 4777334 w 7467600"/>
              <a:gd name="connsiteY113" fmla="*/ 5406072 h 6858000"/>
              <a:gd name="connsiteX114" fmla="*/ 4718341 w 7467600"/>
              <a:gd name="connsiteY114" fmla="*/ 5468043 h 6858000"/>
              <a:gd name="connsiteX115" fmla="*/ 4604655 w 7467600"/>
              <a:gd name="connsiteY115" fmla="*/ 5583434 h 6858000"/>
              <a:gd name="connsiteX116" fmla="*/ 4565074 w 7467600"/>
              <a:gd name="connsiteY116" fmla="*/ 5618550 h 6858000"/>
              <a:gd name="connsiteX117" fmla="*/ 4988186 w 7467600"/>
              <a:gd name="connsiteY117" fmla="*/ 5216467 h 6858000"/>
              <a:gd name="connsiteX118" fmla="*/ 4978032 w 7467600"/>
              <a:gd name="connsiteY118" fmla="*/ 5183809 h 6858000"/>
              <a:gd name="connsiteX119" fmla="*/ 4463413 w 7467600"/>
              <a:gd name="connsiteY119" fmla="*/ 5615162 h 6858000"/>
              <a:gd name="connsiteX120" fmla="*/ 4358134 w 7467600"/>
              <a:gd name="connsiteY120" fmla="*/ 5742791 h 6858000"/>
              <a:gd name="connsiteX121" fmla="*/ 4376219 w 7467600"/>
              <a:gd name="connsiteY121" fmla="*/ 5729027 h 6858000"/>
              <a:gd name="connsiteX122" fmla="*/ 4582340 w 7467600"/>
              <a:gd name="connsiteY122" fmla="*/ 5561037 h 6858000"/>
              <a:gd name="connsiteX123" fmla="*/ 4694684 w 7467600"/>
              <a:gd name="connsiteY123" fmla="*/ 5447098 h 6858000"/>
              <a:gd name="connsiteX124" fmla="*/ 4754123 w 7467600"/>
              <a:gd name="connsiteY124" fmla="*/ 5384643 h 6858000"/>
              <a:gd name="connsiteX125" fmla="*/ 4978032 w 7467600"/>
              <a:gd name="connsiteY125" fmla="*/ 5183809 h 6858000"/>
              <a:gd name="connsiteX126" fmla="*/ 1903353 w 7467600"/>
              <a:gd name="connsiteY126" fmla="*/ 5044827 h 6858000"/>
              <a:gd name="connsiteX127" fmla="*/ 1936931 w 7467600"/>
              <a:gd name="connsiteY127" fmla="*/ 5093954 h 6858000"/>
              <a:gd name="connsiteX128" fmla="*/ 2195868 w 7467600"/>
              <a:gd name="connsiteY128" fmla="*/ 5396574 h 6858000"/>
              <a:gd name="connsiteX129" fmla="*/ 2088852 w 7467600"/>
              <a:gd name="connsiteY129" fmla="*/ 5166123 h 6858000"/>
              <a:gd name="connsiteX130" fmla="*/ 1958241 w 7467600"/>
              <a:gd name="connsiteY130" fmla="*/ 5067955 h 6858000"/>
              <a:gd name="connsiteX131" fmla="*/ 1903353 w 7467600"/>
              <a:gd name="connsiteY131" fmla="*/ 5044827 h 6858000"/>
              <a:gd name="connsiteX132" fmla="*/ 1979378 w 7467600"/>
              <a:gd name="connsiteY132" fmla="*/ 4769504 h 6858000"/>
              <a:gd name="connsiteX133" fmla="*/ 2882120 w 7467600"/>
              <a:gd name="connsiteY133" fmla="*/ 5064547 h 6858000"/>
              <a:gd name="connsiteX134" fmla="*/ 2793103 w 7467600"/>
              <a:gd name="connsiteY134" fmla="*/ 5039699 h 6858000"/>
              <a:gd name="connsiteX135" fmla="*/ 2770041 w 7467600"/>
              <a:gd name="connsiteY135" fmla="*/ 5033634 h 6858000"/>
              <a:gd name="connsiteX136" fmla="*/ 1979378 w 7467600"/>
              <a:gd name="connsiteY136" fmla="*/ 4769504 h 6858000"/>
              <a:gd name="connsiteX137" fmla="*/ 1927410 w 7467600"/>
              <a:gd name="connsiteY137" fmla="*/ 4716164 h 6858000"/>
              <a:gd name="connsiteX138" fmla="*/ 1959587 w 7467600"/>
              <a:gd name="connsiteY138" fmla="*/ 4728849 h 6858000"/>
              <a:gd name="connsiteX139" fmla="*/ 2777707 w 7467600"/>
              <a:gd name="connsiteY139" fmla="*/ 5003991 h 6858000"/>
              <a:gd name="connsiteX140" fmla="*/ 2800768 w 7467600"/>
              <a:gd name="connsiteY140" fmla="*/ 5010056 h 6858000"/>
              <a:gd name="connsiteX141" fmla="*/ 2879408 w 7467600"/>
              <a:gd name="connsiteY141" fmla="*/ 5031590 h 6858000"/>
              <a:gd name="connsiteX142" fmla="*/ 2862295 w 7467600"/>
              <a:gd name="connsiteY142" fmla="*/ 5022958 h 6858000"/>
              <a:gd name="connsiteX143" fmla="*/ 2813343 w 7467600"/>
              <a:gd name="connsiteY143" fmla="*/ 4998369 h 6858000"/>
              <a:gd name="connsiteX144" fmla="*/ 2646245 w 7467600"/>
              <a:gd name="connsiteY144" fmla="*/ 4930999 h 6858000"/>
              <a:gd name="connsiteX145" fmla="*/ 1999243 w 7467600"/>
              <a:gd name="connsiteY145" fmla="*/ 4730524 h 6858000"/>
              <a:gd name="connsiteX146" fmla="*/ 1979527 w 7467600"/>
              <a:gd name="connsiteY146" fmla="*/ 4726651 h 6858000"/>
              <a:gd name="connsiteX147" fmla="*/ 1927410 w 7467600"/>
              <a:gd name="connsiteY147" fmla="*/ 4716164 h 6858000"/>
              <a:gd name="connsiteX148" fmla="*/ 1997014 w 7467600"/>
              <a:gd name="connsiteY148" fmla="*/ 4698007 h 6858000"/>
              <a:gd name="connsiteX149" fmla="*/ 2005458 w 7467600"/>
              <a:gd name="connsiteY149" fmla="*/ 4699540 h 6858000"/>
              <a:gd name="connsiteX150" fmla="*/ 2657186 w 7467600"/>
              <a:gd name="connsiteY150" fmla="*/ 4901687 h 6858000"/>
              <a:gd name="connsiteX151" fmla="*/ 2826662 w 7467600"/>
              <a:gd name="connsiteY151" fmla="*/ 4970362 h 6858000"/>
              <a:gd name="connsiteX152" fmla="*/ 2876100 w 7467600"/>
              <a:gd name="connsiteY152" fmla="*/ 4995397 h 6858000"/>
              <a:gd name="connsiteX153" fmla="*/ 3042600 w 7467600"/>
              <a:gd name="connsiteY153" fmla="*/ 5059532 h 6858000"/>
              <a:gd name="connsiteX154" fmla="*/ 1997014 w 7467600"/>
              <a:gd name="connsiteY154" fmla="*/ 4698007 h 6858000"/>
              <a:gd name="connsiteX155" fmla="*/ 2305292 w 7467600"/>
              <a:gd name="connsiteY155" fmla="*/ 4219492 h 6858000"/>
              <a:gd name="connsiteX156" fmla="*/ 3360922 w 7467600"/>
              <a:gd name="connsiteY156" fmla="*/ 4529373 h 6858000"/>
              <a:gd name="connsiteX157" fmla="*/ 3492420 w 7467600"/>
              <a:gd name="connsiteY157" fmla="*/ 4510145 h 6858000"/>
              <a:gd name="connsiteX158" fmla="*/ 3364086 w 7467600"/>
              <a:gd name="connsiteY158" fmla="*/ 4480340 h 6858000"/>
              <a:gd name="connsiteX159" fmla="*/ 3225818 w 7467600"/>
              <a:gd name="connsiteY159" fmla="*/ 4411822 h 6858000"/>
              <a:gd name="connsiteX160" fmla="*/ 3129696 w 7467600"/>
              <a:gd name="connsiteY160" fmla="*/ 4360704 h 6858000"/>
              <a:gd name="connsiteX161" fmla="*/ 2814545 w 7467600"/>
              <a:gd name="connsiteY161" fmla="*/ 4282955 h 6858000"/>
              <a:gd name="connsiteX162" fmla="*/ 2305292 w 7467600"/>
              <a:gd name="connsiteY162" fmla="*/ 4219492 h 6858000"/>
              <a:gd name="connsiteX163" fmla="*/ 2626982 w 7467600"/>
              <a:gd name="connsiteY163" fmla="*/ 4206450 h 6858000"/>
              <a:gd name="connsiteX164" fmla="*/ 2490617 w 7467600"/>
              <a:gd name="connsiteY164" fmla="*/ 4206951 h 6858000"/>
              <a:gd name="connsiteX165" fmla="*/ 2819869 w 7467600"/>
              <a:gd name="connsiteY165" fmla="*/ 4252936 h 6858000"/>
              <a:gd name="connsiteX166" fmla="*/ 3143018 w 7467600"/>
              <a:gd name="connsiteY166" fmla="*/ 4332698 h 6858000"/>
              <a:gd name="connsiteX167" fmla="*/ 3241520 w 7467600"/>
              <a:gd name="connsiteY167" fmla="*/ 4385112 h 6858000"/>
              <a:gd name="connsiteX168" fmla="*/ 3374575 w 7467600"/>
              <a:gd name="connsiteY168" fmla="*/ 4451517 h 6858000"/>
              <a:gd name="connsiteX169" fmla="*/ 3505221 w 7467600"/>
              <a:gd name="connsiteY169" fmla="*/ 4480757 h 6858000"/>
              <a:gd name="connsiteX170" fmla="*/ 2626982 w 7467600"/>
              <a:gd name="connsiteY170" fmla="*/ 4206450 h 6858000"/>
              <a:gd name="connsiteX171" fmla="*/ 1310106 w 7467600"/>
              <a:gd name="connsiteY171" fmla="*/ 3943217 h 6858000"/>
              <a:gd name="connsiteX172" fmla="*/ 854994 w 7467600"/>
              <a:gd name="connsiteY172" fmla="*/ 4399136 h 6858000"/>
              <a:gd name="connsiteX173" fmla="*/ 742462 w 7467600"/>
              <a:gd name="connsiteY173" fmla="*/ 4594648 h 6858000"/>
              <a:gd name="connsiteX174" fmla="*/ 820602 w 7467600"/>
              <a:gd name="connsiteY174" fmla="*/ 4485915 h 6858000"/>
              <a:gd name="connsiteX175" fmla="*/ 878295 w 7467600"/>
              <a:gd name="connsiteY175" fmla="*/ 4403594 h 6858000"/>
              <a:gd name="connsiteX176" fmla="*/ 1240607 w 7467600"/>
              <a:gd name="connsiteY176" fmla="*/ 4010401 h 6858000"/>
              <a:gd name="connsiteX177" fmla="*/ 1310106 w 7467600"/>
              <a:gd name="connsiteY177" fmla="*/ 3943217 h 6858000"/>
              <a:gd name="connsiteX178" fmla="*/ 1423113 w 7467600"/>
              <a:gd name="connsiteY178" fmla="*/ 3874565 h 6858000"/>
              <a:gd name="connsiteX179" fmla="*/ 1260565 w 7467600"/>
              <a:gd name="connsiteY179" fmla="*/ 4031982 h 6858000"/>
              <a:gd name="connsiteX180" fmla="*/ 901900 w 7467600"/>
              <a:gd name="connsiteY180" fmla="*/ 4421236 h 6858000"/>
              <a:gd name="connsiteX181" fmla="*/ 845044 w 7467600"/>
              <a:gd name="connsiteY181" fmla="*/ 4502436 h 6858000"/>
              <a:gd name="connsiteX182" fmla="*/ 685926 w 7467600"/>
              <a:gd name="connsiteY182" fmla="*/ 4703069 h 6858000"/>
              <a:gd name="connsiteX183" fmla="*/ 684248 w 7467600"/>
              <a:gd name="connsiteY183" fmla="*/ 4706721 h 6858000"/>
              <a:gd name="connsiteX184" fmla="*/ 1423113 w 7467600"/>
              <a:gd name="connsiteY184" fmla="*/ 3874565 h 6858000"/>
              <a:gd name="connsiteX185" fmla="*/ 3316479 w 7467600"/>
              <a:gd name="connsiteY185" fmla="*/ 3872136 h 6858000"/>
              <a:gd name="connsiteX186" fmla="*/ 3546806 w 7467600"/>
              <a:gd name="connsiteY186" fmla="*/ 4356139 h 6858000"/>
              <a:gd name="connsiteX187" fmla="*/ 3364433 w 7467600"/>
              <a:gd name="connsiteY187" fmla="*/ 3953121 h 6858000"/>
              <a:gd name="connsiteX188" fmla="*/ 3316479 w 7467600"/>
              <a:gd name="connsiteY188" fmla="*/ 3872136 h 6858000"/>
              <a:gd name="connsiteX189" fmla="*/ 3291335 w 7467600"/>
              <a:gd name="connsiteY189" fmla="*/ 3767420 h 6858000"/>
              <a:gd name="connsiteX190" fmla="*/ 3390805 w 7467600"/>
              <a:gd name="connsiteY190" fmla="*/ 3937163 h 6858000"/>
              <a:gd name="connsiteX191" fmla="*/ 3579062 w 7467600"/>
              <a:gd name="connsiteY191" fmla="*/ 4359040 h 6858000"/>
              <a:gd name="connsiteX192" fmla="*/ 3467355 w 7467600"/>
              <a:gd name="connsiteY192" fmla="*/ 3988130 h 6858000"/>
              <a:gd name="connsiteX193" fmla="*/ 3310753 w 7467600"/>
              <a:gd name="connsiteY193" fmla="*/ 3787140 h 6858000"/>
              <a:gd name="connsiteX194" fmla="*/ 3291335 w 7467600"/>
              <a:gd name="connsiteY194" fmla="*/ 3767420 h 6858000"/>
              <a:gd name="connsiteX195" fmla="*/ 1635889 w 7467600"/>
              <a:gd name="connsiteY195" fmla="*/ 3709494 h 6858000"/>
              <a:gd name="connsiteX196" fmla="*/ 1634800 w 7467600"/>
              <a:gd name="connsiteY196" fmla="*/ 3731111 h 6858000"/>
              <a:gd name="connsiteX197" fmla="*/ 1635889 w 7467600"/>
              <a:gd name="connsiteY197" fmla="*/ 3709494 h 6858000"/>
              <a:gd name="connsiteX198" fmla="*/ 1510397 w 7467600"/>
              <a:gd name="connsiteY198" fmla="*/ 3684705 h 6858000"/>
              <a:gd name="connsiteX199" fmla="*/ 1146550 w 7467600"/>
              <a:gd name="connsiteY199" fmla="*/ 3802012 h 6858000"/>
              <a:gd name="connsiteX200" fmla="*/ 698834 w 7467600"/>
              <a:gd name="connsiteY200" fmla="*/ 3952272 h 6858000"/>
              <a:gd name="connsiteX201" fmla="*/ 34256 w 7467600"/>
              <a:gd name="connsiteY201" fmla="*/ 4347603 h 6858000"/>
              <a:gd name="connsiteX202" fmla="*/ 527241 w 7467600"/>
              <a:gd name="connsiteY202" fmla="*/ 4065078 h 6858000"/>
              <a:gd name="connsiteX203" fmla="*/ 1510397 w 7467600"/>
              <a:gd name="connsiteY203" fmla="*/ 3684705 h 6858000"/>
              <a:gd name="connsiteX204" fmla="*/ 1313114 w 7467600"/>
              <a:gd name="connsiteY204" fmla="*/ 3655216 h 6858000"/>
              <a:gd name="connsiteX205" fmla="*/ 1109304 w 7467600"/>
              <a:gd name="connsiteY205" fmla="*/ 3669030 h 6858000"/>
              <a:gd name="connsiteX206" fmla="*/ 8129 w 7467600"/>
              <a:gd name="connsiteY206" fmla="*/ 4330519 h 6858000"/>
              <a:gd name="connsiteX207" fmla="*/ 687572 w 7467600"/>
              <a:gd name="connsiteY207" fmla="*/ 3925629 h 6858000"/>
              <a:gd name="connsiteX208" fmla="*/ 1138365 w 7467600"/>
              <a:gd name="connsiteY208" fmla="*/ 3774515 h 6858000"/>
              <a:gd name="connsiteX209" fmla="*/ 1505579 w 7467600"/>
              <a:gd name="connsiteY209" fmla="*/ 3655526 h 6858000"/>
              <a:gd name="connsiteX210" fmla="*/ 1313114 w 7467600"/>
              <a:gd name="connsiteY210" fmla="*/ 3655216 h 6858000"/>
              <a:gd name="connsiteX211" fmla="*/ 3655073 w 7467600"/>
              <a:gd name="connsiteY211" fmla="*/ 3650884 h 6858000"/>
              <a:gd name="connsiteX212" fmla="*/ 3989938 w 7467600"/>
              <a:gd name="connsiteY212" fmla="*/ 3991685 h 6858000"/>
              <a:gd name="connsiteX213" fmla="*/ 4393907 w 7467600"/>
              <a:gd name="connsiteY213" fmla="*/ 4261258 h 6858000"/>
              <a:gd name="connsiteX214" fmla="*/ 4648051 w 7467600"/>
              <a:gd name="connsiteY214" fmla="*/ 4374051 h 6858000"/>
              <a:gd name="connsiteX215" fmla="*/ 4383389 w 7467600"/>
              <a:gd name="connsiteY215" fmla="*/ 4184369 h 6858000"/>
              <a:gd name="connsiteX216" fmla="*/ 4165508 w 7467600"/>
              <a:gd name="connsiteY216" fmla="*/ 4035196 h 6858000"/>
              <a:gd name="connsiteX217" fmla="*/ 4068162 w 7467600"/>
              <a:gd name="connsiteY217" fmla="*/ 3953394 h 6858000"/>
              <a:gd name="connsiteX218" fmla="*/ 3981416 w 7467600"/>
              <a:gd name="connsiteY218" fmla="*/ 3880482 h 6858000"/>
              <a:gd name="connsiteX219" fmla="*/ 3800147 w 7467600"/>
              <a:gd name="connsiteY219" fmla="*/ 3749872 h 6858000"/>
              <a:gd name="connsiteX220" fmla="*/ 3655073 w 7467600"/>
              <a:gd name="connsiteY220" fmla="*/ 3650884 h 6858000"/>
              <a:gd name="connsiteX221" fmla="*/ 3670252 w 7467600"/>
              <a:gd name="connsiteY221" fmla="*/ 3622798 h 6858000"/>
              <a:gd name="connsiteX222" fmla="*/ 3817258 w 7467600"/>
              <a:gd name="connsiteY222" fmla="*/ 3723577 h 6858000"/>
              <a:gd name="connsiteX223" fmla="*/ 4000461 w 7467600"/>
              <a:gd name="connsiteY223" fmla="*/ 3855966 h 6858000"/>
              <a:gd name="connsiteX224" fmla="*/ 4088180 w 7467600"/>
              <a:gd name="connsiteY224" fmla="*/ 3929774 h 6858000"/>
              <a:gd name="connsiteX225" fmla="*/ 4184555 w 7467600"/>
              <a:gd name="connsiteY225" fmla="*/ 4010683 h 6858000"/>
              <a:gd name="connsiteX226" fmla="*/ 4399563 w 7467600"/>
              <a:gd name="connsiteY226" fmla="*/ 4158106 h 6858000"/>
              <a:gd name="connsiteX227" fmla="*/ 4684469 w 7467600"/>
              <a:gd name="connsiteY227" fmla="*/ 4364680 h 6858000"/>
              <a:gd name="connsiteX228" fmla="*/ 4690271 w 7467600"/>
              <a:gd name="connsiteY228" fmla="*/ 4370034 h 6858000"/>
              <a:gd name="connsiteX229" fmla="*/ 4136093 w 7467600"/>
              <a:gd name="connsiteY229" fmla="*/ 3858466 h 6858000"/>
              <a:gd name="connsiteX230" fmla="*/ 3670252 w 7467600"/>
              <a:gd name="connsiteY230" fmla="*/ 3622798 h 6858000"/>
              <a:gd name="connsiteX231" fmla="*/ 4440129 w 7467600"/>
              <a:gd name="connsiteY231" fmla="*/ 3448571 h 6858000"/>
              <a:gd name="connsiteX232" fmla="*/ 4856525 w 7467600"/>
              <a:gd name="connsiteY232" fmla="*/ 3915351 h 6858000"/>
              <a:gd name="connsiteX233" fmla="*/ 5059055 w 7467600"/>
              <a:gd name="connsiteY233" fmla="*/ 4108918 h 6858000"/>
              <a:gd name="connsiteX234" fmla="*/ 5290070 w 7467600"/>
              <a:gd name="connsiteY234" fmla="*/ 4263619 h 6858000"/>
              <a:gd name="connsiteX235" fmla="*/ 4834991 w 7467600"/>
              <a:gd name="connsiteY235" fmla="*/ 3830985 h 6858000"/>
              <a:gd name="connsiteX236" fmla="*/ 4440129 w 7467600"/>
              <a:gd name="connsiteY236" fmla="*/ 3448571 h 6858000"/>
              <a:gd name="connsiteX237" fmla="*/ 4441737 w 7467600"/>
              <a:gd name="connsiteY237" fmla="*/ 3399734 h 6858000"/>
              <a:gd name="connsiteX238" fmla="*/ 4431236 w 7467600"/>
              <a:gd name="connsiteY238" fmla="*/ 3400954 h 6858000"/>
              <a:gd name="connsiteX239" fmla="*/ 4557150 w 7467600"/>
              <a:gd name="connsiteY239" fmla="*/ 3510023 h 6858000"/>
              <a:gd name="connsiteX240" fmla="*/ 4856936 w 7467600"/>
              <a:gd name="connsiteY240" fmla="*/ 3809146 h 6858000"/>
              <a:gd name="connsiteX241" fmla="*/ 5111996 w 7467600"/>
              <a:gd name="connsiteY241" fmla="*/ 4065759 h 6858000"/>
              <a:gd name="connsiteX242" fmla="*/ 5388878 w 7467600"/>
              <a:gd name="connsiteY242" fmla="*/ 4300185 h 6858000"/>
              <a:gd name="connsiteX243" fmla="*/ 5425556 w 7467600"/>
              <a:gd name="connsiteY243" fmla="*/ 4308967 h 6858000"/>
              <a:gd name="connsiteX244" fmla="*/ 4943646 w 7467600"/>
              <a:gd name="connsiteY244" fmla="*/ 3822916 h 6858000"/>
              <a:gd name="connsiteX245" fmla="*/ 4594837 w 7467600"/>
              <a:gd name="connsiteY245" fmla="*/ 3532274 h 6858000"/>
              <a:gd name="connsiteX246" fmla="*/ 4441737 w 7467600"/>
              <a:gd name="connsiteY246" fmla="*/ 3399734 h 6858000"/>
              <a:gd name="connsiteX247" fmla="*/ 5425834 w 7467600"/>
              <a:gd name="connsiteY247" fmla="*/ 3162785 h 6858000"/>
              <a:gd name="connsiteX248" fmla="*/ 5401644 w 7467600"/>
              <a:gd name="connsiteY248" fmla="*/ 3617847 h 6858000"/>
              <a:gd name="connsiteX249" fmla="*/ 5467256 w 7467600"/>
              <a:gd name="connsiteY249" fmla="*/ 4175494 h 6858000"/>
              <a:gd name="connsiteX250" fmla="*/ 5448069 w 7467600"/>
              <a:gd name="connsiteY250" fmla="*/ 3567554 h 6858000"/>
              <a:gd name="connsiteX251" fmla="*/ 5425834 w 7467600"/>
              <a:gd name="connsiteY251" fmla="*/ 3162785 h 6858000"/>
              <a:gd name="connsiteX252" fmla="*/ 1318687 w 7467600"/>
              <a:gd name="connsiteY252" fmla="*/ 3113840 h 6858000"/>
              <a:gd name="connsiteX253" fmla="*/ 1066793 w 7467600"/>
              <a:gd name="connsiteY253" fmla="*/ 3212171 h 6858000"/>
              <a:gd name="connsiteX254" fmla="*/ 993319 w 7467600"/>
              <a:gd name="connsiteY254" fmla="*/ 3247648 h 6858000"/>
              <a:gd name="connsiteX255" fmla="*/ 853081 w 7467600"/>
              <a:gd name="connsiteY255" fmla="*/ 3312410 h 6858000"/>
              <a:gd name="connsiteX256" fmla="*/ 805957 w 7467600"/>
              <a:gd name="connsiteY256" fmla="*/ 3330443 h 6858000"/>
              <a:gd name="connsiteX257" fmla="*/ 1318687 w 7467600"/>
              <a:gd name="connsiteY257" fmla="*/ 3113840 h 6858000"/>
              <a:gd name="connsiteX258" fmla="*/ 5453702 w 7467600"/>
              <a:gd name="connsiteY258" fmla="*/ 3090882 h 6858000"/>
              <a:gd name="connsiteX259" fmla="*/ 5480135 w 7467600"/>
              <a:gd name="connsiteY259" fmla="*/ 3565802 h 6858000"/>
              <a:gd name="connsiteX260" fmla="*/ 5499023 w 7467600"/>
              <a:gd name="connsiteY260" fmla="*/ 4166310 h 6858000"/>
              <a:gd name="connsiteX261" fmla="*/ 5547022 w 7467600"/>
              <a:gd name="connsiteY261" fmla="*/ 3607838 h 6858000"/>
              <a:gd name="connsiteX262" fmla="*/ 5515964 w 7467600"/>
              <a:gd name="connsiteY262" fmla="*/ 3378541 h 6858000"/>
              <a:gd name="connsiteX263" fmla="*/ 5453702 w 7467600"/>
              <a:gd name="connsiteY263" fmla="*/ 3090882 h 6858000"/>
              <a:gd name="connsiteX264" fmla="*/ 1238695 w 7467600"/>
              <a:gd name="connsiteY264" fmla="*/ 3076820 h 6858000"/>
              <a:gd name="connsiteX265" fmla="*/ 716371 w 7467600"/>
              <a:gd name="connsiteY265" fmla="*/ 3293249 h 6858000"/>
              <a:gd name="connsiteX266" fmla="*/ 579522 w 7467600"/>
              <a:gd name="connsiteY266" fmla="*/ 3371759 h 6858000"/>
              <a:gd name="connsiteX267" fmla="*/ 600288 w 7467600"/>
              <a:gd name="connsiteY267" fmla="*/ 3365555 h 6858000"/>
              <a:gd name="connsiteX268" fmla="*/ 840692 w 7467600"/>
              <a:gd name="connsiteY268" fmla="*/ 3284921 h 6858000"/>
              <a:gd name="connsiteX269" fmla="*/ 979248 w 7467600"/>
              <a:gd name="connsiteY269" fmla="*/ 3221003 h 6858000"/>
              <a:gd name="connsiteX270" fmla="*/ 1053282 w 7467600"/>
              <a:gd name="connsiteY270" fmla="*/ 3185247 h 6858000"/>
              <a:gd name="connsiteX271" fmla="*/ 1320603 w 7467600"/>
              <a:gd name="connsiteY271" fmla="*/ 3081281 h 6858000"/>
              <a:gd name="connsiteX272" fmla="*/ 1238695 w 7467600"/>
              <a:gd name="connsiteY272" fmla="*/ 3076820 h 6858000"/>
              <a:gd name="connsiteX273" fmla="*/ 5425627 w 7467600"/>
              <a:gd name="connsiteY273" fmla="*/ 2954192 h 6858000"/>
              <a:gd name="connsiteX274" fmla="*/ 5470770 w 7467600"/>
              <a:gd name="connsiteY274" fmla="*/ 3005435 h 6858000"/>
              <a:gd name="connsiteX275" fmla="*/ 5519779 w 7467600"/>
              <a:gd name="connsiteY275" fmla="*/ 4359223 h 6858000"/>
              <a:gd name="connsiteX276" fmla="*/ 5520293 w 7467600"/>
              <a:gd name="connsiteY276" fmla="*/ 4360602 h 6858000"/>
              <a:gd name="connsiteX277" fmla="*/ 5767221 w 7467600"/>
              <a:gd name="connsiteY277" fmla="*/ 4665564 h 6858000"/>
              <a:gd name="connsiteX278" fmla="*/ 6937169 w 7467600"/>
              <a:gd name="connsiteY278" fmla="*/ 4815941 h 6858000"/>
              <a:gd name="connsiteX279" fmla="*/ 6953922 w 7467600"/>
              <a:gd name="connsiteY279" fmla="*/ 4890068 h 6858000"/>
              <a:gd name="connsiteX280" fmla="*/ 6071359 w 7467600"/>
              <a:gd name="connsiteY280" fmla="*/ 4770770 h 6858000"/>
              <a:gd name="connsiteX281" fmla="*/ 6038839 w 7467600"/>
              <a:gd name="connsiteY281" fmla="*/ 4764474 h 6858000"/>
              <a:gd name="connsiteX282" fmla="*/ 6038706 w 7467600"/>
              <a:gd name="connsiteY282" fmla="*/ 4763847 h 6858000"/>
              <a:gd name="connsiteX283" fmla="*/ 6037784 w 7467600"/>
              <a:gd name="connsiteY283" fmla="*/ 4764270 h 6858000"/>
              <a:gd name="connsiteX284" fmla="*/ 6038839 w 7467600"/>
              <a:gd name="connsiteY284" fmla="*/ 4764474 h 6858000"/>
              <a:gd name="connsiteX285" fmla="*/ 6040338 w 7467600"/>
              <a:gd name="connsiteY285" fmla="*/ 4771418 h 6858000"/>
              <a:gd name="connsiteX286" fmla="*/ 6024488 w 7467600"/>
              <a:gd name="connsiteY286" fmla="*/ 4809903 h 6858000"/>
              <a:gd name="connsiteX287" fmla="*/ 5599771 w 7467600"/>
              <a:gd name="connsiteY287" fmla="*/ 5509652 h 6858000"/>
              <a:gd name="connsiteX288" fmla="*/ 5548843 w 7467600"/>
              <a:gd name="connsiteY288" fmla="*/ 5563845 h 6858000"/>
              <a:gd name="connsiteX289" fmla="*/ 5940952 w 7467600"/>
              <a:gd name="connsiteY289" fmla="*/ 6250028 h 6858000"/>
              <a:gd name="connsiteX290" fmla="*/ 6043441 w 7467600"/>
              <a:gd name="connsiteY290" fmla="*/ 6665847 h 6858000"/>
              <a:gd name="connsiteX291" fmla="*/ 6093432 w 7467600"/>
              <a:gd name="connsiteY291" fmla="*/ 6858000 h 6858000"/>
              <a:gd name="connsiteX292" fmla="*/ 6034344 w 7467600"/>
              <a:gd name="connsiteY292" fmla="*/ 6858000 h 6858000"/>
              <a:gd name="connsiteX293" fmla="*/ 6026679 w 7467600"/>
              <a:gd name="connsiteY293" fmla="*/ 6836959 h 6858000"/>
              <a:gd name="connsiteX294" fmla="*/ 5800441 w 7467600"/>
              <a:gd name="connsiteY294" fmla="*/ 6335286 h 6858000"/>
              <a:gd name="connsiteX295" fmla="*/ 5526562 w 7467600"/>
              <a:gd name="connsiteY295" fmla="*/ 5705388 h 6858000"/>
              <a:gd name="connsiteX296" fmla="*/ 5519640 w 7467600"/>
              <a:gd name="connsiteY296" fmla="*/ 5683774 h 6858000"/>
              <a:gd name="connsiteX297" fmla="*/ 5844559 w 7467600"/>
              <a:gd name="connsiteY297" fmla="*/ 6553349 h 6858000"/>
              <a:gd name="connsiteX298" fmla="*/ 5975994 w 7467600"/>
              <a:gd name="connsiteY298" fmla="*/ 6858000 h 6858000"/>
              <a:gd name="connsiteX299" fmla="*/ 5898547 w 7467600"/>
              <a:gd name="connsiteY299" fmla="*/ 6858000 h 6858000"/>
              <a:gd name="connsiteX300" fmla="*/ 5682041 w 7467600"/>
              <a:gd name="connsiteY300" fmla="*/ 6355860 h 6858000"/>
              <a:gd name="connsiteX301" fmla="*/ 5461758 w 7467600"/>
              <a:gd name="connsiteY301" fmla="*/ 5820220 h 6858000"/>
              <a:gd name="connsiteX302" fmla="*/ 5237282 w 7467600"/>
              <a:gd name="connsiteY302" fmla="*/ 6579086 h 6858000"/>
              <a:gd name="connsiteX303" fmla="*/ 5115009 w 7467600"/>
              <a:gd name="connsiteY303" fmla="*/ 6858000 h 6858000"/>
              <a:gd name="connsiteX304" fmla="*/ 5028074 w 7467600"/>
              <a:gd name="connsiteY304" fmla="*/ 6858000 h 6858000"/>
              <a:gd name="connsiteX305" fmla="*/ 5079508 w 7467600"/>
              <a:gd name="connsiteY305" fmla="*/ 6749074 h 6858000"/>
              <a:gd name="connsiteX306" fmla="*/ 5371846 w 7467600"/>
              <a:gd name="connsiteY306" fmla="*/ 5924413 h 6858000"/>
              <a:gd name="connsiteX307" fmla="*/ 5270512 w 7467600"/>
              <a:gd name="connsiteY307" fmla="*/ 6138975 h 6858000"/>
              <a:gd name="connsiteX308" fmla="*/ 5062409 w 7467600"/>
              <a:gd name="connsiteY308" fmla="*/ 6653544 h 6858000"/>
              <a:gd name="connsiteX309" fmla="*/ 5036628 w 7467600"/>
              <a:gd name="connsiteY309" fmla="*/ 6754247 h 6858000"/>
              <a:gd name="connsiteX310" fmla="*/ 5009112 w 7467600"/>
              <a:gd name="connsiteY310" fmla="*/ 6858000 h 6858000"/>
              <a:gd name="connsiteX311" fmla="*/ 4976679 w 7467600"/>
              <a:gd name="connsiteY311" fmla="*/ 6858000 h 6858000"/>
              <a:gd name="connsiteX312" fmla="*/ 5006537 w 7467600"/>
              <a:gd name="connsiteY312" fmla="*/ 6747068 h 6858000"/>
              <a:gd name="connsiteX313" fmla="*/ 5032723 w 7467600"/>
              <a:gd name="connsiteY313" fmla="*/ 6644957 h 6858000"/>
              <a:gd name="connsiteX314" fmla="*/ 5242949 w 7467600"/>
              <a:gd name="connsiteY314" fmla="*/ 6125175 h 6858000"/>
              <a:gd name="connsiteX315" fmla="*/ 5286321 w 7467600"/>
              <a:gd name="connsiteY315" fmla="*/ 6033555 h 6858000"/>
              <a:gd name="connsiteX316" fmla="*/ 5008210 w 7467600"/>
              <a:gd name="connsiteY316" fmla="*/ 6649194 h 6858000"/>
              <a:gd name="connsiteX317" fmla="*/ 4986321 w 7467600"/>
              <a:gd name="connsiteY317" fmla="*/ 6765687 h 6858000"/>
              <a:gd name="connsiteX318" fmla="*/ 4973474 w 7467600"/>
              <a:gd name="connsiteY318" fmla="*/ 6858000 h 6858000"/>
              <a:gd name="connsiteX319" fmla="*/ 4907178 w 7467600"/>
              <a:gd name="connsiteY319" fmla="*/ 6858000 h 6858000"/>
              <a:gd name="connsiteX320" fmla="*/ 4910810 w 7467600"/>
              <a:gd name="connsiteY320" fmla="*/ 6829660 h 6858000"/>
              <a:gd name="connsiteX321" fmla="*/ 4987461 w 7467600"/>
              <a:gd name="connsiteY321" fmla="*/ 6432994 h 6858000"/>
              <a:gd name="connsiteX322" fmla="*/ 5179262 w 7467600"/>
              <a:gd name="connsiteY322" fmla="*/ 6035044 h 6858000"/>
              <a:gd name="connsiteX323" fmla="*/ 4689678 w 7467600"/>
              <a:gd name="connsiteY323" fmla="*/ 6440241 h 6858000"/>
              <a:gd name="connsiteX324" fmla="*/ 4477543 w 7467600"/>
              <a:gd name="connsiteY324" fmla="*/ 6674836 h 6858000"/>
              <a:gd name="connsiteX325" fmla="*/ 4329957 w 7467600"/>
              <a:gd name="connsiteY325" fmla="*/ 6858000 h 6858000"/>
              <a:gd name="connsiteX326" fmla="*/ 4218595 w 7467600"/>
              <a:gd name="connsiteY326" fmla="*/ 6858000 h 6858000"/>
              <a:gd name="connsiteX327" fmla="*/ 4368888 w 7467600"/>
              <a:gd name="connsiteY327" fmla="*/ 6668412 h 6858000"/>
              <a:gd name="connsiteX328" fmla="*/ 4563091 w 7467600"/>
              <a:gd name="connsiteY328" fmla="*/ 6442508 h 6858000"/>
              <a:gd name="connsiteX329" fmla="*/ 5387324 w 7467600"/>
              <a:gd name="connsiteY329" fmla="*/ 5705830 h 6858000"/>
              <a:gd name="connsiteX330" fmla="*/ 5073620 w 7467600"/>
              <a:gd name="connsiteY330" fmla="*/ 5955437 h 6858000"/>
              <a:gd name="connsiteX331" fmla="*/ 4689789 w 7467600"/>
              <a:gd name="connsiteY331" fmla="*/ 6268382 h 6858000"/>
              <a:gd name="connsiteX332" fmla="*/ 4418722 w 7467600"/>
              <a:gd name="connsiteY332" fmla="*/ 6570886 h 6858000"/>
              <a:gd name="connsiteX333" fmla="*/ 4214944 w 7467600"/>
              <a:gd name="connsiteY333" fmla="*/ 6858000 h 6858000"/>
              <a:gd name="connsiteX334" fmla="*/ 4177898 w 7467600"/>
              <a:gd name="connsiteY334" fmla="*/ 6858000 h 6858000"/>
              <a:gd name="connsiteX335" fmla="*/ 4391597 w 7467600"/>
              <a:gd name="connsiteY335" fmla="*/ 6556370 h 6858000"/>
              <a:gd name="connsiteX336" fmla="*/ 4668889 w 7467600"/>
              <a:gd name="connsiteY336" fmla="*/ 6246399 h 6858000"/>
              <a:gd name="connsiteX337" fmla="*/ 5055427 w 7467600"/>
              <a:gd name="connsiteY337" fmla="*/ 5931476 h 6858000"/>
              <a:gd name="connsiteX338" fmla="*/ 5371814 w 7467600"/>
              <a:gd name="connsiteY338" fmla="*/ 5678975 h 6858000"/>
              <a:gd name="connsiteX339" fmla="*/ 4987918 w 7467600"/>
              <a:gd name="connsiteY339" fmla="*/ 5838701 h 6858000"/>
              <a:gd name="connsiteX340" fmla="*/ 4317146 w 7467600"/>
              <a:gd name="connsiteY340" fmla="*/ 6587716 h 6858000"/>
              <a:gd name="connsiteX341" fmla="*/ 4171627 w 7467600"/>
              <a:gd name="connsiteY341" fmla="*/ 6858000 h 6858000"/>
              <a:gd name="connsiteX342" fmla="*/ 4081585 w 7467600"/>
              <a:gd name="connsiteY342" fmla="*/ 6858000 h 6858000"/>
              <a:gd name="connsiteX343" fmla="*/ 4238603 w 7467600"/>
              <a:gd name="connsiteY343" fmla="*/ 6559341 h 6858000"/>
              <a:gd name="connsiteX344" fmla="*/ 4778333 w 7467600"/>
              <a:gd name="connsiteY344" fmla="*/ 5873626 h 6858000"/>
              <a:gd name="connsiteX345" fmla="*/ 5414185 w 7467600"/>
              <a:gd name="connsiteY345" fmla="*/ 5573882 h 6858000"/>
              <a:gd name="connsiteX346" fmla="*/ 5959648 w 7467600"/>
              <a:gd name="connsiteY346" fmla="*/ 4760797 h 6858000"/>
              <a:gd name="connsiteX347" fmla="*/ 5355019 w 7467600"/>
              <a:gd name="connsiteY347" fmla="*/ 4734672 h 6858000"/>
              <a:gd name="connsiteX348" fmla="*/ 5083565 w 7467600"/>
              <a:gd name="connsiteY348" fmla="*/ 5179121 h 6858000"/>
              <a:gd name="connsiteX349" fmla="*/ 4713577 w 7467600"/>
              <a:gd name="connsiteY349" fmla="*/ 5616803 h 6858000"/>
              <a:gd name="connsiteX350" fmla="*/ 3989559 w 7467600"/>
              <a:gd name="connsiteY350" fmla="*/ 6145945 h 6858000"/>
              <a:gd name="connsiteX351" fmla="*/ 3939824 w 7467600"/>
              <a:gd name="connsiteY351" fmla="*/ 6066900 h 6858000"/>
              <a:gd name="connsiteX352" fmla="*/ 4584537 w 7467600"/>
              <a:gd name="connsiteY352" fmla="*/ 5324826 h 6858000"/>
              <a:gd name="connsiteX353" fmla="*/ 5037105 w 7467600"/>
              <a:gd name="connsiteY353" fmla="*/ 5088765 h 6858000"/>
              <a:gd name="connsiteX354" fmla="*/ 5039930 w 7467600"/>
              <a:gd name="connsiteY354" fmla="*/ 5089585 h 6858000"/>
              <a:gd name="connsiteX355" fmla="*/ 5263764 w 7467600"/>
              <a:gd name="connsiteY355" fmla="*/ 4735525 h 6858000"/>
              <a:gd name="connsiteX356" fmla="*/ 4086300 w 7467600"/>
              <a:gd name="connsiteY356" fmla="*/ 4884599 h 6858000"/>
              <a:gd name="connsiteX357" fmla="*/ 4085485 w 7467600"/>
              <a:gd name="connsiteY357" fmla="*/ 4899070 h 6858000"/>
              <a:gd name="connsiteX358" fmla="*/ 3871915 w 7467600"/>
              <a:gd name="connsiteY358" fmla="*/ 5253645 h 6858000"/>
              <a:gd name="connsiteX359" fmla="*/ 3799374 w 7467600"/>
              <a:gd name="connsiteY359" fmla="*/ 5466127 h 6858000"/>
              <a:gd name="connsiteX360" fmla="*/ 3498850 w 7467600"/>
              <a:gd name="connsiteY360" fmla="*/ 6661888 h 6858000"/>
              <a:gd name="connsiteX361" fmla="*/ 3399216 w 7467600"/>
              <a:gd name="connsiteY361" fmla="*/ 6858000 h 6858000"/>
              <a:gd name="connsiteX362" fmla="*/ 3303688 w 7467600"/>
              <a:gd name="connsiteY362" fmla="*/ 6858000 h 6858000"/>
              <a:gd name="connsiteX363" fmla="*/ 3391774 w 7467600"/>
              <a:gd name="connsiteY363" fmla="*/ 6697181 h 6858000"/>
              <a:gd name="connsiteX364" fmla="*/ 3735540 w 7467600"/>
              <a:gd name="connsiteY364" fmla="*/ 5546923 h 6858000"/>
              <a:gd name="connsiteX365" fmla="*/ 3729438 w 7467600"/>
              <a:gd name="connsiteY365" fmla="*/ 5569058 h 6858000"/>
              <a:gd name="connsiteX366" fmla="*/ 3707782 w 7467600"/>
              <a:gd name="connsiteY366" fmla="*/ 5644908 h 6858000"/>
              <a:gd name="connsiteX367" fmla="*/ 3583827 w 7467600"/>
              <a:gd name="connsiteY367" fmla="*/ 6039215 h 6858000"/>
              <a:gd name="connsiteX368" fmla="*/ 3547861 w 7467600"/>
              <a:gd name="connsiteY368" fmla="*/ 6129609 h 6858000"/>
              <a:gd name="connsiteX369" fmla="*/ 3490905 w 7467600"/>
              <a:gd name="connsiteY369" fmla="*/ 6277660 h 6858000"/>
              <a:gd name="connsiteX370" fmla="*/ 3455859 w 7467600"/>
              <a:gd name="connsiteY370" fmla="*/ 6391301 h 6858000"/>
              <a:gd name="connsiteX371" fmla="*/ 3429112 w 7467600"/>
              <a:gd name="connsiteY371" fmla="*/ 6479469 h 6858000"/>
              <a:gd name="connsiteX372" fmla="*/ 3304862 w 7467600"/>
              <a:gd name="connsiteY372" fmla="*/ 6796476 h 6858000"/>
              <a:gd name="connsiteX373" fmla="*/ 3276071 w 7467600"/>
              <a:gd name="connsiteY373" fmla="*/ 6858000 h 6858000"/>
              <a:gd name="connsiteX374" fmla="*/ 3240805 w 7467600"/>
              <a:gd name="connsiteY374" fmla="*/ 6858000 h 6858000"/>
              <a:gd name="connsiteX375" fmla="*/ 3275917 w 7467600"/>
              <a:gd name="connsiteY375" fmla="*/ 6783192 h 6858000"/>
              <a:gd name="connsiteX376" fmla="*/ 3399358 w 7467600"/>
              <a:gd name="connsiteY376" fmla="*/ 6469011 h 6858000"/>
              <a:gd name="connsiteX377" fmla="*/ 3425650 w 7467600"/>
              <a:gd name="connsiteY377" fmla="*/ 6381333 h 6858000"/>
              <a:gd name="connsiteX378" fmla="*/ 3460661 w 7467600"/>
              <a:gd name="connsiteY378" fmla="*/ 6266763 h 6858000"/>
              <a:gd name="connsiteX379" fmla="*/ 3518021 w 7467600"/>
              <a:gd name="connsiteY379" fmla="*/ 6117298 h 6858000"/>
              <a:gd name="connsiteX380" fmla="*/ 3554035 w 7467600"/>
              <a:gd name="connsiteY380" fmla="*/ 6027832 h 6858000"/>
              <a:gd name="connsiteX381" fmla="*/ 3677174 w 7467600"/>
              <a:gd name="connsiteY381" fmla="*/ 5636351 h 6858000"/>
              <a:gd name="connsiteX382" fmla="*/ 3698819 w 7467600"/>
              <a:gd name="connsiteY382" fmla="*/ 5560503 h 6858000"/>
              <a:gd name="connsiteX383" fmla="*/ 3702094 w 7467600"/>
              <a:gd name="connsiteY383" fmla="*/ 5549194 h 6858000"/>
              <a:gd name="connsiteX384" fmla="*/ 3398355 w 7467600"/>
              <a:gd name="connsiteY384" fmla="*/ 6094603 h 6858000"/>
              <a:gd name="connsiteX385" fmla="*/ 3193941 w 7467600"/>
              <a:gd name="connsiteY385" fmla="*/ 6798775 h 6858000"/>
              <a:gd name="connsiteX386" fmla="*/ 3184140 w 7467600"/>
              <a:gd name="connsiteY386" fmla="*/ 6858000 h 6858000"/>
              <a:gd name="connsiteX387" fmla="*/ 3099978 w 7467600"/>
              <a:gd name="connsiteY387" fmla="*/ 6858000 h 6858000"/>
              <a:gd name="connsiteX388" fmla="*/ 3101556 w 7467600"/>
              <a:gd name="connsiteY388" fmla="*/ 6843337 h 6858000"/>
              <a:gd name="connsiteX389" fmla="*/ 3370162 w 7467600"/>
              <a:gd name="connsiteY389" fmla="*/ 5785550 h 6858000"/>
              <a:gd name="connsiteX390" fmla="*/ 3746477 w 7467600"/>
              <a:gd name="connsiteY390" fmla="*/ 5377889 h 6858000"/>
              <a:gd name="connsiteX391" fmla="*/ 3863399 w 7467600"/>
              <a:gd name="connsiteY391" fmla="*/ 5087257 h 6858000"/>
              <a:gd name="connsiteX392" fmla="*/ 3968712 w 7467600"/>
              <a:gd name="connsiteY392" fmla="*/ 4913989 h 6858000"/>
              <a:gd name="connsiteX393" fmla="*/ 2792390 w 7467600"/>
              <a:gd name="connsiteY393" fmla="*/ 5382974 h 6858000"/>
              <a:gd name="connsiteX394" fmla="*/ 2714982 w 7467600"/>
              <a:gd name="connsiteY394" fmla="*/ 5427051 h 6858000"/>
              <a:gd name="connsiteX395" fmla="*/ 2813361 w 7467600"/>
              <a:gd name="connsiteY395" fmla="*/ 6023912 h 6858000"/>
              <a:gd name="connsiteX396" fmla="*/ 2688430 w 7467600"/>
              <a:gd name="connsiteY396" fmla="*/ 6801564 h 6858000"/>
              <a:gd name="connsiteX397" fmla="*/ 2629626 w 7467600"/>
              <a:gd name="connsiteY397" fmla="*/ 6763394 h 6858000"/>
              <a:gd name="connsiteX398" fmla="*/ 2565328 w 7467600"/>
              <a:gd name="connsiteY398" fmla="*/ 5516399 h 6858000"/>
              <a:gd name="connsiteX399" fmla="*/ 1922999 w 7467600"/>
              <a:gd name="connsiteY399" fmla="*/ 5980343 h 6858000"/>
              <a:gd name="connsiteX400" fmla="*/ 1950261 w 7467600"/>
              <a:gd name="connsiteY400" fmla="*/ 6405858 h 6858000"/>
              <a:gd name="connsiteX401" fmla="*/ 2365554 w 7467600"/>
              <a:gd name="connsiteY401" fmla="*/ 6759107 h 6858000"/>
              <a:gd name="connsiteX402" fmla="*/ 2424142 w 7467600"/>
              <a:gd name="connsiteY402" fmla="*/ 6858000 h 6858000"/>
              <a:gd name="connsiteX403" fmla="*/ 2395994 w 7467600"/>
              <a:gd name="connsiteY403" fmla="*/ 6858000 h 6858000"/>
              <a:gd name="connsiteX404" fmla="*/ 2392863 w 7467600"/>
              <a:gd name="connsiteY404" fmla="*/ 6852964 h 6858000"/>
              <a:gd name="connsiteX405" fmla="*/ 2017589 w 7467600"/>
              <a:gd name="connsiteY405" fmla="*/ 6493982 h 6858000"/>
              <a:gd name="connsiteX406" fmla="*/ 2147336 w 7467600"/>
              <a:gd name="connsiteY406" fmla="*/ 6594052 h 6858000"/>
              <a:gd name="connsiteX407" fmla="*/ 2207047 w 7467600"/>
              <a:gd name="connsiteY407" fmla="*/ 6654540 h 6858000"/>
              <a:gd name="connsiteX408" fmla="*/ 2299106 w 7467600"/>
              <a:gd name="connsiteY408" fmla="*/ 6778931 h 6858000"/>
              <a:gd name="connsiteX409" fmla="*/ 2314430 w 7467600"/>
              <a:gd name="connsiteY409" fmla="*/ 6801144 h 6858000"/>
              <a:gd name="connsiteX410" fmla="*/ 2352406 w 7467600"/>
              <a:gd name="connsiteY410" fmla="*/ 6858000 h 6858000"/>
              <a:gd name="connsiteX411" fmla="*/ 2314492 w 7467600"/>
              <a:gd name="connsiteY411" fmla="*/ 6858000 h 6858000"/>
              <a:gd name="connsiteX412" fmla="*/ 2288095 w 7467600"/>
              <a:gd name="connsiteY412" fmla="*/ 6818030 h 6858000"/>
              <a:gd name="connsiteX413" fmla="*/ 2272768 w 7467600"/>
              <a:gd name="connsiteY413" fmla="*/ 6795822 h 6858000"/>
              <a:gd name="connsiteX414" fmla="*/ 2182715 w 7467600"/>
              <a:gd name="connsiteY414" fmla="*/ 6675071 h 6858000"/>
              <a:gd name="connsiteX415" fmla="*/ 2032061 w 7467600"/>
              <a:gd name="connsiteY415" fmla="*/ 6541380 h 6858000"/>
              <a:gd name="connsiteX416" fmla="*/ 2257220 w 7467600"/>
              <a:gd name="connsiteY416" fmla="*/ 6826257 h 6858000"/>
              <a:gd name="connsiteX417" fmla="*/ 2281324 w 7467600"/>
              <a:gd name="connsiteY417" fmla="*/ 6858000 h 6858000"/>
              <a:gd name="connsiteX418" fmla="*/ 2242860 w 7467600"/>
              <a:gd name="connsiteY418" fmla="*/ 6858000 h 6858000"/>
              <a:gd name="connsiteX419" fmla="*/ 2232818 w 7467600"/>
              <a:gd name="connsiteY419" fmla="*/ 6844926 h 6858000"/>
              <a:gd name="connsiteX420" fmla="*/ 1990172 w 7467600"/>
              <a:gd name="connsiteY420" fmla="*/ 6542121 h 6858000"/>
              <a:gd name="connsiteX421" fmla="*/ 2124090 w 7467600"/>
              <a:gd name="connsiteY421" fmla="*/ 6761017 h 6858000"/>
              <a:gd name="connsiteX422" fmla="*/ 2200380 w 7467600"/>
              <a:gd name="connsiteY422" fmla="*/ 6858000 h 6858000"/>
              <a:gd name="connsiteX423" fmla="*/ 2147507 w 7467600"/>
              <a:gd name="connsiteY423" fmla="*/ 6858000 h 6858000"/>
              <a:gd name="connsiteX424" fmla="*/ 2070668 w 7467600"/>
              <a:gd name="connsiteY424" fmla="*/ 6761520 h 6858000"/>
              <a:gd name="connsiteX425" fmla="*/ 1975142 w 7467600"/>
              <a:gd name="connsiteY425" fmla="*/ 6585570 h 6858000"/>
              <a:gd name="connsiteX426" fmla="*/ 2050035 w 7467600"/>
              <a:gd name="connsiteY426" fmla="*/ 6813345 h 6858000"/>
              <a:gd name="connsiteX427" fmla="*/ 2063025 w 7467600"/>
              <a:gd name="connsiteY427" fmla="*/ 6858000 h 6858000"/>
              <a:gd name="connsiteX428" fmla="*/ 2021675 w 7467600"/>
              <a:gd name="connsiteY428" fmla="*/ 6858000 h 6858000"/>
              <a:gd name="connsiteX429" fmla="*/ 2019308 w 7467600"/>
              <a:gd name="connsiteY429" fmla="*/ 6847118 h 6858000"/>
              <a:gd name="connsiteX430" fmla="*/ 1938835 w 7467600"/>
              <a:gd name="connsiteY430" fmla="*/ 6551160 h 6858000"/>
              <a:gd name="connsiteX431" fmla="*/ 1953230 w 7467600"/>
              <a:gd name="connsiteY431" fmla="*/ 6759699 h 6858000"/>
              <a:gd name="connsiteX432" fmla="*/ 1956763 w 7467600"/>
              <a:gd name="connsiteY432" fmla="*/ 6778191 h 6858000"/>
              <a:gd name="connsiteX433" fmla="*/ 1967925 w 7467600"/>
              <a:gd name="connsiteY433" fmla="*/ 6858000 h 6858000"/>
              <a:gd name="connsiteX434" fmla="*/ 1936622 w 7467600"/>
              <a:gd name="connsiteY434" fmla="*/ 6858000 h 6858000"/>
              <a:gd name="connsiteX435" fmla="*/ 1926261 w 7467600"/>
              <a:gd name="connsiteY435" fmla="*/ 6784064 h 6858000"/>
              <a:gd name="connsiteX436" fmla="*/ 1922724 w 7467600"/>
              <a:gd name="connsiteY436" fmla="*/ 6765577 h 6858000"/>
              <a:gd name="connsiteX437" fmla="*/ 1904650 w 7467600"/>
              <a:gd name="connsiteY437" fmla="*/ 6639616 h 6858000"/>
              <a:gd name="connsiteX438" fmla="*/ 1885273 w 7467600"/>
              <a:gd name="connsiteY438" fmla="*/ 6858000 h 6858000"/>
              <a:gd name="connsiteX439" fmla="*/ 1854363 w 7467600"/>
              <a:gd name="connsiteY439" fmla="*/ 6858000 h 6858000"/>
              <a:gd name="connsiteX440" fmla="*/ 1880391 w 7467600"/>
              <a:gd name="connsiteY440" fmla="*/ 6603796 h 6858000"/>
              <a:gd name="connsiteX441" fmla="*/ 1818273 w 7467600"/>
              <a:gd name="connsiteY441" fmla="*/ 6715729 h 6858000"/>
              <a:gd name="connsiteX442" fmla="*/ 1794691 w 7467600"/>
              <a:gd name="connsiteY442" fmla="*/ 6843239 h 6858000"/>
              <a:gd name="connsiteX443" fmla="*/ 1794914 w 7467600"/>
              <a:gd name="connsiteY443" fmla="*/ 6858000 h 6858000"/>
              <a:gd name="connsiteX444" fmla="*/ 1746128 w 7467600"/>
              <a:gd name="connsiteY444" fmla="*/ 6858000 h 6858000"/>
              <a:gd name="connsiteX445" fmla="*/ 1753934 w 7467600"/>
              <a:gd name="connsiteY445" fmla="*/ 6724796 h 6858000"/>
              <a:gd name="connsiteX446" fmla="*/ 1792053 w 7467600"/>
              <a:gd name="connsiteY446" fmla="*/ 6572396 h 6858000"/>
              <a:gd name="connsiteX447" fmla="*/ 1862248 w 7467600"/>
              <a:gd name="connsiteY447" fmla="*/ 6266397 h 6858000"/>
              <a:gd name="connsiteX448" fmla="*/ 1862250 w 7467600"/>
              <a:gd name="connsiteY448" fmla="*/ 6033531 h 6858000"/>
              <a:gd name="connsiteX449" fmla="*/ 1211999 w 7467600"/>
              <a:gd name="connsiteY449" fmla="*/ 6683610 h 6858000"/>
              <a:gd name="connsiteX450" fmla="*/ 1213266 w 7467600"/>
              <a:gd name="connsiteY450" fmla="*/ 6691947 h 6858000"/>
              <a:gd name="connsiteX451" fmla="*/ 1203370 w 7467600"/>
              <a:gd name="connsiteY451" fmla="*/ 6850676 h 6858000"/>
              <a:gd name="connsiteX452" fmla="*/ 1203671 w 7467600"/>
              <a:gd name="connsiteY452" fmla="*/ 6858000 h 6858000"/>
              <a:gd name="connsiteX453" fmla="*/ 1143180 w 7467600"/>
              <a:gd name="connsiteY453" fmla="*/ 6858000 h 6858000"/>
              <a:gd name="connsiteX454" fmla="*/ 1142176 w 7467600"/>
              <a:gd name="connsiteY454" fmla="*/ 6766045 h 6858000"/>
              <a:gd name="connsiteX455" fmla="*/ 1067484 w 7467600"/>
              <a:gd name="connsiteY455" fmla="*/ 6858000 h 6858000"/>
              <a:gd name="connsiteX456" fmla="*/ 953928 w 7467600"/>
              <a:gd name="connsiteY456" fmla="*/ 6858000 h 6858000"/>
              <a:gd name="connsiteX457" fmla="*/ 959715 w 7467600"/>
              <a:gd name="connsiteY457" fmla="*/ 6850185 h 6858000"/>
              <a:gd name="connsiteX458" fmla="*/ 1483788 w 7467600"/>
              <a:gd name="connsiteY458" fmla="*/ 6259174 h 6858000"/>
              <a:gd name="connsiteX459" fmla="*/ 1100671 w 7467600"/>
              <a:gd name="connsiteY459" fmla="*/ 6252137 h 6858000"/>
              <a:gd name="connsiteX460" fmla="*/ 1090144 w 7467600"/>
              <a:gd name="connsiteY460" fmla="*/ 6256748 h 6858000"/>
              <a:gd name="connsiteX461" fmla="*/ 1095872 w 7467600"/>
              <a:gd name="connsiteY461" fmla="*/ 6271892 h 6858000"/>
              <a:gd name="connsiteX462" fmla="*/ 262785 w 7467600"/>
              <a:gd name="connsiteY462" fmla="*/ 6845450 h 6858000"/>
              <a:gd name="connsiteX463" fmla="*/ 209968 w 7467600"/>
              <a:gd name="connsiteY463" fmla="*/ 6770713 h 6858000"/>
              <a:gd name="connsiteX464" fmla="*/ 873460 w 7467600"/>
              <a:gd name="connsiteY464" fmla="*/ 6253768 h 6858000"/>
              <a:gd name="connsiteX465" fmla="*/ 192686 w 7467600"/>
              <a:gd name="connsiteY465" fmla="*/ 5849257 h 6858000"/>
              <a:gd name="connsiteX466" fmla="*/ 4696 w 7467600"/>
              <a:gd name="connsiteY466" fmla="*/ 5697668 h 6858000"/>
              <a:gd name="connsiteX467" fmla="*/ 0 w 7467600"/>
              <a:gd name="connsiteY467" fmla="*/ 5689984 h 6858000"/>
              <a:gd name="connsiteX468" fmla="*/ 0 w 7467600"/>
              <a:gd name="connsiteY468" fmla="*/ 5513472 h 6858000"/>
              <a:gd name="connsiteX469" fmla="*/ 174101 w 7467600"/>
              <a:gd name="connsiteY469" fmla="*/ 5620277 h 6858000"/>
              <a:gd name="connsiteX470" fmla="*/ 891800 w 7467600"/>
              <a:gd name="connsiteY470" fmla="*/ 6036935 h 6858000"/>
              <a:gd name="connsiteX471" fmla="*/ 1072219 w 7467600"/>
              <a:gd name="connsiteY471" fmla="*/ 6169443 h 6858000"/>
              <a:gd name="connsiteX472" fmla="*/ 1074117 w 7467600"/>
              <a:gd name="connsiteY472" fmla="*/ 6170301 h 6858000"/>
              <a:gd name="connsiteX473" fmla="*/ 1083114 w 7467600"/>
              <a:gd name="connsiteY473" fmla="*/ 6174131 h 6858000"/>
              <a:gd name="connsiteX474" fmla="*/ 1543010 w 7467600"/>
              <a:gd name="connsiteY474" fmla="*/ 6191140 h 6858000"/>
              <a:gd name="connsiteX475" fmla="*/ 1551080 w 7467600"/>
              <a:gd name="connsiteY475" fmla="*/ 6195006 h 6858000"/>
              <a:gd name="connsiteX476" fmla="*/ 2345443 w 7467600"/>
              <a:gd name="connsiteY476" fmla="*/ 5549882 h 6858000"/>
              <a:gd name="connsiteX477" fmla="*/ 1721499 w 7467600"/>
              <a:gd name="connsiteY477" fmla="*/ 5599969 h 6858000"/>
              <a:gd name="connsiteX478" fmla="*/ 767716 w 7467600"/>
              <a:gd name="connsiteY478" fmla="*/ 5472768 h 6858000"/>
              <a:gd name="connsiteX479" fmla="*/ 722147 w 7467600"/>
              <a:gd name="connsiteY479" fmla="*/ 5393091 h 6858000"/>
              <a:gd name="connsiteX480" fmla="*/ 1485552 w 7467600"/>
              <a:gd name="connsiteY480" fmla="*/ 5313202 h 6858000"/>
              <a:gd name="connsiteX481" fmla="*/ 2143004 w 7467600"/>
              <a:gd name="connsiteY481" fmla="*/ 5402420 h 6858000"/>
              <a:gd name="connsiteX482" fmla="*/ 1933391 w 7467600"/>
              <a:gd name="connsiteY482" fmla="*/ 5156971 h 6858000"/>
              <a:gd name="connsiteX483" fmla="*/ 1827118 w 7467600"/>
              <a:gd name="connsiteY483" fmla="*/ 4968410 h 6858000"/>
              <a:gd name="connsiteX484" fmla="*/ 1837349 w 7467600"/>
              <a:gd name="connsiteY484" fmla="*/ 4956357 h 6858000"/>
              <a:gd name="connsiteX485" fmla="*/ 2162835 w 7467600"/>
              <a:gd name="connsiteY485" fmla="*/ 5187853 h 6858000"/>
              <a:gd name="connsiteX486" fmla="*/ 2257167 w 7467600"/>
              <a:gd name="connsiteY486" fmla="*/ 5462123 h 6858000"/>
              <a:gd name="connsiteX487" fmla="*/ 2261598 w 7467600"/>
              <a:gd name="connsiteY487" fmla="*/ 5467998 h 6858000"/>
              <a:gd name="connsiteX488" fmla="*/ 2437177 w 7467600"/>
              <a:gd name="connsiteY488" fmla="*/ 5479608 h 6858000"/>
              <a:gd name="connsiteX489" fmla="*/ 2445247 w 7467600"/>
              <a:gd name="connsiteY489" fmla="*/ 5483476 h 6858000"/>
              <a:gd name="connsiteX490" fmla="*/ 2743626 w 7467600"/>
              <a:gd name="connsiteY490" fmla="*/ 5304819 h 6858000"/>
              <a:gd name="connsiteX491" fmla="*/ 3048102 w 7467600"/>
              <a:gd name="connsiteY491" fmla="*/ 5150595 h 6858000"/>
              <a:gd name="connsiteX492" fmla="*/ 1799414 w 7467600"/>
              <a:gd name="connsiteY492" fmla="*/ 4694732 h 6858000"/>
              <a:gd name="connsiteX493" fmla="*/ 1771735 w 7467600"/>
              <a:gd name="connsiteY493" fmla="*/ 4619929 h 6858000"/>
              <a:gd name="connsiteX494" fmla="*/ 3104273 w 7467600"/>
              <a:gd name="connsiteY494" fmla="*/ 5076159 h 6858000"/>
              <a:gd name="connsiteX495" fmla="*/ 3113245 w 7467600"/>
              <a:gd name="connsiteY495" fmla="*/ 5090705 h 6858000"/>
              <a:gd name="connsiteX496" fmla="*/ 3126294 w 7467600"/>
              <a:gd name="connsiteY496" fmla="*/ 5114400 h 6858000"/>
              <a:gd name="connsiteX497" fmla="*/ 3937433 w 7467600"/>
              <a:gd name="connsiteY497" fmla="*/ 4830473 h 6858000"/>
              <a:gd name="connsiteX498" fmla="*/ 3590475 w 7467600"/>
              <a:gd name="connsiteY498" fmla="*/ 4597974 h 6858000"/>
              <a:gd name="connsiteX499" fmla="*/ 3100264 w 7467600"/>
              <a:gd name="connsiteY499" fmla="*/ 4579845 h 6858000"/>
              <a:gd name="connsiteX500" fmla="*/ 2183576 w 7467600"/>
              <a:gd name="connsiteY500" fmla="*/ 4227150 h 6858000"/>
              <a:gd name="connsiteX501" fmla="*/ 2151029 w 7467600"/>
              <a:gd name="connsiteY501" fmla="*/ 4146947 h 6858000"/>
              <a:gd name="connsiteX502" fmla="*/ 3563434 w 7467600"/>
              <a:gd name="connsiteY502" fmla="*/ 4469115 h 6858000"/>
              <a:gd name="connsiteX503" fmla="*/ 3177952 w 7467600"/>
              <a:gd name="connsiteY503" fmla="*/ 3657386 h 6858000"/>
              <a:gd name="connsiteX504" fmla="*/ 3189263 w 7467600"/>
              <a:gd name="connsiteY504" fmla="*/ 3625726 h 6858000"/>
              <a:gd name="connsiteX505" fmla="*/ 3560912 w 7467600"/>
              <a:gd name="connsiteY505" fmla="*/ 4079863 h 6858000"/>
              <a:gd name="connsiteX506" fmla="*/ 3626636 w 7467600"/>
              <a:gd name="connsiteY506" fmla="*/ 4512230 h 6858000"/>
              <a:gd name="connsiteX507" fmla="*/ 3653088 w 7467600"/>
              <a:gd name="connsiteY507" fmla="*/ 4521417 h 6858000"/>
              <a:gd name="connsiteX508" fmla="*/ 3988128 w 7467600"/>
              <a:gd name="connsiteY508" fmla="*/ 4817267 h 6858000"/>
              <a:gd name="connsiteX509" fmla="*/ 4830582 w 7467600"/>
              <a:gd name="connsiteY509" fmla="*/ 4676000 h 6858000"/>
              <a:gd name="connsiteX510" fmla="*/ 4830100 w 7467600"/>
              <a:gd name="connsiteY510" fmla="*/ 4675554 h 6858000"/>
              <a:gd name="connsiteX511" fmla="*/ 4036318 w 7467600"/>
              <a:gd name="connsiteY511" fmla="*/ 4147013 h 6858000"/>
              <a:gd name="connsiteX512" fmla="*/ 3432098 w 7467600"/>
              <a:gd name="connsiteY512" fmla="*/ 3537312 h 6858000"/>
              <a:gd name="connsiteX513" fmla="*/ 3446761 w 7467600"/>
              <a:gd name="connsiteY513" fmla="*/ 3461278 h 6858000"/>
              <a:gd name="connsiteX514" fmla="*/ 4419733 w 7467600"/>
              <a:gd name="connsiteY514" fmla="*/ 3963555 h 6858000"/>
              <a:gd name="connsiteX515" fmla="*/ 4781371 w 7467600"/>
              <a:gd name="connsiteY515" fmla="*/ 4458604 h 6858000"/>
              <a:gd name="connsiteX516" fmla="*/ 4780440 w 7467600"/>
              <a:gd name="connsiteY516" fmla="*/ 4470290 h 6858000"/>
              <a:gd name="connsiteX517" fmla="*/ 4898954 w 7467600"/>
              <a:gd name="connsiteY517" fmla="*/ 4662092 h 6858000"/>
              <a:gd name="connsiteX518" fmla="*/ 4900699 w 7467600"/>
              <a:gd name="connsiteY518" fmla="*/ 4670867 h 6858000"/>
              <a:gd name="connsiteX519" fmla="*/ 5714511 w 7467600"/>
              <a:gd name="connsiteY519" fmla="*/ 4663483 h 6858000"/>
              <a:gd name="connsiteX520" fmla="*/ 5464793 w 7467600"/>
              <a:gd name="connsiteY520" fmla="*/ 4393556 h 6858000"/>
              <a:gd name="connsiteX521" fmla="*/ 5461897 w 7467600"/>
              <a:gd name="connsiteY521" fmla="*/ 4390879 h 6858000"/>
              <a:gd name="connsiteX522" fmla="*/ 4294126 w 7467600"/>
              <a:gd name="connsiteY522" fmla="*/ 3303048 h 6858000"/>
              <a:gd name="connsiteX523" fmla="*/ 4305321 w 7467600"/>
              <a:gd name="connsiteY523" fmla="*/ 3256953 h 6858000"/>
              <a:gd name="connsiteX524" fmla="*/ 4949299 w 7467600"/>
              <a:gd name="connsiteY524" fmla="*/ 3766336 h 6858000"/>
              <a:gd name="connsiteX525" fmla="*/ 5291452 w 7467600"/>
              <a:gd name="connsiteY525" fmla="*/ 4076801 h 6858000"/>
              <a:gd name="connsiteX526" fmla="*/ 5434998 w 7467600"/>
              <a:gd name="connsiteY526" fmla="*/ 4254100 h 6858000"/>
              <a:gd name="connsiteX527" fmla="*/ 5351015 w 7467600"/>
              <a:gd name="connsiteY527" fmla="*/ 3760989 h 6858000"/>
              <a:gd name="connsiteX528" fmla="*/ 5413780 w 7467600"/>
              <a:gd name="connsiteY528" fmla="*/ 2966265 h 6858000"/>
              <a:gd name="connsiteX529" fmla="*/ 5425627 w 7467600"/>
              <a:gd name="connsiteY529" fmla="*/ 2954192 h 6858000"/>
              <a:gd name="connsiteX530" fmla="*/ 6604735 w 7467600"/>
              <a:gd name="connsiteY530" fmla="*/ 2041381 h 6858000"/>
              <a:gd name="connsiteX531" fmla="*/ 7204487 w 7467600"/>
              <a:gd name="connsiteY531" fmla="*/ 2742112 h 6858000"/>
              <a:gd name="connsiteX532" fmla="*/ 7131592 w 7467600"/>
              <a:gd name="connsiteY532" fmla="*/ 2672096 h 6858000"/>
              <a:gd name="connsiteX533" fmla="*/ 6996344 w 7467600"/>
              <a:gd name="connsiteY533" fmla="*/ 2518310 h 6858000"/>
              <a:gd name="connsiteX534" fmla="*/ 6735495 w 7467600"/>
              <a:gd name="connsiteY534" fmla="*/ 2196890 h 6858000"/>
              <a:gd name="connsiteX535" fmla="*/ 6721901 w 7467600"/>
              <a:gd name="connsiteY535" fmla="*/ 2179274 h 6858000"/>
              <a:gd name="connsiteX536" fmla="*/ 6604735 w 7467600"/>
              <a:gd name="connsiteY536" fmla="*/ 2041381 h 6858000"/>
              <a:gd name="connsiteX537" fmla="*/ 6591670 w 7467600"/>
              <a:gd name="connsiteY537" fmla="*/ 1988277 h 6858000"/>
              <a:gd name="connsiteX538" fmla="*/ 6747349 w 7467600"/>
              <a:gd name="connsiteY538" fmla="*/ 2160069 h 6858000"/>
              <a:gd name="connsiteX539" fmla="*/ 6760943 w 7467600"/>
              <a:gd name="connsiteY539" fmla="*/ 2177686 h 6858000"/>
              <a:gd name="connsiteX540" fmla="*/ 7021065 w 7467600"/>
              <a:gd name="connsiteY540" fmla="*/ 2498102 h 6858000"/>
              <a:gd name="connsiteX541" fmla="*/ 7155223 w 7467600"/>
              <a:gd name="connsiteY541" fmla="*/ 2650386 h 6858000"/>
              <a:gd name="connsiteX542" fmla="*/ 7203167 w 7467600"/>
              <a:gd name="connsiteY542" fmla="*/ 2697288 h 6858000"/>
              <a:gd name="connsiteX543" fmla="*/ 6937703 w 7467600"/>
              <a:gd name="connsiteY543" fmla="*/ 2321981 h 6858000"/>
              <a:gd name="connsiteX544" fmla="*/ 6591670 w 7467600"/>
              <a:gd name="connsiteY544" fmla="*/ 1988277 h 6858000"/>
              <a:gd name="connsiteX545" fmla="*/ 5798671 w 7467600"/>
              <a:gd name="connsiteY545" fmla="*/ 1981601 h 6858000"/>
              <a:gd name="connsiteX546" fmla="*/ 5754709 w 7467600"/>
              <a:gd name="connsiteY546" fmla="*/ 2071454 h 6858000"/>
              <a:gd name="connsiteX547" fmla="*/ 5763044 w 7467600"/>
              <a:gd name="connsiteY547" fmla="*/ 2842206 h 6858000"/>
              <a:gd name="connsiteX548" fmla="*/ 5764974 w 7467600"/>
              <a:gd name="connsiteY548" fmla="*/ 2799609 h 6858000"/>
              <a:gd name="connsiteX549" fmla="*/ 5767665 w 7467600"/>
              <a:gd name="connsiteY549" fmla="*/ 2666409 h 6858000"/>
              <a:gd name="connsiteX550" fmla="*/ 5763055 w 7467600"/>
              <a:gd name="connsiteY550" fmla="*/ 2579705 h 6858000"/>
              <a:gd name="connsiteX551" fmla="*/ 5758079 w 7467600"/>
              <a:gd name="connsiteY551" fmla="*/ 2492508 h 6858000"/>
              <a:gd name="connsiteX552" fmla="*/ 5779325 w 7467600"/>
              <a:gd name="connsiteY552" fmla="*/ 2197069 h 6858000"/>
              <a:gd name="connsiteX553" fmla="*/ 5798671 w 7467600"/>
              <a:gd name="connsiteY553" fmla="*/ 1981601 h 6858000"/>
              <a:gd name="connsiteX554" fmla="*/ 5829202 w 7467600"/>
              <a:gd name="connsiteY554" fmla="*/ 1971679 h 6858000"/>
              <a:gd name="connsiteX555" fmla="*/ 5809558 w 7467600"/>
              <a:gd name="connsiteY555" fmla="*/ 2198043 h 6858000"/>
              <a:gd name="connsiteX556" fmla="*/ 5788653 w 7467600"/>
              <a:gd name="connsiteY556" fmla="*/ 2489430 h 6858000"/>
              <a:gd name="connsiteX557" fmla="*/ 5793439 w 7467600"/>
              <a:gd name="connsiteY557" fmla="*/ 2575235 h 6858000"/>
              <a:gd name="connsiteX558" fmla="*/ 5796837 w 7467600"/>
              <a:gd name="connsiteY558" fmla="*/ 2637633 h 6858000"/>
              <a:gd name="connsiteX559" fmla="*/ 5818614 w 7467600"/>
              <a:gd name="connsiteY559" fmla="*/ 2473055 h 6858000"/>
              <a:gd name="connsiteX560" fmla="*/ 5829202 w 7467600"/>
              <a:gd name="connsiteY560" fmla="*/ 1971679 h 6858000"/>
              <a:gd name="connsiteX561" fmla="*/ 5911389 w 7467600"/>
              <a:gd name="connsiteY561" fmla="*/ 1898371 h 6858000"/>
              <a:gd name="connsiteX562" fmla="*/ 6237627 w 7467600"/>
              <a:gd name="connsiteY562" fmla="*/ 2231921 h 6858000"/>
              <a:gd name="connsiteX563" fmla="*/ 5911389 w 7467600"/>
              <a:gd name="connsiteY563" fmla="*/ 1898371 h 6858000"/>
              <a:gd name="connsiteX564" fmla="*/ 6944437 w 7467600"/>
              <a:gd name="connsiteY564" fmla="*/ 1575402 h 6858000"/>
              <a:gd name="connsiteX565" fmla="*/ 6304730 w 7467600"/>
              <a:gd name="connsiteY565" fmla="*/ 1766654 h 6858000"/>
              <a:gd name="connsiteX566" fmla="*/ 6944437 w 7467600"/>
              <a:gd name="connsiteY566" fmla="*/ 1575402 h 6858000"/>
              <a:gd name="connsiteX567" fmla="*/ 7019523 w 7467600"/>
              <a:gd name="connsiteY567" fmla="*/ 1519450 h 6858000"/>
              <a:gd name="connsiteX568" fmla="*/ 6298091 w 7467600"/>
              <a:gd name="connsiteY568" fmla="*/ 1737122 h 6858000"/>
              <a:gd name="connsiteX569" fmla="*/ 7019523 w 7467600"/>
              <a:gd name="connsiteY569" fmla="*/ 1519450 h 6858000"/>
              <a:gd name="connsiteX570" fmla="*/ 2399523 w 7467600"/>
              <a:gd name="connsiteY570" fmla="*/ 1428234 h 6858000"/>
              <a:gd name="connsiteX571" fmla="*/ 2224982 w 7467600"/>
              <a:gd name="connsiteY571" fmla="*/ 1826201 h 6858000"/>
              <a:gd name="connsiteX572" fmla="*/ 2096099 w 7467600"/>
              <a:gd name="connsiteY572" fmla="*/ 2345900 h 6858000"/>
              <a:gd name="connsiteX573" fmla="*/ 2283317 w 7467600"/>
              <a:gd name="connsiteY573" fmla="*/ 1796925 h 6858000"/>
              <a:gd name="connsiteX574" fmla="*/ 2399523 w 7467600"/>
              <a:gd name="connsiteY574" fmla="*/ 1428234 h 6858000"/>
              <a:gd name="connsiteX575" fmla="*/ 2448558 w 7467600"/>
              <a:gd name="connsiteY575" fmla="*/ 1373435 h 6858000"/>
              <a:gd name="connsiteX576" fmla="*/ 2312521 w 7467600"/>
              <a:gd name="connsiteY576" fmla="*/ 1806140 h 6858000"/>
              <a:gd name="connsiteX577" fmla="*/ 2127533 w 7467600"/>
              <a:gd name="connsiteY577" fmla="*/ 2348380 h 6858000"/>
              <a:gd name="connsiteX578" fmla="*/ 2358080 w 7467600"/>
              <a:gd name="connsiteY578" fmla="*/ 1866134 h 6858000"/>
              <a:gd name="connsiteX579" fmla="*/ 2407436 w 7467600"/>
              <a:gd name="connsiteY579" fmla="*/ 1651070 h 6858000"/>
              <a:gd name="connsiteX580" fmla="*/ 2448558 w 7467600"/>
              <a:gd name="connsiteY580" fmla="*/ 1373435 h 6858000"/>
              <a:gd name="connsiteX581" fmla="*/ 278707 w 7467600"/>
              <a:gd name="connsiteY581" fmla="*/ 1352270 h 6858000"/>
              <a:gd name="connsiteX582" fmla="*/ 321570 w 7467600"/>
              <a:gd name="connsiteY582" fmla="*/ 1861610 h 6858000"/>
              <a:gd name="connsiteX583" fmla="*/ 294281 w 7467600"/>
              <a:gd name="connsiteY583" fmla="*/ 1440658 h 6858000"/>
              <a:gd name="connsiteX584" fmla="*/ 278707 w 7467600"/>
              <a:gd name="connsiteY584" fmla="*/ 1352270 h 6858000"/>
              <a:gd name="connsiteX585" fmla="*/ 1423821 w 7467600"/>
              <a:gd name="connsiteY585" fmla="*/ 1351958 h 6858000"/>
              <a:gd name="connsiteX586" fmla="*/ 1638521 w 7467600"/>
              <a:gd name="connsiteY586" fmla="*/ 1908470 h 6858000"/>
              <a:gd name="connsiteX587" fmla="*/ 1754199 w 7467600"/>
              <a:gd name="connsiteY587" fmla="*/ 2149284 h 6858000"/>
              <a:gd name="connsiteX588" fmla="*/ 1908359 w 7467600"/>
              <a:gd name="connsiteY588" fmla="*/ 2364988 h 6858000"/>
              <a:gd name="connsiteX589" fmla="*/ 1647661 w 7467600"/>
              <a:gd name="connsiteY589" fmla="*/ 1825945 h 6858000"/>
              <a:gd name="connsiteX590" fmla="*/ 1423821 w 7467600"/>
              <a:gd name="connsiteY590" fmla="*/ 1351958 h 6858000"/>
              <a:gd name="connsiteX591" fmla="*/ 1431890 w 7467600"/>
              <a:gd name="connsiteY591" fmla="*/ 1306475 h 6858000"/>
              <a:gd name="connsiteX592" fmla="*/ 1507597 w 7467600"/>
              <a:gd name="connsiteY592" fmla="*/ 1446132 h 6858000"/>
              <a:gd name="connsiteX593" fmla="*/ 1674586 w 7467600"/>
              <a:gd name="connsiteY593" fmla="*/ 1813832 h 6858000"/>
              <a:gd name="connsiteX594" fmla="*/ 1815950 w 7467600"/>
              <a:gd name="connsiteY594" fmla="*/ 2128564 h 6858000"/>
              <a:gd name="connsiteX595" fmla="*/ 1984242 w 7467600"/>
              <a:gd name="connsiteY595" fmla="*/ 2430829 h 6858000"/>
              <a:gd name="connsiteX596" fmla="*/ 2014023 w 7467600"/>
              <a:gd name="connsiteY596" fmla="*/ 2450995 h 6858000"/>
              <a:gd name="connsiteX597" fmla="*/ 1747337 w 7467600"/>
              <a:gd name="connsiteY597" fmla="*/ 1855264 h 6858000"/>
              <a:gd name="connsiteX598" fmla="*/ 1533749 w 7467600"/>
              <a:gd name="connsiteY598" fmla="*/ 1478656 h 6858000"/>
              <a:gd name="connsiteX599" fmla="*/ 1431890 w 7467600"/>
              <a:gd name="connsiteY599" fmla="*/ 1306475 h 6858000"/>
              <a:gd name="connsiteX600" fmla="*/ 5052692 w 7467600"/>
              <a:gd name="connsiteY600" fmla="*/ 1292994 h 6858000"/>
              <a:gd name="connsiteX601" fmla="*/ 5200661 w 7467600"/>
              <a:gd name="connsiteY601" fmla="*/ 1635186 h 6858000"/>
              <a:gd name="connsiteX602" fmla="*/ 5297138 w 7467600"/>
              <a:gd name="connsiteY602" fmla="*/ 1906351 h 6858000"/>
              <a:gd name="connsiteX603" fmla="*/ 5052692 w 7467600"/>
              <a:gd name="connsiteY603" fmla="*/ 1292994 h 6858000"/>
              <a:gd name="connsiteX604" fmla="*/ 5009948 w 7467600"/>
              <a:gd name="connsiteY604" fmla="*/ 1273619 h 6858000"/>
              <a:gd name="connsiteX605" fmla="*/ 5121777 w 7467600"/>
              <a:gd name="connsiteY605" fmla="*/ 1654213 h 6858000"/>
              <a:gd name="connsiteX606" fmla="*/ 5293545 w 7467600"/>
              <a:gd name="connsiteY606" fmla="*/ 2072247 h 6858000"/>
              <a:gd name="connsiteX607" fmla="*/ 5294042 w 7467600"/>
              <a:gd name="connsiteY607" fmla="*/ 2065019 h 6858000"/>
              <a:gd name="connsiteX608" fmla="*/ 5171936 w 7467600"/>
              <a:gd name="connsiteY608" fmla="*/ 1647613 h 6858000"/>
              <a:gd name="connsiteX609" fmla="*/ 5009948 w 7467600"/>
              <a:gd name="connsiteY609" fmla="*/ 1273619 h 6858000"/>
              <a:gd name="connsiteX610" fmla="*/ 655236 w 7467600"/>
              <a:gd name="connsiteY610" fmla="*/ 1268632 h 6858000"/>
              <a:gd name="connsiteX611" fmla="*/ 839521 w 7467600"/>
              <a:gd name="connsiteY611" fmla="*/ 1685315 h 6858000"/>
              <a:gd name="connsiteX612" fmla="*/ 1109416 w 7467600"/>
              <a:gd name="connsiteY612" fmla="*/ 2061663 h 6858000"/>
              <a:gd name="connsiteX613" fmla="*/ 1298300 w 7467600"/>
              <a:gd name="connsiteY613" fmla="*/ 2247742 h 6858000"/>
              <a:gd name="connsiteX614" fmla="*/ 1125871 w 7467600"/>
              <a:gd name="connsiteY614" fmla="*/ 1989513 h 6858000"/>
              <a:gd name="connsiteX615" fmla="*/ 981574 w 7467600"/>
              <a:gd name="connsiteY615" fmla="*/ 1783157 h 6858000"/>
              <a:gd name="connsiteX616" fmla="*/ 922198 w 7467600"/>
              <a:gd name="connsiteY616" fmla="*/ 1677437 h 6858000"/>
              <a:gd name="connsiteX617" fmla="*/ 869293 w 7467600"/>
              <a:gd name="connsiteY617" fmla="*/ 1583214 h 6858000"/>
              <a:gd name="connsiteX618" fmla="*/ 751431 w 7467600"/>
              <a:gd name="connsiteY618" fmla="*/ 1405731 h 6858000"/>
              <a:gd name="connsiteX619" fmla="*/ 655236 w 7467600"/>
              <a:gd name="connsiteY619" fmla="*/ 1268632 h 6858000"/>
              <a:gd name="connsiteX620" fmla="*/ 6516292 w 7467600"/>
              <a:gd name="connsiteY620" fmla="*/ 1263064 h 6858000"/>
              <a:gd name="connsiteX621" fmla="*/ 5736320 w 7467600"/>
              <a:gd name="connsiteY621" fmla="*/ 1501803 h 6858000"/>
              <a:gd name="connsiteX622" fmla="*/ 6516292 w 7467600"/>
              <a:gd name="connsiteY622" fmla="*/ 1263064 h 6858000"/>
              <a:gd name="connsiteX623" fmla="*/ 291466 w 7467600"/>
              <a:gd name="connsiteY623" fmla="*/ 1250369 h 6858000"/>
              <a:gd name="connsiteX624" fmla="*/ 323180 w 7467600"/>
              <a:gd name="connsiteY624" fmla="*/ 1435283 h 6858000"/>
              <a:gd name="connsiteX625" fmla="*/ 349381 w 7467600"/>
              <a:gd name="connsiteY625" fmla="*/ 1875041 h 6858000"/>
              <a:gd name="connsiteX626" fmla="*/ 374363 w 7467600"/>
              <a:gd name="connsiteY626" fmla="*/ 1506494 h 6858000"/>
              <a:gd name="connsiteX627" fmla="*/ 302168 w 7467600"/>
              <a:gd name="connsiteY627" fmla="*/ 1274495 h 6858000"/>
              <a:gd name="connsiteX628" fmla="*/ 291466 w 7467600"/>
              <a:gd name="connsiteY628" fmla="*/ 1250369 h 6858000"/>
              <a:gd name="connsiteX629" fmla="*/ 678222 w 7467600"/>
              <a:gd name="connsiteY629" fmla="*/ 1248670 h 6858000"/>
              <a:gd name="connsiteX630" fmla="*/ 775536 w 7467600"/>
              <a:gd name="connsiteY630" fmla="*/ 1388015 h 6858000"/>
              <a:gd name="connsiteX631" fmla="*/ 894529 w 7467600"/>
              <a:gd name="connsiteY631" fmla="*/ 1567739 h 6858000"/>
              <a:gd name="connsiteX632" fmla="*/ 948000 w 7467600"/>
              <a:gd name="connsiteY632" fmla="*/ 1663088 h 6858000"/>
              <a:gd name="connsiteX633" fmla="*/ 1006812 w 7467600"/>
              <a:gd name="connsiteY633" fmla="*/ 1767683 h 6858000"/>
              <a:gd name="connsiteX634" fmla="*/ 1149133 w 7467600"/>
              <a:gd name="connsiteY634" fmla="*/ 1971513 h 6858000"/>
              <a:gd name="connsiteX635" fmla="*/ 1333952 w 7467600"/>
              <a:gd name="connsiteY635" fmla="*/ 2251620 h 6858000"/>
              <a:gd name="connsiteX636" fmla="*/ 1337329 w 7467600"/>
              <a:gd name="connsiteY636" fmla="*/ 2258350 h 6858000"/>
              <a:gd name="connsiteX637" fmla="*/ 1014726 w 7467600"/>
              <a:gd name="connsiteY637" fmla="*/ 1615556 h 6858000"/>
              <a:gd name="connsiteX638" fmla="*/ 678222 w 7467600"/>
              <a:gd name="connsiteY638" fmla="*/ 1248670 h 6858000"/>
              <a:gd name="connsiteX639" fmla="*/ 6691602 w 7467600"/>
              <a:gd name="connsiteY639" fmla="*/ 1140573 h 6858000"/>
              <a:gd name="connsiteX640" fmla="*/ 6571100 w 7467600"/>
              <a:gd name="connsiteY640" fmla="*/ 1183662 h 6858000"/>
              <a:gd name="connsiteX641" fmla="*/ 6241687 w 7467600"/>
              <a:gd name="connsiteY641" fmla="*/ 1257600 h 6858000"/>
              <a:gd name="connsiteX642" fmla="*/ 5693009 w 7467600"/>
              <a:gd name="connsiteY642" fmla="*/ 1478256 h 6858000"/>
              <a:gd name="connsiteX643" fmla="*/ 6548420 w 7467600"/>
              <a:gd name="connsiteY643" fmla="*/ 1214599 h 6858000"/>
              <a:gd name="connsiteX644" fmla="*/ 6605473 w 7467600"/>
              <a:gd name="connsiteY644" fmla="*/ 1184686 h 6858000"/>
              <a:gd name="connsiteX645" fmla="*/ 6691602 w 7467600"/>
              <a:gd name="connsiteY645" fmla="*/ 1140573 h 6858000"/>
              <a:gd name="connsiteX646" fmla="*/ 4002475 w 7467600"/>
              <a:gd name="connsiteY646" fmla="*/ 1037802 h 6858000"/>
              <a:gd name="connsiteX647" fmla="*/ 4000324 w 7467600"/>
              <a:gd name="connsiteY647" fmla="*/ 1039362 h 6858000"/>
              <a:gd name="connsiteX648" fmla="*/ 4002862 w 7467600"/>
              <a:gd name="connsiteY648" fmla="*/ 1042866 h 6858000"/>
              <a:gd name="connsiteX649" fmla="*/ 4002475 w 7467600"/>
              <a:gd name="connsiteY649" fmla="*/ 1037802 h 6858000"/>
              <a:gd name="connsiteX650" fmla="*/ 506322 w 7467600"/>
              <a:gd name="connsiteY650" fmla="*/ 1020997 h 6858000"/>
              <a:gd name="connsiteX651" fmla="*/ 533068 w 7467600"/>
              <a:gd name="connsiteY651" fmla="*/ 1029409 h 6858000"/>
              <a:gd name="connsiteX652" fmla="*/ 1232525 w 7467600"/>
              <a:gd name="connsiteY652" fmla="*/ 1804675 h 6858000"/>
              <a:gd name="connsiteX653" fmla="*/ 1388858 w 7467600"/>
              <a:gd name="connsiteY653" fmla="*/ 2368011 h 6858000"/>
              <a:gd name="connsiteX654" fmla="*/ 1384098 w 7467600"/>
              <a:gd name="connsiteY654" fmla="*/ 2378125 h 6858000"/>
              <a:gd name="connsiteX655" fmla="*/ 1425393 w 7467600"/>
              <a:gd name="connsiteY655" fmla="*/ 2589124 h 6858000"/>
              <a:gd name="connsiteX656" fmla="*/ 1424001 w 7467600"/>
              <a:gd name="connsiteY656" fmla="*/ 2597541 h 6858000"/>
              <a:gd name="connsiteX657" fmla="*/ 2152729 w 7467600"/>
              <a:gd name="connsiteY657" fmla="*/ 2864487 h 6858000"/>
              <a:gd name="connsiteX658" fmla="*/ 2020609 w 7467600"/>
              <a:gd name="connsiteY658" fmla="*/ 2539671 h 6858000"/>
              <a:gd name="connsiteX659" fmla="*/ 2018920 w 7467600"/>
              <a:gd name="connsiteY659" fmla="*/ 2536309 h 6858000"/>
              <a:gd name="connsiteX660" fmla="*/ 1342441 w 7467600"/>
              <a:gd name="connsiteY660" fmla="*/ 1173017 h 6858000"/>
              <a:gd name="connsiteX661" fmla="*/ 1367925 w 7467600"/>
              <a:gd name="connsiteY661" fmla="*/ 1135648 h 6858000"/>
              <a:gd name="connsiteX662" fmla="*/ 1771401 w 7467600"/>
              <a:gd name="connsiteY662" fmla="*/ 1806673 h 6858000"/>
              <a:gd name="connsiteX663" fmla="*/ 1972385 w 7467600"/>
              <a:gd name="connsiteY663" fmla="*/ 2198735 h 6858000"/>
              <a:gd name="connsiteX664" fmla="*/ 2040892 w 7467600"/>
              <a:gd name="connsiteY664" fmla="*/ 2405205 h 6858000"/>
              <a:gd name="connsiteX665" fmla="*/ 2131689 w 7467600"/>
              <a:gd name="connsiteY665" fmla="*/ 1936926 h 6858000"/>
              <a:gd name="connsiteX666" fmla="*/ 2454820 w 7467600"/>
              <a:gd name="connsiteY666" fmla="*/ 1248808 h 6858000"/>
              <a:gd name="connsiteX667" fmla="*/ 2492512 w 7467600"/>
              <a:gd name="connsiteY667" fmla="*/ 1302920 h 6858000"/>
              <a:gd name="connsiteX668" fmla="*/ 2081216 w 7467600"/>
              <a:gd name="connsiteY668" fmla="*/ 2527513 h 6858000"/>
              <a:gd name="connsiteX669" fmla="*/ 2081211 w 7467600"/>
              <a:gd name="connsiteY669" fmla="*/ 2528916 h 6858000"/>
              <a:gd name="connsiteX670" fmla="*/ 2199067 w 7467600"/>
              <a:gd name="connsiteY670" fmla="*/ 2884061 h 6858000"/>
              <a:gd name="connsiteX671" fmla="*/ 3192586 w 7467600"/>
              <a:gd name="connsiteY671" fmla="*/ 3411496 h 6858000"/>
              <a:gd name="connsiteX672" fmla="*/ 3182620 w 7467600"/>
              <a:gd name="connsiteY672" fmla="*/ 3483279 h 6858000"/>
              <a:gd name="connsiteX673" fmla="*/ 2435119 w 7467600"/>
              <a:gd name="connsiteY673" fmla="*/ 3080173 h 6858000"/>
              <a:gd name="connsiteX674" fmla="*/ 2410152 w 7467600"/>
              <a:gd name="connsiteY674" fmla="*/ 3063751 h 6858000"/>
              <a:gd name="connsiteX675" fmla="*/ 2408099 w 7467600"/>
              <a:gd name="connsiteY675" fmla="*/ 3064403 h 6858000"/>
              <a:gd name="connsiteX676" fmla="*/ 2407218 w 7467600"/>
              <a:gd name="connsiteY676" fmla="*/ 3070324 h 6858000"/>
              <a:gd name="connsiteX677" fmla="*/ 2380138 w 7467600"/>
              <a:gd name="connsiteY677" fmla="*/ 3099341 h 6858000"/>
              <a:gd name="connsiteX678" fmla="*/ 1765923 w 7467600"/>
              <a:gd name="connsiteY678" fmla="*/ 3581043 h 6858000"/>
              <a:gd name="connsiteX679" fmla="*/ 1702258 w 7467600"/>
              <a:gd name="connsiteY679" fmla="*/ 3612286 h 6858000"/>
              <a:gd name="connsiteX680" fmla="*/ 1538370 w 7467600"/>
              <a:gd name="connsiteY680" fmla="*/ 3811804 h 6858000"/>
              <a:gd name="connsiteX681" fmla="*/ 542867 w 7467600"/>
              <a:gd name="connsiteY681" fmla="*/ 4944092 h 6858000"/>
              <a:gd name="connsiteX682" fmla="*/ 515800 w 7467600"/>
              <a:gd name="connsiteY682" fmla="*/ 4862180 h 6858000"/>
              <a:gd name="connsiteX683" fmla="*/ 909145 w 7467600"/>
              <a:gd name="connsiteY683" fmla="*/ 4199225 h 6858000"/>
              <a:gd name="connsiteX684" fmla="*/ 1214067 w 7467600"/>
              <a:gd name="connsiteY684" fmla="*/ 3908561 h 6858000"/>
              <a:gd name="connsiteX685" fmla="*/ 640967 w 7467600"/>
              <a:gd name="connsiteY685" fmla="*/ 4105601 h 6858000"/>
              <a:gd name="connsiteX686" fmla="*/ 112563 w 7467600"/>
              <a:gd name="connsiteY686" fmla="*/ 4396952 h 6858000"/>
              <a:gd name="connsiteX687" fmla="*/ 0 w 7467600"/>
              <a:gd name="connsiteY687" fmla="*/ 4466006 h 6858000"/>
              <a:gd name="connsiteX688" fmla="*/ 0 w 7467600"/>
              <a:gd name="connsiteY688" fmla="*/ 4233763 h 6858000"/>
              <a:gd name="connsiteX689" fmla="*/ 36881 w 7467600"/>
              <a:gd name="connsiteY689" fmla="*/ 4200118 h 6858000"/>
              <a:gd name="connsiteX690" fmla="*/ 910534 w 7467600"/>
              <a:gd name="connsiteY690" fmla="*/ 3629753 h 6858000"/>
              <a:gd name="connsiteX691" fmla="*/ 1578717 w 7467600"/>
              <a:gd name="connsiteY691" fmla="*/ 3575982 h 6858000"/>
              <a:gd name="connsiteX692" fmla="*/ 2338780 w 7467600"/>
              <a:gd name="connsiteY692" fmla="*/ 3033725 h 6858000"/>
              <a:gd name="connsiteX693" fmla="*/ 1807991 w 7467600"/>
              <a:gd name="connsiteY693" fmla="*/ 2807184 h 6858000"/>
              <a:gd name="connsiteX694" fmla="*/ 1416358 w 7467600"/>
              <a:gd name="connsiteY694" fmla="*/ 3112571 h 6858000"/>
              <a:gd name="connsiteX695" fmla="*/ 939066 w 7467600"/>
              <a:gd name="connsiteY695" fmla="*/ 3378798 h 6858000"/>
              <a:gd name="connsiteX696" fmla="*/ 115099 w 7467600"/>
              <a:gd name="connsiteY696" fmla="*/ 3607650 h 6858000"/>
              <a:gd name="connsiteX697" fmla="*/ 97284 w 7467600"/>
              <a:gd name="connsiteY697" fmla="*/ 3520393 h 6858000"/>
              <a:gd name="connsiteX698" fmla="*/ 922050 w 7467600"/>
              <a:gd name="connsiteY698" fmla="*/ 3074867 h 6858000"/>
              <a:gd name="connsiteX699" fmla="*/ 1405265 w 7467600"/>
              <a:gd name="connsiteY699" fmla="*/ 3016319 h 6858000"/>
              <a:gd name="connsiteX700" fmla="*/ 1407512 w 7467600"/>
              <a:gd name="connsiteY700" fmla="*/ 3018001 h 6858000"/>
              <a:gd name="connsiteX701" fmla="*/ 1726266 w 7467600"/>
              <a:gd name="connsiteY701" fmla="*/ 2777274 h 6858000"/>
              <a:gd name="connsiteX702" fmla="*/ 625390 w 7467600"/>
              <a:gd name="connsiteY702" fmla="*/ 2514541 h 6858000"/>
              <a:gd name="connsiteX703" fmla="*/ 619799 w 7467600"/>
              <a:gd name="connsiteY703" fmla="*/ 2527180 h 6858000"/>
              <a:gd name="connsiteX704" fmla="*/ 310030 w 7467600"/>
              <a:gd name="connsiteY704" fmla="*/ 2771818 h 6858000"/>
              <a:gd name="connsiteX705" fmla="*/ 173877 w 7467600"/>
              <a:gd name="connsiteY705" fmla="*/ 2937056 h 6858000"/>
              <a:gd name="connsiteX706" fmla="*/ 77889 w 7467600"/>
              <a:gd name="connsiteY706" fmla="*/ 3138440 h 6858000"/>
              <a:gd name="connsiteX707" fmla="*/ 0 w 7467600"/>
              <a:gd name="connsiteY707" fmla="*/ 3271395 h 6858000"/>
              <a:gd name="connsiteX708" fmla="*/ 0 w 7467600"/>
              <a:gd name="connsiteY708" fmla="*/ 3153002 h 6858000"/>
              <a:gd name="connsiteX709" fmla="*/ 2386 w 7467600"/>
              <a:gd name="connsiteY709" fmla="*/ 3149203 h 6858000"/>
              <a:gd name="connsiteX710" fmla="*/ 89753 w 7467600"/>
              <a:gd name="connsiteY710" fmla="*/ 2987702 h 6858000"/>
              <a:gd name="connsiteX711" fmla="*/ 76869 w 7467600"/>
              <a:gd name="connsiteY711" fmla="*/ 3005404 h 6858000"/>
              <a:gd name="connsiteX712" fmla="*/ 32049 w 7467600"/>
              <a:gd name="connsiteY712" fmla="*/ 3065814 h 6858000"/>
              <a:gd name="connsiteX713" fmla="*/ 0 w 7467600"/>
              <a:gd name="connsiteY713" fmla="*/ 3108744 h 6858000"/>
              <a:gd name="connsiteX714" fmla="*/ 0 w 7467600"/>
              <a:gd name="connsiteY714" fmla="*/ 3058059 h 6858000"/>
              <a:gd name="connsiteX715" fmla="*/ 7610 w 7467600"/>
              <a:gd name="connsiteY715" fmla="*/ 3047889 h 6858000"/>
              <a:gd name="connsiteX716" fmla="*/ 52419 w 7467600"/>
              <a:gd name="connsiteY716" fmla="*/ 2987479 h 6858000"/>
              <a:gd name="connsiteX717" fmla="*/ 59142 w 7467600"/>
              <a:gd name="connsiteY717" fmla="*/ 2978488 h 6858000"/>
              <a:gd name="connsiteX718" fmla="*/ 0 w 7467600"/>
              <a:gd name="connsiteY718" fmla="*/ 3015334 h 6858000"/>
              <a:gd name="connsiteX719" fmla="*/ 0 w 7467600"/>
              <a:gd name="connsiteY719" fmla="*/ 2914286 h 6858000"/>
              <a:gd name="connsiteX720" fmla="*/ 36383 w 7467600"/>
              <a:gd name="connsiteY720" fmla="*/ 2901128 h 6858000"/>
              <a:gd name="connsiteX721" fmla="*/ 156329 w 7467600"/>
              <a:gd name="connsiteY721" fmla="*/ 2840533 h 6858000"/>
              <a:gd name="connsiteX722" fmla="*/ 358355 w 7467600"/>
              <a:gd name="connsiteY722" fmla="*/ 2620471 h 6858000"/>
              <a:gd name="connsiteX723" fmla="*/ 510577 w 7467600"/>
              <a:gd name="connsiteY723" fmla="*/ 2501244 h 6858000"/>
              <a:gd name="connsiteX724" fmla="*/ 211967 w 7467600"/>
              <a:gd name="connsiteY724" fmla="*/ 2479171 h 6858000"/>
              <a:gd name="connsiteX725" fmla="*/ 0 w 7467600"/>
              <a:gd name="connsiteY725" fmla="*/ 2476398 h 6858000"/>
              <a:gd name="connsiteX726" fmla="*/ 0 w 7467600"/>
              <a:gd name="connsiteY726" fmla="*/ 2389189 h 6858000"/>
              <a:gd name="connsiteX727" fmla="*/ 103062 w 7467600"/>
              <a:gd name="connsiteY727" fmla="*/ 2389518 h 6858000"/>
              <a:gd name="connsiteX728" fmla="*/ 510734 w 7467600"/>
              <a:gd name="connsiteY728" fmla="*/ 2416201 h 6858000"/>
              <a:gd name="connsiteX729" fmla="*/ 279257 w 7467600"/>
              <a:gd name="connsiteY729" fmla="*/ 2092102 h 6858000"/>
              <a:gd name="connsiteX730" fmla="*/ 65265 w 7467600"/>
              <a:gd name="connsiteY730" fmla="*/ 2006049 h 6858000"/>
              <a:gd name="connsiteX731" fmla="*/ 0 w 7467600"/>
              <a:gd name="connsiteY731" fmla="*/ 1982532 h 6858000"/>
              <a:gd name="connsiteX732" fmla="*/ 0 w 7467600"/>
              <a:gd name="connsiteY732" fmla="*/ 1912789 h 6858000"/>
              <a:gd name="connsiteX733" fmla="*/ 97460 w 7467600"/>
              <a:gd name="connsiteY733" fmla="*/ 1953725 h 6858000"/>
              <a:gd name="connsiteX734" fmla="*/ 221272 w 7467600"/>
              <a:gd name="connsiteY734" fmla="*/ 1980766 h 6858000"/>
              <a:gd name="connsiteX735" fmla="*/ 116765 w 7467600"/>
              <a:gd name="connsiteY735" fmla="*/ 1911033 h 6858000"/>
              <a:gd name="connsiteX736" fmla="*/ 16405 w 7467600"/>
              <a:gd name="connsiteY736" fmla="*/ 1803412 h 6858000"/>
              <a:gd name="connsiteX737" fmla="*/ 0 w 7467600"/>
              <a:gd name="connsiteY737" fmla="*/ 1784777 h 6858000"/>
              <a:gd name="connsiteX738" fmla="*/ 0 w 7467600"/>
              <a:gd name="connsiteY738" fmla="*/ 1740082 h 6858000"/>
              <a:gd name="connsiteX739" fmla="*/ 39394 w 7467600"/>
              <a:gd name="connsiteY739" fmla="*/ 1784856 h 6858000"/>
              <a:gd name="connsiteX740" fmla="*/ 135813 w 7467600"/>
              <a:gd name="connsiteY740" fmla="*/ 1888838 h 6858000"/>
              <a:gd name="connsiteX741" fmla="*/ 242575 w 7467600"/>
              <a:gd name="connsiteY741" fmla="*/ 1958841 h 6858000"/>
              <a:gd name="connsiteX742" fmla="*/ 82197 w 7467600"/>
              <a:gd name="connsiteY742" fmla="*/ 1754826 h 6858000"/>
              <a:gd name="connsiteX743" fmla="*/ 0 w 7467600"/>
              <a:gd name="connsiteY743" fmla="*/ 1679650 h 6858000"/>
              <a:gd name="connsiteX744" fmla="*/ 0 w 7467600"/>
              <a:gd name="connsiteY744" fmla="*/ 1602463 h 6858000"/>
              <a:gd name="connsiteX745" fmla="*/ 84689 w 7467600"/>
              <a:gd name="connsiteY745" fmla="*/ 1677442 h 6858000"/>
              <a:gd name="connsiteX746" fmla="*/ 298437 w 7467600"/>
              <a:gd name="connsiteY746" fmla="*/ 1968019 h 6858000"/>
              <a:gd name="connsiteX747" fmla="*/ 227269 w 7467600"/>
              <a:gd name="connsiteY747" fmla="*/ 1114064 h 6858000"/>
              <a:gd name="connsiteX748" fmla="*/ 248003 w 7467600"/>
              <a:gd name="connsiteY748" fmla="*/ 1089613 h 6858000"/>
              <a:gd name="connsiteX749" fmla="*/ 427020 w 7467600"/>
              <a:gd name="connsiteY749" fmla="*/ 1619803 h 6858000"/>
              <a:gd name="connsiteX750" fmla="*/ 340345 w 7467600"/>
              <a:gd name="connsiteY750" fmla="*/ 2027739 h 6858000"/>
              <a:gd name="connsiteX751" fmla="*/ 360865 w 7467600"/>
              <a:gd name="connsiteY751" fmla="*/ 2044827 h 6858000"/>
              <a:gd name="connsiteX752" fmla="*/ 560414 w 7467600"/>
              <a:gd name="connsiteY752" fmla="*/ 2421457 h 6858000"/>
              <a:gd name="connsiteX753" fmla="*/ 1359703 w 7467600"/>
              <a:gd name="connsiteY753" fmla="*/ 2578554 h 6858000"/>
              <a:gd name="connsiteX754" fmla="*/ 1359422 w 7467600"/>
              <a:gd name="connsiteY754" fmla="*/ 2577994 h 6858000"/>
              <a:gd name="connsiteX755" fmla="*/ 828701 w 7467600"/>
              <a:gd name="connsiteY755" fmla="*/ 1839520 h 6858000"/>
              <a:gd name="connsiteX756" fmla="*/ 494427 w 7467600"/>
              <a:gd name="connsiteY756" fmla="*/ 1092333 h 6858000"/>
              <a:gd name="connsiteX757" fmla="*/ 506322 w 7467600"/>
              <a:gd name="connsiteY757" fmla="*/ 1020997 h 6858000"/>
              <a:gd name="connsiteX758" fmla="*/ 4570198 w 7467600"/>
              <a:gd name="connsiteY758" fmla="*/ 978081 h 6858000"/>
              <a:gd name="connsiteX759" fmla="*/ 4523691 w 7467600"/>
              <a:gd name="connsiteY759" fmla="*/ 1127776 h 6858000"/>
              <a:gd name="connsiteX760" fmla="*/ 4509875 w 7467600"/>
              <a:gd name="connsiteY760" fmla="*/ 1167552 h 6858000"/>
              <a:gd name="connsiteX761" fmla="*/ 4478168 w 7467600"/>
              <a:gd name="connsiteY761" fmla="*/ 1260735 h 6858000"/>
              <a:gd name="connsiteX762" fmla="*/ 4409309 w 7467600"/>
              <a:gd name="connsiteY762" fmla="*/ 1666996 h 6858000"/>
              <a:gd name="connsiteX763" fmla="*/ 4370031 w 7467600"/>
              <a:gd name="connsiteY763" fmla="*/ 1955666 h 6858000"/>
              <a:gd name="connsiteX764" fmla="*/ 4570198 w 7467600"/>
              <a:gd name="connsiteY764" fmla="*/ 978081 h 6858000"/>
              <a:gd name="connsiteX765" fmla="*/ 4557898 w 7467600"/>
              <a:gd name="connsiteY765" fmla="*/ 900011 h 6858000"/>
              <a:gd name="connsiteX766" fmla="*/ 4344840 w 7467600"/>
              <a:gd name="connsiteY766" fmla="*/ 1922038 h 6858000"/>
              <a:gd name="connsiteX767" fmla="*/ 4378710 w 7467600"/>
              <a:gd name="connsiteY767" fmla="*/ 1665516 h 6858000"/>
              <a:gd name="connsiteX768" fmla="*/ 4448798 w 7467600"/>
              <a:gd name="connsiteY768" fmla="*/ 1253024 h 6858000"/>
              <a:gd name="connsiteX769" fmla="*/ 4480315 w 7467600"/>
              <a:gd name="connsiteY769" fmla="*/ 1158454 h 6858000"/>
              <a:gd name="connsiteX770" fmla="*/ 4494133 w 7467600"/>
              <a:gd name="connsiteY770" fmla="*/ 1118676 h 6858000"/>
              <a:gd name="connsiteX771" fmla="*/ 4557898 w 7467600"/>
              <a:gd name="connsiteY771" fmla="*/ 900011 h 6858000"/>
              <a:gd name="connsiteX772" fmla="*/ 5870151 w 7467600"/>
              <a:gd name="connsiteY772" fmla="*/ 898890 h 6858000"/>
              <a:gd name="connsiteX773" fmla="*/ 5861335 w 7467600"/>
              <a:gd name="connsiteY773" fmla="*/ 899177 h 6858000"/>
              <a:gd name="connsiteX774" fmla="*/ 5843702 w 7467600"/>
              <a:gd name="connsiteY774" fmla="*/ 899748 h 6858000"/>
              <a:gd name="connsiteX775" fmla="*/ 5651107 w 7467600"/>
              <a:gd name="connsiteY775" fmla="*/ 920306 h 6858000"/>
              <a:gd name="connsiteX776" fmla="*/ 5459407 w 7467600"/>
              <a:gd name="connsiteY776" fmla="*/ 940975 h 6858000"/>
              <a:gd name="connsiteX777" fmla="*/ 5374846 w 7467600"/>
              <a:gd name="connsiteY777" fmla="*/ 941988 h 6858000"/>
              <a:gd name="connsiteX778" fmla="*/ 5256105 w 7467600"/>
              <a:gd name="connsiteY778" fmla="*/ 945632 h 6858000"/>
              <a:gd name="connsiteX779" fmla="*/ 5107071 w 7467600"/>
              <a:gd name="connsiteY779" fmla="*/ 969720 h 6858000"/>
              <a:gd name="connsiteX780" fmla="*/ 4998681 w 7467600"/>
              <a:gd name="connsiteY780" fmla="*/ 988771 h 6858000"/>
              <a:gd name="connsiteX781" fmla="*/ 5870151 w 7467600"/>
              <a:gd name="connsiteY781" fmla="*/ 898890 h 6858000"/>
              <a:gd name="connsiteX782" fmla="*/ 5504425 w 7467600"/>
              <a:gd name="connsiteY782" fmla="*/ 848067 h 6858000"/>
              <a:gd name="connsiteX783" fmla="*/ 4968849 w 7467600"/>
              <a:gd name="connsiteY783" fmla="*/ 962318 h 6858000"/>
              <a:gd name="connsiteX784" fmla="*/ 5104039 w 7467600"/>
              <a:gd name="connsiteY784" fmla="*/ 940634 h 6858000"/>
              <a:gd name="connsiteX785" fmla="*/ 5256311 w 7467600"/>
              <a:gd name="connsiteY785" fmla="*/ 916490 h 6858000"/>
              <a:gd name="connsiteX786" fmla="*/ 5377381 w 7467600"/>
              <a:gd name="connsiteY786" fmla="*/ 912671 h 6858000"/>
              <a:gd name="connsiteX787" fmla="*/ 5460148 w 7467600"/>
              <a:gd name="connsiteY787" fmla="*/ 911442 h 6858000"/>
              <a:gd name="connsiteX788" fmla="*/ 5648971 w 7467600"/>
              <a:gd name="connsiteY788" fmla="*/ 891331 h 6858000"/>
              <a:gd name="connsiteX789" fmla="*/ 5844807 w 7467600"/>
              <a:gd name="connsiteY789" fmla="*/ 870718 h 6858000"/>
              <a:gd name="connsiteX790" fmla="*/ 5862975 w 7467600"/>
              <a:gd name="connsiteY790" fmla="*/ 869756 h 6858000"/>
              <a:gd name="connsiteX791" fmla="*/ 5920887 w 7467600"/>
              <a:gd name="connsiteY791" fmla="*/ 865929 h 6858000"/>
              <a:gd name="connsiteX792" fmla="*/ 5504425 w 7467600"/>
              <a:gd name="connsiteY792" fmla="*/ 848067 h 6858000"/>
              <a:gd name="connsiteX793" fmla="*/ 3607114 w 7467600"/>
              <a:gd name="connsiteY793" fmla="*/ 467441 h 6858000"/>
              <a:gd name="connsiteX794" fmla="*/ 3296242 w 7467600"/>
              <a:gd name="connsiteY794" fmla="*/ 807991 h 6858000"/>
              <a:gd name="connsiteX795" fmla="*/ 3174674 w 7467600"/>
              <a:gd name="connsiteY795" fmla="*/ 919759 h 6858000"/>
              <a:gd name="connsiteX796" fmla="*/ 3042978 w 7467600"/>
              <a:gd name="connsiteY796" fmla="*/ 1054894 h 6858000"/>
              <a:gd name="connsiteX797" fmla="*/ 2968914 w 7467600"/>
              <a:gd name="connsiteY797" fmla="*/ 1133756 h 6858000"/>
              <a:gd name="connsiteX798" fmla="*/ 3103823 w 7467600"/>
              <a:gd name="connsiteY798" fmla="*/ 1026814 h 6858000"/>
              <a:gd name="connsiteX799" fmla="*/ 3607114 w 7467600"/>
              <a:gd name="connsiteY799" fmla="*/ 467441 h 6858000"/>
              <a:gd name="connsiteX800" fmla="*/ 3744487 w 7467600"/>
              <a:gd name="connsiteY800" fmla="*/ 383136 h 6858000"/>
              <a:gd name="connsiteX801" fmla="*/ 3970213 w 7467600"/>
              <a:gd name="connsiteY801" fmla="*/ 995559 h 6858000"/>
              <a:gd name="connsiteX802" fmla="*/ 3744487 w 7467600"/>
              <a:gd name="connsiteY802" fmla="*/ 383136 h 6858000"/>
              <a:gd name="connsiteX803" fmla="*/ 3624562 w 7467600"/>
              <a:gd name="connsiteY803" fmla="*/ 367041 h 6858000"/>
              <a:gd name="connsiteX804" fmla="*/ 3489712 w 7467600"/>
              <a:gd name="connsiteY804" fmla="*/ 485386 h 6858000"/>
              <a:gd name="connsiteX805" fmla="*/ 3182994 w 7467600"/>
              <a:gd name="connsiteY805" fmla="*/ 828265 h 6858000"/>
              <a:gd name="connsiteX806" fmla="*/ 2892114 w 7467600"/>
              <a:gd name="connsiteY806" fmla="*/ 1172635 h 6858000"/>
              <a:gd name="connsiteX807" fmla="*/ 3021459 w 7467600"/>
              <a:gd name="connsiteY807" fmla="*/ 1035385 h 6858000"/>
              <a:gd name="connsiteX808" fmla="*/ 3153873 w 7467600"/>
              <a:gd name="connsiteY808" fmla="*/ 898971 h 6858000"/>
              <a:gd name="connsiteX809" fmla="*/ 3276511 w 7467600"/>
              <a:gd name="connsiteY809" fmla="*/ 786423 h 6858000"/>
              <a:gd name="connsiteX810" fmla="*/ 3584154 w 7467600"/>
              <a:gd name="connsiteY810" fmla="*/ 448218 h 6858000"/>
              <a:gd name="connsiteX811" fmla="*/ 3624562 w 7467600"/>
              <a:gd name="connsiteY811" fmla="*/ 367041 h 6858000"/>
              <a:gd name="connsiteX812" fmla="*/ 3766672 w 7467600"/>
              <a:gd name="connsiteY812" fmla="*/ 359429 h 6858000"/>
              <a:gd name="connsiteX813" fmla="*/ 3996338 w 7467600"/>
              <a:gd name="connsiteY813" fmla="*/ 968237 h 6858000"/>
              <a:gd name="connsiteX814" fmla="*/ 3766672 w 7467600"/>
              <a:gd name="connsiteY814" fmla="*/ 359429 h 6858000"/>
              <a:gd name="connsiteX815" fmla="*/ 5805386 w 7467600"/>
              <a:gd name="connsiteY815" fmla="*/ 239240 h 6858000"/>
              <a:gd name="connsiteX816" fmla="*/ 5736947 w 7467600"/>
              <a:gd name="connsiteY816" fmla="*/ 261367 h 6858000"/>
              <a:gd name="connsiteX817" fmla="*/ 5427012 w 7467600"/>
              <a:gd name="connsiteY817" fmla="*/ 311272 h 6858000"/>
              <a:gd name="connsiteX818" fmla="*/ 5147818 w 7467600"/>
              <a:gd name="connsiteY818" fmla="*/ 322112 h 6858000"/>
              <a:gd name="connsiteX819" fmla="*/ 5060854 w 7467600"/>
              <a:gd name="connsiteY819" fmla="*/ 311882 h 6858000"/>
              <a:gd name="connsiteX820" fmla="*/ 4945989 w 7467600"/>
              <a:gd name="connsiteY820" fmla="*/ 300516 h 6858000"/>
              <a:gd name="connsiteX821" fmla="*/ 5410479 w 7467600"/>
              <a:gd name="connsiteY821" fmla="*/ 348434 h 6858000"/>
              <a:gd name="connsiteX822" fmla="*/ 5805386 w 7467600"/>
              <a:gd name="connsiteY822" fmla="*/ 239240 h 6858000"/>
              <a:gd name="connsiteX823" fmla="*/ 5905192 w 7467600"/>
              <a:gd name="connsiteY823" fmla="*/ 163079 h 6858000"/>
              <a:gd name="connsiteX824" fmla="*/ 5865655 w 7467600"/>
              <a:gd name="connsiteY824" fmla="*/ 171901 h 6858000"/>
              <a:gd name="connsiteX825" fmla="*/ 5259740 w 7467600"/>
              <a:gd name="connsiteY825" fmla="*/ 257013 h 6858000"/>
              <a:gd name="connsiteX826" fmla="*/ 5208466 w 7467600"/>
              <a:gd name="connsiteY826" fmla="*/ 257550 h 6858000"/>
              <a:gd name="connsiteX827" fmla="*/ 4980204 w 7467600"/>
              <a:gd name="connsiteY827" fmla="*/ 271903 h 6858000"/>
              <a:gd name="connsiteX828" fmla="*/ 5068068 w 7467600"/>
              <a:gd name="connsiteY828" fmla="*/ 282244 h 6858000"/>
              <a:gd name="connsiteX829" fmla="*/ 5153231 w 7467600"/>
              <a:gd name="connsiteY829" fmla="*/ 292240 h 6858000"/>
              <a:gd name="connsiteX830" fmla="*/ 5426491 w 7467600"/>
              <a:gd name="connsiteY830" fmla="*/ 281128 h 6858000"/>
              <a:gd name="connsiteX831" fmla="*/ 5731212 w 7467600"/>
              <a:gd name="connsiteY831" fmla="*/ 231951 h 6858000"/>
              <a:gd name="connsiteX832" fmla="*/ 5905192 w 7467600"/>
              <a:gd name="connsiteY832" fmla="*/ 163079 h 6858000"/>
              <a:gd name="connsiteX833" fmla="*/ 5944437 w 7467600"/>
              <a:gd name="connsiteY833" fmla="*/ 113829 h 6858000"/>
              <a:gd name="connsiteX834" fmla="*/ 5825032 w 7467600"/>
              <a:gd name="connsiteY834" fmla="*/ 146405 h 6858000"/>
              <a:gd name="connsiteX835" fmla="*/ 4955599 w 7467600"/>
              <a:gd name="connsiteY835" fmla="*/ 247008 h 6858000"/>
              <a:gd name="connsiteX836" fmla="*/ 5210104 w 7467600"/>
              <a:gd name="connsiteY836" fmla="*/ 228123 h 6858000"/>
              <a:gd name="connsiteX837" fmla="*/ 5261015 w 7467600"/>
              <a:gd name="connsiteY837" fmla="*/ 227087 h 6858000"/>
              <a:gd name="connsiteX838" fmla="*/ 5861181 w 7467600"/>
              <a:gd name="connsiteY838" fmla="*/ 143093 h 6858000"/>
              <a:gd name="connsiteX839" fmla="*/ 5961252 w 7467600"/>
              <a:gd name="connsiteY839" fmla="*/ 114820 h 6858000"/>
              <a:gd name="connsiteX840" fmla="*/ 5944437 w 7467600"/>
              <a:gd name="connsiteY840" fmla="*/ 113829 h 6858000"/>
              <a:gd name="connsiteX841" fmla="*/ 3882765 w 7467600"/>
              <a:gd name="connsiteY841" fmla="*/ 0 h 6858000"/>
              <a:gd name="connsiteX842" fmla="*/ 3995099 w 7467600"/>
              <a:gd name="connsiteY842" fmla="*/ 0 h 6858000"/>
              <a:gd name="connsiteX843" fmla="*/ 4163818 w 7467600"/>
              <a:gd name="connsiteY843" fmla="*/ 234104 h 6858000"/>
              <a:gd name="connsiteX844" fmla="*/ 4172099 w 7467600"/>
              <a:gd name="connsiteY844" fmla="*/ 234207 h 6858000"/>
              <a:gd name="connsiteX845" fmla="*/ 4784282 w 7467600"/>
              <a:gd name="connsiteY845" fmla="*/ 276561 h 6858000"/>
              <a:gd name="connsiteX846" fmla="*/ 4801687 w 7467600"/>
              <a:gd name="connsiteY846" fmla="*/ 267764 h 6858000"/>
              <a:gd name="connsiteX847" fmla="*/ 6082788 w 7467600"/>
              <a:gd name="connsiteY847" fmla="*/ 64119 h 6858000"/>
              <a:gd name="connsiteX848" fmla="*/ 6099442 w 7467600"/>
              <a:gd name="connsiteY848" fmla="*/ 82568 h 6858000"/>
              <a:gd name="connsiteX849" fmla="*/ 4804137 w 7467600"/>
              <a:gd name="connsiteY849" fmla="*/ 320931 h 6858000"/>
              <a:gd name="connsiteX850" fmla="*/ 4227047 w 7467600"/>
              <a:gd name="connsiteY850" fmla="*/ 313415 h 6858000"/>
              <a:gd name="connsiteX851" fmla="*/ 4346041 w 7467600"/>
              <a:gd name="connsiteY851" fmla="*/ 456086 h 6858000"/>
              <a:gd name="connsiteX852" fmla="*/ 4870967 w 7467600"/>
              <a:gd name="connsiteY852" fmla="*/ 963061 h 6858000"/>
              <a:gd name="connsiteX853" fmla="*/ 4889647 w 7467600"/>
              <a:gd name="connsiteY853" fmla="*/ 957147 h 6858000"/>
              <a:gd name="connsiteX854" fmla="*/ 5422504 w 7467600"/>
              <a:gd name="connsiteY854" fmla="*/ 805191 h 6858000"/>
              <a:gd name="connsiteX855" fmla="*/ 6087656 w 7467600"/>
              <a:gd name="connsiteY855" fmla="*/ 826703 h 6858000"/>
              <a:gd name="connsiteX856" fmla="*/ 6058717 w 7467600"/>
              <a:gd name="connsiteY856" fmla="*/ 865992 h 6858000"/>
              <a:gd name="connsiteX857" fmla="*/ 4974153 w 7467600"/>
              <a:gd name="connsiteY857" fmla="*/ 1045456 h 6858000"/>
              <a:gd name="connsiteX858" fmla="*/ 5627835 w 7467600"/>
              <a:gd name="connsiteY858" fmla="*/ 1472077 h 6858000"/>
              <a:gd name="connsiteX859" fmla="*/ 5629817 w 7467600"/>
              <a:gd name="connsiteY859" fmla="*/ 1471412 h 6858000"/>
              <a:gd name="connsiteX860" fmla="*/ 5634124 w 7467600"/>
              <a:gd name="connsiteY860" fmla="*/ 1470572 h 6858000"/>
              <a:gd name="connsiteX861" fmla="*/ 5755832 w 7467600"/>
              <a:gd name="connsiteY861" fmla="*/ 1383886 h 6858000"/>
              <a:gd name="connsiteX862" fmla="*/ 6014186 w 7467600"/>
              <a:gd name="connsiteY862" fmla="*/ 1279799 h 6858000"/>
              <a:gd name="connsiteX863" fmla="*/ 6901619 w 7467600"/>
              <a:gd name="connsiteY863" fmla="*/ 1047874 h 6858000"/>
              <a:gd name="connsiteX864" fmla="*/ 6931566 w 7467600"/>
              <a:gd name="connsiteY864" fmla="*/ 1062034 h 6858000"/>
              <a:gd name="connsiteX865" fmla="*/ 5790982 w 7467600"/>
              <a:gd name="connsiteY865" fmla="*/ 1561380 h 6858000"/>
              <a:gd name="connsiteX866" fmla="*/ 6188971 w 7467600"/>
              <a:gd name="connsiteY866" fmla="*/ 1755168 h 6858000"/>
              <a:gd name="connsiteX867" fmla="*/ 6202446 w 7467600"/>
              <a:gd name="connsiteY867" fmla="*/ 1752268 h 6858000"/>
              <a:gd name="connsiteX868" fmla="*/ 7179560 w 7467600"/>
              <a:gd name="connsiteY868" fmla="*/ 1467551 h 6858000"/>
              <a:gd name="connsiteX869" fmla="*/ 7158730 w 7467600"/>
              <a:gd name="connsiteY869" fmla="*/ 1507835 h 6858000"/>
              <a:gd name="connsiteX870" fmla="*/ 6326959 w 7467600"/>
              <a:gd name="connsiteY870" fmla="*/ 1817686 h 6858000"/>
              <a:gd name="connsiteX871" fmla="*/ 6537433 w 7467600"/>
              <a:gd name="connsiteY871" fmla="*/ 1907790 h 6858000"/>
              <a:gd name="connsiteX872" fmla="*/ 6550221 w 7467600"/>
              <a:gd name="connsiteY872" fmla="*/ 1910729 h 6858000"/>
              <a:gd name="connsiteX873" fmla="*/ 6964438 w 7467600"/>
              <a:gd name="connsiteY873" fmla="*/ 2209505 h 6858000"/>
              <a:gd name="connsiteX874" fmla="*/ 7367862 w 7467600"/>
              <a:gd name="connsiteY874" fmla="*/ 2806833 h 6858000"/>
              <a:gd name="connsiteX875" fmla="*/ 7364329 w 7467600"/>
              <a:gd name="connsiteY875" fmla="*/ 2826907 h 6858000"/>
              <a:gd name="connsiteX876" fmla="*/ 7290545 w 7467600"/>
              <a:gd name="connsiteY876" fmla="*/ 2850663 h 6858000"/>
              <a:gd name="connsiteX877" fmla="*/ 6472036 w 7467600"/>
              <a:gd name="connsiteY877" fmla="*/ 1959003 h 6858000"/>
              <a:gd name="connsiteX878" fmla="*/ 5792897 w 7467600"/>
              <a:gd name="connsiteY878" fmla="*/ 1647747 h 6858000"/>
              <a:gd name="connsiteX879" fmla="*/ 5842751 w 7467600"/>
              <a:gd name="connsiteY879" fmla="*/ 1816112 h 6858000"/>
              <a:gd name="connsiteX880" fmla="*/ 5847424 w 7467600"/>
              <a:gd name="connsiteY880" fmla="*/ 1815776 h 6858000"/>
              <a:gd name="connsiteX881" fmla="*/ 6399821 w 7467600"/>
              <a:gd name="connsiteY881" fmla="*/ 2344799 h 6858000"/>
              <a:gd name="connsiteX882" fmla="*/ 6323232 w 7467600"/>
              <a:gd name="connsiteY882" fmla="*/ 2389634 h 6858000"/>
              <a:gd name="connsiteX883" fmla="*/ 5942958 w 7467600"/>
              <a:gd name="connsiteY883" fmla="*/ 2077708 h 6858000"/>
              <a:gd name="connsiteX884" fmla="*/ 5921559 w 7467600"/>
              <a:gd name="connsiteY884" fmla="*/ 2378596 h 6858000"/>
              <a:gd name="connsiteX885" fmla="*/ 5817651 w 7467600"/>
              <a:gd name="connsiteY885" fmla="*/ 3023919 h 6858000"/>
              <a:gd name="connsiteX886" fmla="*/ 5729634 w 7467600"/>
              <a:gd name="connsiteY886" fmla="*/ 3051849 h 6858000"/>
              <a:gd name="connsiteX887" fmla="*/ 5611018 w 7467600"/>
              <a:gd name="connsiteY887" fmla="*/ 2316769 h 6858000"/>
              <a:gd name="connsiteX888" fmla="*/ 5687608 w 7467600"/>
              <a:gd name="connsiteY888" fmla="*/ 2039972 h 6858000"/>
              <a:gd name="connsiteX889" fmla="*/ 5657554 w 7467600"/>
              <a:gd name="connsiteY889" fmla="*/ 1576445 h 6858000"/>
              <a:gd name="connsiteX890" fmla="*/ 5150475 w 7467600"/>
              <a:gd name="connsiteY890" fmla="*/ 1274012 h 6858000"/>
              <a:gd name="connsiteX891" fmla="*/ 5349142 w 7467600"/>
              <a:gd name="connsiteY891" fmla="*/ 2204405 h 6858000"/>
              <a:gd name="connsiteX892" fmla="*/ 5262214 w 7467600"/>
              <a:gd name="connsiteY892" fmla="*/ 2233836 h 6858000"/>
              <a:gd name="connsiteX893" fmla="*/ 4981539 w 7467600"/>
              <a:gd name="connsiteY893" fmla="*/ 1542201 h 6858000"/>
              <a:gd name="connsiteX894" fmla="*/ 4958461 w 7467600"/>
              <a:gd name="connsiteY894" fmla="*/ 1136957 h 6858000"/>
              <a:gd name="connsiteX895" fmla="*/ 4655015 w 7467600"/>
              <a:gd name="connsiteY895" fmla="*/ 891426 h 6858000"/>
              <a:gd name="connsiteX896" fmla="*/ 4348002 w 7467600"/>
              <a:gd name="connsiteY896" fmla="*/ 2205895 h 6858000"/>
              <a:gd name="connsiteX897" fmla="*/ 4262250 w 7467600"/>
              <a:gd name="connsiteY897" fmla="*/ 2219972 h 6858000"/>
              <a:gd name="connsiteX898" fmla="*/ 4550611 w 7467600"/>
              <a:gd name="connsiteY898" fmla="*/ 817540 h 6858000"/>
              <a:gd name="connsiteX899" fmla="*/ 4564418 w 7467600"/>
              <a:gd name="connsiteY899" fmla="*/ 808293 h 6858000"/>
              <a:gd name="connsiteX900" fmla="*/ 4266388 w 7467600"/>
              <a:gd name="connsiteY900" fmla="*/ 500083 h 6858000"/>
              <a:gd name="connsiteX901" fmla="*/ 4032842 w 7467600"/>
              <a:gd name="connsiteY901" fmla="*/ 211809 h 6858000"/>
              <a:gd name="connsiteX902" fmla="*/ 3882765 w 7467600"/>
              <a:gd name="connsiteY902" fmla="*/ 0 h 6858000"/>
              <a:gd name="connsiteX903" fmla="*/ 3721337 w 7467600"/>
              <a:gd name="connsiteY903" fmla="*/ 0 h 6858000"/>
              <a:gd name="connsiteX904" fmla="*/ 3797544 w 7467600"/>
              <a:gd name="connsiteY904" fmla="*/ 0 h 6858000"/>
              <a:gd name="connsiteX905" fmla="*/ 3775734 w 7467600"/>
              <a:gd name="connsiteY905" fmla="*/ 95131 h 6858000"/>
              <a:gd name="connsiteX906" fmla="*/ 3724807 w 7467600"/>
              <a:gd name="connsiteY906" fmla="*/ 272257 h 6858000"/>
              <a:gd name="connsiteX907" fmla="*/ 3726844 w 7467600"/>
              <a:gd name="connsiteY907" fmla="*/ 282988 h 6858000"/>
              <a:gd name="connsiteX908" fmla="*/ 3742664 w 7467600"/>
              <a:gd name="connsiteY908" fmla="*/ 279918 h 6858000"/>
              <a:gd name="connsiteX909" fmla="*/ 4103910 w 7467600"/>
              <a:gd name="connsiteY909" fmla="*/ 1161917 h 6858000"/>
              <a:gd name="connsiteX910" fmla="*/ 4020269 w 7467600"/>
              <a:gd name="connsiteY910" fmla="*/ 1200406 h 6858000"/>
              <a:gd name="connsiteX911" fmla="*/ 3674882 w 7467600"/>
              <a:gd name="connsiteY911" fmla="*/ 488524 h 6858000"/>
              <a:gd name="connsiteX912" fmla="*/ 3132682 w 7467600"/>
              <a:gd name="connsiteY912" fmla="*/ 1072284 h 6858000"/>
              <a:gd name="connsiteX913" fmla="*/ 2716346 w 7467600"/>
              <a:gd name="connsiteY913" fmla="*/ 1276376 h 6858000"/>
              <a:gd name="connsiteX914" fmla="*/ 2716772 w 7467600"/>
              <a:gd name="connsiteY914" fmla="*/ 1255462 h 6858000"/>
              <a:gd name="connsiteX915" fmla="*/ 3471096 w 7467600"/>
              <a:gd name="connsiteY915" fmla="*/ 437072 h 6858000"/>
              <a:gd name="connsiteX916" fmla="*/ 3639057 w 7467600"/>
              <a:gd name="connsiteY916" fmla="*/ 286334 h 6858000"/>
              <a:gd name="connsiteX917" fmla="*/ 3640309 w 7467600"/>
              <a:gd name="connsiteY917" fmla="*/ 284664 h 6858000"/>
              <a:gd name="connsiteX918" fmla="*/ 3646022 w 7467600"/>
              <a:gd name="connsiteY918" fmla="*/ 276711 h 6858000"/>
              <a:gd name="connsiteX919" fmla="*/ 3707943 w 7467600"/>
              <a:gd name="connsiteY919" fmla="*/ 65958 h 6858000"/>
              <a:gd name="connsiteX920" fmla="*/ 3721337 w 7467600"/>
              <a:gd name="connsiteY920" fmla="*/ 0 h 6858000"/>
              <a:gd name="connsiteX921" fmla="*/ 2867960 w 7467600"/>
              <a:gd name="connsiteY921" fmla="*/ 0 h 6858000"/>
              <a:gd name="connsiteX922" fmla="*/ 2926351 w 7467600"/>
              <a:gd name="connsiteY922" fmla="*/ 0 h 6858000"/>
              <a:gd name="connsiteX923" fmla="*/ 2902823 w 7467600"/>
              <a:gd name="connsiteY923" fmla="*/ 262929 h 6858000"/>
              <a:gd name="connsiteX924" fmla="*/ 2940663 w 7467600"/>
              <a:gd name="connsiteY924" fmla="*/ 140884 h 6858000"/>
              <a:gd name="connsiteX925" fmla="*/ 2947039 w 7467600"/>
              <a:gd name="connsiteY925" fmla="*/ 122524 h 6858000"/>
              <a:gd name="connsiteX926" fmla="*/ 2984316 w 7467600"/>
              <a:gd name="connsiteY926" fmla="*/ 0 h 6858000"/>
              <a:gd name="connsiteX927" fmla="*/ 3016114 w 7467600"/>
              <a:gd name="connsiteY927" fmla="*/ 0 h 6858000"/>
              <a:gd name="connsiteX928" fmla="*/ 2979949 w 7467600"/>
              <a:gd name="connsiteY928" fmla="*/ 119274 h 6858000"/>
              <a:gd name="connsiteX929" fmla="*/ 3023879 w 7467600"/>
              <a:gd name="connsiteY929" fmla="*/ 0 h 6858000"/>
              <a:gd name="connsiteX930" fmla="*/ 3105400 w 7467600"/>
              <a:gd name="connsiteY930" fmla="*/ 0 h 6858000"/>
              <a:gd name="connsiteX931" fmla="*/ 3094669 w 7467600"/>
              <a:gd name="connsiteY931" fmla="*/ 30308 h 6858000"/>
              <a:gd name="connsiteX932" fmla="*/ 2901945 w 7467600"/>
              <a:gd name="connsiteY932" fmla="*/ 466538 h 6858000"/>
              <a:gd name="connsiteX933" fmla="*/ 2815209 w 7467600"/>
              <a:gd name="connsiteY933" fmla="*/ 497361 h 6858000"/>
              <a:gd name="connsiteX934" fmla="*/ 2844845 w 7467600"/>
              <a:gd name="connsiteY934" fmla="*/ 127638 h 6858000"/>
              <a:gd name="connsiteX935" fmla="*/ 2867960 w 7467600"/>
              <a:gd name="connsiteY935" fmla="*/ 0 h 6858000"/>
              <a:gd name="connsiteX936" fmla="*/ 1057230 w 7467600"/>
              <a:gd name="connsiteY936" fmla="*/ 0 h 6858000"/>
              <a:gd name="connsiteX937" fmla="*/ 1111003 w 7467600"/>
              <a:gd name="connsiteY937" fmla="*/ 0 h 6858000"/>
              <a:gd name="connsiteX938" fmla="*/ 1125553 w 7467600"/>
              <a:gd name="connsiteY938" fmla="*/ 52588 h 6858000"/>
              <a:gd name="connsiteX939" fmla="*/ 1304276 w 7467600"/>
              <a:gd name="connsiteY939" fmla="*/ 476275 h 6858000"/>
              <a:gd name="connsiteX940" fmla="*/ 1492066 w 7467600"/>
              <a:gd name="connsiteY940" fmla="*/ 886333 h 6858000"/>
              <a:gd name="connsiteX941" fmla="*/ 1423698 w 7467600"/>
              <a:gd name="connsiteY941" fmla="*/ 710817 h 6858000"/>
              <a:gd name="connsiteX942" fmla="*/ 1357609 w 7467600"/>
              <a:gd name="connsiteY942" fmla="*/ 532892 h 6858000"/>
              <a:gd name="connsiteX943" fmla="*/ 1309550 w 7467600"/>
              <a:gd name="connsiteY943" fmla="*/ 374031 h 6858000"/>
              <a:gd name="connsiteX944" fmla="*/ 1193673 w 7467600"/>
              <a:gd name="connsiteY944" fmla="*/ 49533 h 6858000"/>
              <a:gd name="connsiteX945" fmla="*/ 1164391 w 7467600"/>
              <a:gd name="connsiteY945" fmla="*/ 0 h 6858000"/>
              <a:gd name="connsiteX946" fmla="*/ 1200666 w 7467600"/>
              <a:gd name="connsiteY946" fmla="*/ 0 h 6858000"/>
              <a:gd name="connsiteX947" fmla="*/ 1223408 w 7467600"/>
              <a:gd name="connsiteY947" fmla="*/ 38996 h 6858000"/>
              <a:gd name="connsiteX948" fmla="*/ 1339635 w 7467600"/>
              <a:gd name="connsiteY948" fmla="*/ 365517 h 6858000"/>
              <a:gd name="connsiteX949" fmla="*/ 1387469 w 7467600"/>
              <a:gd name="connsiteY949" fmla="*/ 523079 h 6858000"/>
              <a:gd name="connsiteX950" fmla="*/ 1452685 w 7467600"/>
              <a:gd name="connsiteY950" fmla="*/ 699806 h 6858000"/>
              <a:gd name="connsiteX951" fmla="*/ 1492092 w 7467600"/>
              <a:gd name="connsiteY951" fmla="*/ 800424 h 6858000"/>
              <a:gd name="connsiteX952" fmla="*/ 1455302 w 7467600"/>
              <a:gd name="connsiteY952" fmla="*/ 632913 h 6858000"/>
              <a:gd name="connsiteX953" fmla="*/ 1222336 w 7467600"/>
              <a:gd name="connsiteY953" fmla="*/ 9480 h 6858000"/>
              <a:gd name="connsiteX954" fmla="*/ 1214634 w 7467600"/>
              <a:gd name="connsiteY954" fmla="*/ 0 h 6858000"/>
              <a:gd name="connsiteX955" fmla="*/ 1289827 w 7467600"/>
              <a:gd name="connsiteY955" fmla="*/ 0 h 6858000"/>
              <a:gd name="connsiteX956" fmla="*/ 1321076 w 7467600"/>
              <a:gd name="connsiteY956" fmla="*/ 59722 h 6858000"/>
              <a:gd name="connsiteX957" fmla="*/ 1512579 w 7467600"/>
              <a:gd name="connsiteY957" fmla="*/ 626441 h 6858000"/>
              <a:gd name="connsiteX958" fmla="*/ 1506076 w 7467600"/>
              <a:gd name="connsiteY958" fmla="*/ 1089289 h 6858000"/>
              <a:gd name="connsiteX959" fmla="*/ 1486346 w 7467600"/>
              <a:gd name="connsiteY959" fmla="*/ 1079919 h 6858000"/>
              <a:gd name="connsiteX960" fmla="*/ 1070511 w 7467600"/>
              <a:gd name="connsiteY960" fmla="*/ 48609 h 6858000"/>
              <a:gd name="connsiteX961" fmla="*/ 1057230 w 7467600"/>
              <a:gd name="connsiteY961" fmla="*/ 0 h 6858000"/>
              <a:gd name="connsiteX962" fmla="*/ 43151 w 7467600"/>
              <a:gd name="connsiteY962" fmla="*/ 0 h 6858000"/>
              <a:gd name="connsiteX963" fmla="*/ 95283 w 7467600"/>
              <a:gd name="connsiteY963" fmla="*/ 0 h 6858000"/>
              <a:gd name="connsiteX964" fmla="*/ 300708 w 7467600"/>
              <a:gd name="connsiteY964" fmla="*/ 154571 h 6858000"/>
              <a:gd name="connsiteX965" fmla="*/ 530414 w 7467600"/>
              <a:gd name="connsiteY965" fmla="*/ 354673 h 6858000"/>
              <a:gd name="connsiteX966" fmla="*/ 333785 w 7467600"/>
              <a:gd name="connsiteY966" fmla="*/ 161564 h 6858000"/>
              <a:gd name="connsiteX967" fmla="*/ 147005 w 7467600"/>
              <a:gd name="connsiteY967" fmla="*/ 0 h 6858000"/>
              <a:gd name="connsiteX968" fmla="*/ 272509 w 7467600"/>
              <a:gd name="connsiteY968" fmla="*/ 0 h 6858000"/>
              <a:gd name="connsiteX969" fmla="*/ 326276 w 7467600"/>
              <a:gd name="connsiteY969" fmla="*/ 45847 h 6858000"/>
              <a:gd name="connsiteX970" fmla="*/ 823759 w 7467600"/>
              <a:gd name="connsiteY970" fmla="*/ 574145 h 6858000"/>
              <a:gd name="connsiteX971" fmla="*/ 811254 w 7467600"/>
              <a:gd name="connsiteY971" fmla="*/ 665546 h 6858000"/>
              <a:gd name="connsiteX972" fmla="*/ 154042 w 7467600"/>
              <a:gd name="connsiteY972" fmla="*/ 261522 h 6858000"/>
              <a:gd name="connsiteX973" fmla="*/ 13550 w 7467600"/>
              <a:gd name="connsiteY973" fmla="*/ 158423 h 6858000"/>
              <a:gd name="connsiteX974" fmla="*/ 0 w 7467600"/>
              <a:gd name="connsiteY974" fmla="*/ 146618 h 6858000"/>
              <a:gd name="connsiteX975" fmla="*/ 0 w 7467600"/>
              <a:gd name="connsiteY975" fmla="*/ 59161 h 6858000"/>
              <a:gd name="connsiteX976" fmla="*/ 45427 w 7467600"/>
              <a:gd name="connsiteY976" fmla="*/ 101078 h 6858000"/>
              <a:gd name="connsiteX977" fmla="*/ 630103 w 7467600"/>
              <a:gd name="connsiteY977" fmla="*/ 485885 h 6858000"/>
              <a:gd name="connsiteX978" fmla="*/ 532040 w 7467600"/>
              <a:gd name="connsiteY978" fmla="*/ 399359 h 6858000"/>
              <a:gd name="connsiteX979" fmla="*/ 517618 w 7467600"/>
              <a:gd name="connsiteY979" fmla="*/ 385726 h 6858000"/>
              <a:gd name="connsiteX980" fmla="*/ 285074 w 7467600"/>
              <a:gd name="connsiteY980" fmla="*/ 182755 h 6858000"/>
              <a:gd name="connsiteX981" fmla="*/ 43151 w 7467600"/>
              <a:gd name="connsiteY98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356878 w 7467600"/>
              <a:gd name="connsiteY90" fmla="*/ 5981332 h 6858000"/>
              <a:gd name="connsiteX91" fmla="*/ 7467600 w 7467600"/>
              <a:gd name="connsiteY91" fmla="*/ 6117703 h 6858000"/>
              <a:gd name="connsiteX92" fmla="*/ 7467600 w 7467600"/>
              <a:gd name="connsiteY92" fmla="*/ 6163634 h 6858000"/>
              <a:gd name="connsiteX93" fmla="*/ 7403637 w 7467600"/>
              <a:gd name="connsiteY93" fmla="*/ 6083957 h 6858000"/>
              <a:gd name="connsiteX94" fmla="*/ 7254615 w 7467600"/>
              <a:gd name="connsiteY94" fmla="*/ 5911918 h 6858000"/>
              <a:gd name="connsiteX95" fmla="*/ 7312589 w 7467600"/>
              <a:gd name="connsiteY95" fmla="*/ 5982309 h 6858000"/>
              <a:gd name="connsiteX96" fmla="*/ 7448321 w 7467600"/>
              <a:gd name="connsiteY96" fmla="*/ 6190991 h 6858000"/>
              <a:gd name="connsiteX97" fmla="*/ 7467600 w 7467600"/>
              <a:gd name="connsiteY97" fmla="*/ 6221686 h 6858000"/>
              <a:gd name="connsiteX98" fmla="*/ 7467600 w 7467600"/>
              <a:gd name="connsiteY98" fmla="*/ 6334256 h 6858000"/>
              <a:gd name="connsiteX99" fmla="*/ 7454976 w 7467600"/>
              <a:gd name="connsiteY99" fmla="*/ 6318297 h 6858000"/>
              <a:gd name="connsiteX100" fmla="*/ 7042773 w 7467600"/>
              <a:gd name="connsiteY100" fmla="*/ 5734011 h 6858000"/>
              <a:gd name="connsiteX101" fmla="*/ 6844835 w 7467600"/>
              <a:gd name="connsiteY101" fmla="*/ 5424988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1903353 w 7467600"/>
              <a:gd name="connsiteY125" fmla="*/ 5044827 h 6858000"/>
              <a:gd name="connsiteX126" fmla="*/ 1936931 w 7467600"/>
              <a:gd name="connsiteY126" fmla="*/ 5093954 h 6858000"/>
              <a:gd name="connsiteX127" fmla="*/ 2195868 w 7467600"/>
              <a:gd name="connsiteY127" fmla="*/ 5396574 h 6858000"/>
              <a:gd name="connsiteX128" fmla="*/ 2088852 w 7467600"/>
              <a:gd name="connsiteY128" fmla="*/ 5166123 h 6858000"/>
              <a:gd name="connsiteX129" fmla="*/ 1958241 w 7467600"/>
              <a:gd name="connsiteY129" fmla="*/ 5067955 h 6858000"/>
              <a:gd name="connsiteX130" fmla="*/ 1903353 w 7467600"/>
              <a:gd name="connsiteY130" fmla="*/ 5044827 h 6858000"/>
              <a:gd name="connsiteX131" fmla="*/ 1979378 w 7467600"/>
              <a:gd name="connsiteY131" fmla="*/ 4769504 h 6858000"/>
              <a:gd name="connsiteX132" fmla="*/ 2882120 w 7467600"/>
              <a:gd name="connsiteY132" fmla="*/ 5064547 h 6858000"/>
              <a:gd name="connsiteX133" fmla="*/ 2793103 w 7467600"/>
              <a:gd name="connsiteY133" fmla="*/ 5039699 h 6858000"/>
              <a:gd name="connsiteX134" fmla="*/ 2770041 w 7467600"/>
              <a:gd name="connsiteY134" fmla="*/ 5033634 h 6858000"/>
              <a:gd name="connsiteX135" fmla="*/ 1979378 w 7467600"/>
              <a:gd name="connsiteY135" fmla="*/ 4769504 h 6858000"/>
              <a:gd name="connsiteX136" fmla="*/ 1927410 w 7467600"/>
              <a:gd name="connsiteY136" fmla="*/ 4716164 h 6858000"/>
              <a:gd name="connsiteX137" fmla="*/ 1959587 w 7467600"/>
              <a:gd name="connsiteY137" fmla="*/ 4728849 h 6858000"/>
              <a:gd name="connsiteX138" fmla="*/ 2777707 w 7467600"/>
              <a:gd name="connsiteY138" fmla="*/ 5003991 h 6858000"/>
              <a:gd name="connsiteX139" fmla="*/ 2800768 w 7467600"/>
              <a:gd name="connsiteY139" fmla="*/ 5010056 h 6858000"/>
              <a:gd name="connsiteX140" fmla="*/ 2879408 w 7467600"/>
              <a:gd name="connsiteY140" fmla="*/ 5031590 h 6858000"/>
              <a:gd name="connsiteX141" fmla="*/ 2862295 w 7467600"/>
              <a:gd name="connsiteY141" fmla="*/ 5022958 h 6858000"/>
              <a:gd name="connsiteX142" fmla="*/ 2813343 w 7467600"/>
              <a:gd name="connsiteY142" fmla="*/ 4998369 h 6858000"/>
              <a:gd name="connsiteX143" fmla="*/ 2646245 w 7467600"/>
              <a:gd name="connsiteY143" fmla="*/ 4930999 h 6858000"/>
              <a:gd name="connsiteX144" fmla="*/ 1999243 w 7467600"/>
              <a:gd name="connsiteY144" fmla="*/ 4730524 h 6858000"/>
              <a:gd name="connsiteX145" fmla="*/ 1979527 w 7467600"/>
              <a:gd name="connsiteY145" fmla="*/ 4726651 h 6858000"/>
              <a:gd name="connsiteX146" fmla="*/ 1927410 w 7467600"/>
              <a:gd name="connsiteY146" fmla="*/ 4716164 h 6858000"/>
              <a:gd name="connsiteX147" fmla="*/ 1997014 w 7467600"/>
              <a:gd name="connsiteY147" fmla="*/ 4698007 h 6858000"/>
              <a:gd name="connsiteX148" fmla="*/ 2005458 w 7467600"/>
              <a:gd name="connsiteY148" fmla="*/ 4699540 h 6858000"/>
              <a:gd name="connsiteX149" fmla="*/ 2657186 w 7467600"/>
              <a:gd name="connsiteY149" fmla="*/ 4901687 h 6858000"/>
              <a:gd name="connsiteX150" fmla="*/ 2826662 w 7467600"/>
              <a:gd name="connsiteY150" fmla="*/ 4970362 h 6858000"/>
              <a:gd name="connsiteX151" fmla="*/ 2876100 w 7467600"/>
              <a:gd name="connsiteY151" fmla="*/ 4995397 h 6858000"/>
              <a:gd name="connsiteX152" fmla="*/ 3042600 w 7467600"/>
              <a:gd name="connsiteY152" fmla="*/ 5059532 h 6858000"/>
              <a:gd name="connsiteX153" fmla="*/ 1997014 w 7467600"/>
              <a:gd name="connsiteY153" fmla="*/ 4698007 h 6858000"/>
              <a:gd name="connsiteX154" fmla="*/ 2305292 w 7467600"/>
              <a:gd name="connsiteY154" fmla="*/ 4219492 h 6858000"/>
              <a:gd name="connsiteX155" fmla="*/ 3360922 w 7467600"/>
              <a:gd name="connsiteY155" fmla="*/ 4529373 h 6858000"/>
              <a:gd name="connsiteX156" fmla="*/ 3492420 w 7467600"/>
              <a:gd name="connsiteY156" fmla="*/ 4510145 h 6858000"/>
              <a:gd name="connsiteX157" fmla="*/ 3364086 w 7467600"/>
              <a:gd name="connsiteY157" fmla="*/ 4480340 h 6858000"/>
              <a:gd name="connsiteX158" fmla="*/ 3225818 w 7467600"/>
              <a:gd name="connsiteY158" fmla="*/ 4411822 h 6858000"/>
              <a:gd name="connsiteX159" fmla="*/ 3129696 w 7467600"/>
              <a:gd name="connsiteY159" fmla="*/ 4360704 h 6858000"/>
              <a:gd name="connsiteX160" fmla="*/ 2814545 w 7467600"/>
              <a:gd name="connsiteY160" fmla="*/ 4282955 h 6858000"/>
              <a:gd name="connsiteX161" fmla="*/ 2305292 w 7467600"/>
              <a:gd name="connsiteY161" fmla="*/ 4219492 h 6858000"/>
              <a:gd name="connsiteX162" fmla="*/ 2626982 w 7467600"/>
              <a:gd name="connsiteY162" fmla="*/ 4206450 h 6858000"/>
              <a:gd name="connsiteX163" fmla="*/ 2490617 w 7467600"/>
              <a:gd name="connsiteY163" fmla="*/ 4206951 h 6858000"/>
              <a:gd name="connsiteX164" fmla="*/ 2819869 w 7467600"/>
              <a:gd name="connsiteY164" fmla="*/ 4252936 h 6858000"/>
              <a:gd name="connsiteX165" fmla="*/ 3143018 w 7467600"/>
              <a:gd name="connsiteY165" fmla="*/ 4332698 h 6858000"/>
              <a:gd name="connsiteX166" fmla="*/ 3241520 w 7467600"/>
              <a:gd name="connsiteY166" fmla="*/ 4385112 h 6858000"/>
              <a:gd name="connsiteX167" fmla="*/ 3374575 w 7467600"/>
              <a:gd name="connsiteY167" fmla="*/ 4451517 h 6858000"/>
              <a:gd name="connsiteX168" fmla="*/ 3505221 w 7467600"/>
              <a:gd name="connsiteY168" fmla="*/ 4480757 h 6858000"/>
              <a:gd name="connsiteX169" fmla="*/ 2626982 w 7467600"/>
              <a:gd name="connsiteY169" fmla="*/ 4206450 h 6858000"/>
              <a:gd name="connsiteX170" fmla="*/ 1310106 w 7467600"/>
              <a:gd name="connsiteY170" fmla="*/ 3943217 h 6858000"/>
              <a:gd name="connsiteX171" fmla="*/ 854994 w 7467600"/>
              <a:gd name="connsiteY171" fmla="*/ 4399136 h 6858000"/>
              <a:gd name="connsiteX172" fmla="*/ 742462 w 7467600"/>
              <a:gd name="connsiteY172" fmla="*/ 4594648 h 6858000"/>
              <a:gd name="connsiteX173" fmla="*/ 820602 w 7467600"/>
              <a:gd name="connsiteY173" fmla="*/ 4485915 h 6858000"/>
              <a:gd name="connsiteX174" fmla="*/ 878295 w 7467600"/>
              <a:gd name="connsiteY174" fmla="*/ 4403594 h 6858000"/>
              <a:gd name="connsiteX175" fmla="*/ 1240607 w 7467600"/>
              <a:gd name="connsiteY175" fmla="*/ 4010401 h 6858000"/>
              <a:gd name="connsiteX176" fmla="*/ 1310106 w 7467600"/>
              <a:gd name="connsiteY176" fmla="*/ 3943217 h 6858000"/>
              <a:gd name="connsiteX177" fmla="*/ 1423113 w 7467600"/>
              <a:gd name="connsiteY177" fmla="*/ 3874565 h 6858000"/>
              <a:gd name="connsiteX178" fmla="*/ 1260565 w 7467600"/>
              <a:gd name="connsiteY178" fmla="*/ 4031982 h 6858000"/>
              <a:gd name="connsiteX179" fmla="*/ 901900 w 7467600"/>
              <a:gd name="connsiteY179" fmla="*/ 4421236 h 6858000"/>
              <a:gd name="connsiteX180" fmla="*/ 845044 w 7467600"/>
              <a:gd name="connsiteY180" fmla="*/ 4502436 h 6858000"/>
              <a:gd name="connsiteX181" fmla="*/ 685926 w 7467600"/>
              <a:gd name="connsiteY181" fmla="*/ 4703069 h 6858000"/>
              <a:gd name="connsiteX182" fmla="*/ 684248 w 7467600"/>
              <a:gd name="connsiteY182" fmla="*/ 4706721 h 6858000"/>
              <a:gd name="connsiteX183" fmla="*/ 1423113 w 7467600"/>
              <a:gd name="connsiteY183" fmla="*/ 3874565 h 6858000"/>
              <a:gd name="connsiteX184" fmla="*/ 3316479 w 7467600"/>
              <a:gd name="connsiteY184" fmla="*/ 3872136 h 6858000"/>
              <a:gd name="connsiteX185" fmla="*/ 3546806 w 7467600"/>
              <a:gd name="connsiteY185" fmla="*/ 4356139 h 6858000"/>
              <a:gd name="connsiteX186" fmla="*/ 3364433 w 7467600"/>
              <a:gd name="connsiteY186" fmla="*/ 3953121 h 6858000"/>
              <a:gd name="connsiteX187" fmla="*/ 3316479 w 7467600"/>
              <a:gd name="connsiteY187" fmla="*/ 3872136 h 6858000"/>
              <a:gd name="connsiteX188" fmla="*/ 3291335 w 7467600"/>
              <a:gd name="connsiteY188" fmla="*/ 3767420 h 6858000"/>
              <a:gd name="connsiteX189" fmla="*/ 3390805 w 7467600"/>
              <a:gd name="connsiteY189" fmla="*/ 3937163 h 6858000"/>
              <a:gd name="connsiteX190" fmla="*/ 3579062 w 7467600"/>
              <a:gd name="connsiteY190" fmla="*/ 4359040 h 6858000"/>
              <a:gd name="connsiteX191" fmla="*/ 3467355 w 7467600"/>
              <a:gd name="connsiteY191" fmla="*/ 3988130 h 6858000"/>
              <a:gd name="connsiteX192" fmla="*/ 3310753 w 7467600"/>
              <a:gd name="connsiteY192" fmla="*/ 3787140 h 6858000"/>
              <a:gd name="connsiteX193" fmla="*/ 3291335 w 7467600"/>
              <a:gd name="connsiteY193" fmla="*/ 3767420 h 6858000"/>
              <a:gd name="connsiteX194" fmla="*/ 1635889 w 7467600"/>
              <a:gd name="connsiteY194" fmla="*/ 3709494 h 6858000"/>
              <a:gd name="connsiteX195" fmla="*/ 1634800 w 7467600"/>
              <a:gd name="connsiteY195" fmla="*/ 3731111 h 6858000"/>
              <a:gd name="connsiteX196" fmla="*/ 1635889 w 7467600"/>
              <a:gd name="connsiteY196" fmla="*/ 3709494 h 6858000"/>
              <a:gd name="connsiteX197" fmla="*/ 1510397 w 7467600"/>
              <a:gd name="connsiteY197" fmla="*/ 3684705 h 6858000"/>
              <a:gd name="connsiteX198" fmla="*/ 1146550 w 7467600"/>
              <a:gd name="connsiteY198" fmla="*/ 3802012 h 6858000"/>
              <a:gd name="connsiteX199" fmla="*/ 698834 w 7467600"/>
              <a:gd name="connsiteY199" fmla="*/ 3952272 h 6858000"/>
              <a:gd name="connsiteX200" fmla="*/ 34256 w 7467600"/>
              <a:gd name="connsiteY200" fmla="*/ 4347603 h 6858000"/>
              <a:gd name="connsiteX201" fmla="*/ 527241 w 7467600"/>
              <a:gd name="connsiteY201" fmla="*/ 4065078 h 6858000"/>
              <a:gd name="connsiteX202" fmla="*/ 1510397 w 7467600"/>
              <a:gd name="connsiteY202" fmla="*/ 3684705 h 6858000"/>
              <a:gd name="connsiteX203" fmla="*/ 1313114 w 7467600"/>
              <a:gd name="connsiteY203" fmla="*/ 3655216 h 6858000"/>
              <a:gd name="connsiteX204" fmla="*/ 1109304 w 7467600"/>
              <a:gd name="connsiteY204" fmla="*/ 3669030 h 6858000"/>
              <a:gd name="connsiteX205" fmla="*/ 8129 w 7467600"/>
              <a:gd name="connsiteY205" fmla="*/ 4330519 h 6858000"/>
              <a:gd name="connsiteX206" fmla="*/ 687572 w 7467600"/>
              <a:gd name="connsiteY206" fmla="*/ 3925629 h 6858000"/>
              <a:gd name="connsiteX207" fmla="*/ 1138365 w 7467600"/>
              <a:gd name="connsiteY207" fmla="*/ 3774515 h 6858000"/>
              <a:gd name="connsiteX208" fmla="*/ 1505579 w 7467600"/>
              <a:gd name="connsiteY208" fmla="*/ 3655526 h 6858000"/>
              <a:gd name="connsiteX209" fmla="*/ 1313114 w 7467600"/>
              <a:gd name="connsiteY209" fmla="*/ 3655216 h 6858000"/>
              <a:gd name="connsiteX210" fmla="*/ 3655073 w 7467600"/>
              <a:gd name="connsiteY210" fmla="*/ 3650884 h 6858000"/>
              <a:gd name="connsiteX211" fmla="*/ 3989938 w 7467600"/>
              <a:gd name="connsiteY211" fmla="*/ 3991685 h 6858000"/>
              <a:gd name="connsiteX212" fmla="*/ 4393907 w 7467600"/>
              <a:gd name="connsiteY212" fmla="*/ 4261258 h 6858000"/>
              <a:gd name="connsiteX213" fmla="*/ 4648051 w 7467600"/>
              <a:gd name="connsiteY213" fmla="*/ 4374051 h 6858000"/>
              <a:gd name="connsiteX214" fmla="*/ 4383389 w 7467600"/>
              <a:gd name="connsiteY214" fmla="*/ 4184369 h 6858000"/>
              <a:gd name="connsiteX215" fmla="*/ 4165508 w 7467600"/>
              <a:gd name="connsiteY215" fmla="*/ 4035196 h 6858000"/>
              <a:gd name="connsiteX216" fmla="*/ 4068162 w 7467600"/>
              <a:gd name="connsiteY216" fmla="*/ 3953394 h 6858000"/>
              <a:gd name="connsiteX217" fmla="*/ 3981416 w 7467600"/>
              <a:gd name="connsiteY217" fmla="*/ 3880482 h 6858000"/>
              <a:gd name="connsiteX218" fmla="*/ 3800147 w 7467600"/>
              <a:gd name="connsiteY218" fmla="*/ 3749872 h 6858000"/>
              <a:gd name="connsiteX219" fmla="*/ 3655073 w 7467600"/>
              <a:gd name="connsiteY219" fmla="*/ 3650884 h 6858000"/>
              <a:gd name="connsiteX220" fmla="*/ 3670252 w 7467600"/>
              <a:gd name="connsiteY220" fmla="*/ 3622798 h 6858000"/>
              <a:gd name="connsiteX221" fmla="*/ 3817258 w 7467600"/>
              <a:gd name="connsiteY221" fmla="*/ 3723577 h 6858000"/>
              <a:gd name="connsiteX222" fmla="*/ 4000461 w 7467600"/>
              <a:gd name="connsiteY222" fmla="*/ 3855966 h 6858000"/>
              <a:gd name="connsiteX223" fmla="*/ 4088180 w 7467600"/>
              <a:gd name="connsiteY223" fmla="*/ 3929774 h 6858000"/>
              <a:gd name="connsiteX224" fmla="*/ 4184555 w 7467600"/>
              <a:gd name="connsiteY224" fmla="*/ 4010683 h 6858000"/>
              <a:gd name="connsiteX225" fmla="*/ 4399563 w 7467600"/>
              <a:gd name="connsiteY225" fmla="*/ 4158106 h 6858000"/>
              <a:gd name="connsiteX226" fmla="*/ 4684469 w 7467600"/>
              <a:gd name="connsiteY226" fmla="*/ 4364680 h 6858000"/>
              <a:gd name="connsiteX227" fmla="*/ 4690271 w 7467600"/>
              <a:gd name="connsiteY227" fmla="*/ 4370034 h 6858000"/>
              <a:gd name="connsiteX228" fmla="*/ 4136093 w 7467600"/>
              <a:gd name="connsiteY228" fmla="*/ 3858466 h 6858000"/>
              <a:gd name="connsiteX229" fmla="*/ 3670252 w 7467600"/>
              <a:gd name="connsiteY229" fmla="*/ 3622798 h 6858000"/>
              <a:gd name="connsiteX230" fmla="*/ 4440129 w 7467600"/>
              <a:gd name="connsiteY230" fmla="*/ 3448571 h 6858000"/>
              <a:gd name="connsiteX231" fmla="*/ 4856525 w 7467600"/>
              <a:gd name="connsiteY231" fmla="*/ 3915351 h 6858000"/>
              <a:gd name="connsiteX232" fmla="*/ 5059055 w 7467600"/>
              <a:gd name="connsiteY232" fmla="*/ 4108918 h 6858000"/>
              <a:gd name="connsiteX233" fmla="*/ 5290070 w 7467600"/>
              <a:gd name="connsiteY233" fmla="*/ 4263619 h 6858000"/>
              <a:gd name="connsiteX234" fmla="*/ 4834991 w 7467600"/>
              <a:gd name="connsiteY234" fmla="*/ 3830985 h 6858000"/>
              <a:gd name="connsiteX235" fmla="*/ 4440129 w 7467600"/>
              <a:gd name="connsiteY235" fmla="*/ 3448571 h 6858000"/>
              <a:gd name="connsiteX236" fmla="*/ 4441737 w 7467600"/>
              <a:gd name="connsiteY236" fmla="*/ 3399734 h 6858000"/>
              <a:gd name="connsiteX237" fmla="*/ 4431236 w 7467600"/>
              <a:gd name="connsiteY237" fmla="*/ 3400954 h 6858000"/>
              <a:gd name="connsiteX238" fmla="*/ 4557150 w 7467600"/>
              <a:gd name="connsiteY238" fmla="*/ 3510023 h 6858000"/>
              <a:gd name="connsiteX239" fmla="*/ 4856936 w 7467600"/>
              <a:gd name="connsiteY239" fmla="*/ 3809146 h 6858000"/>
              <a:gd name="connsiteX240" fmla="*/ 5111996 w 7467600"/>
              <a:gd name="connsiteY240" fmla="*/ 4065759 h 6858000"/>
              <a:gd name="connsiteX241" fmla="*/ 5388878 w 7467600"/>
              <a:gd name="connsiteY241" fmla="*/ 4300185 h 6858000"/>
              <a:gd name="connsiteX242" fmla="*/ 5425556 w 7467600"/>
              <a:gd name="connsiteY242" fmla="*/ 4308967 h 6858000"/>
              <a:gd name="connsiteX243" fmla="*/ 4943646 w 7467600"/>
              <a:gd name="connsiteY243" fmla="*/ 3822916 h 6858000"/>
              <a:gd name="connsiteX244" fmla="*/ 4594837 w 7467600"/>
              <a:gd name="connsiteY244" fmla="*/ 3532274 h 6858000"/>
              <a:gd name="connsiteX245" fmla="*/ 4441737 w 7467600"/>
              <a:gd name="connsiteY245" fmla="*/ 3399734 h 6858000"/>
              <a:gd name="connsiteX246" fmla="*/ 5425834 w 7467600"/>
              <a:gd name="connsiteY246" fmla="*/ 3162785 h 6858000"/>
              <a:gd name="connsiteX247" fmla="*/ 5401644 w 7467600"/>
              <a:gd name="connsiteY247" fmla="*/ 3617847 h 6858000"/>
              <a:gd name="connsiteX248" fmla="*/ 5467256 w 7467600"/>
              <a:gd name="connsiteY248" fmla="*/ 4175494 h 6858000"/>
              <a:gd name="connsiteX249" fmla="*/ 5448069 w 7467600"/>
              <a:gd name="connsiteY249" fmla="*/ 3567554 h 6858000"/>
              <a:gd name="connsiteX250" fmla="*/ 5425834 w 7467600"/>
              <a:gd name="connsiteY250" fmla="*/ 3162785 h 6858000"/>
              <a:gd name="connsiteX251" fmla="*/ 1318687 w 7467600"/>
              <a:gd name="connsiteY251" fmla="*/ 3113840 h 6858000"/>
              <a:gd name="connsiteX252" fmla="*/ 1066793 w 7467600"/>
              <a:gd name="connsiteY252" fmla="*/ 3212171 h 6858000"/>
              <a:gd name="connsiteX253" fmla="*/ 993319 w 7467600"/>
              <a:gd name="connsiteY253" fmla="*/ 3247648 h 6858000"/>
              <a:gd name="connsiteX254" fmla="*/ 853081 w 7467600"/>
              <a:gd name="connsiteY254" fmla="*/ 3312410 h 6858000"/>
              <a:gd name="connsiteX255" fmla="*/ 805957 w 7467600"/>
              <a:gd name="connsiteY255" fmla="*/ 3330443 h 6858000"/>
              <a:gd name="connsiteX256" fmla="*/ 1318687 w 7467600"/>
              <a:gd name="connsiteY256" fmla="*/ 3113840 h 6858000"/>
              <a:gd name="connsiteX257" fmla="*/ 5453702 w 7467600"/>
              <a:gd name="connsiteY257" fmla="*/ 3090882 h 6858000"/>
              <a:gd name="connsiteX258" fmla="*/ 5480135 w 7467600"/>
              <a:gd name="connsiteY258" fmla="*/ 3565802 h 6858000"/>
              <a:gd name="connsiteX259" fmla="*/ 5499023 w 7467600"/>
              <a:gd name="connsiteY259" fmla="*/ 4166310 h 6858000"/>
              <a:gd name="connsiteX260" fmla="*/ 5547022 w 7467600"/>
              <a:gd name="connsiteY260" fmla="*/ 3607838 h 6858000"/>
              <a:gd name="connsiteX261" fmla="*/ 5515964 w 7467600"/>
              <a:gd name="connsiteY261" fmla="*/ 3378541 h 6858000"/>
              <a:gd name="connsiteX262" fmla="*/ 5453702 w 7467600"/>
              <a:gd name="connsiteY262" fmla="*/ 3090882 h 6858000"/>
              <a:gd name="connsiteX263" fmla="*/ 1238695 w 7467600"/>
              <a:gd name="connsiteY263" fmla="*/ 3076820 h 6858000"/>
              <a:gd name="connsiteX264" fmla="*/ 716371 w 7467600"/>
              <a:gd name="connsiteY264" fmla="*/ 3293249 h 6858000"/>
              <a:gd name="connsiteX265" fmla="*/ 579522 w 7467600"/>
              <a:gd name="connsiteY265" fmla="*/ 3371759 h 6858000"/>
              <a:gd name="connsiteX266" fmla="*/ 600288 w 7467600"/>
              <a:gd name="connsiteY266" fmla="*/ 3365555 h 6858000"/>
              <a:gd name="connsiteX267" fmla="*/ 840692 w 7467600"/>
              <a:gd name="connsiteY267" fmla="*/ 3284921 h 6858000"/>
              <a:gd name="connsiteX268" fmla="*/ 979248 w 7467600"/>
              <a:gd name="connsiteY268" fmla="*/ 3221003 h 6858000"/>
              <a:gd name="connsiteX269" fmla="*/ 1053282 w 7467600"/>
              <a:gd name="connsiteY269" fmla="*/ 3185247 h 6858000"/>
              <a:gd name="connsiteX270" fmla="*/ 1320603 w 7467600"/>
              <a:gd name="connsiteY270" fmla="*/ 3081281 h 6858000"/>
              <a:gd name="connsiteX271" fmla="*/ 1238695 w 7467600"/>
              <a:gd name="connsiteY271" fmla="*/ 3076820 h 6858000"/>
              <a:gd name="connsiteX272" fmla="*/ 5425627 w 7467600"/>
              <a:gd name="connsiteY272" fmla="*/ 2954192 h 6858000"/>
              <a:gd name="connsiteX273" fmla="*/ 5470770 w 7467600"/>
              <a:gd name="connsiteY273" fmla="*/ 3005435 h 6858000"/>
              <a:gd name="connsiteX274" fmla="*/ 5519779 w 7467600"/>
              <a:gd name="connsiteY274" fmla="*/ 4359223 h 6858000"/>
              <a:gd name="connsiteX275" fmla="*/ 5520293 w 7467600"/>
              <a:gd name="connsiteY275" fmla="*/ 4360602 h 6858000"/>
              <a:gd name="connsiteX276" fmla="*/ 5767221 w 7467600"/>
              <a:gd name="connsiteY276" fmla="*/ 4665564 h 6858000"/>
              <a:gd name="connsiteX277" fmla="*/ 6937169 w 7467600"/>
              <a:gd name="connsiteY277" fmla="*/ 4815941 h 6858000"/>
              <a:gd name="connsiteX278" fmla="*/ 6953922 w 7467600"/>
              <a:gd name="connsiteY278" fmla="*/ 4890068 h 6858000"/>
              <a:gd name="connsiteX279" fmla="*/ 6071359 w 7467600"/>
              <a:gd name="connsiteY279" fmla="*/ 4770770 h 6858000"/>
              <a:gd name="connsiteX280" fmla="*/ 6038839 w 7467600"/>
              <a:gd name="connsiteY280" fmla="*/ 4764474 h 6858000"/>
              <a:gd name="connsiteX281" fmla="*/ 6038706 w 7467600"/>
              <a:gd name="connsiteY281" fmla="*/ 4763847 h 6858000"/>
              <a:gd name="connsiteX282" fmla="*/ 6037784 w 7467600"/>
              <a:gd name="connsiteY282" fmla="*/ 4764270 h 6858000"/>
              <a:gd name="connsiteX283" fmla="*/ 6038839 w 7467600"/>
              <a:gd name="connsiteY283" fmla="*/ 4764474 h 6858000"/>
              <a:gd name="connsiteX284" fmla="*/ 6040338 w 7467600"/>
              <a:gd name="connsiteY284" fmla="*/ 4771418 h 6858000"/>
              <a:gd name="connsiteX285" fmla="*/ 6024488 w 7467600"/>
              <a:gd name="connsiteY285" fmla="*/ 4809903 h 6858000"/>
              <a:gd name="connsiteX286" fmla="*/ 5599771 w 7467600"/>
              <a:gd name="connsiteY286" fmla="*/ 5509652 h 6858000"/>
              <a:gd name="connsiteX287" fmla="*/ 5548843 w 7467600"/>
              <a:gd name="connsiteY287" fmla="*/ 5563845 h 6858000"/>
              <a:gd name="connsiteX288" fmla="*/ 5940952 w 7467600"/>
              <a:gd name="connsiteY288" fmla="*/ 6250028 h 6858000"/>
              <a:gd name="connsiteX289" fmla="*/ 6043441 w 7467600"/>
              <a:gd name="connsiteY289" fmla="*/ 6665847 h 6858000"/>
              <a:gd name="connsiteX290" fmla="*/ 6093432 w 7467600"/>
              <a:gd name="connsiteY290" fmla="*/ 6858000 h 6858000"/>
              <a:gd name="connsiteX291" fmla="*/ 6034344 w 7467600"/>
              <a:gd name="connsiteY291" fmla="*/ 6858000 h 6858000"/>
              <a:gd name="connsiteX292" fmla="*/ 6026679 w 7467600"/>
              <a:gd name="connsiteY292" fmla="*/ 6836959 h 6858000"/>
              <a:gd name="connsiteX293" fmla="*/ 5800441 w 7467600"/>
              <a:gd name="connsiteY293" fmla="*/ 6335286 h 6858000"/>
              <a:gd name="connsiteX294" fmla="*/ 5526562 w 7467600"/>
              <a:gd name="connsiteY294" fmla="*/ 5705388 h 6858000"/>
              <a:gd name="connsiteX295" fmla="*/ 5519640 w 7467600"/>
              <a:gd name="connsiteY295" fmla="*/ 5683774 h 6858000"/>
              <a:gd name="connsiteX296" fmla="*/ 5844559 w 7467600"/>
              <a:gd name="connsiteY296" fmla="*/ 6553349 h 6858000"/>
              <a:gd name="connsiteX297" fmla="*/ 5975994 w 7467600"/>
              <a:gd name="connsiteY297" fmla="*/ 6858000 h 6858000"/>
              <a:gd name="connsiteX298" fmla="*/ 5898547 w 7467600"/>
              <a:gd name="connsiteY298" fmla="*/ 6858000 h 6858000"/>
              <a:gd name="connsiteX299" fmla="*/ 5682041 w 7467600"/>
              <a:gd name="connsiteY299" fmla="*/ 6355860 h 6858000"/>
              <a:gd name="connsiteX300" fmla="*/ 5461758 w 7467600"/>
              <a:gd name="connsiteY300" fmla="*/ 5820220 h 6858000"/>
              <a:gd name="connsiteX301" fmla="*/ 5237282 w 7467600"/>
              <a:gd name="connsiteY301" fmla="*/ 6579086 h 6858000"/>
              <a:gd name="connsiteX302" fmla="*/ 5115009 w 7467600"/>
              <a:gd name="connsiteY302" fmla="*/ 6858000 h 6858000"/>
              <a:gd name="connsiteX303" fmla="*/ 5028074 w 7467600"/>
              <a:gd name="connsiteY303" fmla="*/ 6858000 h 6858000"/>
              <a:gd name="connsiteX304" fmla="*/ 5079508 w 7467600"/>
              <a:gd name="connsiteY304" fmla="*/ 6749074 h 6858000"/>
              <a:gd name="connsiteX305" fmla="*/ 5371846 w 7467600"/>
              <a:gd name="connsiteY305" fmla="*/ 5924413 h 6858000"/>
              <a:gd name="connsiteX306" fmla="*/ 5270512 w 7467600"/>
              <a:gd name="connsiteY306" fmla="*/ 6138975 h 6858000"/>
              <a:gd name="connsiteX307" fmla="*/ 5062409 w 7467600"/>
              <a:gd name="connsiteY307" fmla="*/ 6653544 h 6858000"/>
              <a:gd name="connsiteX308" fmla="*/ 5036628 w 7467600"/>
              <a:gd name="connsiteY308" fmla="*/ 6754247 h 6858000"/>
              <a:gd name="connsiteX309" fmla="*/ 5009112 w 7467600"/>
              <a:gd name="connsiteY309" fmla="*/ 6858000 h 6858000"/>
              <a:gd name="connsiteX310" fmla="*/ 4976679 w 7467600"/>
              <a:gd name="connsiteY310" fmla="*/ 6858000 h 6858000"/>
              <a:gd name="connsiteX311" fmla="*/ 5006537 w 7467600"/>
              <a:gd name="connsiteY311" fmla="*/ 6747068 h 6858000"/>
              <a:gd name="connsiteX312" fmla="*/ 5032723 w 7467600"/>
              <a:gd name="connsiteY312" fmla="*/ 6644957 h 6858000"/>
              <a:gd name="connsiteX313" fmla="*/ 5242949 w 7467600"/>
              <a:gd name="connsiteY313" fmla="*/ 6125175 h 6858000"/>
              <a:gd name="connsiteX314" fmla="*/ 5286321 w 7467600"/>
              <a:gd name="connsiteY314" fmla="*/ 6033555 h 6858000"/>
              <a:gd name="connsiteX315" fmla="*/ 5008210 w 7467600"/>
              <a:gd name="connsiteY315" fmla="*/ 6649194 h 6858000"/>
              <a:gd name="connsiteX316" fmla="*/ 4986321 w 7467600"/>
              <a:gd name="connsiteY316" fmla="*/ 6765687 h 6858000"/>
              <a:gd name="connsiteX317" fmla="*/ 4973474 w 7467600"/>
              <a:gd name="connsiteY317" fmla="*/ 6858000 h 6858000"/>
              <a:gd name="connsiteX318" fmla="*/ 4907178 w 7467600"/>
              <a:gd name="connsiteY318" fmla="*/ 6858000 h 6858000"/>
              <a:gd name="connsiteX319" fmla="*/ 4910810 w 7467600"/>
              <a:gd name="connsiteY319" fmla="*/ 6829660 h 6858000"/>
              <a:gd name="connsiteX320" fmla="*/ 4987461 w 7467600"/>
              <a:gd name="connsiteY320" fmla="*/ 6432994 h 6858000"/>
              <a:gd name="connsiteX321" fmla="*/ 5179262 w 7467600"/>
              <a:gd name="connsiteY321" fmla="*/ 6035044 h 6858000"/>
              <a:gd name="connsiteX322" fmla="*/ 4689678 w 7467600"/>
              <a:gd name="connsiteY322" fmla="*/ 6440241 h 6858000"/>
              <a:gd name="connsiteX323" fmla="*/ 4477543 w 7467600"/>
              <a:gd name="connsiteY323" fmla="*/ 6674836 h 6858000"/>
              <a:gd name="connsiteX324" fmla="*/ 4329957 w 7467600"/>
              <a:gd name="connsiteY324" fmla="*/ 6858000 h 6858000"/>
              <a:gd name="connsiteX325" fmla="*/ 4218595 w 7467600"/>
              <a:gd name="connsiteY325" fmla="*/ 6858000 h 6858000"/>
              <a:gd name="connsiteX326" fmla="*/ 4368888 w 7467600"/>
              <a:gd name="connsiteY326" fmla="*/ 6668412 h 6858000"/>
              <a:gd name="connsiteX327" fmla="*/ 4563091 w 7467600"/>
              <a:gd name="connsiteY327" fmla="*/ 6442508 h 6858000"/>
              <a:gd name="connsiteX328" fmla="*/ 5387324 w 7467600"/>
              <a:gd name="connsiteY328" fmla="*/ 5705830 h 6858000"/>
              <a:gd name="connsiteX329" fmla="*/ 5073620 w 7467600"/>
              <a:gd name="connsiteY329" fmla="*/ 5955437 h 6858000"/>
              <a:gd name="connsiteX330" fmla="*/ 4689789 w 7467600"/>
              <a:gd name="connsiteY330" fmla="*/ 6268382 h 6858000"/>
              <a:gd name="connsiteX331" fmla="*/ 4418722 w 7467600"/>
              <a:gd name="connsiteY331" fmla="*/ 6570886 h 6858000"/>
              <a:gd name="connsiteX332" fmla="*/ 4214944 w 7467600"/>
              <a:gd name="connsiteY332" fmla="*/ 6858000 h 6858000"/>
              <a:gd name="connsiteX333" fmla="*/ 4177898 w 7467600"/>
              <a:gd name="connsiteY333" fmla="*/ 6858000 h 6858000"/>
              <a:gd name="connsiteX334" fmla="*/ 4391597 w 7467600"/>
              <a:gd name="connsiteY334" fmla="*/ 6556370 h 6858000"/>
              <a:gd name="connsiteX335" fmla="*/ 4668889 w 7467600"/>
              <a:gd name="connsiteY335" fmla="*/ 6246399 h 6858000"/>
              <a:gd name="connsiteX336" fmla="*/ 5055427 w 7467600"/>
              <a:gd name="connsiteY336" fmla="*/ 5931476 h 6858000"/>
              <a:gd name="connsiteX337" fmla="*/ 5371814 w 7467600"/>
              <a:gd name="connsiteY337" fmla="*/ 5678975 h 6858000"/>
              <a:gd name="connsiteX338" fmla="*/ 4987918 w 7467600"/>
              <a:gd name="connsiteY338" fmla="*/ 5838701 h 6858000"/>
              <a:gd name="connsiteX339" fmla="*/ 4317146 w 7467600"/>
              <a:gd name="connsiteY339" fmla="*/ 6587716 h 6858000"/>
              <a:gd name="connsiteX340" fmla="*/ 4171627 w 7467600"/>
              <a:gd name="connsiteY340" fmla="*/ 6858000 h 6858000"/>
              <a:gd name="connsiteX341" fmla="*/ 4081585 w 7467600"/>
              <a:gd name="connsiteY341" fmla="*/ 6858000 h 6858000"/>
              <a:gd name="connsiteX342" fmla="*/ 4238603 w 7467600"/>
              <a:gd name="connsiteY342" fmla="*/ 6559341 h 6858000"/>
              <a:gd name="connsiteX343" fmla="*/ 4778333 w 7467600"/>
              <a:gd name="connsiteY343" fmla="*/ 5873626 h 6858000"/>
              <a:gd name="connsiteX344" fmla="*/ 5414185 w 7467600"/>
              <a:gd name="connsiteY344" fmla="*/ 5573882 h 6858000"/>
              <a:gd name="connsiteX345" fmla="*/ 5959648 w 7467600"/>
              <a:gd name="connsiteY345" fmla="*/ 4760797 h 6858000"/>
              <a:gd name="connsiteX346" fmla="*/ 5355019 w 7467600"/>
              <a:gd name="connsiteY346" fmla="*/ 4734672 h 6858000"/>
              <a:gd name="connsiteX347" fmla="*/ 5083565 w 7467600"/>
              <a:gd name="connsiteY347" fmla="*/ 5179121 h 6858000"/>
              <a:gd name="connsiteX348" fmla="*/ 4713577 w 7467600"/>
              <a:gd name="connsiteY348" fmla="*/ 5616803 h 6858000"/>
              <a:gd name="connsiteX349" fmla="*/ 3989559 w 7467600"/>
              <a:gd name="connsiteY349" fmla="*/ 6145945 h 6858000"/>
              <a:gd name="connsiteX350" fmla="*/ 3939824 w 7467600"/>
              <a:gd name="connsiteY350" fmla="*/ 6066900 h 6858000"/>
              <a:gd name="connsiteX351" fmla="*/ 4584537 w 7467600"/>
              <a:gd name="connsiteY351" fmla="*/ 5324826 h 6858000"/>
              <a:gd name="connsiteX352" fmla="*/ 5037105 w 7467600"/>
              <a:gd name="connsiteY352" fmla="*/ 5088765 h 6858000"/>
              <a:gd name="connsiteX353" fmla="*/ 5039930 w 7467600"/>
              <a:gd name="connsiteY353" fmla="*/ 5089585 h 6858000"/>
              <a:gd name="connsiteX354" fmla="*/ 5263764 w 7467600"/>
              <a:gd name="connsiteY354" fmla="*/ 4735525 h 6858000"/>
              <a:gd name="connsiteX355" fmla="*/ 4086300 w 7467600"/>
              <a:gd name="connsiteY355" fmla="*/ 4884599 h 6858000"/>
              <a:gd name="connsiteX356" fmla="*/ 4085485 w 7467600"/>
              <a:gd name="connsiteY356" fmla="*/ 4899070 h 6858000"/>
              <a:gd name="connsiteX357" fmla="*/ 3871915 w 7467600"/>
              <a:gd name="connsiteY357" fmla="*/ 5253645 h 6858000"/>
              <a:gd name="connsiteX358" fmla="*/ 3799374 w 7467600"/>
              <a:gd name="connsiteY358" fmla="*/ 5466127 h 6858000"/>
              <a:gd name="connsiteX359" fmla="*/ 3498850 w 7467600"/>
              <a:gd name="connsiteY359" fmla="*/ 6661888 h 6858000"/>
              <a:gd name="connsiteX360" fmla="*/ 3399216 w 7467600"/>
              <a:gd name="connsiteY360" fmla="*/ 6858000 h 6858000"/>
              <a:gd name="connsiteX361" fmla="*/ 3303688 w 7467600"/>
              <a:gd name="connsiteY361" fmla="*/ 6858000 h 6858000"/>
              <a:gd name="connsiteX362" fmla="*/ 3391774 w 7467600"/>
              <a:gd name="connsiteY362" fmla="*/ 6697181 h 6858000"/>
              <a:gd name="connsiteX363" fmla="*/ 3735540 w 7467600"/>
              <a:gd name="connsiteY363" fmla="*/ 5546923 h 6858000"/>
              <a:gd name="connsiteX364" fmla="*/ 3729438 w 7467600"/>
              <a:gd name="connsiteY364" fmla="*/ 5569058 h 6858000"/>
              <a:gd name="connsiteX365" fmla="*/ 3707782 w 7467600"/>
              <a:gd name="connsiteY365" fmla="*/ 5644908 h 6858000"/>
              <a:gd name="connsiteX366" fmla="*/ 3583827 w 7467600"/>
              <a:gd name="connsiteY366" fmla="*/ 6039215 h 6858000"/>
              <a:gd name="connsiteX367" fmla="*/ 3547861 w 7467600"/>
              <a:gd name="connsiteY367" fmla="*/ 6129609 h 6858000"/>
              <a:gd name="connsiteX368" fmla="*/ 3490905 w 7467600"/>
              <a:gd name="connsiteY368" fmla="*/ 6277660 h 6858000"/>
              <a:gd name="connsiteX369" fmla="*/ 3455859 w 7467600"/>
              <a:gd name="connsiteY369" fmla="*/ 6391301 h 6858000"/>
              <a:gd name="connsiteX370" fmla="*/ 3429112 w 7467600"/>
              <a:gd name="connsiteY370" fmla="*/ 6479469 h 6858000"/>
              <a:gd name="connsiteX371" fmla="*/ 3304862 w 7467600"/>
              <a:gd name="connsiteY371" fmla="*/ 6796476 h 6858000"/>
              <a:gd name="connsiteX372" fmla="*/ 3276071 w 7467600"/>
              <a:gd name="connsiteY372" fmla="*/ 6858000 h 6858000"/>
              <a:gd name="connsiteX373" fmla="*/ 3240805 w 7467600"/>
              <a:gd name="connsiteY373" fmla="*/ 6858000 h 6858000"/>
              <a:gd name="connsiteX374" fmla="*/ 3275917 w 7467600"/>
              <a:gd name="connsiteY374" fmla="*/ 6783192 h 6858000"/>
              <a:gd name="connsiteX375" fmla="*/ 3399358 w 7467600"/>
              <a:gd name="connsiteY375" fmla="*/ 6469011 h 6858000"/>
              <a:gd name="connsiteX376" fmla="*/ 3425650 w 7467600"/>
              <a:gd name="connsiteY376" fmla="*/ 6381333 h 6858000"/>
              <a:gd name="connsiteX377" fmla="*/ 3460661 w 7467600"/>
              <a:gd name="connsiteY377" fmla="*/ 6266763 h 6858000"/>
              <a:gd name="connsiteX378" fmla="*/ 3518021 w 7467600"/>
              <a:gd name="connsiteY378" fmla="*/ 6117298 h 6858000"/>
              <a:gd name="connsiteX379" fmla="*/ 3554035 w 7467600"/>
              <a:gd name="connsiteY379" fmla="*/ 6027832 h 6858000"/>
              <a:gd name="connsiteX380" fmla="*/ 3677174 w 7467600"/>
              <a:gd name="connsiteY380" fmla="*/ 5636351 h 6858000"/>
              <a:gd name="connsiteX381" fmla="*/ 3698819 w 7467600"/>
              <a:gd name="connsiteY381" fmla="*/ 5560503 h 6858000"/>
              <a:gd name="connsiteX382" fmla="*/ 3702094 w 7467600"/>
              <a:gd name="connsiteY382" fmla="*/ 5549194 h 6858000"/>
              <a:gd name="connsiteX383" fmla="*/ 3398355 w 7467600"/>
              <a:gd name="connsiteY383" fmla="*/ 6094603 h 6858000"/>
              <a:gd name="connsiteX384" fmla="*/ 3193941 w 7467600"/>
              <a:gd name="connsiteY384" fmla="*/ 6798775 h 6858000"/>
              <a:gd name="connsiteX385" fmla="*/ 3184140 w 7467600"/>
              <a:gd name="connsiteY385" fmla="*/ 6858000 h 6858000"/>
              <a:gd name="connsiteX386" fmla="*/ 3099978 w 7467600"/>
              <a:gd name="connsiteY386" fmla="*/ 6858000 h 6858000"/>
              <a:gd name="connsiteX387" fmla="*/ 3101556 w 7467600"/>
              <a:gd name="connsiteY387" fmla="*/ 6843337 h 6858000"/>
              <a:gd name="connsiteX388" fmla="*/ 3370162 w 7467600"/>
              <a:gd name="connsiteY388" fmla="*/ 5785550 h 6858000"/>
              <a:gd name="connsiteX389" fmla="*/ 3746477 w 7467600"/>
              <a:gd name="connsiteY389" fmla="*/ 5377889 h 6858000"/>
              <a:gd name="connsiteX390" fmla="*/ 3863399 w 7467600"/>
              <a:gd name="connsiteY390" fmla="*/ 5087257 h 6858000"/>
              <a:gd name="connsiteX391" fmla="*/ 3968712 w 7467600"/>
              <a:gd name="connsiteY391" fmla="*/ 4913989 h 6858000"/>
              <a:gd name="connsiteX392" fmla="*/ 2792390 w 7467600"/>
              <a:gd name="connsiteY392" fmla="*/ 5382974 h 6858000"/>
              <a:gd name="connsiteX393" fmla="*/ 2714982 w 7467600"/>
              <a:gd name="connsiteY393" fmla="*/ 5427051 h 6858000"/>
              <a:gd name="connsiteX394" fmla="*/ 2813361 w 7467600"/>
              <a:gd name="connsiteY394" fmla="*/ 6023912 h 6858000"/>
              <a:gd name="connsiteX395" fmla="*/ 2688430 w 7467600"/>
              <a:gd name="connsiteY395" fmla="*/ 6801564 h 6858000"/>
              <a:gd name="connsiteX396" fmla="*/ 2629626 w 7467600"/>
              <a:gd name="connsiteY396" fmla="*/ 6763394 h 6858000"/>
              <a:gd name="connsiteX397" fmla="*/ 2565328 w 7467600"/>
              <a:gd name="connsiteY397" fmla="*/ 5516399 h 6858000"/>
              <a:gd name="connsiteX398" fmla="*/ 1922999 w 7467600"/>
              <a:gd name="connsiteY398" fmla="*/ 5980343 h 6858000"/>
              <a:gd name="connsiteX399" fmla="*/ 1950261 w 7467600"/>
              <a:gd name="connsiteY399" fmla="*/ 6405858 h 6858000"/>
              <a:gd name="connsiteX400" fmla="*/ 2365554 w 7467600"/>
              <a:gd name="connsiteY400" fmla="*/ 6759107 h 6858000"/>
              <a:gd name="connsiteX401" fmla="*/ 2424142 w 7467600"/>
              <a:gd name="connsiteY401" fmla="*/ 6858000 h 6858000"/>
              <a:gd name="connsiteX402" fmla="*/ 2395994 w 7467600"/>
              <a:gd name="connsiteY402" fmla="*/ 6858000 h 6858000"/>
              <a:gd name="connsiteX403" fmla="*/ 2392863 w 7467600"/>
              <a:gd name="connsiteY403" fmla="*/ 6852964 h 6858000"/>
              <a:gd name="connsiteX404" fmla="*/ 2017589 w 7467600"/>
              <a:gd name="connsiteY404" fmla="*/ 6493982 h 6858000"/>
              <a:gd name="connsiteX405" fmla="*/ 2147336 w 7467600"/>
              <a:gd name="connsiteY405" fmla="*/ 6594052 h 6858000"/>
              <a:gd name="connsiteX406" fmla="*/ 2207047 w 7467600"/>
              <a:gd name="connsiteY406" fmla="*/ 6654540 h 6858000"/>
              <a:gd name="connsiteX407" fmla="*/ 2299106 w 7467600"/>
              <a:gd name="connsiteY407" fmla="*/ 6778931 h 6858000"/>
              <a:gd name="connsiteX408" fmla="*/ 2314430 w 7467600"/>
              <a:gd name="connsiteY408" fmla="*/ 6801144 h 6858000"/>
              <a:gd name="connsiteX409" fmla="*/ 2352406 w 7467600"/>
              <a:gd name="connsiteY409" fmla="*/ 6858000 h 6858000"/>
              <a:gd name="connsiteX410" fmla="*/ 2314492 w 7467600"/>
              <a:gd name="connsiteY410" fmla="*/ 6858000 h 6858000"/>
              <a:gd name="connsiteX411" fmla="*/ 2288095 w 7467600"/>
              <a:gd name="connsiteY411" fmla="*/ 6818030 h 6858000"/>
              <a:gd name="connsiteX412" fmla="*/ 2272768 w 7467600"/>
              <a:gd name="connsiteY412" fmla="*/ 6795822 h 6858000"/>
              <a:gd name="connsiteX413" fmla="*/ 2182715 w 7467600"/>
              <a:gd name="connsiteY413" fmla="*/ 6675071 h 6858000"/>
              <a:gd name="connsiteX414" fmla="*/ 2032061 w 7467600"/>
              <a:gd name="connsiteY414" fmla="*/ 6541380 h 6858000"/>
              <a:gd name="connsiteX415" fmla="*/ 2257220 w 7467600"/>
              <a:gd name="connsiteY415" fmla="*/ 6826257 h 6858000"/>
              <a:gd name="connsiteX416" fmla="*/ 2281324 w 7467600"/>
              <a:gd name="connsiteY416" fmla="*/ 6858000 h 6858000"/>
              <a:gd name="connsiteX417" fmla="*/ 2242860 w 7467600"/>
              <a:gd name="connsiteY417" fmla="*/ 6858000 h 6858000"/>
              <a:gd name="connsiteX418" fmla="*/ 2232818 w 7467600"/>
              <a:gd name="connsiteY418" fmla="*/ 6844926 h 6858000"/>
              <a:gd name="connsiteX419" fmla="*/ 1990172 w 7467600"/>
              <a:gd name="connsiteY419" fmla="*/ 6542121 h 6858000"/>
              <a:gd name="connsiteX420" fmla="*/ 2124090 w 7467600"/>
              <a:gd name="connsiteY420" fmla="*/ 6761017 h 6858000"/>
              <a:gd name="connsiteX421" fmla="*/ 2200380 w 7467600"/>
              <a:gd name="connsiteY421" fmla="*/ 6858000 h 6858000"/>
              <a:gd name="connsiteX422" fmla="*/ 2147507 w 7467600"/>
              <a:gd name="connsiteY422" fmla="*/ 6858000 h 6858000"/>
              <a:gd name="connsiteX423" fmla="*/ 2070668 w 7467600"/>
              <a:gd name="connsiteY423" fmla="*/ 6761520 h 6858000"/>
              <a:gd name="connsiteX424" fmla="*/ 1975142 w 7467600"/>
              <a:gd name="connsiteY424" fmla="*/ 6585570 h 6858000"/>
              <a:gd name="connsiteX425" fmla="*/ 2050035 w 7467600"/>
              <a:gd name="connsiteY425" fmla="*/ 6813345 h 6858000"/>
              <a:gd name="connsiteX426" fmla="*/ 2063025 w 7467600"/>
              <a:gd name="connsiteY426" fmla="*/ 6858000 h 6858000"/>
              <a:gd name="connsiteX427" fmla="*/ 2021675 w 7467600"/>
              <a:gd name="connsiteY427" fmla="*/ 6858000 h 6858000"/>
              <a:gd name="connsiteX428" fmla="*/ 2019308 w 7467600"/>
              <a:gd name="connsiteY428" fmla="*/ 6847118 h 6858000"/>
              <a:gd name="connsiteX429" fmla="*/ 1938835 w 7467600"/>
              <a:gd name="connsiteY429" fmla="*/ 6551160 h 6858000"/>
              <a:gd name="connsiteX430" fmla="*/ 1953230 w 7467600"/>
              <a:gd name="connsiteY430" fmla="*/ 6759699 h 6858000"/>
              <a:gd name="connsiteX431" fmla="*/ 1956763 w 7467600"/>
              <a:gd name="connsiteY431" fmla="*/ 6778191 h 6858000"/>
              <a:gd name="connsiteX432" fmla="*/ 1967925 w 7467600"/>
              <a:gd name="connsiteY432" fmla="*/ 6858000 h 6858000"/>
              <a:gd name="connsiteX433" fmla="*/ 1936622 w 7467600"/>
              <a:gd name="connsiteY433" fmla="*/ 6858000 h 6858000"/>
              <a:gd name="connsiteX434" fmla="*/ 1926261 w 7467600"/>
              <a:gd name="connsiteY434" fmla="*/ 6784064 h 6858000"/>
              <a:gd name="connsiteX435" fmla="*/ 1922724 w 7467600"/>
              <a:gd name="connsiteY435" fmla="*/ 6765577 h 6858000"/>
              <a:gd name="connsiteX436" fmla="*/ 1904650 w 7467600"/>
              <a:gd name="connsiteY436" fmla="*/ 6639616 h 6858000"/>
              <a:gd name="connsiteX437" fmla="*/ 1885273 w 7467600"/>
              <a:gd name="connsiteY437" fmla="*/ 6858000 h 6858000"/>
              <a:gd name="connsiteX438" fmla="*/ 1854363 w 7467600"/>
              <a:gd name="connsiteY438" fmla="*/ 6858000 h 6858000"/>
              <a:gd name="connsiteX439" fmla="*/ 1880391 w 7467600"/>
              <a:gd name="connsiteY439" fmla="*/ 6603796 h 6858000"/>
              <a:gd name="connsiteX440" fmla="*/ 1818273 w 7467600"/>
              <a:gd name="connsiteY440" fmla="*/ 6715729 h 6858000"/>
              <a:gd name="connsiteX441" fmla="*/ 1794691 w 7467600"/>
              <a:gd name="connsiteY441" fmla="*/ 6843239 h 6858000"/>
              <a:gd name="connsiteX442" fmla="*/ 1794914 w 7467600"/>
              <a:gd name="connsiteY442" fmla="*/ 6858000 h 6858000"/>
              <a:gd name="connsiteX443" fmla="*/ 1746128 w 7467600"/>
              <a:gd name="connsiteY443" fmla="*/ 6858000 h 6858000"/>
              <a:gd name="connsiteX444" fmla="*/ 1753934 w 7467600"/>
              <a:gd name="connsiteY444" fmla="*/ 6724796 h 6858000"/>
              <a:gd name="connsiteX445" fmla="*/ 1792053 w 7467600"/>
              <a:gd name="connsiteY445" fmla="*/ 6572396 h 6858000"/>
              <a:gd name="connsiteX446" fmla="*/ 1862248 w 7467600"/>
              <a:gd name="connsiteY446" fmla="*/ 6266397 h 6858000"/>
              <a:gd name="connsiteX447" fmla="*/ 1862250 w 7467600"/>
              <a:gd name="connsiteY447" fmla="*/ 6033531 h 6858000"/>
              <a:gd name="connsiteX448" fmla="*/ 1211999 w 7467600"/>
              <a:gd name="connsiteY448" fmla="*/ 6683610 h 6858000"/>
              <a:gd name="connsiteX449" fmla="*/ 1213266 w 7467600"/>
              <a:gd name="connsiteY449" fmla="*/ 6691947 h 6858000"/>
              <a:gd name="connsiteX450" fmla="*/ 1203370 w 7467600"/>
              <a:gd name="connsiteY450" fmla="*/ 6850676 h 6858000"/>
              <a:gd name="connsiteX451" fmla="*/ 1203671 w 7467600"/>
              <a:gd name="connsiteY451" fmla="*/ 6858000 h 6858000"/>
              <a:gd name="connsiteX452" fmla="*/ 1143180 w 7467600"/>
              <a:gd name="connsiteY452" fmla="*/ 6858000 h 6858000"/>
              <a:gd name="connsiteX453" fmla="*/ 1142176 w 7467600"/>
              <a:gd name="connsiteY453" fmla="*/ 6766045 h 6858000"/>
              <a:gd name="connsiteX454" fmla="*/ 1067484 w 7467600"/>
              <a:gd name="connsiteY454" fmla="*/ 6858000 h 6858000"/>
              <a:gd name="connsiteX455" fmla="*/ 953928 w 7467600"/>
              <a:gd name="connsiteY455" fmla="*/ 6858000 h 6858000"/>
              <a:gd name="connsiteX456" fmla="*/ 959715 w 7467600"/>
              <a:gd name="connsiteY456" fmla="*/ 6850185 h 6858000"/>
              <a:gd name="connsiteX457" fmla="*/ 1483788 w 7467600"/>
              <a:gd name="connsiteY457" fmla="*/ 6259174 h 6858000"/>
              <a:gd name="connsiteX458" fmla="*/ 1100671 w 7467600"/>
              <a:gd name="connsiteY458" fmla="*/ 6252137 h 6858000"/>
              <a:gd name="connsiteX459" fmla="*/ 1090144 w 7467600"/>
              <a:gd name="connsiteY459" fmla="*/ 6256748 h 6858000"/>
              <a:gd name="connsiteX460" fmla="*/ 1095872 w 7467600"/>
              <a:gd name="connsiteY460" fmla="*/ 6271892 h 6858000"/>
              <a:gd name="connsiteX461" fmla="*/ 262785 w 7467600"/>
              <a:gd name="connsiteY461" fmla="*/ 6845450 h 6858000"/>
              <a:gd name="connsiteX462" fmla="*/ 209968 w 7467600"/>
              <a:gd name="connsiteY462" fmla="*/ 6770713 h 6858000"/>
              <a:gd name="connsiteX463" fmla="*/ 873460 w 7467600"/>
              <a:gd name="connsiteY463" fmla="*/ 6253768 h 6858000"/>
              <a:gd name="connsiteX464" fmla="*/ 192686 w 7467600"/>
              <a:gd name="connsiteY464" fmla="*/ 5849257 h 6858000"/>
              <a:gd name="connsiteX465" fmla="*/ 4696 w 7467600"/>
              <a:gd name="connsiteY465" fmla="*/ 5697668 h 6858000"/>
              <a:gd name="connsiteX466" fmla="*/ 0 w 7467600"/>
              <a:gd name="connsiteY466" fmla="*/ 5689984 h 6858000"/>
              <a:gd name="connsiteX467" fmla="*/ 0 w 7467600"/>
              <a:gd name="connsiteY467" fmla="*/ 5513472 h 6858000"/>
              <a:gd name="connsiteX468" fmla="*/ 174101 w 7467600"/>
              <a:gd name="connsiteY468" fmla="*/ 5620277 h 6858000"/>
              <a:gd name="connsiteX469" fmla="*/ 891800 w 7467600"/>
              <a:gd name="connsiteY469" fmla="*/ 6036935 h 6858000"/>
              <a:gd name="connsiteX470" fmla="*/ 1072219 w 7467600"/>
              <a:gd name="connsiteY470" fmla="*/ 6169443 h 6858000"/>
              <a:gd name="connsiteX471" fmla="*/ 1074117 w 7467600"/>
              <a:gd name="connsiteY471" fmla="*/ 6170301 h 6858000"/>
              <a:gd name="connsiteX472" fmla="*/ 1083114 w 7467600"/>
              <a:gd name="connsiteY472" fmla="*/ 6174131 h 6858000"/>
              <a:gd name="connsiteX473" fmla="*/ 1543010 w 7467600"/>
              <a:gd name="connsiteY473" fmla="*/ 6191140 h 6858000"/>
              <a:gd name="connsiteX474" fmla="*/ 1551080 w 7467600"/>
              <a:gd name="connsiteY474" fmla="*/ 6195006 h 6858000"/>
              <a:gd name="connsiteX475" fmla="*/ 2345443 w 7467600"/>
              <a:gd name="connsiteY475" fmla="*/ 5549882 h 6858000"/>
              <a:gd name="connsiteX476" fmla="*/ 1721499 w 7467600"/>
              <a:gd name="connsiteY476" fmla="*/ 5599969 h 6858000"/>
              <a:gd name="connsiteX477" fmla="*/ 767716 w 7467600"/>
              <a:gd name="connsiteY477" fmla="*/ 5472768 h 6858000"/>
              <a:gd name="connsiteX478" fmla="*/ 722147 w 7467600"/>
              <a:gd name="connsiteY478" fmla="*/ 5393091 h 6858000"/>
              <a:gd name="connsiteX479" fmla="*/ 1485552 w 7467600"/>
              <a:gd name="connsiteY479" fmla="*/ 5313202 h 6858000"/>
              <a:gd name="connsiteX480" fmla="*/ 2143004 w 7467600"/>
              <a:gd name="connsiteY480" fmla="*/ 5402420 h 6858000"/>
              <a:gd name="connsiteX481" fmla="*/ 1933391 w 7467600"/>
              <a:gd name="connsiteY481" fmla="*/ 5156971 h 6858000"/>
              <a:gd name="connsiteX482" fmla="*/ 1827118 w 7467600"/>
              <a:gd name="connsiteY482" fmla="*/ 4968410 h 6858000"/>
              <a:gd name="connsiteX483" fmla="*/ 1837349 w 7467600"/>
              <a:gd name="connsiteY483" fmla="*/ 4956357 h 6858000"/>
              <a:gd name="connsiteX484" fmla="*/ 2162835 w 7467600"/>
              <a:gd name="connsiteY484" fmla="*/ 5187853 h 6858000"/>
              <a:gd name="connsiteX485" fmla="*/ 2257167 w 7467600"/>
              <a:gd name="connsiteY485" fmla="*/ 5462123 h 6858000"/>
              <a:gd name="connsiteX486" fmla="*/ 2261598 w 7467600"/>
              <a:gd name="connsiteY486" fmla="*/ 5467998 h 6858000"/>
              <a:gd name="connsiteX487" fmla="*/ 2437177 w 7467600"/>
              <a:gd name="connsiteY487" fmla="*/ 5479608 h 6858000"/>
              <a:gd name="connsiteX488" fmla="*/ 2445247 w 7467600"/>
              <a:gd name="connsiteY488" fmla="*/ 5483476 h 6858000"/>
              <a:gd name="connsiteX489" fmla="*/ 2743626 w 7467600"/>
              <a:gd name="connsiteY489" fmla="*/ 5304819 h 6858000"/>
              <a:gd name="connsiteX490" fmla="*/ 3048102 w 7467600"/>
              <a:gd name="connsiteY490" fmla="*/ 5150595 h 6858000"/>
              <a:gd name="connsiteX491" fmla="*/ 1799414 w 7467600"/>
              <a:gd name="connsiteY491" fmla="*/ 4694732 h 6858000"/>
              <a:gd name="connsiteX492" fmla="*/ 1771735 w 7467600"/>
              <a:gd name="connsiteY492" fmla="*/ 4619929 h 6858000"/>
              <a:gd name="connsiteX493" fmla="*/ 3104273 w 7467600"/>
              <a:gd name="connsiteY493" fmla="*/ 5076159 h 6858000"/>
              <a:gd name="connsiteX494" fmla="*/ 3113245 w 7467600"/>
              <a:gd name="connsiteY494" fmla="*/ 5090705 h 6858000"/>
              <a:gd name="connsiteX495" fmla="*/ 3126294 w 7467600"/>
              <a:gd name="connsiteY495" fmla="*/ 5114400 h 6858000"/>
              <a:gd name="connsiteX496" fmla="*/ 3937433 w 7467600"/>
              <a:gd name="connsiteY496" fmla="*/ 4830473 h 6858000"/>
              <a:gd name="connsiteX497" fmla="*/ 3590475 w 7467600"/>
              <a:gd name="connsiteY497" fmla="*/ 4597974 h 6858000"/>
              <a:gd name="connsiteX498" fmla="*/ 3100264 w 7467600"/>
              <a:gd name="connsiteY498" fmla="*/ 4579845 h 6858000"/>
              <a:gd name="connsiteX499" fmla="*/ 2183576 w 7467600"/>
              <a:gd name="connsiteY499" fmla="*/ 4227150 h 6858000"/>
              <a:gd name="connsiteX500" fmla="*/ 2151029 w 7467600"/>
              <a:gd name="connsiteY500" fmla="*/ 4146947 h 6858000"/>
              <a:gd name="connsiteX501" fmla="*/ 3563434 w 7467600"/>
              <a:gd name="connsiteY501" fmla="*/ 4469115 h 6858000"/>
              <a:gd name="connsiteX502" fmla="*/ 3177952 w 7467600"/>
              <a:gd name="connsiteY502" fmla="*/ 3657386 h 6858000"/>
              <a:gd name="connsiteX503" fmla="*/ 3189263 w 7467600"/>
              <a:gd name="connsiteY503" fmla="*/ 3625726 h 6858000"/>
              <a:gd name="connsiteX504" fmla="*/ 3560912 w 7467600"/>
              <a:gd name="connsiteY504" fmla="*/ 4079863 h 6858000"/>
              <a:gd name="connsiteX505" fmla="*/ 3626636 w 7467600"/>
              <a:gd name="connsiteY505" fmla="*/ 4512230 h 6858000"/>
              <a:gd name="connsiteX506" fmla="*/ 3653088 w 7467600"/>
              <a:gd name="connsiteY506" fmla="*/ 4521417 h 6858000"/>
              <a:gd name="connsiteX507" fmla="*/ 3988128 w 7467600"/>
              <a:gd name="connsiteY507" fmla="*/ 4817267 h 6858000"/>
              <a:gd name="connsiteX508" fmla="*/ 4830582 w 7467600"/>
              <a:gd name="connsiteY508" fmla="*/ 4676000 h 6858000"/>
              <a:gd name="connsiteX509" fmla="*/ 4830100 w 7467600"/>
              <a:gd name="connsiteY509" fmla="*/ 4675554 h 6858000"/>
              <a:gd name="connsiteX510" fmla="*/ 4036318 w 7467600"/>
              <a:gd name="connsiteY510" fmla="*/ 4147013 h 6858000"/>
              <a:gd name="connsiteX511" fmla="*/ 3432098 w 7467600"/>
              <a:gd name="connsiteY511" fmla="*/ 3537312 h 6858000"/>
              <a:gd name="connsiteX512" fmla="*/ 3446761 w 7467600"/>
              <a:gd name="connsiteY512" fmla="*/ 3461278 h 6858000"/>
              <a:gd name="connsiteX513" fmla="*/ 4419733 w 7467600"/>
              <a:gd name="connsiteY513" fmla="*/ 3963555 h 6858000"/>
              <a:gd name="connsiteX514" fmla="*/ 4781371 w 7467600"/>
              <a:gd name="connsiteY514" fmla="*/ 4458604 h 6858000"/>
              <a:gd name="connsiteX515" fmla="*/ 4780440 w 7467600"/>
              <a:gd name="connsiteY515" fmla="*/ 4470290 h 6858000"/>
              <a:gd name="connsiteX516" fmla="*/ 4898954 w 7467600"/>
              <a:gd name="connsiteY516" fmla="*/ 4662092 h 6858000"/>
              <a:gd name="connsiteX517" fmla="*/ 4900699 w 7467600"/>
              <a:gd name="connsiteY517" fmla="*/ 4670867 h 6858000"/>
              <a:gd name="connsiteX518" fmla="*/ 5714511 w 7467600"/>
              <a:gd name="connsiteY518" fmla="*/ 4663483 h 6858000"/>
              <a:gd name="connsiteX519" fmla="*/ 5464793 w 7467600"/>
              <a:gd name="connsiteY519" fmla="*/ 4393556 h 6858000"/>
              <a:gd name="connsiteX520" fmla="*/ 5461897 w 7467600"/>
              <a:gd name="connsiteY520" fmla="*/ 4390879 h 6858000"/>
              <a:gd name="connsiteX521" fmla="*/ 4294126 w 7467600"/>
              <a:gd name="connsiteY521" fmla="*/ 3303048 h 6858000"/>
              <a:gd name="connsiteX522" fmla="*/ 4305321 w 7467600"/>
              <a:gd name="connsiteY522" fmla="*/ 3256953 h 6858000"/>
              <a:gd name="connsiteX523" fmla="*/ 4949299 w 7467600"/>
              <a:gd name="connsiteY523" fmla="*/ 3766336 h 6858000"/>
              <a:gd name="connsiteX524" fmla="*/ 5291452 w 7467600"/>
              <a:gd name="connsiteY524" fmla="*/ 4076801 h 6858000"/>
              <a:gd name="connsiteX525" fmla="*/ 5434998 w 7467600"/>
              <a:gd name="connsiteY525" fmla="*/ 4254100 h 6858000"/>
              <a:gd name="connsiteX526" fmla="*/ 5351015 w 7467600"/>
              <a:gd name="connsiteY526" fmla="*/ 3760989 h 6858000"/>
              <a:gd name="connsiteX527" fmla="*/ 5413780 w 7467600"/>
              <a:gd name="connsiteY527" fmla="*/ 2966265 h 6858000"/>
              <a:gd name="connsiteX528" fmla="*/ 5425627 w 7467600"/>
              <a:gd name="connsiteY528" fmla="*/ 2954192 h 6858000"/>
              <a:gd name="connsiteX529" fmla="*/ 6604735 w 7467600"/>
              <a:gd name="connsiteY529" fmla="*/ 2041381 h 6858000"/>
              <a:gd name="connsiteX530" fmla="*/ 7204487 w 7467600"/>
              <a:gd name="connsiteY530" fmla="*/ 2742112 h 6858000"/>
              <a:gd name="connsiteX531" fmla="*/ 7131592 w 7467600"/>
              <a:gd name="connsiteY531" fmla="*/ 2672096 h 6858000"/>
              <a:gd name="connsiteX532" fmla="*/ 6996344 w 7467600"/>
              <a:gd name="connsiteY532" fmla="*/ 2518310 h 6858000"/>
              <a:gd name="connsiteX533" fmla="*/ 6735495 w 7467600"/>
              <a:gd name="connsiteY533" fmla="*/ 2196890 h 6858000"/>
              <a:gd name="connsiteX534" fmla="*/ 6721901 w 7467600"/>
              <a:gd name="connsiteY534" fmla="*/ 2179274 h 6858000"/>
              <a:gd name="connsiteX535" fmla="*/ 6604735 w 7467600"/>
              <a:gd name="connsiteY535" fmla="*/ 2041381 h 6858000"/>
              <a:gd name="connsiteX536" fmla="*/ 6591670 w 7467600"/>
              <a:gd name="connsiteY536" fmla="*/ 1988277 h 6858000"/>
              <a:gd name="connsiteX537" fmla="*/ 6747349 w 7467600"/>
              <a:gd name="connsiteY537" fmla="*/ 2160069 h 6858000"/>
              <a:gd name="connsiteX538" fmla="*/ 6760943 w 7467600"/>
              <a:gd name="connsiteY538" fmla="*/ 2177686 h 6858000"/>
              <a:gd name="connsiteX539" fmla="*/ 7021065 w 7467600"/>
              <a:gd name="connsiteY539" fmla="*/ 2498102 h 6858000"/>
              <a:gd name="connsiteX540" fmla="*/ 7155223 w 7467600"/>
              <a:gd name="connsiteY540" fmla="*/ 2650386 h 6858000"/>
              <a:gd name="connsiteX541" fmla="*/ 7203167 w 7467600"/>
              <a:gd name="connsiteY541" fmla="*/ 2697288 h 6858000"/>
              <a:gd name="connsiteX542" fmla="*/ 6937703 w 7467600"/>
              <a:gd name="connsiteY542" fmla="*/ 2321981 h 6858000"/>
              <a:gd name="connsiteX543" fmla="*/ 6591670 w 7467600"/>
              <a:gd name="connsiteY543" fmla="*/ 1988277 h 6858000"/>
              <a:gd name="connsiteX544" fmla="*/ 5798671 w 7467600"/>
              <a:gd name="connsiteY544" fmla="*/ 1981601 h 6858000"/>
              <a:gd name="connsiteX545" fmla="*/ 5754709 w 7467600"/>
              <a:gd name="connsiteY545" fmla="*/ 2071454 h 6858000"/>
              <a:gd name="connsiteX546" fmla="*/ 5763044 w 7467600"/>
              <a:gd name="connsiteY546" fmla="*/ 2842206 h 6858000"/>
              <a:gd name="connsiteX547" fmla="*/ 5764974 w 7467600"/>
              <a:gd name="connsiteY547" fmla="*/ 2799609 h 6858000"/>
              <a:gd name="connsiteX548" fmla="*/ 5767665 w 7467600"/>
              <a:gd name="connsiteY548" fmla="*/ 2666409 h 6858000"/>
              <a:gd name="connsiteX549" fmla="*/ 5763055 w 7467600"/>
              <a:gd name="connsiteY549" fmla="*/ 2579705 h 6858000"/>
              <a:gd name="connsiteX550" fmla="*/ 5758079 w 7467600"/>
              <a:gd name="connsiteY550" fmla="*/ 2492508 h 6858000"/>
              <a:gd name="connsiteX551" fmla="*/ 5779325 w 7467600"/>
              <a:gd name="connsiteY551" fmla="*/ 2197069 h 6858000"/>
              <a:gd name="connsiteX552" fmla="*/ 5798671 w 7467600"/>
              <a:gd name="connsiteY552" fmla="*/ 1981601 h 6858000"/>
              <a:gd name="connsiteX553" fmla="*/ 5829202 w 7467600"/>
              <a:gd name="connsiteY553" fmla="*/ 1971679 h 6858000"/>
              <a:gd name="connsiteX554" fmla="*/ 5809558 w 7467600"/>
              <a:gd name="connsiteY554" fmla="*/ 2198043 h 6858000"/>
              <a:gd name="connsiteX555" fmla="*/ 5788653 w 7467600"/>
              <a:gd name="connsiteY555" fmla="*/ 2489430 h 6858000"/>
              <a:gd name="connsiteX556" fmla="*/ 5793439 w 7467600"/>
              <a:gd name="connsiteY556" fmla="*/ 2575235 h 6858000"/>
              <a:gd name="connsiteX557" fmla="*/ 5796837 w 7467600"/>
              <a:gd name="connsiteY557" fmla="*/ 2637633 h 6858000"/>
              <a:gd name="connsiteX558" fmla="*/ 5818614 w 7467600"/>
              <a:gd name="connsiteY558" fmla="*/ 2473055 h 6858000"/>
              <a:gd name="connsiteX559" fmla="*/ 5829202 w 7467600"/>
              <a:gd name="connsiteY559" fmla="*/ 1971679 h 6858000"/>
              <a:gd name="connsiteX560" fmla="*/ 5911389 w 7467600"/>
              <a:gd name="connsiteY560" fmla="*/ 1898371 h 6858000"/>
              <a:gd name="connsiteX561" fmla="*/ 6237627 w 7467600"/>
              <a:gd name="connsiteY561" fmla="*/ 2231921 h 6858000"/>
              <a:gd name="connsiteX562" fmla="*/ 5911389 w 7467600"/>
              <a:gd name="connsiteY562" fmla="*/ 1898371 h 6858000"/>
              <a:gd name="connsiteX563" fmla="*/ 6944437 w 7467600"/>
              <a:gd name="connsiteY563" fmla="*/ 1575402 h 6858000"/>
              <a:gd name="connsiteX564" fmla="*/ 6304730 w 7467600"/>
              <a:gd name="connsiteY564" fmla="*/ 1766654 h 6858000"/>
              <a:gd name="connsiteX565" fmla="*/ 6944437 w 7467600"/>
              <a:gd name="connsiteY565" fmla="*/ 1575402 h 6858000"/>
              <a:gd name="connsiteX566" fmla="*/ 7019523 w 7467600"/>
              <a:gd name="connsiteY566" fmla="*/ 1519450 h 6858000"/>
              <a:gd name="connsiteX567" fmla="*/ 6298091 w 7467600"/>
              <a:gd name="connsiteY567" fmla="*/ 1737122 h 6858000"/>
              <a:gd name="connsiteX568" fmla="*/ 7019523 w 7467600"/>
              <a:gd name="connsiteY568" fmla="*/ 1519450 h 6858000"/>
              <a:gd name="connsiteX569" fmla="*/ 2399523 w 7467600"/>
              <a:gd name="connsiteY569" fmla="*/ 1428234 h 6858000"/>
              <a:gd name="connsiteX570" fmla="*/ 2224982 w 7467600"/>
              <a:gd name="connsiteY570" fmla="*/ 1826201 h 6858000"/>
              <a:gd name="connsiteX571" fmla="*/ 2096099 w 7467600"/>
              <a:gd name="connsiteY571" fmla="*/ 2345900 h 6858000"/>
              <a:gd name="connsiteX572" fmla="*/ 2283317 w 7467600"/>
              <a:gd name="connsiteY572" fmla="*/ 1796925 h 6858000"/>
              <a:gd name="connsiteX573" fmla="*/ 2399523 w 7467600"/>
              <a:gd name="connsiteY573" fmla="*/ 1428234 h 6858000"/>
              <a:gd name="connsiteX574" fmla="*/ 2448558 w 7467600"/>
              <a:gd name="connsiteY574" fmla="*/ 1373435 h 6858000"/>
              <a:gd name="connsiteX575" fmla="*/ 2312521 w 7467600"/>
              <a:gd name="connsiteY575" fmla="*/ 1806140 h 6858000"/>
              <a:gd name="connsiteX576" fmla="*/ 2127533 w 7467600"/>
              <a:gd name="connsiteY576" fmla="*/ 2348380 h 6858000"/>
              <a:gd name="connsiteX577" fmla="*/ 2358080 w 7467600"/>
              <a:gd name="connsiteY577" fmla="*/ 1866134 h 6858000"/>
              <a:gd name="connsiteX578" fmla="*/ 2407436 w 7467600"/>
              <a:gd name="connsiteY578" fmla="*/ 1651070 h 6858000"/>
              <a:gd name="connsiteX579" fmla="*/ 2448558 w 7467600"/>
              <a:gd name="connsiteY579" fmla="*/ 1373435 h 6858000"/>
              <a:gd name="connsiteX580" fmla="*/ 278707 w 7467600"/>
              <a:gd name="connsiteY580" fmla="*/ 1352270 h 6858000"/>
              <a:gd name="connsiteX581" fmla="*/ 321570 w 7467600"/>
              <a:gd name="connsiteY581" fmla="*/ 1861610 h 6858000"/>
              <a:gd name="connsiteX582" fmla="*/ 294281 w 7467600"/>
              <a:gd name="connsiteY582" fmla="*/ 1440658 h 6858000"/>
              <a:gd name="connsiteX583" fmla="*/ 278707 w 7467600"/>
              <a:gd name="connsiteY583" fmla="*/ 1352270 h 6858000"/>
              <a:gd name="connsiteX584" fmla="*/ 1423821 w 7467600"/>
              <a:gd name="connsiteY584" fmla="*/ 1351958 h 6858000"/>
              <a:gd name="connsiteX585" fmla="*/ 1638521 w 7467600"/>
              <a:gd name="connsiteY585" fmla="*/ 1908470 h 6858000"/>
              <a:gd name="connsiteX586" fmla="*/ 1754199 w 7467600"/>
              <a:gd name="connsiteY586" fmla="*/ 2149284 h 6858000"/>
              <a:gd name="connsiteX587" fmla="*/ 1908359 w 7467600"/>
              <a:gd name="connsiteY587" fmla="*/ 2364988 h 6858000"/>
              <a:gd name="connsiteX588" fmla="*/ 1647661 w 7467600"/>
              <a:gd name="connsiteY588" fmla="*/ 1825945 h 6858000"/>
              <a:gd name="connsiteX589" fmla="*/ 1423821 w 7467600"/>
              <a:gd name="connsiteY589" fmla="*/ 1351958 h 6858000"/>
              <a:gd name="connsiteX590" fmla="*/ 1431890 w 7467600"/>
              <a:gd name="connsiteY590" fmla="*/ 1306475 h 6858000"/>
              <a:gd name="connsiteX591" fmla="*/ 1507597 w 7467600"/>
              <a:gd name="connsiteY591" fmla="*/ 1446132 h 6858000"/>
              <a:gd name="connsiteX592" fmla="*/ 1674586 w 7467600"/>
              <a:gd name="connsiteY592" fmla="*/ 1813832 h 6858000"/>
              <a:gd name="connsiteX593" fmla="*/ 1815950 w 7467600"/>
              <a:gd name="connsiteY593" fmla="*/ 2128564 h 6858000"/>
              <a:gd name="connsiteX594" fmla="*/ 1984242 w 7467600"/>
              <a:gd name="connsiteY594" fmla="*/ 2430829 h 6858000"/>
              <a:gd name="connsiteX595" fmla="*/ 2014023 w 7467600"/>
              <a:gd name="connsiteY595" fmla="*/ 2450995 h 6858000"/>
              <a:gd name="connsiteX596" fmla="*/ 1747337 w 7467600"/>
              <a:gd name="connsiteY596" fmla="*/ 1855264 h 6858000"/>
              <a:gd name="connsiteX597" fmla="*/ 1533749 w 7467600"/>
              <a:gd name="connsiteY597" fmla="*/ 1478656 h 6858000"/>
              <a:gd name="connsiteX598" fmla="*/ 1431890 w 7467600"/>
              <a:gd name="connsiteY598" fmla="*/ 1306475 h 6858000"/>
              <a:gd name="connsiteX599" fmla="*/ 5052692 w 7467600"/>
              <a:gd name="connsiteY599" fmla="*/ 1292994 h 6858000"/>
              <a:gd name="connsiteX600" fmla="*/ 5200661 w 7467600"/>
              <a:gd name="connsiteY600" fmla="*/ 1635186 h 6858000"/>
              <a:gd name="connsiteX601" fmla="*/ 5297138 w 7467600"/>
              <a:gd name="connsiteY601" fmla="*/ 1906351 h 6858000"/>
              <a:gd name="connsiteX602" fmla="*/ 5052692 w 7467600"/>
              <a:gd name="connsiteY602" fmla="*/ 1292994 h 6858000"/>
              <a:gd name="connsiteX603" fmla="*/ 5009948 w 7467600"/>
              <a:gd name="connsiteY603" fmla="*/ 1273619 h 6858000"/>
              <a:gd name="connsiteX604" fmla="*/ 5121777 w 7467600"/>
              <a:gd name="connsiteY604" fmla="*/ 1654213 h 6858000"/>
              <a:gd name="connsiteX605" fmla="*/ 5293545 w 7467600"/>
              <a:gd name="connsiteY605" fmla="*/ 2072247 h 6858000"/>
              <a:gd name="connsiteX606" fmla="*/ 5294042 w 7467600"/>
              <a:gd name="connsiteY606" fmla="*/ 2065019 h 6858000"/>
              <a:gd name="connsiteX607" fmla="*/ 5171936 w 7467600"/>
              <a:gd name="connsiteY607" fmla="*/ 1647613 h 6858000"/>
              <a:gd name="connsiteX608" fmla="*/ 5009948 w 7467600"/>
              <a:gd name="connsiteY608" fmla="*/ 1273619 h 6858000"/>
              <a:gd name="connsiteX609" fmla="*/ 655236 w 7467600"/>
              <a:gd name="connsiteY609" fmla="*/ 1268632 h 6858000"/>
              <a:gd name="connsiteX610" fmla="*/ 839521 w 7467600"/>
              <a:gd name="connsiteY610" fmla="*/ 1685315 h 6858000"/>
              <a:gd name="connsiteX611" fmla="*/ 1109416 w 7467600"/>
              <a:gd name="connsiteY611" fmla="*/ 2061663 h 6858000"/>
              <a:gd name="connsiteX612" fmla="*/ 1298300 w 7467600"/>
              <a:gd name="connsiteY612" fmla="*/ 2247742 h 6858000"/>
              <a:gd name="connsiteX613" fmla="*/ 1125871 w 7467600"/>
              <a:gd name="connsiteY613" fmla="*/ 1989513 h 6858000"/>
              <a:gd name="connsiteX614" fmla="*/ 981574 w 7467600"/>
              <a:gd name="connsiteY614" fmla="*/ 1783157 h 6858000"/>
              <a:gd name="connsiteX615" fmla="*/ 922198 w 7467600"/>
              <a:gd name="connsiteY615" fmla="*/ 1677437 h 6858000"/>
              <a:gd name="connsiteX616" fmla="*/ 869293 w 7467600"/>
              <a:gd name="connsiteY616" fmla="*/ 1583214 h 6858000"/>
              <a:gd name="connsiteX617" fmla="*/ 751431 w 7467600"/>
              <a:gd name="connsiteY617" fmla="*/ 1405731 h 6858000"/>
              <a:gd name="connsiteX618" fmla="*/ 655236 w 7467600"/>
              <a:gd name="connsiteY618" fmla="*/ 1268632 h 6858000"/>
              <a:gd name="connsiteX619" fmla="*/ 6516292 w 7467600"/>
              <a:gd name="connsiteY619" fmla="*/ 1263064 h 6858000"/>
              <a:gd name="connsiteX620" fmla="*/ 5736320 w 7467600"/>
              <a:gd name="connsiteY620" fmla="*/ 1501803 h 6858000"/>
              <a:gd name="connsiteX621" fmla="*/ 6516292 w 7467600"/>
              <a:gd name="connsiteY621" fmla="*/ 1263064 h 6858000"/>
              <a:gd name="connsiteX622" fmla="*/ 291466 w 7467600"/>
              <a:gd name="connsiteY622" fmla="*/ 1250369 h 6858000"/>
              <a:gd name="connsiteX623" fmla="*/ 323180 w 7467600"/>
              <a:gd name="connsiteY623" fmla="*/ 1435283 h 6858000"/>
              <a:gd name="connsiteX624" fmla="*/ 349381 w 7467600"/>
              <a:gd name="connsiteY624" fmla="*/ 1875041 h 6858000"/>
              <a:gd name="connsiteX625" fmla="*/ 374363 w 7467600"/>
              <a:gd name="connsiteY625" fmla="*/ 1506494 h 6858000"/>
              <a:gd name="connsiteX626" fmla="*/ 302168 w 7467600"/>
              <a:gd name="connsiteY626" fmla="*/ 1274495 h 6858000"/>
              <a:gd name="connsiteX627" fmla="*/ 291466 w 7467600"/>
              <a:gd name="connsiteY627" fmla="*/ 1250369 h 6858000"/>
              <a:gd name="connsiteX628" fmla="*/ 678222 w 7467600"/>
              <a:gd name="connsiteY628" fmla="*/ 1248670 h 6858000"/>
              <a:gd name="connsiteX629" fmla="*/ 775536 w 7467600"/>
              <a:gd name="connsiteY629" fmla="*/ 1388015 h 6858000"/>
              <a:gd name="connsiteX630" fmla="*/ 894529 w 7467600"/>
              <a:gd name="connsiteY630" fmla="*/ 1567739 h 6858000"/>
              <a:gd name="connsiteX631" fmla="*/ 948000 w 7467600"/>
              <a:gd name="connsiteY631" fmla="*/ 1663088 h 6858000"/>
              <a:gd name="connsiteX632" fmla="*/ 1006812 w 7467600"/>
              <a:gd name="connsiteY632" fmla="*/ 1767683 h 6858000"/>
              <a:gd name="connsiteX633" fmla="*/ 1149133 w 7467600"/>
              <a:gd name="connsiteY633" fmla="*/ 1971513 h 6858000"/>
              <a:gd name="connsiteX634" fmla="*/ 1333952 w 7467600"/>
              <a:gd name="connsiteY634" fmla="*/ 2251620 h 6858000"/>
              <a:gd name="connsiteX635" fmla="*/ 1337329 w 7467600"/>
              <a:gd name="connsiteY635" fmla="*/ 2258350 h 6858000"/>
              <a:gd name="connsiteX636" fmla="*/ 1014726 w 7467600"/>
              <a:gd name="connsiteY636" fmla="*/ 1615556 h 6858000"/>
              <a:gd name="connsiteX637" fmla="*/ 678222 w 7467600"/>
              <a:gd name="connsiteY637" fmla="*/ 1248670 h 6858000"/>
              <a:gd name="connsiteX638" fmla="*/ 6691602 w 7467600"/>
              <a:gd name="connsiteY638" fmla="*/ 1140573 h 6858000"/>
              <a:gd name="connsiteX639" fmla="*/ 6571100 w 7467600"/>
              <a:gd name="connsiteY639" fmla="*/ 1183662 h 6858000"/>
              <a:gd name="connsiteX640" fmla="*/ 6241687 w 7467600"/>
              <a:gd name="connsiteY640" fmla="*/ 1257600 h 6858000"/>
              <a:gd name="connsiteX641" fmla="*/ 5693009 w 7467600"/>
              <a:gd name="connsiteY641" fmla="*/ 1478256 h 6858000"/>
              <a:gd name="connsiteX642" fmla="*/ 6548420 w 7467600"/>
              <a:gd name="connsiteY642" fmla="*/ 1214599 h 6858000"/>
              <a:gd name="connsiteX643" fmla="*/ 6605473 w 7467600"/>
              <a:gd name="connsiteY643" fmla="*/ 1184686 h 6858000"/>
              <a:gd name="connsiteX644" fmla="*/ 6691602 w 7467600"/>
              <a:gd name="connsiteY644" fmla="*/ 1140573 h 6858000"/>
              <a:gd name="connsiteX645" fmla="*/ 4002475 w 7467600"/>
              <a:gd name="connsiteY645" fmla="*/ 1037802 h 6858000"/>
              <a:gd name="connsiteX646" fmla="*/ 4000324 w 7467600"/>
              <a:gd name="connsiteY646" fmla="*/ 1039362 h 6858000"/>
              <a:gd name="connsiteX647" fmla="*/ 4002862 w 7467600"/>
              <a:gd name="connsiteY647" fmla="*/ 1042866 h 6858000"/>
              <a:gd name="connsiteX648" fmla="*/ 4002475 w 7467600"/>
              <a:gd name="connsiteY648" fmla="*/ 1037802 h 6858000"/>
              <a:gd name="connsiteX649" fmla="*/ 506322 w 7467600"/>
              <a:gd name="connsiteY649" fmla="*/ 1020997 h 6858000"/>
              <a:gd name="connsiteX650" fmla="*/ 533068 w 7467600"/>
              <a:gd name="connsiteY650" fmla="*/ 1029409 h 6858000"/>
              <a:gd name="connsiteX651" fmla="*/ 1232525 w 7467600"/>
              <a:gd name="connsiteY651" fmla="*/ 1804675 h 6858000"/>
              <a:gd name="connsiteX652" fmla="*/ 1388858 w 7467600"/>
              <a:gd name="connsiteY652" fmla="*/ 2368011 h 6858000"/>
              <a:gd name="connsiteX653" fmla="*/ 1384098 w 7467600"/>
              <a:gd name="connsiteY653" fmla="*/ 2378125 h 6858000"/>
              <a:gd name="connsiteX654" fmla="*/ 1425393 w 7467600"/>
              <a:gd name="connsiteY654" fmla="*/ 2589124 h 6858000"/>
              <a:gd name="connsiteX655" fmla="*/ 1424001 w 7467600"/>
              <a:gd name="connsiteY655" fmla="*/ 2597541 h 6858000"/>
              <a:gd name="connsiteX656" fmla="*/ 2152729 w 7467600"/>
              <a:gd name="connsiteY656" fmla="*/ 2864487 h 6858000"/>
              <a:gd name="connsiteX657" fmla="*/ 2020609 w 7467600"/>
              <a:gd name="connsiteY657" fmla="*/ 2539671 h 6858000"/>
              <a:gd name="connsiteX658" fmla="*/ 2018920 w 7467600"/>
              <a:gd name="connsiteY658" fmla="*/ 2536309 h 6858000"/>
              <a:gd name="connsiteX659" fmla="*/ 1342441 w 7467600"/>
              <a:gd name="connsiteY659" fmla="*/ 1173017 h 6858000"/>
              <a:gd name="connsiteX660" fmla="*/ 1367925 w 7467600"/>
              <a:gd name="connsiteY660" fmla="*/ 1135648 h 6858000"/>
              <a:gd name="connsiteX661" fmla="*/ 1771401 w 7467600"/>
              <a:gd name="connsiteY661" fmla="*/ 1806673 h 6858000"/>
              <a:gd name="connsiteX662" fmla="*/ 1972385 w 7467600"/>
              <a:gd name="connsiteY662" fmla="*/ 2198735 h 6858000"/>
              <a:gd name="connsiteX663" fmla="*/ 2040892 w 7467600"/>
              <a:gd name="connsiteY663" fmla="*/ 2405205 h 6858000"/>
              <a:gd name="connsiteX664" fmla="*/ 2131689 w 7467600"/>
              <a:gd name="connsiteY664" fmla="*/ 1936926 h 6858000"/>
              <a:gd name="connsiteX665" fmla="*/ 2454820 w 7467600"/>
              <a:gd name="connsiteY665" fmla="*/ 1248808 h 6858000"/>
              <a:gd name="connsiteX666" fmla="*/ 2492512 w 7467600"/>
              <a:gd name="connsiteY666" fmla="*/ 1302920 h 6858000"/>
              <a:gd name="connsiteX667" fmla="*/ 2081216 w 7467600"/>
              <a:gd name="connsiteY667" fmla="*/ 2527513 h 6858000"/>
              <a:gd name="connsiteX668" fmla="*/ 2081211 w 7467600"/>
              <a:gd name="connsiteY668" fmla="*/ 2528916 h 6858000"/>
              <a:gd name="connsiteX669" fmla="*/ 2199067 w 7467600"/>
              <a:gd name="connsiteY669" fmla="*/ 2884061 h 6858000"/>
              <a:gd name="connsiteX670" fmla="*/ 3192586 w 7467600"/>
              <a:gd name="connsiteY670" fmla="*/ 3411496 h 6858000"/>
              <a:gd name="connsiteX671" fmla="*/ 3182620 w 7467600"/>
              <a:gd name="connsiteY671" fmla="*/ 3483279 h 6858000"/>
              <a:gd name="connsiteX672" fmla="*/ 2435119 w 7467600"/>
              <a:gd name="connsiteY672" fmla="*/ 3080173 h 6858000"/>
              <a:gd name="connsiteX673" fmla="*/ 2410152 w 7467600"/>
              <a:gd name="connsiteY673" fmla="*/ 3063751 h 6858000"/>
              <a:gd name="connsiteX674" fmla="*/ 2408099 w 7467600"/>
              <a:gd name="connsiteY674" fmla="*/ 3064403 h 6858000"/>
              <a:gd name="connsiteX675" fmla="*/ 2407218 w 7467600"/>
              <a:gd name="connsiteY675" fmla="*/ 3070324 h 6858000"/>
              <a:gd name="connsiteX676" fmla="*/ 2380138 w 7467600"/>
              <a:gd name="connsiteY676" fmla="*/ 3099341 h 6858000"/>
              <a:gd name="connsiteX677" fmla="*/ 1765923 w 7467600"/>
              <a:gd name="connsiteY677" fmla="*/ 3581043 h 6858000"/>
              <a:gd name="connsiteX678" fmla="*/ 1702258 w 7467600"/>
              <a:gd name="connsiteY678" fmla="*/ 3612286 h 6858000"/>
              <a:gd name="connsiteX679" fmla="*/ 1538370 w 7467600"/>
              <a:gd name="connsiteY679" fmla="*/ 3811804 h 6858000"/>
              <a:gd name="connsiteX680" fmla="*/ 542867 w 7467600"/>
              <a:gd name="connsiteY680" fmla="*/ 4944092 h 6858000"/>
              <a:gd name="connsiteX681" fmla="*/ 515800 w 7467600"/>
              <a:gd name="connsiteY681" fmla="*/ 4862180 h 6858000"/>
              <a:gd name="connsiteX682" fmla="*/ 909145 w 7467600"/>
              <a:gd name="connsiteY682" fmla="*/ 4199225 h 6858000"/>
              <a:gd name="connsiteX683" fmla="*/ 1214067 w 7467600"/>
              <a:gd name="connsiteY683" fmla="*/ 3908561 h 6858000"/>
              <a:gd name="connsiteX684" fmla="*/ 640967 w 7467600"/>
              <a:gd name="connsiteY684" fmla="*/ 4105601 h 6858000"/>
              <a:gd name="connsiteX685" fmla="*/ 112563 w 7467600"/>
              <a:gd name="connsiteY685" fmla="*/ 4396952 h 6858000"/>
              <a:gd name="connsiteX686" fmla="*/ 0 w 7467600"/>
              <a:gd name="connsiteY686" fmla="*/ 4466006 h 6858000"/>
              <a:gd name="connsiteX687" fmla="*/ 0 w 7467600"/>
              <a:gd name="connsiteY687" fmla="*/ 4233763 h 6858000"/>
              <a:gd name="connsiteX688" fmla="*/ 36881 w 7467600"/>
              <a:gd name="connsiteY688" fmla="*/ 4200118 h 6858000"/>
              <a:gd name="connsiteX689" fmla="*/ 910534 w 7467600"/>
              <a:gd name="connsiteY689" fmla="*/ 3629753 h 6858000"/>
              <a:gd name="connsiteX690" fmla="*/ 1578717 w 7467600"/>
              <a:gd name="connsiteY690" fmla="*/ 3575982 h 6858000"/>
              <a:gd name="connsiteX691" fmla="*/ 2338780 w 7467600"/>
              <a:gd name="connsiteY691" fmla="*/ 3033725 h 6858000"/>
              <a:gd name="connsiteX692" fmla="*/ 1807991 w 7467600"/>
              <a:gd name="connsiteY692" fmla="*/ 2807184 h 6858000"/>
              <a:gd name="connsiteX693" fmla="*/ 1416358 w 7467600"/>
              <a:gd name="connsiteY693" fmla="*/ 3112571 h 6858000"/>
              <a:gd name="connsiteX694" fmla="*/ 939066 w 7467600"/>
              <a:gd name="connsiteY694" fmla="*/ 3378798 h 6858000"/>
              <a:gd name="connsiteX695" fmla="*/ 115099 w 7467600"/>
              <a:gd name="connsiteY695" fmla="*/ 3607650 h 6858000"/>
              <a:gd name="connsiteX696" fmla="*/ 97284 w 7467600"/>
              <a:gd name="connsiteY696" fmla="*/ 3520393 h 6858000"/>
              <a:gd name="connsiteX697" fmla="*/ 922050 w 7467600"/>
              <a:gd name="connsiteY697" fmla="*/ 3074867 h 6858000"/>
              <a:gd name="connsiteX698" fmla="*/ 1405265 w 7467600"/>
              <a:gd name="connsiteY698" fmla="*/ 3016319 h 6858000"/>
              <a:gd name="connsiteX699" fmla="*/ 1407512 w 7467600"/>
              <a:gd name="connsiteY699" fmla="*/ 3018001 h 6858000"/>
              <a:gd name="connsiteX700" fmla="*/ 1726266 w 7467600"/>
              <a:gd name="connsiteY700" fmla="*/ 2777274 h 6858000"/>
              <a:gd name="connsiteX701" fmla="*/ 625390 w 7467600"/>
              <a:gd name="connsiteY701" fmla="*/ 2514541 h 6858000"/>
              <a:gd name="connsiteX702" fmla="*/ 619799 w 7467600"/>
              <a:gd name="connsiteY702" fmla="*/ 2527180 h 6858000"/>
              <a:gd name="connsiteX703" fmla="*/ 310030 w 7467600"/>
              <a:gd name="connsiteY703" fmla="*/ 2771818 h 6858000"/>
              <a:gd name="connsiteX704" fmla="*/ 173877 w 7467600"/>
              <a:gd name="connsiteY704" fmla="*/ 2937056 h 6858000"/>
              <a:gd name="connsiteX705" fmla="*/ 77889 w 7467600"/>
              <a:gd name="connsiteY705" fmla="*/ 3138440 h 6858000"/>
              <a:gd name="connsiteX706" fmla="*/ 0 w 7467600"/>
              <a:gd name="connsiteY706" fmla="*/ 3271395 h 6858000"/>
              <a:gd name="connsiteX707" fmla="*/ 0 w 7467600"/>
              <a:gd name="connsiteY707" fmla="*/ 3153002 h 6858000"/>
              <a:gd name="connsiteX708" fmla="*/ 2386 w 7467600"/>
              <a:gd name="connsiteY708" fmla="*/ 3149203 h 6858000"/>
              <a:gd name="connsiteX709" fmla="*/ 89753 w 7467600"/>
              <a:gd name="connsiteY709" fmla="*/ 2987702 h 6858000"/>
              <a:gd name="connsiteX710" fmla="*/ 76869 w 7467600"/>
              <a:gd name="connsiteY710" fmla="*/ 3005404 h 6858000"/>
              <a:gd name="connsiteX711" fmla="*/ 32049 w 7467600"/>
              <a:gd name="connsiteY711" fmla="*/ 3065814 h 6858000"/>
              <a:gd name="connsiteX712" fmla="*/ 0 w 7467600"/>
              <a:gd name="connsiteY712" fmla="*/ 3108744 h 6858000"/>
              <a:gd name="connsiteX713" fmla="*/ 0 w 7467600"/>
              <a:gd name="connsiteY713" fmla="*/ 3058059 h 6858000"/>
              <a:gd name="connsiteX714" fmla="*/ 7610 w 7467600"/>
              <a:gd name="connsiteY714" fmla="*/ 3047889 h 6858000"/>
              <a:gd name="connsiteX715" fmla="*/ 52419 w 7467600"/>
              <a:gd name="connsiteY715" fmla="*/ 2987479 h 6858000"/>
              <a:gd name="connsiteX716" fmla="*/ 59142 w 7467600"/>
              <a:gd name="connsiteY716" fmla="*/ 2978488 h 6858000"/>
              <a:gd name="connsiteX717" fmla="*/ 0 w 7467600"/>
              <a:gd name="connsiteY717" fmla="*/ 3015334 h 6858000"/>
              <a:gd name="connsiteX718" fmla="*/ 0 w 7467600"/>
              <a:gd name="connsiteY718" fmla="*/ 2914286 h 6858000"/>
              <a:gd name="connsiteX719" fmla="*/ 36383 w 7467600"/>
              <a:gd name="connsiteY719" fmla="*/ 2901128 h 6858000"/>
              <a:gd name="connsiteX720" fmla="*/ 156329 w 7467600"/>
              <a:gd name="connsiteY720" fmla="*/ 2840533 h 6858000"/>
              <a:gd name="connsiteX721" fmla="*/ 358355 w 7467600"/>
              <a:gd name="connsiteY721" fmla="*/ 2620471 h 6858000"/>
              <a:gd name="connsiteX722" fmla="*/ 510577 w 7467600"/>
              <a:gd name="connsiteY722" fmla="*/ 2501244 h 6858000"/>
              <a:gd name="connsiteX723" fmla="*/ 211967 w 7467600"/>
              <a:gd name="connsiteY723" fmla="*/ 2479171 h 6858000"/>
              <a:gd name="connsiteX724" fmla="*/ 0 w 7467600"/>
              <a:gd name="connsiteY724" fmla="*/ 2476398 h 6858000"/>
              <a:gd name="connsiteX725" fmla="*/ 0 w 7467600"/>
              <a:gd name="connsiteY725" fmla="*/ 2389189 h 6858000"/>
              <a:gd name="connsiteX726" fmla="*/ 103062 w 7467600"/>
              <a:gd name="connsiteY726" fmla="*/ 2389518 h 6858000"/>
              <a:gd name="connsiteX727" fmla="*/ 510734 w 7467600"/>
              <a:gd name="connsiteY727" fmla="*/ 2416201 h 6858000"/>
              <a:gd name="connsiteX728" fmla="*/ 279257 w 7467600"/>
              <a:gd name="connsiteY728" fmla="*/ 2092102 h 6858000"/>
              <a:gd name="connsiteX729" fmla="*/ 65265 w 7467600"/>
              <a:gd name="connsiteY729" fmla="*/ 2006049 h 6858000"/>
              <a:gd name="connsiteX730" fmla="*/ 0 w 7467600"/>
              <a:gd name="connsiteY730" fmla="*/ 1982532 h 6858000"/>
              <a:gd name="connsiteX731" fmla="*/ 0 w 7467600"/>
              <a:gd name="connsiteY731" fmla="*/ 1912789 h 6858000"/>
              <a:gd name="connsiteX732" fmla="*/ 97460 w 7467600"/>
              <a:gd name="connsiteY732" fmla="*/ 1953725 h 6858000"/>
              <a:gd name="connsiteX733" fmla="*/ 221272 w 7467600"/>
              <a:gd name="connsiteY733" fmla="*/ 1980766 h 6858000"/>
              <a:gd name="connsiteX734" fmla="*/ 116765 w 7467600"/>
              <a:gd name="connsiteY734" fmla="*/ 1911033 h 6858000"/>
              <a:gd name="connsiteX735" fmla="*/ 16405 w 7467600"/>
              <a:gd name="connsiteY735" fmla="*/ 1803412 h 6858000"/>
              <a:gd name="connsiteX736" fmla="*/ 0 w 7467600"/>
              <a:gd name="connsiteY736" fmla="*/ 1784777 h 6858000"/>
              <a:gd name="connsiteX737" fmla="*/ 0 w 7467600"/>
              <a:gd name="connsiteY737" fmla="*/ 1740082 h 6858000"/>
              <a:gd name="connsiteX738" fmla="*/ 39394 w 7467600"/>
              <a:gd name="connsiteY738" fmla="*/ 1784856 h 6858000"/>
              <a:gd name="connsiteX739" fmla="*/ 135813 w 7467600"/>
              <a:gd name="connsiteY739" fmla="*/ 1888838 h 6858000"/>
              <a:gd name="connsiteX740" fmla="*/ 242575 w 7467600"/>
              <a:gd name="connsiteY740" fmla="*/ 1958841 h 6858000"/>
              <a:gd name="connsiteX741" fmla="*/ 82197 w 7467600"/>
              <a:gd name="connsiteY741" fmla="*/ 1754826 h 6858000"/>
              <a:gd name="connsiteX742" fmla="*/ 0 w 7467600"/>
              <a:gd name="connsiteY742" fmla="*/ 1679650 h 6858000"/>
              <a:gd name="connsiteX743" fmla="*/ 0 w 7467600"/>
              <a:gd name="connsiteY743" fmla="*/ 1602463 h 6858000"/>
              <a:gd name="connsiteX744" fmla="*/ 84689 w 7467600"/>
              <a:gd name="connsiteY744" fmla="*/ 1677442 h 6858000"/>
              <a:gd name="connsiteX745" fmla="*/ 298437 w 7467600"/>
              <a:gd name="connsiteY745" fmla="*/ 1968019 h 6858000"/>
              <a:gd name="connsiteX746" fmla="*/ 227269 w 7467600"/>
              <a:gd name="connsiteY746" fmla="*/ 1114064 h 6858000"/>
              <a:gd name="connsiteX747" fmla="*/ 248003 w 7467600"/>
              <a:gd name="connsiteY747" fmla="*/ 1089613 h 6858000"/>
              <a:gd name="connsiteX748" fmla="*/ 427020 w 7467600"/>
              <a:gd name="connsiteY748" fmla="*/ 1619803 h 6858000"/>
              <a:gd name="connsiteX749" fmla="*/ 340345 w 7467600"/>
              <a:gd name="connsiteY749" fmla="*/ 2027739 h 6858000"/>
              <a:gd name="connsiteX750" fmla="*/ 360865 w 7467600"/>
              <a:gd name="connsiteY750" fmla="*/ 2044827 h 6858000"/>
              <a:gd name="connsiteX751" fmla="*/ 560414 w 7467600"/>
              <a:gd name="connsiteY751" fmla="*/ 2421457 h 6858000"/>
              <a:gd name="connsiteX752" fmla="*/ 1359703 w 7467600"/>
              <a:gd name="connsiteY752" fmla="*/ 2578554 h 6858000"/>
              <a:gd name="connsiteX753" fmla="*/ 1359422 w 7467600"/>
              <a:gd name="connsiteY753" fmla="*/ 2577994 h 6858000"/>
              <a:gd name="connsiteX754" fmla="*/ 828701 w 7467600"/>
              <a:gd name="connsiteY754" fmla="*/ 1839520 h 6858000"/>
              <a:gd name="connsiteX755" fmla="*/ 494427 w 7467600"/>
              <a:gd name="connsiteY755" fmla="*/ 1092333 h 6858000"/>
              <a:gd name="connsiteX756" fmla="*/ 506322 w 7467600"/>
              <a:gd name="connsiteY756" fmla="*/ 1020997 h 6858000"/>
              <a:gd name="connsiteX757" fmla="*/ 4570198 w 7467600"/>
              <a:gd name="connsiteY757" fmla="*/ 978081 h 6858000"/>
              <a:gd name="connsiteX758" fmla="*/ 4523691 w 7467600"/>
              <a:gd name="connsiteY758" fmla="*/ 1127776 h 6858000"/>
              <a:gd name="connsiteX759" fmla="*/ 4509875 w 7467600"/>
              <a:gd name="connsiteY759" fmla="*/ 1167552 h 6858000"/>
              <a:gd name="connsiteX760" fmla="*/ 4478168 w 7467600"/>
              <a:gd name="connsiteY760" fmla="*/ 1260735 h 6858000"/>
              <a:gd name="connsiteX761" fmla="*/ 4409309 w 7467600"/>
              <a:gd name="connsiteY761" fmla="*/ 1666996 h 6858000"/>
              <a:gd name="connsiteX762" fmla="*/ 4370031 w 7467600"/>
              <a:gd name="connsiteY762" fmla="*/ 1955666 h 6858000"/>
              <a:gd name="connsiteX763" fmla="*/ 4570198 w 7467600"/>
              <a:gd name="connsiteY763" fmla="*/ 978081 h 6858000"/>
              <a:gd name="connsiteX764" fmla="*/ 4557898 w 7467600"/>
              <a:gd name="connsiteY764" fmla="*/ 900011 h 6858000"/>
              <a:gd name="connsiteX765" fmla="*/ 4344840 w 7467600"/>
              <a:gd name="connsiteY765" fmla="*/ 1922038 h 6858000"/>
              <a:gd name="connsiteX766" fmla="*/ 4378710 w 7467600"/>
              <a:gd name="connsiteY766" fmla="*/ 1665516 h 6858000"/>
              <a:gd name="connsiteX767" fmla="*/ 4448798 w 7467600"/>
              <a:gd name="connsiteY767" fmla="*/ 1253024 h 6858000"/>
              <a:gd name="connsiteX768" fmla="*/ 4480315 w 7467600"/>
              <a:gd name="connsiteY768" fmla="*/ 1158454 h 6858000"/>
              <a:gd name="connsiteX769" fmla="*/ 4494133 w 7467600"/>
              <a:gd name="connsiteY769" fmla="*/ 1118676 h 6858000"/>
              <a:gd name="connsiteX770" fmla="*/ 4557898 w 7467600"/>
              <a:gd name="connsiteY770" fmla="*/ 900011 h 6858000"/>
              <a:gd name="connsiteX771" fmla="*/ 5870151 w 7467600"/>
              <a:gd name="connsiteY771" fmla="*/ 898890 h 6858000"/>
              <a:gd name="connsiteX772" fmla="*/ 5861335 w 7467600"/>
              <a:gd name="connsiteY772" fmla="*/ 899177 h 6858000"/>
              <a:gd name="connsiteX773" fmla="*/ 5843702 w 7467600"/>
              <a:gd name="connsiteY773" fmla="*/ 899748 h 6858000"/>
              <a:gd name="connsiteX774" fmla="*/ 5651107 w 7467600"/>
              <a:gd name="connsiteY774" fmla="*/ 920306 h 6858000"/>
              <a:gd name="connsiteX775" fmla="*/ 5459407 w 7467600"/>
              <a:gd name="connsiteY775" fmla="*/ 940975 h 6858000"/>
              <a:gd name="connsiteX776" fmla="*/ 5374846 w 7467600"/>
              <a:gd name="connsiteY776" fmla="*/ 941988 h 6858000"/>
              <a:gd name="connsiteX777" fmla="*/ 5256105 w 7467600"/>
              <a:gd name="connsiteY777" fmla="*/ 945632 h 6858000"/>
              <a:gd name="connsiteX778" fmla="*/ 5107071 w 7467600"/>
              <a:gd name="connsiteY778" fmla="*/ 969720 h 6858000"/>
              <a:gd name="connsiteX779" fmla="*/ 4998681 w 7467600"/>
              <a:gd name="connsiteY779" fmla="*/ 988771 h 6858000"/>
              <a:gd name="connsiteX780" fmla="*/ 5870151 w 7467600"/>
              <a:gd name="connsiteY780" fmla="*/ 898890 h 6858000"/>
              <a:gd name="connsiteX781" fmla="*/ 5504425 w 7467600"/>
              <a:gd name="connsiteY781" fmla="*/ 848067 h 6858000"/>
              <a:gd name="connsiteX782" fmla="*/ 4968849 w 7467600"/>
              <a:gd name="connsiteY782" fmla="*/ 962318 h 6858000"/>
              <a:gd name="connsiteX783" fmla="*/ 5104039 w 7467600"/>
              <a:gd name="connsiteY783" fmla="*/ 940634 h 6858000"/>
              <a:gd name="connsiteX784" fmla="*/ 5256311 w 7467600"/>
              <a:gd name="connsiteY784" fmla="*/ 916490 h 6858000"/>
              <a:gd name="connsiteX785" fmla="*/ 5377381 w 7467600"/>
              <a:gd name="connsiteY785" fmla="*/ 912671 h 6858000"/>
              <a:gd name="connsiteX786" fmla="*/ 5460148 w 7467600"/>
              <a:gd name="connsiteY786" fmla="*/ 911442 h 6858000"/>
              <a:gd name="connsiteX787" fmla="*/ 5648971 w 7467600"/>
              <a:gd name="connsiteY787" fmla="*/ 891331 h 6858000"/>
              <a:gd name="connsiteX788" fmla="*/ 5844807 w 7467600"/>
              <a:gd name="connsiteY788" fmla="*/ 870718 h 6858000"/>
              <a:gd name="connsiteX789" fmla="*/ 5862975 w 7467600"/>
              <a:gd name="connsiteY789" fmla="*/ 869756 h 6858000"/>
              <a:gd name="connsiteX790" fmla="*/ 5920887 w 7467600"/>
              <a:gd name="connsiteY790" fmla="*/ 865929 h 6858000"/>
              <a:gd name="connsiteX791" fmla="*/ 5504425 w 7467600"/>
              <a:gd name="connsiteY791" fmla="*/ 848067 h 6858000"/>
              <a:gd name="connsiteX792" fmla="*/ 3607114 w 7467600"/>
              <a:gd name="connsiteY792" fmla="*/ 467441 h 6858000"/>
              <a:gd name="connsiteX793" fmla="*/ 3296242 w 7467600"/>
              <a:gd name="connsiteY793" fmla="*/ 807991 h 6858000"/>
              <a:gd name="connsiteX794" fmla="*/ 3174674 w 7467600"/>
              <a:gd name="connsiteY794" fmla="*/ 919759 h 6858000"/>
              <a:gd name="connsiteX795" fmla="*/ 3042978 w 7467600"/>
              <a:gd name="connsiteY795" fmla="*/ 1054894 h 6858000"/>
              <a:gd name="connsiteX796" fmla="*/ 2968914 w 7467600"/>
              <a:gd name="connsiteY796" fmla="*/ 1133756 h 6858000"/>
              <a:gd name="connsiteX797" fmla="*/ 3103823 w 7467600"/>
              <a:gd name="connsiteY797" fmla="*/ 1026814 h 6858000"/>
              <a:gd name="connsiteX798" fmla="*/ 3607114 w 7467600"/>
              <a:gd name="connsiteY798" fmla="*/ 467441 h 6858000"/>
              <a:gd name="connsiteX799" fmla="*/ 3744487 w 7467600"/>
              <a:gd name="connsiteY799" fmla="*/ 383136 h 6858000"/>
              <a:gd name="connsiteX800" fmla="*/ 3970213 w 7467600"/>
              <a:gd name="connsiteY800" fmla="*/ 995559 h 6858000"/>
              <a:gd name="connsiteX801" fmla="*/ 3744487 w 7467600"/>
              <a:gd name="connsiteY801" fmla="*/ 383136 h 6858000"/>
              <a:gd name="connsiteX802" fmla="*/ 3624562 w 7467600"/>
              <a:gd name="connsiteY802" fmla="*/ 367041 h 6858000"/>
              <a:gd name="connsiteX803" fmla="*/ 3489712 w 7467600"/>
              <a:gd name="connsiteY803" fmla="*/ 485386 h 6858000"/>
              <a:gd name="connsiteX804" fmla="*/ 3182994 w 7467600"/>
              <a:gd name="connsiteY804" fmla="*/ 828265 h 6858000"/>
              <a:gd name="connsiteX805" fmla="*/ 2892114 w 7467600"/>
              <a:gd name="connsiteY805" fmla="*/ 1172635 h 6858000"/>
              <a:gd name="connsiteX806" fmla="*/ 3021459 w 7467600"/>
              <a:gd name="connsiteY806" fmla="*/ 1035385 h 6858000"/>
              <a:gd name="connsiteX807" fmla="*/ 3153873 w 7467600"/>
              <a:gd name="connsiteY807" fmla="*/ 898971 h 6858000"/>
              <a:gd name="connsiteX808" fmla="*/ 3276511 w 7467600"/>
              <a:gd name="connsiteY808" fmla="*/ 786423 h 6858000"/>
              <a:gd name="connsiteX809" fmla="*/ 3584154 w 7467600"/>
              <a:gd name="connsiteY809" fmla="*/ 448218 h 6858000"/>
              <a:gd name="connsiteX810" fmla="*/ 3624562 w 7467600"/>
              <a:gd name="connsiteY810" fmla="*/ 367041 h 6858000"/>
              <a:gd name="connsiteX811" fmla="*/ 3766672 w 7467600"/>
              <a:gd name="connsiteY811" fmla="*/ 359429 h 6858000"/>
              <a:gd name="connsiteX812" fmla="*/ 3996338 w 7467600"/>
              <a:gd name="connsiteY812" fmla="*/ 968237 h 6858000"/>
              <a:gd name="connsiteX813" fmla="*/ 3766672 w 7467600"/>
              <a:gd name="connsiteY813" fmla="*/ 359429 h 6858000"/>
              <a:gd name="connsiteX814" fmla="*/ 5805386 w 7467600"/>
              <a:gd name="connsiteY814" fmla="*/ 239240 h 6858000"/>
              <a:gd name="connsiteX815" fmla="*/ 5736947 w 7467600"/>
              <a:gd name="connsiteY815" fmla="*/ 261367 h 6858000"/>
              <a:gd name="connsiteX816" fmla="*/ 5427012 w 7467600"/>
              <a:gd name="connsiteY816" fmla="*/ 311272 h 6858000"/>
              <a:gd name="connsiteX817" fmla="*/ 5147818 w 7467600"/>
              <a:gd name="connsiteY817" fmla="*/ 322112 h 6858000"/>
              <a:gd name="connsiteX818" fmla="*/ 5060854 w 7467600"/>
              <a:gd name="connsiteY818" fmla="*/ 311882 h 6858000"/>
              <a:gd name="connsiteX819" fmla="*/ 4945989 w 7467600"/>
              <a:gd name="connsiteY819" fmla="*/ 300516 h 6858000"/>
              <a:gd name="connsiteX820" fmla="*/ 5410479 w 7467600"/>
              <a:gd name="connsiteY820" fmla="*/ 348434 h 6858000"/>
              <a:gd name="connsiteX821" fmla="*/ 5805386 w 7467600"/>
              <a:gd name="connsiteY821" fmla="*/ 239240 h 6858000"/>
              <a:gd name="connsiteX822" fmla="*/ 5905192 w 7467600"/>
              <a:gd name="connsiteY822" fmla="*/ 163079 h 6858000"/>
              <a:gd name="connsiteX823" fmla="*/ 5865655 w 7467600"/>
              <a:gd name="connsiteY823" fmla="*/ 171901 h 6858000"/>
              <a:gd name="connsiteX824" fmla="*/ 5259740 w 7467600"/>
              <a:gd name="connsiteY824" fmla="*/ 257013 h 6858000"/>
              <a:gd name="connsiteX825" fmla="*/ 5208466 w 7467600"/>
              <a:gd name="connsiteY825" fmla="*/ 257550 h 6858000"/>
              <a:gd name="connsiteX826" fmla="*/ 4980204 w 7467600"/>
              <a:gd name="connsiteY826" fmla="*/ 271903 h 6858000"/>
              <a:gd name="connsiteX827" fmla="*/ 5068068 w 7467600"/>
              <a:gd name="connsiteY827" fmla="*/ 282244 h 6858000"/>
              <a:gd name="connsiteX828" fmla="*/ 5153231 w 7467600"/>
              <a:gd name="connsiteY828" fmla="*/ 292240 h 6858000"/>
              <a:gd name="connsiteX829" fmla="*/ 5426491 w 7467600"/>
              <a:gd name="connsiteY829" fmla="*/ 281128 h 6858000"/>
              <a:gd name="connsiteX830" fmla="*/ 5731212 w 7467600"/>
              <a:gd name="connsiteY830" fmla="*/ 231951 h 6858000"/>
              <a:gd name="connsiteX831" fmla="*/ 5905192 w 7467600"/>
              <a:gd name="connsiteY831" fmla="*/ 163079 h 6858000"/>
              <a:gd name="connsiteX832" fmla="*/ 5944437 w 7467600"/>
              <a:gd name="connsiteY832" fmla="*/ 113829 h 6858000"/>
              <a:gd name="connsiteX833" fmla="*/ 5825032 w 7467600"/>
              <a:gd name="connsiteY833" fmla="*/ 146405 h 6858000"/>
              <a:gd name="connsiteX834" fmla="*/ 4955599 w 7467600"/>
              <a:gd name="connsiteY834" fmla="*/ 247008 h 6858000"/>
              <a:gd name="connsiteX835" fmla="*/ 5210104 w 7467600"/>
              <a:gd name="connsiteY835" fmla="*/ 228123 h 6858000"/>
              <a:gd name="connsiteX836" fmla="*/ 5261015 w 7467600"/>
              <a:gd name="connsiteY836" fmla="*/ 227087 h 6858000"/>
              <a:gd name="connsiteX837" fmla="*/ 5861181 w 7467600"/>
              <a:gd name="connsiteY837" fmla="*/ 143093 h 6858000"/>
              <a:gd name="connsiteX838" fmla="*/ 5961252 w 7467600"/>
              <a:gd name="connsiteY838" fmla="*/ 114820 h 6858000"/>
              <a:gd name="connsiteX839" fmla="*/ 5944437 w 7467600"/>
              <a:gd name="connsiteY839" fmla="*/ 113829 h 6858000"/>
              <a:gd name="connsiteX840" fmla="*/ 3882765 w 7467600"/>
              <a:gd name="connsiteY840" fmla="*/ 0 h 6858000"/>
              <a:gd name="connsiteX841" fmla="*/ 3995099 w 7467600"/>
              <a:gd name="connsiteY841" fmla="*/ 0 h 6858000"/>
              <a:gd name="connsiteX842" fmla="*/ 4163818 w 7467600"/>
              <a:gd name="connsiteY842" fmla="*/ 234104 h 6858000"/>
              <a:gd name="connsiteX843" fmla="*/ 4172099 w 7467600"/>
              <a:gd name="connsiteY843" fmla="*/ 234207 h 6858000"/>
              <a:gd name="connsiteX844" fmla="*/ 4784282 w 7467600"/>
              <a:gd name="connsiteY844" fmla="*/ 276561 h 6858000"/>
              <a:gd name="connsiteX845" fmla="*/ 4801687 w 7467600"/>
              <a:gd name="connsiteY845" fmla="*/ 267764 h 6858000"/>
              <a:gd name="connsiteX846" fmla="*/ 6082788 w 7467600"/>
              <a:gd name="connsiteY846" fmla="*/ 64119 h 6858000"/>
              <a:gd name="connsiteX847" fmla="*/ 6099442 w 7467600"/>
              <a:gd name="connsiteY847" fmla="*/ 82568 h 6858000"/>
              <a:gd name="connsiteX848" fmla="*/ 4804137 w 7467600"/>
              <a:gd name="connsiteY848" fmla="*/ 320931 h 6858000"/>
              <a:gd name="connsiteX849" fmla="*/ 4227047 w 7467600"/>
              <a:gd name="connsiteY849" fmla="*/ 313415 h 6858000"/>
              <a:gd name="connsiteX850" fmla="*/ 4346041 w 7467600"/>
              <a:gd name="connsiteY850" fmla="*/ 456086 h 6858000"/>
              <a:gd name="connsiteX851" fmla="*/ 4870967 w 7467600"/>
              <a:gd name="connsiteY851" fmla="*/ 963061 h 6858000"/>
              <a:gd name="connsiteX852" fmla="*/ 4889647 w 7467600"/>
              <a:gd name="connsiteY852" fmla="*/ 957147 h 6858000"/>
              <a:gd name="connsiteX853" fmla="*/ 5422504 w 7467600"/>
              <a:gd name="connsiteY853" fmla="*/ 805191 h 6858000"/>
              <a:gd name="connsiteX854" fmla="*/ 6087656 w 7467600"/>
              <a:gd name="connsiteY854" fmla="*/ 826703 h 6858000"/>
              <a:gd name="connsiteX855" fmla="*/ 6058717 w 7467600"/>
              <a:gd name="connsiteY855" fmla="*/ 865992 h 6858000"/>
              <a:gd name="connsiteX856" fmla="*/ 4974153 w 7467600"/>
              <a:gd name="connsiteY856" fmla="*/ 1045456 h 6858000"/>
              <a:gd name="connsiteX857" fmla="*/ 5627835 w 7467600"/>
              <a:gd name="connsiteY857" fmla="*/ 1472077 h 6858000"/>
              <a:gd name="connsiteX858" fmla="*/ 5629817 w 7467600"/>
              <a:gd name="connsiteY858" fmla="*/ 1471412 h 6858000"/>
              <a:gd name="connsiteX859" fmla="*/ 5634124 w 7467600"/>
              <a:gd name="connsiteY859" fmla="*/ 1470572 h 6858000"/>
              <a:gd name="connsiteX860" fmla="*/ 5755832 w 7467600"/>
              <a:gd name="connsiteY860" fmla="*/ 1383886 h 6858000"/>
              <a:gd name="connsiteX861" fmla="*/ 6014186 w 7467600"/>
              <a:gd name="connsiteY861" fmla="*/ 1279799 h 6858000"/>
              <a:gd name="connsiteX862" fmla="*/ 6901619 w 7467600"/>
              <a:gd name="connsiteY862" fmla="*/ 1047874 h 6858000"/>
              <a:gd name="connsiteX863" fmla="*/ 6931566 w 7467600"/>
              <a:gd name="connsiteY863" fmla="*/ 1062034 h 6858000"/>
              <a:gd name="connsiteX864" fmla="*/ 5790982 w 7467600"/>
              <a:gd name="connsiteY864" fmla="*/ 1561380 h 6858000"/>
              <a:gd name="connsiteX865" fmla="*/ 6188971 w 7467600"/>
              <a:gd name="connsiteY865" fmla="*/ 1755168 h 6858000"/>
              <a:gd name="connsiteX866" fmla="*/ 6202446 w 7467600"/>
              <a:gd name="connsiteY866" fmla="*/ 1752268 h 6858000"/>
              <a:gd name="connsiteX867" fmla="*/ 7179560 w 7467600"/>
              <a:gd name="connsiteY867" fmla="*/ 1467551 h 6858000"/>
              <a:gd name="connsiteX868" fmla="*/ 7158730 w 7467600"/>
              <a:gd name="connsiteY868" fmla="*/ 1507835 h 6858000"/>
              <a:gd name="connsiteX869" fmla="*/ 6326959 w 7467600"/>
              <a:gd name="connsiteY869" fmla="*/ 1817686 h 6858000"/>
              <a:gd name="connsiteX870" fmla="*/ 6537433 w 7467600"/>
              <a:gd name="connsiteY870" fmla="*/ 1907790 h 6858000"/>
              <a:gd name="connsiteX871" fmla="*/ 6550221 w 7467600"/>
              <a:gd name="connsiteY871" fmla="*/ 1910729 h 6858000"/>
              <a:gd name="connsiteX872" fmla="*/ 6964438 w 7467600"/>
              <a:gd name="connsiteY872" fmla="*/ 2209505 h 6858000"/>
              <a:gd name="connsiteX873" fmla="*/ 7367862 w 7467600"/>
              <a:gd name="connsiteY873" fmla="*/ 2806833 h 6858000"/>
              <a:gd name="connsiteX874" fmla="*/ 7364329 w 7467600"/>
              <a:gd name="connsiteY874" fmla="*/ 2826907 h 6858000"/>
              <a:gd name="connsiteX875" fmla="*/ 7290545 w 7467600"/>
              <a:gd name="connsiteY875" fmla="*/ 2850663 h 6858000"/>
              <a:gd name="connsiteX876" fmla="*/ 6472036 w 7467600"/>
              <a:gd name="connsiteY876" fmla="*/ 1959003 h 6858000"/>
              <a:gd name="connsiteX877" fmla="*/ 5792897 w 7467600"/>
              <a:gd name="connsiteY877" fmla="*/ 1647747 h 6858000"/>
              <a:gd name="connsiteX878" fmla="*/ 5842751 w 7467600"/>
              <a:gd name="connsiteY878" fmla="*/ 1816112 h 6858000"/>
              <a:gd name="connsiteX879" fmla="*/ 5847424 w 7467600"/>
              <a:gd name="connsiteY879" fmla="*/ 1815776 h 6858000"/>
              <a:gd name="connsiteX880" fmla="*/ 6399821 w 7467600"/>
              <a:gd name="connsiteY880" fmla="*/ 2344799 h 6858000"/>
              <a:gd name="connsiteX881" fmla="*/ 6323232 w 7467600"/>
              <a:gd name="connsiteY881" fmla="*/ 2389634 h 6858000"/>
              <a:gd name="connsiteX882" fmla="*/ 5942958 w 7467600"/>
              <a:gd name="connsiteY882" fmla="*/ 2077708 h 6858000"/>
              <a:gd name="connsiteX883" fmla="*/ 5921559 w 7467600"/>
              <a:gd name="connsiteY883" fmla="*/ 2378596 h 6858000"/>
              <a:gd name="connsiteX884" fmla="*/ 5817651 w 7467600"/>
              <a:gd name="connsiteY884" fmla="*/ 3023919 h 6858000"/>
              <a:gd name="connsiteX885" fmla="*/ 5729634 w 7467600"/>
              <a:gd name="connsiteY885" fmla="*/ 3051849 h 6858000"/>
              <a:gd name="connsiteX886" fmla="*/ 5611018 w 7467600"/>
              <a:gd name="connsiteY886" fmla="*/ 2316769 h 6858000"/>
              <a:gd name="connsiteX887" fmla="*/ 5687608 w 7467600"/>
              <a:gd name="connsiteY887" fmla="*/ 2039972 h 6858000"/>
              <a:gd name="connsiteX888" fmla="*/ 5657554 w 7467600"/>
              <a:gd name="connsiteY888" fmla="*/ 1576445 h 6858000"/>
              <a:gd name="connsiteX889" fmla="*/ 5150475 w 7467600"/>
              <a:gd name="connsiteY889" fmla="*/ 1274012 h 6858000"/>
              <a:gd name="connsiteX890" fmla="*/ 5349142 w 7467600"/>
              <a:gd name="connsiteY890" fmla="*/ 2204405 h 6858000"/>
              <a:gd name="connsiteX891" fmla="*/ 5262214 w 7467600"/>
              <a:gd name="connsiteY891" fmla="*/ 2233836 h 6858000"/>
              <a:gd name="connsiteX892" fmla="*/ 4981539 w 7467600"/>
              <a:gd name="connsiteY892" fmla="*/ 1542201 h 6858000"/>
              <a:gd name="connsiteX893" fmla="*/ 4958461 w 7467600"/>
              <a:gd name="connsiteY893" fmla="*/ 1136957 h 6858000"/>
              <a:gd name="connsiteX894" fmla="*/ 4655015 w 7467600"/>
              <a:gd name="connsiteY894" fmla="*/ 891426 h 6858000"/>
              <a:gd name="connsiteX895" fmla="*/ 4348002 w 7467600"/>
              <a:gd name="connsiteY895" fmla="*/ 2205895 h 6858000"/>
              <a:gd name="connsiteX896" fmla="*/ 4262250 w 7467600"/>
              <a:gd name="connsiteY896" fmla="*/ 2219972 h 6858000"/>
              <a:gd name="connsiteX897" fmla="*/ 4550611 w 7467600"/>
              <a:gd name="connsiteY897" fmla="*/ 817540 h 6858000"/>
              <a:gd name="connsiteX898" fmla="*/ 4564418 w 7467600"/>
              <a:gd name="connsiteY898" fmla="*/ 808293 h 6858000"/>
              <a:gd name="connsiteX899" fmla="*/ 4266388 w 7467600"/>
              <a:gd name="connsiteY899" fmla="*/ 500083 h 6858000"/>
              <a:gd name="connsiteX900" fmla="*/ 4032842 w 7467600"/>
              <a:gd name="connsiteY900" fmla="*/ 211809 h 6858000"/>
              <a:gd name="connsiteX901" fmla="*/ 3882765 w 7467600"/>
              <a:gd name="connsiteY901" fmla="*/ 0 h 6858000"/>
              <a:gd name="connsiteX902" fmla="*/ 3721337 w 7467600"/>
              <a:gd name="connsiteY902" fmla="*/ 0 h 6858000"/>
              <a:gd name="connsiteX903" fmla="*/ 3797544 w 7467600"/>
              <a:gd name="connsiteY903" fmla="*/ 0 h 6858000"/>
              <a:gd name="connsiteX904" fmla="*/ 3775734 w 7467600"/>
              <a:gd name="connsiteY904" fmla="*/ 95131 h 6858000"/>
              <a:gd name="connsiteX905" fmla="*/ 3724807 w 7467600"/>
              <a:gd name="connsiteY905" fmla="*/ 272257 h 6858000"/>
              <a:gd name="connsiteX906" fmla="*/ 3726844 w 7467600"/>
              <a:gd name="connsiteY906" fmla="*/ 282988 h 6858000"/>
              <a:gd name="connsiteX907" fmla="*/ 3742664 w 7467600"/>
              <a:gd name="connsiteY907" fmla="*/ 279918 h 6858000"/>
              <a:gd name="connsiteX908" fmla="*/ 4103910 w 7467600"/>
              <a:gd name="connsiteY908" fmla="*/ 1161917 h 6858000"/>
              <a:gd name="connsiteX909" fmla="*/ 4020269 w 7467600"/>
              <a:gd name="connsiteY909" fmla="*/ 1200406 h 6858000"/>
              <a:gd name="connsiteX910" fmla="*/ 3674882 w 7467600"/>
              <a:gd name="connsiteY910" fmla="*/ 488524 h 6858000"/>
              <a:gd name="connsiteX911" fmla="*/ 3132682 w 7467600"/>
              <a:gd name="connsiteY911" fmla="*/ 1072284 h 6858000"/>
              <a:gd name="connsiteX912" fmla="*/ 2716346 w 7467600"/>
              <a:gd name="connsiteY912" fmla="*/ 1276376 h 6858000"/>
              <a:gd name="connsiteX913" fmla="*/ 2716772 w 7467600"/>
              <a:gd name="connsiteY913" fmla="*/ 1255462 h 6858000"/>
              <a:gd name="connsiteX914" fmla="*/ 3471096 w 7467600"/>
              <a:gd name="connsiteY914" fmla="*/ 437072 h 6858000"/>
              <a:gd name="connsiteX915" fmla="*/ 3639057 w 7467600"/>
              <a:gd name="connsiteY915" fmla="*/ 286334 h 6858000"/>
              <a:gd name="connsiteX916" fmla="*/ 3640309 w 7467600"/>
              <a:gd name="connsiteY916" fmla="*/ 284664 h 6858000"/>
              <a:gd name="connsiteX917" fmla="*/ 3646022 w 7467600"/>
              <a:gd name="connsiteY917" fmla="*/ 276711 h 6858000"/>
              <a:gd name="connsiteX918" fmla="*/ 3707943 w 7467600"/>
              <a:gd name="connsiteY918" fmla="*/ 65958 h 6858000"/>
              <a:gd name="connsiteX919" fmla="*/ 3721337 w 7467600"/>
              <a:gd name="connsiteY919" fmla="*/ 0 h 6858000"/>
              <a:gd name="connsiteX920" fmla="*/ 2867960 w 7467600"/>
              <a:gd name="connsiteY920" fmla="*/ 0 h 6858000"/>
              <a:gd name="connsiteX921" fmla="*/ 2926351 w 7467600"/>
              <a:gd name="connsiteY921" fmla="*/ 0 h 6858000"/>
              <a:gd name="connsiteX922" fmla="*/ 2902823 w 7467600"/>
              <a:gd name="connsiteY922" fmla="*/ 262929 h 6858000"/>
              <a:gd name="connsiteX923" fmla="*/ 2940663 w 7467600"/>
              <a:gd name="connsiteY923" fmla="*/ 140884 h 6858000"/>
              <a:gd name="connsiteX924" fmla="*/ 2947039 w 7467600"/>
              <a:gd name="connsiteY924" fmla="*/ 122524 h 6858000"/>
              <a:gd name="connsiteX925" fmla="*/ 2984316 w 7467600"/>
              <a:gd name="connsiteY925" fmla="*/ 0 h 6858000"/>
              <a:gd name="connsiteX926" fmla="*/ 3016114 w 7467600"/>
              <a:gd name="connsiteY926" fmla="*/ 0 h 6858000"/>
              <a:gd name="connsiteX927" fmla="*/ 2979949 w 7467600"/>
              <a:gd name="connsiteY927" fmla="*/ 119274 h 6858000"/>
              <a:gd name="connsiteX928" fmla="*/ 3023879 w 7467600"/>
              <a:gd name="connsiteY928" fmla="*/ 0 h 6858000"/>
              <a:gd name="connsiteX929" fmla="*/ 3105400 w 7467600"/>
              <a:gd name="connsiteY929" fmla="*/ 0 h 6858000"/>
              <a:gd name="connsiteX930" fmla="*/ 3094669 w 7467600"/>
              <a:gd name="connsiteY930" fmla="*/ 30308 h 6858000"/>
              <a:gd name="connsiteX931" fmla="*/ 2901945 w 7467600"/>
              <a:gd name="connsiteY931" fmla="*/ 466538 h 6858000"/>
              <a:gd name="connsiteX932" fmla="*/ 2815209 w 7467600"/>
              <a:gd name="connsiteY932" fmla="*/ 497361 h 6858000"/>
              <a:gd name="connsiteX933" fmla="*/ 2844845 w 7467600"/>
              <a:gd name="connsiteY933" fmla="*/ 127638 h 6858000"/>
              <a:gd name="connsiteX934" fmla="*/ 2867960 w 7467600"/>
              <a:gd name="connsiteY934" fmla="*/ 0 h 6858000"/>
              <a:gd name="connsiteX935" fmla="*/ 1057230 w 7467600"/>
              <a:gd name="connsiteY935" fmla="*/ 0 h 6858000"/>
              <a:gd name="connsiteX936" fmla="*/ 1111003 w 7467600"/>
              <a:gd name="connsiteY936" fmla="*/ 0 h 6858000"/>
              <a:gd name="connsiteX937" fmla="*/ 1125553 w 7467600"/>
              <a:gd name="connsiteY937" fmla="*/ 52588 h 6858000"/>
              <a:gd name="connsiteX938" fmla="*/ 1304276 w 7467600"/>
              <a:gd name="connsiteY938" fmla="*/ 476275 h 6858000"/>
              <a:gd name="connsiteX939" fmla="*/ 1492066 w 7467600"/>
              <a:gd name="connsiteY939" fmla="*/ 886333 h 6858000"/>
              <a:gd name="connsiteX940" fmla="*/ 1423698 w 7467600"/>
              <a:gd name="connsiteY940" fmla="*/ 710817 h 6858000"/>
              <a:gd name="connsiteX941" fmla="*/ 1357609 w 7467600"/>
              <a:gd name="connsiteY941" fmla="*/ 532892 h 6858000"/>
              <a:gd name="connsiteX942" fmla="*/ 1309550 w 7467600"/>
              <a:gd name="connsiteY942" fmla="*/ 374031 h 6858000"/>
              <a:gd name="connsiteX943" fmla="*/ 1193673 w 7467600"/>
              <a:gd name="connsiteY943" fmla="*/ 49533 h 6858000"/>
              <a:gd name="connsiteX944" fmla="*/ 1164391 w 7467600"/>
              <a:gd name="connsiteY944" fmla="*/ 0 h 6858000"/>
              <a:gd name="connsiteX945" fmla="*/ 1200666 w 7467600"/>
              <a:gd name="connsiteY945" fmla="*/ 0 h 6858000"/>
              <a:gd name="connsiteX946" fmla="*/ 1223408 w 7467600"/>
              <a:gd name="connsiteY946" fmla="*/ 38996 h 6858000"/>
              <a:gd name="connsiteX947" fmla="*/ 1339635 w 7467600"/>
              <a:gd name="connsiteY947" fmla="*/ 365517 h 6858000"/>
              <a:gd name="connsiteX948" fmla="*/ 1387469 w 7467600"/>
              <a:gd name="connsiteY948" fmla="*/ 523079 h 6858000"/>
              <a:gd name="connsiteX949" fmla="*/ 1452685 w 7467600"/>
              <a:gd name="connsiteY949" fmla="*/ 699806 h 6858000"/>
              <a:gd name="connsiteX950" fmla="*/ 1492092 w 7467600"/>
              <a:gd name="connsiteY950" fmla="*/ 800424 h 6858000"/>
              <a:gd name="connsiteX951" fmla="*/ 1455302 w 7467600"/>
              <a:gd name="connsiteY951" fmla="*/ 632913 h 6858000"/>
              <a:gd name="connsiteX952" fmla="*/ 1222336 w 7467600"/>
              <a:gd name="connsiteY952" fmla="*/ 9480 h 6858000"/>
              <a:gd name="connsiteX953" fmla="*/ 1214634 w 7467600"/>
              <a:gd name="connsiteY953" fmla="*/ 0 h 6858000"/>
              <a:gd name="connsiteX954" fmla="*/ 1289827 w 7467600"/>
              <a:gd name="connsiteY954" fmla="*/ 0 h 6858000"/>
              <a:gd name="connsiteX955" fmla="*/ 1321076 w 7467600"/>
              <a:gd name="connsiteY955" fmla="*/ 59722 h 6858000"/>
              <a:gd name="connsiteX956" fmla="*/ 1512579 w 7467600"/>
              <a:gd name="connsiteY956" fmla="*/ 626441 h 6858000"/>
              <a:gd name="connsiteX957" fmla="*/ 1506076 w 7467600"/>
              <a:gd name="connsiteY957" fmla="*/ 1089289 h 6858000"/>
              <a:gd name="connsiteX958" fmla="*/ 1486346 w 7467600"/>
              <a:gd name="connsiteY958" fmla="*/ 1079919 h 6858000"/>
              <a:gd name="connsiteX959" fmla="*/ 1070511 w 7467600"/>
              <a:gd name="connsiteY959" fmla="*/ 48609 h 6858000"/>
              <a:gd name="connsiteX960" fmla="*/ 1057230 w 7467600"/>
              <a:gd name="connsiteY960" fmla="*/ 0 h 6858000"/>
              <a:gd name="connsiteX961" fmla="*/ 43151 w 7467600"/>
              <a:gd name="connsiteY961" fmla="*/ 0 h 6858000"/>
              <a:gd name="connsiteX962" fmla="*/ 95283 w 7467600"/>
              <a:gd name="connsiteY962" fmla="*/ 0 h 6858000"/>
              <a:gd name="connsiteX963" fmla="*/ 300708 w 7467600"/>
              <a:gd name="connsiteY963" fmla="*/ 154571 h 6858000"/>
              <a:gd name="connsiteX964" fmla="*/ 530414 w 7467600"/>
              <a:gd name="connsiteY964" fmla="*/ 354673 h 6858000"/>
              <a:gd name="connsiteX965" fmla="*/ 333785 w 7467600"/>
              <a:gd name="connsiteY965" fmla="*/ 161564 h 6858000"/>
              <a:gd name="connsiteX966" fmla="*/ 147005 w 7467600"/>
              <a:gd name="connsiteY966" fmla="*/ 0 h 6858000"/>
              <a:gd name="connsiteX967" fmla="*/ 272509 w 7467600"/>
              <a:gd name="connsiteY967" fmla="*/ 0 h 6858000"/>
              <a:gd name="connsiteX968" fmla="*/ 326276 w 7467600"/>
              <a:gd name="connsiteY968" fmla="*/ 45847 h 6858000"/>
              <a:gd name="connsiteX969" fmla="*/ 823759 w 7467600"/>
              <a:gd name="connsiteY969" fmla="*/ 574145 h 6858000"/>
              <a:gd name="connsiteX970" fmla="*/ 811254 w 7467600"/>
              <a:gd name="connsiteY970" fmla="*/ 665546 h 6858000"/>
              <a:gd name="connsiteX971" fmla="*/ 154042 w 7467600"/>
              <a:gd name="connsiteY971" fmla="*/ 261522 h 6858000"/>
              <a:gd name="connsiteX972" fmla="*/ 13550 w 7467600"/>
              <a:gd name="connsiteY972" fmla="*/ 158423 h 6858000"/>
              <a:gd name="connsiteX973" fmla="*/ 0 w 7467600"/>
              <a:gd name="connsiteY973" fmla="*/ 146618 h 6858000"/>
              <a:gd name="connsiteX974" fmla="*/ 0 w 7467600"/>
              <a:gd name="connsiteY974" fmla="*/ 59161 h 6858000"/>
              <a:gd name="connsiteX975" fmla="*/ 45427 w 7467600"/>
              <a:gd name="connsiteY975" fmla="*/ 101078 h 6858000"/>
              <a:gd name="connsiteX976" fmla="*/ 630103 w 7467600"/>
              <a:gd name="connsiteY976" fmla="*/ 485885 h 6858000"/>
              <a:gd name="connsiteX977" fmla="*/ 532040 w 7467600"/>
              <a:gd name="connsiteY977" fmla="*/ 399359 h 6858000"/>
              <a:gd name="connsiteX978" fmla="*/ 517618 w 7467600"/>
              <a:gd name="connsiteY978" fmla="*/ 385726 h 6858000"/>
              <a:gd name="connsiteX979" fmla="*/ 285074 w 7467600"/>
              <a:gd name="connsiteY979" fmla="*/ 182755 h 6858000"/>
              <a:gd name="connsiteX980" fmla="*/ 43151 w 7467600"/>
              <a:gd name="connsiteY98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103333 w 7467600"/>
              <a:gd name="connsiteY34" fmla="*/ 5699602 h 6858000"/>
              <a:gd name="connsiteX35" fmla="*/ 5539432 w 7467600"/>
              <a:gd name="connsiteY35" fmla="*/ 5642928 h 6858000"/>
              <a:gd name="connsiteX36" fmla="*/ 5555462 w 7467600"/>
              <a:gd name="connsiteY36" fmla="*/ 5694454 h 6858000"/>
              <a:gd name="connsiteX37" fmla="*/ 5828270 w 7467600"/>
              <a:gd name="connsiteY37" fmla="*/ 6320663 h 6858000"/>
              <a:gd name="connsiteX38" fmla="*/ 5947416 w 7467600"/>
              <a:gd name="connsiteY38" fmla="*/ 6574846 h 6858000"/>
              <a:gd name="connsiteX39" fmla="*/ 5539432 w 7467600"/>
              <a:gd name="connsiteY39" fmla="*/ 5642928 h 6858000"/>
              <a:gd name="connsiteX40" fmla="*/ 51253 w 7467600"/>
              <a:gd name="connsiteY40" fmla="*/ 5631825 h 6858000"/>
              <a:gd name="connsiteX41" fmla="*/ 211622 w 7467600"/>
              <a:gd name="connsiteY41" fmla="*/ 5728803 h 6858000"/>
              <a:gd name="connsiteX42" fmla="*/ 371652 w 7467600"/>
              <a:gd name="connsiteY42" fmla="*/ 5829062 h 6858000"/>
              <a:gd name="connsiteX43" fmla="*/ 505903 w 7467600"/>
              <a:gd name="connsiteY43" fmla="*/ 5925221 h 6858000"/>
              <a:gd name="connsiteX44" fmla="*/ 899240 w 7467600"/>
              <a:gd name="connsiteY44" fmla="*/ 6153068 h 6858000"/>
              <a:gd name="connsiteX45" fmla="*/ 988114 w 7467600"/>
              <a:gd name="connsiteY45" fmla="*/ 6174204 h 6858000"/>
              <a:gd name="connsiteX46" fmla="*/ 845971 w 7467600"/>
              <a:gd name="connsiteY46" fmla="*/ 6067177 h 6858000"/>
              <a:gd name="connsiteX47" fmla="*/ 448057 w 7467600"/>
              <a:gd name="connsiteY47" fmla="*/ 5841376 h 6858000"/>
              <a:gd name="connsiteX48" fmla="*/ 51253 w 7467600"/>
              <a:gd name="connsiteY48" fmla="*/ 5631825 h 6858000"/>
              <a:gd name="connsiteX49" fmla="*/ 2606687 w 7467600"/>
              <a:gd name="connsiteY49" fmla="*/ 5630718 h 6858000"/>
              <a:gd name="connsiteX50" fmla="*/ 2645658 w 7467600"/>
              <a:gd name="connsiteY50" fmla="*/ 6640259 h 6858000"/>
              <a:gd name="connsiteX51" fmla="*/ 2606687 w 7467600"/>
              <a:gd name="connsiteY51" fmla="*/ 5630718 h 6858000"/>
              <a:gd name="connsiteX52" fmla="*/ 3642057 w 7467600"/>
              <a:gd name="connsiteY52" fmla="*/ 5573487 h 6858000"/>
              <a:gd name="connsiteX53" fmla="*/ 3632981 w 7467600"/>
              <a:gd name="connsiteY53" fmla="*/ 5579437 h 6858000"/>
              <a:gd name="connsiteX54" fmla="*/ 3382436 w 7467600"/>
              <a:gd name="connsiteY54" fmla="*/ 5952726 h 6858000"/>
              <a:gd name="connsiteX55" fmla="*/ 3191929 w 7467600"/>
              <a:gd name="connsiteY55" fmla="*/ 6662669 h 6858000"/>
              <a:gd name="connsiteX56" fmla="*/ 3369898 w 7467600"/>
              <a:gd name="connsiteY56" fmla="*/ 6081771 h 6858000"/>
              <a:gd name="connsiteX57" fmla="*/ 3642057 w 7467600"/>
              <a:gd name="connsiteY57" fmla="*/ 5573487 h 6858000"/>
              <a:gd name="connsiteX58" fmla="*/ 2650666 w 7467600"/>
              <a:gd name="connsiteY58" fmla="*/ 5530686 h 6858000"/>
              <a:gd name="connsiteX59" fmla="*/ 2650249 w 7467600"/>
              <a:gd name="connsiteY59" fmla="*/ 5532101 h 6858000"/>
              <a:gd name="connsiteX60" fmla="*/ 2663808 w 7467600"/>
              <a:gd name="connsiteY60" fmla="*/ 6535215 h 6858000"/>
              <a:gd name="connsiteX61" fmla="*/ 2665418 w 7467600"/>
              <a:gd name="connsiteY61" fmla="*/ 6132756 h 6858000"/>
              <a:gd name="connsiteX62" fmla="*/ 2650666 w 7467600"/>
              <a:gd name="connsiteY62" fmla="*/ 5530686 h 6858000"/>
              <a:gd name="connsiteX63" fmla="*/ 2680277 w 7467600"/>
              <a:gd name="connsiteY63" fmla="*/ 5479204 h 6858000"/>
              <a:gd name="connsiteX64" fmla="*/ 2678972 w 7467600"/>
              <a:gd name="connsiteY64" fmla="*/ 5481582 h 6858000"/>
              <a:gd name="connsiteX65" fmla="*/ 2696666 w 7467600"/>
              <a:gd name="connsiteY65" fmla="*/ 6133836 h 6858000"/>
              <a:gd name="connsiteX66" fmla="*/ 2695769 w 7467600"/>
              <a:gd name="connsiteY66" fmla="*/ 6390955 h 6858000"/>
              <a:gd name="connsiteX67" fmla="*/ 2739893 w 7467600"/>
              <a:gd name="connsiteY67" fmla="*/ 6108357 h 6858000"/>
              <a:gd name="connsiteX68" fmla="*/ 2680277 w 7467600"/>
              <a:gd name="connsiteY68" fmla="*/ 5479204 h 6858000"/>
              <a:gd name="connsiteX69" fmla="*/ 1132195 w 7467600"/>
              <a:gd name="connsiteY69" fmla="*/ 5467980 h 6858000"/>
              <a:gd name="connsiteX70" fmla="*/ 1679056 w 7467600"/>
              <a:gd name="connsiteY70" fmla="*/ 5516907 h 6858000"/>
              <a:gd name="connsiteX71" fmla="*/ 2128648 w 7467600"/>
              <a:gd name="connsiteY71" fmla="*/ 5474249 h 6858000"/>
              <a:gd name="connsiteX72" fmla="*/ 1825619 w 7467600"/>
              <a:gd name="connsiteY72" fmla="*/ 5478447 h 6858000"/>
              <a:gd name="connsiteX73" fmla="*/ 1737798 w 7467600"/>
              <a:gd name="connsiteY73" fmla="*/ 5483353 h 6858000"/>
              <a:gd name="connsiteX74" fmla="*/ 1132195 w 7467600"/>
              <a:gd name="connsiteY74" fmla="*/ 5467980 h 6858000"/>
              <a:gd name="connsiteX75" fmla="*/ 6844835 w 7467600"/>
              <a:gd name="connsiteY75" fmla="*/ 5424988 h 6858000"/>
              <a:gd name="connsiteX76" fmla="*/ 6879594 w 7467600"/>
              <a:gd name="connsiteY76" fmla="*/ 5424547 h 6858000"/>
              <a:gd name="connsiteX77" fmla="*/ 7379510 w 7467600"/>
              <a:gd name="connsiteY77" fmla="*/ 5755454 h 6858000"/>
              <a:gd name="connsiteX78" fmla="*/ 7467600 w 7467600"/>
              <a:gd name="connsiteY78" fmla="*/ 5845526 h 6858000"/>
              <a:gd name="connsiteX79" fmla="*/ 7467600 w 7467600"/>
              <a:gd name="connsiteY79" fmla="*/ 5925131 h 6858000"/>
              <a:gd name="connsiteX80" fmla="*/ 7271900 w 7467600"/>
              <a:gd name="connsiteY80" fmla="*/ 5734551 h 6858000"/>
              <a:gd name="connsiteX81" fmla="*/ 7015907 w 7467600"/>
              <a:gd name="connsiteY81" fmla="*/ 5541548 h 6858000"/>
              <a:gd name="connsiteX82" fmla="*/ 7259646 w 7467600"/>
              <a:gd name="connsiteY82" fmla="*/ 5765985 h 6858000"/>
              <a:gd name="connsiteX83" fmla="*/ 7467600 w 7467600"/>
              <a:gd name="connsiteY83" fmla="*/ 5971257 h 6858000"/>
              <a:gd name="connsiteX84" fmla="*/ 7467600 w 7467600"/>
              <a:gd name="connsiteY84" fmla="*/ 6012219 h 6858000"/>
              <a:gd name="connsiteX85" fmla="*/ 7240170 w 7467600"/>
              <a:gd name="connsiteY85" fmla="*/ 5787985 h 6858000"/>
              <a:gd name="connsiteX86" fmla="*/ 6946849 w 7467600"/>
              <a:gd name="connsiteY86" fmla="*/ 5523271 h 6858000"/>
              <a:gd name="connsiteX87" fmla="*/ 6946972 w 7467600"/>
              <a:gd name="connsiteY87" fmla="*/ 5526491 h 6858000"/>
              <a:gd name="connsiteX88" fmla="*/ 7105827 w 7467600"/>
              <a:gd name="connsiteY88" fmla="*/ 5718700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1456157 w 7467600"/>
              <a:gd name="connsiteY101" fmla="*/ 5371404 h 6858000"/>
              <a:gd name="connsiteX102" fmla="*/ 1244432 w 7467600"/>
              <a:gd name="connsiteY102" fmla="*/ 5385601 h 6858000"/>
              <a:gd name="connsiteX103" fmla="*/ 973990 w 7467600"/>
              <a:gd name="connsiteY103" fmla="*/ 5424940 h 6858000"/>
              <a:gd name="connsiteX104" fmla="*/ 1103809 w 7467600"/>
              <a:gd name="connsiteY104" fmla="*/ 5433720 h 6858000"/>
              <a:gd name="connsiteX105" fmla="*/ 1123454 w 7467600"/>
              <a:gd name="connsiteY105" fmla="*/ 5435727 h 6858000"/>
              <a:gd name="connsiteX106" fmla="*/ 1737017 w 7467600"/>
              <a:gd name="connsiteY106" fmla="*/ 5452183 h 6858000"/>
              <a:gd name="connsiteX107" fmla="*/ 1824397 w 7467600"/>
              <a:gd name="connsiteY107" fmla="*/ 5447757 h 6858000"/>
              <a:gd name="connsiteX108" fmla="*/ 2070059 w 7467600"/>
              <a:gd name="connsiteY108" fmla="*/ 5441660 h 6858000"/>
              <a:gd name="connsiteX109" fmla="*/ 1456157 w 7467600"/>
              <a:gd name="connsiteY109" fmla="*/ 5371404 h 6858000"/>
              <a:gd name="connsiteX110" fmla="*/ 4988186 w 7467600"/>
              <a:gd name="connsiteY110" fmla="*/ 5216467 h 6858000"/>
              <a:gd name="connsiteX111" fmla="*/ 4777334 w 7467600"/>
              <a:gd name="connsiteY111" fmla="*/ 5406072 h 6858000"/>
              <a:gd name="connsiteX112" fmla="*/ 4718341 w 7467600"/>
              <a:gd name="connsiteY112" fmla="*/ 5468043 h 6858000"/>
              <a:gd name="connsiteX113" fmla="*/ 4604655 w 7467600"/>
              <a:gd name="connsiteY113" fmla="*/ 5583434 h 6858000"/>
              <a:gd name="connsiteX114" fmla="*/ 4565074 w 7467600"/>
              <a:gd name="connsiteY114" fmla="*/ 5618550 h 6858000"/>
              <a:gd name="connsiteX115" fmla="*/ 4988186 w 7467600"/>
              <a:gd name="connsiteY115" fmla="*/ 5216467 h 6858000"/>
              <a:gd name="connsiteX116" fmla="*/ 4978032 w 7467600"/>
              <a:gd name="connsiteY116" fmla="*/ 5183809 h 6858000"/>
              <a:gd name="connsiteX117" fmla="*/ 4463413 w 7467600"/>
              <a:gd name="connsiteY117" fmla="*/ 5615162 h 6858000"/>
              <a:gd name="connsiteX118" fmla="*/ 4358134 w 7467600"/>
              <a:gd name="connsiteY118" fmla="*/ 5742791 h 6858000"/>
              <a:gd name="connsiteX119" fmla="*/ 4376219 w 7467600"/>
              <a:gd name="connsiteY119" fmla="*/ 5729027 h 6858000"/>
              <a:gd name="connsiteX120" fmla="*/ 4582340 w 7467600"/>
              <a:gd name="connsiteY120" fmla="*/ 5561037 h 6858000"/>
              <a:gd name="connsiteX121" fmla="*/ 4694684 w 7467600"/>
              <a:gd name="connsiteY121" fmla="*/ 5447098 h 6858000"/>
              <a:gd name="connsiteX122" fmla="*/ 4754123 w 7467600"/>
              <a:gd name="connsiteY122" fmla="*/ 5384643 h 6858000"/>
              <a:gd name="connsiteX123" fmla="*/ 4978032 w 7467600"/>
              <a:gd name="connsiteY123" fmla="*/ 5183809 h 6858000"/>
              <a:gd name="connsiteX124" fmla="*/ 1903353 w 7467600"/>
              <a:gd name="connsiteY124" fmla="*/ 5044827 h 6858000"/>
              <a:gd name="connsiteX125" fmla="*/ 1936931 w 7467600"/>
              <a:gd name="connsiteY125" fmla="*/ 5093954 h 6858000"/>
              <a:gd name="connsiteX126" fmla="*/ 2195868 w 7467600"/>
              <a:gd name="connsiteY126" fmla="*/ 5396574 h 6858000"/>
              <a:gd name="connsiteX127" fmla="*/ 2088852 w 7467600"/>
              <a:gd name="connsiteY127" fmla="*/ 5166123 h 6858000"/>
              <a:gd name="connsiteX128" fmla="*/ 1958241 w 7467600"/>
              <a:gd name="connsiteY128" fmla="*/ 5067955 h 6858000"/>
              <a:gd name="connsiteX129" fmla="*/ 1903353 w 7467600"/>
              <a:gd name="connsiteY129" fmla="*/ 5044827 h 6858000"/>
              <a:gd name="connsiteX130" fmla="*/ 1979378 w 7467600"/>
              <a:gd name="connsiteY130" fmla="*/ 4769504 h 6858000"/>
              <a:gd name="connsiteX131" fmla="*/ 2882120 w 7467600"/>
              <a:gd name="connsiteY131" fmla="*/ 5064547 h 6858000"/>
              <a:gd name="connsiteX132" fmla="*/ 2793103 w 7467600"/>
              <a:gd name="connsiteY132" fmla="*/ 5039699 h 6858000"/>
              <a:gd name="connsiteX133" fmla="*/ 2770041 w 7467600"/>
              <a:gd name="connsiteY133" fmla="*/ 5033634 h 6858000"/>
              <a:gd name="connsiteX134" fmla="*/ 1979378 w 7467600"/>
              <a:gd name="connsiteY134" fmla="*/ 4769504 h 6858000"/>
              <a:gd name="connsiteX135" fmla="*/ 1927410 w 7467600"/>
              <a:gd name="connsiteY135" fmla="*/ 4716164 h 6858000"/>
              <a:gd name="connsiteX136" fmla="*/ 1959587 w 7467600"/>
              <a:gd name="connsiteY136" fmla="*/ 4728849 h 6858000"/>
              <a:gd name="connsiteX137" fmla="*/ 2777707 w 7467600"/>
              <a:gd name="connsiteY137" fmla="*/ 5003991 h 6858000"/>
              <a:gd name="connsiteX138" fmla="*/ 2800768 w 7467600"/>
              <a:gd name="connsiteY138" fmla="*/ 5010056 h 6858000"/>
              <a:gd name="connsiteX139" fmla="*/ 2879408 w 7467600"/>
              <a:gd name="connsiteY139" fmla="*/ 5031590 h 6858000"/>
              <a:gd name="connsiteX140" fmla="*/ 2862295 w 7467600"/>
              <a:gd name="connsiteY140" fmla="*/ 5022958 h 6858000"/>
              <a:gd name="connsiteX141" fmla="*/ 2813343 w 7467600"/>
              <a:gd name="connsiteY141" fmla="*/ 4998369 h 6858000"/>
              <a:gd name="connsiteX142" fmla="*/ 2646245 w 7467600"/>
              <a:gd name="connsiteY142" fmla="*/ 4930999 h 6858000"/>
              <a:gd name="connsiteX143" fmla="*/ 1999243 w 7467600"/>
              <a:gd name="connsiteY143" fmla="*/ 4730524 h 6858000"/>
              <a:gd name="connsiteX144" fmla="*/ 1979527 w 7467600"/>
              <a:gd name="connsiteY144" fmla="*/ 4726651 h 6858000"/>
              <a:gd name="connsiteX145" fmla="*/ 1927410 w 7467600"/>
              <a:gd name="connsiteY145" fmla="*/ 4716164 h 6858000"/>
              <a:gd name="connsiteX146" fmla="*/ 1997014 w 7467600"/>
              <a:gd name="connsiteY146" fmla="*/ 4698007 h 6858000"/>
              <a:gd name="connsiteX147" fmla="*/ 2005458 w 7467600"/>
              <a:gd name="connsiteY147" fmla="*/ 4699540 h 6858000"/>
              <a:gd name="connsiteX148" fmla="*/ 2657186 w 7467600"/>
              <a:gd name="connsiteY148" fmla="*/ 4901687 h 6858000"/>
              <a:gd name="connsiteX149" fmla="*/ 2826662 w 7467600"/>
              <a:gd name="connsiteY149" fmla="*/ 4970362 h 6858000"/>
              <a:gd name="connsiteX150" fmla="*/ 2876100 w 7467600"/>
              <a:gd name="connsiteY150" fmla="*/ 4995397 h 6858000"/>
              <a:gd name="connsiteX151" fmla="*/ 3042600 w 7467600"/>
              <a:gd name="connsiteY151" fmla="*/ 5059532 h 6858000"/>
              <a:gd name="connsiteX152" fmla="*/ 1997014 w 7467600"/>
              <a:gd name="connsiteY152" fmla="*/ 4698007 h 6858000"/>
              <a:gd name="connsiteX153" fmla="*/ 2305292 w 7467600"/>
              <a:gd name="connsiteY153" fmla="*/ 4219492 h 6858000"/>
              <a:gd name="connsiteX154" fmla="*/ 3360922 w 7467600"/>
              <a:gd name="connsiteY154" fmla="*/ 4529373 h 6858000"/>
              <a:gd name="connsiteX155" fmla="*/ 3492420 w 7467600"/>
              <a:gd name="connsiteY155" fmla="*/ 4510145 h 6858000"/>
              <a:gd name="connsiteX156" fmla="*/ 3364086 w 7467600"/>
              <a:gd name="connsiteY156" fmla="*/ 4480340 h 6858000"/>
              <a:gd name="connsiteX157" fmla="*/ 3225818 w 7467600"/>
              <a:gd name="connsiteY157" fmla="*/ 4411822 h 6858000"/>
              <a:gd name="connsiteX158" fmla="*/ 3129696 w 7467600"/>
              <a:gd name="connsiteY158" fmla="*/ 4360704 h 6858000"/>
              <a:gd name="connsiteX159" fmla="*/ 2814545 w 7467600"/>
              <a:gd name="connsiteY159" fmla="*/ 4282955 h 6858000"/>
              <a:gd name="connsiteX160" fmla="*/ 2305292 w 7467600"/>
              <a:gd name="connsiteY160" fmla="*/ 4219492 h 6858000"/>
              <a:gd name="connsiteX161" fmla="*/ 2626982 w 7467600"/>
              <a:gd name="connsiteY161" fmla="*/ 4206450 h 6858000"/>
              <a:gd name="connsiteX162" fmla="*/ 2490617 w 7467600"/>
              <a:gd name="connsiteY162" fmla="*/ 4206951 h 6858000"/>
              <a:gd name="connsiteX163" fmla="*/ 2819869 w 7467600"/>
              <a:gd name="connsiteY163" fmla="*/ 4252936 h 6858000"/>
              <a:gd name="connsiteX164" fmla="*/ 3143018 w 7467600"/>
              <a:gd name="connsiteY164" fmla="*/ 4332698 h 6858000"/>
              <a:gd name="connsiteX165" fmla="*/ 3241520 w 7467600"/>
              <a:gd name="connsiteY165" fmla="*/ 4385112 h 6858000"/>
              <a:gd name="connsiteX166" fmla="*/ 3374575 w 7467600"/>
              <a:gd name="connsiteY166" fmla="*/ 4451517 h 6858000"/>
              <a:gd name="connsiteX167" fmla="*/ 3505221 w 7467600"/>
              <a:gd name="connsiteY167" fmla="*/ 4480757 h 6858000"/>
              <a:gd name="connsiteX168" fmla="*/ 2626982 w 7467600"/>
              <a:gd name="connsiteY168" fmla="*/ 4206450 h 6858000"/>
              <a:gd name="connsiteX169" fmla="*/ 1310106 w 7467600"/>
              <a:gd name="connsiteY169" fmla="*/ 3943217 h 6858000"/>
              <a:gd name="connsiteX170" fmla="*/ 854994 w 7467600"/>
              <a:gd name="connsiteY170" fmla="*/ 4399136 h 6858000"/>
              <a:gd name="connsiteX171" fmla="*/ 742462 w 7467600"/>
              <a:gd name="connsiteY171" fmla="*/ 4594648 h 6858000"/>
              <a:gd name="connsiteX172" fmla="*/ 820602 w 7467600"/>
              <a:gd name="connsiteY172" fmla="*/ 4485915 h 6858000"/>
              <a:gd name="connsiteX173" fmla="*/ 878295 w 7467600"/>
              <a:gd name="connsiteY173" fmla="*/ 4403594 h 6858000"/>
              <a:gd name="connsiteX174" fmla="*/ 1240607 w 7467600"/>
              <a:gd name="connsiteY174" fmla="*/ 4010401 h 6858000"/>
              <a:gd name="connsiteX175" fmla="*/ 1310106 w 7467600"/>
              <a:gd name="connsiteY175" fmla="*/ 3943217 h 6858000"/>
              <a:gd name="connsiteX176" fmla="*/ 1423113 w 7467600"/>
              <a:gd name="connsiteY176" fmla="*/ 3874565 h 6858000"/>
              <a:gd name="connsiteX177" fmla="*/ 1260565 w 7467600"/>
              <a:gd name="connsiteY177" fmla="*/ 4031982 h 6858000"/>
              <a:gd name="connsiteX178" fmla="*/ 901900 w 7467600"/>
              <a:gd name="connsiteY178" fmla="*/ 4421236 h 6858000"/>
              <a:gd name="connsiteX179" fmla="*/ 845044 w 7467600"/>
              <a:gd name="connsiteY179" fmla="*/ 4502436 h 6858000"/>
              <a:gd name="connsiteX180" fmla="*/ 685926 w 7467600"/>
              <a:gd name="connsiteY180" fmla="*/ 4703069 h 6858000"/>
              <a:gd name="connsiteX181" fmla="*/ 684248 w 7467600"/>
              <a:gd name="connsiteY181" fmla="*/ 4706721 h 6858000"/>
              <a:gd name="connsiteX182" fmla="*/ 1423113 w 7467600"/>
              <a:gd name="connsiteY182" fmla="*/ 3874565 h 6858000"/>
              <a:gd name="connsiteX183" fmla="*/ 3316479 w 7467600"/>
              <a:gd name="connsiteY183" fmla="*/ 3872136 h 6858000"/>
              <a:gd name="connsiteX184" fmla="*/ 3546806 w 7467600"/>
              <a:gd name="connsiteY184" fmla="*/ 4356139 h 6858000"/>
              <a:gd name="connsiteX185" fmla="*/ 3364433 w 7467600"/>
              <a:gd name="connsiteY185" fmla="*/ 3953121 h 6858000"/>
              <a:gd name="connsiteX186" fmla="*/ 3316479 w 7467600"/>
              <a:gd name="connsiteY186" fmla="*/ 3872136 h 6858000"/>
              <a:gd name="connsiteX187" fmla="*/ 3291335 w 7467600"/>
              <a:gd name="connsiteY187" fmla="*/ 3767420 h 6858000"/>
              <a:gd name="connsiteX188" fmla="*/ 3390805 w 7467600"/>
              <a:gd name="connsiteY188" fmla="*/ 3937163 h 6858000"/>
              <a:gd name="connsiteX189" fmla="*/ 3579062 w 7467600"/>
              <a:gd name="connsiteY189" fmla="*/ 4359040 h 6858000"/>
              <a:gd name="connsiteX190" fmla="*/ 3467355 w 7467600"/>
              <a:gd name="connsiteY190" fmla="*/ 3988130 h 6858000"/>
              <a:gd name="connsiteX191" fmla="*/ 3310753 w 7467600"/>
              <a:gd name="connsiteY191" fmla="*/ 3787140 h 6858000"/>
              <a:gd name="connsiteX192" fmla="*/ 3291335 w 7467600"/>
              <a:gd name="connsiteY192" fmla="*/ 3767420 h 6858000"/>
              <a:gd name="connsiteX193" fmla="*/ 1635889 w 7467600"/>
              <a:gd name="connsiteY193" fmla="*/ 3709494 h 6858000"/>
              <a:gd name="connsiteX194" fmla="*/ 1634800 w 7467600"/>
              <a:gd name="connsiteY194" fmla="*/ 3731111 h 6858000"/>
              <a:gd name="connsiteX195" fmla="*/ 1635889 w 7467600"/>
              <a:gd name="connsiteY195" fmla="*/ 3709494 h 6858000"/>
              <a:gd name="connsiteX196" fmla="*/ 1510397 w 7467600"/>
              <a:gd name="connsiteY196" fmla="*/ 3684705 h 6858000"/>
              <a:gd name="connsiteX197" fmla="*/ 1146550 w 7467600"/>
              <a:gd name="connsiteY197" fmla="*/ 3802012 h 6858000"/>
              <a:gd name="connsiteX198" fmla="*/ 698834 w 7467600"/>
              <a:gd name="connsiteY198" fmla="*/ 3952272 h 6858000"/>
              <a:gd name="connsiteX199" fmla="*/ 34256 w 7467600"/>
              <a:gd name="connsiteY199" fmla="*/ 4347603 h 6858000"/>
              <a:gd name="connsiteX200" fmla="*/ 527241 w 7467600"/>
              <a:gd name="connsiteY200" fmla="*/ 4065078 h 6858000"/>
              <a:gd name="connsiteX201" fmla="*/ 1510397 w 7467600"/>
              <a:gd name="connsiteY201" fmla="*/ 3684705 h 6858000"/>
              <a:gd name="connsiteX202" fmla="*/ 1313114 w 7467600"/>
              <a:gd name="connsiteY202" fmla="*/ 3655216 h 6858000"/>
              <a:gd name="connsiteX203" fmla="*/ 1109304 w 7467600"/>
              <a:gd name="connsiteY203" fmla="*/ 3669030 h 6858000"/>
              <a:gd name="connsiteX204" fmla="*/ 8129 w 7467600"/>
              <a:gd name="connsiteY204" fmla="*/ 4330519 h 6858000"/>
              <a:gd name="connsiteX205" fmla="*/ 687572 w 7467600"/>
              <a:gd name="connsiteY205" fmla="*/ 3925629 h 6858000"/>
              <a:gd name="connsiteX206" fmla="*/ 1138365 w 7467600"/>
              <a:gd name="connsiteY206" fmla="*/ 3774515 h 6858000"/>
              <a:gd name="connsiteX207" fmla="*/ 1505579 w 7467600"/>
              <a:gd name="connsiteY207" fmla="*/ 3655526 h 6858000"/>
              <a:gd name="connsiteX208" fmla="*/ 1313114 w 7467600"/>
              <a:gd name="connsiteY208" fmla="*/ 3655216 h 6858000"/>
              <a:gd name="connsiteX209" fmla="*/ 3655073 w 7467600"/>
              <a:gd name="connsiteY209" fmla="*/ 3650884 h 6858000"/>
              <a:gd name="connsiteX210" fmla="*/ 3989938 w 7467600"/>
              <a:gd name="connsiteY210" fmla="*/ 3991685 h 6858000"/>
              <a:gd name="connsiteX211" fmla="*/ 4393907 w 7467600"/>
              <a:gd name="connsiteY211" fmla="*/ 4261258 h 6858000"/>
              <a:gd name="connsiteX212" fmla="*/ 4648051 w 7467600"/>
              <a:gd name="connsiteY212" fmla="*/ 4374051 h 6858000"/>
              <a:gd name="connsiteX213" fmla="*/ 4383389 w 7467600"/>
              <a:gd name="connsiteY213" fmla="*/ 4184369 h 6858000"/>
              <a:gd name="connsiteX214" fmla="*/ 4165508 w 7467600"/>
              <a:gd name="connsiteY214" fmla="*/ 4035196 h 6858000"/>
              <a:gd name="connsiteX215" fmla="*/ 4068162 w 7467600"/>
              <a:gd name="connsiteY215" fmla="*/ 3953394 h 6858000"/>
              <a:gd name="connsiteX216" fmla="*/ 3981416 w 7467600"/>
              <a:gd name="connsiteY216" fmla="*/ 3880482 h 6858000"/>
              <a:gd name="connsiteX217" fmla="*/ 3800147 w 7467600"/>
              <a:gd name="connsiteY217" fmla="*/ 3749872 h 6858000"/>
              <a:gd name="connsiteX218" fmla="*/ 3655073 w 7467600"/>
              <a:gd name="connsiteY218" fmla="*/ 3650884 h 6858000"/>
              <a:gd name="connsiteX219" fmla="*/ 3670252 w 7467600"/>
              <a:gd name="connsiteY219" fmla="*/ 3622798 h 6858000"/>
              <a:gd name="connsiteX220" fmla="*/ 3817258 w 7467600"/>
              <a:gd name="connsiteY220" fmla="*/ 3723577 h 6858000"/>
              <a:gd name="connsiteX221" fmla="*/ 4000461 w 7467600"/>
              <a:gd name="connsiteY221" fmla="*/ 3855966 h 6858000"/>
              <a:gd name="connsiteX222" fmla="*/ 4088180 w 7467600"/>
              <a:gd name="connsiteY222" fmla="*/ 3929774 h 6858000"/>
              <a:gd name="connsiteX223" fmla="*/ 4184555 w 7467600"/>
              <a:gd name="connsiteY223" fmla="*/ 4010683 h 6858000"/>
              <a:gd name="connsiteX224" fmla="*/ 4399563 w 7467600"/>
              <a:gd name="connsiteY224" fmla="*/ 4158106 h 6858000"/>
              <a:gd name="connsiteX225" fmla="*/ 4684469 w 7467600"/>
              <a:gd name="connsiteY225" fmla="*/ 4364680 h 6858000"/>
              <a:gd name="connsiteX226" fmla="*/ 4690271 w 7467600"/>
              <a:gd name="connsiteY226" fmla="*/ 4370034 h 6858000"/>
              <a:gd name="connsiteX227" fmla="*/ 4136093 w 7467600"/>
              <a:gd name="connsiteY227" fmla="*/ 3858466 h 6858000"/>
              <a:gd name="connsiteX228" fmla="*/ 3670252 w 7467600"/>
              <a:gd name="connsiteY228" fmla="*/ 3622798 h 6858000"/>
              <a:gd name="connsiteX229" fmla="*/ 4440129 w 7467600"/>
              <a:gd name="connsiteY229" fmla="*/ 3448571 h 6858000"/>
              <a:gd name="connsiteX230" fmla="*/ 4856525 w 7467600"/>
              <a:gd name="connsiteY230" fmla="*/ 3915351 h 6858000"/>
              <a:gd name="connsiteX231" fmla="*/ 5059055 w 7467600"/>
              <a:gd name="connsiteY231" fmla="*/ 4108918 h 6858000"/>
              <a:gd name="connsiteX232" fmla="*/ 5290070 w 7467600"/>
              <a:gd name="connsiteY232" fmla="*/ 4263619 h 6858000"/>
              <a:gd name="connsiteX233" fmla="*/ 4834991 w 7467600"/>
              <a:gd name="connsiteY233" fmla="*/ 3830985 h 6858000"/>
              <a:gd name="connsiteX234" fmla="*/ 4440129 w 7467600"/>
              <a:gd name="connsiteY234" fmla="*/ 3448571 h 6858000"/>
              <a:gd name="connsiteX235" fmla="*/ 4441737 w 7467600"/>
              <a:gd name="connsiteY235" fmla="*/ 3399734 h 6858000"/>
              <a:gd name="connsiteX236" fmla="*/ 4431236 w 7467600"/>
              <a:gd name="connsiteY236" fmla="*/ 3400954 h 6858000"/>
              <a:gd name="connsiteX237" fmla="*/ 4557150 w 7467600"/>
              <a:gd name="connsiteY237" fmla="*/ 3510023 h 6858000"/>
              <a:gd name="connsiteX238" fmla="*/ 4856936 w 7467600"/>
              <a:gd name="connsiteY238" fmla="*/ 3809146 h 6858000"/>
              <a:gd name="connsiteX239" fmla="*/ 5111996 w 7467600"/>
              <a:gd name="connsiteY239" fmla="*/ 4065759 h 6858000"/>
              <a:gd name="connsiteX240" fmla="*/ 5388878 w 7467600"/>
              <a:gd name="connsiteY240" fmla="*/ 4300185 h 6858000"/>
              <a:gd name="connsiteX241" fmla="*/ 5425556 w 7467600"/>
              <a:gd name="connsiteY241" fmla="*/ 4308967 h 6858000"/>
              <a:gd name="connsiteX242" fmla="*/ 4943646 w 7467600"/>
              <a:gd name="connsiteY242" fmla="*/ 3822916 h 6858000"/>
              <a:gd name="connsiteX243" fmla="*/ 4594837 w 7467600"/>
              <a:gd name="connsiteY243" fmla="*/ 3532274 h 6858000"/>
              <a:gd name="connsiteX244" fmla="*/ 4441737 w 7467600"/>
              <a:gd name="connsiteY244" fmla="*/ 3399734 h 6858000"/>
              <a:gd name="connsiteX245" fmla="*/ 5425834 w 7467600"/>
              <a:gd name="connsiteY245" fmla="*/ 3162785 h 6858000"/>
              <a:gd name="connsiteX246" fmla="*/ 5401644 w 7467600"/>
              <a:gd name="connsiteY246" fmla="*/ 3617847 h 6858000"/>
              <a:gd name="connsiteX247" fmla="*/ 5467256 w 7467600"/>
              <a:gd name="connsiteY247" fmla="*/ 4175494 h 6858000"/>
              <a:gd name="connsiteX248" fmla="*/ 5448069 w 7467600"/>
              <a:gd name="connsiteY248" fmla="*/ 3567554 h 6858000"/>
              <a:gd name="connsiteX249" fmla="*/ 5425834 w 7467600"/>
              <a:gd name="connsiteY249" fmla="*/ 3162785 h 6858000"/>
              <a:gd name="connsiteX250" fmla="*/ 1318687 w 7467600"/>
              <a:gd name="connsiteY250" fmla="*/ 3113840 h 6858000"/>
              <a:gd name="connsiteX251" fmla="*/ 1066793 w 7467600"/>
              <a:gd name="connsiteY251" fmla="*/ 3212171 h 6858000"/>
              <a:gd name="connsiteX252" fmla="*/ 993319 w 7467600"/>
              <a:gd name="connsiteY252" fmla="*/ 3247648 h 6858000"/>
              <a:gd name="connsiteX253" fmla="*/ 853081 w 7467600"/>
              <a:gd name="connsiteY253" fmla="*/ 3312410 h 6858000"/>
              <a:gd name="connsiteX254" fmla="*/ 805957 w 7467600"/>
              <a:gd name="connsiteY254" fmla="*/ 3330443 h 6858000"/>
              <a:gd name="connsiteX255" fmla="*/ 1318687 w 7467600"/>
              <a:gd name="connsiteY255" fmla="*/ 3113840 h 6858000"/>
              <a:gd name="connsiteX256" fmla="*/ 5453702 w 7467600"/>
              <a:gd name="connsiteY256" fmla="*/ 3090882 h 6858000"/>
              <a:gd name="connsiteX257" fmla="*/ 5480135 w 7467600"/>
              <a:gd name="connsiteY257" fmla="*/ 3565802 h 6858000"/>
              <a:gd name="connsiteX258" fmla="*/ 5499023 w 7467600"/>
              <a:gd name="connsiteY258" fmla="*/ 4166310 h 6858000"/>
              <a:gd name="connsiteX259" fmla="*/ 5547022 w 7467600"/>
              <a:gd name="connsiteY259" fmla="*/ 3607838 h 6858000"/>
              <a:gd name="connsiteX260" fmla="*/ 5515964 w 7467600"/>
              <a:gd name="connsiteY260" fmla="*/ 3378541 h 6858000"/>
              <a:gd name="connsiteX261" fmla="*/ 5453702 w 7467600"/>
              <a:gd name="connsiteY261" fmla="*/ 3090882 h 6858000"/>
              <a:gd name="connsiteX262" fmla="*/ 1238695 w 7467600"/>
              <a:gd name="connsiteY262" fmla="*/ 3076820 h 6858000"/>
              <a:gd name="connsiteX263" fmla="*/ 716371 w 7467600"/>
              <a:gd name="connsiteY263" fmla="*/ 3293249 h 6858000"/>
              <a:gd name="connsiteX264" fmla="*/ 579522 w 7467600"/>
              <a:gd name="connsiteY264" fmla="*/ 3371759 h 6858000"/>
              <a:gd name="connsiteX265" fmla="*/ 600288 w 7467600"/>
              <a:gd name="connsiteY265" fmla="*/ 3365555 h 6858000"/>
              <a:gd name="connsiteX266" fmla="*/ 840692 w 7467600"/>
              <a:gd name="connsiteY266" fmla="*/ 3284921 h 6858000"/>
              <a:gd name="connsiteX267" fmla="*/ 979248 w 7467600"/>
              <a:gd name="connsiteY267" fmla="*/ 3221003 h 6858000"/>
              <a:gd name="connsiteX268" fmla="*/ 1053282 w 7467600"/>
              <a:gd name="connsiteY268" fmla="*/ 3185247 h 6858000"/>
              <a:gd name="connsiteX269" fmla="*/ 1320603 w 7467600"/>
              <a:gd name="connsiteY269" fmla="*/ 3081281 h 6858000"/>
              <a:gd name="connsiteX270" fmla="*/ 1238695 w 7467600"/>
              <a:gd name="connsiteY270" fmla="*/ 3076820 h 6858000"/>
              <a:gd name="connsiteX271" fmla="*/ 5425627 w 7467600"/>
              <a:gd name="connsiteY271" fmla="*/ 2954192 h 6858000"/>
              <a:gd name="connsiteX272" fmla="*/ 5470770 w 7467600"/>
              <a:gd name="connsiteY272" fmla="*/ 3005435 h 6858000"/>
              <a:gd name="connsiteX273" fmla="*/ 5519779 w 7467600"/>
              <a:gd name="connsiteY273" fmla="*/ 4359223 h 6858000"/>
              <a:gd name="connsiteX274" fmla="*/ 5520293 w 7467600"/>
              <a:gd name="connsiteY274" fmla="*/ 4360602 h 6858000"/>
              <a:gd name="connsiteX275" fmla="*/ 5767221 w 7467600"/>
              <a:gd name="connsiteY275" fmla="*/ 4665564 h 6858000"/>
              <a:gd name="connsiteX276" fmla="*/ 6937169 w 7467600"/>
              <a:gd name="connsiteY276" fmla="*/ 4815941 h 6858000"/>
              <a:gd name="connsiteX277" fmla="*/ 6953922 w 7467600"/>
              <a:gd name="connsiteY277" fmla="*/ 4890068 h 6858000"/>
              <a:gd name="connsiteX278" fmla="*/ 6071359 w 7467600"/>
              <a:gd name="connsiteY278" fmla="*/ 4770770 h 6858000"/>
              <a:gd name="connsiteX279" fmla="*/ 6038839 w 7467600"/>
              <a:gd name="connsiteY279" fmla="*/ 4764474 h 6858000"/>
              <a:gd name="connsiteX280" fmla="*/ 6038706 w 7467600"/>
              <a:gd name="connsiteY280" fmla="*/ 4763847 h 6858000"/>
              <a:gd name="connsiteX281" fmla="*/ 6037784 w 7467600"/>
              <a:gd name="connsiteY281" fmla="*/ 4764270 h 6858000"/>
              <a:gd name="connsiteX282" fmla="*/ 6038839 w 7467600"/>
              <a:gd name="connsiteY282" fmla="*/ 4764474 h 6858000"/>
              <a:gd name="connsiteX283" fmla="*/ 6040338 w 7467600"/>
              <a:gd name="connsiteY283" fmla="*/ 4771418 h 6858000"/>
              <a:gd name="connsiteX284" fmla="*/ 6024488 w 7467600"/>
              <a:gd name="connsiteY284" fmla="*/ 4809903 h 6858000"/>
              <a:gd name="connsiteX285" fmla="*/ 5599771 w 7467600"/>
              <a:gd name="connsiteY285" fmla="*/ 5509652 h 6858000"/>
              <a:gd name="connsiteX286" fmla="*/ 5548843 w 7467600"/>
              <a:gd name="connsiteY286" fmla="*/ 5563845 h 6858000"/>
              <a:gd name="connsiteX287" fmla="*/ 5940952 w 7467600"/>
              <a:gd name="connsiteY287" fmla="*/ 6250028 h 6858000"/>
              <a:gd name="connsiteX288" fmla="*/ 6043441 w 7467600"/>
              <a:gd name="connsiteY288" fmla="*/ 6665847 h 6858000"/>
              <a:gd name="connsiteX289" fmla="*/ 6093432 w 7467600"/>
              <a:gd name="connsiteY289" fmla="*/ 6858000 h 6858000"/>
              <a:gd name="connsiteX290" fmla="*/ 6034344 w 7467600"/>
              <a:gd name="connsiteY290" fmla="*/ 6858000 h 6858000"/>
              <a:gd name="connsiteX291" fmla="*/ 6026679 w 7467600"/>
              <a:gd name="connsiteY291" fmla="*/ 6836959 h 6858000"/>
              <a:gd name="connsiteX292" fmla="*/ 5800441 w 7467600"/>
              <a:gd name="connsiteY292" fmla="*/ 6335286 h 6858000"/>
              <a:gd name="connsiteX293" fmla="*/ 5526562 w 7467600"/>
              <a:gd name="connsiteY293" fmla="*/ 5705388 h 6858000"/>
              <a:gd name="connsiteX294" fmla="*/ 5519640 w 7467600"/>
              <a:gd name="connsiteY294" fmla="*/ 5683774 h 6858000"/>
              <a:gd name="connsiteX295" fmla="*/ 5844559 w 7467600"/>
              <a:gd name="connsiteY295" fmla="*/ 6553349 h 6858000"/>
              <a:gd name="connsiteX296" fmla="*/ 5975994 w 7467600"/>
              <a:gd name="connsiteY296" fmla="*/ 6858000 h 6858000"/>
              <a:gd name="connsiteX297" fmla="*/ 5898547 w 7467600"/>
              <a:gd name="connsiteY297" fmla="*/ 6858000 h 6858000"/>
              <a:gd name="connsiteX298" fmla="*/ 5682041 w 7467600"/>
              <a:gd name="connsiteY298" fmla="*/ 6355860 h 6858000"/>
              <a:gd name="connsiteX299" fmla="*/ 5461758 w 7467600"/>
              <a:gd name="connsiteY299" fmla="*/ 5820220 h 6858000"/>
              <a:gd name="connsiteX300" fmla="*/ 5237282 w 7467600"/>
              <a:gd name="connsiteY300" fmla="*/ 6579086 h 6858000"/>
              <a:gd name="connsiteX301" fmla="*/ 5115009 w 7467600"/>
              <a:gd name="connsiteY301" fmla="*/ 6858000 h 6858000"/>
              <a:gd name="connsiteX302" fmla="*/ 5028074 w 7467600"/>
              <a:gd name="connsiteY302" fmla="*/ 6858000 h 6858000"/>
              <a:gd name="connsiteX303" fmla="*/ 5079508 w 7467600"/>
              <a:gd name="connsiteY303" fmla="*/ 6749074 h 6858000"/>
              <a:gd name="connsiteX304" fmla="*/ 5371846 w 7467600"/>
              <a:gd name="connsiteY304" fmla="*/ 5924413 h 6858000"/>
              <a:gd name="connsiteX305" fmla="*/ 5270512 w 7467600"/>
              <a:gd name="connsiteY305" fmla="*/ 6138975 h 6858000"/>
              <a:gd name="connsiteX306" fmla="*/ 5062409 w 7467600"/>
              <a:gd name="connsiteY306" fmla="*/ 6653544 h 6858000"/>
              <a:gd name="connsiteX307" fmla="*/ 5036628 w 7467600"/>
              <a:gd name="connsiteY307" fmla="*/ 6754247 h 6858000"/>
              <a:gd name="connsiteX308" fmla="*/ 5009112 w 7467600"/>
              <a:gd name="connsiteY308" fmla="*/ 6858000 h 6858000"/>
              <a:gd name="connsiteX309" fmla="*/ 4976679 w 7467600"/>
              <a:gd name="connsiteY309" fmla="*/ 6858000 h 6858000"/>
              <a:gd name="connsiteX310" fmla="*/ 5006537 w 7467600"/>
              <a:gd name="connsiteY310" fmla="*/ 6747068 h 6858000"/>
              <a:gd name="connsiteX311" fmla="*/ 5032723 w 7467600"/>
              <a:gd name="connsiteY311" fmla="*/ 6644957 h 6858000"/>
              <a:gd name="connsiteX312" fmla="*/ 5242949 w 7467600"/>
              <a:gd name="connsiteY312" fmla="*/ 6125175 h 6858000"/>
              <a:gd name="connsiteX313" fmla="*/ 5286321 w 7467600"/>
              <a:gd name="connsiteY313" fmla="*/ 6033555 h 6858000"/>
              <a:gd name="connsiteX314" fmla="*/ 5008210 w 7467600"/>
              <a:gd name="connsiteY314" fmla="*/ 6649194 h 6858000"/>
              <a:gd name="connsiteX315" fmla="*/ 4986321 w 7467600"/>
              <a:gd name="connsiteY315" fmla="*/ 6765687 h 6858000"/>
              <a:gd name="connsiteX316" fmla="*/ 4973474 w 7467600"/>
              <a:gd name="connsiteY316" fmla="*/ 6858000 h 6858000"/>
              <a:gd name="connsiteX317" fmla="*/ 4907178 w 7467600"/>
              <a:gd name="connsiteY317" fmla="*/ 6858000 h 6858000"/>
              <a:gd name="connsiteX318" fmla="*/ 4910810 w 7467600"/>
              <a:gd name="connsiteY318" fmla="*/ 6829660 h 6858000"/>
              <a:gd name="connsiteX319" fmla="*/ 4987461 w 7467600"/>
              <a:gd name="connsiteY319" fmla="*/ 6432994 h 6858000"/>
              <a:gd name="connsiteX320" fmla="*/ 5179262 w 7467600"/>
              <a:gd name="connsiteY320" fmla="*/ 6035044 h 6858000"/>
              <a:gd name="connsiteX321" fmla="*/ 4689678 w 7467600"/>
              <a:gd name="connsiteY321" fmla="*/ 6440241 h 6858000"/>
              <a:gd name="connsiteX322" fmla="*/ 4477543 w 7467600"/>
              <a:gd name="connsiteY322" fmla="*/ 6674836 h 6858000"/>
              <a:gd name="connsiteX323" fmla="*/ 4329957 w 7467600"/>
              <a:gd name="connsiteY323" fmla="*/ 6858000 h 6858000"/>
              <a:gd name="connsiteX324" fmla="*/ 4218595 w 7467600"/>
              <a:gd name="connsiteY324" fmla="*/ 6858000 h 6858000"/>
              <a:gd name="connsiteX325" fmla="*/ 4368888 w 7467600"/>
              <a:gd name="connsiteY325" fmla="*/ 6668412 h 6858000"/>
              <a:gd name="connsiteX326" fmla="*/ 4563091 w 7467600"/>
              <a:gd name="connsiteY326" fmla="*/ 6442508 h 6858000"/>
              <a:gd name="connsiteX327" fmla="*/ 5387324 w 7467600"/>
              <a:gd name="connsiteY327" fmla="*/ 5705830 h 6858000"/>
              <a:gd name="connsiteX328" fmla="*/ 5073620 w 7467600"/>
              <a:gd name="connsiteY328" fmla="*/ 5955437 h 6858000"/>
              <a:gd name="connsiteX329" fmla="*/ 4689789 w 7467600"/>
              <a:gd name="connsiteY329" fmla="*/ 6268382 h 6858000"/>
              <a:gd name="connsiteX330" fmla="*/ 4418722 w 7467600"/>
              <a:gd name="connsiteY330" fmla="*/ 6570886 h 6858000"/>
              <a:gd name="connsiteX331" fmla="*/ 4214944 w 7467600"/>
              <a:gd name="connsiteY331" fmla="*/ 6858000 h 6858000"/>
              <a:gd name="connsiteX332" fmla="*/ 4177898 w 7467600"/>
              <a:gd name="connsiteY332" fmla="*/ 6858000 h 6858000"/>
              <a:gd name="connsiteX333" fmla="*/ 4391597 w 7467600"/>
              <a:gd name="connsiteY333" fmla="*/ 6556370 h 6858000"/>
              <a:gd name="connsiteX334" fmla="*/ 4668889 w 7467600"/>
              <a:gd name="connsiteY334" fmla="*/ 6246399 h 6858000"/>
              <a:gd name="connsiteX335" fmla="*/ 5055427 w 7467600"/>
              <a:gd name="connsiteY335" fmla="*/ 5931476 h 6858000"/>
              <a:gd name="connsiteX336" fmla="*/ 5371814 w 7467600"/>
              <a:gd name="connsiteY336" fmla="*/ 5678975 h 6858000"/>
              <a:gd name="connsiteX337" fmla="*/ 4987918 w 7467600"/>
              <a:gd name="connsiteY337" fmla="*/ 5838701 h 6858000"/>
              <a:gd name="connsiteX338" fmla="*/ 4317146 w 7467600"/>
              <a:gd name="connsiteY338" fmla="*/ 6587716 h 6858000"/>
              <a:gd name="connsiteX339" fmla="*/ 4171627 w 7467600"/>
              <a:gd name="connsiteY339" fmla="*/ 6858000 h 6858000"/>
              <a:gd name="connsiteX340" fmla="*/ 4081585 w 7467600"/>
              <a:gd name="connsiteY340" fmla="*/ 6858000 h 6858000"/>
              <a:gd name="connsiteX341" fmla="*/ 4238603 w 7467600"/>
              <a:gd name="connsiteY341" fmla="*/ 6559341 h 6858000"/>
              <a:gd name="connsiteX342" fmla="*/ 4778333 w 7467600"/>
              <a:gd name="connsiteY342" fmla="*/ 5873626 h 6858000"/>
              <a:gd name="connsiteX343" fmla="*/ 5414185 w 7467600"/>
              <a:gd name="connsiteY343" fmla="*/ 5573882 h 6858000"/>
              <a:gd name="connsiteX344" fmla="*/ 5959648 w 7467600"/>
              <a:gd name="connsiteY344" fmla="*/ 4760797 h 6858000"/>
              <a:gd name="connsiteX345" fmla="*/ 5355019 w 7467600"/>
              <a:gd name="connsiteY345" fmla="*/ 4734672 h 6858000"/>
              <a:gd name="connsiteX346" fmla="*/ 5083565 w 7467600"/>
              <a:gd name="connsiteY346" fmla="*/ 5179121 h 6858000"/>
              <a:gd name="connsiteX347" fmla="*/ 4713577 w 7467600"/>
              <a:gd name="connsiteY347" fmla="*/ 5616803 h 6858000"/>
              <a:gd name="connsiteX348" fmla="*/ 3989559 w 7467600"/>
              <a:gd name="connsiteY348" fmla="*/ 6145945 h 6858000"/>
              <a:gd name="connsiteX349" fmla="*/ 3939824 w 7467600"/>
              <a:gd name="connsiteY349" fmla="*/ 6066900 h 6858000"/>
              <a:gd name="connsiteX350" fmla="*/ 4584537 w 7467600"/>
              <a:gd name="connsiteY350" fmla="*/ 5324826 h 6858000"/>
              <a:gd name="connsiteX351" fmla="*/ 5037105 w 7467600"/>
              <a:gd name="connsiteY351" fmla="*/ 5088765 h 6858000"/>
              <a:gd name="connsiteX352" fmla="*/ 5039930 w 7467600"/>
              <a:gd name="connsiteY352" fmla="*/ 5089585 h 6858000"/>
              <a:gd name="connsiteX353" fmla="*/ 5263764 w 7467600"/>
              <a:gd name="connsiteY353" fmla="*/ 4735525 h 6858000"/>
              <a:gd name="connsiteX354" fmla="*/ 4086300 w 7467600"/>
              <a:gd name="connsiteY354" fmla="*/ 4884599 h 6858000"/>
              <a:gd name="connsiteX355" fmla="*/ 4085485 w 7467600"/>
              <a:gd name="connsiteY355" fmla="*/ 4899070 h 6858000"/>
              <a:gd name="connsiteX356" fmla="*/ 3871915 w 7467600"/>
              <a:gd name="connsiteY356" fmla="*/ 5253645 h 6858000"/>
              <a:gd name="connsiteX357" fmla="*/ 3799374 w 7467600"/>
              <a:gd name="connsiteY357" fmla="*/ 5466127 h 6858000"/>
              <a:gd name="connsiteX358" fmla="*/ 3498850 w 7467600"/>
              <a:gd name="connsiteY358" fmla="*/ 6661888 h 6858000"/>
              <a:gd name="connsiteX359" fmla="*/ 3399216 w 7467600"/>
              <a:gd name="connsiteY359" fmla="*/ 6858000 h 6858000"/>
              <a:gd name="connsiteX360" fmla="*/ 3303688 w 7467600"/>
              <a:gd name="connsiteY360" fmla="*/ 6858000 h 6858000"/>
              <a:gd name="connsiteX361" fmla="*/ 3391774 w 7467600"/>
              <a:gd name="connsiteY361" fmla="*/ 6697181 h 6858000"/>
              <a:gd name="connsiteX362" fmla="*/ 3735540 w 7467600"/>
              <a:gd name="connsiteY362" fmla="*/ 5546923 h 6858000"/>
              <a:gd name="connsiteX363" fmla="*/ 3729438 w 7467600"/>
              <a:gd name="connsiteY363" fmla="*/ 5569058 h 6858000"/>
              <a:gd name="connsiteX364" fmla="*/ 3707782 w 7467600"/>
              <a:gd name="connsiteY364" fmla="*/ 5644908 h 6858000"/>
              <a:gd name="connsiteX365" fmla="*/ 3583827 w 7467600"/>
              <a:gd name="connsiteY365" fmla="*/ 6039215 h 6858000"/>
              <a:gd name="connsiteX366" fmla="*/ 3547861 w 7467600"/>
              <a:gd name="connsiteY366" fmla="*/ 6129609 h 6858000"/>
              <a:gd name="connsiteX367" fmla="*/ 3490905 w 7467600"/>
              <a:gd name="connsiteY367" fmla="*/ 6277660 h 6858000"/>
              <a:gd name="connsiteX368" fmla="*/ 3455859 w 7467600"/>
              <a:gd name="connsiteY368" fmla="*/ 6391301 h 6858000"/>
              <a:gd name="connsiteX369" fmla="*/ 3429112 w 7467600"/>
              <a:gd name="connsiteY369" fmla="*/ 6479469 h 6858000"/>
              <a:gd name="connsiteX370" fmla="*/ 3304862 w 7467600"/>
              <a:gd name="connsiteY370" fmla="*/ 6796476 h 6858000"/>
              <a:gd name="connsiteX371" fmla="*/ 3276071 w 7467600"/>
              <a:gd name="connsiteY371" fmla="*/ 6858000 h 6858000"/>
              <a:gd name="connsiteX372" fmla="*/ 3240805 w 7467600"/>
              <a:gd name="connsiteY372" fmla="*/ 6858000 h 6858000"/>
              <a:gd name="connsiteX373" fmla="*/ 3275917 w 7467600"/>
              <a:gd name="connsiteY373" fmla="*/ 6783192 h 6858000"/>
              <a:gd name="connsiteX374" fmla="*/ 3399358 w 7467600"/>
              <a:gd name="connsiteY374" fmla="*/ 6469011 h 6858000"/>
              <a:gd name="connsiteX375" fmla="*/ 3425650 w 7467600"/>
              <a:gd name="connsiteY375" fmla="*/ 6381333 h 6858000"/>
              <a:gd name="connsiteX376" fmla="*/ 3460661 w 7467600"/>
              <a:gd name="connsiteY376" fmla="*/ 6266763 h 6858000"/>
              <a:gd name="connsiteX377" fmla="*/ 3518021 w 7467600"/>
              <a:gd name="connsiteY377" fmla="*/ 6117298 h 6858000"/>
              <a:gd name="connsiteX378" fmla="*/ 3554035 w 7467600"/>
              <a:gd name="connsiteY378" fmla="*/ 6027832 h 6858000"/>
              <a:gd name="connsiteX379" fmla="*/ 3677174 w 7467600"/>
              <a:gd name="connsiteY379" fmla="*/ 5636351 h 6858000"/>
              <a:gd name="connsiteX380" fmla="*/ 3698819 w 7467600"/>
              <a:gd name="connsiteY380" fmla="*/ 5560503 h 6858000"/>
              <a:gd name="connsiteX381" fmla="*/ 3702094 w 7467600"/>
              <a:gd name="connsiteY381" fmla="*/ 5549194 h 6858000"/>
              <a:gd name="connsiteX382" fmla="*/ 3398355 w 7467600"/>
              <a:gd name="connsiteY382" fmla="*/ 6094603 h 6858000"/>
              <a:gd name="connsiteX383" fmla="*/ 3193941 w 7467600"/>
              <a:gd name="connsiteY383" fmla="*/ 6798775 h 6858000"/>
              <a:gd name="connsiteX384" fmla="*/ 3184140 w 7467600"/>
              <a:gd name="connsiteY384" fmla="*/ 6858000 h 6858000"/>
              <a:gd name="connsiteX385" fmla="*/ 3099978 w 7467600"/>
              <a:gd name="connsiteY385" fmla="*/ 6858000 h 6858000"/>
              <a:gd name="connsiteX386" fmla="*/ 3101556 w 7467600"/>
              <a:gd name="connsiteY386" fmla="*/ 6843337 h 6858000"/>
              <a:gd name="connsiteX387" fmla="*/ 3370162 w 7467600"/>
              <a:gd name="connsiteY387" fmla="*/ 5785550 h 6858000"/>
              <a:gd name="connsiteX388" fmla="*/ 3746477 w 7467600"/>
              <a:gd name="connsiteY388" fmla="*/ 5377889 h 6858000"/>
              <a:gd name="connsiteX389" fmla="*/ 3863399 w 7467600"/>
              <a:gd name="connsiteY389" fmla="*/ 5087257 h 6858000"/>
              <a:gd name="connsiteX390" fmla="*/ 3968712 w 7467600"/>
              <a:gd name="connsiteY390" fmla="*/ 4913989 h 6858000"/>
              <a:gd name="connsiteX391" fmla="*/ 2792390 w 7467600"/>
              <a:gd name="connsiteY391" fmla="*/ 5382974 h 6858000"/>
              <a:gd name="connsiteX392" fmla="*/ 2714982 w 7467600"/>
              <a:gd name="connsiteY392" fmla="*/ 5427051 h 6858000"/>
              <a:gd name="connsiteX393" fmla="*/ 2813361 w 7467600"/>
              <a:gd name="connsiteY393" fmla="*/ 6023912 h 6858000"/>
              <a:gd name="connsiteX394" fmla="*/ 2688430 w 7467600"/>
              <a:gd name="connsiteY394" fmla="*/ 6801564 h 6858000"/>
              <a:gd name="connsiteX395" fmla="*/ 2629626 w 7467600"/>
              <a:gd name="connsiteY395" fmla="*/ 6763394 h 6858000"/>
              <a:gd name="connsiteX396" fmla="*/ 2565328 w 7467600"/>
              <a:gd name="connsiteY396" fmla="*/ 5516399 h 6858000"/>
              <a:gd name="connsiteX397" fmla="*/ 1922999 w 7467600"/>
              <a:gd name="connsiteY397" fmla="*/ 5980343 h 6858000"/>
              <a:gd name="connsiteX398" fmla="*/ 1950261 w 7467600"/>
              <a:gd name="connsiteY398" fmla="*/ 6405858 h 6858000"/>
              <a:gd name="connsiteX399" fmla="*/ 2365554 w 7467600"/>
              <a:gd name="connsiteY399" fmla="*/ 6759107 h 6858000"/>
              <a:gd name="connsiteX400" fmla="*/ 2424142 w 7467600"/>
              <a:gd name="connsiteY400" fmla="*/ 6858000 h 6858000"/>
              <a:gd name="connsiteX401" fmla="*/ 2395994 w 7467600"/>
              <a:gd name="connsiteY401" fmla="*/ 6858000 h 6858000"/>
              <a:gd name="connsiteX402" fmla="*/ 2392863 w 7467600"/>
              <a:gd name="connsiteY402" fmla="*/ 6852964 h 6858000"/>
              <a:gd name="connsiteX403" fmla="*/ 2017589 w 7467600"/>
              <a:gd name="connsiteY403" fmla="*/ 6493982 h 6858000"/>
              <a:gd name="connsiteX404" fmla="*/ 2147336 w 7467600"/>
              <a:gd name="connsiteY404" fmla="*/ 6594052 h 6858000"/>
              <a:gd name="connsiteX405" fmla="*/ 2207047 w 7467600"/>
              <a:gd name="connsiteY405" fmla="*/ 6654540 h 6858000"/>
              <a:gd name="connsiteX406" fmla="*/ 2299106 w 7467600"/>
              <a:gd name="connsiteY406" fmla="*/ 6778931 h 6858000"/>
              <a:gd name="connsiteX407" fmla="*/ 2314430 w 7467600"/>
              <a:gd name="connsiteY407" fmla="*/ 6801144 h 6858000"/>
              <a:gd name="connsiteX408" fmla="*/ 2352406 w 7467600"/>
              <a:gd name="connsiteY408" fmla="*/ 6858000 h 6858000"/>
              <a:gd name="connsiteX409" fmla="*/ 2314492 w 7467600"/>
              <a:gd name="connsiteY409" fmla="*/ 6858000 h 6858000"/>
              <a:gd name="connsiteX410" fmla="*/ 2288095 w 7467600"/>
              <a:gd name="connsiteY410" fmla="*/ 6818030 h 6858000"/>
              <a:gd name="connsiteX411" fmla="*/ 2272768 w 7467600"/>
              <a:gd name="connsiteY411" fmla="*/ 6795822 h 6858000"/>
              <a:gd name="connsiteX412" fmla="*/ 2182715 w 7467600"/>
              <a:gd name="connsiteY412" fmla="*/ 6675071 h 6858000"/>
              <a:gd name="connsiteX413" fmla="*/ 2032061 w 7467600"/>
              <a:gd name="connsiteY413" fmla="*/ 6541380 h 6858000"/>
              <a:gd name="connsiteX414" fmla="*/ 2257220 w 7467600"/>
              <a:gd name="connsiteY414" fmla="*/ 6826257 h 6858000"/>
              <a:gd name="connsiteX415" fmla="*/ 2281324 w 7467600"/>
              <a:gd name="connsiteY415" fmla="*/ 6858000 h 6858000"/>
              <a:gd name="connsiteX416" fmla="*/ 2242860 w 7467600"/>
              <a:gd name="connsiteY416" fmla="*/ 6858000 h 6858000"/>
              <a:gd name="connsiteX417" fmla="*/ 2232818 w 7467600"/>
              <a:gd name="connsiteY417" fmla="*/ 6844926 h 6858000"/>
              <a:gd name="connsiteX418" fmla="*/ 1990172 w 7467600"/>
              <a:gd name="connsiteY418" fmla="*/ 6542121 h 6858000"/>
              <a:gd name="connsiteX419" fmla="*/ 2124090 w 7467600"/>
              <a:gd name="connsiteY419" fmla="*/ 6761017 h 6858000"/>
              <a:gd name="connsiteX420" fmla="*/ 2200380 w 7467600"/>
              <a:gd name="connsiteY420" fmla="*/ 6858000 h 6858000"/>
              <a:gd name="connsiteX421" fmla="*/ 2147507 w 7467600"/>
              <a:gd name="connsiteY421" fmla="*/ 6858000 h 6858000"/>
              <a:gd name="connsiteX422" fmla="*/ 2070668 w 7467600"/>
              <a:gd name="connsiteY422" fmla="*/ 6761520 h 6858000"/>
              <a:gd name="connsiteX423" fmla="*/ 1975142 w 7467600"/>
              <a:gd name="connsiteY423" fmla="*/ 6585570 h 6858000"/>
              <a:gd name="connsiteX424" fmla="*/ 2050035 w 7467600"/>
              <a:gd name="connsiteY424" fmla="*/ 6813345 h 6858000"/>
              <a:gd name="connsiteX425" fmla="*/ 2063025 w 7467600"/>
              <a:gd name="connsiteY425" fmla="*/ 6858000 h 6858000"/>
              <a:gd name="connsiteX426" fmla="*/ 2021675 w 7467600"/>
              <a:gd name="connsiteY426" fmla="*/ 6858000 h 6858000"/>
              <a:gd name="connsiteX427" fmla="*/ 2019308 w 7467600"/>
              <a:gd name="connsiteY427" fmla="*/ 6847118 h 6858000"/>
              <a:gd name="connsiteX428" fmla="*/ 1938835 w 7467600"/>
              <a:gd name="connsiteY428" fmla="*/ 6551160 h 6858000"/>
              <a:gd name="connsiteX429" fmla="*/ 1953230 w 7467600"/>
              <a:gd name="connsiteY429" fmla="*/ 6759699 h 6858000"/>
              <a:gd name="connsiteX430" fmla="*/ 1956763 w 7467600"/>
              <a:gd name="connsiteY430" fmla="*/ 6778191 h 6858000"/>
              <a:gd name="connsiteX431" fmla="*/ 1967925 w 7467600"/>
              <a:gd name="connsiteY431" fmla="*/ 6858000 h 6858000"/>
              <a:gd name="connsiteX432" fmla="*/ 1936622 w 7467600"/>
              <a:gd name="connsiteY432" fmla="*/ 6858000 h 6858000"/>
              <a:gd name="connsiteX433" fmla="*/ 1926261 w 7467600"/>
              <a:gd name="connsiteY433" fmla="*/ 6784064 h 6858000"/>
              <a:gd name="connsiteX434" fmla="*/ 1922724 w 7467600"/>
              <a:gd name="connsiteY434" fmla="*/ 6765577 h 6858000"/>
              <a:gd name="connsiteX435" fmla="*/ 1904650 w 7467600"/>
              <a:gd name="connsiteY435" fmla="*/ 6639616 h 6858000"/>
              <a:gd name="connsiteX436" fmla="*/ 1885273 w 7467600"/>
              <a:gd name="connsiteY436" fmla="*/ 6858000 h 6858000"/>
              <a:gd name="connsiteX437" fmla="*/ 1854363 w 7467600"/>
              <a:gd name="connsiteY437" fmla="*/ 6858000 h 6858000"/>
              <a:gd name="connsiteX438" fmla="*/ 1880391 w 7467600"/>
              <a:gd name="connsiteY438" fmla="*/ 6603796 h 6858000"/>
              <a:gd name="connsiteX439" fmla="*/ 1818273 w 7467600"/>
              <a:gd name="connsiteY439" fmla="*/ 6715729 h 6858000"/>
              <a:gd name="connsiteX440" fmla="*/ 1794691 w 7467600"/>
              <a:gd name="connsiteY440" fmla="*/ 6843239 h 6858000"/>
              <a:gd name="connsiteX441" fmla="*/ 1794914 w 7467600"/>
              <a:gd name="connsiteY441" fmla="*/ 6858000 h 6858000"/>
              <a:gd name="connsiteX442" fmla="*/ 1746128 w 7467600"/>
              <a:gd name="connsiteY442" fmla="*/ 6858000 h 6858000"/>
              <a:gd name="connsiteX443" fmla="*/ 1753934 w 7467600"/>
              <a:gd name="connsiteY443" fmla="*/ 6724796 h 6858000"/>
              <a:gd name="connsiteX444" fmla="*/ 1792053 w 7467600"/>
              <a:gd name="connsiteY444" fmla="*/ 6572396 h 6858000"/>
              <a:gd name="connsiteX445" fmla="*/ 1862248 w 7467600"/>
              <a:gd name="connsiteY445" fmla="*/ 6266397 h 6858000"/>
              <a:gd name="connsiteX446" fmla="*/ 1862250 w 7467600"/>
              <a:gd name="connsiteY446" fmla="*/ 6033531 h 6858000"/>
              <a:gd name="connsiteX447" fmla="*/ 1211999 w 7467600"/>
              <a:gd name="connsiteY447" fmla="*/ 6683610 h 6858000"/>
              <a:gd name="connsiteX448" fmla="*/ 1213266 w 7467600"/>
              <a:gd name="connsiteY448" fmla="*/ 6691947 h 6858000"/>
              <a:gd name="connsiteX449" fmla="*/ 1203370 w 7467600"/>
              <a:gd name="connsiteY449" fmla="*/ 6850676 h 6858000"/>
              <a:gd name="connsiteX450" fmla="*/ 1203671 w 7467600"/>
              <a:gd name="connsiteY450" fmla="*/ 6858000 h 6858000"/>
              <a:gd name="connsiteX451" fmla="*/ 1143180 w 7467600"/>
              <a:gd name="connsiteY451" fmla="*/ 6858000 h 6858000"/>
              <a:gd name="connsiteX452" fmla="*/ 1142176 w 7467600"/>
              <a:gd name="connsiteY452" fmla="*/ 6766045 h 6858000"/>
              <a:gd name="connsiteX453" fmla="*/ 1067484 w 7467600"/>
              <a:gd name="connsiteY453" fmla="*/ 6858000 h 6858000"/>
              <a:gd name="connsiteX454" fmla="*/ 953928 w 7467600"/>
              <a:gd name="connsiteY454" fmla="*/ 6858000 h 6858000"/>
              <a:gd name="connsiteX455" fmla="*/ 959715 w 7467600"/>
              <a:gd name="connsiteY455" fmla="*/ 6850185 h 6858000"/>
              <a:gd name="connsiteX456" fmla="*/ 1483788 w 7467600"/>
              <a:gd name="connsiteY456" fmla="*/ 6259174 h 6858000"/>
              <a:gd name="connsiteX457" fmla="*/ 1100671 w 7467600"/>
              <a:gd name="connsiteY457" fmla="*/ 6252137 h 6858000"/>
              <a:gd name="connsiteX458" fmla="*/ 1090144 w 7467600"/>
              <a:gd name="connsiteY458" fmla="*/ 6256748 h 6858000"/>
              <a:gd name="connsiteX459" fmla="*/ 1095872 w 7467600"/>
              <a:gd name="connsiteY459" fmla="*/ 6271892 h 6858000"/>
              <a:gd name="connsiteX460" fmla="*/ 262785 w 7467600"/>
              <a:gd name="connsiteY460" fmla="*/ 6845450 h 6858000"/>
              <a:gd name="connsiteX461" fmla="*/ 209968 w 7467600"/>
              <a:gd name="connsiteY461" fmla="*/ 6770713 h 6858000"/>
              <a:gd name="connsiteX462" fmla="*/ 873460 w 7467600"/>
              <a:gd name="connsiteY462" fmla="*/ 6253768 h 6858000"/>
              <a:gd name="connsiteX463" fmla="*/ 192686 w 7467600"/>
              <a:gd name="connsiteY463" fmla="*/ 5849257 h 6858000"/>
              <a:gd name="connsiteX464" fmla="*/ 4696 w 7467600"/>
              <a:gd name="connsiteY464" fmla="*/ 5697668 h 6858000"/>
              <a:gd name="connsiteX465" fmla="*/ 0 w 7467600"/>
              <a:gd name="connsiteY465" fmla="*/ 5689984 h 6858000"/>
              <a:gd name="connsiteX466" fmla="*/ 0 w 7467600"/>
              <a:gd name="connsiteY466" fmla="*/ 5513472 h 6858000"/>
              <a:gd name="connsiteX467" fmla="*/ 174101 w 7467600"/>
              <a:gd name="connsiteY467" fmla="*/ 5620277 h 6858000"/>
              <a:gd name="connsiteX468" fmla="*/ 891800 w 7467600"/>
              <a:gd name="connsiteY468" fmla="*/ 6036935 h 6858000"/>
              <a:gd name="connsiteX469" fmla="*/ 1072219 w 7467600"/>
              <a:gd name="connsiteY469" fmla="*/ 6169443 h 6858000"/>
              <a:gd name="connsiteX470" fmla="*/ 1074117 w 7467600"/>
              <a:gd name="connsiteY470" fmla="*/ 6170301 h 6858000"/>
              <a:gd name="connsiteX471" fmla="*/ 1083114 w 7467600"/>
              <a:gd name="connsiteY471" fmla="*/ 6174131 h 6858000"/>
              <a:gd name="connsiteX472" fmla="*/ 1543010 w 7467600"/>
              <a:gd name="connsiteY472" fmla="*/ 6191140 h 6858000"/>
              <a:gd name="connsiteX473" fmla="*/ 1551080 w 7467600"/>
              <a:gd name="connsiteY473" fmla="*/ 6195006 h 6858000"/>
              <a:gd name="connsiteX474" fmla="*/ 2345443 w 7467600"/>
              <a:gd name="connsiteY474" fmla="*/ 5549882 h 6858000"/>
              <a:gd name="connsiteX475" fmla="*/ 1721499 w 7467600"/>
              <a:gd name="connsiteY475" fmla="*/ 5599969 h 6858000"/>
              <a:gd name="connsiteX476" fmla="*/ 767716 w 7467600"/>
              <a:gd name="connsiteY476" fmla="*/ 5472768 h 6858000"/>
              <a:gd name="connsiteX477" fmla="*/ 722147 w 7467600"/>
              <a:gd name="connsiteY477" fmla="*/ 5393091 h 6858000"/>
              <a:gd name="connsiteX478" fmla="*/ 1485552 w 7467600"/>
              <a:gd name="connsiteY478" fmla="*/ 5313202 h 6858000"/>
              <a:gd name="connsiteX479" fmla="*/ 2143004 w 7467600"/>
              <a:gd name="connsiteY479" fmla="*/ 5402420 h 6858000"/>
              <a:gd name="connsiteX480" fmla="*/ 1933391 w 7467600"/>
              <a:gd name="connsiteY480" fmla="*/ 5156971 h 6858000"/>
              <a:gd name="connsiteX481" fmla="*/ 1827118 w 7467600"/>
              <a:gd name="connsiteY481" fmla="*/ 4968410 h 6858000"/>
              <a:gd name="connsiteX482" fmla="*/ 1837349 w 7467600"/>
              <a:gd name="connsiteY482" fmla="*/ 4956357 h 6858000"/>
              <a:gd name="connsiteX483" fmla="*/ 2162835 w 7467600"/>
              <a:gd name="connsiteY483" fmla="*/ 5187853 h 6858000"/>
              <a:gd name="connsiteX484" fmla="*/ 2257167 w 7467600"/>
              <a:gd name="connsiteY484" fmla="*/ 5462123 h 6858000"/>
              <a:gd name="connsiteX485" fmla="*/ 2261598 w 7467600"/>
              <a:gd name="connsiteY485" fmla="*/ 5467998 h 6858000"/>
              <a:gd name="connsiteX486" fmla="*/ 2437177 w 7467600"/>
              <a:gd name="connsiteY486" fmla="*/ 5479608 h 6858000"/>
              <a:gd name="connsiteX487" fmla="*/ 2445247 w 7467600"/>
              <a:gd name="connsiteY487" fmla="*/ 5483476 h 6858000"/>
              <a:gd name="connsiteX488" fmla="*/ 2743626 w 7467600"/>
              <a:gd name="connsiteY488" fmla="*/ 5304819 h 6858000"/>
              <a:gd name="connsiteX489" fmla="*/ 3048102 w 7467600"/>
              <a:gd name="connsiteY489" fmla="*/ 5150595 h 6858000"/>
              <a:gd name="connsiteX490" fmla="*/ 1799414 w 7467600"/>
              <a:gd name="connsiteY490" fmla="*/ 4694732 h 6858000"/>
              <a:gd name="connsiteX491" fmla="*/ 1771735 w 7467600"/>
              <a:gd name="connsiteY491" fmla="*/ 4619929 h 6858000"/>
              <a:gd name="connsiteX492" fmla="*/ 3104273 w 7467600"/>
              <a:gd name="connsiteY492" fmla="*/ 5076159 h 6858000"/>
              <a:gd name="connsiteX493" fmla="*/ 3113245 w 7467600"/>
              <a:gd name="connsiteY493" fmla="*/ 5090705 h 6858000"/>
              <a:gd name="connsiteX494" fmla="*/ 3126294 w 7467600"/>
              <a:gd name="connsiteY494" fmla="*/ 5114400 h 6858000"/>
              <a:gd name="connsiteX495" fmla="*/ 3937433 w 7467600"/>
              <a:gd name="connsiteY495" fmla="*/ 4830473 h 6858000"/>
              <a:gd name="connsiteX496" fmla="*/ 3590475 w 7467600"/>
              <a:gd name="connsiteY496" fmla="*/ 4597974 h 6858000"/>
              <a:gd name="connsiteX497" fmla="*/ 3100264 w 7467600"/>
              <a:gd name="connsiteY497" fmla="*/ 4579845 h 6858000"/>
              <a:gd name="connsiteX498" fmla="*/ 2183576 w 7467600"/>
              <a:gd name="connsiteY498" fmla="*/ 4227150 h 6858000"/>
              <a:gd name="connsiteX499" fmla="*/ 2151029 w 7467600"/>
              <a:gd name="connsiteY499" fmla="*/ 4146947 h 6858000"/>
              <a:gd name="connsiteX500" fmla="*/ 3563434 w 7467600"/>
              <a:gd name="connsiteY500" fmla="*/ 4469115 h 6858000"/>
              <a:gd name="connsiteX501" fmla="*/ 3177952 w 7467600"/>
              <a:gd name="connsiteY501" fmla="*/ 3657386 h 6858000"/>
              <a:gd name="connsiteX502" fmla="*/ 3189263 w 7467600"/>
              <a:gd name="connsiteY502" fmla="*/ 3625726 h 6858000"/>
              <a:gd name="connsiteX503" fmla="*/ 3560912 w 7467600"/>
              <a:gd name="connsiteY503" fmla="*/ 4079863 h 6858000"/>
              <a:gd name="connsiteX504" fmla="*/ 3626636 w 7467600"/>
              <a:gd name="connsiteY504" fmla="*/ 4512230 h 6858000"/>
              <a:gd name="connsiteX505" fmla="*/ 3653088 w 7467600"/>
              <a:gd name="connsiteY505" fmla="*/ 4521417 h 6858000"/>
              <a:gd name="connsiteX506" fmla="*/ 3988128 w 7467600"/>
              <a:gd name="connsiteY506" fmla="*/ 4817267 h 6858000"/>
              <a:gd name="connsiteX507" fmla="*/ 4830582 w 7467600"/>
              <a:gd name="connsiteY507" fmla="*/ 4676000 h 6858000"/>
              <a:gd name="connsiteX508" fmla="*/ 4830100 w 7467600"/>
              <a:gd name="connsiteY508" fmla="*/ 4675554 h 6858000"/>
              <a:gd name="connsiteX509" fmla="*/ 4036318 w 7467600"/>
              <a:gd name="connsiteY509" fmla="*/ 4147013 h 6858000"/>
              <a:gd name="connsiteX510" fmla="*/ 3432098 w 7467600"/>
              <a:gd name="connsiteY510" fmla="*/ 3537312 h 6858000"/>
              <a:gd name="connsiteX511" fmla="*/ 3446761 w 7467600"/>
              <a:gd name="connsiteY511" fmla="*/ 3461278 h 6858000"/>
              <a:gd name="connsiteX512" fmla="*/ 4419733 w 7467600"/>
              <a:gd name="connsiteY512" fmla="*/ 3963555 h 6858000"/>
              <a:gd name="connsiteX513" fmla="*/ 4781371 w 7467600"/>
              <a:gd name="connsiteY513" fmla="*/ 4458604 h 6858000"/>
              <a:gd name="connsiteX514" fmla="*/ 4780440 w 7467600"/>
              <a:gd name="connsiteY514" fmla="*/ 4470290 h 6858000"/>
              <a:gd name="connsiteX515" fmla="*/ 4898954 w 7467600"/>
              <a:gd name="connsiteY515" fmla="*/ 4662092 h 6858000"/>
              <a:gd name="connsiteX516" fmla="*/ 4900699 w 7467600"/>
              <a:gd name="connsiteY516" fmla="*/ 4670867 h 6858000"/>
              <a:gd name="connsiteX517" fmla="*/ 5714511 w 7467600"/>
              <a:gd name="connsiteY517" fmla="*/ 4663483 h 6858000"/>
              <a:gd name="connsiteX518" fmla="*/ 5464793 w 7467600"/>
              <a:gd name="connsiteY518" fmla="*/ 4393556 h 6858000"/>
              <a:gd name="connsiteX519" fmla="*/ 5461897 w 7467600"/>
              <a:gd name="connsiteY519" fmla="*/ 4390879 h 6858000"/>
              <a:gd name="connsiteX520" fmla="*/ 4294126 w 7467600"/>
              <a:gd name="connsiteY520" fmla="*/ 3303048 h 6858000"/>
              <a:gd name="connsiteX521" fmla="*/ 4305321 w 7467600"/>
              <a:gd name="connsiteY521" fmla="*/ 3256953 h 6858000"/>
              <a:gd name="connsiteX522" fmla="*/ 4949299 w 7467600"/>
              <a:gd name="connsiteY522" fmla="*/ 3766336 h 6858000"/>
              <a:gd name="connsiteX523" fmla="*/ 5291452 w 7467600"/>
              <a:gd name="connsiteY523" fmla="*/ 4076801 h 6858000"/>
              <a:gd name="connsiteX524" fmla="*/ 5434998 w 7467600"/>
              <a:gd name="connsiteY524" fmla="*/ 4254100 h 6858000"/>
              <a:gd name="connsiteX525" fmla="*/ 5351015 w 7467600"/>
              <a:gd name="connsiteY525" fmla="*/ 3760989 h 6858000"/>
              <a:gd name="connsiteX526" fmla="*/ 5413780 w 7467600"/>
              <a:gd name="connsiteY526" fmla="*/ 2966265 h 6858000"/>
              <a:gd name="connsiteX527" fmla="*/ 5425627 w 7467600"/>
              <a:gd name="connsiteY527" fmla="*/ 2954192 h 6858000"/>
              <a:gd name="connsiteX528" fmla="*/ 6604735 w 7467600"/>
              <a:gd name="connsiteY528" fmla="*/ 2041381 h 6858000"/>
              <a:gd name="connsiteX529" fmla="*/ 7204487 w 7467600"/>
              <a:gd name="connsiteY529" fmla="*/ 2742112 h 6858000"/>
              <a:gd name="connsiteX530" fmla="*/ 7131592 w 7467600"/>
              <a:gd name="connsiteY530" fmla="*/ 2672096 h 6858000"/>
              <a:gd name="connsiteX531" fmla="*/ 6996344 w 7467600"/>
              <a:gd name="connsiteY531" fmla="*/ 2518310 h 6858000"/>
              <a:gd name="connsiteX532" fmla="*/ 6735495 w 7467600"/>
              <a:gd name="connsiteY532" fmla="*/ 2196890 h 6858000"/>
              <a:gd name="connsiteX533" fmla="*/ 6721901 w 7467600"/>
              <a:gd name="connsiteY533" fmla="*/ 2179274 h 6858000"/>
              <a:gd name="connsiteX534" fmla="*/ 6604735 w 7467600"/>
              <a:gd name="connsiteY534" fmla="*/ 2041381 h 6858000"/>
              <a:gd name="connsiteX535" fmla="*/ 6591670 w 7467600"/>
              <a:gd name="connsiteY535" fmla="*/ 1988277 h 6858000"/>
              <a:gd name="connsiteX536" fmla="*/ 6747349 w 7467600"/>
              <a:gd name="connsiteY536" fmla="*/ 2160069 h 6858000"/>
              <a:gd name="connsiteX537" fmla="*/ 6760943 w 7467600"/>
              <a:gd name="connsiteY537" fmla="*/ 2177686 h 6858000"/>
              <a:gd name="connsiteX538" fmla="*/ 7021065 w 7467600"/>
              <a:gd name="connsiteY538" fmla="*/ 2498102 h 6858000"/>
              <a:gd name="connsiteX539" fmla="*/ 7155223 w 7467600"/>
              <a:gd name="connsiteY539" fmla="*/ 2650386 h 6858000"/>
              <a:gd name="connsiteX540" fmla="*/ 7203167 w 7467600"/>
              <a:gd name="connsiteY540" fmla="*/ 2697288 h 6858000"/>
              <a:gd name="connsiteX541" fmla="*/ 6937703 w 7467600"/>
              <a:gd name="connsiteY541" fmla="*/ 2321981 h 6858000"/>
              <a:gd name="connsiteX542" fmla="*/ 6591670 w 7467600"/>
              <a:gd name="connsiteY542" fmla="*/ 1988277 h 6858000"/>
              <a:gd name="connsiteX543" fmla="*/ 5798671 w 7467600"/>
              <a:gd name="connsiteY543" fmla="*/ 1981601 h 6858000"/>
              <a:gd name="connsiteX544" fmla="*/ 5754709 w 7467600"/>
              <a:gd name="connsiteY544" fmla="*/ 2071454 h 6858000"/>
              <a:gd name="connsiteX545" fmla="*/ 5763044 w 7467600"/>
              <a:gd name="connsiteY545" fmla="*/ 2842206 h 6858000"/>
              <a:gd name="connsiteX546" fmla="*/ 5764974 w 7467600"/>
              <a:gd name="connsiteY546" fmla="*/ 2799609 h 6858000"/>
              <a:gd name="connsiteX547" fmla="*/ 5767665 w 7467600"/>
              <a:gd name="connsiteY547" fmla="*/ 2666409 h 6858000"/>
              <a:gd name="connsiteX548" fmla="*/ 5763055 w 7467600"/>
              <a:gd name="connsiteY548" fmla="*/ 2579705 h 6858000"/>
              <a:gd name="connsiteX549" fmla="*/ 5758079 w 7467600"/>
              <a:gd name="connsiteY549" fmla="*/ 2492508 h 6858000"/>
              <a:gd name="connsiteX550" fmla="*/ 5779325 w 7467600"/>
              <a:gd name="connsiteY550" fmla="*/ 2197069 h 6858000"/>
              <a:gd name="connsiteX551" fmla="*/ 5798671 w 7467600"/>
              <a:gd name="connsiteY551" fmla="*/ 1981601 h 6858000"/>
              <a:gd name="connsiteX552" fmla="*/ 5829202 w 7467600"/>
              <a:gd name="connsiteY552" fmla="*/ 1971679 h 6858000"/>
              <a:gd name="connsiteX553" fmla="*/ 5809558 w 7467600"/>
              <a:gd name="connsiteY553" fmla="*/ 2198043 h 6858000"/>
              <a:gd name="connsiteX554" fmla="*/ 5788653 w 7467600"/>
              <a:gd name="connsiteY554" fmla="*/ 2489430 h 6858000"/>
              <a:gd name="connsiteX555" fmla="*/ 5793439 w 7467600"/>
              <a:gd name="connsiteY555" fmla="*/ 2575235 h 6858000"/>
              <a:gd name="connsiteX556" fmla="*/ 5796837 w 7467600"/>
              <a:gd name="connsiteY556" fmla="*/ 2637633 h 6858000"/>
              <a:gd name="connsiteX557" fmla="*/ 5818614 w 7467600"/>
              <a:gd name="connsiteY557" fmla="*/ 2473055 h 6858000"/>
              <a:gd name="connsiteX558" fmla="*/ 5829202 w 7467600"/>
              <a:gd name="connsiteY558" fmla="*/ 1971679 h 6858000"/>
              <a:gd name="connsiteX559" fmla="*/ 5911389 w 7467600"/>
              <a:gd name="connsiteY559" fmla="*/ 1898371 h 6858000"/>
              <a:gd name="connsiteX560" fmla="*/ 6237627 w 7467600"/>
              <a:gd name="connsiteY560" fmla="*/ 2231921 h 6858000"/>
              <a:gd name="connsiteX561" fmla="*/ 5911389 w 7467600"/>
              <a:gd name="connsiteY561" fmla="*/ 1898371 h 6858000"/>
              <a:gd name="connsiteX562" fmla="*/ 6944437 w 7467600"/>
              <a:gd name="connsiteY562" fmla="*/ 1575402 h 6858000"/>
              <a:gd name="connsiteX563" fmla="*/ 6304730 w 7467600"/>
              <a:gd name="connsiteY563" fmla="*/ 1766654 h 6858000"/>
              <a:gd name="connsiteX564" fmla="*/ 6944437 w 7467600"/>
              <a:gd name="connsiteY564" fmla="*/ 1575402 h 6858000"/>
              <a:gd name="connsiteX565" fmla="*/ 7019523 w 7467600"/>
              <a:gd name="connsiteY565" fmla="*/ 1519450 h 6858000"/>
              <a:gd name="connsiteX566" fmla="*/ 6298091 w 7467600"/>
              <a:gd name="connsiteY566" fmla="*/ 1737122 h 6858000"/>
              <a:gd name="connsiteX567" fmla="*/ 7019523 w 7467600"/>
              <a:gd name="connsiteY567" fmla="*/ 1519450 h 6858000"/>
              <a:gd name="connsiteX568" fmla="*/ 2399523 w 7467600"/>
              <a:gd name="connsiteY568" fmla="*/ 1428234 h 6858000"/>
              <a:gd name="connsiteX569" fmla="*/ 2224982 w 7467600"/>
              <a:gd name="connsiteY569" fmla="*/ 1826201 h 6858000"/>
              <a:gd name="connsiteX570" fmla="*/ 2096099 w 7467600"/>
              <a:gd name="connsiteY570" fmla="*/ 2345900 h 6858000"/>
              <a:gd name="connsiteX571" fmla="*/ 2283317 w 7467600"/>
              <a:gd name="connsiteY571" fmla="*/ 1796925 h 6858000"/>
              <a:gd name="connsiteX572" fmla="*/ 2399523 w 7467600"/>
              <a:gd name="connsiteY572" fmla="*/ 1428234 h 6858000"/>
              <a:gd name="connsiteX573" fmla="*/ 2448558 w 7467600"/>
              <a:gd name="connsiteY573" fmla="*/ 1373435 h 6858000"/>
              <a:gd name="connsiteX574" fmla="*/ 2312521 w 7467600"/>
              <a:gd name="connsiteY574" fmla="*/ 1806140 h 6858000"/>
              <a:gd name="connsiteX575" fmla="*/ 2127533 w 7467600"/>
              <a:gd name="connsiteY575" fmla="*/ 2348380 h 6858000"/>
              <a:gd name="connsiteX576" fmla="*/ 2358080 w 7467600"/>
              <a:gd name="connsiteY576" fmla="*/ 1866134 h 6858000"/>
              <a:gd name="connsiteX577" fmla="*/ 2407436 w 7467600"/>
              <a:gd name="connsiteY577" fmla="*/ 1651070 h 6858000"/>
              <a:gd name="connsiteX578" fmla="*/ 2448558 w 7467600"/>
              <a:gd name="connsiteY578" fmla="*/ 1373435 h 6858000"/>
              <a:gd name="connsiteX579" fmla="*/ 278707 w 7467600"/>
              <a:gd name="connsiteY579" fmla="*/ 1352270 h 6858000"/>
              <a:gd name="connsiteX580" fmla="*/ 321570 w 7467600"/>
              <a:gd name="connsiteY580" fmla="*/ 1861610 h 6858000"/>
              <a:gd name="connsiteX581" fmla="*/ 294281 w 7467600"/>
              <a:gd name="connsiteY581" fmla="*/ 1440658 h 6858000"/>
              <a:gd name="connsiteX582" fmla="*/ 278707 w 7467600"/>
              <a:gd name="connsiteY582" fmla="*/ 1352270 h 6858000"/>
              <a:gd name="connsiteX583" fmla="*/ 1423821 w 7467600"/>
              <a:gd name="connsiteY583" fmla="*/ 1351958 h 6858000"/>
              <a:gd name="connsiteX584" fmla="*/ 1638521 w 7467600"/>
              <a:gd name="connsiteY584" fmla="*/ 1908470 h 6858000"/>
              <a:gd name="connsiteX585" fmla="*/ 1754199 w 7467600"/>
              <a:gd name="connsiteY585" fmla="*/ 2149284 h 6858000"/>
              <a:gd name="connsiteX586" fmla="*/ 1908359 w 7467600"/>
              <a:gd name="connsiteY586" fmla="*/ 2364988 h 6858000"/>
              <a:gd name="connsiteX587" fmla="*/ 1647661 w 7467600"/>
              <a:gd name="connsiteY587" fmla="*/ 1825945 h 6858000"/>
              <a:gd name="connsiteX588" fmla="*/ 1423821 w 7467600"/>
              <a:gd name="connsiteY588" fmla="*/ 1351958 h 6858000"/>
              <a:gd name="connsiteX589" fmla="*/ 1431890 w 7467600"/>
              <a:gd name="connsiteY589" fmla="*/ 1306475 h 6858000"/>
              <a:gd name="connsiteX590" fmla="*/ 1507597 w 7467600"/>
              <a:gd name="connsiteY590" fmla="*/ 1446132 h 6858000"/>
              <a:gd name="connsiteX591" fmla="*/ 1674586 w 7467600"/>
              <a:gd name="connsiteY591" fmla="*/ 1813832 h 6858000"/>
              <a:gd name="connsiteX592" fmla="*/ 1815950 w 7467600"/>
              <a:gd name="connsiteY592" fmla="*/ 2128564 h 6858000"/>
              <a:gd name="connsiteX593" fmla="*/ 1984242 w 7467600"/>
              <a:gd name="connsiteY593" fmla="*/ 2430829 h 6858000"/>
              <a:gd name="connsiteX594" fmla="*/ 2014023 w 7467600"/>
              <a:gd name="connsiteY594" fmla="*/ 2450995 h 6858000"/>
              <a:gd name="connsiteX595" fmla="*/ 1747337 w 7467600"/>
              <a:gd name="connsiteY595" fmla="*/ 1855264 h 6858000"/>
              <a:gd name="connsiteX596" fmla="*/ 1533749 w 7467600"/>
              <a:gd name="connsiteY596" fmla="*/ 1478656 h 6858000"/>
              <a:gd name="connsiteX597" fmla="*/ 1431890 w 7467600"/>
              <a:gd name="connsiteY597" fmla="*/ 1306475 h 6858000"/>
              <a:gd name="connsiteX598" fmla="*/ 5052692 w 7467600"/>
              <a:gd name="connsiteY598" fmla="*/ 1292994 h 6858000"/>
              <a:gd name="connsiteX599" fmla="*/ 5200661 w 7467600"/>
              <a:gd name="connsiteY599" fmla="*/ 1635186 h 6858000"/>
              <a:gd name="connsiteX600" fmla="*/ 5297138 w 7467600"/>
              <a:gd name="connsiteY600" fmla="*/ 1906351 h 6858000"/>
              <a:gd name="connsiteX601" fmla="*/ 5052692 w 7467600"/>
              <a:gd name="connsiteY601" fmla="*/ 1292994 h 6858000"/>
              <a:gd name="connsiteX602" fmla="*/ 5009948 w 7467600"/>
              <a:gd name="connsiteY602" fmla="*/ 1273619 h 6858000"/>
              <a:gd name="connsiteX603" fmla="*/ 5121777 w 7467600"/>
              <a:gd name="connsiteY603" fmla="*/ 1654213 h 6858000"/>
              <a:gd name="connsiteX604" fmla="*/ 5293545 w 7467600"/>
              <a:gd name="connsiteY604" fmla="*/ 2072247 h 6858000"/>
              <a:gd name="connsiteX605" fmla="*/ 5294042 w 7467600"/>
              <a:gd name="connsiteY605" fmla="*/ 2065019 h 6858000"/>
              <a:gd name="connsiteX606" fmla="*/ 5171936 w 7467600"/>
              <a:gd name="connsiteY606" fmla="*/ 1647613 h 6858000"/>
              <a:gd name="connsiteX607" fmla="*/ 5009948 w 7467600"/>
              <a:gd name="connsiteY607" fmla="*/ 1273619 h 6858000"/>
              <a:gd name="connsiteX608" fmla="*/ 655236 w 7467600"/>
              <a:gd name="connsiteY608" fmla="*/ 1268632 h 6858000"/>
              <a:gd name="connsiteX609" fmla="*/ 839521 w 7467600"/>
              <a:gd name="connsiteY609" fmla="*/ 1685315 h 6858000"/>
              <a:gd name="connsiteX610" fmla="*/ 1109416 w 7467600"/>
              <a:gd name="connsiteY610" fmla="*/ 2061663 h 6858000"/>
              <a:gd name="connsiteX611" fmla="*/ 1298300 w 7467600"/>
              <a:gd name="connsiteY611" fmla="*/ 2247742 h 6858000"/>
              <a:gd name="connsiteX612" fmla="*/ 1125871 w 7467600"/>
              <a:gd name="connsiteY612" fmla="*/ 1989513 h 6858000"/>
              <a:gd name="connsiteX613" fmla="*/ 981574 w 7467600"/>
              <a:gd name="connsiteY613" fmla="*/ 1783157 h 6858000"/>
              <a:gd name="connsiteX614" fmla="*/ 922198 w 7467600"/>
              <a:gd name="connsiteY614" fmla="*/ 1677437 h 6858000"/>
              <a:gd name="connsiteX615" fmla="*/ 869293 w 7467600"/>
              <a:gd name="connsiteY615" fmla="*/ 1583214 h 6858000"/>
              <a:gd name="connsiteX616" fmla="*/ 751431 w 7467600"/>
              <a:gd name="connsiteY616" fmla="*/ 1405731 h 6858000"/>
              <a:gd name="connsiteX617" fmla="*/ 655236 w 7467600"/>
              <a:gd name="connsiteY617" fmla="*/ 1268632 h 6858000"/>
              <a:gd name="connsiteX618" fmla="*/ 6516292 w 7467600"/>
              <a:gd name="connsiteY618" fmla="*/ 1263064 h 6858000"/>
              <a:gd name="connsiteX619" fmla="*/ 5736320 w 7467600"/>
              <a:gd name="connsiteY619" fmla="*/ 1501803 h 6858000"/>
              <a:gd name="connsiteX620" fmla="*/ 6516292 w 7467600"/>
              <a:gd name="connsiteY620" fmla="*/ 1263064 h 6858000"/>
              <a:gd name="connsiteX621" fmla="*/ 291466 w 7467600"/>
              <a:gd name="connsiteY621" fmla="*/ 1250369 h 6858000"/>
              <a:gd name="connsiteX622" fmla="*/ 323180 w 7467600"/>
              <a:gd name="connsiteY622" fmla="*/ 1435283 h 6858000"/>
              <a:gd name="connsiteX623" fmla="*/ 349381 w 7467600"/>
              <a:gd name="connsiteY623" fmla="*/ 1875041 h 6858000"/>
              <a:gd name="connsiteX624" fmla="*/ 374363 w 7467600"/>
              <a:gd name="connsiteY624" fmla="*/ 1506494 h 6858000"/>
              <a:gd name="connsiteX625" fmla="*/ 302168 w 7467600"/>
              <a:gd name="connsiteY625" fmla="*/ 1274495 h 6858000"/>
              <a:gd name="connsiteX626" fmla="*/ 291466 w 7467600"/>
              <a:gd name="connsiteY626" fmla="*/ 1250369 h 6858000"/>
              <a:gd name="connsiteX627" fmla="*/ 678222 w 7467600"/>
              <a:gd name="connsiteY627" fmla="*/ 1248670 h 6858000"/>
              <a:gd name="connsiteX628" fmla="*/ 775536 w 7467600"/>
              <a:gd name="connsiteY628" fmla="*/ 1388015 h 6858000"/>
              <a:gd name="connsiteX629" fmla="*/ 894529 w 7467600"/>
              <a:gd name="connsiteY629" fmla="*/ 1567739 h 6858000"/>
              <a:gd name="connsiteX630" fmla="*/ 948000 w 7467600"/>
              <a:gd name="connsiteY630" fmla="*/ 1663088 h 6858000"/>
              <a:gd name="connsiteX631" fmla="*/ 1006812 w 7467600"/>
              <a:gd name="connsiteY631" fmla="*/ 1767683 h 6858000"/>
              <a:gd name="connsiteX632" fmla="*/ 1149133 w 7467600"/>
              <a:gd name="connsiteY632" fmla="*/ 1971513 h 6858000"/>
              <a:gd name="connsiteX633" fmla="*/ 1333952 w 7467600"/>
              <a:gd name="connsiteY633" fmla="*/ 2251620 h 6858000"/>
              <a:gd name="connsiteX634" fmla="*/ 1337329 w 7467600"/>
              <a:gd name="connsiteY634" fmla="*/ 2258350 h 6858000"/>
              <a:gd name="connsiteX635" fmla="*/ 1014726 w 7467600"/>
              <a:gd name="connsiteY635" fmla="*/ 1615556 h 6858000"/>
              <a:gd name="connsiteX636" fmla="*/ 678222 w 7467600"/>
              <a:gd name="connsiteY636" fmla="*/ 1248670 h 6858000"/>
              <a:gd name="connsiteX637" fmla="*/ 6691602 w 7467600"/>
              <a:gd name="connsiteY637" fmla="*/ 1140573 h 6858000"/>
              <a:gd name="connsiteX638" fmla="*/ 6571100 w 7467600"/>
              <a:gd name="connsiteY638" fmla="*/ 1183662 h 6858000"/>
              <a:gd name="connsiteX639" fmla="*/ 6241687 w 7467600"/>
              <a:gd name="connsiteY639" fmla="*/ 1257600 h 6858000"/>
              <a:gd name="connsiteX640" fmla="*/ 5693009 w 7467600"/>
              <a:gd name="connsiteY640" fmla="*/ 1478256 h 6858000"/>
              <a:gd name="connsiteX641" fmla="*/ 6548420 w 7467600"/>
              <a:gd name="connsiteY641" fmla="*/ 1214599 h 6858000"/>
              <a:gd name="connsiteX642" fmla="*/ 6605473 w 7467600"/>
              <a:gd name="connsiteY642" fmla="*/ 1184686 h 6858000"/>
              <a:gd name="connsiteX643" fmla="*/ 6691602 w 7467600"/>
              <a:gd name="connsiteY643" fmla="*/ 1140573 h 6858000"/>
              <a:gd name="connsiteX644" fmla="*/ 4002475 w 7467600"/>
              <a:gd name="connsiteY644" fmla="*/ 1037802 h 6858000"/>
              <a:gd name="connsiteX645" fmla="*/ 4000324 w 7467600"/>
              <a:gd name="connsiteY645" fmla="*/ 1039362 h 6858000"/>
              <a:gd name="connsiteX646" fmla="*/ 4002862 w 7467600"/>
              <a:gd name="connsiteY646" fmla="*/ 1042866 h 6858000"/>
              <a:gd name="connsiteX647" fmla="*/ 4002475 w 7467600"/>
              <a:gd name="connsiteY647" fmla="*/ 1037802 h 6858000"/>
              <a:gd name="connsiteX648" fmla="*/ 506322 w 7467600"/>
              <a:gd name="connsiteY648" fmla="*/ 1020997 h 6858000"/>
              <a:gd name="connsiteX649" fmla="*/ 533068 w 7467600"/>
              <a:gd name="connsiteY649" fmla="*/ 1029409 h 6858000"/>
              <a:gd name="connsiteX650" fmla="*/ 1232525 w 7467600"/>
              <a:gd name="connsiteY650" fmla="*/ 1804675 h 6858000"/>
              <a:gd name="connsiteX651" fmla="*/ 1388858 w 7467600"/>
              <a:gd name="connsiteY651" fmla="*/ 2368011 h 6858000"/>
              <a:gd name="connsiteX652" fmla="*/ 1384098 w 7467600"/>
              <a:gd name="connsiteY652" fmla="*/ 2378125 h 6858000"/>
              <a:gd name="connsiteX653" fmla="*/ 1425393 w 7467600"/>
              <a:gd name="connsiteY653" fmla="*/ 2589124 h 6858000"/>
              <a:gd name="connsiteX654" fmla="*/ 1424001 w 7467600"/>
              <a:gd name="connsiteY654" fmla="*/ 2597541 h 6858000"/>
              <a:gd name="connsiteX655" fmla="*/ 2152729 w 7467600"/>
              <a:gd name="connsiteY655" fmla="*/ 2864487 h 6858000"/>
              <a:gd name="connsiteX656" fmla="*/ 2020609 w 7467600"/>
              <a:gd name="connsiteY656" fmla="*/ 2539671 h 6858000"/>
              <a:gd name="connsiteX657" fmla="*/ 2018920 w 7467600"/>
              <a:gd name="connsiteY657" fmla="*/ 2536309 h 6858000"/>
              <a:gd name="connsiteX658" fmla="*/ 1342441 w 7467600"/>
              <a:gd name="connsiteY658" fmla="*/ 1173017 h 6858000"/>
              <a:gd name="connsiteX659" fmla="*/ 1367925 w 7467600"/>
              <a:gd name="connsiteY659" fmla="*/ 1135648 h 6858000"/>
              <a:gd name="connsiteX660" fmla="*/ 1771401 w 7467600"/>
              <a:gd name="connsiteY660" fmla="*/ 1806673 h 6858000"/>
              <a:gd name="connsiteX661" fmla="*/ 1972385 w 7467600"/>
              <a:gd name="connsiteY661" fmla="*/ 2198735 h 6858000"/>
              <a:gd name="connsiteX662" fmla="*/ 2040892 w 7467600"/>
              <a:gd name="connsiteY662" fmla="*/ 2405205 h 6858000"/>
              <a:gd name="connsiteX663" fmla="*/ 2131689 w 7467600"/>
              <a:gd name="connsiteY663" fmla="*/ 1936926 h 6858000"/>
              <a:gd name="connsiteX664" fmla="*/ 2454820 w 7467600"/>
              <a:gd name="connsiteY664" fmla="*/ 1248808 h 6858000"/>
              <a:gd name="connsiteX665" fmla="*/ 2492512 w 7467600"/>
              <a:gd name="connsiteY665" fmla="*/ 1302920 h 6858000"/>
              <a:gd name="connsiteX666" fmla="*/ 2081216 w 7467600"/>
              <a:gd name="connsiteY666" fmla="*/ 2527513 h 6858000"/>
              <a:gd name="connsiteX667" fmla="*/ 2081211 w 7467600"/>
              <a:gd name="connsiteY667" fmla="*/ 2528916 h 6858000"/>
              <a:gd name="connsiteX668" fmla="*/ 2199067 w 7467600"/>
              <a:gd name="connsiteY668" fmla="*/ 2884061 h 6858000"/>
              <a:gd name="connsiteX669" fmla="*/ 3192586 w 7467600"/>
              <a:gd name="connsiteY669" fmla="*/ 3411496 h 6858000"/>
              <a:gd name="connsiteX670" fmla="*/ 3182620 w 7467600"/>
              <a:gd name="connsiteY670" fmla="*/ 3483279 h 6858000"/>
              <a:gd name="connsiteX671" fmla="*/ 2435119 w 7467600"/>
              <a:gd name="connsiteY671" fmla="*/ 3080173 h 6858000"/>
              <a:gd name="connsiteX672" fmla="*/ 2410152 w 7467600"/>
              <a:gd name="connsiteY672" fmla="*/ 3063751 h 6858000"/>
              <a:gd name="connsiteX673" fmla="*/ 2408099 w 7467600"/>
              <a:gd name="connsiteY673" fmla="*/ 3064403 h 6858000"/>
              <a:gd name="connsiteX674" fmla="*/ 2407218 w 7467600"/>
              <a:gd name="connsiteY674" fmla="*/ 3070324 h 6858000"/>
              <a:gd name="connsiteX675" fmla="*/ 2380138 w 7467600"/>
              <a:gd name="connsiteY675" fmla="*/ 3099341 h 6858000"/>
              <a:gd name="connsiteX676" fmla="*/ 1765923 w 7467600"/>
              <a:gd name="connsiteY676" fmla="*/ 3581043 h 6858000"/>
              <a:gd name="connsiteX677" fmla="*/ 1702258 w 7467600"/>
              <a:gd name="connsiteY677" fmla="*/ 3612286 h 6858000"/>
              <a:gd name="connsiteX678" fmla="*/ 1538370 w 7467600"/>
              <a:gd name="connsiteY678" fmla="*/ 3811804 h 6858000"/>
              <a:gd name="connsiteX679" fmla="*/ 542867 w 7467600"/>
              <a:gd name="connsiteY679" fmla="*/ 4944092 h 6858000"/>
              <a:gd name="connsiteX680" fmla="*/ 515800 w 7467600"/>
              <a:gd name="connsiteY680" fmla="*/ 4862180 h 6858000"/>
              <a:gd name="connsiteX681" fmla="*/ 909145 w 7467600"/>
              <a:gd name="connsiteY681" fmla="*/ 4199225 h 6858000"/>
              <a:gd name="connsiteX682" fmla="*/ 1214067 w 7467600"/>
              <a:gd name="connsiteY682" fmla="*/ 3908561 h 6858000"/>
              <a:gd name="connsiteX683" fmla="*/ 640967 w 7467600"/>
              <a:gd name="connsiteY683" fmla="*/ 4105601 h 6858000"/>
              <a:gd name="connsiteX684" fmla="*/ 112563 w 7467600"/>
              <a:gd name="connsiteY684" fmla="*/ 4396952 h 6858000"/>
              <a:gd name="connsiteX685" fmla="*/ 0 w 7467600"/>
              <a:gd name="connsiteY685" fmla="*/ 4466006 h 6858000"/>
              <a:gd name="connsiteX686" fmla="*/ 0 w 7467600"/>
              <a:gd name="connsiteY686" fmla="*/ 4233763 h 6858000"/>
              <a:gd name="connsiteX687" fmla="*/ 36881 w 7467600"/>
              <a:gd name="connsiteY687" fmla="*/ 4200118 h 6858000"/>
              <a:gd name="connsiteX688" fmla="*/ 910534 w 7467600"/>
              <a:gd name="connsiteY688" fmla="*/ 3629753 h 6858000"/>
              <a:gd name="connsiteX689" fmla="*/ 1578717 w 7467600"/>
              <a:gd name="connsiteY689" fmla="*/ 3575982 h 6858000"/>
              <a:gd name="connsiteX690" fmla="*/ 2338780 w 7467600"/>
              <a:gd name="connsiteY690" fmla="*/ 3033725 h 6858000"/>
              <a:gd name="connsiteX691" fmla="*/ 1807991 w 7467600"/>
              <a:gd name="connsiteY691" fmla="*/ 2807184 h 6858000"/>
              <a:gd name="connsiteX692" fmla="*/ 1416358 w 7467600"/>
              <a:gd name="connsiteY692" fmla="*/ 3112571 h 6858000"/>
              <a:gd name="connsiteX693" fmla="*/ 939066 w 7467600"/>
              <a:gd name="connsiteY693" fmla="*/ 3378798 h 6858000"/>
              <a:gd name="connsiteX694" fmla="*/ 115099 w 7467600"/>
              <a:gd name="connsiteY694" fmla="*/ 3607650 h 6858000"/>
              <a:gd name="connsiteX695" fmla="*/ 97284 w 7467600"/>
              <a:gd name="connsiteY695" fmla="*/ 3520393 h 6858000"/>
              <a:gd name="connsiteX696" fmla="*/ 922050 w 7467600"/>
              <a:gd name="connsiteY696" fmla="*/ 3074867 h 6858000"/>
              <a:gd name="connsiteX697" fmla="*/ 1405265 w 7467600"/>
              <a:gd name="connsiteY697" fmla="*/ 3016319 h 6858000"/>
              <a:gd name="connsiteX698" fmla="*/ 1407512 w 7467600"/>
              <a:gd name="connsiteY698" fmla="*/ 3018001 h 6858000"/>
              <a:gd name="connsiteX699" fmla="*/ 1726266 w 7467600"/>
              <a:gd name="connsiteY699" fmla="*/ 2777274 h 6858000"/>
              <a:gd name="connsiteX700" fmla="*/ 625390 w 7467600"/>
              <a:gd name="connsiteY700" fmla="*/ 2514541 h 6858000"/>
              <a:gd name="connsiteX701" fmla="*/ 619799 w 7467600"/>
              <a:gd name="connsiteY701" fmla="*/ 2527180 h 6858000"/>
              <a:gd name="connsiteX702" fmla="*/ 310030 w 7467600"/>
              <a:gd name="connsiteY702" fmla="*/ 2771818 h 6858000"/>
              <a:gd name="connsiteX703" fmla="*/ 173877 w 7467600"/>
              <a:gd name="connsiteY703" fmla="*/ 2937056 h 6858000"/>
              <a:gd name="connsiteX704" fmla="*/ 77889 w 7467600"/>
              <a:gd name="connsiteY704" fmla="*/ 3138440 h 6858000"/>
              <a:gd name="connsiteX705" fmla="*/ 0 w 7467600"/>
              <a:gd name="connsiteY705" fmla="*/ 3271395 h 6858000"/>
              <a:gd name="connsiteX706" fmla="*/ 0 w 7467600"/>
              <a:gd name="connsiteY706" fmla="*/ 3153002 h 6858000"/>
              <a:gd name="connsiteX707" fmla="*/ 2386 w 7467600"/>
              <a:gd name="connsiteY707" fmla="*/ 3149203 h 6858000"/>
              <a:gd name="connsiteX708" fmla="*/ 89753 w 7467600"/>
              <a:gd name="connsiteY708" fmla="*/ 2987702 h 6858000"/>
              <a:gd name="connsiteX709" fmla="*/ 76869 w 7467600"/>
              <a:gd name="connsiteY709" fmla="*/ 3005404 h 6858000"/>
              <a:gd name="connsiteX710" fmla="*/ 32049 w 7467600"/>
              <a:gd name="connsiteY710" fmla="*/ 3065814 h 6858000"/>
              <a:gd name="connsiteX711" fmla="*/ 0 w 7467600"/>
              <a:gd name="connsiteY711" fmla="*/ 3108744 h 6858000"/>
              <a:gd name="connsiteX712" fmla="*/ 0 w 7467600"/>
              <a:gd name="connsiteY712" fmla="*/ 3058059 h 6858000"/>
              <a:gd name="connsiteX713" fmla="*/ 7610 w 7467600"/>
              <a:gd name="connsiteY713" fmla="*/ 3047889 h 6858000"/>
              <a:gd name="connsiteX714" fmla="*/ 52419 w 7467600"/>
              <a:gd name="connsiteY714" fmla="*/ 2987479 h 6858000"/>
              <a:gd name="connsiteX715" fmla="*/ 59142 w 7467600"/>
              <a:gd name="connsiteY715" fmla="*/ 2978488 h 6858000"/>
              <a:gd name="connsiteX716" fmla="*/ 0 w 7467600"/>
              <a:gd name="connsiteY716" fmla="*/ 3015334 h 6858000"/>
              <a:gd name="connsiteX717" fmla="*/ 0 w 7467600"/>
              <a:gd name="connsiteY717" fmla="*/ 2914286 h 6858000"/>
              <a:gd name="connsiteX718" fmla="*/ 36383 w 7467600"/>
              <a:gd name="connsiteY718" fmla="*/ 2901128 h 6858000"/>
              <a:gd name="connsiteX719" fmla="*/ 156329 w 7467600"/>
              <a:gd name="connsiteY719" fmla="*/ 2840533 h 6858000"/>
              <a:gd name="connsiteX720" fmla="*/ 358355 w 7467600"/>
              <a:gd name="connsiteY720" fmla="*/ 2620471 h 6858000"/>
              <a:gd name="connsiteX721" fmla="*/ 510577 w 7467600"/>
              <a:gd name="connsiteY721" fmla="*/ 2501244 h 6858000"/>
              <a:gd name="connsiteX722" fmla="*/ 211967 w 7467600"/>
              <a:gd name="connsiteY722" fmla="*/ 2479171 h 6858000"/>
              <a:gd name="connsiteX723" fmla="*/ 0 w 7467600"/>
              <a:gd name="connsiteY723" fmla="*/ 2476398 h 6858000"/>
              <a:gd name="connsiteX724" fmla="*/ 0 w 7467600"/>
              <a:gd name="connsiteY724" fmla="*/ 2389189 h 6858000"/>
              <a:gd name="connsiteX725" fmla="*/ 103062 w 7467600"/>
              <a:gd name="connsiteY725" fmla="*/ 2389518 h 6858000"/>
              <a:gd name="connsiteX726" fmla="*/ 510734 w 7467600"/>
              <a:gd name="connsiteY726" fmla="*/ 2416201 h 6858000"/>
              <a:gd name="connsiteX727" fmla="*/ 279257 w 7467600"/>
              <a:gd name="connsiteY727" fmla="*/ 2092102 h 6858000"/>
              <a:gd name="connsiteX728" fmla="*/ 65265 w 7467600"/>
              <a:gd name="connsiteY728" fmla="*/ 2006049 h 6858000"/>
              <a:gd name="connsiteX729" fmla="*/ 0 w 7467600"/>
              <a:gd name="connsiteY729" fmla="*/ 1982532 h 6858000"/>
              <a:gd name="connsiteX730" fmla="*/ 0 w 7467600"/>
              <a:gd name="connsiteY730" fmla="*/ 1912789 h 6858000"/>
              <a:gd name="connsiteX731" fmla="*/ 97460 w 7467600"/>
              <a:gd name="connsiteY731" fmla="*/ 1953725 h 6858000"/>
              <a:gd name="connsiteX732" fmla="*/ 221272 w 7467600"/>
              <a:gd name="connsiteY732" fmla="*/ 1980766 h 6858000"/>
              <a:gd name="connsiteX733" fmla="*/ 116765 w 7467600"/>
              <a:gd name="connsiteY733" fmla="*/ 1911033 h 6858000"/>
              <a:gd name="connsiteX734" fmla="*/ 16405 w 7467600"/>
              <a:gd name="connsiteY734" fmla="*/ 1803412 h 6858000"/>
              <a:gd name="connsiteX735" fmla="*/ 0 w 7467600"/>
              <a:gd name="connsiteY735" fmla="*/ 1784777 h 6858000"/>
              <a:gd name="connsiteX736" fmla="*/ 0 w 7467600"/>
              <a:gd name="connsiteY736" fmla="*/ 1740082 h 6858000"/>
              <a:gd name="connsiteX737" fmla="*/ 39394 w 7467600"/>
              <a:gd name="connsiteY737" fmla="*/ 1784856 h 6858000"/>
              <a:gd name="connsiteX738" fmla="*/ 135813 w 7467600"/>
              <a:gd name="connsiteY738" fmla="*/ 1888838 h 6858000"/>
              <a:gd name="connsiteX739" fmla="*/ 242575 w 7467600"/>
              <a:gd name="connsiteY739" fmla="*/ 1958841 h 6858000"/>
              <a:gd name="connsiteX740" fmla="*/ 82197 w 7467600"/>
              <a:gd name="connsiteY740" fmla="*/ 1754826 h 6858000"/>
              <a:gd name="connsiteX741" fmla="*/ 0 w 7467600"/>
              <a:gd name="connsiteY741" fmla="*/ 1679650 h 6858000"/>
              <a:gd name="connsiteX742" fmla="*/ 0 w 7467600"/>
              <a:gd name="connsiteY742" fmla="*/ 1602463 h 6858000"/>
              <a:gd name="connsiteX743" fmla="*/ 84689 w 7467600"/>
              <a:gd name="connsiteY743" fmla="*/ 1677442 h 6858000"/>
              <a:gd name="connsiteX744" fmla="*/ 298437 w 7467600"/>
              <a:gd name="connsiteY744" fmla="*/ 1968019 h 6858000"/>
              <a:gd name="connsiteX745" fmla="*/ 227269 w 7467600"/>
              <a:gd name="connsiteY745" fmla="*/ 1114064 h 6858000"/>
              <a:gd name="connsiteX746" fmla="*/ 248003 w 7467600"/>
              <a:gd name="connsiteY746" fmla="*/ 1089613 h 6858000"/>
              <a:gd name="connsiteX747" fmla="*/ 427020 w 7467600"/>
              <a:gd name="connsiteY747" fmla="*/ 1619803 h 6858000"/>
              <a:gd name="connsiteX748" fmla="*/ 340345 w 7467600"/>
              <a:gd name="connsiteY748" fmla="*/ 2027739 h 6858000"/>
              <a:gd name="connsiteX749" fmla="*/ 360865 w 7467600"/>
              <a:gd name="connsiteY749" fmla="*/ 2044827 h 6858000"/>
              <a:gd name="connsiteX750" fmla="*/ 560414 w 7467600"/>
              <a:gd name="connsiteY750" fmla="*/ 2421457 h 6858000"/>
              <a:gd name="connsiteX751" fmla="*/ 1359703 w 7467600"/>
              <a:gd name="connsiteY751" fmla="*/ 2578554 h 6858000"/>
              <a:gd name="connsiteX752" fmla="*/ 1359422 w 7467600"/>
              <a:gd name="connsiteY752" fmla="*/ 2577994 h 6858000"/>
              <a:gd name="connsiteX753" fmla="*/ 828701 w 7467600"/>
              <a:gd name="connsiteY753" fmla="*/ 1839520 h 6858000"/>
              <a:gd name="connsiteX754" fmla="*/ 494427 w 7467600"/>
              <a:gd name="connsiteY754" fmla="*/ 1092333 h 6858000"/>
              <a:gd name="connsiteX755" fmla="*/ 506322 w 7467600"/>
              <a:gd name="connsiteY755" fmla="*/ 1020997 h 6858000"/>
              <a:gd name="connsiteX756" fmla="*/ 4570198 w 7467600"/>
              <a:gd name="connsiteY756" fmla="*/ 978081 h 6858000"/>
              <a:gd name="connsiteX757" fmla="*/ 4523691 w 7467600"/>
              <a:gd name="connsiteY757" fmla="*/ 1127776 h 6858000"/>
              <a:gd name="connsiteX758" fmla="*/ 4509875 w 7467600"/>
              <a:gd name="connsiteY758" fmla="*/ 1167552 h 6858000"/>
              <a:gd name="connsiteX759" fmla="*/ 4478168 w 7467600"/>
              <a:gd name="connsiteY759" fmla="*/ 1260735 h 6858000"/>
              <a:gd name="connsiteX760" fmla="*/ 4409309 w 7467600"/>
              <a:gd name="connsiteY760" fmla="*/ 1666996 h 6858000"/>
              <a:gd name="connsiteX761" fmla="*/ 4370031 w 7467600"/>
              <a:gd name="connsiteY761" fmla="*/ 1955666 h 6858000"/>
              <a:gd name="connsiteX762" fmla="*/ 4570198 w 7467600"/>
              <a:gd name="connsiteY762" fmla="*/ 978081 h 6858000"/>
              <a:gd name="connsiteX763" fmla="*/ 4557898 w 7467600"/>
              <a:gd name="connsiteY763" fmla="*/ 900011 h 6858000"/>
              <a:gd name="connsiteX764" fmla="*/ 4344840 w 7467600"/>
              <a:gd name="connsiteY764" fmla="*/ 1922038 h 6858000"/>
              <a:gd name="connsiteX765" fmla="*/ 4378710 w 7467600"/>
              <a:gd name="connsiteY765" fmla="*/ 1665516 h 6858000"/>
              <a:gd name="connsiteX766" fmla="*/ 4448798 w 7467600"/>
              <a:gd name="connsiteY766" fmla="*/ 1253024 h 6858000"/>
              <a:gd name="connsiteX767" fmla="*/ 4480315 w 7467600"/>
              <a:gd name="connsiteY767" fmla="*/ 1158454 h 6858000"/>
              <a:gd name="connsiteX768" fmla="*/ 4494133 w 7467600"/>
              <a:gd name="connsiteY768" fmla="*/ 1118676 h 6858000"/>
              <a:gd name="connsiteX769" fmla="*/ 4557898 w 7467600"/>
              <a:gd name="connsiteY769" fmla="*/ 900011 h 6858000"/>
              <a:gd name="connsiteX770" fmla="*/ 5870151 w 7467600"/>
              <a:gd name="connsiteY770" fmla="*/ 898890 h 6858000"/>
              <a:gd name="connsiteX771" fmla="*/ 5861335 w 7467600"/>
              <a:gd name="connsiteY771" fmla="*/ 899177 h 6858000"/>
              <a:gd name="connsiteX772" fmla="*/ 5843702 w 7467600"/>
              <a:gd name="connsiteY772" fmla="*/ 899748 h 6858000"/>
              <a:gd name="connsiteX773" fmla="*/ 5651107 w 7467600"/>
              <a:gd name="connsiteY773" fmla="*/ 920306 h 6858000"/>
              <a:gd name="connsiteX774" fmla="*/ 5459407 w 7467600"/>
              <a:gd name="connsiteY774" fmla="*/ 940975 h 6858000"/>
              <a:gd name="connsiteX775" fmla="*/ 5374846 w 7467600"/>
              <a:gd name="connsiteY775" fmla="*/ 941988 h 6858000"/>
              <a:gd name="connsiteX776" fmla="*/ 5256105 w 7467600"/>
              <a:gd name="connsiteY776" fmla="*/ 945632 h 6858000"/>
              <a:gd name="connsiteX777" fmla="*/ 5107071 w 7467600"/>
              <a:gd name="connsiteY777" fmla="*/ 969720 h 6858000"/>
              <a:gd name="connsiteX778" fmla="*/ 4998681 w 7467600"/>
              <a:gd name="connsiteY778" fmla="*/ 988771 h 6858000"/>
              <a:gd name="connsiteX779" fmla="*/ 5870151 w 7467600"/>
              <a:gd name="connsiteY779" fmla="*/ 898890 h 6858000"/>
              <a:gd name="connsiteX780" fmla="*/ 5504425 w 7467600"/>
              <a:gd name="connsiteY780" fmla="*/ 848067 h 6858000"/>
              <a:gd name="connsiteX781" fmla="*/ 4968849 w 7467600"/>
              <a:gd name="connsiteY781" fmla="*/ 962318 h 6858000"/>
              <a:gd name="connsiteX782" fmla="*/ 5104039 w 7467600"/>
              <a:gd name="connsiteY782" fmla="*/ 940634 h 6858000"/>
              <a:gd name="connsiteX783" fmla="*/ 5256311 w 7467600"/>
              <a:gd name="connsiteY783" fmla="*/ 916490 h 6858000"/>
              <a:gd name="connsiteX784" fmla="*/ 5377381 w 7467600"/>
              <a:gd name="connsiteY784" fmla="*/ 912671 h 6858000"/>
              <a:gd name="connsiteX785" fmla="*/ 5460148 w 7467600"/>
              <a:gd name="connsiteY785" fmla="*/ 911442 h 6858000"/>
              <a:gd name="connsiteX786" fmla="*/ 5648971 w 7467600"/>
              <a:gd name="connsiteY786" fmla="*/ 891331 h 6858000"/>
              <a:gd name="connsiteX787" fmla="*/ 5844807 w 7467600"/>
              <a:gd name="connsiteY787" fmla="*/ 870718 h 6858000"/>
              <a:gd name="connsiteX788" fmla="*/ 5862975 w 7467600"/>
              <a:gd name="connsiteY788" fmla="*/ 869756 h 6858000"/>
              <a:gd name="connsiteX789" fmla="*/ 5920887 w 7467600"/>
              <a:gd name="connsiteY789" fmla="*/ 865929 h 6858000"/>
              <a:gd name="connsiteX790" fmla="*/ 5504425 w 7467600"/>
              <a:gd name="connsiteY790" fmla="*/ 848067 h 6858000"/>
              <a:gd name="connsiteX791" fmla="*/ 3607114 w 7467600"/>
              <a:gd name="connsiteY791" fmla="*/ 467441 h 6858000"/>
              <a:gd name="connsiteX792" fmla="*/ 3296242 w 7467600"/>
              <a:gd name="connsiteY792" fmla="*/ 807991 h 6858000"/>
              <a:gd name="connsiteX793" fmla="*/ 3174674 w 7467600"/>
              <a:gd name="connsiteY793" fmla="*/ 919759 h 6858000"/>
              <a:gd name="connsiteX794" fmla="*/ 3042978 w 7467600"/>
              <a:gd name="connsiteY794" fmla="*/ 1054894 h 6858000"/>
              <a:gd name="connsiteX795" fmla="*/ 2968914 w 7467600"/>
              <a:gd name="connsiteY795" fmla="*/ 1133756 h 6858000"/>
              <a:gd name="connsiteX796" fmla="*/ 3103823 w 7467600"/>
              <a:gd name="connsiteY796" fmla="*/ 1026814 h 6858000"/>
              <a:gd name="connsiteX797" fmla="*/ 3607114 w 7467600"/>
              <a:gd name="connsiteY797" fmla="*/ 467441 h 6858000"/>
              <a:gd name="connsiteX798" fmla="*/ 3744487 w 7467600"/>
              <a:gd name="connsiteY798" fmla="*/ 383136 h 6858000"/>
              <a:gd name="connsiteX799" fmla="*/ 3970213 w 7467600"/>
              <a:gd name="connsiteY799" fmla="*/ 995559 h 6858000"/>
              <a:gd name="connsiteX800" fmla="*/ 3744487 w 7467600"/>
              <a:gd name="connsiteY800" fmla="*/ 383136 h 6858000"/>
              <a:gd name="connsiteX801" fmla="*/ 3624562 w 7467600"/>
              <a:gd name="connsiteY801" fmla="*/ 367041 h 6858000"/>
              <a:gd name="connsiteX802" fmla="*/ 3489712 w 7467600"/>
              <a:gd name="connsiteY802" fmla="*/ 485386 h 6858000"/>
              <a:gd name="connsiteX803" fmla="*/ 3182994 w 7467600"/>
              <a:gd name="connsiteY803" fmla="*/ 828265 h 6858000"/>
              <a:gd name="connsiteX804" fmla="*/ 2892114 w 7467600"/>
              <a:gd name="connsiteY804" fmla="*/ 1172635 h 6858000"/>
              <a:gd name="connsiteX805" fmla="*/ 3021459 w 7467600"/>
              <a:gd name="connsiteY805" fmla="*/ 1035385 h 6858000"/>
              <a:gd name="connsiteX806" fmla="*/ 3153873 w 7467600"/>
              <a:gd name="connsiteY806" fmla="*/ 898971 h 6858000"/>
              <a:gd name="connsiteX807" fmla="*/ 3276511 w 7467600"/>
              <a:gd name="connsiteY807" fmla="*/ 786423 h 6858000"/>
              <a:gd name="connsiteX808" fmla="*/ 3584154 w 7467600"/>
              <a:gd name="connsiteY808" fmla="*/ 448218 h 6858000"/>
              <a:gd name="connsiteX809" fmla="*/ 3624562 w 7467600"/>
              <a:gd name="connsiteY809" fmla="*/ 367041 h 6858000"/>
              <a:gd name="connsiteX810" fmla="*/ 3766672 w 7467600"/>
              <a:gd name="connsiteY810" fmla="*/ 359429 h 6858000"/>
              <a:gd name="connsiteX811" fmla="*/ 3996338 w 7467600"/>
              <a:gd name="connsiteY811" fmla="*/ 968237 h 6858000"/>
              <a:gd name="connsiteX812" fmla="*/ 3766672 w 7467600"/>
              <a:gd name="connsiteY812" fmla="*/ 359429 h 6858000"/>
              <a:gd name="connsiteX813" fmla="*/ 5805386 w 7467600"/>
              <a:gd name="connsiteY813" fmla="*/ 239240 h 6858000"/>
              <a:gd name="connsiteX814" fmla="*/ 5736947 w 7467600"/>
              <a:gd name="connsiteY814" fmla="*/ 261367 h 6858000"/>
              <a:gd name="connsiteX815" fmla="*/ 5427012 w 7467600"/>
              <a:gd name="connsiteY815" fmla="*/ 311272 h 6858000"/>
              <a:gd name="connsiteX816" fmla="*/ 5147818 w 7467600"/>
              <a:gd name="connsiteY816" fmla="*/ 322112 h 6858000"/>
              <a:gd name="connsiteX817" fmla="*/ 5060854 w 7467600"/>
              <a:gd name="connsiteY817" fmla="*/ 311882 h 6858000"/>
              <a:gd name="connsiteX818" fmla="*/ 4945989 w 7467600"/>
              <a:gd name="connsiteY818" fmla="*/ 300516 h 6858000"/>
              <a:gd name="connsiteX819" fmla="*/ 5410479 w 7467600"/>
              <a:gd name="connsiteY819" fmla="*/ 348434 h 6858000"/>
              <a:gd name="connsiteX820" fmla="*/ 5805386 w 7467600"/>
              <a:gd name="connsiteY820" fmla="*/ 239240 h 6858000"/>
              <a:gd name="connsiteX821" fmla="*/ 5905192 w 7467600"/>
              <a:gd name="connsiteY821" fmla="*/ 163079 h 6858000"/>
              <a:gd name="connsiteX822" fmla="*/ 5865655 w 7467600"/>
              <a:gd name="connsiteY822" fmla="*/ 171901 h 6858000"/>
              <a:gd name="connsiteX823" fmla="*/ 5259740 w 7467600"/>
              <a:gd name="connsiteY823" fmla="*/ 257013 h 6858000"/>
              <a:gd name="connsiteX824" fmla="*/ 5208466 w 7467600"/>
              <a:gd name="connsiteY824" fmla="*/ 257550 h 6858000"/>
              <a:gd name="connsiteX825" fmla="*/ 4980204 w 7467600"/>
              <a:gd name="connsiteY825" fmla="*/ 271903 h 6858000"/>
              <a:gd name="connsiteX826" fmla="*/ 5068068 w 7467600"/>
              <a:gd name="connsiteY826" fmla="*/ 282244 h 6858000"/>
              <a:gd name="connsiteX827" fmla="*/ 5153231 w 7467600"/>
              <a:gd name="connsiteY827" fmla="*/ 292240 h 6858000"/>
              <a:gd name="connsiteX828" fmla="*/ 5426491 w 7467600"/>
              <a:gd name="connsiteY828" fmla="*/ 281128 h 6858000"/>
              <a:gd name="connsiteX829" fmla="*/ 5731212 w 7467600"/>
              <a:gd name="connsiteY829" fmla="*/ 231951 h 6858000"/>
              <a:gd name="connsiteX830" fmla="*/ 5905192 w 7467600"/>
              <a:gd name="connsiteY830" fmla="*/ 163079 h 6858000"/>
              <a:gd name="connsiteX831" fmla="*/ 5944437 w 7467600"/>
              <a:gd name="connsiteY831" fmla="*/ 113829 h 6858000"/>
              <a:gd name="connsiteX832" fmla="*/ 5825032 w 7467600"/>
              <a:gd name="connsiteY832" fmla="*/ 146405 h 6858000"/>
              <a:gd name="connsiteX833" fmla="*/ 4955599 w 7467600"/>
              <a:gd name="connsiteY833" fmla="*/ 247008 h 6858000"/>
              <a:gd name="connsiteX834" fmla="*/ 5210104 w 7467600"/>
              <a:gd name="connsiteY834" fmla="*/ 228123 h 6858000"/>
              <a:gd name="connsiteX835" fmla="*/ 5261015 w 7467600"/>
              <a:gd name="connsiteY835" fmla="*/ 227087 h 6858000"/>
              <a:gd name="connsiteX836" fmla="*/ 5861181 w 7467600"/>
              <a:gd name="connsiteY836" fmla="*/ 143093 h 6858000"/>
              <a:gd name="connsiteX837" fmla="*/ 5961252 w 7467600"/>
              <a:gd name="connsiteY837" fmla="*/ 114820 h 6858000"/>
              <a:gd name="connsiteX838" fmla="*/ 5944437 w 7467600"/>
              <a:gd name="connsiteY838" fmla="*/ 113829 h 6858000"/>
              <a:gd name="connsiteX839" fmla="*/ 3882765 w 7467600"/>
              <a:gd name="connsiteY839" fmla="*/ 0 h 6858000"/>
              <a:gd name="connsiteX840" fmla="*/ 3995099 w 7467600"/>
              <a:gd name="connsiteY840" fmla="*/ 0 h 6858000"/>
              <a:gd name="connsiteX841" fmla="*/ 4163818 w 7467600"/>
              <a:gd name="connsiteY841" fmla="*/ 234104 h 6858000"/>
              <a:gd name="connsiteX842" fmla="*/ 4172099 w 7467600"/>
              <a:gd name="connsiteY842" fmla="*/ 234207 h 6858000"/>
              <a:gd name="connsiteX843" fmla="*/ 4784282 w 7467600"/>
              <a:gd name="connsiteY843" fmla="*/ 276561 h 6858000"/>
              <a:gd name="connsiteX844" fmla="*/ 4801687 w 7467600"/>
              <a:gd name="connsiteY844" fmla="*/ 267764 h 6858000"/>
              <a:gd name="connsiteX845" fmla="*/ 6082788 w 7467600"/>
              <a:gd name="connsiteY845" fmla="*/ 64119 h 6858000"/>
              <a:gd name="connsiteX846" fmla="*/ 6099442 w 7467600"/>
              <a:gd name="connsiteY846" fmla="*/ 82568 h 6858000"/>
              <a:gd name="connsiteX847" fmla="*/ 4804137 w 7467600"/>
              <a:gd name="connsiteY847" fmla="*/ 320931 h 6858000"/>
              <a:gd name="connsiteX848" fmla="*/ 4227047 w 7467600"/>
              <a:gd name="connsiteY848" fmla="*/ 313415 h 6858000"/>
              <a:gd name="connsiteX849" fmla="*/ 4346041 w 7467600"/>
              <a:gd name="connsiteY849" fmla="*/ 456086 h 6858000"/>
              <a:gd name="connsiteX850" fmla="*/ 4870967 w 7467600"/>
              <a:gd name="connsiteY850" fmla="*/ 963061 h 6858000"/>
              <a:gd name="connsiteX851" fmla="*/ 4889647 w 7467600"/>
              <a:gd name="connsiteY851" fmla="*/ 957147 h 6858000"/>
              <a:gd name="connsiteX852" fmla="*/ 5422504 w 7467600"/>
              <a:gd name="connsiteY852" fmla="*/ 805191 h 6858000"/>
              <a:gd name="connsiteX853" fmla="*/ 6087656 w 7467600"/>
              <a:gd name="connsiteY853" fmla="*/ 826703 h 6858000"/>
              <a:gd name="connsiteX854" fmla="*/ 6058717 w 7467600"/>
              <a:gd name="connsiteY854" fmla="*/ 865992 h 6858000"/>
              <a:gd name="connsiteX855" fmla="*/ 4974153 w 7467600"/>
              <a:gd name="connsiteY855" fmla="*/ 1045456 h 6858000"/>
              <a:gd name="connsiteX856" fmla="*/ 5627835 w 7467600"/>
              <a:gd name="connsiteY856" fmla="*/ 1472077 h 6858000"/>
              <a:gd name="connsiteX857" fmla="*/ 5629817 w 7467600"/>
              <a:gd name="connsiteY857" fmla="*/ 1471412 h 6858000"/>
              <a:gd name="connsiteX858" fmla="*/ 5634124 w 7467600"/>
              <a:gd name="connsiteY858" fmla="*/ 1470572 h 6858000"/>
              <a:gd name="connsiteX859" fmla="*/ 5755832 w 7467600"/>
              <a:gd name="connsiteY859" fmla="*/ 1383886 h 6858000"/>
              <a:gd name="connsiteX860" fmla="*/ 6014186 w 7467600"/>
              <a:gd name="connsiteY860" fmla="*/ 1279799 h 6858000"/>
              <a:gd name="connsiteX861" fmla="*/ 6901619 w 7467600"/>
              <a:gd name="connsiteY861" fmla="*/ 1047874 h 6858000"/>
              <a:gd name="connsiteX862" fmla="*/ 6931566 w 7467600"/>
              <a:gd name="connsiteY862" fmla="*/ 1062034 h 6858000"/>
              <a:gd name="connsiteX863" fmla="*/ 5790982 w 7467600"/>
              <a:gd name="connsiteY863" fmla="*/ 1561380 h 6858000"/>
              <a:gd name="connsiteX864" fmla="*/ 6188971 w 7467600"/>
              <a:gd name="connsiteY864" fmla="*/ 1755168 h 6858000"/>
              <a:gd name="connsiteX865" fmla="*/ 6202446 w 7467600"/>
              <a:gd name="connsiteY865" fmla="*/ 1752268 h 6858000"/>
              <a:gd name="connsiteX866" fmla="*/ 7179560 w 7467600"/>
              <a:gd name="connsiteY866" fmla="*/ 1467551 h 6858000"/>
              <a:gd name="connsiteX867" fmla="*/ 7158730 w 7467600"/>
              <a:gd name="connsiteY867" fmla="*/ 1507835 h 6858000"/>
              <a:gd name="connsiteX868" fmla="*/ 6326959 w 7467600"/>
              <a:gd name="connsiteY868" fmla="*/ 1817686 h 6858000"/>
              <a:gd name="connsiteX869" fmla="*/ 6537433 w 7467600"/>
              <a:gd name="connsiteY869" fmla="*/ 1907790 h 6858000"/>
              <a:gd name="connsiteX870" fmla="*/ 6550221 w 7467600"/>
              <a:gd name="connsiteY870" fmla="*/ 1910729 h 6858000"/>
              <a:gd name="connsiteX871" fmla="*/ 6964438 w 7467600"/>
              <a:gd name="connsiteY871" fmla="*/ 2209505 h 6858000"/>
              <a:gd name="connsiteX872" fmla="*/ 7367862 w 7467600"/>
              <a:gd name="connsiteY872" fmla="*/ 2806833 h 6858000"/>
              <a:gd name="connsiteX873" fmla="*/ 7364329 w 7467600"/>
              <a:gd name="connsiteY873" fmla="*/ 2826907 h 6858000"/>
              <a:gd name="connsiteX874" fmla="*/ 7290545 w 7467600"/>
              <a:gd name="connsiteY874" fmla="*/ 2850663 h 6858000"/>
              <a:gd name="connsiteX875" fmla="*/ 6472036 w 7467600"/>
              <a:gd name="connsiteY875" fmla="*/ 1959003 h 6858000"/>
              <a:gd name="connsiteX876" fmla="*/ 5792897 w 7467600"/>
              <a:gd name="connsiteY876" fmla="*/ 1647747 h 6858000"/>
              <a:gd name="connsiteX877" fmla="*/ 5842751 w 7467600"/>
              <a:gd name="connsiteY877" fmla="*/ 1816112 h 6858000"/>
              <a:gd name="connsiteX878" fmla="*/ 5847424 w 7467600"/>
              <a:gd name="connsiteY878" fmla="*/ 1815776 h 6858000"/>
              <a:gd name="connsiteX879" fmla="*/ 6399821 w 7467600"/>
              <a:gd name="connsiteY879" fmla="*/ 2344799 h 6858000"/>
              <a:gd name="connsiteX880" fmla="*/ 6323232 w 7467600"/>
              <a:gd name="connsiteY880" fmla="*/ 2389634 h 6858000"/>
              <a:gd name="connsiteX881" fmla="*/ 5942958 w 7467600"/>
              <a:gd name="connsiteY881" fmla="*/ 2077708 h 6858000"/>
              <a:gd name="connsiteX882" fmla="*/ 5921559 w 7467600"/>
              <a:gd name="connsiteY882" fmla="*/ 2378596 h 6858000"/>
              <a:gd name="connsiteX883" fmla="*/ 5817651 w 7467600"/>
              <a:gd name="connsiteY883" fmla="*/ 3023919 h 6858000"/>
              <a:gd name="connsiteX884" fmla="*/ 5729634 w 7467600"/>
              <a:gd name="connsiteY884" fmla="*/ 3051849 h 6858000"/>
              <a:gd name="connsiteX885" fmla="*/ 5611018 w 7467600"/>
              <a:gd name="connsiteY885" fmla="*/ 2316769 h 6858000"/>
              <a:gd name="connsiteX886" fmla="*/ 5687608 w 7467600"/>
              <a:gd name="connsiteY886" fmla="*/ 2039972 h 6858000"/>
              <a:gd name="connsiteX887" fmla="*/ 5657554 w 7467600"/>
              <a:gd name="connsiteY887" fmla="*/ 1576445 h 6858000"/>
              <a:gd name="connsiteX888" fmla="*/ 5150475 w 7467600"/>
              <a:gd name="connsiteY888" fmla="*/ 1274012 h 6858000"/>
              <a:gd name="connsiteX889" fmla="*/ 5349142 w 7467600"/>
              <a:gd name="connsiteY889" fmla="*/ 2204405 h 6858000"/>
              <a:gd name="connsiteX890" fmla="*/ 5262214 w 7467600"/>
              <a:gd name="connsiteY890" fmla="*/ 2233836 h 6858000"/>
              <a:gd name="connsiteX891" fmla="*/ 4981539 w 7467600"/>
              <a:gd name="connsiteY891" fmla="*/ 1542201 h 6858000"/>
              <a:gd name="connsiteX892" fmla="*/ 4958461 w 7467600"/>
              <a:gd name="connsiteY892" fmla="*/ 1136957 h 6858000"/>
              <a:gd name="connsiteX893" fmla="*/ 4655015 w 7467600"/>
              <a:gd name="connsiteY893" fmla="*/ 891426 h 6858000"/>
              <a:gd name="connsiteX894" fmla="*/ 4348002 w 7467600"/>
              <a:gd name="connsiteY894" fmla="*/ 2205895 h 6858000"/>
              <a:gd name="connsiteX895" fmla="*/ 4262250 w 7467600"/>
              <a:gd name="connsiteY895" fmla="*/ 2219972 h 6858000"/>
              <a:gd name="connsiteX896" fmla="*/ 4550611 w 7467600"/>
              <a:gd name="connsiteY896" fmla="*/ 817540 h 6858000"/>
              <a:gd name="connsiteX897" fmla="*/ 4564418 w 7467600"/>
              <a:gd name="connsiteY897" fmla="*/ 808293 h 6858000"/>
              <a:gd name="connsiteX898" fmla="*/ 4266388 w 7467600"/>
              <a:gd name="connsiteY898" fmla="*/ 500083 h 6858000"/>
              <a:gd name="connsiteX899" fmla="*/ 4032842 w 7467600"/>
              <a:gd name="connsiteY899" fmla="*/ 211809 h 6858000"/>
              <a:gd name="connsiteX900" fmla="*/ 3882765 w 7467600"/>
              <a:gd name="connsiteY900" fmla="*/ 0 h 6858000"/>
              <a:gd name="connsiteX901" fmla="*/ 3721337 w 7467600"/>
              <a:gd name="connsiteY901" fmla="*/ 0 h 6858000"/>
              <a:gd name="connsiteX902" fmla="*/ 3797544 w 7467600"/>
              <a:gd name="connsiteY902" fmla="*/ 0 h 6858000"/>
              <a:gd name="connsiteX903" fmla="*/ 3775734 w 7467600"/>
              <a:gd name="connsiteY903" fmla="*/ 95131 h 6858000"/>
              <a:gd name="connsiteX904" fmla="*/ 3724807 w 7467600"/>
              <a:gd name="connsiteY904" fmla="*/ 272257 h 6858000"/>
              <a:gd name="connsiteX905" fmla="*/ 3726844 w 7467600"/>
              <a:gd name="connsiteY905" fmla="*/ 282988 h 6858000"/>
              <a:gd name="connsiteX906" fmla="*/ 3742664 w 7467600"/>
              <a:gd name="connsiteY906" fmla="*/ 279918 h 6858000"/>
              <a:gd name="connsiteX907" fmla="*/ 4103910 w 7467600"/>
              <a:gd name="connsiteY907" fmla="*/ 1161917 h 6858000"/>
              <a:gd name="connsiteX908" fmla="*/ 4020269 w 7467600"/>
              <a:gd name="connsiteY908" fmla="*/ 1200406 h 6858000"/>
              <a:gd name="connsiteX909" fmla="*/ 3674882 w 7467600"/>
              <a:gd name="connsiteY909" fmla="*/ 488524 h 6858000"/>
              <a:gd name="connsiteX910" fmla="*/ 3132682 w 7467600"/>
              <a:gd name="connsiteY910" fmla="*/ 1072284 h 6858000"/>
              <a:gd name="connsiteX911" fmla="*/ 2716346 w 7467600"/>
              <a:gd name="connsiteY911" fmla="*/ 1276376 h 6858000"/>
              <a:gd name="connsiteX912" fmla="*/ 2716772 w 7467600"/>
              <a:gd name="connsiteY912" fmla="*/ 1255462 h 6858000"/>
              <a:gd name="connsiteX913" fmla="*/ 3471096 w 7467600"/>
              <a:gd name="connsiteY913" fmla="*/ 437072 h 6858000"/>
              <a:gd name="connsiteX914" fmla="*/ 3639057 w 7467600"/>
              <a:gd name="connsiteY914" fmla="*/ 286334 h 6858000"/>
              <a:gd name="connsiteX915" fmla="*/ 3640309 w 7467600"/>
              <a:gd name="connsiteY915" fmla="*/ 284664 h 6858000"/>
              <a:gd name="connsiteX916" fmla="*/ 3646022 w 7467600"/>
              <a:gd name="connsiteY916" fmla="*/ 276711 h 6858000"/>
              <a:gd name="connsiteX917" fmla="*/ 3707943 w 7467600"/>
              <a:gd name="connsiteY917" fmla="*/ 65958 h 6858000"/>
              <a:gd name="connsiteX918" fmla="*/ 3721337 w 7467600"/>
              <a:gd name="connsiteY918" fmla="*/ 0 h 6858000"/>
              <a:gd name="connsiteX919" fmla="*/ 2867960 w 7467600"/>
              <a:gd name="connsiteY919" fmla="*/ 0 h 6858000"/>
              <a:gd name="connsiteX920" fmla="*/ 2926351 w 7467600"/>
              <a:gd name="connsiteY920" fmla="*/ 0 h 6858000"/>
              <a:gd name="connsiteX921" fmla="*/ 2902823 w 7467600"/>
              <a:gd name="connsiteY921" fmla="*/ 262929 h 6858000"/>
              <a:gd name="connsiteX922" fmla="*/ 2940663 w 7467600"/>
              <a:gd name="connsiteY922" fmla="*/ 140884 h 6858000"/>
              <a:gd name="connsiteX923" fmla="*/ 2947039 w 7467600"/>
              <a:gd name="connsiteY923" fmla="*/ 122524 h 6858000"/>
              <a:gd name="connsiteX924" fmla="*/ 2984316 w 7467600"/>
              <a:gd name="connsiteY924" fmla="*/ 0 h 6858000"/>
              <a:gd name="connsiteX925" fmla="*/ 3016114 w 7467600"/>
              <a:gd name="connsiteY925" fmla="*/ 0 h 6858000"/>
              <a:gd name="connsiteX926" fmla="*/ 2979949 w 7467600"/>
              <a:gd name="connsiteY926" fmla="*/ 119274 h 6858000"/>
              <a:gd name="connsiteX927" fmla="*/ 3023879 w 7467600"/>
              <a:gd name="connsiteY927" fmla="*/ 0 h 6858000"/>
              <a:gd name="connsiteX928" fmla="*/ 3105400 w 7467600"/>
              <a:gd name="connsiteY928" fmla="*/ 0 h 6858000"/>
              <a:gd name="connsiteX929" fmla="*/ 3094669 w 7467600"/>
              <a:gd name="connsiteY929" fmla="*/ 30308 h 6858000"/>
              <a:gd name="connsiteX930" fmla="*/ 2901945 w 7467600"/>
              <a:gd name="connsiteY930" fmla="*/ 466538 h 6858000"/>
              <a:gd name="connsiteX931" fmla="*/ 2815209 w 7467600"/>
              <a:gd name="connsiteY931" fmla="*/ 497361 h 6858000"/>
              <a:gd name="connsiteX932" fmla="*/ 2844845 w 7467600"/>
              <a:gd name="connsiteY932" fmla="*/ 127638 h 6858000"/>
              <a:gd name="connsiteX933" fmla="*/ 2867960 w 7467600"/>
              <a:gd name="connsiteY933" fmla="*/ 0 h 6858000"/>
              <a:gd name="connsiteX934" fmla="*/ 1057230 w 7467600"/>
              <a:gd name="connsiteY934" fmla="*/ 0 h 6858000"/>
              <a:gd name="connsiteX935" fmla="*/ 1111003 w 7467600"/>
              <a:gd name="connsiteY935" fmla="*/ 0 h 6858000"/>
              <a:gd name="connsiteX936" fmla="*/ 1125553 w 7467600"/>
              <a:gd name="connsiteY936" fmla="*/ 52588 h 6858000"/>
              <a:gd name="connsiteX937" fmla="*/ 1304276 w 7467600"/>
              <a:gd name="connsiteY937" fmla="*/ 476275 h 6858000"/>
              <a:gd name="connsiteX938" fmla="*/ 1492066 w 7467600"/>
              <a:gd name="connsiteY938" fmla="*/ 886333 h 6858000"/>
              <a:gd name="connsiteX939" fmla="*/ 1423698 w 7467600"/>
              <a:gd name="connsiteY939" fmla="*/ 710817 h 6858000"/>
              <a:gd name="connsiteX940" fmla="*/ 1357609 w 7467600"/>
              <a:gd name="connsiteY940" fmla="*/ 532892 h 6858000"/>
              <a:gd name="connsiteX941" fmla="*/ 1309550 w 7467600"/>
              <a:gd name="connsiteY941" fmla="*/ 374031 h 6858000"/>
              <a:gd name="connsiteX942" fmla="*/ 1193673 w 7467600"/>
              <a:gd name="connsiteY942" fmla="*/ 49533 h 6858000"/>
              <a:gd name="connsiteX943" fmla="*/ 1164391 w 7467600"/>
              <a:gd name="connsiteY943" fmla="*/ 0 h 6858000"/>
              <a:gd name="connsiteX944" fmla="*/ 1200666 w 7467600"/>
              <a:gd name="connsiteY944" fmla="*/ 0 h 6858000"/>
              <a:gd name="connsiteX945" fmla="*/ 1223408 w 7467600"/>
              <a:gd name="connsiteY945" fmla="*/ 38996 h 6858000"/>
              <a:gd name="connsiteX946" fmla="*/ 1339635 w 7467600"/>
              <a:gd name="connsiteY946" fmla="*/ 365517 h 6858000"/>
              <a:gd name="connsiteX947" fmla="*/ 1387469 w 7467600"/>
              <a:gd name="connsiteY947" fmla="*/ 523079 h 6858000"/>
              <a:gd name="connsiteX948" fmla="*/ 1452685 w 7467600"/>
              <a:gd name="connsiteY948" fmla="*/ 699806 h 6858000"/>
              <a:gd name="connsiteX949" fmla="*/ 1492092 w 7467600"/>
              <a:gd name="connsiteY949" fmla="*/ 800424 h 6858000"/>
              <a:gd name="connsiteX950" fmla="*/ 1455302 w 7467600"/>
              <a:gd name="connsiteY950" fmla="*/ 632913 h 6858000"/>
              <a:gd name="connsiteX951" fmla="*/ 1222336 w 7467600"/>
              <a:gd name="connsiteY951" fmla="*/ 9480 h 6858000"/>
              <a:gd name="connsiteX952" fmla="*/ 1214634 w 7467600"/>
              <a:gd name="connsiteY952" fmla="*/ 0 h 6858000"/>
              <a:gd name="connsiteX953" fmla="*/ 1289827 w 7467600"/>
              <a:gd name="connsiteY953" fmla="*/ 0 h 6858000"/>
              <a:gd name="connsiteX954" fmla="*/ 1321076 w 7467600"/>
              <a:gd name="connsiteY954" fmla="*/ 59722 h 6858000"/>
              <a:gd name="connsiteX955" fmla="*/ 1512579 w 7467600"/>
              <a:gd name="connsiteY955" fmla="*/ 626441 h 6858000"/>
              <a:gd name="connsiteX956" fmla="*/ 1506076 w 7467600"/>
              <a:gd name="connsiteY956" fmla="*/ 1089289 h 6858000"/>
              <a:gd name="connsiteX957" fmla="*/ 1486346 w 7467600"/>
              <a:gd name="connsiteY957" fmla="*/ 1079919 h 6858000"/>
              <a:gd name="connsiteX958" fmla="*/ 1070511 w 7467600"/>
              <a:gd name="connsiteY958" fmla="*/ 48609 h 6858000"/>
              <a:gd name="connsiteX959" fmla="*/ 1057230 w 7467600"/>
              <a:gd name="connsiteY959" fmla="*/ 0 h 6858000"/>
              <a:gd name="connsiteX960" fmla="*/ 43151 w 7467600"/>
              <a:gd name="connsiteY960" fmla="*/ 0 h 6858000"/>
              <a:gd name="connsiteX961" fmla="*/ 95283 w 7467600"/>
              <a:gd name="connsiteY961" fmla="*/ 0 h 6858000"/>
              <a:gd name="connsiteX962" fmla="*/ 300708 w 7467600"/>
              <a:gd name="connsiteY962" fmla="*/ 154571 h 6858000"/>
              <a:gd name="connsiteX963" fmla="*/ 530414 w 7467600"/>
              <a:gd name="connsiteY963" fmla="*/ 354673 h 6858000"/>
              <a:gd name="connsiteX964" fmla="*/ 333785 w 7467600"/>
              <a:gd name="connsiteY964" fmla="*/ 161564 h 6858000"/>
              <a:gd name="connsiteX965" fmla="*/ 147005 w 7467600"/>
              <a:gd name="connsiteY965" fmla="*/ 0 h 6858000"/>
              <a:gd name="connsiteX966" fmla="*/ 272509 w 7467600"/>
              <a:gd name="connsiteY966" fmla="*/ 0 h 6858000"/>
              <a:gd name="connsiteX967" fmla="*/ 326276 w 7467600"/>
              <a:gd name="connsiteY967" fmla="*/ 45847 h 6858000"/>
              <a:gd name="connsiteX968" fmla="*/ 823759 w 7467600"/>
              <a:gd name="connsiteY968" fmla="*/ 574145 h 6858000"/>
              <a:gd name="connsiteX969" fmla="*/ 811254 w 7467600"/>
              <a:gd name="connsiteY969" fmla="*/ 665546 h 6858000"/>
              <a:gd name="connsiteX970" fmla="*/ 154042 w 7467600"/>
              <a:gd name="connsiteY970" fmla="*/ 261522 h 6858000"/>
              <a:gd name="connsiteX971" fmla="*/ 13550 w 7467600"/>
              <a:gd name="connsiteY971" fmla="*/ 158423 h 6858000"/>
              <a:gd name="connsiteX972" fmla="*/ 0 w 7467600"/>
              <a:gd name="connsiteY972" fmla="*/ 146618 h 6858000"/>
              <a:gd name="connsiteX973" fmla="*/ 0 w 7467600"/>
              <a:gd name="connsiteY973" fmla="*/ 59161 h 6858000"/>
              <a:gd name="connsiteX974" fmla="*/ 45427 w 7467600"/>
              <a:gd name="connsiteY974" fmla="*/ 101078 h 6858000"/>
              <a:gd name="connsiteX975" fmla="*/ 630103 w 7467600"/>
              <a:gd name="connsiteY975" fmla="*/ 485885 h 6858000"/>
              <a:gd name="connsiteX976" fmla="*/ 532040 w 7467600"/>
              <a:gd name="connsiteY976" fmla="*/ 399359 h 6858000"/>
              <a:gd name="connsiteX977" fmla="*/ 517618 w 7467600"/>
              <a:gd name="connsiteY977" fmla="*/ 385726 h 6858000"/>
              <a:gd name="connsiteX978" fmla="*/ 285074 w 7467600"/>
              <a:gd name="connsiteY978" fmla="*/ 182755 h 6858000"/>
              <a:gd name="connsiteX979" fmla="*/ 43151 w 7467600"/>
              <a:gd name="connsiteY97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356878 w 7467600"/>
              <a:gd name="connsiteY88" fmla="*/ 5981332 h 6858000"/>
              <a:gd name="connsiteX89" fmla="*/ 7467600 w 7467600"/>
              <a:gd name="connsiteY89" fmla="*/ 6117703 h 6858000"/>
              <a:gd name="connsiteX90" fmla="*/ 7467600 w 7467600"/>
              <a:gd name="connsiteY90" fmla="*/ 6163634 h 6858000"/>
              <a:gd name="connsiteX91" fmla="*/ 7403637 w 7467600"/>
              <a:gd name="connsiteY91" fmla="*/ 6083957 h 6858000"/>
              <a:gd name="connsiteX92" fmla="*/ 7254615 w 7467600"/>
              <a:gd name="connsiteY92" fmla="*/ 5911918 h 6858000"/>
              <a:gd name="connsiteX93" fmla="*/ 7312589 w 7467600"/>
              <a:gd name="connsiteY93" fmla="*/ 5982309 h 6858000"/>
              <a:gd name="connsiteX94" fmla="*/ 7448321 w 7467600"/>
              <a:gd name="connsiteY94" fmla="*/ 6190991 h 6858000"/>
              <a:gd name="connsiteX95" fmla="*/ 7467600 w 7467600"/>
              <a:gd name="connsiteY95" fmla="*/ 6221686 h 6858000"/>
              <a:gd name="connsiteX96" fmla="*/ 7467600 w 7467600"/>
              <a:gd name="connsiteY96" fmla="*/ 6334256 h 6858000"/>
              <a:gd name="connsiteX97" fmla="*/ 7454976 w 7467600"/>
              <a:gd name="connsiteY97" fmla="*/ 6318297 h 6858000"/>
              <a:gd name="connsiteX98" fmla="*/ 7042773 w 7467600"/>
              <a:gd name="connsiteY98" fmla="*/ 5734011 h 6858000"/>
              <a:gd name="connsiteX99" fmla="*/ 6844835 w 7467600"/>
              <a:gd name="connsiteY99" fmla="*/ 5424988 h 6858000"/>
              <a:gd name="connsiteX100" fmla="*/ 1456157 w 7467600"/>
              <a:gd name="connsiteY100" fmla="*/ 5371404 h 6858000"/>
              <a:gd name="connsiteX101" fmla="*/ 1244432 w 7467600"/>
              <a:gd name="connsiteY101" fmla="*/ 5385601 h 6858000"/>
              <a:gd name="connsiteX102" fmla="*/ 973990 w 7467600"/>
              <a:gd name="connsiteY102" fmla="*/ 5424940 h 6858000"/>
              <a:gd name="connsiteX103" fmla="*/ 1103809 w 7467600"/>
              <a:gd name="connsiteY103" fmla="*/ 5433720 h 6858000"/>
              <a:gd name="connsiteX104" fmla="*/ 1123454 w 7467600"/>
              <a:gd name="connsiteY104" fmla="*/ 5435727 h 6858000"/>
              <a:gd name="connsiteX105" fmla="*/ 1737017 w 7467600"/>
              <a:gd name="connsiteY105" fmla="*/ 5452183 h 6858000"/>
              <a:gd name="connsiteX106" fmla="*/ 1824397 w 7467600"/>
              <a:gd name="connsiteY106" fmla="*/ 5447757 h 6858000"/>
              <a:gd name="connsiteX107" fmla="*/ 2070059 w 7467600"/>
              <a:gd name="connsiteY107" fmla="*/ 5441660 h 6858000"/>
              <a:gd name="connsiteX108" fmla="*/ 1456157 w 7467600"/>
              <a:gd name="connsiteY108" fmla="*/ 5371404 h 6858000"/>
              <a:gd name="connsiteX109" fmla="*/ 4988186 w 7467600"/>
              <a:gd name="connsiteY109" fmla="*/ 5216467 h 6858000"/>
              <a:gd name="connsiteX110" fmla="*/ 4777334 w 7467600"/>
              <a:gd name="connsiteY110" fmla="*/ 5406072 h 6858000"/>
              <a:gd name="connsiteX111" fmla="*/ 4718341 w 7467600"/>
              <a:gd name="connsiteY111" fmla="*/ 5468043 h 6858000"/>
              <a:gd name="connsiteX112" fmla="*/ 4604655 w 7467600"/>
              <a:gd name="connsiteY112" fmla="*/ 5583434 h 6858000"/>
              <a:gd name="connsiteX113" fmla="*/ 4565074 w 7467600"/>
              <a:gd name="connsiteY113" fmla="*/ 5618550 h 6858000"/>
              <a:gd name="connsiteX114" fmla="*/ 4988186 w 7467600"/>
              <a:gd name="connsiteY114" fmla="*/ 5216467 h 6858000"/>
              <a:gd name="connsiteX115" fmla="*/ 4978032 w 7467600"/>
              <a:gd name="connsiteY115" fmla="*/ 5183809 h 6858000"/>
              <a:gd name="connsiteX116" fmla="*/ 4463413 w 7467600"/>
              <a:gd name="connsiteY116" fmla="*/ 5615162 h 6858000"/>
              <a:gd name="connsiteX117" fmla="*/ 4358134 w 7467600"/>
              <a:gd name="connsiteY117" fmla="*/ 5742791 h 6858000"/>
              <a:gd name="connsiteX118" fmla="*/ 4376219 w 7467600"/>
              <a:gd name="connsiteY118" fmla="*/ 5729027 h 6858000"/>
              <a:gd name="connsiteX119" fmla="*/ 4582340 w 7467600"/>
              <a:gd name="connsiteY119" fmla="*/ 5561037 h 6858000"/>
              <a:gd name="connsiteX120" fmla="*/ 4694684 w 7467600"/>
              <a:gd name="connsiteY120" fmla="*/ 5447098 h 6858000"/>
              <a:gd name="connsiteX121" fmla="*/ 4754123 w 7467600"/>
              <a:gd name="connsiteY121" fmla="*/ 5384643 h 6858000"/>
              <a:gd name="connsiteX122" fmla="*/ 4978032 w 7467600"/>
              <a:gd name="connsiteY122" fmla="*/ 5183809 h 6858000"/>
              <a:gd name="connsiteX123" fmla="*/ 1903353 w 7467600"/>
              <a:gd name="connsiteY123" fmla="*/ 5044827 h 6858000"/>
              <a:gd name="connsiteX124" fmla="*/ 1936931 w 7467600"/>
              <a:gd name="connsiteY124" fmla="*/ 5093954 h 6858000"/>
              <a:gd name="connsiteX125" fmla="*/ 2195868 w 7467600"/>
              <a:gd name="connsiteY125" fmla="*/ 5396574 h 6858000"/>
              <a:gd name="connsiteX126" fmla="*/ 2088852 w 7467600"/>
              <a:gd name="connsiteY126" fmla="*/ 5166123 h 6858000"/>
              <a:gd name="connsiteX127" fmla="*/ 1958241 w 7467600"/>
              <a:gd name="connsiteY127" fmla="*/ 5067955 h 6858000"/>
              <a:gd name="connsiteX128" fmla="*/ 1903353 w 7467600"/>
              <a:gd name="connsiteY128" fmla="*/ 5044827 h 6858000"/>
              <a:gd name="connsiteX129" fmla="*/ 1979378 w 7467600"/>
              <a:gd name="connsiteY129" fmla="*/ 4769504 h 6858000"/>
              <a:gd name="connsiteX130" fmla="*/ 2882120 w 7467600"/>
              <a:gd name="connsiteY130" fmla="*/ 5064547 h 6858000"/>
              <a:gd name="connsiteX131" fmla="*/ 2793103 w 7467600"/>
              <a:gd name="connsiteY131" fmla="*/ 5039699 h 6858000"/>
              <a:gd name="connsiteX132" fmla="*/ 2770041 w 7467600"/>
              <a:gd name="connsiteY132" fmla="*/ 5033634 h 6858000"/>
              <a:gd name="connsiteX133" fmla="*/ 1979378 w 7467600"/>
              <a:gd name="connsiteY133" fmla="*/ 4769504 h 6858000"/>
              <a:gd name="connsiteX134" fmla="*/ 1927410 w 7467600"/>
              <a:gd name="connsiteY134" fmla="*/ 4716164 h 6858000"/>
              <a:gd name="connsiteX135" fmla="*/ 1959587 w 7467600"/>
              <a:gd name="connsiteY135" fmla="*/ 4728849 h 6858000"/>
              <a:gd name="connsiteX136" fmla="*/ 2777707 w 7467600"/>
              <a:gd name="connsiteY136" fmla="*/ 5003991 h 6858000"/>
              <a:gd name="connsiteX137" fmla="*/ 2800768 w 7467600"/>
              <a:gd name="connsiteY137" fmla="*/ 5010056 h 6858000"/>
              <a:gd name="connsiteX138" fmla="*/ 2879408 w 7467600"/>
              <a:gd name="connsiteY138" fmla="*/ 5031590 h 6858000"/>
              <a:gd name="connsiteX139" fmla="*/ 2862295 w 7467600"/>
              <a:gd name="connsiteY139" fmla="*/ 5022958 h 6858000"/>
              <a:gd name="connsiteX140" fmla="*/ 2813343 w 7467600"/>
              <a:gd name="connsiteY140" fmla="*/ 4998369 h 6858000"/>
              <a:gd name="connsiteX141" fmla="*/ 2646245 w 7467600"/>
              <a:gd name="connsiteY141" fmla="*/ 4930999 h 6858000"/>
              <a:gd name="connsiteX142" fmla="*/ 1999243 w 7467600"/>
              <a:gd name="connsiteY142" fmla="*/ 4730524 h 6858000"/>
              <a:gd name="connsiteX143" fmla="*/ 1979527 w 7467600"/>
              <a:gd name="connsiteY143" fmla="*/ 4726651 h 6858000"/>
              <a:gd name="connsiteX144" fmla="*/ 1927410 w 7467600"/>
              <a:gd name="connsiteY144" fmla="*/ 4716164 h 6858000"/>
              <a:gd name="connsiteX145" fmla="*/ 1997014 w 7467600"/>
              <a:gd name="connsiteY145" fmla="*/ 4698007 h 6858000"/>
              <a:gd name="connsiteX146" fmla="*/ 2005458 w 7467600"/>
              <a:gd name="connsiteY146" fmla="*/ 4699540 h 6858000"/>
              <a:gd name="connsiteX147" fmla="*/ 2657186 w 7467600"/>
              <a:gd name="connsiteY147" fmla="*/ 4901687 h 6858000"/>
              <a:gd name="connsiteX148" fmla="*/ 2826662 w 7467600"/>
              <a:gd name="connsiteY148" fmla="*/ 4970362 h 6858000"/>
              <a:gd name="connsiteX149" fmla="*/ 2876100 w 7467600"/>
              <a:gd name="connsiteY149" fmla="*/ 4995397 h 6858000"/>
              <a:gd name="connsiteX150" fmla="*/ 3042600 w 7467600"/>
              <a:gd name="connsiteY150" fmla="*/ 5059532 h 6858000"/>
              <a:gd name="connsiteX151" fmla="*/ 1997014 w 7467600"/>
              <a:gd name="connsiteY151" fmla="*/ 4698007 h 6858000"/>
              <a:gd name="connsiteX152" fmla="*/ 2305292 w 7467600"/>
              <a:gd name="connsiteY152" fmla="*/ 4219492 h 6858000"/>
              <a:gd name="connsiteX153" fmla="*/ 3360922 w 7467600"/>
              <a:gd name="connsiteY153" fmla="*/ 4529373 h 6858000"/>
              <a:gd name="connsiteX154" fmla="*/ 3492420 w 7467600"/>
              <a:gd name="connsiteY154" fmla="*/ 4510145 h 6858000"/>
              <a:gd name="connsiteX155" fmla="*/ 3364086 w 7467600"/>
              <a:gd name="connsiteY155" fmla="*/ 4480340 h 6858000"/>
              <a:gd name="connsiteX156" fmla="*/ 3225818 w 7467600"/>
              <a:gd name="connsiteY156" fmla="*/ 4411822 h 6858000"/>
              <a:gd name="connsiteX157" fmla="*/ 3129696 w 7467600"/>
              <a:gd name="connsiteY157" fmla="*/ 4360704 h 6858000"/>
              <a:gd name="connsiteX158" fmla="*/ 2814545 w 7467600"/>
              <a:gd name="connsiteY158" fmla="*/ 4282955 h 6858000"/>
              <a:gd name="connsiteX159" fmla="*/ 2305292 w 7467600"/>
              <a:gd name="connsiteY159" fmla="*/ 4219492 h 6858000"/>
              <a:gd name="connsiteX160" fmla="*/ 2626982 w 7467600"/>
              <a:gd name="connsiteY160" fmla="*/ 4206450 h 6858000"/>
              <a:gd name="connsiteX161" fmla="*/ 2490617 w 7467600"/>
              <a:gd name="connsiteY161" fmla="*/ 4206951 h 6858000"/>
              <a:gd name="connsiteX162" fmla="*/ 2819869 w 7467600"/>
              <a:gd name="connsiteY162" fmla="*/ 4252936 h 6858000"/>
              <a:gd name="connsiteX163" fmla="*/ 3143018 w 7467600"/>
              <a:gd name="connsiteY163" fmla="*/ 4332698 h 6858000"/>
              <a:gd name="connsiteX164" fmla="*/ 3241520 w 7467600"/>
              <a:gd name="connsiteY164" fmla="*/ 4385112 h 6858000"/>
              <a:gd name="connsiteX165" fmla="*/ 3374575 w 7467600"/>
              <a:gd name="connsiteY165" fmla="*/ 4451517 h 6858000"/>
              <a:gd name="connsiteX166" fmla="*/ 3505221 w 7467600"/>
              <a:gd name="connsiteY166" fmla="*/ 4480757 h 6858000"/>
              <a:gd name="connsiteX167" fmla="*/ 2626982 w 7467600"/>
              <a:gd name="connsiteY167" fmla="*/ 4206450 h 6858000"/>
              <a:gd name="connsiteX168" fmla="*/ 1310106 w 7467600"/>
              <a:gd name="connsiteY168" fmla="*/ 3943217 h 6858000"/>
              <a:gd name="connsiteX169" fmla="*/ 854994 w 7467600"/>
              <a:gd name="connsiteY169" fmla="*/ 4399136 h 6858000"/>
              <a:gd name="connsiteX170" fmla="*/ 742462 w 7467600"/>
              <a:gd name="connsiteY170" fmla="*/ 4594648 h 6858000"/>
              <a:gd name="connsiteX171" fmla="*/ 820602 w 7467600"/>
              <a:gd name="connsiteY171" fmla="*/ 4485915 h 6858000"/>
              <a:gd name="connsiteX172" fmla="*/ 878295 w 7467600"/>
              <a:gd name="connsiteY172" fmla="*/ 4403594 h 6858000"/>
              <a:gd name="connsiteX173" fmla="*/ 1240607 w 7467600"/>
              <a:gd name="connsiteY173" fmla="*/ 4010401 h 6858000"/>
              <a:gd name="connsiteX174" fmla="*/ 1310106 w 7467600"/>
              <a:gd name="connsiteY174" fmla="*/ 3943217 h 6858000"/>
              <a:gd name="connsiteX175" fmla="*/ 1423113 w 7467600"/>
              <a:gd name="connsiteY175" fmla="*/ 3874565 h 6858000"/>
              <a:gd name="connsiteX176" fmla="*/ 1260565 w 7467600"/>
              <a:gd name="connsiteY176" fmla="*/ 4031982 h 6858000"/>
              <a:gd name="connsiteX177" fmla="*/ 901900 w 7467600"/>
              <a:gd name="connsiteY177" fmla="*/ 4421236 h 6858000"/>
              <a:gd name="connsiteX178" fmla="*/ 845044 w 7467600"/>
              <a:gd name="connsiteY178" fmla="*/ 4502436 h 6858000"/>
              <a:gd name="connsiteX179" fmla="*/ 685926 w 7467600"/>
              <a:gd name="connsiteY179" fmla="*/ 4703069 h 6858000"/>
              <a:gd name="connsiteX180" fmla="*/ 684248 w 7467600"/>
              <a:gd name="connsiteY180" fmla="*/ 4706721 h 6858000"/>
              <a:gd name="connsiteX181" fmla="*/ 1423113 w 7467600"/>
              <a:gd name="connsiteY181" fmla="*/ 3874565 h 6858000"/>
              <a:gd name="connsiteX182" fmla="*/ 3316479 w 7467600"/>
              <a:gd name="connsiteY182" fmla="*/ 3872136 h 6858000"/>
              <a:gd name="connsiteX183" fmla="*/ 3546806 w 7467600"/>
              <a:gd name="connsiteY183" fmla="*/ 4356139 h 6858000"/>
              <a:gd name="connsiteX184" fmla="*/ 3364433 w 7467600"/>
              <a:gd name="connsiteY184" fmla="*/ 3953121 h 6858000"/>
              <a:gd name="connsiteX185" fmla="*/ 3316479 w 7467600"/>
              <a:gd name="connsiteY185" fmla="*/ 3872136 h 6858000"/>
              <a:gd name="connsiteX186" fmla="*/ 3291335 w 7467600"/>
              <a:gd name="connsiteY186" fmla="*/ 3767420 h 6858000"/>
              <a:gd name="connsiteX187" fmla="*/ 3390805 w 7467600"/>
              <a:gd name="connsiteY187" fmla="*/ 3937163 h 6858000"/>
              <a:gd name="connsiteX188" fmla="*/ 3579062 w 7467600"/>
              <a:gd name="connsiteY188" fmla="*/ 4359040 h 6858000"/>
              <a:gd name="connsiteX189" fmla="*/ 3467355 w 7467600"/>
              <a:gd name="connsiteY189" fmla="*/ 3988130 h 6858000"/>
              <a:gd name="connsiteX190" fmla="*/ 3310753 w 7467600"/>
              <a:gd name="connsiteY190" fmla="*/ 3787140 h 6858000"/>
              <a:gd name="connsiteX191" fmla="*/ 3291335 w 7467600"/>
              <a:gd name="connsiteY191" fmla="*/ 3767420 h 6858000"/>
              <a:gd name="connsiteX192" fmla="*/ 1635889 w 7467600"/>
              <a:gd name="connsiteY192" fmla="*/ 3709494 h 6858000"/>
              <a:gd name="connsiteX193" fmla="*/ 1634800 w 7467600"/>
              <a:gd name="connsiteY193" fmla="*/ 3731111 h 6858000"/>
              <a:gd name="connsiteX194" fmla="*/ 1635889 w 7467600"/>
              <a:gd name="connsiteY194" fmla="*/ 3709494 h 6858000"/>
              <a:gd name="connsiteX195" fmla="*/ 1510397 w 7467600"/>
              <a:gd name="connsiteY195" fmla="*/ 3684705 h 6858000"/>
              <a:gd name="connsiteX196" fmla="*/ 1146550 w 7467600"/>
              <a:gd name="connsiteY196" fmla="*/ 3802012 h 6858000"/>
              <a:gd name="connsiteX197" fmla="*/ 698834 w 7467600"/>
              <a:gd name="connsiteY197" fmla="*/ 3952272 h 6858000"/>
              <a:gd name="connsiteX198" fmla="*/ 34256 w 7467600"/>
              <a:gd name="connsiteY198" fmla="*/ 4347603 h 6858000"/>
              <a:gd name="connsiteX199" fmla="*/ 527241 w 7467600"/>
              <a:gd name="connsiteY199" fmla="*/ 4065078 h 6858000"/>
              <a:gd name="connsiteX200" fmla="*/ 1510397 w 7467600"/>
              <a:gd name="connsiteY200" fmla="*/ 3684705 h 6858000"/>
              <a:gd name="connsiteX201" fmla="*/ 1313114 w 7467600"/>
              <a:gd name="connsiteY201" fmla="*/ 3655216 h 6858000"/>
              <a:gd name="connsiteX202" fmla="*/ 1109304 w 7467600"/>
              <a:gd name="connsiteY202" fmla="*/ 3669030 h 6858000"/>
              <a:gd name="connsiteX203" fmla="*/ 8129 w 7467600"/>
              <a:gd name="connsiteY203" fmla="*/ 4330519 h 6858000"/>
              <a:gd name="connsiteX204" fmla="*/ 687572 w 7467600"/>
              <a:gd name="connsiteY204" fmla="*/ 3925629 h 6858000"/>
              <a:gd name="connsiteX205" fmla="*/ 1138365 w 7467600"/>
              <a:gd name="connsiteY205" fmla="*/ 3774515 h 6858000"/>
              <a:gd name="connsiteX206" fmla="*/ 1505579 w 7467600"/>
              <a:gd name="connsiteY206" fmla="*/ 3655526 h 6858000"/>
              <a:gd name="connsiteX207" fmla="*/ 1313114 w 7467600"/>
              <a:gd name="connsiteY207" fmla="*/ 3655216 h 6858000"/>
              <a:gd name="connsiteX208" fmla="*/ 3655073 w 7467600"/>
              <a:gd name="connsiteY208" fmla="*/ 3650884 h 6858000"/>
              <a:gd name="connsiteX209" fmla="*/ 3989938 w 7467600"/>
              <a:gd name="connsiteY209" fmla="*/ 3991685 h 6858000"/>
              <a:gd name="connsiteX210" fmla="*/ 4393907 w 7467600"/>
              <a:gd name="connsiteY210" fmla="*/ 4261258 h 6858000"/>
              <a:gd name="connsiteX211" fmla="*/ 4648051 w 7467600"/>
              <a:gd name="connsiteY211" fmla="*/ 4374051 h 6858000"/>
              <a:gd name="connsiteX212" fmla="*/ 4383389 w 7467600"/>
              <a:gd name="connsiteY212" fmla="*/ 4184369 h 6858000"/>
              <a:gd name="connsiteX213" fmla="*/ 4165508 w 7467600"/>
              <a:gd name="connsiteY213" fmla="*/ 4035196 h 6858000"/>
              <a:gd name="connsiteX214" fmla="*/ 4068162 w 7467600"/>
              <a:gd name="connsiteY214" fmla="*/ 3953394 h 6858000"/>
              <a:gd name="connsiteX215" fmla="*/ 3981416 w 7467600"/>
              <a:gd name="connsiteY215" fmla="*/ 3880482 h 6858000"/>
              <a:gd name="connsiteX216" fmla="*/ 3800147 w 7467600"/>
              <a:gd name="connsiteY216" fmla="*/ 3749872 h 6858000"/>
              <a:gd name="connsiteX217" fmla="*/ 3655073 w 7467600"/>
              <a:gd name="connsiteY217" fmla="*/ 3650884 h 6858000"/>
              <a:gd name="connsiteX218" fmla="*/ 3670252 w 7467600"/>
              <a:gd name="connsiteY218" fmla="*/ 3622798 h 6858000"/>
              <a:gd name="connsiteX219" fmla="*/ 3817258 w 7467600"/>
              <a:gd name="connsiteY219" fmla="*/ 3723577 h 6858000"/>
              <a:gd name="connsiteX220" fmla="*/ 4000461 w 7467600"/>
              <a:gd name="connsiteY220" fmla="*/ 3855966 h 6858000"/>
              <a:gd name="connsiteX221" fmla="*/ 4088180 w 7467600"/>
              <a:gd name="connsiteY221" fmla="*/ 3929774 h 6858000"/>
              <a:gd name="connsiteX222" fmla="*/ 4184555 w 7467600"/>
              <a:gd name="connsiteY222" fmla="*/ 4010683 h 6858000"/>
              <a:gd name="connsiteX223" fmla="*/ 4399563 w 7467600"/>
              <a:gd name="connsiteY223" fmla="*/ 4158106 h 6858000"/>
              <a:gd name="connsiteX224" fmla="*/ 4684469 w 7467600"/>
              <a:gd name="connsiteY224" fmla="*/ 4364680 h 6858000"/>
              <a:gd name="connsiteX225" fmla="*/ 4690271 w 7467600"/>
              <a:gd name="connsiteY225" fmla="*/ 4370034 h 6858000"/>
              <a:gd name="connsiteX226" fmla="*/ 4136093 w 7467600"/>
              <a:gd name="connsiteY226" fmla="*/ 3858466 h 6858000"/>
              <a:gd name="connsiteX227" fmla="*/ 3670252 w 7467600"/>
              <a:gd name="connsiteY227" fmla="*/ 3622798 h 6858000"/>
              <a:gd name="connsiteX228" fmla="*/ 4440129 w 7467600"/>
              <a:gd name="connsiteY228" fmla="*/ 3448571 h 6858000"/>
              <a:gd name="connsiteX229" fmla="*/ 4856525 w 7467600"/>
              <a:gd name="connsiteY229" fmla="*/ 3915351 h 6858000"/>
              <a:gd name="connsiteX230" fmla="*/ 5059055 w 7467600"/>
              <a:gd name="connsiteY230" fmla="*/ 4108918 h 6858000"/>
              <a:gd name="connsiteX231" fmla="*/ 5290070 w 7467600"/>
              <a:gd name="connsiteY231" fmla="*/ 4263619 h 6858000"/>
              <a:gd name="connsiteX232" fmla="*/ 4834991 w 7467600"/>
              <a:gd name="connsiteY232" fmla="*/ 3830985 h 6858000"/>
              <a:gd name="connsiteX233" fmla="*/ 4440129 w 7467600"/>
              <a:gd name="connsiteY233" fmla="*/ 3448571 h 6858000"/>
              <a:gd name="connsiteX234" fmla="*/ 4441737 w 7467600"/>
              <a:gd name="connsiteY234" fmla="*/ 3399734 h 6858000"/>
              <a:gd name="connsiteX235" fmla="*/ 4431236 w 7467600"/>
              <a:gd name="connsiteY235" fmla="*/ 3400954 h 6858000"/>
              <a:gd name="connsiteX236" fmla="*/ 4557150 w 7467600"/>
              <a:gd name="connsiteY236" fmla="*/ 3510023 h 6858000"/>
              <a:gd name="connsiteX237" fmla="*/ 4856936 w 7467600"/>
              <a:gd name="connsiteY237" fmla="*/ 3809146 h 6858000"/>
              <a:gd name="connsiteX238" fmla="*/ 5111996 w 7467600"/>
              <a:gd name="connsiteY238" fmla="*/ 4065759 h 6858000"/>
              <a:gd name="connsiteX239" fmla="*/ 5388878 w 7467600"/>
              <a:gd name="connsiteY239" fmla="*/ 4300185 h 6858000"/>
              <a:gd name="connsiteX240" fmla="*/ 5425556 w 7467600"/>
              <a:gd name="connsiteY240" fmla="*/ 4308967 h 6858000"/>
              <a:gd name="connsiteX241" fmla="*/ 4943646 w 7467600"/>
              <a:gd name="connsiteY241" fmla="*/ 3822916 h 6858000"/>
              <a:gd name="connsiteX242" fmla="*/ 4594837 w 7467600"/>
              <a:gd name="connsiteY242" fmla="*/ 3532274 h 6858000"/>
              <a:gd name="connsiteX243" fmla="*/ 4441737 w 7467600"/>
              <a:gd name="connsiteY243" fmla="*/ 3399734 h 6858000"/>
              <a:gd name="connsiteX244" fmla="*/ 5425834 w 7467600"/>
              <a:gd name="connsiteY244" fmla="*/ 3162785 h 6858000"/>
              <a:gd name="connsiteX245" fmla="*/ 5401644 w 7467600"/>
              <a:gd name="connsiteY245" fmla="*/ 3617847 h 6858000"/>
              <a:gd name="connsiteX246" fmla="*/ 5467256 w 7467600"/>
              <a:gd name="connsiteY246" fmla="*/ 4175494 h 6858000"/>
              <a:gd name="connsiteX247" fmla="*/ 5448069 w 7467600"/>
              <a:gd name="connsiteY247" fmla="*/ 3567554 h 6858000"/>
              <a:gd name="connsiteX248" fmla="*/ 5425834 w 7467600"/>
              <a:gd name="connsiteY248" fmla="*/ 3162785 h 6858000"/>
              <a:gd name="connsiteX249" fmla="*/ 1318687 w 7467600"/>
              <a:gd name="connsiteY249" fmla="*/ 3113840 h 6858000"/>
              <a:gd name="connsiteX250" fmla="*/ 1066793 w 7467600"/>
              <a:gd name="connsiteY250" fmla="*/ 3212171 h 6858000"/>
              <a:gd name="connsiteX251" fmla="*/ 993319 w 7467600"/>
              <a:gd name="connsiteY251" fmla="*/ 3247648 h 6858000"/>
              <a:gd name="connsiteX252" fmla="*/ 853081 w 7467600"/>
              <a:gd name="connsiteY252" fmla="*/ 3312410 h 6858000"/>
              <a:gd name="connsiteX253" fmla="*/ 805957 w 7467600"/>
              <a:gd name="connsiteY253" fmla="*/ 3330443 h 6858000"/>
              <a:gd name="connsiteX254" fmla="*/ 1318687 w 7467600"/>
              <a:gd name="connsiteY254" fmla="*/ 3113840 h 6858000"/>
              <a:gd name="connsiteX255" fmla="*/ 5453702 w 7467600"/>
              <a:gd name="connsiteY255" fmla="*/ 3090882 h 6858000"/>
              <a:gd name="connsiteX256" fmla="*/ 5480135 w 7467600"/>
              <a:gd name="connsiteY256" fmla="*/ 3565802 h 6858000"/>
              <a:gd name="connsiteX257" fmla="*/ 5499023 w 7467600"/>
              <a:gd name="connsiteY257" fmla="*/ 4166310 h 6858000"/>
              <a:gd name="connsiteX258" fmla="*/ 5547022 w 7467600"/>
              <a:gd name="connsiteY258" fmla="*/ 3607838 h 6858000"/>
              <a:gd name="connsiteX259" fmla="*/ 5515964 w 7467600"/>
              <a:gd name="connsiteY259" fmla="*/ 3378541 h 6858000"/>
              <a:gd name="connsiteX260" fmla="*/ 5453702 w 7467600"/>
              <a:gd name="connsiteY260" fmla="*/ 3090882 h 6858000"/>
              <a:gd name="connsiteX261" fmla="*/ 1238695 w 7467600"/>
              <a:gd name="connsiteY261" fmla="*/ 3076820 h 6858000"/>
              <a:gd name="connsiteX262" fmla="*/ 716371 w 7467600"/>
              <a:gd name="connsiteY262" fmla="*/ 3293249 h 6858000"/>
              <a:gd name="connsiteX263" fmla="*/ 579522 w 7467600"/>
              <a:gd name="connsiteY263" fmla="*/ 3371759 h 6858000"/>
              <a:gd name="connsiteX264" fmla="*/ 600288 w 7467600"/>
              <a:gd name="connsiteY264" fmla="*/ 3365555 h 6858000"/>
              <a:gd name="connsiteX265" fmla="*/ 840692 w 7467600"/>
              <a:gd name="connsiteY265" fmla="*/ 3284921 h 6858000"/>
              <a:gd name="connsiteX266" fmla="*/ 979248 w 7467600"/>
              <a:gd name="connsiteY266" fmla="*/ 3221003 h 6858000"/>
              <a:gd name="connsiteX267" fmla="*/ 1053282 w 7467600"/>
              <a:gd name="connsiteY267" fmla="*/ 3185247 h 6858000"/>
              <a:gd name="connsiteX268" fmla="*/ 1320603 w 7467600"/>
              <a:gd name="connsiteY268" fmla="*/ 3081281 h 6858000"/>
              <a:gd name="connsiteX269" fmla="*/ 1238695 w 7467600"/>
              <a:gd name="connsiteY269" fmla="*/ 3076820 h 6858000"/>
              <a:gd name="connsiteX270" fmla="*/ 5425627 w 7467600"/>
              <a:gd name="connsiteY270" fmla="*/ 2954192 h 6858000"/>
              <a:gd name="connsiteX271" fmla="*/ 5470770 w 7467600"/>
              <a:gd name="connsiteY271" fmla="*/ 3005435 h 6858000"/>
              <a:gd name="connsiteX272" fmla="*/ 5519779 w 7467600"/>
              <a:gd name="connsiteY272" fmla="*/ 4359223 h 6858000"/>
              <a:gd name="connsiteX273" fmla="*/ 5520293 w 7467600"/>
              <a:gd name="connsiteY273" fmla="*/ 4360602 h 6858000"/>
              <a:gd name="connsiteX274" fmla="*/ 5767221 w 7467600"/>
              <a:gd name="connsiteY274" fmla="*/ 4665564 h 6858000"/>
              <a:gd name="connsiteX275" fmla="*/ 6937169 w 7467600"/>
              <a:gd name="connsiteY275" fmla="*/ 4815941 h 6858000"/>
              <a:gd name="connsiteX276" fmla="*/ 6953922 w 7467600"/>
              <a:gd name="connsiteY276" fmla="*/ 4890068 h 6858000"/>
              <a:gd name="connsiteX277" fmla="*/ 6071359 w 7467600"/>
              <a:gd name="connsiteY277" fmla="*/ 4770770 h 6858000"/>
              <a:gd name="connsiteX278" fmla="*/ 6038839 w 7467600"/>
              <a:gd name="connsiteY278" fmla="*/ 4764474 h 6858000"/>
              <a:gd name="connsiteX279" fmla="*/ 6038706 w 7467600"/>
              <a:gd name="connsiteY279" fmla="*/ 4763847 h 6858000"/>
              <a:gd name="connsiteX280" fmla="*/ 6037784 w 7467600"/>
              <a:gd name="connsiteY280" fmla="*/ 4764270 h 6858000"/>
              <a:gd name="connsiteX281" fmla="*/ 6038839 w 7467600"/>
              <a:gd name="connsiteY281" fmla="*/ 4764474 h 6858000"/>
              <a:gd name="connsiteX282" fmla="*/ 6040338 w 7467600"/>
              <a:gd name="connsiteY282" fmla="*/ 4771418 h 6858000"/>
              <a:gd name="connsiteX283" fmla="*/ 6024488 w 7467600"/>
              <a:gd name="connsiteY283" fmla="*/ 4809903 h 6858000"/>
              <a:gd name="connsiteX284" fmla="*/ 5599771 w 7467600"/>
              <a:gd name="connsiteY284" fmla="*/ 5509652 h 6858000"/>
              <a:gd name="connsiteX285" fmla="*/ 5548843 w 7467600"/>
              <a:gd name="connsiteY285" fmla="*/ 5563845 h 6858000"/>
              <a:gd name="connsiteX286" fmla="*/ 5940952 w 7467600"/>
              <a:gd name="connsiteY286" fmla="*/ 6250028 h 6858000"/>
              <a:gd name="connsiteX287" fmla="*/ 6043441 w 7467600"/>
              <a:gd name="connsiteY287" fmla="*/ 6665847 h 6858000"/>
              <a:gd name="connsiteX288" fmla="*/ 6093432 w 7467600"/>
              <a:gd name="connsiteY288" fmla="*/ 6858000 h 6858000"/>
              <a:gd name="connsiteX289" fmla="*/ 6034344 w 7467600"/>
              <a:gd name="connsiteY289" fmla="*/ 6858000 h 6858000"/>
              <a:gd name="connsiteX290" fmla="*/ 6026679 w 7467600"/>
              <a:gd name="connsiteY290" fmla="*/ 6836959 h 6858000"/>
              <a:gd name="connsiteX291" fmla="*/ 5800441 w 7467600"/>
              <a:gd name="connsiteY291" fmla="*/ 6335286 h 6858000"/>
              <a:gd name="connsiteX292" fmla="*/ 5526562 w 7467600"/>
              <a:gd name="connsiteY292" fmla="*/ 5705388 h 6858000"/>
              <a:gd name="connsiteX293" fmla="*/ 5519640 w 7467600"/>
              <a:gd name="connsiteY293" fmla="*/ 5683774 h 6858000"/>
              <a:gd name="connsiteX294" fmla="*/ 5844559 w 7467600"/>
              <a:gd name="connsiteY294" fmla="*/ 6553349 h 6858000"/>
              <a:gd name="connsiteX295" fmla="*/ 5975994 w 7467600"/>
              <a:gd name="connsiteY295" fmla="*/ 6858000 h 6858000"/>
              <a:gd name="connsiteX296" fmla="*/ 5898547 w 7467600"/>
              <a:gd name="connsiteY296" fmla="*/ 6858000 h 6858000"/>
              <a:gd name="connsiteX297" fmla="*/ 5682041 w 7467600"/>
              <a:gd name="connsiteY297" fmla="*/ 6355860 h 6858000"/>
              <a:gd name="connsiteX298" fmla="*/ 5461758 w 7467600"/>
              <a:gd name="connsiteY298" fmla="*/ 5820220 h 6858000"/>
              <a:gd name="connsiteX299" fmla="*/ 5237282 w 7467600"/>
              <a:gd name="connsiteY299" fmla="*/ 6579086 h 6858000"/>
              <a:gd name="connsiteX300" fmla="*/ 5115009 w 7467600"/>
              <a:gd name="connsiteY300" fmla="*/ 6858000 h 6858000"/>
              <a:gd name="connsiteX301" fmla="*/ 5028074 w 7467600"/>
              <a:gd name="connsiteY301" fmla="*/ 6858000 h 6858000"/>
              <a:gd name="connsiteX302" fmla="*/ 5079508 w 7467600"/>
              <a:gd name="connsiteY302" fmla="*/ 6749074 h 6858000"/>
              <a:gd name="connsiteX303" fmla="*/ 5371846 w 7467600"/>
              <a:gd name="connsiteY303" fmla="*/ 5924413 h 6858000"/>
              <a:gd name="connsiteX304" fmla="*/ 5270512 w 7467600"/>
              <a:gd name="connsiteY304" fmla="*/ 6138975 h 6858000"/>
              <a:gd name="connsiteX305" fmla="*/ 5062409 w 7467600"/>
              <a:gd name="connsiteY305" fmla="*/ 6653544 h 6858000"/>
              <a:gd name="connsiteX306" fmla="*/ 5036628 w 7467600"/>
              <a:gd name="connsiteY306" fmla="*/ 6754247 h 6858000"/>
              <a:gd name="connsiteX307" fmla="*/ 5009112 w 7467600"/>
              <a:gd name="connsiteY307" fmla="*/ 6858000 h 6858000"/>
              <a:gd name="connsiteX308" fmla="*/ 4976679 w 7467600"/>
              <a:gd name="connsiteY308" fmla="*/ 6858000 h 6858000"/>
              <a:gd name="connsiteX309" fmla="*/ 5006537 w 7467600"/>
              <a:gd name="connsiteY309" fmla="*/ 6747068 h 6858000"/>
              <a:gd name="connsiteX310" fmla="*/ 5032723 w 7467600"/>
              <a:gd name="connsiteY310" fmla="*/ 6644957 h 6858000"/>
              <a:gd name="connsiteX311" fmla="*/ 5242949 w 7467600"/>
              <a:gd name="connsiteY311" fmla="*/ 6125175 h 6858000"/>
              <a:gd name="connsiteX312" fmla="*/ 5286321 w 7467600"/>
              <a:gd name="connsiteY312" fmla="*/ 6033555 h 6858000"/>
              <a:gd name="connsiteX313" fmla="*/ 5008210 w 7467600"/>
              <a:gd name="connsiteY313" fmla="*/ 6649194 h 6858000"/>
              <a:gd name="connsiteX314" fmla="*/ 4986321 w 7467600"/>
              <a:gd name="connsiteY314" fmla="*/ 6765687 h 6858000"/>
              <a:gd name="connsiteX315" fmla="*/ 4973474 w 7467600"/>
              <a:gd name="connsiteY315" fmla="*/ 6858000 h 6858000"/>
              <a:gd name="connsiteX316" fmla="*/ 4907178 w 7467600"/>
              <a:gd name="connsiteY316" fmla="*/ 6858000 h 6858000"/>
              <a:gd name="connsiteX317" fmla="*/ 4910810 w 7467600"/>
              <a:gd name="connsiteY317" fmla="*/ 6829660 h 6858000"/>
              <a:gd name="connsiteX318" fmla="*/ 4987461 w 7467600"/>
              <a:gd name="connsiteY318" fmla="*/ 6432994 h 6858000"/>
              <a:gd name="connsiteX319" fmla="*/ 5179262 w 7467600"/>
              <a:gd name="connsiteY319" fmla="*/ 6035044 h 6858000"/>
              <a:gd name="connsiteX320" fmla="*/ 4689678 w 7467600"/>
              <a:gd name="connsiteY320" fmla="*/ 6440241 h 6858000"/>
              <a:gd name="connsiteX321" fmla="*/ 4477543 w 7467600"/>
              <a:gd name="connsiteY321" fmla="*/ 6674836 h 6858000"/>
              <a:gd name="connsiteX322" fmla="*/ 4329957 w 7467600"/>
              <a:gd name="connsiteY322" fmla="*/ 6858000 h 6858000"/>
              <a:gd name="connsiteX323" fmla="*/ 4218595 w 7467600"/>
              <a:gd name="connsiteY323" fmla="*/ 6858000 h 6858000"/>
              <a:gd name="connsiteX324" fmla="*/ 4368888 w 7467600"/>
              <a:gd name="connsiteY324" fmla="*/ 6668412 h 6858000"/>
              <a:gd name="connsiteX325" fmla="*/ 4563091 w 7467600"/>
              <a:gd name="connsiteY325" fmla="*/ 6442508 h 6858000"/>
              <a:gd name="connsiteX326" fmla="*/ 5387324 w 7467600"/>
              <a:gd name="connsiteY326" fmla="*/ 5705830 h 6858000"/>
              <a:gd name="connsiteX327" fmla="*/ 5073620 w 7467600"/>
              <a:gd name="connsiteY327" fmla="*/ 5955437 h 6858000"/>
              <a:gd name="connsiteX328" fmla="*/ 4689789 w 7467600"/>
              <a:gd name="connsiteY328" fmla="*/ 6268382 h 6858000"/>
              <a:gd name="connsiteX329" fmla="*/ 4418722 w 7467600"/>
              <a:gd name="connsiteY329" fmla="*/ 6570886 h 6858000"/>
              <a:gd name="connsiteX330" fmla="*/ 4214944 w 7467600"/>
              <a:gd name="connsiteY330" fmla="*/ 6858000 h 6858000"/>
              <a:gd name="connsiteX331" fmla="*/ 4177898 w 7467600"/>
              <a:gd name="connsiteY331" fmla="*/ 6858000 h 6858000"/>
              <a:gd name="connsiteX332" fmla="*/ 4391597 w 7467600"/>
              <a:gd name="connsiteY332" fmla="*/ 6556370 h 6858000"/>
              <a:gd name="connsiteX333" fmla="*/ 4668889 w 7467600"/>
              <a:gd name="connsiteY333" fmla="*/ 6246399 h 6858000"/>
              <a:gd name="connsiteX334" fmla="*/ 5055427 w 7467600"/>
              <a:gd name="connsiteY334" fmla="*/ 5931476 h 6858000"/>
              <a:gd name="connsiteX335" fmla="*/ 5371814 w 7467600"/>
              <a:gd name="connsiteY335" fmla="*/ 5678975 h 6858000"/>
              <a:gd name="connsiteX336" fmla="*/ 4987918 w 7467600"/>
              <a:gd name="connsiteY336" fmla="*/ 5838701 h 6858000"/>
              <a:gd name="connsiteX337" fmla="*/ 4317146 w 7467600"/>
              <a:gd name="connsiteY337" fmla="*/ 6587716 h 6858000"/>
              <a:gd name="connsiteX338" fmla="*/ 4171627 w 7467600"/>
              <a:gd name="connsiteY338" fmla="*/ 6858000 h 6858000"/>
              <a:gd name="connsiteX339" fmla="*/ 4081585 w 7467600"/>
              <a:gd name="connsiteY339" fmla="*/ 6858000 h 6858000"/>
              <a:gd name="connsiteX340" fmla="*/ 4238603 w 7467600"/>
              <a:gd name="connsiteY340" fmla="*/ 6559341 h 6858000"/>
              <a:gd name="connsiteX341" fmla="*/ 4778333 w 7467600"/>
              <a:gd name="connsiteY341" fmla="*/ 5873626 h 6858000"/>
              <a:gd name="connsiteX342" fmla="*/ 5414185 w 7467600"/>
              <a:gd name="connsiteY342" fmla="*/ 5573882 h 6858000"/>
              <a:gd name="connsiteX343" fmla="*/ 5959648 w 7467600"/>
              <a:gd name="connsiteY343" fmla="*/ 4760797 h 6858000"/>
              <a:gd name="connsiteX344" fmla="*/ 5355019 w 7467600"/>
              <a:gd name="connsiteY344" fmla="*/ 4734672 h 6858000"/>
              <a:gd name="connsiteX345" fmla="*/ 5083565 w 7467600"/>
              <a:gd name="connsiteY345" fmla="*/ 5179121 h 6858000"/>
              <a:gd name="connsiteX346" fmla="*/ 4713577 w 7467600"/>
              <a:gd name="connsiteY346" fmla="*/ 5616803 h 6858000"/>
              <a:gd name="connsiteX347" fmla="*/ 3989559 w 7467600"/>
              <a:gd name="connsiteY347" fmla="*/ 6145945 h 6858000"/>
              <a:gd name="connsiteX348" fmla="*/ 3939824 w 7467600"/>
              <a:gd name="connsiteY348" fmla="*/ 6066900 h 6858000"/>
              <a:gd name="connsiteX349" fmla="*/ 4584537 w 7467600"/>
              <a:gd name="connsiteY349" fmla="*/ 5324826 h 6858000"/>
              <a:gd name="connsiteX350" fmla="*/ 5037105 w 7467600"/>
              <a:gd name="connsiteY350" fmla="*/ 5088765 h 6858000"/>
              <a:gd name="connsiteX351" fmla="*/ 5039930 w 7467600"/>
              <a:gd name="connsiteY351" fmla="*/ 5089585 h 6858000"/>
              <a:gd name="connsiteX352" fmla="*/ 5263764 w 7467600"/>
              <a:gd name="connsiteY352" fmla="*/ 4735525 h 6858000"/>
              <a:gd name="connsiteX353" fmla="*/ 4086300 w 7467600"/>
              <a:gd name="connsiteY353" fmla="*/ 4884599 h 6858000"/>
              <a:gd name="connsiteX354" fmla="*/ 4085485 w 7467600"/>
              <a:gd name="connsiteY354" fmla="*/ 4899070 h 6858000"/>
              <a:gd name="connsiteX355" fmla="*/ 3871915 w 7467600"/>
              <a:gd name="connsiteY355" fmla="*/ 5253645 h 6858000"/>
              <a:gd name="connsiteX356" fmla="*/ 3799374 w 7467600"/>
              <a:gd name="connsiteY356" fmla="*/ 5466127 h 6858000"/>
              <a:gd name="connsiteX357" fmla="*/ 3498850 w 7467600"/>
              <a:gd name="connsiteY357" fmla="*/ 6661888 h 6858000"/>
              <a:gd name="connsiteX358" fmla="*/ 3399216 w 7467600"/>
              <a:gd name="connsiteY358" fmla="*/ 6858000 h 6858000"/>
              <a:gd name="connsiteX359" fmla="*/ 3303688 w 7467600"/>
              <a:gd name="connsiteY359" fmla="*/ 6858000 h 6858000"/>
              <a:gd name="connsiteX360" fmla="*/ 3391774 w 7467600"/>
              <a:gd name="connsiteY360" fmla="*/ 6697181 h 6858000"/>
              <a:gd name="connsiteX361" fmla="*/ 3735540 w 7467600"/>
              <a:gd name="connsiteY361" fmla="*/ 5546923 h 6858000"/>
              <a:gd name="connsiteX362" fmla="*/ 3729438 w 7467600"/>
              <a:gd name="connsiteY362" fmla="*/ 5569058 h 6858000"/>
              <a:gd name="connsiteX363" fmla="*/ 3707782 w 7467600"/>
              <a:gd name="connsiteY363" fmla="*/ 5644908 h 6858000"/>
              <a:gd name="connsiteX364" fmla="*/ 3583827 w 7467600"/>
              <a:gd name="connsiteY364" fmla="*/ 6039215 h 6858000"/>
              <a:gd name="connsiteX365" fmla="*/ 3547861 w 7467600"/>
              <a:gd name="connsiteY365" fmla="*/ 6129609 h 6858000"/>
              <a:gd name="connsiteX366" fmla="*/ 3490905 w 7467600"/>
              <a:gd name="connsiteY366" fmla="*/ 6277660 h 6858000"/>
              <a:gd name="connsiteX367" fmla="*/ 3455859 w 7467600"/>
              <a:gd name="connsiteY367" fmla="*/ 6391301 h 6858000"/>
              <a:gd name="connsiteX368" fmla="*/ 3429112 w 7467600"/>
              <a:gd name="connsiteY368" fmla="*/ 6479469 h 6858000"/>
              <a:gd name="connsiteX369" fmla="*/ 3304862 w 7467600"/>
              <a:gd name="connsiteY369" fmla="*/ 6796476 h 6858000"/>
              <a:gd name="connsiteX370" fmla="*/ 3276071 w 7467600"/>
              <a:gd name="connsiteY370" fmla="*/ 6858000 h 6858000"/>
              <a:gd name="connsiteX371" fmla="*/ 3240805 w 7467600"/>
              <a:gd name="connsiteY371" fmla="*/ 6858000 h 6858000"/>
              <a:gd name="connsiteX372" fmla="*/ 3275917 w 7467600"/>
              <a:gd name="connsiteY372" fmla="*/ 6783192 h 6858000"/>
              <a:gd name="connsiteX373" fmla="*/ 3399358 w 7467600"/>
              <a:gd name="connsiteY373" fmla="*/ 6469011 h 6858000"/>
              <a:gd name="connsiteX374" fmla="*/ 3425650 w 7467600"/>
              <a:gd name="connsiteY374" fmla="*/ 6381333 h 6858000"/>
              <a:gd name="connsiteX375" fmla="*/ 3460661 w 7467600"/>
              <a:gd name="connsiteY375" fmla="*/ 6266763 h 6858000"/>
              <a:gd name="connsiteX376" fmla="*/ 3518021 w 7467600"/>
              <a:gd name="connsiteY376" fmla="*/ 6117298 h 6858000"/>
              <a:gd name="connsiteX377" fmla="*/ 3554035 w 7467600"/>
              <a:gd name="connsiteY377" fmla="*/ 6027832 h 6858000"/>
              <a:gd name="connsiteX378" fmla="*/ 3677174 w 7467600"/>
              <a:gd name="connsiteY378" fmla="*/ 5636351 h 6858000"/>
              <a:gd name="connsiteX379" fmla="*/ 3698819 w 7467600"/>
              <a:gd name="connsiteY379" fmla="*/ 5560503 h 6858000"/>
              <a:gd name="connsiteX380" fmla="*/ 3702094 w 7467600"/>
              <a:gd name="connsiteY380" fmla="*/ 5549194 h 6858000"/>
              <a:gd name="connsiteX381" fmla="*/ 3398355 w 7467600"/>
              <a:gd name="connsiteY381" fmla="*/ 6094603 h 6858000"/>
              <a:gd name="connsiteX382" fmla="*/ 3193941 w 7467600"/>
              <a:gd name="connsiteY382" fmla="*/ 6798775 h 6858000"/>
              <a:gd name="connsiteX383" fmla="*/ 3184140 w 7467600"/>
              <a:gd name="connsiteY383" fmla="*/ 6858000 h 6858000"/>
              <a:gd name="connsiteX384" fmla="*/ 3099978 w 7467600"/>
              <a:gd name="connsiteY384" fmla="*/ 6858000 h 6858000"/>
              <a:gd name="connsiteX385" fmla="*/ 3101556 w 7467600"/>
              <a:gd name="connsiteY385" fmla="*/ 6843337 h 6858000"/>
              <a:gd name="connsiteX386" fmla="*/ 3370162 w 7467600"/>
              <a:gd name="connsiteY386" fmla="*/ 5785550 h 6858000"/>
              <a:gd name="connsiteX387" fmla="*/ 3746477 w 7467600"/>
              <a:gd name="connsiteY387" fmla="*/ 5377889 h 6858000"/>
              <a:gd name="connsiteX388" fmla="*/ 3863399 w 7467600"/>
              <a:gd name="connsiteY388" fmla="*/ 5087257 h 6858000"/>
              <a:gd name="connsiteX389" fmla="*/ 3968712 w 7467600"/>
              <a:gd name="connsiteY389" fmla="*/ 4913989 h 6858000"/>
              <a:gd name="connsiteX390" fmla="*/ 2792390 w 7467600"/>
              <a:gd name="connsiteY390" fmla="*/ 5382974 h 6858000"/>
              <a:gd name="connsiteX391" fmla="*/ 2714982 w 7467600"/>
              <a:gd name="connsiteY391" fmla="*/ 5427051 h 6858000"/>
              <a:gd name="connsiteX392" fmla="*/ 2813361 w 7467600"/>
              <a:gd name="connsiteY392" fmla="*/ 6023912 h 6858000"/>
              <a:gd name="connsiteX393" fmla="*/ 2688430 w 7467600"/>
              <a:gd name="connsiteY393" fmla="*/ 6801564 h 6858000"/>
              <a:gd name="connsiteX394" fmla="*/ 2629626 w 7467600"/>
              <a:gd name="connsiteY394" fmla="*/ 6763394 h 6858000"/>
              <a:gd name="connsiteX395" fmla="*/ 2565328 w 7467600"/>
              <a:gd name="connsiteY395" fmla="*/ 5516399 h 6858000"/>
              <a:gd name="connsiteX396" fmla="*/ 1922999 w 7467600"/>
              <a:gd name="connsiteY396" fmla="*/ 5980343 h 6858000"/>
              <a:gd name="connsiteX397" fmla="*/ 1950261 w 7467600"/>
              <a:gd name="connsiteY397" fmla="*/ 6405858 h 6858000"/>
              <a:gd name="connsiteX398" fmla="*/ 2365554 w 7467600"/>
              <a:gd name="connsiteY398" fmla="*/ 6759107 h 6858000"/>
              <a:gd name="connsiteX399" fmla="*/ 2424142 w 7467600"/>
              <a:gd name="connsiteY399" fmla="*/ 6858000 h 6858000"/>
              <a:gd name="connsiteX400" fmla="*/ 2395994 w 7467600"/>
              <a:gd name="connsiteY400" fmla="*/ 6858000 h 6858000"/>
              <a:gd name="connsiteX401" fmla="*/ 2392863 w 7467600"/>
              <a:gd name="connsiteY401" fmla="*/ 6852964 h 6858000"/>
              <a:gd name="connsiteX402" fmla="*/ 2017589 w 7467600"/>
              <a:gd name="connsiteY402" fmla="*/ 6493982 h 6858000"/>
              <a:gd name="connsiteX403" fmla="*/ 2147336 w 7467600"/>
              <a:gd name="connsiteY403" fmla="*/ 6594052 h 6858000"/>
              <a:gd name="connsiteX404" fmla="*/ 2207047 w 7467600"/>
              <a:gd name="connsiteY404" fmla="*/ 6654540 h 6858000"/>
              <a:gd name="connsiteX405" fmla="*/ 2299106 w 7467600"/>
              <a:gd name="connsiteY405" fmla="*/ 6778931 h 6858000"/>
              <a:gd name="connsiteX406" fmla="*/ 2314430 w 7467600"/>
              <a:gd name="connsiteY406" fmla="*/ 6801144 h 6858000"/>
              <a:gd name="connsiteX407" fmla="*/ 2352406 w 7467600"/>
              <a:gd name="connsiteY407" fmla="*/ 6858000 h 6858000"/>
              <a:gd name="connsiteX408" fmla="*/ 2314492 w 7467600"/>
              <a:gd name="connsiteY408" fmla="*/ 6858000 h 6858000"/>
              <a:gd name="connsiteX409" fmla="*/ 2288095 w 7467600"/>
              <a:gd name="connsiteY409" fmla="*/ 6818030 h 6858000"/>
              <a:gd name="connsiteX410" fmla="*/ 2272768 w 7467600"/>
              <a:gd name="connsiteY410" fmla="*/ 6795822 h 6858000"/>
              <a:gd name="connsiteX411" fmla="*/ 2182715 w 7467600"/>
              <a:gd name="connsiteY411" fmla="*/ 6675071 h 6858000"/>
              <a:gd name="connsiteX412" fmla="*/ 2032061 w 7467600"/>
              <a:gd name="connsiteY412" fmla="*/ 6541380 h 6858000"/>
              <a:gd name="connsiteX413" fmla="*/ 2257220 w 7467600"/>
              <a:gd name="connsiteY413" fmla="*/ 6826257 h 6858000"/>
              <a:gd name="connsiteX414" fmla="*/ 2281324 w 7467600"/>
              <a:gd name="connsiteY414" fmla="*/ 6858000 h 6858000"/>
              <a:gd name="connsiteX415" fmla="*/ 2242860 w 7467600"/>
              <a:gd name="connsiteY415" fmla="*/ 6858000 h 6858000"/>
              <a:gd name="connsiteX416" fmla="*/ 2232818 w 7467600"/>
              <a:gd name="connsiteY416" fmla="*/ 6844926 h 6858000"/>
              <a:gd name="connsiteX417" fmla="*/ 1990172 w 7467600"/>
              <a:gd name="connsiteY417" fmla="*/ 6542121 h 6858000"/>
              <a:gd name="connsiteX418" fmla="*/ 2124090 w 7467600"/>
              <a:gd name="connsiteY418" fmla="*/ 6761017 h 6858000"/>
              <a:gd name="connsiteX419" fmla="*/ 2200380 w 7467600"/>
              <a:gd name="connsiteY419" fmla="*/ 6858000 h 6858000"/>
              <a:gd name="connsiteX420" fmla="*/ 2147507 w 7467600"/>
              <a:gd name="connsiteY420" fmla="*/ 6858000 h 6858000"/>
              <a:gd name="connsiteX421" fmla="*/ 2070668 w 7467600"/>
              <a:gd name="connsiteY421" fmla="*/ 6761520 h 6858000"/>
              <a:gd name="connsiteX422" fmla="*/ 1975142 w 7467600"/>
              <a:gd name="connsiteY422" fmla="*/ 6585570 h 6858000"/>
              <a:gd name="connsiteX423" fmla="*/ 2050035 w 7467600"/>
              <a:gd name="connsiteY423" fmla="*/ 6813345 h 6858000"/>
              <a:gd name="connsiteX424" fmla="*/ 2063025 w 7467600"/>
              <a:gd name="connsiteY424" fmla="*/ 6858000 h 6858000"/>
              <a:gd name="connsiteX425" fmla="*/ 2021675 w 7467600"/>
              <a:gd name="connsiteY425" fmla="*/ 6858000 h 6858000"/>
              <a:gd name="connsiteX426" fmla="*/ 2019308 w 7467600"/>
              <a:gd name="connsiteY426" fmla="*/ 6847118 h 6858000"/>
              <a:gd name="connsiteX427" fmla="*/ 1938835 w 7467600"/>
              <a:gd name="connsiteY427" fmla="*/ 6551160 h 6858000"/>
              <a:gd name="connsiteX428" fmla="*/ 1953230 w 7467600"/>
              <a:gd name="connsiteY428" fmla="*/ 6759699 h 6858000"/>
              <a:gd name="connsiteX429" fmla="*/ 1956763 w 7467600"/>
              <a:gd name="connsiteY429" fmla="*/ 6778191 h 6858000"/>
              <a:gd name="connsiteX430" fmla="*/ 1967925 w 7467600"/>
              <a:gd name="connsiteY430" fmla="*/ 6858000 h 6858000"/>
              <a:gd name="connsiteX431" fmla="*/ 1936622 w 7467600"/>
              <a:gd name="connsiteY431" fmla="*/ 6858000 h 6858000"/>
              <a:gd name="connsiteX432" fmla="*/ 1926261 w 7467600"/>
              <a:gd name="connsiteY432" fmla="*/ 6784064 h 6858000"/>
              <a:gd name="connsiteX433" fmla="*/ 1922724 w 7467600"/>
              <a:gd name="connsiteY433" fmla="*/ 6765577 h 6858000"/>
              <a:gd name="connsiteX434" fmla="*/ 1904650 w 7467600"/>
              <a:gd name="connsiteY434" fmla="*/ 6639616 h 6858000"/>
              <a:gd name="connsiteX435" fmla="*/ 1885273 w 7467600"/>
              <a:gd name="connsiteY435" fmla="*/ 6858000 h 6858000"/>
              <a:gd name="connsiteX436" fmla="*/ 1854363 w 7467600"/>
              <a:gd name="connsiteY436" fmla="*/ 6858000 h 6858000"/>
              <a:gd name="connsiteX437" fmla="*/ 1880391 w 7467600"/>
              <a:gd name="connsiteY437" fmla="*/ 6603796 h 6858000"/>
              <a:gd name="connsiteX438" fmla="*/ 1818273 w 7467600"/>
              <a:gd name="connsiteY438" fmla="*/ 6715729 h 6858000"/>
              <a:gd name="connsiteX439" fmla="*/ 1794691 w 7467600"/>
              <a:gd name="connsiteY439" fmla="*/ 6843239 h 6858000"/>
              <a:gd name="connsiteX440" fmla="*/ 1794914 w 7467600"/>
              <a:gd name="connsiteY440" fmla="*/ 6858000 h 6858000"/>
              <a:gd name="connsiteX441" fmla="*/ 1746128 w 7467600"/>
              <a:gd name="connsiteY441" fmla="*/ 6858000 h 6858000"/>
              <a:gd name="connsiteX442" fmla="*/ 1753934 w 7467600"/>
              <a:gd name="connsiteY442" fmla="*/ 6724796 h 6858000"/>
              <a:gd name="connsiteX443" fmla="*/ 1792053 w 7467600"/>
              <a:gd name="connsiteY443" fmla="*/ 6572396 h 6858000"/>
              <a:gd name="connsiteX444" fmla="*/ 1862248 w 7467600"/>
              <a:gd name="connsiteY444" fmla="*/ 6266397 h 6858000"/>
              <a:gd name="connsiteX445" fmla="*/ 1862250 w 7467600"/>
              <a:gd name="connsiteY445" fmla="*/ 6033531 h 6858000"/>
              <a:gd name="connsiteX446" fmla="*/ 1211999 w 7467600"/>
              <a:gd name="connsiteY446" fmla="*/ 6683610 h 6858000"/>
              <a:gd name="connsiteX447" fmla="*/ 1213266 w 7467600"/>
              <a:gd name="connsiteY447" fmla="*/ 6691947 h 6858000"/>
              <a:gd name="connsiteX448" fmla="*/ 1203370 w 7467600"/>
              <a:gd name="connsiteY448" fmla="*/ 6850676 h 6858000"/>
              <a:gd name="connsiteX449" fmla="*/ 1203671 w 7467600"/>
              <a:gd name="connsiteY449" fmla="*/ 6858000 h 6858000"/>
              <a:gd name="connsiteX450" fmla="*/ 1143180 w 7467600"/>
              <a:gd name="connsiteY450" fmla="*/ 6858000 h 6858000"/>
              <a:gd name="connsiteX451" fmla="*/ 1142176 w 7467600"/>
              <a:gd name="connsiteY451" fmla="*/ 6766045 h 6858000"/>
              <a:gd name="connsiteX452" fmla="*/ 1067484 w 7467600"/>
              <a:gd name="connsiteY452" fmla="*/ 6858000 h 6858000"/>
              <a:gd name="connsiteX453" fmla="*/ 953928 w 7467600"/>
              <a:gd name="connsiteY453" fmla="*/ 6858000 h 6858000"/>
              <a:gd name="connsiteX454" fmla="*/ 959715 w 7467600"/>
              <a:gd name="connsiteY454" fmla="*/ 6850185 h 6858000"/>
              <a:gd name="connsiteX455" fmla="*/ 1483788 w 7467600"/>
              <a:gd name="connsiteY455" fmla="*/ 6259174 h 6858000"/>
              <a:gd name="connsiteX456" fmla="*/ 1100671 w 7467600"/>
              <a:gd name="connsiteY456" fmla="*/ 6252137 h 6858000"/>
              <a:gd name="connsiteX457" fmla="*/ 1090144 w 7467600"/>
              <a:gd name="connsiteY457" fmla="*/ 6256748 h 6858000"/>
              <a:gd name="connsiteX458" fmla="*/ 1095872 w 7467600"/>
              <a:gd name="connsiteY458" fmla="*/ 6271892 h 6858000"/>
              <a:gd name="connsiteX459" fmla="*/ 262785 w 7467600"/>
              <a:gd name="connsiteY459" fmla="*/ 6845450 h 6858000"/>
              <a:gd name="connsiteX460" fmla="*/ 209968 w 7467600"/>
              <a:gd name="connsiteY460" fmla="*/ 6770713 h 6858000"/>
              <a:gd name="connsiteX461" fmla="*/ 873460 w 7467600"/>
              <a:gd name="connsiteY461" fmla="*/ 6253768 h 6858000"/>
              <a:gd name="connsiteX462" fmla="*/ 192686 w 7467600"/>
              <a:gd name="connsiteY462" fmla="*/ 5849257 h 6858000"/>
              <a:gd name="connsiteX463" fmla="*/ 4696 w 7467600"/>
              <a:gd name="connsiteY463" fmla="*/ 5697668 h 6858000"/>
              <a:gd name="connsiteX464" fmla="*/ 0 w 7467600"/>
              <a:gd name="connsiteY464" fmla="*/ 5689984 h 6858000"/>
              <a:gd name="connsiteX465" fmla="*/ 0 w 7467600"/>
              <a:gd name="connsiteY465" fmla="*/ 5513472 h 6858000"/>
              <a:gd name="connsiteX466" fmla="*/ 174101 w 7467600"/>
              <a:gd name="connsiteY466" fmla="*/ 5620277 h 6858000"/>
              <a:gd name="connsiteX467" fmla="*/ 891800 w 7467600"/>
              <a:gd name="connsiteY467" fmla="*/ 6036935 h 6858000"/>
              <a:gd name="connsiteX468" fmla="*/ 1072219 w 7467600"/>
              <a:gd name="connsiteY468" fmla="*/ 6169443 h 6858000"/>
              <a:gd name="connsiteX469" fmla="*/ 1074117 w 7467600"/>
              <a:gd name="connsiteY469" fmla="*/ 6170301 h 6858000"/>
              <a:gd name="connsiteX470" fmla="*/ 1083114 w 7467600"/>
              <a:gd name="connsiteY470" fmla="*/ 6174131 h 6858000"/>
              <a:gd name="connsiteX471" fmla="*/ 1543010 w 7467600"/>
              <a:gd name="connsiteY471" fmla="*/ 6191140 h 6858000"/>
              <a:gd name="connsiteX472" fmla="*/ 1551080 w 7467600"/>
              <a:gd name="connsiteY472" fmla="*/ 6195006 h 6858000"/>
              <a:gd name="connsiteX473" fmla="*/ 2345443 w 7467600"/>
              <a:gd name="connsiteY473" fmla="*/ 5549882 h 6858000"/>
              <a:gd name="connsiteX474" fmla="*/ 1721499 w 7467600"/>
              <a:gd name="connsiteY474" fmla="*/ 5599969 h 6858000"/>
              <a:gd name="connsiteX475" fmla="*/ 767716 w 7467600"/>
              <a:gd name="connsiteY475" fmla="*/ 5472768 h 6858000"/>
              <a:gd name="connsiteX476" fmla="*/ 722147 w 7467600"/>
              <a:gd name="connsiteY476" fmla="*/ 5393091 h 6858000"/>
              <a:gd name="connsiteX477" fmla="*/ 1485552 w 7467600"/>
              <a:gd name="connsiteY477" fmla="*/ 5313202 h 6858000"/>
              <a:gd name="connsiteX478" fmla="*/ 2143004 w 7467600"/>
              <a:gd name="connsiteY478" fmla="*/ 5402420 h 6858000"/>
              <a:gd name="connsiteX479" fmla="*/ 1933391 w 7467600"/>
              <a:gd name="connsiteY479" fmla="*/ 5156971 h 6858000"/>
              <a:gd name="connsiteX480" fmla="*/ 1827118 w 7467600"/>
              <a:gd name="connsiteY480" fmla="*/ 4968410 h 6858000"/>
              <a:gd name="connsiteX481" fmla="*/ 1837349 w 7467600"/>
              <a:gd name="connsiteY481" fmla="*/ 4956357 h 6858000"/>
              <a:gd name="connsiteX482" fmla="*/ 2162835 w 7467600"/>
              <a:gd name="connsiteY482" fmla="*/ 5187853 h 6858000"/>
              <a:gd name="connsiteX483" fmla="*/ 2257167 w 7467600"/>
              <a:gd name="connsiteY483" fmla="*/ 5462123 h 6858000"/>
              <a:gd name="connsiteX484" fmla="*/ 2261598 w 7467600"/>
              <a:gd name="connsiteY484" fmla="*/ 5467998 h 6858000"/>
              <a:gd name="connsiteX485" fmla="*/ 2437177 w 7467600"/>
              <a:gd name="connsiteY485" fmla="*/ 5479608 h 6858000"/>
              <a:gd name="connsiteX486" fmla="*/ 2445247 w 7467600"/>
              <a:gd name="connsiteY486" fmla="*/ 5483476 h 6858000"/>
              <a:gd name="connsiteX487" fmla="*/ 2743626 w 7467600"/>
              <a:gd name="connsiteY487" fmla="*/ 5304819 h 6858000"/>
              <a:gd name="connsiteX488" fmla="*/ 3048102 w 7467600"/>
              <a:gd name="connsiteY488" fmla="*/ 5150595 h 6858000"/>
              <a:gd name="connsiteX489" fmla="*/ 1799414 w 7467600"/>
              <a:gd name="connsiteY489" fmla="*/ 4694732 h 6858000"/>
              <a:gd name="connsiteX490" fmla="*/ 1771735 w 7467600"/>
              <a:gd name="connsiteY490" fmla="*/ 4619929 h 6858000"/>
              <a:gd name="connsiteX491" fmla="*/ 3104273 w 7467600"/>
              <a:gd name="connsiteY491" fmla="*/ 5076159 h 6858000"/>
              <a:gd name="connsiteX492" fmla="*/ 3113245 w 7467600"/>
              <a:gd name="connsiteY492" fmla="*/ 5090705 h 6858000"/>
              <a:gd name="connsiteX493" fmla="*/ 3126294 w 7467600"/>
              <a:gd name="connsiteY493" fmla="*/ 5114400 h 6858000"/>
              <a:gd name="connsiteX494" fmla="*/ 3937433 w 7467600"/>
              <a:gd name="connsiteY494" fmla="*/ 4830473 h 6858000"/>
              <a:gd name="connsiteX495" fmla="*/ 3590475 w 7467600"/>
              <a:gd name="connsiteY495" fmla="*/ 4597974 h 6858000"/>
              <a:gd name="connsiteX496" fmla="*/ 3100264 w 7467600"/>
              <a:gd name="connsiteY496" fmla="*/ 4579845 h 6858000"/>
              <a:gd name="connsiteX497" fmla="*/ 2183576 w 7467600"/>
              <a:gd name="connsiteY497" fmla="*/ 4227150 h 6858000"/>
              <a:gd name="connsiteX498" fmla="*/ 2151029 w 7467600"/>
              <a:gd name="connsiteY498" fmla="*/ 4146947 h 6858000"/>
              <a:gd name="connsiteX499" fmla="*/ 3563434 w 7467600"/>
              <a:gd name="connsiteY499" fmla="*/ 4469115 h 6858000"/>
              <a:gd name="connsiteX500" fmla="*/ 3177952 w 7467600"/>
              <a:gd name="connsiteY500" fmla="*/ 3657386 h 6858000"/>
              <a:gd name="connsiteX501" fmla="*/ 3189263 w 7467600"/>
              <a:gd name="connsiteY501" fmla="*/ 3625726 h 6858000"/>
              <a:gd name="connsiteX502" fmla="*/ 3560912 w 7467600"/>
              <a:gd name="connsiteY502" fmla="*/ 4079863 h 6858000"/>
              <a:gd name="connsiteX503" fmla="*/ 3626636 w 7467600"/>
              <a:gd name="connsiteY503" fmla="*/ 4512230 h 6858000"/>
              <a:gd name="connsiteX504" fmla="*/ 3653088 w 7467600"/>
              <a:gd name="connsiteY504" fmla="*/ 4521417 h 6858000"/>
              <a:gd name="connsiteX505" fmla="*/ 3988128 w 7467600"/>
              <a:gd name="connsiteY505" fmla="*/ 4817267 h 6858000"/>
              <a:gd name="connsiteX506" fmla="*/ 4830582 w 7467600"/>
              <a:gd name="connsiteY506" fmla="*/ 4676000 h 6858000"/>
              <a:gd name="connsiteX507" fmla="*/ 4830100 w 7467600"/>
              <a:gd name="connsiteY507" fmla="*/ 4675554 h 6858000"/>
              <a:gd name="connsiteX508" fmla="*/ 4036318 w 7467600"/>
              <a:gd name="connsiteY508" fmla="*/ 4147013 h 6858000"/>
              <a:gd name="connsiteX509" fmla="*/ 3432098 w 7467600"/>
              <a:gd name="connsiteY509" fmla="*/ 3537312 h 6858000"/>
              <a:gd name="connsiteX510" fmla="*/ 3446761 w 7467600"/>
              <a:gd name="connsiteY510" fmla="*/ 3461278 h 6858000"/>
              <a:gd name="connsiteX511" fmla="*/ 4419733 w 7467600"/>
              <a:gd name="connsiteY511" fmla="*/ 3963555 h 6858000"/>
              <a:gd name="connsiteX512" fmla="*/ 4781371 w 7467600"/>
              <a:gd name="connsiteY512" fmla="*/ 4458604 h 6858000"/>
              <a:gd name="connsiteX513" fmla="*/ 4780440 w 7467600"/>
              <a:gd name="connsiteY513" fmla="*/ 4470290 h 6858000"/>
              <a:gd name="connsiteX514" fmla="*/ 4898954 w 7467600"/>
              <a:gd name="connsiteY514" fmla="*/ 4662092 h 6858000"/>
              <a:gd name="connsiteX515" fmla="*/ 4900699 w 7467600"/>
              <a:gd name="connsiteY515" fmla="*/ 4670867 h 6858000"/>
              <a:gd name="connsiteX516" fmla="*/ 5714511 w 7467600"/>
              <a:gd name="connsiteY516" fmla="*/ 4663483 h 6858000"/>
              <a:gd name="connsiteX517" fmla="*/ 5464793 w 7467600"/>
              <a:gd name="connsiteY517" fmla="*/ 4393556 h 6858000"/>
              <a:gd name="connsiteX518" fmla="*/ 5461897 w 7467600"/>
              <a:gd name="connsiteY518" fmla="*/ 4390879 h 6858000"/>
              <a:gd name="connsiteX519" fmla="*/ 4294126 w 7467600"/>
              <a:gd name="connsiteY519" fmla="*/ 3303048 h 6858000"/>
              <a:gd name="connsiteX520" fmla="*/ 4305321 w 7467600"/>
              <a:gd name="connsiteY520" fmla="*/ 3256953 h 6858000"/>
              <a:gd name="connsiteX521" fmla="*/ 4949299 w 7467600"/>
              <a:gd name="connsiteY521" fmla="*/ 3766336 h 6858000"/>
              <a:gd name="connsiteX522" fmla="*/ 5291452 w 7467600"/>
              <a:gd name="connsiteY522" fmla="*/ 4076801 h 6858000"/>
              <a:gd name="connsiteX523" fmla="*/ 5434998 w 7467600"/>
              <a:gd name="connsiteY523" fmla="*/ 4254100 h 6858000"/>
              <a:gd name="connsiteX524" fmla="*/ 5351015 w 7467600"/>
              <a:gd name="connsiteY524" fmla="*/ 3760989 h 6858000"/>
              <a:gd name="connsiteX525" fmla="*/ 5413780 w 7467600"/>
              <a:gd name="connsiteY525" fmla="*/ 2966265 h 6858000"/>
              <a:gd name="connsiteX526" fmla="*/ 5425627 w 7467600"/>
              <a:gd name="connsiteY526" fmla="*/ 2954192 h 6858000"/>
              <a:gd name="connsiteX527" fmla="*/ 6604735 w 7467600"/>
              <a:gd name="connsiteY527" fmla="*/ 2041381 h 6858000"/>
              <a:gd name="connsiteX528" fmla="*/ 7204487 w 7467600"/>
              <a:gd name="connsiteY528" fmla="*/ 2742112 h 6858000"/>
              <a:gd name="connsiteX529" fmla="*/ 7131592 w 7467600"/>
              <a:gd name="connsiteY529" fmla="*/ 2672096 h 6858000"/>
              <a:gd name="connsiteX530" fmla="*/ 6996344 w 7467600"/>
              <a:gd name="connsiteY530" fmla="*/ 2518310 h 6858000"/>
              <a:gd name="connsiteX531" fmla="*/ 6735495 w 7467600"/>
              <a:gd name="connsiteY531" fmla="*/ 2196890 h 6858000"/>
              <a:gd name="connsiteX532" fmla="*/ 6721901 w 7467600"/>
              <a:gd name="connsiteY532" fmla="*/ 2179274 h 6858000"/>
              <a:gd name="connsiteX533" fmla="*/ 6604735 w 7467600"/>
              <a:gd name="connsiteY533" fmla="*/ 2041381 h 6858000"/>
              <a:gd name="connsiteX534" fmla="*/ 6591670 w 7467600"/>
              <a:gd name="connsiteY534" fmla="*/ 1988277 h 6858000"/>
              <a:gd name="connsiteX535" fmla="*/ 6747349 w 7467600"/>
              <a:gd name="connsiteY535" fmla="*/ 2160069 h 6858000"/>
              <a:gd name="connsiteX536" fmla="*/ 6760943 w 7467600"/>
              <a:gd name="connsiteY536" fmla="*/ 2177686 h 6858000"/>
              <a:gd name="connsiteX537" fmla="*/ 7021065 w 7467600"/>
              <a:gd name="connsiteY537" fmla="*/ 2498102 h 6858000"/>
              <a:gd name="connsiteX538" fmla="*/ 7155223 w 7467600"/>
              <a:gd name="connsiteY538" fmla="*/ 2650386 h 6858000"/>
              <a:gd name="connsiteX539" fmla="*/ 7203167 w 7467600"/>
              <a:gd name="connsiteY539" fmla="*/ 2697288 h 6858000"/>
              <a:gd name="connsiteX540" fmla="*/ 6937703 w 7467600"/>
              <a:gd name="connsiteY540" fmla="*/ 2321981 h 6858000"/>
              <a:gd name="connsiteX541" fmla="*/ 6591670 w 7467600"/>
              <a:gd name="connsiteY541" fmla="*/ 1988277 h 6858000"/>
              <a:gd name="connsiteX542" fmla="*/ 5798671 w 7467600"/>
              <a:gd name="connsiteY542" fmla="*/ 1981601 h 6858000"/>
              <a:gd name="connsiteX543" fmla="*/ 5754709 w 7467600"/>
              <a:gd name="connsiteY543" fmla="*/ 2071454 h 6858000"/>
              <a:gd name="connsiteX544" fmla="*/ 5763044 w 7467600"/>
              <a:gd name="connsiteY544" fmla="*/ 2842206 h 6858000"/>
              <a:gd name="connsiteX545" fmla="*/ 5764974 w 7467600"/>
              <a:gd name="connsiteY545" fmla="*/ 2799609 h 6858000"/>
              <a:gd name="connsiteX546" fmla="*/ 5767665 w 7467600"/>
              <a:gd name="connsiteY546" fmla="*/ 2666409 h 6858000"/>
              <a:gd name="connsiteX547" fmla="*/ 5763055 w 7467600"/>
              <a:gd name="connsiteY547" fmla="*/ 2579705 h 6858000"/>
              <a:gd name="connsiteX548" fmla="*/ 5758079 w 7467600"/>
              <a:gd name="connsiteY548" fmla="*/ 2492508 h 6858000"/>
              <a:gd name="connsiteX549" fmla="*/ 5779325 w 7467600"/>
              <a:gd name="connsiteY549" fmla="*/ 2197069 h 6858000"/>
              <a:gd name="connsiteX550" fmla="*/ 5798671 w 7467600"/>
              <a:gd name="connsiteY550" fmla="*/ 1981601 h 6858000"/>
              <a:gd name="connsiteX551" fmla="*/ 5829202 w 7467600"/>
              <a:gd name="connsiteY551" fmla="*/ 1971679 h 6858000"/>
              <a:gd name="connsiteX552" fmla="*/ 5809558 w 7467600"/>
              <a:gd name="connsiteY552" fmla="*/ 2198043 h 6858000"/>
              <a:gd name="connsiteX553" fmla="*/ 5788653 w 7467600"/>
              <a:gd name="connsiteY553" fmla="*/ 2489430 h 6858000"/>
              <a:gd name="connsiteX554" fmla="*/ 5793439 w 7467600"/>
              <a:gd name="connsiteY554" fmla="*/ 2575235 h 6858000"/>
              <a:gd name="connsiteX555" fmla="*/ 5796837 w 7467600"/>
              <a:gd name="connsiteY555" fmla="*/ 2637633 h 6858000"/>
              <a:gd name="connsiteX556" fmla="*/ 5818614 w 7467600"/>
              <a:gd name="connsiteY556" fmla="*/ 2473055 h 6858000"/>
              <a:gd name="connsiteX557" fmla="*/ 5829202 w 7467600"/>
              <a:gd name="connsiteY557" fmla="*/ 1971679 h 6858000"/>
              <a:gd name="connsiteX558" fmla="*/ 5911389 w 7467600"/>
              <a:gd name="connsiteY558" fmla="*/ 1898371 h 6858000"/>
              <a:gd name="connsiteX559" fmla="*/ 6237627 w 7467600"/>
              <a:gd name="connsiteY559" fmla="*/ 2231921 h 6858000"/>
              <a:gd name="connsiteX560" fmla="*/ 5911389 w 7467600"/>
              <a:gd name="connsiteY560" fmla="*/ 1898371 h 6858000"/>
              <a:gd name="connsiteX561" fmla="*/ 6944437 w 7467600"/>
              <a:gd name="connsiteY561" fmla="*/ 1575402 h 6858000"/>
              <a:gd name="connsiteX562" fmla="*/ 6304730 w 7467600"/>
              <a:gd name="connsiteY562" fmla="*/ 1766654 h 6858000"/>
              <a:gd name="connsiteX563" fmla="*/ 6944437 w 7467600"/>
              <a:gd name="connsiteY563" fmla="*/ 1575402 h 6858000"/>
              <a:gd name="connsiteX564" fmla="*/ 7019523 w 7467600"/>
              <a:gd name="connsiteY564" fmla="*/ 1519450 h 6858000"/>
              <a:gd name="connsiteX565" fmla="*/ 6298091 w 7467600"/>
              <a:gd name="connsiteY565" fmla="*/ 1737122 h 6858000"/>
              <a:gd name="connsiteX566" fmla="*/ 7019523 w 7467600"/>
              <a:gd name="connsiteY566" fmla="*/ 1519450 h 6858000"/>
              <a:gd name="connsiteX567" fmla="*/ 2399523 w 7467600"/>
              <a:gd name="connsiteY567" fmla="*/ 1428234 h 6858000"/>
              <a:gd name="connsiteX568" fmla="*/ 2224982 w 7467600"/>
              <a:gd name="connsiteY568" fmla="*/ 1826201 h 6858000"/>
              <a:gd name="connsiteX569" fmla="*/ 2096099 w 7467600"/>
              <a:gd name="connsiteY569" fmla="*/ 2345900 h 6858000"/>
              <a:gd name="connsiteX570" fmla="*/ 2283317 w 7467600"/>
              <a:gd name="connsiteY570" fmla="*/ 1796925 h 6858000"/>
              <a:gd name="connsiteX571" fmla="*/ 2399523 w 7467600"/>
              <a:gd name="connsiteY571" fmla="*/ 1428234 h 6858000"/>
              <a:gd name="connsiteX572" fmla="*/ 2448558 w 7467600"/>
              <a:gd name="connsiteY572" fmla="*/ 1373435 h 6858000"/>
              <a:gd name="connsiteX573" fmla="*/ 2312521 w 7467600"/>
              <a:gd name="connsiteY573" fmla="*/ 1806140 h 6858000"/>
              <a:gd name="connsiteX574" fmla="*/ 2127533 w 7467600"/>
              <a:gd name="connsiteY574" fmla="*/ 2348380 h 6858000"/>
              <a:gd name="connsiteX575" fmla="*/ 2358080 w 7467600"/>
              <a:gd name="connsiteY575" fmla="*/ 1866134 h 6858000"/>
              <a:gd name="connsiteX576" fmla="*/ 2407436 w 7467600"/>
              <a:gd name="connsiteY576" fmla="*/ 1651070 h 6858000"/>
              <a:gd name="connsiteX577" fmla="*/ 2448558 w 7467600"/>
              <a:gd name="connsiteY577" fmla="*/ 1373435 h 6858000"/>
              <a:gd name="connsiteX578" fmla="*/ 278707 w 7467600"/>
              <a:gd name="connsiteY578" fmla="*/ 1352270 h 6858000"/>
              <a:gd name="connsiteX579" fmla="*/ 321570 w 7467600"/>
              <a:gd name="connsiteY579" fmla="*/ 1861610 h 6858000"/>
              <a:gd name="connsiteX580" fmla="*/ 294281 w 7467600"/>
              <a:gd name="connsiteY580" fmla="*/ 1440658 h 6858000"/>
              <a:gd name="connsiteX581" fmla="*/ 278707 w 7467600"/>
              <a:gd name="connsiteY581" fmla="*/ 1352270 h 6858000"/>
              <a:gd name="connsiteX582" fmla="*/ 1423821 w 7467600"/>
              <a:gd name="connsiteY582" fmla="*/ 1351958 h 6858000"/>
              <a:gd name="connsiteX583" fmla="*/ 1638521 w 7467600"/>
              <a:gd name="connsiteY583" fmla="*/ 1908470 h 6858000"/>
              <a:gd name="connsiteX584" fmla="*/ 1754199 w 7467600"/>
              <a:gd name="connsiteY584" fmla="*/ 2149284 h 6858000"/>
              <a:gd name="connsiteX585" fmla="*/ 1908359 w 7467600"/>
              <a:gd name="connsiteY585" fmla="*/ 2364988 h 6858000"/>
              <a:gd name="connsiteX586" fmla="*/ 1647661 w 7467600"/>
              <a:gd name="connsiteY586" fmla="*/ 1825945 h 6858000"/>
              <a:gd name="connsiteX587" fmla="*/ 1423821 w 7467600"/>
              <a:gd name="connsiteY587" fmla="*/ 1351958 h 6858000"/>
              <a:gd name="connsiteX588" fmla="*/ 1431890 w 7467600"/>
              <a:gd name="connsiteY588" fmla="*/ 1306475 h 6858000"/>
              <a:gd name="connsiteX589" fmla="*/ 1507597 w 7467600"/>
              <a:gd name="connsiteY589" fmla="*/ 1446132 h 6858000"/>
              <a:gd name="connsiteX590" fmla="*/ 1674586 w 7467600"/>
              <a:gd name="connsiteY590" fmla="*/ 1813832 h 6858000"/>
              <a:gd name="connsiteX591" fmla="*/ 1815950 w 7467600"/>
              <a:gd name="connsiteY591" fmla="*/ 2128564 h 6858000"/>
              <a:gd name="connsiteX592" fmla="*/ 1984242 w 7467600"/>
              <a:gd name="connsiteY592" fmla="*/ 2430829 h 6858000"/>
              <a:gd name="connsiteX593" fmla="*/ 2014023 w 7467600"/>
              <a:gd name="connsiteY593" fmla="*/ 2450995 h 6858000"/>
              <a:gd name="connsiteX594" fmla="*/ 1747337 w 7467600"/>
              <a:gd name="connsiteY594" fmla="*/ 1855264 h 6858000"/>
              <a:gd name="connsiteX595" fmla="*/ 1533749 w 7467600"/>
              <a:gd name="connsiteY595" fmla="*/ 1478656 h 6858000"/>
              <a:gd name="connsiteX596" fmla="*/ 1431890 w 7467600"/>
              <a:gd name="connsiteY596" fmla="*/ 1306475 h 6858000"/>
              <a:gd name="connsiteX597" fmla="*/ 5052692 w 7467600"/>
              <a:gd name="connsiteY597" fmla="*/ 1292994 h 6858000"/>
              <a:gd name="connsiteX598" fmla="*/ 5200661 w 7467600"/>
              <a:gd name="connsiteY598" fmla="*/ 1635186 h 6858000"/>
              <a:gd name="connsiteX599" fmla="*/ 5297138 w 7467600"/>
              <a:gd name="connsiteY599" fmla="*/ 1906351 h 6858000"/>
              <a:gd name="connsiteX600" fmla="*/ 5052692 w 7467600"/>
              <a:gd name="connsiteY600" fmla="*/ 1292994 h 6858000"/>
              <a:gd name="connsiteX601" fmla="*/ 5009948 w 7467600"/>
              <a:gd name="connsiteY601" fmla="*/ 1273619 h 6858000"/>
              <a:gd name="connsiteX602" fmla="*/ 5121777 w 7467600"/>
              <a:gd name="connsiteY602" fmla="*/ 1654213 h 6858000"/>
              <a:gd name="connsiteX603" fmla="*/ 5293545 w 7467600"/>
              <a:gd name="connsiteY603" fmla="*/ 2072247 h 6858000"/>
              <a:gd name="connsiteX604" fmla="*/ 5294042 w 7467600"/>
              <a:gd name="connsiteY604" fmla="*/ 2065019 h 6858000"/>
              <a:gd name="connsiteX605" fmla="*/ 5171936 w 7467600"/>
              <a:gd name="connsiteY605" fmla="*/ 1647613 h 6858000"/>
              <a:gd name="connsiteX606" fmla="*/ 5009948 w 7467600"/>
              <a:gd name="connsiteY606" fmla="*/ 1273619 h 6858000"/>
              <a:gd name="connsiteX607" fmla="*/ 655236 w 7467600"/>
              <a:gd name="connsiteY607" fmla="*/ 1268632 h 6858000"/>
              <a:gd name="connsiteX608" fmla="*/ 839521 w 7467600"/>
              <a:gd name="connsiteY608" fmla="*/ 1685315 h 6858000"/>
              <a:gd name="connsiteX609" fmla="*/ 1109416 w 7467600"/>
              <a:gd name="connsiteY609" fmla="*/ 2061663 h 6858000"/>
              <a:gd name="connsiteX610" fmla="*/ 1298300 w 7467600"/>
              <a:gd name="connsiteY610" fmla="*/ 2247742 h 6858000"/>
              <a:gd name="connsiteX611" fmla="*/ 1125871 w 7467600"/>
              <a:gd name="connsiteY611" fmla="*/ 1989513 h 6858000"/>
              <a:gd name="connsiteX612" fmla="*/ 981574 w 7467600"/>
              <a:gd name="connsiteY612" fmla="*/ 1783157 h 6858000"/>
              <a:gd name="connsiteX613" fmla="*/ 922198 w 7467600"/>
              <a:gd name="connsiteY613" fmla="*/ 1677437 h 6858000"/>
              <a:gd name="connsiteX614" fmla="*/ 869293 w 7467600"/>
              <a:gd name="connsiteY614" fmla="*/ 1583214 h 6858000"/>
              <a:gd name="connsiteX615" fmla="*/ 751431 w 7467600"/>
              <a:gd name="connsiteY615" fmla="*/ 1405731 h 6858000"/>
              <a:gd name="connsiteX616" fmla="*/ 655236 w 7467600"/>
              <a:gd name="connsiteY616" fmla="*/ 1268632 h 6858000"/>
              <a:gd name="connsiteX617" fmla="*/ 6516292 w 7467600"/>
              <a:gd name="connsiteY617" fmla="*/ 1263064 h 6858000"/>
              <a:gd name="connsiteX618" fmla="*/ 5736320 w 7467600"/>
              <a:gd name="connsiteY618" fmla="*/ 1501803 h 6858000"/>
              <a:gd name="connsiteX619" fmla="*/ 6516292 w 7467600"/>
              <a:gd name="connsiteY619" fmla="*/ 1263064 h 6858000"/>
              <a:gd name="connsiteX620" fmla="*/ 291466 w 7467600"/>
              <a:gd name="connsiteY620" fmla="*/ 1250369 h 6858000"/>
              <a:gd name="connsiteX621" fmla="*/ 323180 w 7467600"/>
              <a:gd name="connsiteY621" fmla="*/ 1435283 h 6858000"/>
              <a:gd name="connsiteX622" fmla="*/ 349381 w 7467600"/>
              <a:gd name="connsiteY622" fmla="*/ 1875041 h 6858000"/>
              <a:gd name="connsiteX623" fmla="*/ 374363 w 7467600"/>
              <a:gd name="connsiteY623" fmla="*/ 1506494 h 6858000"/>
              <a:gd name="connsiteX624" fmla="*/ 302168 w 7467600"/>
              <a:gd name="connsiteY624" fmla="*/ 1274495 h 6858000"/>
              <a:gd name="connsiteX625" fmla="*/ 291466 w 7467600"/>
              <a:gd name="connsiteY625" fmla="*/ 1250369 h 6858000"/>
              <a:gd name="connsiteX626" fmla="*/ 678222 w 7467600"/>
              <a:gd name="connsiteY626" fmla="*/ 1248670 h 6858000"/>
              <a:gd name="connsiteX627" fmla="*/ 775536 w 7467600"/>
              <a:gd name="connsiteY627" fmla="*/ 1388015 h 6858000"/>
              <a:gd name="connsiteX628" fmla="*/ 894529 w 7467600"/>
              <a:gd name="connsiteY628" fmla="*/ 1567739 h 6858000"/>
              <a:gd name="connsiteX629" fmla="*/ 948000 w 7467600"/>
              <a:gd name="connsiteY629" fmla="*/ 1663088 h 6858000"/>
              <a:gd name="connsiteX630" fmla="*/ 1006812 w 7467600"/>
              <a:gd name="connsiteY630" fmla="*/ 1767683 h 6858000"/>
              <a:gd name="connsiteX631" fmla="*/ 1149133 w 7467600"/>
              <a:gd name="connsiteY631" fmla="*/ 1971513 h 6858000"/>
              <a:gd name="connsiteX632" fmla="*/ 1333952 w 7467600"/>
              <a:gd name="connsiteY632" fmla="*/ 2251620 h 6858000"/>
              <a:gd name="connsiteX633" fmla="*/ 1337329 w 7467600"/>
              <a:gd name="connsiteY633" fmla="*/ 2258350 h 6858000"/>
              <a:gd name="connsiteX634" fmla="*/ 1014726 w 7467600"/>
              <a:gd name="connsiteY634" fmla="*/ 1615556 h 6858000"/>
              <a:gd name="connsiteX635" fmla="*/ 678222 w 7467600"/>
              <a:gd name="connsiteY635" fmla="*/ 1248670 h 6858000"/>
              <a:gd name="connsiteX636" fmla="*/ 6691602 w 7467600"/>
              <a:gd name="connsiteY636" fmla="*/ 1140573 h 6858000"/>
              <a:gd name="connsiteX637" fmla="*/ 6571100 w 7467600"/>
              <a:gd name="connsiteY637" fmla="*/ 1183662 h 6858000"/>
              <a:gd name="connsiteX638" fmla="*/ 6241687 w 7467600"/>
              <a:gd name="connsiteY638" fmla="*/ 1257600 h 6858000"/>
              <a:gd name="connsiteX639" fmla="*/ 5693009 w 7467600"/>
              <a:gd name="connsiteY639" fmla="*/ 1478256 h 6858000"/>
              <a:gd name="connsiteX640" fmla="*/ 6548420 w 7467600"/>
              <a:gd name="connsiteY640" fmla="*/ 1214599 h 6858000"/>
              <a:gd name="connsiteX641" fmla="*/ 6605473 w 7467600"/>
              <a:gd name="connsiteY641" fmla="*/ 1184686 h 6858000"/>
              <a:gd name="connsiteX642" fmla="*/ 6691602 w 7467600"/>
              <a:gd name="connsiteY642" fmla="*/ 1140573 h 6858000"/>
              <a:gd name="connsiteX643" fmla="*/ 4002475 w 7467600"/>
              <a:gd name="connsiteY643" fmla="*/ 1037802 h 6858000"/>
              <a:gd name="connsiteX644" fmla="*/ 4000324 w 7467600"/>
              <a:gd name="connsiteY644" fmla="*/ 1039362 h 6858000"/>
              <a:gd name="connsiteX645" fmla="*/ 4002862 w 7467600"/>
              <a:gd name="connsiteY645" fmla="*/ 1042866 h 6858000"/>
              <a:gd name="connsiteX646" fmla="*/ 4002475 w 7467600"/>
              <a:gd name="connsiteY646" fmla="*/ 1037802 h 6858000"/>
              <a:gd name="connsiteX647" fmla="*/ 506322 w 7467600"/>
              <a:gd name="connsiteY647" fmla="*/ 1020997 h 6858000"/>
              <a:gd name="connsiteX648" fmla="*/ 533068 w 7467600"/>
              <a:gd name="connsiteY648" fmla="*/ 1029409 h 6858000"/>
              <a:gd name="connsiteX649" fmla="*/ 1232525 w 7467600"/>
              <a:gd name="connsiteY649" fmla="*/ 1804675 h 6858000"/>
              <a:gd name="connsiteX650" fmla="*/ 1388858 w 7467600"/>
              <a:gd name="connsiteY650" fmla="*/ 2368011 h 6858000"/>
              <a:gd name="connsiteX651" fmla="*/ 1384098 w 7467600"/>
              <a:gd name="connsiteY651" fmla="*/ 2378125 h 6858000"/>
              <a:gd name="connsiteX652" fmla="*/ 1425393 w 7467600"/>
              <a:gd name="connsiteY652" fmla="*/ 2589124 h 6858000"/>
              <a:gd name="connsiteX653" fmla="*/ 1424001 w 7467600"/>
              <a:gd name="connsiteY653" fmla="*/ 2597541 h 6858000"/>
              <a:gd name="connsiteX654" fmla="*/ 2152729 w 7467600"/>
              <a:gd name="connsiteY654" fmla="*/ 2864487 h 6858000"/>
              <a:gd name="connsiteX655" fmla="*/ 2020609 w 7467600"/>
              <a:gd name="connsiteY655" fmla="*/ 2539671 h 6858000"/>
              <a:gd name="connsiteX656" fmla="*/ 2018920 w 7467600"/>
              <a:gd name="connsiteY656" fmla="*/ 2536309 h 6858000"/>
              <a:gd name="connsiteX657" fmla="*/ 1342441 w 7467600"/>
              <a:gd name="connsiteY657" fmla="*/ 1173017 h 6858000"/>
              <a:gd name="connsiteX658" fmla="*/ 1367925 w 7467600"/>
              <a:gd name="connsiteY658" fmla="*/ 1135648 h 6858000"/>
              <a:gd name="connsiteX659" fmla="*/ 1771401 w 7467600"/>
              <a:gd name="connsiteY659" fmla="*/ 1806673 h 6858000"/>
              <a:gd name="connsiteX660" fmla="*/ 1972385 w 7467600"/>
              <a:gd name="connsiteY660" fmla="*/ 2198735 h 6858000"/>
              <a:gd name="connsiteX661" fmla="*/ 2040892 w 7467600"/>
              <a:gd name="connsiteY661" fmla="*/ 2405205 h 6858000"/>
              <a:gd name="connsiteX662" fmla="*/ 2131689 w 7467600"/>
              <a:gd name="connsiteY662" fmla="*/ 1936926 h 6858000"/>
              <a:gd name="connsiteX663" fmla="*/ 2454820 w 7467600"/>
              <a:gd name="connsiteY663" fmla="*/ 1248808 h 6858000"/>
              <a:gd name="connsiteX664" fmla="*/ 2492512 w 7467600"/>
              <a:gd name="connsiteY664" fmla="*/ 1302920 h 6858000"/>
              <a:gd name="connsiteX665" fmla="*/ 2081216 w 7467600"/>
              <a:gd name="connsiteY665" fmla="*/ 2527513 h 6858000"/>
              <a:gd name="connsiteX666" fmla="*/ 2081211 w 7467600"/>
              <a:gd name="connsiteY666" fmla="*/ 2528916 h 6858000"/>
              <a:gd name="connsiteX667" fmla="*/ 2199067 w 7467600"/>
              <a:gd name="connsiteY667" fmla="*/ 2884061 h 6858000"/>
              <a:gd name="connsiteX668" fmla="*/ 3192586 w 7467600"/>
              <a:gd name="connsiteY668" fmla="*/ 3411496 h 6858000"/>
              <a:gd name="connsiteX669" fmla="*/ 3182620 w 7467600"/>
              <a:gd name="connsiteY669" fmla="*/ 3483279 h 6858000"/>
              <a:gd name="connsiteX670" fmla="*/ 2435119 w 7467600"/>
              <a:gd name="connsiteY670" fmla="*/ 3080173 h 6858000"/>
              <a:gd name="connsiteX671" fmla="*/ 2410152 w 7467600"/>
              <a:gd name="connsiteY671" fmla="*/ 3063751 h 6858000"/>
              <a:gd name="connsiteX672" fmla="*/ 2408099 w 7467600"/>
              <a:gd name="connsiteY672" fmla="*/ 3064403 h 6858000"/>
              <a:gd name="connsiteX673" fmla="*/ 2407218 w 7467600"/>
              <a:gd name="connsiteY673" fmla="*/ 3070324 h 6858000"/>
              <a:gd name="connsiteX674" fmla="*/ 2380138 w 7467600"/>
              <a:gd name="connsiteY674" fmla="*/ 3099341 h 6858000"/>
              <a:gd name="connsiteX675" fmla="*/ 1765923 w 7467600"/>
              <a:gd name="connsiteY675" fmla="*/ 3581043 h 6858000"/>
              <a:gd name="connsiteX676" fmla="*/ 1702258 w 7467600"/>
              <a:gd name="connsiteY676" fmla="*/ 3612286 h 6858000"/>
              <a:gd name="connsiteX677" fmla="*/ 1538370 w 7467600"/>
              <a:gd name="connsiteY677" fmla="*/ 3811804 h 6858000"/>
              <a:gd name="connsiteX678" fmla="*/ 542867 w 7467600"/>
              <a:gd name="connsiteY678" fmla="*/ 4944092 h 6858000"/>
              <a:gd name="connsiteX679" fmla="*/ 515800 w 7467600"/>
              <a:gd name="connsiteY679" fmla="*/ 4862180 h 6858000"/>
              <a:gd name="connsiteX680" fmla="*/ 909145 w 7467600"/>
              <a:gd name="connsiteY680" fmla="*/ 4199225 h 6858000"/>
              <a:gd name="connsiteX681" fmla="*/ 1214067 w 7467600"/>
              <a:gd name="connsiteY681" fmla="*/ 3908561 h 6858000"/>
              <a:gd name="connsiteX682" fmla="*/ 640967 w 7467600"/>
              <a:gd name="connsiteY682" fmla="*/ 4105601 h 6858000"/>
              <a:gd name="connsiteX683" fmla="*/ 112563 w 7467600"/>
              <a:gd name="connsiteY683" fmla="*/ 4396952 h 6858000"/>
              <a:gd name="connsiteX684" fmla="*/ 0 w 7467600"/>
              <a:gd name="connsiteY684" fmla="*/ 4466006 h 6858000"/>
              <a:gd name="connsiteX685" fmla="*/ 0 w 7467600"/>
              <a:gd name="connsiteY685" fmla="*/ 4233763 h 6858000"/>
              <a:gd name="connsiteX686" fmla="*/ 36881 w 7467600"/>
              <a:gd name="connsiteY686" fmla="*/ 4200118 h 6858000"/>
              <a:gd name="connsiteX687" fmla="*/ 910534 w 7467600"/>
              <a:gd name="connsiteY687" fmla="*/ 3629753 h 6858000"/>
              <a:gd name="connsiteX688" fmla="*/ 1578717 w 7467600"/>
              <a:gd name="connsiteY688" fmla="*/ 3575982 h 6858000"/>
              <a:gd name="connsiteX689" fmla="*/ 2338780 w 7467600"/>
              <a:gd name="connsiteY689" fmla="*/ 3033725 h 6858000"/>
              <a:gd name="connsiteX690" fmla="*/ 1807991 w 7467600"/>
              <a:gd name="connsiteY690" fmla="*/ 2807184 h 6858000"/>
              <a:gd name="connsiteX691" fmla="*/ 1416358 w 7467600"/>
              <a:gd name="connsiteY691" fmla="*/ 3112571 h 6858000"/>
              <a:gd name="connsiteX692" fmla="*/ 939066 w 7467600"/>
              <a:gd name="connsiteY692" fmla="*/ 3378798 h 6858000"/>
              <a:gd name="connsiteX693" fmla="*/ 115099 w 7467600"/>
              <a:gd name="connsiteY693" fmla="*/ 3607650 h 6858000"/>
              <a:gd name="connsiteX694" fmla="*/ 97284 w 7467600"/>
              <a:gd name="connsiteY694" fmla="*/ 3520393 h 6858000"/>
              <a:gd name="connsiteX695" fmla="*/ 922050 w 7467600"/>
              <a:gd name="connsiteY695" fmla="*/ 3074867 h 6858000"/>
              <a:gd name="connsiteX696" fmla="*/ 1405265 w 7467600"/>
              <a:gd name="connsiteY696" fmla="*/ 3016319 h 6858000"/>
              <a:gd name="connsiteX697" fmla="*/ 1407512 w 7467600"/>
              <a:gd name="connsiteY697" fmla="*/ 3018001 h 6858000"/>
              <a:gd name="connsiteX698" fmla="*/ 1726266 w 7467600"/>
              <a:gd name="connsiteY698" fmla="*/ 2777274 h 6858000"/>
              <a:gd name="connsiteX699" fmla="*/ 625390 w 7467600"/>
              <a:gd name="connsiteY699" fmla="*/ 2514541 h 6858000"/>
              <a:gd name="connsiteX700" fmla="*/ 619799 w 7467600"/>
              <a:gd name="connsiteY700" fmla="*/ 2527180 h 6858000"/>
              <a:gd name="connsiteX701" fmla="*/ 310030 w 7467600"/>
              <a:gd name="connsiteY701" fmla="*/ 2771818 h 6858000"/>
              <a:gd name="connsiteX702" fmla="*/ 173877 w 7467600"/>
              <a:gd name="connsiteY702" fmla="*/ 2937056 h 6858000"/>
              <a:gd name="connsiteX703" fmla="*/ 77889 w 7467600"/>
              <a:gd name="connsiteY703" fmla="*/ 3138440 h 6858000"/>
              <a:gd name="connsiteX704" fmla="*/ 0 w 7467600"/>
              <a:gd name="connsiteY704" fmla="*/ 3271395 h 6858000"/>
              <a:gd name="connsiteX705" fmla="*/ 0 w 7467600"/>
              <a:gd name="connsiteY705" fmla="*/ 3153002 h 6858000"/>
              <a:gd name="connsiteX706" fmla="*/ 2386 w 7467600"/>
              <a:gd name="connsiteY706" fmla="*/ 3149203 h 6858000"/>
              <a:gd name="connsiteX707" fmla="*/ 89753 w 7467600"/>
              <a:gd name="connsiteY707" fmla="*/ 2987702 h 6858000"/>
              <a:gd name="connsiteX708" fmla="*/ 76869 w 7467600"/>
              <a:gd name="connsiteY708" fmla="*/ 3005404 h 6858000"/>
              <a:gd name="connsiteX709" fmla="*/ 32049 w 7467600"/>
              <a:gd name="connsiteY709" fmla="*/ 3065814 h 6858000"/>
              <a:gd name="connsiteX710" fmla="*/ 0 w 7467600"/>
              <a:gd name="connsiteY710" fmla="*/ 3108744 h 6858000"/>
              <a:gd name="connsiteX711" fmla="*/ 0 w 7467600"/>
              <a:gd name="connsiteY711" fmla="*/ 3058059 h 6858000"/>
              <a:gd name="connsiteX712" fmla="*/ 7610 w 7467600"/>
              <a:gd name="connsiteY712" fmla="*/ 3047889 h 6858000"/>
              <a:gd name="connsiteX713" fmla="*/ 52419 w 7467600"/>
              <a:gd name="connsiteY713" fmla="*/ 2987479 h 6858000"/>
              <a:gd name="connsiteX714" fmla="*/ 59142 w 7467600"/>
              <a:gd name="connsiteY714" fmla="*/ 2978488 h 6858000"/>
              <a:gd name="connsiteX715" fmla="*/ 0 w 7467600"/>
              <a:gd name="connsiteY715" fmla="*/ 3015334 h 6858000"/>
              <a:gd name="connsiteX716" fmla="*/ 0 w 7467600"/>
              <a:gd name="connsiteY716" fmla="*/ 2914286 h 6858000"/>
              <a:gd name="connsiteX717" fmla="*/ 36383 w 7467600"/>
              <a:gd name="connsiteY717" fmla="*/ 2901128 h 6858000"/>
              <a:gd name="connsiteX718" fmla="*/ 156329 w 7467600"/>
              <a:gd name="connsiteY718" fmla="*/ 2840533 h 6858000"/>
              <a:gd name="connsiteX719" fmla="*/ 358355 w 7467600"/>
              <a:gd name="connsiteY719" fmla="*/ 2620471 h 6858000"/>
              <a:gd name="connsiteX720" fmla="*/ 510577 w 7467600"/>
              <a:gd name="connsiteY720" fmla="*/ 2501244 h 6858000"/>
              <a:gd name="connsiteX721" fmla="*/ 211967 w 7467600"/>
              <a:gd name="connsiteY721" fmla="*/ 2479171 h 6858000"/>
              <a:gd name="connsiteX722" fmla="*/ 0 w 7467600"/>
              <a:gd name="connsiteY722" fmla="*/ 2476398 h 6858000"/>
              <a:gd name="connsiteX723" fmla="*/ 0 w 7467600"/>
              <a:gd name="connsiteY723" fmla="*/ 2389189 h 6858000"/>
              <a:gd name="connsiteX724" fmla="*/ 103062 w 7467600"/>
              <a:gd name="connsiteY724" fmla="*/ 2389518 h 6858000"/>
              <a:gd name="connsiteX725" fmla="*/ 510734 w 7467600"/>
              <a:gd name="connsiteY725" fmla="*/ 2416201 h 6858000"/>
              <a:gd name="connsiteX726" fmla="*/ 279257 w 7467600"/>
              <a:gd name="connsiteY726" fmla="*/ 2092102 h 6858000"/>
              <a:gd name="connsiteX727" fmla="*/ 65265 w 7467600"/>
              <a:gd name="connsiteY727" fmla="*/ 2006049 h 6858000"/>
              <a:gd name="connsiteX728" fmla="*/ 0 w 7467600"/>
              <a:gd name="connsiteY728" fmla="*/ 1982532 h 6858000"/>
              <a:gd name="connsiteX729" fmla="*/ 0 w 7467600"/>
              <a:gd name="connsiteY729" fmla="*/ 1912789 h 6858000"/>
              <a:gd name="connsiteX730" fmla="*/ 97460 w 7467600"/>
              <a:gd name="connsiteY730" fmla="*/ 1953725 h 6858000"/>
              <a:gd name="connsiteX731" fmla="*/ 221272 w 7467600"/>
              <a:gd name="connsiteY731" fmla="*/ 1980766 h 6858000"/>
              <a:gd name="connsiteX732" fmla="*/ 116765 w 7467600"/>
              <a:gd name="connsiteY732" fmla="*/ 1911033 h 6858000"/>
              <a:gd name="connsiteX733" fmla="*/ 16405 w 7467600"/>
              <a:gd name="connsiteY733" fmla="*/ 1803412 h 6858000"/>
              <a:gd name="connsiteX734" fmla="*/ 0 w 7467600"/>
              <a:gd name="connsiteY734" fmla="*/ 1784777 h 6858000"/>
              <a:gd name="connsiteX735" fmla="*/ 0 w 7467600"/>
              <a:gd name="connsiteY735" fmla="*/ 1740082 h 6858000"/>
              <a:gd name="connsiteX736" fmla="*/ 39394 w 7467600"/>
              <a:gd name="connsiteY736" fmla="*/ 1784856 h 6858000"/>
              <a:gd name="connsiteX737" fmla="*/ 135813 w 7467600"/>
              <a:gd name="connsiteY737" fmla="*/ 1888838 h 6858000"/>
              <a:gd name="connsiteX738" fmla="*/ 242575 w 7467600"/>
              <a:gd name="connsiteY738" fmla="*/ 1958841 h 6858000"/>
              <a:gd name="connsiteX739" fmla="*/ 82197 w 7467600"/>
              <a:gd name="connsiteY739" fmla="*/ 1754826 h 6858000"/>
              <a:gd name="connsiteX740" fmla="*/ 0 w 7467600"/>
              <a:gd name="connsiteY740" fmla="*/ 1679650 h 6858000"/>
              <a:gd name="connsiteX741" fmla="*/ 0 w 7467600"/>
              <a:gd name="connsiteY741" fmla="*/ 1602463 h 6858000"/>
              <a:gd name="connsiteX742" fmla="*/ 84689 w 7467600"/>
              <a:gd name="connsiteY742" fmla="*/ 1677442 h 6858000"/>
              <a:gd name="connsiteX743" fmla="*/ 298437 w 7467600"/>
              <a:gd name="connsiteY743" fmla="*/ 1968019 h 6858000"/>
              <a:gd name="connsiteX744" fmla="*/ 227269 w 7467600"/>
              <a:gd name="connsiteY744" fmla="*/ 1114064 h 6858000"/>
              <a:gd name="connsiteX745" fmla="*/ 248003 w 7467600"/>
              <a:gd name="connsiteY745" fmla="*/ 1089613 h 6858000"/>
              <a:gd name="connsiteX746" fmla="*/ 427020 w 7467600"/>
              <a:gd name="connsiteY746" fmla="*/ 1619803 h 6858000"/>
              <a:gd name="connsiteX747" fmla="*/ 340345 w 7467600"/>
              <a:gd name="connsiteY747" fmla="*/ 2027739 h 6858000"/>
              <a:gd name="connsiteX748" fmla="*/ 360865 w 7467600"/>
              <a:gd name="connsiteY748" fmla="*/ 2044827 h 6858000"/>
              <a:gd name="connsiteX749" fmla="*/ 560414 w 7467600"/>
              <a:gd name="connsiteY749" fmla="*/ 2421457 h 6858000"/>
              <a:gd name="connsiteX750" fmla="*/ 1359703 w 7467600"/>
              <a:gd name="connsiteY750" fmla="*/ 2578554 h 6858000"/>
              <a:gd name="connsiteX751" fmla="*/ 1359422 w 7467600"/>
              <a:gd name="connsiteY751" fmla="*/ 2577994 h 6858000"/>
              <a:gd name="connsiteX752" fmla="*/ 828701 w 7467600"/>
              <a:gd name="connsiteY752" fmla="*/ 1839520 h 6858000"/>
              <a:gd name="connsiteX753" fmla="*/ 494427 w 7467600"/>
              <a:gd name="connsiteY753" fmla="*/ 1092333 h 6858000"/>
              <a:gd name="connsiteX754" fmla="*/ 506322 w 7467600"/>
              <a:gd name="connsiteY754" fmla="*/ 1020997 h 6858000"/>
              <a:gd name="connsiteX755" fmla="*/ 4570198 w 7467600"/>
              <a:gd name="connsiteY755" fmla="*/ 978081 h 6858000"/>
              <a:gd name="connsiteX756" fmla="*/ 4523691 w 7467600"/>
              <a:gd name="connsiteY756" fmla="*/ 1127776 h 6858000"/>
              <a:gd name="connsiteX757" fmla="*/ 4509875 w 7467600"/>
              <a:gd name="connsiteY757" fmla="*/ 1167552 h 6858000"/>
              <a:gd name="connsiteX758" fmla="*/ 4478168 w 7467600"/>
              <a:gd name="connsiteY758" fmla="*/ 1260735 h 6858000"/>
              <a:gd name="connsiteX759" fmla="*/ 4409309 w 7467600"/>
              <a:gd name="connsiteY759" fmla="*/ 1666996 h 6858000"/>
              <a:gd name="connsiteX760" fmla="*/ 4370031 w 7467600"/>
              <a:gd name="connsiteY760" fmla="*/ 1955666 h 6858000"/>
              <a:gd name="connsiteX761" fmla="*/ 4570198 w 7467600"/>
              <a:gd name="connsiteY761" fmla="*/ 978081 h 6858000"/>
              <a:gd name="connsiteX762" fmla="*/ 4557898 w 7467600"/>
              <a:gd name="connsiteY762" fmla="*/ 900011 h 6858000"/>
              <a:gd name="connsiteX763" fmla="*/ 4344840 w 7467600"/>
              <a:gd name="connsiteY763" fmla="*/ 1922038 h 6858000"/>
              <a:gd name="connsiteX764" fmla="*/ 4378710 w 7467600"/>
              <a:gd name="connsiteY764" fmla="*/ 1665516 h 6858000"/>
              <a:gd name="connsiteX765" fmla="*/ 4448798 w 7467600"/>
              <a:gd name="connsiteY765" fmla="*/ 1253024 h 6858000"/>
              <a:gd name="connsiteX766" fmla="*/ 4480315 w 7467600"/>
              <a:gd name="connsiteY766" fmla="*/ 1158454 h 6858000"/>
              <a:gd name="connsiteX767" fmla="*/ 4494133 w 7467600"/>
              <a:gd name="connsiteY767" fmla="*/ 1118676 h 6858000"/>
              <a:gd name="connsiteX768" fmla="*/ 4557898 w 7467600"/>
              <a:gd name="connsiteY768" fmla="*/ 900011 h 6858000"/>
              <a:gd name="connsiteX769" fmla="*/ 5870151 w 7467600"/>
              <a:gd name="connsiteY769" fmla="*/ 898890 h 6858000"/>
              <a:gd name="connsiteX770" fmla="*/ 5861335 w 7467600"/>
              <a:gd name="connsiteY770" fmla="*/ 899177 h 6858000"/>
              <a:gd name="connsiteX771" fmla="*/ 5843702 w 7467600"/>
              <a:gd name="connsiteY771" fmla="*/ 899748 h 6858000"/>
              <a:gd name="connsiteX772" fmla="*/ 5651107 w 7467600"/>
              <a:gd name="connsiteY772" fmla="*/ 920306 h 6858000"/>
              <a:gd name="connsiteX773" fmla="*/ 5459407 w 7467600"/>
              <a:gd name="connsiteY773" fmla="*/ 940975 h 6858000"/>
              <a:gd name="connsiteX774" fmla="*/ 5374846 w 7467600"/>
              <a:gd name="connsiteY774" fmla="*/ 941988 h 6858000"/>
              <a:gd name="connsiteX775" fmla="*/ 5256105 w 7467600"/>
              <a:gd name="connsiteY775" fmla="*/ 945632 h 6858000"/>
              <a:gd name="connsiteX776" fmla="*/ 5107071 w 7467600"/>
              <a:gd name="connsiteY776" fmla="*/ 969720 h 6858000"/>
              <a:gd name="connsiteX777" fmla="*/ 4998681 w 7467600"/>
              <a:gd name="connsiteY777" fmla="*/ 988771 h 6858000"/>
              <a:gd name="connsiteX778" fmla="*/ 5870151 w 7467600"/>
              <a:gd name="connsiteY778" fmla="*/ 898890 h 6858000"/>
              <a:gd name="connsiteX779" fmla="*/ 5504425 w 7467600"/>
              <a:gd name="connsiteY779" fmla="*/ 848067 h 6858000"/>
              <a:gd name="connsiteX780" fmla="*/ 4968849 w 7467600"/>
              <a:gd name="connsiteY780" fmla="*/ 962318 h 6858000"/>
              <a:gd name="connsiteX781" fmla="*/ 5104039 w 7467600"/>
              <a:gd name="connsiteY781" fmla="*/ 940634 h 6858000"/>
              <a:gd name="connsiteX782" fmla="*/ 5256311 w 7467600"/>
              <a:gd name="connsiteY782" fmla="*/ 916490 h 6858000"/>
              <a:gd name="connsiteX783" fmla="*/ 5377381 w 7467600"/>
              <a:gd name="connsiteY783" fmla="*/ 912671 h 6858000"/>
              <a:gd name="connsiteX784" fmla="*/ 5460148 w 7467600"/>
              <a:gd name="connsiteY784" fmla="*/ 911442 h 6858000"/>
              <a:gd name="connsiteX785" fmla="*/ 5648971 w 7467600"/>
              <a:gd name="connsiteY785" fmla="*/ 891331 h 6858000"/>
              <a:gd name="connsiteX786" fmla="*/ 5844807 w 7467600"/>
              <a:gd name="connsiteY786" fmla="*/ 870718 h 6858000"/>
              <a:gd name="connsiteX787" fmla="*/ 5862975 w 7467600"/>
              <a:gd name="connsiteY787" fmla="*/ 869756 h 6858000"/>
              <a:gd name="connsiteX788" fmla="*/ 5920887 w 7467600"/>
              <a:gd name="connsiteY788" fmla="*/ 865929 h 6858000"/>
              <a:gd name="connsiteX789" fmla="*/ 5504425 w 7467600"/>
              <a:gd name="connsiteY789" fmla="*/ 848067 h 6858000"/>
              <a:gd name="connsiteX790" fmla="*/ 3607114 w 7467600"/>
              <a:gd name="connsiteY790" fmla="*/ 467441 h 6858000"/>
              <a:gd name="connsiteX791" fmla="*/ 3296242 w 7467600"/>
              <a:gd name="connsiteY791" fmla="*/ 807991 h 6858000"/>
              <a:gd name="connsiteX792" fmla="*/ 3174674 w 7467600"/>
              <a:gd name="connsiteY792" fmla="*/ 919759 h 6858000"/>
              <a:gd name="connsiteX793" fmla="*/ 3042978 w 7467600"/>
              <a:gd name="connsiteY793" fmla="*/ 1054894 h 6858000"/>
              <a:gd name="connsiteX794" fmla="*/ 2968914 w 7467600"/>
              <a:gd name="connsiteY794" fmla="*/ 1133756 h 6858000"/>
              <a:gd name="connsiteX795" fmla="*/ 3103823 w 7467600"/>
              <a:gd name="connsiteY795" fmla="*/ 1026814 h 6858000"/>
              <a:gd name="connsiteX796" fmla="*/ 3607114 w 7467600"/>
              <a:gd name="connsiteY796" fmla="*/ 467441 h 6858000"/>
              <a:gd name="connsiteX797" fmla="*/ 3744487 w 7467600"/>
              <a:gd name="connsiteY797" fmla="*/ 383136 h 6858000"/>
              <a:gd name="connsiteX798" fmla="*/ 3970213 w 7467600"/>
              <a:gd name="connsiteY798" fmla="*/ 995559 h 6858000"/>
              <a:gd name="connsiteX799" fmla="*/ 3744487 w 7467600"/>
              <a:gd name="connsiteY799" fmla="*/ 383136 h 6858000"/>
              <a:gd name="connsiteX800" fmla="*/ 3624562 w 7467600"/>
              <a:gd name="connsiteY800" fmla="*/ 367041 h 6858000"/>
              <a:gd name="connsiteX801" fmla="*/ 3489712 w 7467600"/>
              <a:gd name="connsiteY801" fmla="*/ 485386 h 6858000"/>
              <a:gd name="connsiteX802" fmla="*/ 3182994 w 7467600"/>
              <a:gd name="connsiteY802" fmla="*/ 828265 h 6858000"/>
              <a:gd name="connsiteX803" fmla="*/ 2892114 w 7467600"/>
              <a:gd name="connsiteY803" fmla="*/ 1172635 h 6858000"/>
              <a:gd name="connsiteX804" fmla="*/ 3021459 w 7467600"/>
              <a:gd name="connsiteY804" fmla="*/ 1035385 h 6858000"/>
              <a:gd name="connsiteX805" fmla="*/ 3153873 w 7467600"/>
              <a:gd name="connsiteY805" fmla="*/ 898971 h 6858000"/>
              <a:gd name="connsiteX806" fmla="*/ 3276511 w 7467600"/>
              <a:gd name="connsiteY806" fmla="*/ 786423 h 6858000"/>
              <a:gd name="connsiteX807" fmla="*/ 3584154 w 7467600"/>
              <a:gd name="connsiteY807" fmla="*/ 448218 h 6858000"/>
              <a:gd name="connsiteX808" fmla="*/ 3624562 w 7467600"/>
              <a:gd name="connsiteY808" fmla="*/ 367041 h 6858000"/>
              <a:gd name="connsiteX809" fmla="*/ 3766672 w 7467600"/>
              <a:gd name="connsiteY809" fmla="*/ 359429 h 6858000"/>
              <a:gd name="connsiteX810" fmla="*/ 3996338 w 7467600"/>
              <a:gd name="connsiteY810" fmla="*/ 968237 h 6858000"/>
              <a:gd name="connsiteX811" fmla="*/ 3766672 w 7467600"/>
              <a:gd name="connsiteY811" fmla="*/ 359429 h 6858000"/>
              <a:gd name="connsiteX812" fmla="*/ 5805386 w 7467600"/>
              <a:gd name="connsiteY812" fmla="*/ 239240 h 6858000"/>
              <a:gd name="connsiteX813" fmla="*/ 5736947 w 7467600"/>
              <a:gd name="connsiteY813" fmla="*/ 261367 h 6858000"/>
              <a:gd name="connsiteX814" fmla="*/ 5427012 w 7467600"/>
              <a:gd name="connsiteY814" fmla="*/ 311272 h 6858000"/>
              <a:gd name="connsiteX815" fmla="*/ 5147818 w 7467600"/>
              <a:gd name="connsiteY815" fmla="*/ 322112 h 6858000"/>
              <a:gd name="connsiteX816" fmla="*/ 5060854 w 7467600"/>
              <a:gd name="connsiteY816" fmla="*/ 311882 h 6858000"/>
              <a:gd name="connsiteX817" fmla="*/ 4945989 w 7467600"/>
              <a:gd name="connsiteY817" fmla="*/ 300516 h 6858000"/>
              <a:gd name="connsiteX818" fmla="*/ 5410479 w 7467600"/>
              <a:gd name="connsiteY818" fmla="*/ 348434 h 6858000"/>
              <a:gd name="connsiteX819" fmla="*/ 5805386 w 7467600"/>
              <a:gd name="connsiteY819" fmla="*/ 239240 h 6858000"/>
              <a:gd name="connsiteX820" fmla="*/ 5905192 w 7467600"/>
              <a:gd name="connsiteY820" fmla="*/ 163079 h 6858000"/>
              <a:gd name="connsiteX821" fmla="*/ 5865655 w 7467600"/>
              <a:gd name="connsiteY821" fmla="*/ 171901 h 6858000"/>
              <a:gd name="connsiteX822" fmla="*/ 5259740 w 7467600"/>
              <a:gd name="connsiteY822" fmla="*/ 257013 h 6858000"/>
              <a:gd name="connsiteX823" fmla="*/ 5208466 w 7467600"/>
              <a:gd name="connsiteY823" fmla="*/ 257550 h 6858000"/>
              <a:gd name="connsiteX824" fmla="*/ 4980204 w 7467600"/>
              <a:gd name="connsiteY824" fmla="*/ 271903 h 6858000"/>
              <a:gd name="connsiteX825" fmla="*/ 5068068 w 7467600"/>
              <a:gd name="connsiteY825" fmla="*/ 282244 h 6858000"/>
              <a:gd name="connsiteX826" fmla="*/ 5153231 w 7467600"/>
              <a:gd name="connsiteY826" fmla="*/ 292240 h 6858000"/>
              <a:gd name="connsiteX827" fmla="*/ 5426491 w 7467600"/>
              <a:gd name="connsiteY827" fmla="*/ 281128 h 6858000"/>
              <a:gd name="connsiteX828" fmla="*/ 5731212 w 7467600"/>
              <a:gd name="connsiteY828" fmla="*/ 231951 h 6858000"/>
              <a:gd name="connsiteX829" fmla="*/ 5905192 w 7467600"/>
              <a:gd name="connsiteY829" fmla="*/ 163079 h 6858000"/>
              <a:gd name="connsiteX830" fmla="*/ 5944437 w 7467600"/>
              <a:gd name="connsiteY830" fmla="*/ 113829 h 6858000"/>
              <a:gd name="connsiteX831" fmla="*/ 5825032 w 7467600"/>
              <a:gd name="connsiteY831" fmla="*/ 146405 h 6858000"/>
              <a:gd name="connsiteX832" fmla="*/ 4955599 w 7467600"/>
              <a:gd name="connsiteY832" fmla="*/ 247008 h 6858000"/>
              <a:gd name="connsiteX833" fmla="*/ 5210104 w 7467600"/>
              <a:gd name="connsiteY833" fmla="*/ 228123 h 6858000"/>
              <a:gd name="connsiteX834" fmla="*/ 5261015 w 7467600"/>
              <a:gd name="connsiteY834" fmla="*/ 227087 h 6858000"/>
              <a:gd name="connsiteX835" fmla="*/ 5861181 w 7467600"/>
              <a:gd name="connsiteY835" fmla="*/ 143093 h 6858000"/>
              <a:gd name="connsiteX836" fmla="*/ 5961252 w 7467600"/>
              <a:gd name="connsiteY836" fmla="*/ 114820 h 6858000"/>
              <a:gd name="connsiteX837" fmla="*/ 5944437 w 7467600"/>
              <a:gd name="connsiteY837" fmla="*/ 113829 h 6858000"/>
              <a:gd name="connsiteX838" fmla="*/ 3882765 w 7467600"/>
              <a:gd name="connsiteY838" fmla="*/ 0 h 6858000"/>
              <a:gd name="connsiteX839" fmla="*/ 3995099 w 7467600"/>
              <a:gd name="connsiteY839" fmla="*/ 0 h 6858000"/>
              <a:gd name="connsiteX840" fmla="*/ 4163818 w 7467600"/>
              <a:gd name="connsiteY840" fmla="*/ 234104 h 6858000"/>
              <a:gd name="connsiteX841" fmla="*/ 4172099 w 7467600"/>
              <a:gd name="connsiteY841" fmla="*/ 234207 h 6858000"/>
              <a:gd name="connsiteX842" fmla="*/ 4784282 w 7467600"/>
              <a:gd name="connsiteY842" fmla="*/ 276561 h 6858000"/>
              <a:gd name="connsiteX843" fmla="*/ 4801687 w 7467600"/>
              <a:gd name="connsiteY843" fmla="*/ 267764 h 6858000"/>
              <a:gd name="connsiteX844" fmla="*/ 6082788 w 7467600"/>
              <a:gd name="connsiteY844" fmla="*/ 64119 h 6858000"/>
              <a:gd name="connsiteX845" fmla="*/ 6099442 w 7467600"/>
              <a:gd name="connsiteY845" fmla="*/ 82568 h 6858000"/>
              <a:gd name="connsiteX846" fmla="*/ 4804137 w 7467600"/>
              <a:gd name="connsiteY846" fmla="*/ 320931 h 6858000"/>
              <a:gd name="connsiteX847" fmla="*/ 4227047 w 7467600"/>
              <a:gd name="connsiteY847" fmla="*/ 313415 h 6858000"/>
              <a:gd name="connsiteX848" fmla="*/ 4346041 w 7467600"/>
              <a:gd name="connsiteY848" fmla="*/ 456086 h 6858000"/>
              <a:gd name="connsiteX849" fmla="*/ 4870967 w 7467600"/>
              <a:gd name="connsiteY849" fmla="*/ 963061 h 6858000"/>
              <a:gd name="connsiteX850" fmla="*/ 4889647 w 7467600"/>
              <a:gd name="connsiteY850" fmla="*/ 957147 h 6858000"/>
              <a:gd name="connsiteX851" fmla="*/ 5422504 w 7467600"/>
              <a:gd name="connsiteY851" fmla="*/ 805191 h 6858000"/>
              <a:gd name="connsiteX852" fmla="*/ 6087656 w 7467600"/>
              <a:gd name="connsiteY852" fmla="*/ 826703 h 6858000"/>
              <a:gd name="connsiteX853" fmla="*/ 6058717 w 7467600"/>
              <a:gd name="connsiteY853" fmla="*/ 865992 h 6858000"/>
              <a:gd name="connsiteX854" fmla="*/ 4974153 w 7467600"/>
              <a:gd name="connsiteY854" fmla="*/ 1045456 h 6858000"/>
              <a:gd name="connsiteX855" fmla="*/ 5627835 w 7467600"/>
              <a:gd name="connsiteY855" fmla="*/ 1472077 h 6858000"/>
              <a:gd name="connsiteX856" fmla="*/ 5629817 w 7467600"/>
              <a:gd name="connsiteY856" fmla="*/ 1471412 h 6858000"/>
              <a:gd name="connsiteX857" fmla="*/ 5634124 w 7467600"/>
              <a:gd name="connsiteY857" fmla="*/ 1470572 h 6858000"/>
              <a:gd name="connsiteX858" fmla="*/ 5755832 w 7467600"/>
              <a:gd name="connsiteY858" fmla="*/ 1383886 h 6858000"/>
              <a:gd name="connsiteX859" fmla="*/ 6014186 w 7467600"/>
              <a:gd name="connsiteY859" fmla="*/ 1279799 h 6858000"/>
              <a:gd name="connsiteX860" fmla="*/ 6901619 w 7467600"/>
              <a:gd name="connsiteY860" fmla="*/ 1047874 h 6858000"/>
              <a:gd name="connsiteX861" fmla="*/ 6931566 w 7467600"/>
              <a:gd name="connsiteY861" fmla="*/ 1062034 h 6858000"/>
              <a:gd name="connsiteX862" fmla="*/ 5790982 w 7467600"/>
              <a:gd name="connsiteY862" fmla="*/ 1561380 h 6858000"/>
              <a:gd name="connsiteX863" fmla="*/ 6188971 w 7467600"/>
              <a:gd name="connsiteY863" fmla="*/ 1755168 h 6858000"/>
              <a:gd name="connsiteX864" fmla="*/ 6202446 w 7467600"/>
              <a:gd name="connsiteY864" fmla="*/ 1752268 h 6858000"/>
              <a:gd name="connsiteX865" fmla="*/ 7179560 w 7467600"/>
              <a:gd name="connsiteY865" fmla="*/ 1467551 h 6858000"/>
              <a:gd name="connsiteX866" fmla="*/ 7158730 w 7467600"/>
              <a:gd name="connsiteY866" fmla="*/ 1507835 h 6858000"/>
              <a:gd name="connsiteX867" fmla="*/ 6326959 w 7467600"/>
              <a:gd name="connsiteY867" fmla="*/ 1817686 h 6858000"/>
              <a:gd name="connsiteX868" fmla="*/ 6537433 w 7467600"/>
              <a:gd name="connsiteY868" fmla="*/ 1907790 h 6858000"/>
              <a:gd name="connsiteX869" fmla="*/ 6550221 w 7467600"/>
              <a:gd name="connsiteY869" fmla="*/ 1910729 h 6858000"/>
              <a:gd name="connsiteX870" fmla="*/ 6964438 w 7467600"/>
              <a:gd name="connsiteY870" fmla="*/ 2209505 h 6858000"/>
              <a:gd name="connsiteX871" fmla="*/ 7367862 w 7467600"/>
              <a:gd name="connsiteY871" fmla="*/ 2806833 h 6858000"/>
              <a:gd name="connsiteX872" fmla="*/ 7364329 w 7467600"/>
              <a:gd name="connsiteY872" fmla="*/ 2826907 h 6858000"/>
              <a:gd name="connsiteX873" fmla="*/ 7290545 w 7467600"/>
              <a:gd name="connsiteY873" fmla="*/ 2850663 h 6858000"/>
              <a:gd name="connsiteX874" fmla="*/ 6472036 w 7467600"/>
              <a:gd name="connsiteY874" fmla="*/ 1959003 h 6858000"/>
              <a:gd name="connsiteX875" fmla="*/ 5792897 w 7467600"/>
              <a:gd name="connsiteY875" fmla="*/ 1647747 h 6858000"/>
              <a:gd name="connsiteX876" fmla="*/ 5842751 w 7467600"/>
              <a:gd name="connsiteY876" fmla="*/ 1816112 h 6858000"/>
              <a:gd name="connsiteX877" fmla="*/ 5847424 w 7467600"/>
              <a:gd name="connsiteY877" fmla="*/ 1815776 h 6858000"/>
              <a:gd name="connsiteX878" fmla="*/ 6399821 w 7467600"/>
              <a:gd name="connsiteY878" fmla="*/ 2344799 h 6858000"/>
              <a:gd name="connsiteX879" fmla="*/ 6323232 w 7467600"/>
              <a:gd name="connsiteY879" fmla="*/ 2389634 h 6858000"/>
              <a:gd name="connsiteX880" fmla="*/ 5942958 w 7467600"/>
              <a:gd name="connsiteY880" fmla="*/ 2077708 h 6858000"/>
              <a:gd name="connsiteX881" fmla="*/ 5921559 w 7467600"/>
              <a:gd name="connsiteY881" fmla="*/ 2378596 h 6858000"/>
              <a:gd name="connsiteX882" fmla="*/ 5817651 w 7467600"/>
              <a:gd name="connsiteY882" fmla="*/ 3023919 h 6858000"/>
              <a:gd name="connsiteX883" fmla="*/ 5729634 w 7467600"/>
              <a:gd name="connsiteY883" fmla="*/ 3051849 h 6858000"/>
              <a:gd name="connsiteX884" fmla="*/ 5611018 w 7467600"/>
              <a:gd name="connsiteY884" fmla="*/ 2316769 h 6858000"/>
              <a:gd name="connsiteX885" fmla="*/ 5687608 w 7467600"/>
              <a:gd name="connsiteY885" fmla="*/ 2039972 h 6858000"/>
              <a:gd name="connsiteX886" fmla="*/ 5657554 w 7467600"/>
              <a:gd name="connsiteY886" fmla="*/ 1576445 h 6858000"/>
              <a:gd name="connsiteX887" fmla="*/ 5150475 w 7467600"/>
              <a:gd name="connsiteY887" fmla="*/ 1274012 h 6858000"/>
              <a:gd name="connsiteX888" fmla="*/ 5349142 w 7467600"/>
              <a:gd name="connsiteY888" fmla="*/ 2204405 h 6858000"/>
              <a:gd name="connsiteX889" fmla="*/ 5262214 w 7467600"/>
              <a:gd name="connsiteY889" fmla="*/ 2233836 h 6858000"/>
              <a:gd name="connsiteX890" fmla="*/ 4981539 w 7467600"/>
              <a:gd name="connsiteY890" fmla="*/ 1542201 h 6858000"/>
              <a:gd name="connsiteX891" fmla="*/ 4958461 w 7467600"/>
              <a:gd name="connsiteY891" fmla="*/ 1136957 h 6858000"/>
              <a:gd name="connsiteX892" fmla="*/ 4655015 w 7467600"/>
              <a:gd name="connsiteY892" fmla="*/ 891426 h 6858000"/>
              <a:gd name="connsiteX893" fmla="*/ 4348002 w 7467600"/>
              <a:gd name="connsiteY893" fmla="*/ 2205895 h 6858000"/>
              <a:gd name="connsiteX894" fmla="*/ 4262250 w 7467600"/>
              <a:gd name="connsiteY894" fmla="*/ 2219972 h 6858000"/>
              <a:gd name="connsiteX895" fmla="*/ 4550611 w 7467600"/>
              <a:gd name="connsiteY895" fmla="*/ 817540 h 6858000"/>
              <a:gd name="connsiteX896" fmla="*/ 4564418 w 7467600"/>
              <a:gd name="connsiteY896" fmla="*/ 808293 h 6858000"/>
              <a:gd name="connsiteX897" fmla="*/ 4266388 w 7467600"/>
              <a:gd name="connsiteY897" fmla="*/ 500083 h 6858000"/>
              <a:gd name="connsiteX898" fmla="*/ 4032842 w 7467600"/>
              <a:gd name="connsiteY898" fmla="*/ 211809 h 6858000"/>
              <a:gd name="connsiteX899" fmla="*/ 3882765 w 7467600"/>
              <a:gd name="connsiteY899" fmla="*/ 0 h 6858000"/>
              <a:gd name="connsiteX900" fmla="*/ 3721337 w 7467600"/>
              <a:gd name="connsiteY900" fmla="*/ 0 h 6858000"/>
              <a:gd name="connsiteX901" fmla="*/ 3797544 w 7467600"/>
              <a:gd name="connsiteY901" fmla="*/ 0 h 6858000"/>
              <a:gd name="connsiteX902" fmla="*/ 3775734 w 7467600"/>
              <a:gd name="connsiteY902" fmla="*/ 95131 h 6858000"/>
              <a:gd name="connsiteX903" fmla="*/ 3724807 w 7467600"/>
              <a:gd name="connsiteY903" fmla="*/ 272257 h 6858000"/>
              <a:gd name="connsiteX904" fmla="*/ 3726844 w 7467600"/>
              <a:gd name="connsiteY904" fmla="*/ 282988 h 6858000"/>
              <a:gd name="connsiteX905" fmla="*/ 3742664 w 7467600"/>
              <a:gd name="connsiteY905" fmla="*/ 279918 h 6858000"/>
              <a:gd name="connsiteX906" fmla="*/ 4103910 w 7467600"/>
              <a:gd name="connsiteY906" fmla="*/ 1161917 h 6858000"/>
              <a:gd name="connsiteX907" fmla="*/ 4020269 w 7467600"/>
              <a:gd name="connsiteY907" fmla="*/ 1200406 h 6858000"/>
              <a:gd name="connsiteX908" fmla="*/ 3674882 w 7467600"/>
              <a:gd name="connsiteY908" fmla="*/ 488524 h 6858000"/>
              <a:gd name="connsiteX909" fmla="*/ 3132682 w 7467600"/>
              <a:gd name="connsiteY909" fmla="*/ 1072284 h 6858000"/>
              <a:gd name="connsiteX910" fmla="*/ 2716346 w 7467600"/>
              <a:gd name="connsiteY910" fmla="*/ 1276376 h 6858000"/>
              <a:gd name="connsiteX911" fmla="*/ 2716772 w 7467600"/>
              <a:gd name="connsiteY911" fmla="*/ 1255462 h 6858000"/>
              <a:gd name="connsiteX912" fmla="*/ 3471096 w 7467600"/>
              <a:gd name="connsiteY912" fmla="*/ 437072 h 6858000"/>
              <a:gd name="connsiteX913" fmla="*/ 3639057 w 7467600"/>
              <a:gd name="connsiteY913" fmla="*/ 286334 h 6858000"/>
              <a:gd name="connsiteX914" fmla="*/ 3640309 w 7467600"/>
              <a:gd name="connsiteY914" fmla="*/ 284664 h 6858000"/>
              <a:gd name="connsiteX915" fmla="*/ 3646022 w 7467600"/>
              <a:gd name="connsiteY915" fmla="*/ 276711 h 6858000"/>
              <a:gd name="connsiteX916" fmla="*/ 3707943 w 7467600"/>
              <a:gd name="connsiteY916" fmla="*/ 65958 h 6858000"/>
              <a:gd name="connsiteX917" fmla="*/ 3721337 w 7467600"/>
              <a:gd name="connsiteY917" fmla="*/ 0 h 6858000"/>
              <a:gd name="connsiteX918" fmla="*/ 2867960 w 7467600"/>
              <a:gd name="connsiteY918" fmla="*/ 0 h 6858000"/>
              <a:gd name="connsiteX919" fmla="*/ 2926351 w 7467600"/>
              <a:gd name="connsiteY919" fmla="*/ 0 h 6858000"/>
              <a:gd name="connsiteX920" fmla="*/ 2902823 w 7467600"/>
              <a:gd name="connsiteY920" fmla="*/ 262929 h 6858000"/>
              <a:gd name="connsiteX921" fmla="*/ 2940663 w 7467600"/>
              <a:gd name="connsiteY921" fmla="*/ 140884 h 6858000"/>
              <a:gd name="connsiteX922" fmla="*/ 2947039 w 7467600"/>
              <a:gd name="connsiteY922" fmla="*/ 122524 h 6858000"/>
              <a:gd name="connsiteX923" fmla="*/ 2984316 w 7467600"/>
              <a:gd name="connsiteY923" fmla="*/ 0 h 6858000"/>
              <a:gd name="connsiteX924" fmla="*/ 3016114 w 7467600"/>
              <a:gd name="connsiteY924" fmla="*/ 0 h 6858000"/>
              <a:gd name="connsiteX925" fmla="*/ 2979949 w 7467600"/>
              <a:gd name="connsiteY925" fmla="*/ 119274 h 6858000"/>
              <a:gd name="connsiteX926" fmla="*/ 3023879 w 7467600"/>
              <a:gd name="connsiteY926" fmla="*/ 0 h 6858000"/>
              <a:gd name="connsiteX927" fmla="*/ 3105400 w 7467600"/>
              <a:gd name="connsiteY927" fmla="*/ 0 h 6858000"/>
              <a:gd name="connsiteX928" fmla="*/ 3094669 w 7467600"/>
              <a:gd name="connsiteY928" fmla="*/ 30308 h 6858000"/>
              <a:gd name="connsiteX929" fmla="*/ 2901945 w 7467600"/>
              <a:gd name="connsiteY929" fmla="*/ 466538 h 6858000"/>
              <a:gd name="connsiteX930" fmla="*/ 2815209 w 7467600"/>
              <a:gd name="connsiteY930" fmla="*/ 497361 h 6858000"/>
              <a:gd name="connsiteX931" fmla="*/ 2844845 w 7467600"/>
              <a:gd name="connsiteY931" fmla="*/ 127638 h 6858000"/>
              <a:gd name="connsiteX932" fmla="*/ 2867960 w 7467600"/>
              <a:gd name="connsiteY932" fmla="*/ 0 h 6858000"/>
              <a:gd name="connsiteX933" fmla="*/ 1057230 w 7467600"/>
              <a:gd name="connsiteY933" fmla="*/ 0 h 6858000"/>
              <a:gd name="connsiteX934" fmla="*/ 1111003 w 7467600"/>
              <a:gd name="connsiteY934" fmla="*/ 0 h 6858000"/>
              <a:gd name="connsiteX935" fmla="*/ 1125553 w 7467600"/>
              <a:gd name="connsiteY935" fmla="*/ 52588 h 6858000"/>
              <a:gd name="connsiteX936" fmla="*/ 1304276 w 7467600"/>
              <a:gd name="connsiteY936" fmla="*/ 476275 h 6858000"/>
              <a:gd name="connsiteX937" fmla="*/ 1492066 w 7467600"/>
              <a:gd name="connsiteY937" fmla="*/ 886333 h 6858000"/>
              <a:gd name="connsiteX938" fmla="*/ 1423698 w 7467600"/>
              <a:gd name="connsiteY938" fmla="*/ 710817 h 6858000"/>
              <a:gd name="connsiteX939" fmla="*/ 1357609 w 7467600"/>
              <a:gd name="connsiteY939" fmla="*/ 532892 h 6858000"/>
              <a:gd name="connsiteX940" fmla="*/ 1309550 w 7467600"/>
              <a:gd name="connsiteY940" fmla="*/ 374031 h 6858000"/>
              <a:gd name="connsiteX941" fmla="*/ 1193673 w 7467600"/>
              <a:gd name="connsiteY941" fmla="*/ 49533 h 6858000"/>
              <a:gd name="connsiteX942" fmla="*/ 1164391 w 7467600"/>
              <a:gd name="connsiteY942" fmla="*/ 0 h 6858000"/>
              <a:gd name="connsiteX943" fmla="*/ 1200666 w 7467600"/>
              <a:gd name="connsiteY943" fmla="*/ 0 h 6858000"/>
              <a:gd name="connsiteX944" fmla="*/ 1223408 w 7467600"/>
              <a:gd name="connsiteY944" fmla="*/ 38996 h 6858000"/>
              <a:gd name="connsiteX945" fmla="*/ 1339635 w 7467600"/>
              <a:gd name="connsiteY945" fmla="*/ 365517 h 6858000"/>
              <a:gd name="connsiteX946" fmla="*/ 1387469 w 7467600"/>
              <a:gd name="connsiteY946" fmla="*/ 523079 h 6858000"/>
              <a:gd name="connsiteX947" fmla="*/ 1452685 w 7467600"/>
              <a:gd name="connsiteY947" fmla="*/ 699806 h 6858000"/>
              <a:gd name="connsiteX948" fmla="*/ 1492092 w 7467600"/>
              <a:gd name="connsiteY948" fmla="*/ 800424 h 6858000"/>
              <a:gd name="connsiteX949" fmla="*/ 1455302 w 7467600"/>
              <a:gd name="connsiteY949" fmla="*/ 632913 h 6858000"/>
              <a:gd name="connsiteX950" fmla="*/ 1222336 w 7467600"/>
              <a:gd name="connsiteY950" fmla="*/ 9480 h 6858000"/>
              <a:gd name="connsiteX951" fmla="*/ 1214634 w 7467600"/>
              <a:gd name="connsiteY951" fmla="*/ 0 h 6858000"/>
              <a:gd name="connsiteX952" fmla="*/ 1289827 w 7467600"/>
              <a:gd name="connsiteY952" fmla="*/ 0 h 6858000"/>
              <a:gd name="connsiteX953" fmla="*/ 1321076 w 7467600"/>
              <a:gd name="connsiteY953" fmla="*/ 59722 h 6858000"/>
              <a:gd name="connsiteX954" fmla="*/ 1512579 w 7467600"/>
              <a:gd name="connsiteY954" fmla="*/ 626441 h 6858000"/>
              <a:gd name="connsiteX955" fmla="*/ 1506076 w 7467600"/>
              <a:gd name="connsiteY955" fmla="*/ 1089289 h 6858000"/>
              <a:gd name="connsiteX956" fmla="*/ 1486346 w 7467600"/>
              <a:gd name="connsiteY956" fmla="*/ 1079919 h 6858000"/>
              <a:gd name="connsiteX957" fmla="*/ 1070511 w 7467600"/>
              <a:gd name="connsiteY957" fmla="*/ 48609 h 6858000"/>
              <a:gd name="connsiteX958" fmla="*/ 1057230 w 7467600"/>
              <a:gd name="connsiteY958" fmla="*/ 0 h 6858000"/>
              <a:gd name="connsiteX959" fmla="*/ 43151 w 7467600"/>
              <a:gd name="connsiteY959" fmla="*/ 0 h 6858000"/>
              <a:gd name="connsiteX960" fmla="*/ 95283 w 7467600"/>
              <a:gd name="connsiteY960" fmla="*/ 0 h 6858000"/>
              <a:gd name="connsiteX961" fmla="*/ 300708 w 7467600"/>
              <a:gd name="connsiteY961" fmla="*/ 154571 h 6858000"/>
              <a:gd name="connsiteX962" fmla="*/ 530414 w 7467600"/>
              <a:gd name="connsiteY962" fmla="*/ 354673 h 6858000"/>
              <a:gd name="connsiteX963" fmla="*/ 333785 w 7467600"/>
              <a:gd name="connsiteY963" fmla="*/ 161564 h 6858000"/>
              <a:gd name="connsiteX964" fmla="*/ 147005 w 7467600"/>
              <a:gd name="connsiteY964" fmla="*/ 0 h 6858000"/>
              <a:gd name="connsiteX965" fmla="*/ 272509 w 7467600"/>
              <a:gd name="connsiteY965" fmla="*/ 0 h 6858000"/>
              <a:gd name="connsiteX966" fmla="*/ 326276 w 7467600"/>
              <a:gd name="connsiteY966" fmla="*/ 45847 h 6858000"/>
              <a:gd name="connsiteX967" fmla="*/ 823759 w 7467600"/>
              <a:gd name="connsiteY967" fmla="*/ 574145 h 6858000"/>
              <a:gd name="connsiteX968" fmla="*/ 811254 w 7467600"/>
              <a:gd name="connsiteY968" fmla="*/ 665546 h 6858000"/>
              <a:gd name="connsiteX969" fmla="*/ 154042 w 7467600"/>
              <a:gd name="connsiteY969" fmla="*/ 261522 h 6858000"/>
              <a:gd name="connsiteX970" fmla="*/ 13550 w 7467600"/>
              <a:gd name="connsiteY970" fmla="*/ 158423 h 6858000"/>
              <a:gd name="connsiteX971" fmla="*/ 0 w 7467600"/>
              <a:gd name="connsiteY971" fmla="*/ 146618 h 6858000"/>
              <a:gd name="connsiteX972" fmla="*/ 0 w 7467600"/>
              <a:gd name="connsiteY972" fmla="*/ 59161 h 6858000"/>
              <a:gd name="connsiteX973" fmla="*/ 45427 w 7467600"/>
              <a:gd name="connsiteY973" fmla="*/ 101078 h 6858000"/>
              <a:gd name="connsiteX974" fmla="*/ 630103 w 7467600"/>
              <a:gd name="connsiteY974" fmla="*/ 485885 h 6858000"/>
              <a:gd name="connsiteX975" fmla="*/ 532040 w 7467600"/>
              <a:gd name="connsiteY975" fmla="*/ 399359 h 6858000"/>
              <a:gd name="connsiteX976" fmla="*/ 517618 w 7467600"/>
              <a:gd name="connsiteY976" fmla="*/ 385726 h 6858000"/>
              <a:gd name="connsiteX977" fmla="*/ 285074 w 7467600"/>
              <a:gd name="connsiteY977" fmla="*/ 182755 h 6858000"/>
              <a:gd name="connsiteX978" fmla="*/ 43151 w 7467600"/>
              <a:gd name="connsiteY97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6946849 w 7467600"/>
              <a:gd name="connsiteY84" fmla="*/ 5523271 h 6858000"/>
              <a:gd name="connsiteX85" fmla="*/ 6946972 w 7467600"/>
              <a:gd name="connsiteY85" fmla="*/ 5526491 h 6858000"/>
              <a:gd name="connsiteX86" fmla="*/ 7105827 w 7467600"/>
              <a:gd name="connsiteY86" fmla="*/ 5718700 h 6858000"/>
              <a:gd name="connsiteX87" fmla="*/ 7356878 w 7467600"/>
              <a:gd name="connsiteY87" fmla="*/ 5981332 h 6858000"/>
              <a:gd name="connsiteX88" fmla="*/ 7467600 w 7467600"/>
              <a:gd name="connsiteY88" fmla="*/ 6117703 h 6858000"/>
              <a:gd name="connsiteX89" fmla="*/ 7467600 w 7467600"/>
              <a:gd name="connsiteY89" fmla="*/ 6163634 h 6858000"/>
              <a:gd name="connsiteX90" fmla="*/ 7403637 w 7467600"/>
              <a:gd name="connsiteY90" fmla="*/ 6083957 h 6858000"/>
              <a:gd name="connsiteX91" fmla="*/ 7254615 w 7467600"/>
              <a:gd name="connsiteY91" fmla="*/ 5911918 h 6858000"/>
              <a:gd name="connsiteX92" fmla="*/ 7312589 w 7467600"/>
              <a:gd name="connsiteY92" fmla="*/ 5982309 h 6858000"/>
              <a:gd name="connsiteX93" fmla="*/ 7448321 w 7467600"/>
              <a:gd name="connsiteY93" fmla="*/ 6190991 h 6858000"/>
              <a:gd name="connsiteX94" fmla="*/ 7467600 w 7467600"/>
              <a:gd name="connsiteY94" fmla="*/ 6221686 h 6858000"/>
              <a:gd name="connsiteX95" fmla="*/ 7467600 w 7467600"/>
              <a:gd name="connsiteY95" fmla="*/ 6334256 h 6858000"/>
              <a:gd name="connsiteX96" fmla="*/ 7454976 w 7467600"/>
              <a:gd name="connsiteY96" fmla="*/ 6318297 h 6858000"/>
              <a:gd name="connsiteX97" fmla="*/ 7042773 w 7467600"/>
              <a:gd name="connsiteY97" fmla="*/ 5734011 h 6858000"/>
              <a:gd name="connsiteX98" fmla="*/ 6844835 w 7467600"/>
              <a:gd name="connsiteY98" fmla="*/ 5424988 h 6858000"/>
              <a:gd name="connsiteX99" fmla="*/ 1456157 w 7467600"/>
              <a:gd name="connsiteY99" fmla="*/ 5371404 h 6858000"/>
              <a:gd name="connsiteX100" fmla="*/ 1244432 w 7467600"/>
              <a:gd name="connsiteY100" fmla="*/ 5385601 h 6858000"/>
              <a:gd name="connsiteX101" fmla="*/ 973990 w 7467600"/>
              <a:gd name="connsiteY101" fmla="*/ 5424940 h 6858000"/>
              <a:gd name="connsiteX102" fmla="*/ 1103809 w 7467600"/>
              <a:gd name="connsiteY102" fmla="*/ 5433720 h 6858000"/>
              <a:gd name="connsiteX103" fmla="*/ 1123454 w 7467600"/>
              <a:gd name="connsiteY103" fmla="*/ 5435727 h 6858000"/>
              <a:gd name="connsiteX104" fmla="*/ 1737017 w 7467600"/>
              <a:gd name="connsiteY104" fmla="*/ 5452183 h 6858000"/>
              <a:gd name="connsiteX105" fmla="*/ 1824397 w 7467600"/>
              <a:gd name="connsiteY105" fmla="*/ 5447757 h 6858000"/>
              <a:gd name="connsiteX106" fmla="*/ 2070059 w 7467600"/>
              <a:gd name="connsiteY106" fmla="*/ 5441660 h 6858000"/>
              <a:gd name="connsiteX107" fmla="*/ 1456157 w 7467600"/>
              <a:gd name="connsiteY107" fmla="*/ 5371404 h 6858000"/>
              <a:gd name="connsiteX108" fmla="*/ 4988186 w 7467600"/>
              <a:gd name="connsiteY108" fmla="*/ 5216467 h 6858000"/>
              <a:gd name="connsiteX109" fmla="*/ 4777334 w 7467600"/>
              <a:gd name="connsiteY109" fmla="*/ 5406072 h 6858000"/>
              <a:gd name="connsiteX110" fmla="*/ 4718341 w 7467600"/>
              <a:gd name="connsiteY110" fmla="*/ 5468043 h 6858000"/>
              <a:gd name="connsiteX111" fmla="*/ 4604655 w 7467600"/>
              <a:gd name="connsiteY111" fmla="*/ 5583434 h 6858000"/>
              <a:gd name="connsiteX112" fmla="*/ 4565074 w 7467600"/>
              <a:gd name="connsiteY112" fmla="*/ 5618550 h 6858000"/>
              <a:gd name="connsiteX113" fmla="*/ 4988186 w 7467600"/>
              <a:gd name="connsiteY113" fmla="*/ 5216467 h 6858000"/>
              <a:gd name="connsiteX114" fmla="*/ 4978032 w 7467600"/>
              <a:gd name="connsiteY114" fmla="*/ 5183809 h 6858000"/>
              <a:gd name="connsiteX115" fmla="*/ 4463413 w 7467600"/>
              <a:gd name="connsiteY115" fmla="*/ 5615162 h 6858000"/>
              <a:gd name="connsiteX116" fmla="*/ 4358134 w 7467600"/>
              <a:gd name="connsiteY116" fmla="*/ 5742791 h 6858000"/>
              <a:gd name="connsiteX117" fmla="*/ 4376219 w 7467600"/>
              <a:gd name="connsiteY117" fmla="*/ 5729027 h 6858000"/>
              <a:gd name="connsiteX118" fmla="*/ 4582340 w 7467600"/>
              <a:gd name="connsiteY118" fmla="*/ 5561037 h 6858000"/>
              <a:gd name="connsiteX119" fmla="*/ 4694684 w 7467600"/>
              <a:gd name="connsiteY119" fmla="*/ 5447098 h 6858000"/>
              <a:gd name="connsiteX120" fmla="*/ 4754123 w 7467600"/>
              <a:gd name="connsiteY120" fmla="*/ 5384643 h 6858000"/>
              <a:gd name="connsiteX121" fmla="*/ 4978032 w 7467600"/>
              <a:gd name="connsiteY121" fmla="*/ 5183809 h 6858000"/>
              <a:gd name="connsiteX122" fmla="*/ 1903353 w 7467600"/>
              <a:gd name="connsiteY122" fmla="*/ 5044827 h 6858000"/>
              <a:gd name="connsiteX123" fmla="*/ 1936931 w 7467600"/>
              <a:gd name="connsiteY123" fmla="*/ 5093954 h 6858000"/>
              <a:gd name="connsiteX124" fmla="*/ 2195868 w 7467600"/>
              <a:gd name="connsiteY124" fmla="*/ 5396574 h 6858000"/>
              <a:gd name="connsiteX125" fmla="*/ 2088852 w 7467600"/>
              <a:gd name="connsiteY125" fmla="*/ 5166123 h 6858000"/>
              <a:gd name="connsiteX126" fmla="*/ 1958241 w 7467600"/>
              <a:gd name="connsiteY126" fmla="*/ 5067955 h 6858000"/>
              <a:gd name="connsiteX127" fmla="*/ 1903353 w 7467600"/>
              <a:gd name="connsiteY127" fmla="*/ 5044827 h 6858000"/>
              <a:gd name="connsiteX128" fmla="*/ 1979378 w 7467600"/>
              <a:gd name="connsiteY128" fmla="*/ 4769504 h 6858000"/>
              <a:gd name="connsiteX129" fmla="*/ 2882120 w 7467600"/>
              <a:gd name="connsiteY129" fmla="*/ 5064547 h 6858000"/>
              <a:gd name="connsiteX130" fmla="*/ 2793103 w 7467600"/>
              <a:gd name="connsiteY130" fmla="*/ 5039699 h 6858000"/>
              <a:gd name="connsiteX131" fmla="*/ 2770041 w 7467600"/>
              <a:gd name="connsiteY131" fmla="*/ 5033634 h 6858000"/>
              <a:gd name="connsiteX132" fmla="*/ 1979378 w 7467600"/>
              <a:gd name="connsiteY132" fmla="*/ 4769504 h 6858000"/>
              <a:gd name="connsiteX133" fmla="*/ 1927410 w 7467600"/>
              <a:gd name="connsiteY133" fmla="*/ 4716164 h 6858000"/>
              <a:gd name="connsiteX134" fmla="*/ 1959587 w 7467600"/>
              <a:gd name="connsiteY134" fmla="*/ 4728849 h 6858000"/>
              <a:gd name="connsiteX135" fmla="*/ 2777707 w 7467600"/>
              <a:gd name="connsiteY135" fmla="*/ 5003991 h 6858000"/>
              <a:gd name="connsiteX136" fmla="*/ 2800768 w 7467600"/>
              <a:gd name="connsiteY136" fmla="*/ 5010056 h 6858000"/>
              <a:gd name="connsiteX137" fmla="*/ 2879408 w 7467600"/>
              <a:gd name="connsiteY137" fmla="*/ 5031590 h 6858000"/>
              <a:gd name="connsiteX138" fmla="*/ 2862295 w 7467600"/>
              <a:gd name="connsiteY138" fmla="*/ 5022958 h 6858000"/>
              <a:gd name="connsiteX139" fmla="*/ 2813343 w 7467600"/>
              <a:gd name="connsiteY139" fmla="*/ 4998369 h 6858000"/>
              <a:gd name="connsiteX140" fmla="*/ 2646245 w 7467600"/>
              <a:gd name="connsiteY140" fmla="*/ 4930999 h 6858000"/>
              <a:gd name="connsiteX141" fmla="*/ 1999243 w 7467600"/>
              <a:gd name="connsiteY141" fmla="*/ 4730524 h 6858000"/>
              <a:gd name="connsiteX142" fmla="*/ 1979527 w 7467600"/>
              <a:gd name="connsiteY142" fmla="*/ 4726651 h 6858000"/>
              <a:gd name="connsiteX143" fmla="*/ 1927410 w 7467600"/>
              <a:gd name="connsiteY143" fmla="*/ 4716164 h 6858000"/>
              <a:gd name="connsiteX144" fmla="*/ 1997014 w 7467600"/>
              <a:gd name="connsiteY144" fmla="*/ 4698007 h 6858000"/>
              <a:gd name="connsiteX145" fmla="*/ 2005458 w 7467600"/>
              <a:gd name="connsiteY145" fmla="*/ 4699540 h 6858000"/>
              <a:gd name="connsiteX146" fmla="*/ 2657186 w 7467600"/>
              <a:gd name="connsiteY146" fmla="*/ 4901687 h 6858000"/>
              <a:gd name="connsiteX147" fmla="*/ 2826662 w 7467600"/>
              <a:gd name="connsiteY147" fmla="*/ 4970362 h 6858000"/>
              <a:gd name="connsiteX148" fmla="*/ 2876100 w 7467600"/>
              <a:gd name="connsiteY148" fmla="*/ 4995397 h 6858000"/>
              <a:gd name="connsiteX149" fmla="*/ 3042600 w 7467600"/>
              <a:gd name="connsiteY149" fmla="*/ 5059532 h 6858000"/>
              <a:gd name="connsiteX150" fmla="*/ 1997014 w 7467600"/>
              <a:gd name="connsiteY150" fmla="*/ 4698007 h 6858000"/>
              <a:gd name="connsiteX151" fmla="*/ 2305292 w 7467600"/>
              <a:gd name="connsiteY151" fmla="*/ 4219492 h 6858000"/>
              <a:gd name="connsiteX152" fmla="*/ 3360922 w 7467600"/>
              <a:gd name="connsiteY152" fmla="*/ 4529373 h 6858000"/>
              <a:gd name="connsiteX153" fmla="*/ 3492420 w 7467600"/>
              <a:gd name="connsiteY153" fmla="*/ 4510145 h 6858000"/>
              <a:gd name="connsiteX154" fmla="*/ 3364086 w 7467600"/>
              <a:gd name="connsiteY154" fmla="*/ 4480340 h 6858000"/>
              <a:gd name="connsiteX155" fmla="*/ 3225818 w 7467600"/>
              <a:gd name="connsiteY155" fmla="*/ 4411822 h 6858000"/>
              <a:gd name="connsiteX156" fmla="*/ 3129696 w 7467600"/>
              <a:gd name="connsiteY156" fmla="*/ 4360704 h 6858000"/>
              <a:gd name="connsiteX157" fmla="*/ 2814545 w 7467600"/>
              <a:gd name="connsiteY157" fmla="*/ 4282955 h 6858000"/>
              <a:gd name="connsiteX158" fmla="*/ 2305292 w 7467600"/>
              <a:gd name="connsiteY158" fmla="*/ 4219492 h 6858000"/>
              <a:gd name="connsiteX159" fmla="*/ 2626982 w 7467600"/>
              <a:gd name="connsiteY159" fmla="*/ 4206450 h 6858000"/>
              <a:gd name="connsiteX160" fmla="*/ 2490617 w 7467600"/>
              <a:gd name="connsiteY160" fmla="*/ 4206951 h 6858000"/>
              <a:gd name="connsiteX161" fmla="*/ 2819869 w 7467600"/>
              <a:gd name="connsiteY161" fmla="*/ 4252936 h 6858000"/>
              <a:gd name="connsiteX162" fmla="*/ 3143018 w 7467600"/>
              <a:gd name="connsiteY162" fmla="*/ 4332698 h 6858000"/>
              <a:gd name="connsiteX163" fmla="*/ 3241520 w 7467600"/>
              <a:gd name="connsiteY163" fmla="*/ 4385112 h 6858000"/>
              <a:gd name="connsiteX164" fmla="*/ 3374575 w 7467600"/>
              <a:gd name="connsiteY164" fmla="*/ 4451517 h 6858000"/>
              <a:gd name="connsiteX165" fmla="*/ 3505221 w 7467600"/>
              <a:gd name="connsiteY165" fmla="*/ 4480757 h 6858000"/>
              <a:gd name="connsiteX166" fmla="*/ 2626982 w 7467600"/>
              <a:gd name="connsiteY166" fmla="*/ 4206450 h 6858000"/>
              <a:gd name="connsiteX167" fmla="*/ 1310106 w 7467600"/>
              <a:gd name="connsiteY167" fmla="*/ 3943217 h 6858000"/>
              <a:gd name="connsiteX168" fmla="*/ 854994 w 7467600"/>
              <a:gd name="connsiteY168" fmla="*/ 4399136 h 6858000"/>
              <a:gd name="connsiteX169" fmla="*/ 742462 w 7467600"/>
              <a:gd name="connsiteY169" fmla="*/ 4594648 h 6858000"/>
              <a:gd name="connsiteX170" fmla="*/ 820602 w 7467600"/>
              <a:gd name="connsiteY170" fmla="*/ 4485915 h 6858000"/>
              <a:gd name="connsiteX171" fmla="*/ 878295 w 7467600"/>
              <a:gd name="connsiteY171" fmla="*/ 4403594 h 6858000"/>
              <a:gd name="connsiteX172" fmla="*/ 1240607 w 7467600"/>
              <a:gd name="connsiteY172" fmla="*/ 4010401 h 6858000"/>
              <a:gd name="connsiteX173" fmla="*/ 1310106 w 7467600"/>
              <a:gd name="connsiteY173" fmla="*/ 3943217 h 6858000"/>
              <a:gd name="connsiteX174" fmla="*/ 1423113 w 7467600"/>
              <a:gd name="connsiteY174" fmla="*/ 3874565 h 6858000"/>
              <a:gd name="connsiteX175" fmla="*/ 1260565 w 7467600"/>
              <a:gd name="connsiteY175" fmla="*/ 4031982 h 6858000"/>
              <a:gd name="connsiteX176" fmla="*/ 901900 w 7467600"/>
              <a:gd name="connsiteY176" fmla="*/ 4421236 h 6858000"/>
              <a:gd name="connsiteX177" fmla="*/ 845044 w 7467600"/>
              <a:gd name="connsiteY177" fmla="*/ 4502436 h 6858000"/>
              <a:gd name="connsiteX178" fmla="*/ 685926 w 7467600"/>
              <a:gd name="connsiteY178" fmla="*/ 4703069 h 6858000"/>
              <a:gd name="connsiteX179" fmla="*/ 684248 w 7467600"/>
              <a:gd name="connsiteY179" fmla="*/ 4706721 h 6858000"/>
              <a:gd name="connsiteX180" fmla="*/ 1423113 w 7467600"/>
              <a:gd name="connsiteY180" fmla="*/ 3874565 h 6858000"/>
              <a:gd name="connsiteX181" fmla="*/ 3316479 w 7467600"/>
              <a:gd name="connsiteY181" fmla="*/ 3872136 h 6858000"/>
              <a:gd name="connsiteX182" fmla="*/ 3546806 w 7467600"/>
              <a:gd name="connsiteY182" fmla="*/ 4356139 h 6858000"/>
              <a:gd name="connsiteX183" fmla="*/ 3364433 w 7467600"/>
              <a:gd name="connsiteY183" fmla="*/ 3953121 h 6858000"/>
              <a:gd name="connsiteX184" fmla="*/ 3316479 w 7467600"/>
              <a:gd name="connsiteY184" fmla="*/ 3872136 h 6858000"/>
              <a:gd name="connsiteX185" fmla="*/ 3291335 w 7467600"/>
              <a:gd name="connsiteY185" fmla="*/ 3767420 h 6858000"/>
              <a:gd name="connsiteX186" fmla="*/ 3390805 w 7467600"/>
              <a:gd name="connsiteY186" fmla="*/ 3937163 h 6858000"/>
              <a:gd name="connsiteX187" fmla="*/ 3579062 w 7467600"/>
              <a:gd name="connsiteY187" fmla="*/ 4359040 h 6858000"/>
              <a:gd name="connsiteX188" fmla="*/ 3467355 w 7467600"/>
              <a:gd name="connsiteY188" fmla="*/ 3988130 h 6858000"/>
              <a:gd name="connsiteX189" fmla="*/ 3310753 w 7467600"/>
              <a:gd name="connsiteY189" fmla="*/ 3787140 h 6858000"/>
              <a:gd name="connsiteX190" fmla="*/ 3291335 w 7467600"/>
              <a:gd name="connsiteY190" fmla="*/ 3767420 h 6858000"/>
              <a:gd name="connsiteX191" fmla="*/ 1635889 w 7467600"/>
              <a:gd name="connsiteY191" fmla="*/ 3709494 h 6858000"/>
              <a:gd name="connsiteX192" fmla="*/ 1634800 w 7467600"/>
              <a:gd name="connsiteY192" fmla="*/ 3731111 h 6858000"/>
              <a:gd name="connsiteX193" fmla="*/ 1635889 w 7467600"/>
              <a:gd name="connsiteY193" fmla="*/ 3709494 h 6858000"/>
              <a:gd name="connsiteX194" fmla="*/ 1510397 w 7467600"/>
              <a:gd name="connsiteY194" fmla="*/ 3684705 h 6858000"/>
              <a:gd name="connsiteX195" fmla="*/ 1146550 w 7467600"/>
              <a:gd name="connsiteY195" fmla="*/ 3802012 h 6858000"/>
              <a:gd name="connsiteX196" fmla="*/ 698834 w 7467600"/>
              <a:gd name="connsiteY196" fmla="*/ 3952272 h 6858000"/>
              <a:gd name="connsiteX197" fmla="*/ 34256 w 7467600"/>
              <a:gd name="connsiteY197" fmla="*/ 4347603 h 6858000"/>
              <a:gd name="connsiteX198" fmla="*/ 527241 w 7467600"/>
              <a:gd name="connsiteY198" fmla="*/ 4065078 h 6858000"/>
              <a:gd name="connsiteX199" fmla="*/ 1510397 w 7467600"/>
              <a:gd name="connsiteY199" fmla="*/ 3684705 h 6858000"/>
              <a:gd name="connsiteX200" fmla="*/ 1313114 w 7467600"/>
              <a:gd name="connsiteY200" fmla="*/ 3655216 h 6858000"/>
              <a:gd name="connsiteX201" fmla="*/ 1109304 w 7467600"/>
              <a:gd name="connsiteY201" fmla="*/ 3669030 h 6858000"/>
              <a:gd name="connsiteX202" fmla="*/ 8129 w 7467600"/>
              <a:gd name="connsiteY202" fmla="*/ 4330519 h 6858000"/>
              <a:gd name="connsiteX203" fmla="*/ 687572 w 7467600"/>
              <a:gd name="connsiteY203" fmla="*/ 3925629 h 6858000"/>
              <a:gd name="connsiteX204" fmla="*/ 1138365 w 7467600"/>
              <a:gd name="connsiteY204" fmla="*/ 3774515 h 6858000"/>
              <a:gd name="connsiteX205" fmla="*/ 1505579 w 7467600"/>
              <a:gd name="connsiteY205" fmla="*/ 3655526 h 6858000"/>
              <a:gd name="connsiteX206" fmla="*/ 1313114 w 7467600"/>
              <a:gd name="connsiteY206" fmla="*/ 3655216 h 6858000"/>
              <a:gd name="connsiteX207" fmla="*/ 3655073 w 7467600"/>
              <a:gd name="connsiteY207" fmla="*/ 3650884 h 6858000"/>
              <a:gd name="connsiteX208" fmla="*/ 3989938 w 7467600"/>
              <a:gd name="connsiteY208" fmla="*/ 3991685 h 6858000"/>
              <a:gd name="connsiteX209" fmla="*/ 4393907 w 7467600"/>
              <a:gd name="connsiteY209" fmla="*/ 4261258 h 6858000"/>
              <a:gd name="connsiteX210" fmla="*/ 4648051 w 7467600"/>
              <a:gd name="connsiteY210" fmla="*/ 4374051 h 6858000"/>
              <a:gd name="connsiteX211" fmla="*/ 4383389 w 7467600"/>
              <a:gd name="connsiteY211" fmla="*/ 4184369 h 6858000"/>
              <a:gd name="connsiteX212" fmla="*/ 4165508 w 7467600"/>
              <a:gd name="connsiteY212" fmla="*/ 4035196 h 6858000"/>
              <a:gd name="connsiteX213" fmla="*/ 4068162 w 7467600"/>
              <a:gd name="connsiteY213" fmla="*/ 3953394 h 6858000"/>
              <a:gd name="connsiteX214" fmla="*/ 3981416 w 7467600"/>
              <a:gd name="connsiteY214" fmla="*/ 3880482 h 6858000"/>
              <a:gd name="connsiteX215" fmla="*/ 3800147 w 7467600"/>
              <a:gd name="connsiteY215" fmla="*/ 3749872 h 6858000"/>
              <a:gd name="connsiteX216" fmla="*/ 3655073 w 7467600"/>
              <a:gd name="connsiteY216" fmla="*/ 3650884 h 6858000"/>
              <a:gd name="connsiteX217" fmla="*/ 3670252 w 7467600"/>
              <a:gd name="connsiteY217" fmla="*/ 3622798 h 6858000"/>
              <a:gd name="connsiteX218" fmla="*/ 3817258 w 7467600"/>
              <a:gd name="connsiteY218" fmla="*/ 3723577 h 6858000"/>
              <a:gd name="connsiteX219" fmla="*/ 4000461 w 7467600"/>
              <a:gd name="connsiteY219" fmla="*/ 3855966 h 6858000"/>
              <a:gd name="connsiteX220" fmla="*/ 4088180 w 7467600"/>
              <a:gd name="connsiteY220" fmla="*/ 3929774 h 6858000"/>
              <a:gd name="connsiteX221" fmla="*/ 4184555 w 7467600"/>
              <a:gd name="connsiteY221" fmla="*/ 4010683 h 6858000"/>
              <a:gd name="connsiteX222" fmla="*/ 4399563 w 7467600"/>
              <a:gd name="connsiteY222" fmla="*/ 4158106 h 6858000"/>
              <a:gd name="connsiteX223" fmla="*/ 4684469 w 7467600"/>
              <a:gd name="connsiteY223" fmla="*/ 4364680 h 6858000"/>
              <a:gd name="connsiteX224" fmla="*/ 4690271 w 7467600"/>
              <a:gd name="connsiteY224" fmla="*/ 4370034 h 6858000"/>
              <a:gd name="connsiteX225" fmla="*/ 4136093 w 7467600"/>
              <a:gd name="connsiteY225" fmla="*/ 3858466 h 6858000"/>
              <a:gd name="connsiteX226" fmla="*/ 3670252 w 7467600"/>
              <a:gd name="connsiteY226" fmla="*/ 3622798 h 6858000"/>
              <a:gd name="connsiteX227" fmla="*/ 4440129 w 7467600"/>
              <a:gd name="connsiteY227" fmla="*/ 3448571 h 6858000"/>
              <a:gd name="connsiteX228" fmla="*/ 4856525 w 7467600"/>
              <a:gd name="connsiteY228" fmla="*/ 3915351 h 6858000"/>
              <a:gd name="connsiteX229" fmla="*/ 5059055 w 7467600"/>
              <a:gd name="connsiteY229" fmla="*/ 4108918 h 6858000"/>
              <a:gd name="connsiteX230" fmla="*/ 5290070 w 7467600"/>
              <a:gd name="connsiteY230" fmla="*/ 4263619 h 6858000"/>
              <a:gd name="connsiteX231" fmla="*/ 4834991 w 7467600"/>
              <a:gd name="connsiteY231" fmla="*/ 3830985 h 6858000"/>
              <a:gd name="connsiteX232" fmla="*/ 4440129 w 7467600"/>
              <a:gd name="connsiteY232" fmla="*/ 3448571 h 6858000"/>
              <a:gd name="connsiteX233" fmla="*/ 4441737 w 7467600"/>
              <a:gd name="connsiteY233" fmla="*/ 3399734 h 6858000"/>
              <a:gd name="connsiteX234" fmla="*/ 4431236 w 7467600"/>
              <a:gd name="connsiteY234" fmla="*/ 3400954 h 6858000"/>
              <a:gd name="connsiteX235" fmla="*/ 4557150 w 7467600"/>
              <a:gd name="connsiteY235" fmla="*/ 3510023 h 6858000"/>
              <a:gd name="connsiteX236" fmla="*/ 4856936 w 7467600"/>
              <a:gd name="connsiteY236" fmla="*/ 3809146 h 6858000"/>
              <a:gd name="connsiteX237" fmla="*/ 5111996 w 7467600"/>
              <a:gd name="connsiteY237" fmla="*/ 4065759 h 6858000"/>
              <a:gd name="connsiteX238" fmla="*/ 5388878 w 7467600"/>
              <a:gd name="connsiteY238" fmla="*/ 4300185 h 6858000"/>
              <a:gd name="connsiteX239" fmla="*/ 5425556 w 7467600"/>
              <a:gd name="connsiteY239" fmla="*/ 4308967 h 6858000"/>
              <a:gd name="connsiteX240" fmla="*/ 4943646 w 7467600"/>
              <a:gd name="connsiteY240" fmla="*/ 3822916 h 6858000"/>
              <a:gd name="connsiteX241" fmla="*/ 4594837 w 7467600"/>
              <a:gd name="connsiteY241" fmla="*/ 3532274 h 6858000"/>
              <a:gd name="connsiteX242" fmla="*/ 4441737 w 7467600"/>
              <a:gd name="connsiteY242" fmla="*/ 3399734 h 6858000"/>
              <a:gd name="connsiteX243" fmla="*/ 5425834 w 7467600"/>
              <a:gd name="connsiteY243" fmla="*/ 3162785 h 6858000"/>
              <a:gd name="connsiteX244" fmla="*/ 5401644 w 7467600"/>
              <a:gd name="connsiteY244" fmla="*/ 3617847 h 6858000"/>
              <a:gd name="connsiteX245" fmla="*/ 5467256 w 7467600"/>
              <a:gd name="connsiteY245" fmla="*/ 4175494 h 6858000"/>
              <a:gd name="connsiteX246" fmla="*/ 5448069 w 7467600"/>
              <a:gd name="connsiteY246" fmla="*/ 3567554 h 6858000"/>
              <a:gd name="connsiteX247" fmla="*/ 5425834 w 7467600"/>
              <a:gd name="connsiteY247" fmla="*/ 3162785 h 6858000"/>
              <a:gd name="connsiteX248" fmla="*/ 1318687 w 7467600"/>
              <a:gd name="connsiteY248" fmla="*/ 3113840 h 6858000"/>
              <a:gd name="connsiteX249" fmla="*/ 1066793 w 7467600"/>
              <a:gd name="connsiteY249" fmla="*/ 3212171 h 6858000"/>
              <a:gd name="connsiteX250" fmla="*/ 993319 w 7467600"/>
              <a:gd name="connsiteY250" fmla="*/ 3247648 h 6858000"/>
              <a:gd name="connsiteX251" fmla="*/ 853081 w 7467600"/>
              <a:gd name="connsiteY251" fmla="*/ 3312410 h 6858000"/>
              <a:gd name="connsiteX252" fmla="*/ 805957 w 7467600"/>
              <a:gd name="connsiteY252" fmla="*/ 3330443 h 6858000"/>
              <a:gd name="connsiteX253" fmla="*/ 1318687 w 7467600"/>
              <a:gd name="connsiteY253" fmla="*/ 3113840 h 6858000"/>
              <a:gd name="connsiteX254" fmla="*/ 5453702 w 7467600"/>
              <a:gd name="connsiteY254" fmla="*/ 3090882 h 6858000"/>
              <a:gd name="connsiteX255" fmla="*/ 5480135 w 7467600"/>
              <a:gd name="connsiteY255" fmla="*/ 3565802 h 6858000"/>
              <a:gd name="connsiteX256" fmla="*/ 5499023 w 7467600"/>
              <a:gd name="connsiteY256" fmla="*/ 4166310 h 6858000"/>
              <a:gd name="connsiteX257" fmla="*/ 5547022 w 7467600"/>
              <a:gd name="connsiteY257" fmla="*/ 3607838 h 6858000"/>
              <a:gd name="connsiteX258" fmla="*/ 5515964 w 7467600"/>
              <a:gd name="connsiteY258" fmla="*/ 3378541 h 6858000"/>
              <a:gd name="connsiteX259" fmla="*/ 5453702 w 7467600"/>
              <a:gd name="connsiteY259" fmla="*/ 3090882 h 6858000"/>
              <a:gd name="connsiteX260" fmla="*/ 1238695 w 7467600"/>
              <a:gd name="connsiteY260" fmla="*/ 3076820 h 6858000"/>
              <a:gd name="connsiteX261" fmla="*/ 716371 w 7467600"/>
              <a:gd name="connsiteY261" fmla="*/ 3293249 h 6858000"/>
              <a:gd name="connsiteX262" fmla="*/ 579522 w 7467600"/>
              <a:gd name="connsiteY262" fmla="*/ 3371759 h 6858000"/>
              <a:gd name="connsiteX263" fmla="*/ 600288 w 7467600"/>
              <a:gd name="connsiteY263" fmla="*/ 3365555 h 6858000"/>
              <a:gd name="connsiteX264" fmla="*/ 840692 w 7467600"/>
              <a:gd name="connsiteY264" fmla="*/ 3284921 h 6858000"/>
              <a:gd name="connsiteX265" fmla="*/ 979248 w 7467600"/>
              <a:gd name="connsiteY265" fmla="*/ 3221003 h 6858000"/>
              <a:gd name="connsiteX266" fmla="*/ 1053282 w 7467600"/>
              <a:gd name="connsiteY266" fmla="*/ 3185247 h 6858000"/>
              <a:gd name="connsiteX267" fmla="*/ 1320603 w 7467600"/>
              <a:gd name="connsiteY267" fmla="*/ 3081281 h 6858000"/>
              <a:gd name="connsiteX268" fmla="*/ 1238695 w 7467600"/>
              <a:gd name="connsiteY268" fmla="*/ 3076820 h 6858000"/>
              <a:gd name="connsiteX269" fmla="*/ 5425627 w 7467600"/>
              <a:gd name="connsiteY269" fmla="*/ 2954192 h 6858000"/>
              <a:gd name="connsiteX270" fmla="*/ 5470770 w 7467600"/>
              <a:gd name="connsiteY270" fmla="*/ 3005435 h 6858000"/>
              <a:gd name="connsiteX271" fmla="*/ 5519779 w 7467600"/>
              <a:gd name="connsiteY271" fmla="*/ 4359223 h 6858000"/>
              <a:gd name="connsiteX272" fmla="*/ 5520293 w 7467600"/>
              <a:gd name="connsiteY272" fmla="*/ 4360602 h 6858000"/>
              <a:gd name="connsiteX273" fmla="*/ 5767221 w 7467600"/>
              <a:gd name="connsiteY273" fmla="*/ 4665564 h 6858000"/>
              <a:gd name="connsiteX274" fmla="*/ 6937169 w 7467600"/>
              <a:gd name="connsiteY274" fmla="*/ 4815941 h 6858000"/>
              <a:gd name="connsiteX275" fmla="*/ 6953922 w 7467600"/>
              <a:gd name="connsiteY275" fmla="*/ 4890068 h 6858000"/>
              <a:gd name="connsiteX276" fmla="*/ 6071359 w 7467600"/>
              <a:gd name="connsiteY276" fmla="*/ 4770770 h 6858000"/>
              <a:gd name="connsiteX277" fmla="*/ 6038839 w 7467600"/>
              <a:gd name="connsiteY277" fmla="*/ 4764474 h 6858000"/>
              <a:gd name="connsiteX278" fmla="*/ 6038706 w 7467600"/>
              <a:gd name="connsiteY278" fmla="*/ 4763847 h 6858000"/>
              <a:gd name="connsiteX279" fmla="*/ 6037784 w 7467600"/>
              <a:gd name="connsiteY279" fmla="*/ 4764270 h 6858000"/>
              <a:gd name="connsiteX280" fmla="*/ 6038839 w 7467600"/>
              <a:gd name="connsiteY280" fmla="*/ 4764474 h 6858000"/>
              <a:gd name="connsiteX281" fmla="*/ 6040338 w 7467600"/>
              <a:gd name="connsiteY281" fmla="*/ 4771418 h 6858000"/>
              <a:gd name="connsiteX282" fmla="*/ 6024488 w 7467600"/>
              <a:gd name="connsiteY282" fmla="*/ 4809903 h 6858000"/>
              <a:gd name="connsiteX283" fmla="*/ 5599771 w 7467600"/>
              <a:gd name="connsiteY283" fmla="*/ 5509652 h 6858000"/>
              <a:gd name="connsiteX284" fmla="*/ 5548843 w 7467600"/>
              <a:gd name="connsiteY284" fmla="*/ 5563845 h 6858000"/>
              <a:gd name="connsiteX285" fmla="*/ 5940952 w 7467600"/>
              <a:gd name="connsiteY285" fmla="*/ 6250028 h 6858000"/>
              <a:gd name="connsiteX286" fmla="*/ 6043441 w 7467600"/>
              <a:gd name="connsiteY286" fmla="*/ 6665847 h 6858000"/>
              <a:gd name="connsiteX287" fmla="*/ 6093432 w 7467600"/>
              <a:gd name="connsiteY287" fmla="*/ 6858000 h 6858000"/>
              <a:gd name="connsiteX288" fmla="*/ 6034344 w 7467600"/>
              <a:gd name="connsiteY288" fmla="*/ 6858000 h 6858000"/>
              <a:gd name="connsiteX289" fmla="*/ 6026679 w 7467600"/>
              <a:gd name="connsiteY289" fmla="*/ 6836959 h 6858000"/>
              <a:gd name="connsiteX290" fmla="*/ 5800441 w 7467600"/>
              <a:gd name="connsiteY290" fmla="*/ 6335286 h 6858000"/>
              <a:gd name="connsiteX291" fmla="*/ 5526562 w 7467600"/>
              <a:gd name="connsiteY291" fmla="*/ 5705388 h 6858000"/>
              <a:gd name="connsiteX292" fmla="*/ 5519640 w 7467600"/>
              <a:gd name="connsiteY292" fmla="*/ 5683774 h 6858000"/>
              <a:gd name="connsiteX293" fmla="*/ 5844559 w 7467600"/>
              <a:gd name="connsiteY293" fmla="*/ 6553349 h 6858000"/>
              <a:gd name="connsiteX294" fmla="*/ 5975994 w 7467600"/>
              <a:gd name="connsiteY294" fmla="*/ 6858000 h 6858000"/>
              <a:gd name="connsiteX295" fmla="*/ 5898547 w 7467600"/>
              <a:gd name="connsiteY295" fmla="*/ 6858000 h 6858000"/>
              <a:gd name="connsiteX296" fmla="*/ 5682041 w 7467600"/>
              <a:gd name="connsiteY296" fmla="*/ 6355860 h 6858000"/>
              <a:gd name="connsiteX297" fmla="*/ 5461758 w 7467600"/>
              <a:gd name="connsiteY297" fmla="*/ 5820220 h 6858000"/>
              <a:gd name="connsiteX298" fmla="*/ 5237282 w 7467600"/>
              <a:gd name="connsiteY298" fmla="*/ 6579086 h 6858000"/>
              <a:gd name="connsiteX299" fmla="*/ 5115009 w 7467600"/>
              <a:gd name="connsiteY299" fmla="*/ 6858000 h 6858000"/>
              <a:gd name="connsiteX300" fmla="*/ 5028074 w 7467600"/>
              <a:gd name="connsiteY300" fmla="*/ 6858000 h 6858000"/>
              <a:gd name="connsiteX301" fmla="*/ 5079508 w 7467600"/>
              <a:gd name="connsiteY301" fmla="*/ 6749074 h 6858000"/>
              <a:gd name="connsiteX302" fmla="*/ 5371846 w 7467600"/>
              <a:gd name="connsiteY302" fmla="*/ 5924413 h 6858000"/>
              <a:gd name="connsiteX303" fmla="*/ 5270512 w 7467600"/>
              <a:gd name="connsiteY303" fmla="*/ 6138975 h 6858000"/>
              <a:gd name="connsiteX304" fmla="*/ 5062409 w 7467600"/>
              <a:gd name="connsiteY304" fmla="*/ 6653544 h 6858000"/>
              <a:gd name="connsiteX305" fmla="*/ 5036628 w 7467600"/>
              <a:gd name="connsiteY305" fmla="*/ 6754247 h 6858000"/>
              <a:gd name="connsiteX306" fmla="*/ 5009112 w 7467600"/>
              <a:gd name="connsiteY306" fmla="*/ 6858000 h 6858000"/>
              <a:gd name="connsiteX307" fmla="*/ 4976679 w 7467600"/>
              <a:gd name="connsiteY307" fmla="*/ 6858000 h 6858000"/>
              <a:gd name="connsiteX308" fmla="*/ 5006537 w 7467600"/>
              <a:gd name="connsiteY308" fmla="*/ 6747068 h 6858000"/>
              <a:gd name="connsiteX309" fmla="*/ 5032723 w 7467600"/>
              <a:gd name="connsiteY309" fmla="*/ 6644957 h 6858000"/>
              <a:gd name="connsiteX310" fmla="*/ 5242949 w 7467600"/>
              <a:gd name="connsiteY310" fmla="*/ 6125175 h 6858000"/>
              <a:gd name="connsiteX311" fmla="*/ 5286321 w 7467600"/>
              <a:gd name="connsiteY311" fmla="*/ 6033555 h 6858000"/>
              <a:gd name="connsiteX312" fmla="*/ 5008210 w 7467600"/>
              <a:gd name="connsiteY312" fmla="*/ 6649194 h 6858000"/>
              <a:gd name="connsiteX313" fmla="*/ 4986321 w 7467600"/>
              <a:gd name="connsiteY313" fmla="*/ 6765687 h 6858000"/>
              <a:gd name="connsiteX314" fmla="*/ 4973474 w 7467600"/>
              <a:gd name="connsiteY314" fmla="*/ 6858000 h 6858000"/>
              <a:gd name="connsiteX315" fmla="*/ 4907178 w 7467600"/>
              <a:gd name="connsiteY315" fmla="*/ 6858000 h 6858000"/>
              <a:gd name="connsiteX316" fmla="*/ 4910810 w 7467600"/>
              <a:gd name="connsiteY316" fmla="*/ 6829660 h 6858000"/>
              <a:gd name="connsiteX317" fmla="*/ 4987461 w 7467600"/>
              <a:gd name="connsiteY317" fmla="*/ 6432994 h 6858000"/>
              <a:gd name="connsiteX318" fmla="*/ 5179262 w 7467600"/>
              <a:gd name="connsiteY318" fmla="*/ 6035044 h 6858000"/>
              <a:gd name="connsiteX319" fmla="*/ 4689678 w 7467600"/>
              <a:gd name="connsiteY319" fmla="*/ 6440241 h 6858000"/>
              <a:gd name="connsiteX320" fmla="*/ 4477543 w 7467600"/>
              <a:gd name="connsiteY320" fmla="*/ 6674836 h 6858000"/>
              <a:gd name="connsiteX321" fmla="*/ 4329957 w 7467600"/>
              <a:gd name="connsiteY321" fmla="*/ 6858000 h 6858000"/>
              <a:gd name="connsiteX322" fmla="*/ 4218595 w 7467600"/>
              <a:gd name="connsiteY322" fmla="*/ 6858000 h 6858000"/>
              <a:gd name="connsiteX323" fmla="*/ 4368888 w 7467600"/>
              <a:gd name="connsiteY323" fmla="*/ 6668412 h 6858000"/>
              <a:gd name="connsiteX324" fmla="*/ 4563091 w 7467600"/>
              <a:gd name="connsiteY324" fmla="*/ 6442508 h 6858000"/>
              <a:gd name="connsiteX325" fmla="*/ 5387324 w 7467600"/>
              <a:gd name="connsiteY325" fmla="*/ 5705830 h 6858000"/>
              <a:gd name="connsiteX326" fmla="*/ 5073620 w 7467600"/>
              <a:gd name="connsiteY326" fmla="*/ 5955437 h 6858000"/>
              <a:gd name="connsiteX327" fmla="*/ 4689789 w 7467600"/>
              <a:gd name="connsiteY327" fmla="*/ 6268382 h 6858000"/>
              <a:gd name="connsiteX328" fmla="*/ 4418722 w 7467600"/>
              <a:gd name="connsiteY328" fmla="*/ 6570886 h 6858000"/>
              <a:gd name="connsiteX329" fmla="*/ 4214944 w 7467600"/>
              <a:gd name="connsiteY329" fmla="*/ 6858000 h 6858000"/>
              <a:gd name="connsiteX330" fmla="*/ 4177898 w 7467600"/>
              <a:gd name="connsiteY330" fmla="*/ 6858000 h 6858000"/>
              <a:gd name="connsiteX331" fmla="*/ 4391597 w 7467600"/>
              <a:gd name="connsiteY331" fmla="*/ 6556370 h 6858000"/>
              <a:gd name="connsiteX332" fmla="*/ 4668889 w 7467600"/>
              <a:gd name="connsiteY332" fmla="*/ 6246399 h 6858000"/>
              <a:gd name="connsiteX333" fmla="*/ 5055427 w 7467600"/>
              <a:gd name="connsiteY333" fmla="*/ 5931476 h 6858000"/>
              <a:gd name="connsiteX334" fmla="*/ 5371814 w 7467600"/>
              <a:gd name="connsiteY334" fmla="*/ 5678975 h 6858000"/>
              <a:gd name="connsiteX335" fmla="*/ 4987918 w 7467600"/>
              <a:gd name="connsiteY335" fmla="*/ 5838701 h 6858000"/>
              <a:gd name="connsiteX336" fmla="*/ 4317146 w 7467600"/>
              <a:gd name="connsiteY336" fmla="*/ 6587716 h 6858000"/>
              <a:gd name="connsiteX337" fmla="*/ 4171627 w 7467600"/>
              <a:gd name="connsiteY337" fmla="*/ 6858000 h 6858000"/>
              <a:gd name="connsiteX338" fmla="*/ 4081585 w 7467600"/>
              <a:gd name="connsiteY338" fmla="*/ 6858000 h 6858000"/>
              <a:gd name="connsiteX339" fmla="*/ 4238603 w 7467600"/>
              <a:gd name="connsiteY339" fmla="*/ 6559341 h 6858000"/>
              <a:gd name="connsiteX340" fmla="*/ 4778333 w 7467600"/>
              <a:gd name="connsiteY340" fmla="*/ 5873626 h 6858000"/>
              <a:gd name="connsiteX341" fmla="*/ 5414185 w 7467600"/>
              <a:gd name="connsiteY341" fmla="*/ 5573882 h 6858000"/>
              <a:gd name="connsiteX342" fmla="*/ 5959648 w 7467600"/>
              <a:gd name="connsiteY342" fmla="*/ 4760797 h 6858000"/>
              <a:gd name="connsiteX343" fmla="*/ 5355019 w 7467600"/>
              <a:gd name="connsiteY343" fmla="*/ 4734672 h 6858000"/>
              <a:gd name="connsiteX344" fmla="*/ 5083565 w 7467600"/>
              <a:gd name="connsiteY344" fmla="*/ 5179121 h 6858000"/>
              <a:gd name="connsiteX345" fmla="*/ 4713577 w 7467600"/>
              <a:gd name="connsiteY345" fmla="*/ 5616803 h 6858000"/>
              <a:gd name="connsiteX346" fmla="*/ 3989559 w 7467600"/>
              <a:gd name="connsiteY346" fmla="*/ 6145945 h 6858000"/>
              <a:gd name="connsiteX347" fmla="*/ 3939824 w 7467600"/>
              <a:gd name="connsiteY347" fmla="*/ 6066900 h 6858000"/>
              <a:gd name="connsiteX348" fmla="*/ 4584537 w 7467600"/>
              <a:gd name="connsiteY348" fmla="*/ 5324826 h 6858000"/>
              <a:gd name="connsiteX349" fmla="*/ 5037105 w 7467600"/>
              <a:gd name="connsiteY349" fmla="*/ 5088765 h 6858000"/>
              <a:gd name="connsiteX350" fmla="*/ 5039930 w 7467600"/>
              <a:gd name="connsiteY350" fmla="*/ 5089585 h 6858000"/>
              <a:gd name="connsiteX351" fmla="*/ 5263764 w 7467600"/>
              <a:gd name="connsiteY351" fmla="*/ 4735525 h 6858000"/>
              <a:gd name="connsiteX352" fmla="*/ 4086300 w 7467600"/>
              <a:gd name="connsiteY352" fmla="*/ 4884599 h 6858000"/>
              <a:gd name="connsiteX353" fmla="*/ 4085485 w 7467600"/>
              <a:gd name="connsiteY353" fmla="*/ 4899070 h 6858000"/>
              <a:gd name="connsiteX354" fmla="*/ 3871915 w 7467600"/>
              <a:gd name="connsiteY354" fmla="*/ 5253645 h 6858000"/>
              <a:gd name="connsiteX355" fmla="*/ 3799374 w 7467600"/>
              <a:gd name="connsiteY355" fmla="*/ 5466127 h 6858000"/>
              <a:gd name="connsiteX356" fmla="*/ 3498850 w 7467600"/>
              <a:gd name="connsiteY356" fmla="*/ 6661888 h 6858000"/>
              <a:gd name="connsiteX357" fmla="*/ 3399216 w 7467600"/>
              <a:gd name="connsiteY357" fmla="*/ 6858000 h 6858000"/>
              <a:gd name="connsiteX358" fmla="*/ 3303688 w 7467600"/>
              <a:gd name="connsiteY358" fmla="*/ 6858000 h 6858000"/>
              <a:gd name="connsiteX359" fmla="*/ 3391774 w 7467600"/>
              <a:gd name="connsiteY359" fmla="*/ 6697181 h 6858000"/>
              <a:gd name="connsiteX360" fmla="*/ 3735540 w 7467600"/>
              <a:gd name="connsiteY360" fmla="*/ 5546923 h 6858000"/>
              <a:gd name="connsiteX361" fmla="*/ 3729438 w 7467600"/>
              <a:gd name="connsiteY361" fmla="*/ 5569058 h 6858000"/>
              <a:gd name="connsiteX362" fmla="*/ 3707782 w 7467600"/>
              <a:gd name="connsiteY362" fmla="*/ 5644908 h 6858000"/>
              <a:gd name="connsiteX363" fmla="*/ 3583827 w 7467600"/>
              <a:gd name="connsiteY363" fmla="*/ 6039215 h 6858000"/>
              <a:gd name="connsiteX364" fmla="*/ 3547861 w 7467600"/>
              <a:gd name="connsiteY364" fmla="*/ 6129609 h 6858000"/>
              <a:gd name="connsiteX365" fmla="*/ 3490905 w 7467600"/>
              <a:gd name="connsiteY365" fmla="*/ 6277660 h 6858000"/>
              <a:gd name="connsiteX366" fmla="*/ 3455859 w 7467600"/>
              <a:gd name="connsiteY366" fmla="*/ 6391301 h 6858000"/>
              <a:gd name="connsiteX367" fmla="*/ 3429112 w 7467600"/>
              <a:gd name="connsiteY367" fmla="*/ 6479469 h 6858000"/>
              <a:gd name="connsiteX368" fmla="*/ 3304862 w 7467600"/>
              <a:gd name="connsiteY368" fmla="*/ 6796476 h 6858000"/>
              <a:gd name="connsiteX369" fmla="*/ 3276071 w 7467600"/>
              <a:gd name="connsiteY369" fmla="*/ 6858000 h 6858000"/>
              <a:gd name="connsiteX370" fmla="*/ 3240805 w 7467600"/>
              <a:gd name="connsiteY370" fmla="*/ 6858000 h 6858000"/>
              <a:gd name="connsiteX371" fmla="*/ 3275917 w 7467600"/>
              <a:gd name="connsiteY371" fmla="*/ 6783192 h 6858000"/>
              <a:gd name="connsiteX372" fmla="*/ 3399358 w 7467600"/>
              <a:gd name="connsiteY372" fmla="*/ 6469011 h 6858000"/>
              <a:gd name="connsiteX373" fmla="*/ 3425650 w 7467600"/>
              <a:gd name="connsiteY373" fmla="*/ 6381333 h 6858000"/>
              <a:gd name="connsiteX374" fmla="*/ 3460661 w 7467600"/>
              <a:gd name="connsiteY374" fmla="*/ 6266763 h 6858000"/>
              <a:gd name="connsiteX375" fmla="*/ 3518021 w 7467600"/>
              <a:gd name="connsiteY375" fmla="*/ 6117298 h 6858000"/>
              <a:gd name="connsiteX376" fmla="*/ 3554035 w 7467600"/>
              <a:gd name="connsiteY376" fmla="*/ 6027832 h 6858000"/>
              <a:gd name="connsiteX377" fmla="*/ 3677174 w 7467600"/>
              <a:gd name="connsiteY377" fmla="*/ 5636351 h 6858000"/>
              <a:gd name="connsiteX378" fmla="*/ 3698819 w 7467600"/>
              <a:gd name="connsiteY378" fmla="*/ 5560503 h 6858000"/>
              <a:gd name="connsiteX379" fmla="*/ 3702094 w 7467600"/>
              <a:gd name="connsiteY379" fmla="*/ 5549194 h 6858000"/>
              <a:gd name="connsiteX380" fmla="*/ 3398355 w 7467600"/>
              <a:gd name="connsiteY380" fmla="*/ 6094603 h 6858000"/>
              <a:gd name="connsiteX381" fmla="*/ 3193941 w 7467600"/>
              <a:gd name="connsiteY381" fmla="*/ 6798775 h 6858000"/>
              <a:gd name="connsiteX382" fmla="*/ 3184140 w 7467600"/>
              <a:gd name="connsiteY382" fmla="*/ 6858000 h 6858000"/>
              <a:gd name="connsiteX383" fmla="*/ 3099978 w 7467600"/>
              <a:gd name="connsiteY383" fmla="*/ 6858000 h 6858000"/>
              <a:gd name="connsiteX384" fmla="*/ 3101556 w 7467600"/>
              <a:gd name="connsiteY384" fmla="*/ 6843337 h 6858000"/>
              <a:gd name="connsiteX385" fmla="*/ 3370162 w 7467600"/>
              <a:gd name="connsiteY385" fmla="*/ 5785550 h 6858000"/>
              <a:gd name="connsiteX386" fmla="*/ 3746477 w 7467600"/>
              <a:gd name="connsiteY386" fmla="*/ 5377889 h 6858000"/>
              <a:gd name="connsiteX387" fmla="*/ 3863399 w 7467600"/>
              <a:gd name="connsiteY387" fmla="*/ 5087257 h 6858000"/>
              <a:gd name="connsiteX388" fmla="*/ 3968712 w 7467600"/>
              <a:gd name="connsiteY388" fmla="*/ 4913989 h 6858000"/>
              <a:gd name="connsiteX389" fmla="*/ 2792390 w 7467600"/>
              <a:gd name="connsiteY389" fmla="*/ 5382974 h 6858000"/>
              <a:gd name="connsiteX390" fmla="*/ 2714982 w 7467600"/>
              <a:gd name="connsiteY390" fmla="*/ 5427051 h 6858000"/>
              <a:gd name="connsiteX391" fmla="*/ 2813361 w 7467600"/>
              <a:gd name="connsiteY391" fmla="*/ 6023912 h 6858000"/>
              <a:gd name="connsiteX392" fmla="*/ 2688430 w 7467600"/>
              <a:gd name="connsiteY392" fmla="*/ 6801564 h 6858000"/>
              <a:gd name="connsiteX393" fmla="*/ 2629626 w 7467600"/>
              <a:gd name="connsiteY393" fmla="*/ 6763394 h 6858000"/>
              <a:gd name="connsiteX394" fmla="*/ 2565328 w 7467600"/>
              <a:gd name="connsiteY394" fmla="*/ 5516399 h 6858000"/>
              <a:gd name="connsiteX395" fmla="*/ 1922999 w 7467600"/>
              <a:gd name="connsiteY395" fmla="*/ 5980343 h 6858000"/>
              <a:gd name="connsiteX396" fmla="*/ 1950261 w 7467600"/>
              <a:gd name="connsiteY396" fmla="*/ 6405858 h 6858000"/>
              <a:gd name="connsiteX397" fmla="*/ 2365554 w 7467600"/>
              <a:gd name="connsiteY397" fmla="*/ 6759107 h 6858000"/>
              <a:gd name="connsiteX398" fmla="*/ 2424142 w 7467600"/>
              <a:gd name="connsiteY398" fmla="*/ 6858000 h 6858000"/>
              <a:gd name="connsiteX399" fmla="*/ 2395994 w 7467600"/>
              <a:gd name="connsiteY399" fmla="*/ 6858000 h 6858000"/>
              <a:gd name="connsiteX400" fmla="*/ 2392863 w 7467600"/>
              <a:gd name="connsiteY400" fmla="*/ 6852964 h 6858000"/>
              <a:gd name="connsiteX401" fmla="*/ 2017589 w 7467600"/>
              <a:gd name="connsiteY401" fmla="*/ 6493982 h 6858000"/>
              <a:gd name="connsiteX402" fmla="*/ 2147336 w 7467600"/>
              <a:gd name="connsiteY402" fmla="*/ 6594052 h 6858000"/>
              <a:gd name="connsiteX403" fmla="*/ 2207047 w 7467600"/>
              <a:gd name="connsiteY403" fmla="*/ 6654540 h 6858000"/>
              <a:gd name="connsiteX404" fmla="*/ 2299106 w 7467600"/>
              <a:gd name="connsiteY404" fmla="*/ 6778931 h 6858000"/>
              <a:gd name="connsiteX405" fmla="*/ 2314430 w 7467600"/>
              <a:gd name="connsiteY405" fmla="*/ 6801144 h 6858000"/>
              <a:gd name="connsiteX406" fmla="*/ 2352406 w 7467600"/>
              <a:gd name="connsiteY406" fmla="*/ 6858000 h 6858000"/>
              <a:gd name="connsiteX407" fmla="*/ 2314492 w 7467600"/>
              <a:gd name="connsiteY407" fmla="*/ 6858000 h 6858000"/>
              <a:gd name="connsiteX408" fmla="*/ 2288095 w 7467600"/>
              <a:gd name="connsiteY408" fmla="*/ 6818030 h 6858000"/>
              <a:gd name="connsiteX409" fmla="*/ 2272768 w 7467600"/>
              <a:gd name="connsiteY409" fmla="*/ 6795822 h 6858000"/>
              <a:gd name="connsiteX410" fmla="*/ 2182715 w 7467600"/>
              <a:gd name="connsiteY410" fmla="*/ 6675071 h 6858000"/>
              <a:gd name="connsiteX411" fmla="*/ 2032061 w 7467600"/>
              <a:gd name="connsiteY411" fmla="*/ 6541380 h 6858000"/>
              <a:gd name="connsiteX412" fmla="*/ 2257220 w 7467600"/>
              <a:gd name="connsiteY412" fmla="*/ 6826257 h 6858000"/>
              <a:gd name="connsiteX413" fmla="*/ 2281324 w 7467600"/>
              <a:gd name="connsiteY413" fmla="*/ 6858000 h 6858000"/>
              <a:gd name="connsiteX414" fmla="*/ 2242860 w 7467600"/>
              <a:gd name="connsiteY414" fmla="*/ 6858000 h 6858000"/>
              <a:gd name="connsiteX415" fmla="*/ 2232818 w 7467600"/>
              <a:gd name="connsiteY415" fmla="*/ 6844926 h 6858000"/>
              <a:gd name="connsiteX416" fmla="*/ 1990172 w 7467600"/>
              <a:gd name="connsiteY416" fmla="*/ 6542121 h 6858000"/>
              <a:gd name="connsiteX417" fmla="*/ 2124090 w 7467600"/>
              <a:gd name="connsiteY417" fmla="*/ 6761017 h 6858000"/>
              <a:gd name="connsiteX418" fmla="*/ 2200380 w 7467600"/>
              <a:gd name="connsiteY418" fmla="*/ 6858000 h 6858000"/>
              <a:gd name="connsiteX419" fmla="*/ 2147507 w 7467600"/>
              <a:gd name="connsiteY419" fmla="*/ 6858000 h 6858000"/>
              <a:gd name="connsiteX420" fmla="*/ 2070668 w 7467600"/>
              <a:gd name="connsiteY420" fmla="*/ 6761520 h 6858000"/>
              <a:gd name="connsiteX421" fmla="*/ 1975142 w 7467600"/>
              <a:gd name="connsiteY421" fmla="*/ 6585570 h 6858000"/>
              <a:gd name="connsiteX422" fmla="*/ 2050035 w 7467600"/>
              <a:gd name="connsiteY422" fmla="*/ 6813345 h 6858000"/>
              <a:gd name="connsiteX423" fmla="*/ 2063025 w 7467600"/>
              <a:gd name="connsiteY423" fmla="*/ 6858000 h 6858000"/>
              <a:gd name="connsiteX424" fmla="*/ 2021675 w 7467600"/>
              <a:gd name="connsiteY424" fmla="*/ 6858000 h 6858000"/>
              <a:gd name="connsiteX425" fmla="*/ 2019308 w 7467600"/>
              <a:gd name="connsiteY425" fmla="*/ 6847118 h 6858000"/>
              <a:gd name="connsiteX426" fmla="*/ 1938835 w 7467600"/>
              <a:gd name="connsiteY426" fmla="*/ 6551160 h 6858000"/>
              <a:gd name="connsiteX427" fmla="*/ 1953230 w 7467600"/>
              <a:gd name="connsiteY427" fmla="*/ 6759699 h 6858000"/>
              <a:gd name="connsiteX428" fmla="*/ 1956763 w 7467600"/>
              <a:gd name="connsiteY428" fmla="*/ 6778191 h 6858000"/>
              <a:gd name="connsiteX429" fmla="*/ 1967925 w 7467600"/>
              <a:gd name="connsiteY429" fmla="*/ 6858000 h 6858000"/>
              <a:gd name="connsiteX430" fmla="*/ 1936622 w 7467600"/>
              <a:gd name="connsiteY430" fmla="*/ 6858000 h 6858000"/>
              <a:gd name="connsiteX431" fmla="*/ 1926261 w 7467600"/>
              <a:gd name="connsiteY431" fmla="*/ 6784064 h 6858000"/>
              <a:gd name="connsiteX432" fmla="*/ 1922724 w 7467600"/>
              <a:gd name="connsiteY432" fmla="*/ 6765577 h 6858000"/>
              <a:gd name="connsiteX433" fmla="*/ 1904650 w 7467600"/>
              <a:gd name="connsiteY433" fmla="*/ 6639616 h 6858000"/>
              <a:gd name="connsiteX434" fmla="*/ 1885273 w 7467600"/>
              <a:gd name="connsiteY434" fmla="*/ 6858000 h 6858000"/>
              <a:gd name="connsiteX435" fmla="*/ 1854363 w 7467600"/>
              <a:gd name="connsiteY435" fmla="*/ 6858000 h 6858000"/>
              <a:gd name="connsiteX436" fmla="*/ 1880391 w 7467600"/>
              <a:gd name="connsiteY436" fmla="*/ 6603796 h 6858000"/>
              <a:gd name="connsiteX437" fmla="*/ 1818273 w 7467600"/>
              <a:gd name="connsiteY437" fmla="*/ 6715729 h 6858000"/>
              <a:gd name="connsiteX438" fmla="*/ 1794691 w 7467600"/>
              <a:gd name="connsiteY438" fmla="*/ 6843239 h 6858000"/>
              <a:gd name="connsiteX439" fmla="*/ 1794914 w 7467600"/>
              <a:gd name="connsiteY439" fmla="*/ 6858000 h 6858000"/>
              <a:gd name="connsiteX440" fmla="*/ 1746128 w 7467600"/>
              <a:gd name="connsiteY440" fmla="*/ 6858000 h 6858000"/>
              <a:gd name="connsiteX441" fmla="*/ 1753934 w 7467600"/>
              <a:gd name="connsiteY441" fmla="*/ 6724796 h 6858000"/>
              <a:gd name="connsiteX442" fmla="*/ 1792053 w 7467600"/>
              <a:gd name="connsiteY442" fmla="*/ 6572396 h 6858000"/>
              <a:gd name="connsiteX443" fmla="*/ 1862248 w 7467600"/>
              <a:gd name="connsiteY443" fmla="*/ 6266397 h 6858000"/>
              <a:gd name="connsiteX444" fmla="*/ 1862250 w 7467600"/>
              <a:gd name="connsiteY444" fmla="*/ 6033531 h 6858000"/>
              <a:gd name="connsiteX445" fmla="*/ 1211999 w 7467600"/>
              <a:gd name="connsiteY445" fmla="*/ 6683610 h 6858000"/>
              <a:gd name="connsiteX446" fmla="*/ 1213266 w 7467600"/>
              <a:gd name="connsiteY446" fmla="*/ 6691947 h 6858000"/>
              <a:gd name="connsiteX447" fmla="*/ 1203370 w 7467600"/>
              <a:gd name="connsiteY447" fmla="*/ 6850676 h 6858000"/>
              <a:gd name="connsiteX448" fmla="*/ 1203671 w 7467600"/>
              <a:gd name="connsiteY448" fmla="*/ 6858000 h 6858000"/>
              <a:gd name="connsiteX449" fmla="*/ 1143180 w 7467600"/>
              <a:gd name="connsiteY449" fmla="*/ 6858000 h 6858000"/>
              <a:gd name="connsiteX450" fmla="*/ 1142176 w 7467600"/>
              <a:gd name="connsiteY450" fmla="*/ 6766045 h 6858000"/>
              <a:gd name="connsiteX451" fmla="*/ 1067484 w 7467600"/>
              <a:gd name="connsiteY451" fmla="*/ 6858000 h 6858000"/>
              <a:gd name="connsiteX452" fmla="*/ 953928 w 7467600"/>
              <a:gd name="connsiteY452" fmla="*/ 6858000 h 6858000"/>
              <a:gd name="connsiteX453" fmla="*/ 959715 w 7467600"/>
              <a:gd name="connsiteY453" fmla="*/ 6850185 h 6858000"/>
              <a:gd name="connsiteX454" fmla="*/ 1483788 w 7467600"/>
              <a:gd name="connsiteY454" fmla="*/ 6259174 h 6858000"/>
              <a:gd name="connsiteX455" fmla="*/ 1100671 w 7467600"/>
              <a:gd name="connsiteY455" fmla="*/ 6252137 h 6858000"/>
              <a:gd name="connsiteX456" fmla="*/ 1090144 w 7467600"/>
              <a:gd name="connsiteY456" fmla="*/ 6256748 h 6858000"/>
              <a:gd name="connsiteX457" fmla="*/ 1095872 w 7467600"/>
              <a:gd name="connsiteY457" fmla="*/ 6271892 h 6858000"/>
              <a:gd name="connsiteX458" fmla="*/ 262785 w 7467600"/>
              <a:gd name="connsiteY458" fmla="*/ 6845450 h 6858000"/>
              <a:gd name="connsiteX459" fmla="*/ 209968 w 7467600"/>
              <a:gd name="connsiteY459" fmla="*/ 6770713 h 6858000"/>
              <a:gd name="connsiteX460" fmla="*/ 873460 w 7467600"/>
              <a:gd name="connsiteY460" fmla="*/ 6253768 h 6858000"/>
              <a:gd name="connsiteX461" fmla="*/ 192686 w 7467600"/>
              <a:gd name="connsiteY461" fmla="*/ 5849257 h 6858000"/>
              <a:gd name="connsiteX462" fmla="*/ 4696 w 7467600"/>
              <a:gd name="connsiteY462" fmla="*/ 5697668 h 6858000"/>
              <a:gd name="connsiteX463" fmla="*/ 0 w 7467600"/>
              <a:gd name="connsiteY463" fmla="*/ 5689984 h 6858000"/>
              <a:gd name="connsiteX464" fmla="*/ 0 w 7467600"/>
              <a:gd name="connsiteY464" fmla="*/ 5513472 h 6858000"/>
              <a:gd name="connsiteX465" fmla="*/ 174101 w 7467600"/>
              <a:gd name="connsiteY465" fmla="*/ 5620277 h 6858000"/>
              <a:gd name="connsiteX466" fmla="*/ 891800 w 7467600"/>
              <a:gd name="connsiteY466" fmla="*/ 6036935 h 6858000"/>
              <a:gd name="connsiteX467" fmla="*/ 1072219 w 7467600"/>
              <a:gd name="connsiteY467" fmla="*/ 6169443 h 6858000"/>
              <a:gd name="connsiteX468" fmla="*/ 1074117 w 7467600"/>
              <a:gd name="connsiteY468" fmla="*/ 6170301 h 6858000"/>
              <a:gd name="connsiteX469" fmla="*/ 1083114 w 7467600"/>
              <a:gd name="connsiteY469" fmla="*/ 6174131 h 6858000"/>
              <a:gd name="connsiteX470" fmla="*/ 1543010 w 7467600"/>
              <a:gd name="connsiteY470" fmla="*/ 6191140 h 6858000"/>
              <a:gd name="connsiteX471" fmla="*/ 1551080 w 7467600"/>
              <a:gd name="connsiteY471" fmla="*/ 6195006 h 6858000"/>
              <a:gd name="connsiteX472" fmla="*/ 2345443 w 7467600"/>
              <a:gd name="connsiteY472" fmla="*/ 5549882 h 6858000"/>
              <a:gd name="connsiteX473" fmla="*/ 1721499 w 7467600"/>
              <a:gd name="connsiteY473" fmla="*/ 5599969 h 6858000"/>
              <a:gd name="connsiteX474" fmla="*/ 767716 w 7467600"/>
              <a:gd name="connsiteY474" fmla="*/ 5472768 h 6858000"/>
              <a:gd name="connsiteX475" fmla="*/ 722147 w 7467600"/>
              <a:gd name="connsiteY475" fmla="*/ 5393091 h 6858000"/>
              <a:gd name="connsiteX476" fmla="*/ 1485552 w 7467600"/>
              <a:gd name="connsiteY476" fmla="*/ 5313202 h 6858000"/>
              <a:gd name="connsiteX477" fmla="*/ 2143004 w 7467600"/>
              <a:gd name="connsiteY477" fmla="*/ 5402420 h 6858000"/>
              <a:gd name="connsiteX478" fmla="*/ 1933391 w 7467600"/>
              <a:gd name="connsiteY478" fmla="*/ 5156971 h 6858000"/>
              <a:gd name="connsiteX479" fmla="*/ 1827118 w 7467600"/>
              <a:gd name="connsiteY479" fmla="*/ 4968410 h 6858000"/>
              <a:gd name="connsiteX480" fmla="*/ 1837349 w 7467600"/>
              <a:gd name="connsiteY480" fmla="*/ 4956357 h 6858000"/>
              <a:gd name="connsiteX481" fmla="*/ 2162835 w 7467600"/>
              <a:gd name="connsiteY481" fmla="*/ 5187853 h 6858000"/>
              <a:gd name="connsiteX482" fmla="*/ 2257167 w 7467600"/>
              <a:gd name="connsiteY482" fmla="*/ 5462123 h 6858000"/>
              <a:gd name="connsiteX483" fmla="*/ 2261598 w 7467600"/>
              <a:gd name="connsiteY483" fmla="*/ 5467998 h 6858000"/>
              <a:gd name="connsiteX484" fmla="*/ 2437177 w 7467600"/>
              <a:gd name="connsiteY484" fmla="*/ 5479608 h 6858000"/>
              <a:gd name="connsiteX485" fmla="*/ 2445247 w 7467600"/>
              <a:gd name="connsiteY485" fmla="*/ 5483476 h 6858000"/>
              <a:gd name="connsiteX486" fmla="*/ 2743626 w 7467600"/>
              <a:gd name="connsiteY486" fmla="*/ 5304819 h 6858000"/>
              <a:gd name="connsiteX487" fmla="*/ 3048102 w 7467600"/>
              <a:gd name="connsiteY487" fmla="*/ 5150595 h 6858000"/>
              <a:gd name="connsiteX488" fmla="*/ 1799414 w 7467600"/>
              <a:gd name="connsiteY488" fmla="*/ 4694732 h 6858000"/>
              <a:gd name="connsiteX489" fmla="*/ 1771735 w 7467600"/>
              <a:gd name="connsiteY489" fmla="*/ 4619929 h 6858000"/>
              <a:gd name="connsiteX490" fmla="*/ 3104273 w 7467600"/>
              <a:gd name="connsiteY490" fmla="*/ 5076159 h 6858000"/>
              <a:gd name="connsiteX491" fmla="*/ 3113245 w 7467600"/>
              <a:gd name="connsiteY491" fmla="*/ 5090705 h 6858000"/>
              <a:gd name="connsiteX492" fmla="*/ 3126294 w 7467600"/>
              <a:gd name="connsiteY492" fmla="*/ 5114400 h 6858000"/>
              <a:gd name="connsiteX493" fmla="*/ 3937433 w 7467600"/>
              <a:gd name="connsiteY493" fmla="*/ 4830473 h 6858000"/>
              <a:gd name="connsiteX494" fmla="*/ 3590475 w 7467600"/>
              <a:gd name="connsiteY494" fmla="*/ 4597974 h 6858000"/>
              <a:gd name="connsiteX495" fmla="*/ 3100264 w 7467600"/>
              <a:gd name="connsiteY495" fmla="*/ 4579845 h 6858000"/>
              <a:gd name="connsiteX496" fmla="*/ 2183576 w 7467600"/>
              <a:gd name="connsiteY496" fmla="*/ 4227150 h 6858000"/>
              <a:gd name="connsiteX497" fmla="*/ 2151029 w 7467600"/>
              <a:gd name="connsiteY497" fmla="*/ 4146947 h 6858000"/>
              <a:gd name="connsiteX498" fmla="*/ 3563434 w 7467600"/>
              <a:gd name="connsiteY498" fmla="*/ 4469115 h 6858000"/>
              <a:gd name="connsiteX499" fmla="*/ 3177952 w 7467600"/>
              <a:gd name="connsiteY499" fmla="*/ 3657386 h 6858000"/>
              <a:gd name="connsiteX500" fmla="*/ 3189263 w 7467600"/>
              <a:gd name="connsiteY500" fmla="*/ 3625726 h 6858000"/>
              <a:gd name="connsiteX501" fmla="*/ 3560912 w 7467600"/>
              <a:gd name="connsiteY501" fmla="*/ 4079863 h 6858000"/>
              <a:gd name="connsiteX502" fmla="*/ 3626636 w 7467600"/>
              <a:gd name="connsiteY502" fmla="*/ 4512230 h 6858000"/>
              <a:gd name="connsiteX503" fmla="*/ 3653088 w 7467600"/>
              <a:gd name="connsiteY503" fmla="*/ 4521417 h 6858000"/>
              <a:gd name="connsiteX504" fmla="*/ 3988128 w 7467600"/>
              <a:gd name="connsiteY504" fmla="*/ 4817267 h 6858000"/>
              <a:gd name="connsiteX505" fmla="*/ 4830582 w 7467600"/>
              <a:gd name="connsiteY505" fmla="*/ 4676000 h 6858000"/>
              <a:gd name="connsiteX506" fmla="*/ 4830100 w 7467600"/>
              <a:gd name="connsiteY506" fmla="*/ 4675554 h 6858000"/>
              <a:gd name="connsiteX507" fmla="*/ 4036318 w 7467600"/>
              <a:gd name="connsiteY507" fmla="*/ 4147013 h 6858000"/>
              <a:gd name="connsiteX508" fmla="*/ 3432098 w 7467600"/>
              <a:gd name="connsiteY508" fmla="*/ 3537312 h 6858000"/>
              <a:gd name="connsiteX509" fmla="*/ 3446761 w 7467600"/>
              <a:gd name="connsiteY509" fmla="*/ 3461278 h 6858000"/>
              <a:gd name="connsiteX510" fmla="*/ 4419733 w 7467600"/>
              <a:gd name="connsiteY510" fmla="*/ 3963555 h 6858000"/>
              <a:gd name="connsiteX511" fmla="*/ 4781371 w 7467600"/>
              <a:gd name="connsiteY511" fmla="*/ 4458604 h 6858000"/>
              <a:gd name="connsiteX512" fmla="*/ 4780440 w 7467600"/>
              <a:gd name="connsiteY512" fmla="*/ 4470290 h 6858000"/>
              <a:gd name="connsiteX513" fmla="*/ 4898954 w 7467600"/>
              <a:gd name="connsiteY513" fmla="*/ 4662092 h 6858000"/>
              <a:gd name="connsiteX514" fmla="*/ 4900699 w 7467600"/>
              <a:gd name="connsiteY514" fmla="*/ 4670867 h 6858000"/>
              <a:gd name="connsiteX515" fmla="*/ 5714511 w 7467600"/>
              <a:gd name="connsiteY515" fmla="*/ 4663483 h 6858000"/>
              <a:gd name="connsiteX516" fmla="*/ 5464793 w 7467600"/>
              <a:gd name="connsiteY516" fmla="*/ 4393556 h 6858000"/>
              <a:gd name="connsiteX517" fmla="*/ 5461897 w 7467600"/>
              <a:gd name="connsiteY517" fmla="*/ 4390879 h 6858000"/>
              <a:gd name="connsiteX518" fmla="*/ 4294126 w 7467600"/>
              <a:gd name="connsiteY518" fmla="*/ 3303048 h 6858000"/>
              <a:gd name="connsiteX519" fmla="*/ 4305321 w 7467600"/>
              <a:gd name="connsiteY519" fmla="*/ 3256953 h 6858000"/>
              <a:gd name="connsiteX520" fmla="*/ 4949299 w 7467600"/>
              <a:gd name="connsiteY520" fmla="*/ 3766336 h 6858000"/>
              <a:gd name="connsiteX521" fmla="*/ 5291452 w 7467600"/>
              <a:gd name="connsiteY521" fmla="*/ 4076801 h 6858000"/>
              <a:gd name="connsiteX522" fmla="*/ 5434998 w 7467600"/>
              <a:gd name="connsiteY522" fmla="*/ 4254100 h 6858000"/>
              <a:gd name="connsiteX523" fmla="*/ 5351015 w 7467600"/>
              <a:gd name="connsiteY523" fmla="*/ 3760989 h 6858000"/>
              <a:gd name="connsiteX524" fmla="*/ 5413780 w 7467600"/>
              <a:gd name="connsiteY524" fmla="*/ 2966265 h 6858000"/>
              <a:gd name="connsiteX525" fmla="*/ 5425627 w 7467600"/>
              <a:gd name="connsiteY525" fmla="*/ 2954192 h 6858000"/>
              <a:gd name="connsiteX526" fmla="*/ 6604735 w 7467600"/>
              <a:gd name="connsiteY526" fmla="*/ 2041381 h 6858000"/>
              <a:gd name="connsiteX527" fmla="*/ 7204487 w 7467600"/>
              <a:gd name="connsiteY527" fmla="*/ 2742112 h 6858000"/>
              <a:gd name="connsiteX528" fmla="*/ 7131592 w 7467600"/>
              <a:gd name="connsiteY528" fmla="*/ 2672096 h 6858000"/>
              <a:gd name="connsiteX529" fmla="*/ 6996344 w 7467600"/>
              <a:gd name="connsiteY529" fmla="*/ 2518310 h 6858000"/>
              <a:gd name="connsiteX530" fmla="*/ 6735495 w 7467600"/>
              <a:gd name="connsiteY530" fmla="*/ 2196890 h 6858000"/>
              <a:gd name="connsiteX531" fmla="*/ 6721901 w 7467600"/>
              <a:gd name="connsiteY531" fmla="*/ 2179274 h 6858000"/>
              <a:gd name="connsiteX532" fmla="*/ 6604735 w 7467600"/>
              <a:gd name="connsiteY532" fmla="*/ 2041381 h 6858000"/>
              <a:gd name="connsiteX533" fmla="*/ 6591670 w 7467600"/>
              <a:gd name="connsiteY533" fmla="*/ 1988277 h 6858000"/>
              <a:gd name="connsiteX534" fmla="*/ 6747349 w 7467600"/>
              <a:gd name="connsiteY534" fmla="*/ 2160069 h 6858000"/>
              <a:gd name="connsiteX535" fmla="*/ 6760943 w 7467600"/>
              <a:gd name="connsiteY535" fmla="*/ 2177686 h 6858000"/>
              <a:gd name="connsiteX536" fmla="*/ 7021065 w 7467600"/>
              <a:gd name="connsiteY536" fmla="*/ 2498102 h 6858000"/>
              <a:gd name="connsiteX537" fmla="*/ 7155223 w 7467600"/>
              <a:gd name="connsiteY537" fmla="*/ 2650386 h 6858000"/>
              <a:gd name="connsiteX538" fmla="*/ 7203167 w 7467600"/>
              <a:gd name="connsiteY538" fmla="*/ 2697288 h 6858000"/>
              <a:gd name="connsiteX539" fmla="*/ 6937703 w 7467600"/>
              <a:gd name="connsiteY539" fmla="*/ 2321981 h 6858000"/>
              <a:gd name="connsiteX540" fmla="*/ 6591670 w 7467600"/>
              <a:gd name="connsiteY540" fmla="*/ 1988277 h 6858000"/>
              <a:gd name="connsiteX541" fmla="*/ 5798671 w 7467600"/>
              <a:gd name="connsiteY541" fmla="*/ 1981601 h 6858000"/>
              <a:gd name="connsiteX542" fmla="*/ 5754709 w 7467600"/>
              <a:gd name="connsiteY542" fmla="*/ 2071454 h 6858000"/>
              <a:gd name="connsiteX543" fmla="*/ 5763044 w 7467600"/>
              <a:gd name="connsiteY543" fmla="*/ 2842206 h 6858000"/>
              <a:gd name="connsiteX544" fmla="*/ 5764974 w 7467600"/>
              <a:gd name="connsiteY544" fmla="*/ 2799609 h 6858000"/>
              <a:gd name="connsiteX545" fmla="*/ 5767665 w 7467600"/>
              <a:gd name="connsiteY545" fmla="*/ 2666409 h 6858000"/>
              <a:gd name="connsiteX546" fmla="*/ 5763055 w 7467600"/>
              <a:gd name="connsiteY546" fmla="*/ 2579705 h 6858000"/>
              <a:gd name="connsiteX547" fmla="*/ 5758079 w 7467600"/>
              <a:gd name="connsiteY547" fmla="*/ 2492508 h 6858000"/>
              <a:gd name="connsiteX548" fmla="*/ 5779325 w 7467600"/>
              <a:gd name="connsiteY548" fmla="*/ 2197069 h 6858000"/>
              <a:gd name="connsiteX549" fmla="*/ 5798671 w 7467600"/>
              <a:gd name="connsiteY549" fmla="*/ 1981601 h 6858000"/>
              <a:gd name="connsiteX550" fmla="*/ 5829202 w 7467600"/>
              <a:gd name="connsiteY550" fmla="*/ 1971679 h 6858000"/>
              <a:gd name="connsiteX551" fmla="*/ 5809558 w 7467600"/>
              <a:gd name="connsiteY551" fmla="*/ 2198043 h 6858000"/>
              <a:gd name="connsiteX552" fmla="*/ 5788653 w 7467600"/>
              <a:gd name="connsiteY552" fmla="*/ 2489430 h 6858000"/>
              <a:gd name="connsiteX553" fmla="*/ 5793439 w 7467600"/>
              <a:gd name="connsiteY553" fmla="*/ 2575235 h 6858000"/>
              <a:gd name="connsiteX554" fmla="*/ 5796837 w 7467600"/>
              <a:gd name="connsiteY554" fmla="*/ 2637633 h 6858000"/>
              <a:gd name="connsiteX555" fmla="*/ 5818614 w 7467600"/>
              <a:gd name="connsiteY555" fmla="*/ 2473055 h 6858000"/>
              <a:gd name="connsiteX556" fmla="*/ 5829202 w 7467600"/>
              <a:gd name="connsiteY556" fmla="*/ 1971679 h 6858000"/>
              <a:gd name="connsiteX557" fmla="*/ 5911389 w 7467600"/>
              <a:gd name="connsiteY557" fmla="*/ 1898371 h 6858000"/>
              <a:gd name="connsiteX558" fmla="*/ 6237627 w 7467600"/>
              <a:gd name="connsiteY558" fmla="*/ 2231921 h 6858000"/>
              <a:gd name="connsiteX559" fmla="*/ 5911389 w 7467600"/>
              <a:gd name="connsiteY559" fmla="*/ 1898371 h 6858000"/>
              <a:gd name="connsiteX560" fmla="*/ 6944437 w 7467600"/>
              <a:gd name="connsiteY560" fmla="*/ 1575402 h 6858000"/>
              <a:gd name="connsiteX561" fmla="*/ 6304730 w 7467600"/>
              <a:gd name="connsiteY561" fmla="*/ 1766654 h 6858000"/>
              <a:gd name="connsiteX562" fmla="*/ 6944437 w 7467600"/>
              <a:gd name="connsiteY562" fmla="*/ 1575402 h 6858000"/>
              <a:gd name="connsiteX563" fmla="*/ 7019523 w 7467600"/>
              <a:gd name="connsiteY563" fmla="*/ 1519450 h 6858000"/>
              <a:gd name="connsiteX564" fmla="*/ 6298091 w 7467600"/>
              <a:gd name="connsiteY564" fmla="*/ 1737122 h 6858000"/>
              <a:gd name="connsiteX565" fmla="*/ 7019523 w 7467600"/>
              <a:gd name="connsiteY565" fmla="*/ 1519450 h 6858000"/>
              <a:gd name="connsiteX566" fmla="*/ 2399523 w 7467600"/>
              <a:gd name="connsiteY566" fmla="*/ 1428234 h 6858000"/>
              <a:gd name="connsiteX567" fmla="*/ 2224982 w 7467600"/>
              <a:gd name="connsiteY567" fmla="*/ 1826201 h 6858000"/>
              <a:gd name="connsiteX568" fmla="*/ 2096099 w 7467600"/>
              <a:gd name="connsiteY568" fmla="*/ 2345900 h 6858000"/>
              <a:gd name="connsiteX569" fmla="*/ 2283317 w 7467600"/>
              <a:gd name="connsiteY569" fmla="*/ 1796925 h 6858000"/>
              <a:gd name="connsiteX570" fmla="*/ 2399523 w 7467600"/>
              <a:gd name="connsiteY570" fmla="*/ 1428234 h 6858000"/>
              <a:gd name="connsiteX571" fmla="*/ 2448558 w 7467600"/>
              <a:gd name="connsiteY571" fmla="*/ 1373435 h 6858000"/>
              <a:gd name="connsiteX572" fmla="*/ 2312521 w 7467600"/>
              <a:gd name="connsiteY572" fmla="*/ 1806140 h 6858000"/>
              <a:gd name="connsiteX573" fmla="*/ 2127533 w 7467600"/>
              <a:gd name="connsiteY573" fmla="*/ 2348380 h 6858000"/>
              <a:gd name="connsiteX574" fmla="*/ 2358080 w 7467600"/>
              <a:gd name="connsiteY574" fmla="*/ 1866134 h 6858000"/>
              <a:gd name="connsiteX575" fmla="*/ 2407436 w 7467600"/>
              <a:gd name="connsiteY575" fmla="*/ 1651070 h 6858000"/>
              <a:gd name="connsiteX576" fmla="*/ 2448558 w 7467600"/>
              <a:gd name="connsiteY576" fmla="*/ 1373435 h 6858000"/>
              <a:gd name="connsiteX577" fmla="*/ 278707 w 7467600"/>
              <a:gd name="connsiteY577" fmla="*/ 1352270 h 6858000"/>
              <a:gd name="connsiteX578" fmla="*/ 321570 w 7467600"/>
              <a:gd name="connsiteY578" fmla="*/ 1861610 h 6858000"/>
              <a:gd name="connsiteX579" fmla="*/ 294281 w 7467600"/>
              <a:gd name="connsiteY579" fmla="*/ 1440658 h 6858000"/>
              <a:gd name="connsiteX580" fmla="*/ 278707 w 7467600"/>
              <a:gd name="connsiteY580" fmla="*/ 1352270 h 6858000"/>
              <a:gd name="connsiteX581" fmla="*/ 1423821 w 7467600"/>
              <a:gd name="connsiteY581" fmla="*/ 1351958 h 6858000"/>
              <a:gd name="connsiteX582" fmla="*/ 1638521 w 7467600"/>
              <a:gd name="connsiteY582" fmla="*/ 1908470 h 6858000"/>
              <a:gd name="connsiteX583" fmla="*/ 1754199 w 7467600"/>
              <a:gd name="connsiteY583" fmla="*/ 2149284 h 6858000"/>
              <a:gd name="connsiteX584" fmla="*/ 1908359 w 7467600"/>
              <a:gd name="connsiteY584" fmla="*/ 2364988 h 6858000"/>
              <a:gd name="connsiteX585" fmla="*/ 1647661 w 7467600"/>
              <a:gd name="connsiteY585" fmla="*/ 1825945 h 6858000"/>
              <a:gd name="connsiteX586" fmla="*/ 1423821 w 7467600"/>
              <a:gd name="connsiteY586" fmla="*/ 1351958 h 6858000"/>
              <a:gd name="connsiteX587" fmla="*/ 1431890 w 7467600"/>
              <a:gd name="connsiteY587" fmla="*/ 1306475 h 6858000"/>
              <a:gd name="connsiteX588" fmla="*/ 1507597 w 7467600"/>
              <a:gd name="connsiteY588" fmla="*/ 1446132 h 6858000"/>
              <a:gd name="connsiteX589" fmla="*/ 1674586 w 7467600"/>
              <a:gd name="connsiteY589" fmla="*/ 1813832 h 6858000"/>
              <a:gd name="connsiteX590" fmla="*/ 1815950 w 7467600"/>
              <a:gd name="connsiteY590" fmla="*/ 2128564 h 6858000"/>
              <a:gd name="connsiteX591" fmla="*/ 1984242 w 7467600"/>
              <a:gd name="connsiteY591" fmla="*/ 2430829 h 6858000"/>
              <a:gd name="connsiteX592" fmla="*/ 2014023 w 7467600"/>
              <a:gd name="connsiteY592" fmla="*/ 2450995 h 6858000"/>
              <a:gd name="connsiteX593" fmla="*/ 1747337 w 7467600"/>
              <a:gd name="connsiteY593" fmla="*/ 1855264 h 6858000"/>
              <a:gd name="connsiteX594" fmla="*/ 1533749 w 7467600"/>
              <a:gd name="connsiteY594" fmla="*/ 1478656 h 6858000"/>
              <a:gd name="connsiteX595" fmla="*/ 1431890 w 7467600"/>
              <a:gd name="connsiteY595" fmla="*/ 1306475 h 6858000"/>
              <a:gd name="connsiteX596" fmla="*/ 5052692 w 7467600"/>
              <a:gd name="connsiteY596" fmla="*/ 1292994 h 6858000"/>
              <a:gd name="connsiteX597" fmla="*/ 5200661 w 7467600"/>
              <a:gd name="connsiteY597" fmla="*/ 1635186 h 6858000"/>
              <a:gd name="connsiteX598" fmla="*/ 5297138 w 7467600"/>
              <a:gd name="connsiteY598" fmla="*/ 1906351 h 6858000"/>
              <a:gd name="connsiteX599" fmla="*/ 5052692 w 7467600"/>
              <a:gd name="connsiteY599" fmla="*/ 1292994 h 6858000"/>
              <a:gd name="connsiteX600" fmla="*/ 5009948 w 7467600"/>
              <a:gd name="connsiteY600" fmla="*/ 1273619 h 6858000"/>
              <a:gd name="connsiteX601" fmla="*/ 5121777 w 7467600"/>
              <a:gd name="connsiteY601" fmla="*/ 1654213 h 6858000"/>
              <a:gd name="connsiteX602" fmla="*/ 5293545 w 7467600"/>
              <a:gd name="connsiteY602" fmla="*/ 2072247 h 6858000"/>
              <a:gd name="connsiteX603" fmla="*/ 5294042 w 7467600"/>
              <a:gd name="connsiteY603" fmla="*/ 2065019 h 6858000"/>
              <a:gd name="connsiteX604" fmla="*/ 5171936 w 7467600"/>
              <a:gd name="connsiteY604" fmla="*/ 1647613 h 6858000"/>
              <a:gd name="connsiteX605" fmla="*/ 5009948 w 7467600"/>
              <a:gd name="connsiteY605" fmla="*/ 1273619 h 6858000"/>
              <a:gd name="connsiteX606" fmla="*/ 655236 w 7467600"/>
              <a:gd name="connsiteY606" fmla="*/ 1268632 h 6858000"/>
              <a:gd name="connsiteX607" fmla="*/ 839521 w 7467600"/>
              <a:gd name="connsiteY607" fmla="*/ 1685315 h 6858000"/>
              <a:gd name="connsiteX608" fmla="*/ 1109416 w 7467600"/>
              <a:gd name="connsiteY608" fmla="*/ 2061663 h 6858000"/>
              <a:gd name="connsiteX609" fmla="*/ 1298300 w 7467600"/>
              <a:gd name="connsiteY609" fmla="*/ 2247742 h 6858000"/>
              <a:gd name="connsiteX610" fmla="*/ 1125871 w 7467600"/>
              <a:gd name="connsiteY610" fmla="*/ 1989513 h 6858000"/>
              <a:gd name="connsiteX611" fmla="*/ 981574 w 7467600"/>
              <a:gd name="connsiteY611" fmla="*/ 1783157 h 6858000"/>
              <a:gd name="connsiteX612" fmla="*/ 922198 w 7467600"/>
              <a:gd name="connsiteY612" fmla="*/ 1677437 h 6858000"/>
              <a:gd name="connsiteX613" fmla="*/ 869293 w 7467600"/>
              <a:gd name="connsiteY613" fmla="*/ 1583214 h 6858000"/>
              <a:gd name="connsiteX614" fmla="*/ 751431 w 7467600"/>
              <a:gd name="connsiteY614" fmla="*/ 1405731 h 6858000"/>
              <a:gd name="connsiteX615" fmla="*/ 655236 w 7467600"/>
              <a:gd name="connsiteY615" fmla="*/ 1268632 h 6858000"/>
              <a:gd name="connsiteX616" fmla="*/ 6516292 w 7467600"/>
              <a:gd name="connsiteY616" fmla="*/ 1263064 h 6858000"/>
              <a:gd name="connsiteX617" fmla="*/ 5736320 w 7467600"/>
              <a:gd name="connsiteY617" fmla="*/ 1501803 h 6858000"/>
              <a:gd name="connsiteX618" fmla="*/ 6516292 w 7467600"/>
              <a:gd name="connsiteY618" fmla="*/ 1263064 h 6858000"/>
              <a:gd name="connsiteX619" fmla="*/ 291466 w 7467600"/>
              <a:gd name="connsiteY619" fmla="*/ 1250369 h 6858000"/>
              <a:gd name="connsiteX620" fmla="*/ 323180 w 7467600"/>
              <a:gd name="connsiteY620" fmla="*/ 1435283 h 6858000"/>
              <a:gd name="connsiteX621" fmla="*/ 349381 w 7467600"/>
              <a:gd name="connsiteY621" fmla="*/ 1875041 h 6858000"/>
              <a:gd name="connsiteX622" fmla="*/ 374363 w 7467600"/>
              <a:gd name="connsiteY622" fmla="*/ 1506494 h 6858000"/>
              <a:gd name="connsiteX623" fmla="*/ 302168 w 7467600"/>
              <a:gd name="connsiteY623" fmla="*/ 1274495 h 6858000"/>
              <a:gd name="connsiteX624" fmla="*/ 291466 w 7467600"/>
              <a:gd name="connsiteY624" fmla="*/ 1250369 h 6858000"/>
              <a:gd name="connsiteX625" fmla="*/ 678222 w 7467600"/>
              <a:gd name="connsiteY625" fmla="*/ 1248670 h 6858000"/>
              <a:gd name="connsiteX626" fmla="*/ 775536 w 7467600"/>
              <a:gd name="connsiteY626" fmla="*/ 1388015 h 6858000"/>
              <a:gd name="connsiteX627" fmla="*/ 894529 w 7467600"/>
              <a:gd name="connsiteY627" fmla="*/ 1567739 h 6858000"/>
              <a:gd name="connsiteX628" fmla="*/ 948000 w 7467600"/>
              <a:gd name="connsiteY628" fmla="*/ 1663088 h 6858000"/>
              <a:gd name="connsiteX629" fmla="*/ 1006812 w 7467600"/>
              <a:gd name="connsiteY629" fmla="*/ 1767683 h 6858000"/>
              <a:gd name="connsiteX630" fmla="*/ 1149133 w 7467600"/>
              <a:gd name="connsiteY630" fmla="*/ 1971513 h 6858000"/>
              <a:gd name="connsiteX631" fmla="*/ 1333952 w 7467600"/>
              <a:gd name="connsiteY631" fmla="*/ 2251620 h 6858000"/>
              <a:gd name="connsiteX632" fmla="*/ 1337329 w 7467600"/>
              <a:gd name="connsiteY632" fmla="*/ 2258350 h 6858000"/>
              <a:gd name="connsiteX633" fmla="*/ 1014726 w 7467600"/>
              <a:gd name="connsiteY633" fmla="*/ 1615556 h 6858000"/>
              <a:gd name="connsiteX634" fmla="*/ 678222 w 7467600"/>
              <a:gd name="connsiteY634" fmla="*/ 1248670 h 6858000"/>
              <a:gd name="connsiteX635" fmla="*/ 6691602 w 7467600"/>
              <a:gd name="connsiteY635" fmla="*/ 1140573 h 6858000"/>
              <a:gd name="connsiteX636" fmla="*/ 6571100 w 7467600"/>
              <a:gd name="connsiteY636" fmla="*/ 1183662 h 6858000"/>
              <a:gd name="connsiteX637" fmla="*/ 6241687 w 7467600"/>
              <a:gd name="connsiteY637" fmla="*/ 1257600 h 6858000"/>
              <a:gd name="connsiteX638" fmla="*/ 5693009 w 7467600"/>
              <a:gd name="connsiteY638" fmla="*/ 1478256 h 6858000"/>
              <a:gd name="connsiteX639" fmla="*/ 6548420 w 7467600"/>
              <a:gd name="connsiteY639" fmla="*/ 1214599 h 6858000"/>
              <a:gd name="connsiteX640" fmla="*/ 6605473 w 7467600"/>
              <a:gd name="connsiteY640" fmla="*/ 1184686 h 6858000"/>
              <a:gd name="connsiteX641" fmla="*/ 6691602 w 7467600"/>
              <a:gd name="connsiteY641" fmla="*/ 1140573 h 6858000"/>
              <a:gd name="connsiteX642" fmla="*/ 4002475 w 7467600"/>
              <a:gd name="connsiteY642" fmla="*/ 1037802 h 6858000"/>
              <a:gd name="connsiteX643" fmla="*/ 4000324 w 7467600"/>
              <a:gd name="connsiteY643" fmla="*/ 1039362 h 6858000"/>
              <a:gd name="connsiteX644" fmla="*/ 4002862 w 7467600"/>
              <a:gd name="connsiteY644" fmla="*/ 1042866 h 6858000"/>
              <a:gd name="connsiteX645" fmla="*/ 4002475 w 7467600"/>
              <a:gd name="connsiteY645" fmla="*/ 1037802 h 6858000"/>
              <a:gd name="connsiteX646" fmla="*/ 506322 w 7467600"/>
              <a:gd name="connsiteY646" fmla="*/ 1020997 h 6858000"/>
              <a:gd name="connsiteX647" fmla="*/ 533068 w 7467600"/>
              <a:gd name="connsiteY647" fmla="*/ 1029409 h 6858000"/>
              <a:gd name="connsiteX648" fmla="*/ 1232525 w 7467600"/>
              <a:gd name="connsiteY648" fmla="*/ 1804675 h 6858000"/>
              <a:gd name="connsiteX649" fmla="*/ 1388858 w 7467600"/>
              <a:gd name="connsiteY649" fmla="*/ 2368011 h 6858000"/>
              <a:gd name="connsiteX650" fmla="*/ 1384098 w 7467600"/>
              <a:gd name="connsiteY650" fmla="*/ 2378125 h 6858000"/>
              <a:gd name="connsiteX651" fmla="*/ 1425393 w 7467600"/>
              <a:gd name="connsiteY651" fmla="*/ 2589124 h 6858000"/>
              <a:gd name="connsiteX652" fmla="*/ 1424001 w 7467600"/>
              <a:gd name="connsiteY652" fmla="*/ 2597541 h 6858000"/>
              <a:gd name="connsiteX653" fmla="*/ 2152729 w 7467600"/>
              <a:gd name="connsiteY653" fmla="*/ 2864487 h 6858000"/>
              <a:gd name="connsiteX654" fmla="*/ 2020609 w 7467600"/>
              <a:gd name="connsiteY654" fmla="*/ 2539671 h 6858000"/>
              <a:gd name="connsiteX655" fmla="*/ 2018920 w 7467600"/>
              <a:gd name="connsiteY655" fmla="*/ 2536309 h 6858000"/>
              <a:gd name="connsiteX656" fmla="*/ 1342441 w 7467600"/>
              <a:gd name="connsiteY656" fmla="*/ 1173017 h 6858000"/>
              <a:gd name="connsiteX657" fmla="*/ 1367925 w 7467600"/>
              <a:gd name="connsiteY657" fmla="*/ 1135648 h 6858000"/>
              <a:gd name="connsiteX658" fmla="*/ 1771401 w 7467600"/>
              <a:gd name="connsiteY658" fmla="*/ 1806673 h 6858000"/>
              <a:gd name="connsiteX659" fmla="*/ 1972385 w 7467600"/>
              <a:gd name="connsiteY659" fmla="*/ 2198735 h 6858000"/>
              <a:gd name="connsiteX660" fmla="*/ 2040892 w 7467600"/>
              <a:gd name="connsiteY660" fmla="*/ 2405205 h 6858000"/>
              <a:gd name="connsiteX661" fmla="*/ 2131689 w 7467600"/>
              <a:gd name="connsiteY661" fmla="*/ 1936926 h 6858000"/>
              <a:gd name="connsiteX662" fmla="*/ 2454820 w 7467600"/>
              <a:gd name="connsiteY662" fmla="*/ 1248808 h 6858000"/>
              <a:gd name="connsiteX663" fmla="*/ 2492512 w 7467600"/>
              <a:gd name="connsiteY663" fmla="*/ 1302920 h 6858000"/>
              <a:gd name="connsiteX664" fmla="*/ 2081216 w 7467600"/>
              <a:gd name="connsiteY664" fmla="*/ 2527513 h 6858000"/>
              <a:gd name="connsiteX665" fmla="*/ 2081211 w 7467600"/>
              <a:gd name="connsiteY665" fmla="*/ 2528916 h 6858000"/>
              <a:gd name="connsiteX666" fmla="*/ 2199067 w 7467600"/>
              <a:gd name="connsiteY666" fmla="*/ 2884061 h 6858000"/>
              <a:gd name="connsiteX667" fmla="*/ 3192586 w 7467600"/>
              <a:gd name="connsiteY667" fmla="*/ 3411496 h 6858000"/>
              <a:gd name="connsiteX668" fmla="*/ 3182620 w 7467600"/>
              <a:gd name="connsiteY668" fmla="*/ 3483279 h 6858000"/>
              <a:gd name="connsiteX669" fmla="*/ 2435119 w 7467600"/>
              <a:gd name="connsiteY669" fmla="*/ 3080173 h 6858000"/>
              <a:gd name="connsiteX670" fmla="*/ 2410152 w 7467600"/>
              <a:gd name="connsiteY670" fmla="*/ 3063751 h 6858000"/>
              <a:gd name="connsiteX671" fmla="*/ 2408099 w 7467600"/>
              <a:gd name="connsiteY671" fmla="*/ 3064403 h 6858000"/>
              <a:gd name="connsiteX672" fmla="*/ 2407218 w 7467600"/>
              <a:gd name="connsiteY672" fmla="*/ 3070324 h 6858000"/>
              <a:gd name="connsiteX673" fmla="*/ 2380138 w 7467600"/>
              <a:gd name="connsiteY673" fmla="*/ 3099341 h 6858000"/>
              <a:gd name="connsiteX674" fmla="*/ 1765923 w 7467600"/>
              <a:gd name="connsiteY674" fmla="*/ 3581043 h 6858000"/>
              <a:gd name="connsiteX675" fmla="*/ 1702258 w 7467600"/>
              <a:gd name="connsiteY675" fmla="*/ 3612286 h 6858000"/>
              <a:gd name="connsiteX676" fmla="*/ 1538370 w 7467600"/>
              <a:gd name="connsiteY676" fmla="*/ 3811804 h 6858000"/>
              <a:gd name="connsiteX677" fmla="*/ 542867 w 7467600"/>
              <a:gd name="connsiteY677" fmla="*/ 4944092 h 6858000"/>
              <a:gd name="connsiteX678" fmla="*/ 515800 w 7467600"/>
              <a:gd name="connsiteY678" fmla="*/ 4862180 h 6858000"/>
              <a:gd name="connsiteX679" fmla="*/ 909145 w 7467600"/>
              <a:gd name="connsiteY679" fmla="*/ 4199225 h 6858000"/>
              <a:gd name="connsiteX680" fmla="*/ 1214067 w 7467600"/>
              <a:gd name="connsiteY680" fmla="*/ 3908561 h 6858000"/>
              <a:gd name="connsiteX681" fmla="*/ 640967 w 7467600"/>
              <a:gd name="connsiteY681" fmla="*/ 4105601 h 6858000"/>
              <a:gd name="connsiteX682" fmla="*/ 112563 w 7467600"/>
              <a:gd name="connsiteY682" fmla="*/ 4396952 h 6858000"/>
              <a:gd name="connsiteX683" fmla="*/ 0 w 7467600"/>
              <a:gd name="connsiteY683" fmla="*/ 4466006 h 6858000"/>
              <a:gd name="connsiteX684" fmla="*/ 0 w 7467600"/>
              <a:gd name="connsiteY684" fmla="*/ 4233763 h 6858000"/>
              <a:gd name="connsiteX685" fmla="*/ 36881 w 7467600"/>
              <a:gd name="connsiteY685" fmla="*/ 4200118 h 6858000"/>
              <a:gd name="connsiteX686" fmla="*/ 910534 w 7467600"/>
              <a:gd name="connsiteY686" fmla="*/ 3629753 h 6858000"/>
              <a:gd name="connsiteX687" fmla="*/ 1578717 w 7467600"/>
              <a:gd name="connsiteY687" fmla="*/ 3575982 h 6858000"/>
              <a:gd name="connsiteX688" fmla="*/ 2338780 w 7467600"/>
              <a:gd name="connsiteY688" fmla="*/ 3033725 h 6858000"/>
              <a:gd name="connsiteX689" fmla="*/ 1807991 w 7467600"/>
              <a:gd name="connsiteY689" fmla="*/ 2807184 h 6858000"/>
              <a:gd name="connsiteX690" fmla="*/ 1416358 w 7467600"/>
              <a:gd name="connsiteY690" fmla="*/ 3112571 h 6858000"/>
              <a:gd name="connsiteX691" fmla="*/ 939066 w 7467600"/>
              <a:gd name="connsiteY691" fmla="*/ 3378798 h 6858000"/>
              <a:gd name="connsiteX692" fmla="*/ 115099 w 7467600"/>
              <a:gd name="connsiteY692" fmla="*/ 3607650 h 6858000"/>
              <a:gd name="connsiteX693" fmla="*/ 97284 w 7467600"/>
              <a:gd name="connsiteY693" fmla="*/ 3520393 h 6858000"/>
              <a:gd name="connsiteX694" fmla="*/ 922050 w 7467600"/>
              <a:gd name="connsiteY694" fmla="*/ 3074867 h 6858000"/>
              <a:gd name="connsiteX695" fmla="*/ 1405265 w 7467600"/>
              <a:gd name="connsiteY695" fmla="*/ 3016319 h 6858000"/>
              <a:gd name="connsiteX696" fmla="*/ 1407512 w 7467600"/>
              <a:gd name="connsiteY696" fmla="*/ 3018001 h 6858000"/>
              <a:gd name="connsiteX697" fmla="*/ 1726266 w 7467600"/>
              <a:gd name="connsiteY697" fmla="*/ 2777274 h 6858000"/>
              <a:gd name="connsiteX698" fmla="*/ 625390 w 7467600"/>
              <a:gd name="connsiteY698" fmla="*/ 2514541 h 6858000"/>
              <a:gd name="connsiteX699" fmla="*/ 619799 w 7467600"/>
              <a:gd name="connsiteY699" fmla="*/ 2527180 h 6858000"/>
              <a:gd name="connsiteX700" fmla="*/ 310030 w 7467600"/>
              <a:gd name="connsiteY700" fmla="*/ 2771818 h 6858000"/>
              <a:gd name="connsiteX701" fmla="*/ 173877 w 7467600"/>
              <a:gd name="connsiteY701" fmla="*/ 2937056 h 6858000"/>
              <a:gd name="connsiteX702" fmla="*/ 77889 w 7467600"/>
              <a:gd name="connsiteY702" fmla="*/ 3138440 h 6858000"/>
              <a:gd name="connsiteX703" fmla="*/ 0 w 7467600"/>
              <a:gd name="connsiteY703" fmla="*/ 3271395 h 6858000"/>
              <a:gd name="connsiteX704" fmla="*/ 0 w 7467600"/>
              <a:gd name="connsiteY704" fmla="*/ 3153002 h 6858000"/>
              <a:gd name="connsiteX705" fmla="*/ 2386 w 7467600"/>
              <a:gd name="connsiteY705" fmla="*/ 3149203 h 6858000"/>
              <a:gd name="connsiteX706" fmla="*/ 89753 w 7467600"/>
              <a:gd name="connsiteY706" fmla="*/ 2987702 h 6858000"/>
              <a:gd name="connsiteX707" fmla="*/ 76869 w 7467600"/>
              <a:gd name="connsiteY707" fmla="*/ 3005404 h 6858000"/>
              <a:gd name="connsiteX708" fmla="*/ 32049 w 7467600"/>
              <a:gd name="connsiteY708" fmla="*/ 3065814 h 6858000"/>
              <a:gd name="connsiteX709" fmla="*/ 0 w 7467600"/>
              <a:gd name="connsiteY709" fmla="*/ 3108744 h 6858000"/>
              <a:gd name="connsiteX710" fmla="*/ 0 w 7467600"/>
              <a:gd name="connsiteY710" fmla="*/ 3058059 h 6858000"/>
              <a:gd name="connsiteX711" fmla="*/ 7610 w 7467600"/>
              <a:gd name="connsiteY711" fmla="*/ 3047889 h 6858000"/>
              <a:gd name="connsiteX712" fmla="*/ 52419 w 7467600"/>
              <a:gd name="connsiteY712" fmla="*/ 2987479 h 6858000"/>
              <a:gd name="connsiteX713" fmla="*/ 59142 w 7467600"/>
              <a:gd name="connsiteY713" fmla="*/ 2978488 h 6858000"/>
              <a:gd name="connsiteX714" fmla="*/ 0 w 7467600"/>
              <a:gd name="connsiteY714" fmla="*/ 3015334 h 6858000"/>
              <a:gd name="connsiteX715" fmla="*/ 0 w 7467600"/>
              <a:gd name="connsiteY715" fmla="*/ 2914286 h 6858000"/>
              <a:gd name="connsiteX716" fmla="*/ 36383 w 7467600"/>
              <a:gd name="connsiteY716" fmla="*/ 2901128 h 6858000"/>
              <a:gd name="connsiteX717" fmla="*/ 156329 w 7467600"/>
              <a:gd name="connsiteY717" fmla="*/ 2840533 h 6858000"/>
              <a:gd name="connsiteX718" fmla="*/ 358355 w 7467600"/>
              <a:gd name="connsiteY718" fmla="*/ 2620471 h 6858000"/>
              <a:gd name="connsiteX719" fmla="*/ 510577 w 7467600"/>
              <a:gd name="connsiteY719" fmla="*/ 2501244 h 6858000"/>
              <a:gd name="connsiteX720" fmla="*/ 211967 w 7467600"/>
              <a:gd name="connsiteY720" fmla="*/ 2479171 h 6858000"/>
              <a:gd name="connsiteX721" fmla="*/ 0 w 7467600"/>
              <a:gd name="connsiteY721" fmla="*/ 2476398 h 6858000"/>
              <a:gd name="connsiteX722" fmla="*/ 0 w 7467600"/>
              <a:gd name="connsiteY722" fmla="*/ 2389189 h 6858000"/>
              <a:gd name="connsiteX723" fmla="*/ 103062 w 7467600"/>
              <a:gd name="connsiteY723" fmla="*/ 2389518 h 6858000"/>
              <a:gd name="connsiteX724" fmla="*/ 510734 w 7467600"/>
              <a:gd name="connsiteY724" fmla="*/ 2416201 h 6858000"/>
              <a:gd name="connsiteX725" fmla="*/ 279257 w 7467600"/>
              <a:gd name="connsiteY725" fmla="*/ 2092102 h 6858000"/>
              <a:gd name="connsiteX726" fmla="*/ 65265 w 7467600"/>
              <a:gd name="connsiteY726" fmla="*/ 2006049 h 6858000"/>
              <a:gd name="connsiteX727" fmla="*/ 0 w 7467600"/>
              <a:gd name="connsiteY727" fmla="*/ 1982532 h 6858000"/>
              <a:gd name="connsiteX728" fmla="*/ 0 w 7467600"/>
              <a:gd name="connsiteY728" fmla="*/ 1912789 h 6858000"/>
              <a:gd name="connsiteX729" fmla="*/ 97460 w 7467600"/>
              <a:gd name="connsiteY729" fmla="*/ 1953725 h 6858000"/>
              <a:gd name="connsiteX730" fmla="*/ 221272 w 7467600"/>
              <a:gd name="connsiteY730" fmla="*/ 1980766 h 6858000"/>
              <a:gd name="connsiteX731" fmla="*/ 116765 w 7467600"/>
              <a:gd name="connsiteY731" fmla="*/ 1911033 h 6858000"/>
              <a:gd name="connsiteX732" fmla="*/ 16405 w 7467600"/>
              <a:gd name="connsiteY732" fmla="*/ 1803412 h 6858000"/>
              <a:gd name="connsiteX733" fmla="*/ 0 w 7467600"/>
              <a:gd name="connsiteY733" fmla="*/ 1784777 h 6858000"/>
              <a:gd name="connsiteX734" fmla="*/ 0 w 7467600"/>
              <a:gd name="connsiteY734" fmla="*/ 1740082 h 6858000"/>
              <a:gd name="connsiteX735" fmla="*/ 39394 w 7467600"/>
              <a:gd name="connsiteY735" fmla="*/ 1784856 h 6858000"/>
              <a:gd name="connsiteX736" fmla="*/ 135813 w 7467600"/>
              <a:gd name="connsiteY736" fmla="*/ 1888838 h 6858000"/>
              <a:gd name="connsiteX737" fmla="*/ 242575 w 7467600"/>
              <a:gd name="connsiteY737" fmla="*/ 1958841 h 6858000"/>
              <a:gd name="connsiteX738" fmla="*/ 82197 w 7467600"/>
              <a:gd name="connsiteY738" fmla="*/ 1754826 h 6858000"/>
              <a:gd name="connsiteX739" fmla="*/ 0 w 7467600"/>
              <a:gd name="connsiteY739" fmla="*/ 1679650 h 6858000"/>
              <a:gd name="connsiteX740" fmla="*/ 0 w 7467600"/>
              <a:gd name="connsiteY740" fmla="*/ 1602463 h 6858000"/>
              <a:gd name="connsiteX741" fmla="*/ 84689 w 7467600"/>
              <a:gd name="connsiteY741" fmla="*/ 1677442 h 6858000"/>
              <a:gd name="connsiteX742" fmla="*/ 298437 w 7467600"/>
              <a:gd name="connsiteY742" fmla="*/ 1968019 h 6858000"/>
              <a:gd name="connsiteX743" fmla="*/ 227269 w 7467600"/>
              <a:gd name="connsiteY743" fmla="*/ 1114064 h 6858000"/>
              <a:gd name="connsiteX744" fmla="*/ 248003 w 7467600"/>
              <a:gd name="connsiteY744" fmla="*/ 1089613 h 6858000"/>
              <a:gd name="connsiteX745" fmla="*/ 427020 w 7467600"/>
              <a:gd name="connsiteY745" fmla="*/ 1619803 h 6858000"/>
              <a:gd name="connsiteX746" fmla="*/ 340345 w 7467600"/>
              <a:gd name="connsiteY746" fmla="*/ 2027739 h 6858000"/>
              <a:gd name="connsiteX747" fmla="*/ 360865 w 7467600"/>
              <a:gd name="connsiteY747" fmla="*/ 2044827 h 6858000"/>
              <a:gd name="connsiteX748" fmla="*/ 560414 w 7467600"/>
              <a:gd name="connsiteY748" fmla="*/ 2421457 h 6858000"/>
              <a:gd name="connsiteX749" fmla="*/ 1359703 w 7467600"/>
              <a:gd name="connsiteY749" fmla="*/ 2578554 h 6858000"/>
              <a:gd name="connsiteX750" fmla="*/ 1359422 w 7467600"/>
              <a:gd name="connsiteY750" fmla="*/ 2577994 h 6858000"/>
              <a:gd name="connsiteX751" fmla="*/ 828701 w 7467600"/>
              <a:gd name="connsiteY751" fmla="*/ 1839520 h 6858000"/>
              <a:gd name="connsiteX752" fmla="*/ 494427 w 7467600"/>
              <a:gd name="connsiteY752" fmla="*/ 1092333 h 6858000"/>
              <a:gd name="connsiteX753" fmla="*/ 506322 w 7467600"/>
              <a:gd name="connsiteY753" fmla="*/ 1020997 h 6858000"/>
              <a:gd name="connsiteX754" fmla="*/ 4570198 w 7467600"/>
              <a:gd name="connsiteY754" fmla="*/ 978081 h 6858000"/>
              <a:gd name="connsiteX755" fmla="*/ 4523691 w 7467600"/>
              <a:gd name="connsiteY755" fmla="*/ 1127776 h 6858000"/>
              <a:gd name="connsiteX756" fmla="*/ 4509875 w 7467600"/>
              <a:gd name="connsiteY756" fmla="*/ 1167552 h 6858000"/>
              <a:gd name="connsiteX757" fmla="*/ 4478168 w 7467600"/>
              <a:gd name="connsiteY757" fmla="*/ 1260735 h 6858000"/>
              <a:gd name="connsiteX758" fmla="*/ 4409309 w 7467600"/>
              <a:gd name="connsiteY758" fmla="*/ 1666996 h 6858000"/>
              <a:gd name="connsiteX759" fmla="*/ 4370031 w 7467600"/>
              <a:gd name="connsiteY759" fmla="*/ 1955666 h 6858000"/>
              <a:gd name="connsiteX760" fmla="*/ 4570198 w 7467600"/>
              <a:gd name="connsiteY760" fmla="*/ 978081 h 6858000"/>
              <a:gd name="connsiteX761" fmla="*/ 4557898 w 7467600"/>
              <a:gd name="connsiteY761" fmla="*/ 900011 h 6858000"/>
              <a:gd name="connsiteX762" fmla="*/ 4344840 w 7467600"/>
              <a:gd name="connsiteY762" fmla="*/ 1922038 h 6858000"/>
              <a:gd name="connsiteX763" fmla="*/ 4378710 w 7467600"/>
              <a:gd name="connsiteY763" fmla="*/ 1665516 h 6858000"/>
              <a:gd name="connsiteX764" fmla="*/ 4448798 w 7467600"/>
              <a:gd name="connsiteY764" fmla="*/ 1253024 h 6858000"/>
              <a:gd name="connsiteX765" fmla="*/ 4480315 w 7467600"/>
              <a:gd name="connsiteY765" fmla="*/ 1158454 h 6858000"/>
              <a:gd name="connsiteX766" fmla="*/ 4494133 w 7467600"/>
              <a:gd name="connsiteY766" fmla="*/ 1118676 h 6858000"/>
              <a:gd name="connsiteX767" fmla="*/ 4557898 w 7467600"/>
              <a:gd name="connsiteY767" fmla="*/ 900011 h 6858000"/>
              <a:gd name="connsiteX768" fmla="*/ 5870151 w 7467600"/>
              <a:gd name="connsiteY768" fmla="*/ 898890 h 6858000"/>
              <a:gd name="connsiteX769" fmla="*/ 5861335 w 7467600"/>
              <a:gd name="connsiteY769" fmla="*/ 899177 h 6858000"/>
              <a:gd name="connsiteX770" fmla="*/ 5843702 w 7467600"/>
              <a:gd name="connsiteY770" fmla="*/ 899748 h 6858000"/>
              <a:gd name="connsiteX771" fmla="*/ 5651107 w 7467600"/>
              <a:gd name="connsiteY771" fmla="*/ 920306 h 6858000"/>
              <a:gd name="connsiteX772" fmla="*/ 5459407 w 7467600"/>
              <a:gd name="connsiteY772" fmla="*/ 940975 h 6858000"/>
              <a:gd name="connsiteX773" fmla="*/ 5374846 w 7467600"/>
              <a:gd name="connsiteY773" fmla="*/ 941988 h 6858000"/>
              <a:gd name="connsiteX774" fmla="*/ 5256105 w 7467600"/>
              <a:gd name="connsiteY774" fmla="*/ 945632 h 6858000"/>
              <a:gd name="connsiteX775" fmla="*/ 5107071 w 7467600"/>
              <a:gd name="connsiteY775" fmla="*/ 969720 h 6858000"/>
              <a:gd name="connsiteX776" fmla="*/ 4998681 w 7467600"/>
              <a:gd name="connsiteY776" fmla="*/ 988771 h 6858000"/>
              <a:gd name="connsiteX777" fmla="*/ 5870151 w 7467600"/>
              <a:gd name="connsiteY777" fmla="*/ 898890 h 6858000"/>
              <a:gd name="connsiteX778" fmla="*/ 5504425 w 7467600"/>
              <a:gd name="connsiteY778" fmla="*/ 848067 h 6858000"/>
              <a:gd name="connsiteX779" fmla="*/ 4968849 w 7467600"/>
              <a:gd name="connsiteY779" fmla="*/ 962318 h 6858000"/>
              <a:gd name="connsiteX780" fmla="*/ 5104039 w 7467600"/>
              <a:gd name="connsiteY780" fmla="*/ 940634 h 6858000"/>
              <a:gd name="connsiteX781" fmla="*/ 5256311 w 7467600"/>
              <a:gd name="connsiteY781" fmla="*/ 916490 h 6858000"/>
              <a:gd name="connsiteX782" fmla="*/ 5377381 w 7467600"/>
              <a:gd name="connsiteY782" fmla="*/ 912671 h 6858000"/>
              <a:gd name="connsiteX783" fmla="*/ 5460148 w 7467600"/>
              <a:gd name="connsiteY783" fmla="*/ 911442 h 6858000"/>
              <a:gd name="connsiteX784" fmla="*/ 5648971 w 7467600"/>
              <a:gd name="connsiteY784" fmla="*/ 891331 h 6858000"/>
              <a:gd name="connsiteX785" fmla="*/ 5844807 w 7467600"/>
              <a:gd name="connsiteY785" fmla="*/ 870718 h 6858000"/>
              <a:gd name="connsiteX786" fmla="*/ 5862975 w 7467600"/>
              <a:gd name="connsiteY786" fmla="*/ 869756 h 6858000"/>
              <a:gd name="connsiteX787" fmla="*/ 5920887 w 7467600"/>
              <a:gd name="connsiteY787" fmla="*/ 865929 h 6858000"/>
              <a:gd name="connsiteX788" fmla="*/ 5504425 w 7467600"/>
              <a:gd name="connsiteY788" fmla="*/ 848067 h 6858000"/>
              <a:gd name="connsiteX789" fmla="*/ 3607114 w 7467600"/>
              <a:gd name="connsiteY789" fmla="*/ 467441 h 6858000"/>
              <a:gd name="connsiteX790" fmla="*/ 3296242 w 7467600"/>
              <a:gd name="connsiteY790" fmla="*/ 807991 h 6858000"/>
              <a:gd name="connsiteX791" fmla="*/ 3174674 w 7467600"/>
              <a:gd name="connsiteY791" fmla="*/ 919759 h 6858000"/>
              <a:gd name="connsiteX792" fmla="*/ 3042978 w 7467600"/>
              <a:gd name="connsiteY792" fmla="*/ 1054894 h 6858000"/>
              <a:gd name="connsiteX793" fmla="*/ 2968914 w 7467600"/>
              <a:gd name="connsiteY793" fmla="*/ 1133756 h 6858000"/>
              <a:gd name="connsiteX794" fmla="*/ 3103823 w 7467600"/>
              <a:gd name="connsiteY794" fmla="*/ 1026814 h 6858000"/>
              <a:gd name="connsiteX795" fmla="*/ 3607114 w 7467600"/>
              <a:gd name="connsiteY795" fmla="*/ 467441 h 6858000"/>
              <a:gd name="connsiteX796" fmla="*/ 3744487 w 7467600"/>
              <a:gd name="connsiteY796" fmla="*/ 383136 h 6858000"/>
              <a:gd name="connsiteX797" fmla="*/ 3970213 w 7467600"/>
              <a:gd name="connsiteY797" fmla="*/ 995559 h 6858000"/>
              <a:gd name="connsiteX798" fmla="*/ 3744487 w 7467600"/>
              <a:gd name="connsiteY798" fmla="*/ 383136 h 6858000"/>
              <a:gd name="connsiteX799" fmla="*/ 3624562 w 7467600"/>
              <a:gd name="connsiteY799" fmla="*/ 367041 h 6858000"/>
              <a:gd name="connsiteX800" fmla="*/ 3489712 w 7467600"/>
              <a:gd name="connsiteY800" fmla="*/ 485386 h 6858000"/>
              <a:gd name="connsiteX801" fmla="*/ 3182994 w 7467600"/>
              <a:gd name="connsiteY801" fmla="*/ 828265 h 6858000"/>
              <a:gd name="connsiteX802" fmla="*/ 2892114 w 7467600"/>
              <a:gd name="connsiteY802" fmla="*/ 1172635 h 6858000"/>
              <a:gd name="connsiteX803" fmla="*/ 3021459 w 7467600"/>
              <a:gd name="connsiteY803" fmla="*/ 1035385 h 6858000"/>
              <a:gd name="connsiteX804" fmla="*/ 3153873 w 7467600"/>
              <a:gd name="connsiteY804" fmla="*/ 898971 h 6858000"/>
              <a:gd name="connsiteX805" fmla="*/ 3276511 w 7467600"/>
              <a:gd name="connsiteY805" fmla="*/ 786423 h 6858000"/>
              <a:gd name="connsiteX806" fmla="*/ 3584154 w 7467600"/>
              <a:gd name="connsiteY806" fmla="*/ 448218 h 6858000"/>
              <a:gd name="connsiteX807" fmla="*/ 3624562 w 7467600"/>
              <a:gd name="connsiteY807" fmla="*/ 367041 h 6858000"/>
              <a:gd name="connsiteX808" fmla="*/ 3766672 w 7467600"/>
              <a:gd name="connsiteY808" fmla="*/ 359429 h 6858000"/>
              <a:gd name="connsiteX809" fmla="*/ 3996338 w 7467600"/>
              <a:gd name="connsiteY809" fmla="*/ 968237 h 6858000"/>
              <a:gd name="connsiteX810" fmla="*/ 3766672 w 7467600"/>
              <a:gd name="connsiteY810" fmla="*/ 359429 h 6858000"/>
              <a:gd name="connsiteX811" fmla="*/ 5805386 w 7467600"/>
              <a:gd name="connsiteY811" fmla="*/ 239240 h 6858000"/>
              <a:gd name="connsiteX812" fmla="*/ 5736947 w 7467600"/>
              <a:gd name="connsiteY812" fmla="*/ 261367 h 6858000"/>
              <a:gd name="connsiteX813" fmla="*/ 5427012 w 7467600"/>
              <a:gd name="connsiteY813" fmla="*/ 311272 h 6858000"/>
              <a:gd name="connsiteX814" fmla="*/ 5147818 w 7467600"/>
              <a:gd name="connsiteY814" fmla="*/ 322112 h 6858000"/>
              <a:gd name="connsiteX815" fmla="*/ 5060854 w 7467600"/>
              <a:gd name="connsiteY815" fmla="*/ 311882 h 6858000"/>
              <a:gd name="connsiteX816" fmla="*/ 4945989 w 7467600"/>
              <a:gd name="connsiteY816" fmla="*/ 300516 h 6858000"/>
              <a:gd name="connsiteX817" fmla="*/ 5410479 w 7467600"/>
              <a:gd name="connsiteY817" fmla="*/ 348434 h 6858000"/>
              <a:gd name="connsiteX818" fmla="*/ 5805386 w 7467600"/>
              <a:gd name="connsiteY818" fmla="*/ 239240 h 6858000"/>
              <a:gd name="connsiteX819" fmla="*/ 5905192 w 7467600"/>
              <a:gd name="connsiteY819" fmla="*/ 163079 h 6858000"/>
              <a:gd name="connsiteX820" fmla="*/ 5865655 w 7467600"/>
              <a:gd name="connsiteY820" fmla="*/ 171901 h 6858000"/>
              <a:gd name="connsiteX821" fmla="*/ 5259740 w 7467600"/>
              <a:gd name="connsiteY821" fmla="*/ 257013 h 6858000"/>
              <a:gd name="connsiteX822" fmla="*/ 5208466 w 7467600"/>
              <a:gd name="connsiteY822" fmla="*/ 257550 h 6858000"/>
              <a:gd name="connsiteX823" fmla="*/ 4980204 w 7467600"/>
              <a:gd name="connsiteY823" fmla="*/ 271903 h 6858000"/>
              <a:gd name="connsiteX824" fmla="*/ 5068068 w 7467600"/>
              <a:gd name="connsiteY824" fmla="*/ 282244 h 6858000"/>
              <a:gd name="connsiteX825" fmla="*/ 5153231 w 7467600"/>
              <a:gd name="connsiteY825" fmla="*/ 292240 h 6858000"/>
              <a:gd name="connsiteX826" fmla="*/ 5426491 w 7467600"/>
              <a:gd name="connsiteY826" fmla="*/ 281128 h 6858000"/>
              <a:gd name="connsiteX827" fmla="*/ 5731212 w 7467600"/>
              <a:gd name="connsiteY827" fmla="*/ 231951 h 6858000"/>
              <a:gd name="connsiteX828" fmla="*/ 5905192 w 7467600"/>
              <a:gd name="connsiteY828" fmla="*/ 163079 h 6858000"/>
              <a:gd name="connsiteX829" fmla="*/ 5944437 w 7467600"/>
              <a:gd name="connsiteY829" fmla="*/ 113829 h 6858000"/>
              <a:gd name="connsiteX830" fmla="*/ 5825032 w 7467600"/>
              <a:gd name="connsiteY830" fmla="*/ 146405 h 6858000"/>
              <a:gd name="connsiteX831" fmla="*/ 4955599 w 7467600"/>
              <a:gd name="connsiteY831" fmla="*/ 247008 h 6858000"/>
              <a:gd name="connsiteX832" fmla="*/ 5210104 w 7467600"/>
              <a:gd name="connsiteY832" fmla="*/ 228123 h 6858000"/>
              <a:gd name="connsiteX833" fmla="*/ 5261015 w 7467600"/>
              <a:gd name="connsiteY833" fmla="*/ 227087 h 6858000"/>
              <a:gd name="connsiteX834" fmla="*/ 5861181 w 7467600"/>
              <a:gd name="connsiteY834" fmla="*/ 143093 h 6858000"/>
              <a:gd name="connsiteX835" fmla="*/ 5961252 w 7467600"/>
              <a:gd name="connsiteY835" fmla="*/ 114820 h 6858000"/>
              <a:gd name="connsiteX836" fmla="*/ 5944437 w 7467600"/>
              <a:gd name="connsiteY836" fmla="*/ 113829 h 6858000"/>
              <a:gd name="connsiteX837" fmla="*/ 3882765 w 7467600"/>
              <a:gd name="connsiteY837" fmla="*/ 0 h 6858000"/>
              <a:gd name="connsiteX838" fmla="*/ 3995099 w 7467600"/>
              <a:gd name="connsiteY838" fmla="*/ 0 h 6858000"/>
              <a:gd name="connsiteX839" fmla="*/ 4163818 w 7467600"/>
              <a:gd name="connsiteY839" fmla="*/ 234104 h 6858000"/>
              <a:gd name="connsiteX840" fmla="*/ 4172099 w 7467600"/>
              <a:gd name="connsiteY840" fmla="*/ 234207 h 6858000"/>
              <a:gd name="connsiteX841" fmla="*/ 4784282 w 7467600"/>
              <a:gd name="connsiteY841" fmla="*/ 276561 h 6858000"/>
              <a:gd name="connsiteX842" fmla="*/ 4801687 w 7467600"/>
              <a:gd name="connsiteY842" fmla="*/ 267764 h 6858000"/>
              <a:gd name="connsiteX843" fmla="*/ 6082788 w 7467600"/>
              <a:gd name="connsiteY843" fmla="*/ 64119 h 6858000"/>
              <a:gd name="connsiteX844" fmla="*/ 6099442 w 7467600"/>
              <a:gd name="connsiteY844" fmla="*/ 82568 h 6858000"/>
              <a:gd name="connsiteX845" fmla="*/ 4804137 w 7467600"/>
              <a:gd name="connsiteY845" fmla="*/ 320931 h 6858000"/>
              <a:gd name="connsiteX846" fmla="*/ 4227047 w 7467600"/>
              <a:gd name="connsiteY846" fmla="*/ 313415 h 6858000"/>
              <a:gd name="connsiteX847" fmla="*/ 4346041 w 7467600"/>
              <a:gd name="connsiteY847" fmla="*/ 456086 h 6858000"/>
              <a:gd name="connsiteX848" fmla="*/ 4870967 w 7467600"/>
              <a:gd name="connsiteY848" fmla="*/ 963061 h 6858000"/>
              <a:gd name="connsiteX849" fmla="*/ 4889647 w 7467600"/>
              <a:gd name="connsiteY849" fmla="*/ 957147 h 6858000"/>
              <a:gd name="connsiteX850" fmla="*/ 5422504 w 7467600"/>
              <a:gd name="connsiteY850" fmla="*/ 805191 h 6858000"/>
              <a:gd name="connsiteX851" fmla="*/ 6087656 w 7467600"/>
              <a:gd name="connsiteY851" fmla="*/ 826703 h 6858000"/>
              <a:gd name="connsiteX852" fmla="*/ 6058717 w 7467600"/>
              <a:gd name="connsiteY852" fmla="*/ 865992 h 6858000"/>
              <a:gd name="connsiteX853" fmla="*/ 4974153 w 7467600"/>
              <a:gd name="connsiteY853" fmla="*/ 1045456 h 6858000"/>
              <a:gd name="connsiteX854" fmla="*/ 5627835 w 7467600"/>
              <a:gd name="connsiteY854" fmla="*/ 1472077 h 6858000"/>
              <a:gd name="connsiteX855" fmla="*/ 5629817 w 7467600"/>
              <a:gd name="connsiteY855" fmla="*/ 1471412 h 6858000"/>
              <a:gd name="connsiteX856" fmla="*/ 5634124 w 7467600"/>
              <a:gd name="connsiteY856" fmla="*/ 1470572 h 6858000"/>
              <a:gd name="connsiteX857" fmla="*/ 5755832 w 7467600"/>
              <a:gd name="connsiteY857" fmla="*/ 1383886 h 6858000"/>
              <a:gd name="connsiteX858" fmla="*/ 6014186 w 7467600"/>
              <a:gd name="connsiteY858" fmla="*/ 1279799 h 6858000"/>
              <a:gd name="connsiteX859" fmla="*/ 6901619 w 7467600"/>
              <a:gd name="connsiteY859" fmla="*/ 1047874 h 6858000"/>
              <a:gd name="connsiteX860" fmla="*/ 6931566 w 7467600"/>
              <a:gd name="connsiteY860" fmla="*/ 1062034 h 6858000"/>
              <a:gd name="connsiteX861" fmla="*/ 5790982 w 7467600"/>
              <a:gd name="connsiteY861" fmla="*/ 1561380 h 6858000"/>
              <a:gd name="connsiteX862" fmla="*/ 6188971 w 7467600"/>
              <a:gd name="connsiteY862" fmla="*/ 1755168 h 6858000"/>
              <a:gd name="connsiteX863" fmla="*/ 6202446 w 7467600"/>
              <a:gd name="connsiteY863" fmla="*/ 1752268 h 6858000"/>
              <a:gd name="connsiteX864" fmla="*/ 7179560 w 7467600"/>
              <a:gd name="connsiteY864" fmla="*/ 1467551 h 6858000"/>
              <a:gd name="connsiteX865" fmla="*/ 7158730 w 7467600"/>
              <a:gd name="connsiteY865" fmla="*/ 1507835 h 6858000"/>
              <a:gd name="connsiteX866" fmla="*/ 6326959 w 7467600"/>
              <a:gd name="connsiteY866" fmla="*/ 1817686 h 6858000"/>
              <a:gd name="connsiteX867" fmla="*/ 6537433 w 7467600"/>
              <a:gd name="connsiteY867" fmla="*/ 1907790 h 6858000"/>
              <a:gd name="connsiteX868" fmla="*/ 6550221 w 7467600"/>
              <a:gd name="connsiteY868" fmla="*/ 1910729 h 6858000"/>
              <a:gd name="connsiteX869" fmla="*/ 6964438 w 7467600"/>
              <a:gd name="connsiteY869" fmla="*/ 2209505 h 6858000"/>
              <a:gd name="connsiteX870" fmla="*/ 7367862 w 7467600"/>
              <a:gd name="connsiteY870" fmla="*/ 2806833 h 6858000"/>
              <a:gd name="connsiteX871" fmla="*/ 7364329 w 7467600"/>
              <a:gd name="connsiteY871" fmla="*/ 2826907 h 6858000"/>
              <a:gd name="connsiteX872" fmla="*/ 7290545 w 7467600"/>
              <a:gd name="connsiteY872" fmla="*/ 2850663 h 6858000"/>
              <a:gd name="connsiteX873" fmla="*/ 6472036 w 7467600"/>
              <a:gd name="connsiteY873" fmla="*/ 1959003 h 6858000"/>
              <a:gd name="connsiteX874" fmla="*/ 5792897 w 7467600"/>
              <a:gd name="connsiteY874" fmla="*/ 1647747 h 6858000"/>
              <a:gd name="connsiteX875" fmla="*/ 5842751 w 7467600"/>
              <a:gd name="connsiteY875" fmla="*/ 1816112 h 6858000"/>
              <a:gd name="connsiteX876" fmla="*/ 5847424 w 7467600"/>
              <a:gd name="connsiteY876" fmla="*/ 1815776 h 6858000"/>
              <a:gd name="connsiteX877" fmla="*/ 6399821 w 7467600"/>
              <a:gd name="connsiteY877" fmla="*/ 2344799 h 6858000"/>
              <a:gd name="connsiteX878" fmla="*/ 6323232 w 7467600"/>
              <a:gd name="connsiteY878" fmla="*/ 2389634 h 6858000"/>
              <a:gd name="connsiteX879" fmla="*/ 5942958 w 7467600"/>
              <a:gd name="connsiteY879" fmla="*/ 2077708 h 6858000"/>
              <a:gd name="connsiteX880" fmla="*/ 5921559 w 7467600"/>
              <a:gd name="connsiteY880" fmla="*/ 2378596 h 6858000"/>
              <a:gd name="connsiteX881" fmla="*/ 5817651 w 7467600"/>
              <a:gd name="connsiteY881" fmla="*/ 3023919 h 6858000"/>
              <a:gd name="connsiteX882" fmla="*/ 5729634 w 7467600"/>
              <a:gd name="connsiteY882" fmla="*/ 3051849 h 6858000"/>
              <a:gd name="connsiteX883" fmla="*/ 5611018 w 7467600"/>
              <a:gd name="connsiteY883" fmla="*/ 2316769 h 6858000"/>
              <a:gd name="connsiteX884" fmla="*/ 5687608 w 7467600"/>
              <a:gd name="connsiteY884" fmla="*/ 2039972 h 6858000"/>
              <a:gd name="connsiteX885" fmla="*/ 5657554 w 7467600"/>
              <a:gd name="connsiteY885" fmla="*/ 1576445 h 6858000"/>
              <a:gd name="connsiteX886" fmla="*/ 5150475 w 7467600"/>
              <a:gd name="connsiteY886" fmla="*/ 1274012 h 6858000"/>
              <a:gd name="connsiteX887" fmla="*/ 5349142 w 7467600"/>
              <a:gd name="connsiteY887" fmla="*/ 2204405 h 6858000"/>
              <a:gd name="connsiteX888" fmla="*/ 5262214 w 7467600"/>
              <a:gd name="connsiteY888" fmla="*/ 2233836 h 6858000"/>
              <a:gd name="connsiteX889" fmla="*/ 4981539 w 7467600"/>
              <a:gd name="connsiteY889" fmla="*/ 1542201 h 6858000"/>
              <a:gd name="connsiteX890" fmla="*/ 4958461 w 7467600"/>
              <a:gd name="connsiteY890" fmla="*/ 1136957 h 6858000"/>
              <a:gd name="connsiteX891" fmla="*/ 4655015 w 7467600"/>
              <a:gd name="connsiteY891" fmla="*/ 891426 h 6858000"/>
              <a:gd name="connsiteX892" fmla="*/ 4348002 w 7467600"/>
              <a:gd name="connsiteY892" fmla="*/ 2205895 h 6858000"/>
              <a:gd name="connsiteX893" fmla="*/ 4262250 w 7467600"/>
              <a:gd name="connsiteY893" fmla="*/ 2219972 h 6858000"/>
              <a:gd name="connsiteX894" fmla="*/ 4550611 w 7467600"/>
              <a:gd name="connsiteY894" fmla="*/ 817540 h 6858000"/>
              <a:gd name="connsiteX895" fmla="*/ 4564418 w 7467600"/>
              <a:gd name="connsiteY895" fmla="*/ 808293 h 6858000"/>
              <a:gd name="connsiteX896" fmla="*/ 4266388 w 7467600"/>
              <a:gd name="connsiteY896" fmla="*/ 500083 h 6858000"/>
              <a:gd name="connsiteX897" fmla="*/ 4032842 w 7467600"/>
              <a:gd name="connsiteY897" fmla="*/ 211809 h 6858000"/>
              <a:gd name="connsiteX898" fmla="*/ 3882765 w 7467600"/>
              <a:gd name="connsiteY898" fmla="*/ 0 h 6858000"/>
              <a:gd name="connsiteX899" fmla="*/ 3721337 w 7467600"/>
              <a:gd name="connsiteY899" fmla="*/ 0 h 6858000"/>
              <a:gd name="connsiteX900" fmla="*/ 3797544 w 7467600"/>
              <a:gd name="connsiteY900" fmla="*/ 0 h 6858000"/>
              <a:gd name="connsiteX901" fmla="*/ 3775734 w 7467600"/>
              <a:gd name="connsiteY901" fmla="*/ 95131 h 6858000"/>
              <a:gd name="connsiteX902" fmla="*/ 3724807 w 7467600"/>
              <a:gd name="connsiteY902" fmla="*/ 272257 h 6858000"/>
              <a:gd name="connsiteX903" fmla="*/ 3726844 w 7467600"/>
              <a:gd name="connsiteY903" fmla="*/ 282988 h 6858000"/>
              <a:gd name="connsiteX904" fmla="*/ 3742664 w 7467600"/>
              <a:gd name="connsiteY904" fmla="*/ 279918 h 6858000"/>
              <a:gd name="connsiteX905" fmla="*/ 4103910 w 7467600"/>
              <a:gd name="connsiteY905" fmla="*/ 1161917 h 6858000"/>
              <a:gd name="connsiteX906" fmla="*/ 4020269 w 7467600"/>
              <a:gd name="connsiteY906" fmla="*/ 1200406 h 6858000"/>
              <a:gd name="connsiteX907" fmla="*/ 3674882 w 7467600"/>
              <a:gd name="connsiteY907" fmla="*/ 488524 h 6858000"/>
              <a:gd name="connsiteX908" fmla="*/ 3132682 w 7467600"/>
              <a:gd name="connsiteY908" fmla="*/ 1072284 h 6858000"/>
              <a:gd name="connsiteX909" fmla="*/ 2716346 w 7467600"/>
              <a:gd name="connsiteY909" fmla="*/ 1276376 h 6858000"/>
              <a:gd name="connsiteX910" fmla="*/ 2716772 w 7467600"/>
              <a:gd name="connsiteY910" fmla="*/ 1255462 h 6858000"/>
              <a:gd name="connsiteX911" fmla="*/ 3471096 w 7467600"/>
              <a:gd name="connsiteY911" fmla="*/ 437072 h 6858000"/>
              <a:gd name="connsiteX912" fmla="*/ 3639057 w 7467600"/>
              <a:gd name="connsiteY912" fmla="*/ 286334 h 6858000"/>
              <a:gd name="connsiteX913" fmla="*/ 3640309 w 7467600"/>
              <a:gd name="connsiteY913" fmla="*/ 284664 h 6858000"/>
              <a:gd name="connsiteX914" fmla="*/ 3646022 w 7467600"/>
              <a:gd name="connsiteY914" fmla="*/ 276711 h 6858000"/>
              <a:gd name="connsiteX915" fmla="*/ 3707943 w 7467600"/>
              <a:gd name="connsiteY915" fmla="*/ 65958 h 6858000"/>
              <a:gd name="connsiteX916" fmla="*/ 3721337 w 7467600"/>
              <a:gd name="connsiteY916" fmla="*/ 0 h 6858000"/>
              <a:gd name="connsiteX917" fmla="*/ 2867960 w 7467600"/>
              <a:gd name="connsiteY917" fmla="*/ 0 h 6858000"/>
              <a:gd name="connsiteX918" fmla="*/ 2926351 w 7467600"/>
              <a:gd name="connsiteY918" fmla="*/ 0 h 6858000"/>
              <a:gd name="connsiteX919" fmla="*/ 2902823 w 7467600"/>
              <a:gd name="connsiteY919" fmla="*/ 262929 h 6858000"/>
              <a:gd name="connsiteX920" fmla="*/ 2940663 w 7467600"/>
              <a:gd name="connsiteY920" fmla="*/ 140884 h 6858000"/>
              <a:gd name="connsiteX921" fmla="*/ 2947039 w 7467600"/>
              <a:gd name="connsiteY921" fmla="*/ 122524 h 6858000"/>
              <a:gd name="connsiteX922" fmla="*/ 2984316 w 7467600"/>
              <a:gd name="connsiteY922" fmla="*/ 0 h 6858000"/>
              <a:gd name="connsiteX923" fmla="*/ 3016114 w 7467600"/>
              <a:gd name="connsiteY923" fmla="*/ 0 h 6858000"/>
              <a:gd name="connsiteX924" fmla="*/ 2979949 w 7467600"/>
              <a:gd name="connsiteY924" fmla="*/ 119274 h 6858000"/>
              <a:gd name="connsiteX925" fmla="*/ 3023879 w 7467600"/>
              <a:gd name="connsiteY925" fmla="*/ 0 h 6858000"/>
              <a:gd name="connsiteX926" fmla="*/ 3105400 w 7467600"/>
              <a:gd name="connsiteY926" fmla="*/ 0 h 6858000"/>
              <a:gd name="connsiteX927" fmla="*/ 3094669 w 7467600"/>
              <a:gd name="connsiteY927" fmla="*/ 30308 h 6858000"/>
              <a:gd name="connsiteX928" fmla="*/ 2901945 w 7467600"/>
              <a:gd name="connsiteY928" fmla="*/ 466538 h 6858000"/>
              <a:gd name="connsiteX929" fmla="*/ 2815209 w 7467600"/>
              <a:gd name="connsiteY929" fmla="*/ 497361 h 6858000"/>
              <a:gd name="connsiteX930" fmla="*/ 2844845 w 7467600"/>
              <a:gd name="connsiteY930" fmla="*/ 127638 h 6858000"/>
              <a:gd name="connsiteX931" fmla="*/ 2867960 w 7467600"/>
              <a:gd name="connsiteY931" fmla="*/ 0 h 6858000"/>
              <a:gd name="connsiteX932" fmla="*/ 1057230 w 7467600"/>
              <a:gd name="connsiteY932" fmla="*/ 0 h 6858000"/>
              <a:gd name="connsiteX933" fmla="*/ 1111003 w 7467600"/>
              <a:gd name="connsiteY933" fmla="*/ 0 h 6858000"/>
              <a:gd name="connsiteX934" fmla="*/ 1125553 w 7467600"/>
              <a:gd name="connsiteY934" fmla="*/ 52588 h 6858000"/>
              <a:gd name="connsiteX935" fmla="*/ 1304276 w 7467600"/>
              <a:gd name="connsiteY935" fmla="*/ 476275 h 6858000"/>
              <a:gd name="connsiteX936" fmla="*/ 1492066 w 7467600"/>
              <a:gd name="connsiteY936" fmla="*/ 886333 h 6858000"/>
              <a:gd name="connsiteX937" fmla="*/ 1423698 w 7467600"/>
              <a:gd name="connsiteY937" fmla="*/ 710817 h 6858000"/>
              <a:gd name="connsiteX938" fmla="*/ 1357609 w 7467600"/>
              <a:gd name="connsiteY938" fmla="*/ 532892 h 6858000"/>
              <a:gd name="connsiteX939" fmla="*/ 1309550 w 7467600"/>
              <a:gd name="connsiteY939" fmla="*/ 374031 h 6858000"/>
              <a:gd name="connsiteX940" fmla="*/ 1193673 w 7467600"/>
              <a:gd name="connsiteY940" fmla="*/ 49533 h 6858000"/>
              <a:gd name="connsiteX941" fmla="*/ 1164391 w 7467600"/>
              <a:gd name="connsiteY941" fmla="*/ 0 h 6858000"/>
              <a:gd name="connsiteX942" fmla="*/ 1200666 w 7467600"/>
              <a:gd name="connsiteY942" fmla="*/ 0 h 6858000"/>
              <a:gd name="connsiteX943" fmla="*/ 1223408 w 7467600"/>
              <a:gd name="connsiteY943" fmla="*/ 38996 h 6858000"/>
              <a:gd name="connsiteX944" fmla="*/ 1339635 w 7467600"/>
              <a:gd name="connsiteY944" fmla="*/ 365517 h 6858000"/>
              <a:gd name="connsiteX945" fmla="*/ 1387469 w 7467600"/>
              <a:gd name="connsiteY945" fmla="*/ 523079 h 6858000"/>
              <a:gd name="connsiteX946" fmla="*/ 1452685 w 7467600"/>
              <a:gd name="connsiteY946" fmla="*/ 699806 h 6858000"/>
              <a:gd name="connsiteX947" fmla="*/ 1492092 w 7467600"/>
              <a:gd name="connsiteY947" fmla="*/ 800424 h 6858000"/>
              <a:gd name="connsiteX948" fmla="*/ 1455302 w 7467600"/>
              <a:gd name="connsiteY948" fmla="*/ 632913 h 6858000"/>
              <a:gd name="connsiteX949" fmla="*/ 1222336 w 7467600"/>
              <a:gd name="connsiteY949" fmla="*/ 9480 h 6858000"/>
              <a:gd name="connsiteX950" fmla="*/ 1214634 w 7467600"/>
              <a:gd name="connsiteY950" fmla="*/ 0 h 6858000"/>
              <a:gd name="connsiteX951" fmla="*/ 1289827 w 7467600"/>
              <a:gd name="connsiteY951" fmla="*/ 0 h 6858000"/>
              <a:gd name="connsiteX952" fmla="*/ 1321076 w 7467600"/>
              <a:gd name="connsiteY952" fmla="*/ 59722 h 6858000"/>
              <a:gd name="connsiteX953" fmla="*/ 1512579 w 7467600"/>
              <a:gd name="connsiteY953" fmla="*/ 626441 h 6858000"/>
              <a:gd name="connsiteX954" fmla="*/ 1506076 w 7467600"/>
              <a:gd name="connsiteY954" fmla="*/ 1089289 h 6858000"/>
              <a:gd name="connsiteX955" fmla="*/ 1486346 w 7467600"/>
              <a:gd name="connsiteY955" fmla="*/ 1079919 h 6858000"/>
              <a:gd name="connsiteX956" fmla="*/ 1070511 w 7467600"/>
              <a:gd name="connsiteY956" fmla="*/ 48609 h 6858000"/>
              <a:gd name="connsiteX957" fmla="*/ 1057230 w 7467600"/>
              <a:gd name="connsiteY957" fmla="*/ 0 h 6858000"/>
              <a:gd name="connsiteX958" fmla="*/ 43151 w 7467600"/>
              <a:gd name="connsiteY958" fmla="*/ 0 h 6858000"/>
              <a:gd name="connsiteX959" fmla="*/ 95283 w 7467600"/>
              <a:gd name="connsiteY959" fmla="*/ 0 h 6858000"/>
              <a:gd name="connsiteX960" fmla="*/ 300708 w 7467600"/>
              <a:gd name="connsiteY960" fmla="*/ 154571 h 6858000"/>
              <a:gd name="connsiteX961" fmla="*/ 530414 w 7467600"/>
              <a:gd name="connsiteY961" fmla="*/ 354673 h 6858000"/>
              <a:gd name="connsiteX962" fmla="*/ 333785 w 7467600"/>
              <a:gd name="connsiteY962" fmla="*/ 161564 h 6858000"/>
              <a:gd name="connsiteX963" fmla="*/ 147005 w 7467600"/>
              <a:gd name="connsiteY963" fmla="*/ 0 h 6858000"/>
              <a:gd name="connsiteX964" fmla="*/ 272509 w 7467600"/>
              <a:gd name="connsiteY964" fmla="*/ 0 h 6858000"/>
              <a:gd name="connsiteX965" fmla="*/ 326276 w 7467600"/>
              <a:gd name="connsiteY965" fmla="*/ 45847 h 6858000"/>
              <a:gd name="connsiteX966" fmla="*/ 823759 w 7467600"/>
              <a:gd name="connsiteY966" fmla="*/ 574145 h 6858000"/>
              <a:gd name="connsiteX967" fmla="*/ 811254 w 7467600"/>
              <a:gd name="connsiteY967" fmla="*/ 665546 h 6858000"/>
              <a:gd name="connsiteX968" fmla="*/ 154042 w 7467600"/>
              <a:gd name="connsiteY968" fmla="*/ 261522 h 6858000"/>
              <a:gd name="connsiteX969" fmla="*/ 13550 w 7467600"/>
              <a:gd name="connsiteY969" fmla="*/ 158423 h 6858000"/>
              <a:gd name="connsiteX970" fmla="*/ 0 w 7467600"/>
              <a:gd name="connsiteY970" fmla="*/ 146618 h 6858000"/>
              <a:gd name="connsiteX971" fmla="*/ 0 w 7467600"/>
              <a:gd name="connsiteY971" fmla="*/ 59161 h 6858000"/>
              <a:gd name="connsiteX972" fmla="*/ 45427 w 7467600"/>
              <a:gd name="connsiteY972" fmla="*/ 101078 h 6858000"/>
              <a:gd name="connsiteX973" fmla="*/ 630103 w 7467600"/>
              <a:gd name="connsiteY973" fmla="*/ 485885 h 6858000"/>
              <a:gd name="connsiteX974" fmla="*/ 532040 w 7467600"/>
              <a:gd name="connsiteY974" fmla="*/ 399359 h 6858000"/>
              <a:gd name="connsiteX975" fmla="*/ 517618 w 7467600"/>
              <a:gd name="connsiteY975" fmla="*/ 385726 h 6858000"/>
              <a:gd name="connsiteX976" fmla="*/ 285074 w 7467600"/>
              <a:gd name="connsiteY976" fmla="*/ 182755 h 6858000"/>
              <a:gd name="connsiteX977" fmla="*/ 43151 w 7467600"/>
              <a:gd name="connsiteY97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6012219 h 6858000"/>
              <a:gd name="connsiteX83" fmla="*/ 6946849 w 7467600"/>
              <a:gd name="connsiteY83" fmla="*/ 5523271 h 6858000"/>
              <a:gd name="connsiteX84" fmla="*/ 6946972 w 7467600"/>
              <a:gd name="connsiteY84" fmla="*/ 5526491 h 6858000"/>
              <a:gd name="connsiteX85" fmla="*/ 7105827 w 7467600"/>
              <a:gd name="connsiteY85" fmla="*/ 5718700 h 6858000"/>
              <a:gd name="connsiteX86" fmla="*/ 7356878 w 7467600"/>
              <a:gd name="connsiteY86" fmla="*/ 5981332 h 6858000"/>
              <a:gd name="connsiteX87" fmla="*/ 7467600 w 7467600"/>
              <a:gd name="connsiteY87" fmla="*/ 6117703 h 6858000"/>
              <a:gd name="connsiteX88" fmla="*/ 7467600 w 7467600"/>
              <a:gd name="connsiteY88" fmla="*/ 6163634 h 6858000"/>
              <a:gd name="connsiteX89" fmla="*/ 7403637 w 7467600"/>
              <a:gd name="connsiteY89" fmla="*/ 6083957 h 6858000"/>
              <a:gd name="connsiteX90" fmla="*/ 7254615 w 7467600"/>
              <a:gd name="connsiteY90" fmla="*/ 5911918 h 6858000"/>
              <a:gd name="connsiteX91" fmla="*/ 7312589 w 7467600"/>
              <a:gd name="connsiteY91" fmla="*/ 5982309 h 6858000"/>
              <a:gd name="connsiteX92" fmla="*/ 7448321 w 7467600"/>
              <a:gd name="connsiteY92" fmla="*/ 6190991 h 6858000"/>
              <a:gd name="connsiteX93" fmla="*/ 7467600 w 7467600"/>
              <a:gd name="connsiteY93" fmla="*/ 6221686 h 6858000"/>
              <a:gd name="connsiteX94" fmla="*/ 7467600 w 7467600"/>
              <a:gd name="connsiteY94" fmla="*/ 6334256 h 6858000"/>
              <a:gd name="connsiteX95" fmla="*/ 7454976 w 7467600"/>
              <a:gd name="connsiteY95" fmla="*/ 6318297 h 6858000"/>
              <a:gd name="connsiteX96" fmla="*/ 7042773 w 7467600"/>
              <a:gd name="connsiteY96" fmla="*/ 5734011 h 6858000"/>
              <a:gd name="connsiteX97" fmla="*/ 6844835 w 7467600"/>
              <a:gd name="connsiteY97" fmla="*/ 5424988 h 6858000"/>
              <a:gd name="connsiteX98" fmla="*/ 1456157 w 7467600"/>
              <a:gd name="connsiteY98" fmla="*/ 5371404 h 6858000"/>
              <a:gd name="connsiteX99" fmla="*/ 1244432 w 7467600"/>
              <a:gd name="connsiteY99" fmla="*/ 5385601 h 6858000"/>
              <a:gd name="connsiteX100" fmla="*/ 973990 w 7467600"/>
              <a:gd name="connsiteY100" fmla="*/ 5424940 h 6858000"/>
              <a:gd name="connsiteX101" fmla="*/ 1103809 w 7467600"/>
              <a:gd name="connsiteY101" fmla="*/ 5433720 h 6858000"/>
              <a:gd name="connsiteX102" fmla="*/ 1123454 w 7467600"/>
              <a:gd name="connsiteY102" fmla="*/ 5435727 h 6858000"/>
              <a:gd name="connsiteX103" fmla="*/ 1737017 w 7467600"/>
              <a:gd name="connsiteY103" fmla="*/ 5452183 h 6858000"/>
              <a:gd name="connsiteX104" fmla="*/ 1824397 w 7467600"/>
              <a:gd name="connsiteY104" fmla="*/ 5447757 h 6858000"/>
              <a:gd name="connsiteX105" fmla="*/ 2070059 w 7467600"/>
              <a:gd name="connsiteY105" fmla="*/ 5441660 h 6858000"/>
              <a:gd name="connsiteX106" fmla="*/ 1456157 w 7467600"/>
              <a:gd name="connsiteY106" fmla="*/ 5371404 h 6858000"/>
              <a:gd name="connsiteX107" fmla="*/ 4988186 w 7467600"/>
              <a:gd name="connsiteY107" fmla="*/ 5216467 h 6858000"/>
              <a:gd name="connsiteX108" fmla="*/ 4777334 w 7467600"/>
              <a:gd name="connsiteY108" fmla="*/ 5406072 h 6858000"/>
              <a:gd name="connsiteX109" fmla="*/ 4718341 w 7467600"/>
              <a:gd name="connsiteY109" fmla="*/ 5468043 h 6858000"/>
              <a:gd name="connsiteX110" fmla="*/ 4604655 w 7467600"/>
              <a:gd name="connsiteY110" fmla="*/ 5583434 h 6858000"/>
              <a:gd name="connsiteX111" fmla="*/ 4565074 w 7467600"/>
              <a:gd name="connsiteY111" fmla="*/ 5618550 h 6858000"/>
              <a:gd name="connsiteX112" fmla="*/ 4988186 w 7467600"/>
              <a:gd name="connsiteY112" fmla="*/ 5216467 h 6858000"/>
              <a:gd name="connsiteX113" fmla="*/ 4978032 w 7467600"/>
              <a:gd name="connsiteY113" fmla="*/ 5183809 h 6858000"/>
              <a:gd name="connsiteX114" fmla="*/ 4463413 w 7467600"/>
              <a:gd name="connsiteY114" fmla="*/ 5615162 h 6858000"/>
              <a:gd name="connsiteX115" fmla="*/ 4358134 w 7467600"/>
              <a:gd name="connsiteY115" fmla="*/ 5742791 h 6858000"/>
              <a:gd name="connsiteX116" fmla="*/ 4376219 w 7467600"/>
              <a:gd name="connsiteY116" fmla="*/ 5729027 h 6858000"/>
              <a:gd name="connsiteX117" fmla="*/ 4582340 w 7467600"/>
              <a:gd name="connsiteY117" fmla="*/ 5561037 h 6858000"/>
              <a:gd name="connsiteX118" fmla="*/ 4694684 w 7467600"/>
              <a:gd name="connsiteY118" fmla="*/ 5447098 h 6858000"/>
              <a:gd name="connsiteX119" fmla="*/ 4754123 w 7467600"/>
              <a:gd name="connsiteY119" fmla="*/ 5384643 h 6858000"/>
              <a:gd name="connsiteX120" fmla="*/ 4978032 w 7467600"/>
              <a:gd name="connsiteY120" fmla="*/ 5183809 h 6858000"/>
              <a:gd name="connsiteX121" fmla="*/ 1903353 w 7467600"/>
              <a:gd name="connsiteY121" fmla="*/ 5044827 h 6858000"/>
              <a:gd name="connsiteX122" fmla="*/ 1936931 w 7467600"/>
              <a:gd name="connsiteY122" fmla="*/ 5093954 h 6858000"/>
              <a:gd name="connsiteX123" fmla="*/ 2195868 w 7467600"/>
              <a:gd name="connsiteY123" fmla="*/ 5396574 h 6858000"/>
              <a:gd name="connsiteX124" fmla="*/ 2088852 w 7467600"/>
              <a:gd name="connsiteY124" fmla="*/ 5166123 h 6858000"/>
              <a:gd name="connsiteX125" fmla="*/ 1958241 w 7467600"/>
              <a:gd name="connsiteY125" fmla="*/ 5067955 h 6858000"/>
              <a:gd name="connsiteX126" fmla="*/ 1903353 w 7467600"/>
              <a:gd name="connsiteY126" fmla="*/ 5044827 h 6858000"/>
              <a:gd name="connsiteX127" fmla="*/ 1979378 w 7467600"/>
              <a:gd name="connsiteY127" fmla="*/ 4769504 h 6858000"/>
              <a:gd name="connsiteX128" fmla="*/ 2882120 w 7467600"/>
              <a:gd name="connsiteY128" fmla="*/ 5064547 h 6858000"/>
              <a:gd name="connsiteX129" fmla="*/ 2793103 w 7467600"/>
              <a:gd name="connsiteY129" fmla="*/ 5039699 h 6858000"/>
              <a:gd name="connsiteX130" fmla="*/ 2770041 w 7467600"/>
              <a:gd name="connsiteY130" fmla="*/ 5033634 h 6858000"/>
              <a:gd name="connsiteX131" fmla="*/ 1979378 w 7467600"/>
              <a:gd name="connsiteY131" fmla="*/ 4769504 h 6858000"/>
              <a:gd name="connsiteX132" fmla="*/ 1927410 w 7467600"/>
              <a:gd name="connsiteY132" fmla="*/ 4716164 h 6858000"/>
              <a:gd name="connsiteX133" fmla="*/ 1959587 w 7467600"/>
              <a:gd name="connsiteY133" fmla="*/ 4728849 h 6858000"/>
              <a:gd name="connsiteX134" fmla="*/ 2777707 w 7467600"/>
              <a:gd name="connsiteY134" fmla="*/ 5003991 h 6858000"/>
              <a:gd name="connsiteX135" fmla="*/ 2800768 w 7467600"/>
              <a:gd name="connsiteY135" fmla="*/ 5010056 h 6858000"/>
              <a:gd name="connsiteX136" fmla="*/ 2879408 w 7467600"/>
              <a:gd name="connsiteY136" fmla="*/ 5031590 h 6858000"/>
              <a:gd name="connsiteX137" fmla="*/ 2862295 w 7467600"/>
              <a:gd name="connsiteY137" fmla="*/ 5022958 h 6858000"/>
              <a:gd name="connsiteX138" fmla="*/ 2813343 w 7467600"/>
              <a:gd name="connsiteY138" fmla="*/ 4998369 h 6858000"/>
              <a:gd name="connsiteX139" fmla="*/ 2646245 w 7467600"/>
              <a:gd name="connsiteY139" fmla="*/ 4930999 h 6858000"/>
              <a:gd name="connsiteX140" fmla="*/ 1999243 w 7467600"/>
              <a:gd name="connsiteY140" fmla="*/ 4730524 h 6858000"/>
              <a:gd name="connsiteX141" fmla="*/ 1979527 w 7467600"/>
              <a:gd name="connsiteY141" fmla="*/ 4726651 h 6858000"/>
              <a:gd name="connsiteX142" fmla="*/ 1927410 w 7467600"/>
              <a:gd name="connsiteY142" fmla="*/ 4716164 h 6858000"/>
              <a:gd name="connsiteX143" fmla="*/ 1997014 w 7467600"/>
              <a:gd name="connsiteY143" fmla="*/ 4698007 h 6858000"/>
              <a:gd name="connsiteX144" fmla="*/ 2005458 w 7467600"/>
              <a:gd name="connsiteY144" fmla="*/ 4699540 h 6858000"/>
              <a:gd name="connsiteX145" fmla="*/ 2657186 w 7467600"/>
              <a:gd name="connsiteY145" fmla="*/ 4901687 h 6858000"/>
              <a:gd name="connsiteX146" fmla="*/ 2826662 w 7467600"/>
              <a:gd name="connsiteY146" fmla="*/ 4970362 h 6858000"/>
              <a:gd name="connsiteX147" fmla="*/ 2876100 w 7467600"/>
              <a:gd name="connsiteY147" fmla="*/ 4995397 h 6858000"/>
              <a:gd name="connsiteX148" fmla="*/ 3042600 w 7467600"/>
              <a:gd name="connsiteY148" fmla="*/ 5059532 h 6858000"/>
              <a:gd name="connsiteX149" fmla="*/ 1997014 w 7467600"/>
              <a:gd name="connsiteY149" fmla="*/ 4698007 h 6858000"/>
              <a:gd name="connsiteX150" fmla="*/ 2305292 w 7467600"/>
              <a:gd name="connsiteY150" fmla="*/ 4219492 h 6858000"/>
              <a:gd name="connsiteX151" fmla="*/ 3360922 w 7467600"/>
              <a:gd name="connsiteY151" fmla="*/ 4529373 h 6858000"/>
              <a:gd name="connsiteX152" fmla="*/ 3492420 w 7467600"/>
              <a:gd name="connsiteY152" fmla="*/ 4510145 h 6858000"/>
              <a:gd name="connsiteX153" fmla="*/ 3364086 w 7467600"/>
              <a:gd name="connsiteY153" fmla="*/ 4480340 h 6858000"/>
              <a:gd name="connsiteX154" fmla="*/ 3225818 w 7467600"/>
              <a:gd name="connsiteY154" fmla="*/ 4411822 h 6858000"/>
              <a:gd name="connsiteX155" fmla="*/ 3129696 w 7467600"/>
              <a:gd name="connsiteY155" fmla="*/ 4360704 h 6858000"/>
              <a:gd name="connsiteX156" fmla="*/ 2814545 w 7467600"/>
              <a:gd name="connsiteY156" fmla="*/ 4282955 h 6858000"/>
              <a:gd name="connsiteX157" fmla="*/ 2305292 w 7467600"/>
              <a:gd name="connsiteY157" fmla="*/ 4219492 h 6858000"/>
              <a:gd name="connsiteX158" fmla="*/ 2626982 w 7467600"/>
              <a:gd name="connsiteY158" fmla="*/ 4206450 h 6858000"/>
              <a:gd name="connsiteX159" fmla="*/ 2490617 w 7467600"/>
              <a:gd name="connsiteY159" fmla="*/ 4206951 h 6858000"/>
              <a:gd name="connsiteX160" fmla="*/ 2819869 w 7467600"/>
              <a:gd name="connsiteY160" fmla="*/ 4252936 h 6858000"/>
              <a:gd name="connsiteX161" fmla="*/ 3143018 w 7467600"/>
              <a:gd name="connsiteY161" fmla="*/ 4332698 h 6858000"/>
              <a:gd name="connsiteX162" fmla="*/ 3241520 w 7467600"/>
              <a:gd name="connsiteY162" fmla="*/ 4385112 h 6858000"/>
              <a:gd name="connsiteX163" fmla="*/ 3374575 w 7467600"/>
              <a:gd name="connsiteY163" fmla="*/ 4451517 h 6858000"/>
              <a:gd name="connsiteX164" fmla="*/ 3505221 w 7467600"/>
              <a:gd name="connsiteY164" fmla="*/ 4480757 h 6858000"/>
              <a:gd name="connsiteX165" fmla="*/ 2626982 w 7467600"/>
              <a:gd name="connsiteY165" fmla="*/ 4206450 h 6858000"/>
              <a:gd name="connsiteX166" fmla="*/ 1310106 w 7467600"/>
              <a:gd name="connsiteY166" fmla="*/ 3943217 h 6858000"/>
              <a:gd name="connsiteX167" fmla="*/ 854994 w 7467600"/>
              <a:gd name="connsiteY167" fmla="*/ 4399136 h 6858000"/>
              <a:gd name="connsiteX168" fmla="*/ 742462 w 7467600"/>
              <a:gd name="connsiteY168" fmla="*/ 4594648 h 6858000"/>
              <a:gd name="connsiteX169" fmla="*/ 820602 w 7467600"/>
              <a:gd name="connsiteY169" fmla="*/ 4485915 h 6858000"/>
              <a:gd name="connsiteX170" fmla="*/ 878295 w 7467600"/>
              <a:gd name="connsiteY170" fmla="*/ 4403594 h 6858000"/>
              <a:gd name="connsiteX171" fmla="*/ 1240607 w 7467600"/>
              <a:gd name="connsiteY171" fmla="*/ 4010401 h 6858000"/>
              <a:gd name="connsiteX172" fmla="*/ 1310106 w 7467600"/>
              <a:gd name="connsiteY172" fmla="*/ 3943217 h 6858000"/>
              <a:gd name="connsiteX173" fmla="*/ 1423113 w 7467600"/>
              <a:gd name="connsiteY173" fmla="*/ 3874565 h 6858000"/>
              <a:gd name="connsiteX174" fmla="*/ 1260565 w 7467600"/>
              <a:gd name="connsiteY174" fmla="*/ 4031982 h 6858000"/>
              <a:gd name="connsiteX175" fmla="*/ 901900 w 7467600"/>
              <a:gd name="connsiteY175" fmla="*/ 4421236 h 6858000"/>
              <a:gd name="connsiteX176" fmla="*/ 845044 w 7467600"/>
              <a:gd name="connsiteY176" fmla="*/ 4502436 h 6858000"/>
              <a:gd name="connsiteX177" fmla="*/ 685926 w 7467600"/>
              <a:gd name="connsiteY177" fmla="*/ 4703069 h 6858000"/>
              <a:gd name="connsiteX178" fmla="*/ 684248 w 7467600"/>
              <a:gd name="connsiteY178" fmla="*/ 4706721 h 6858000"/>
              <a:gd name="connsiteX179" fmla="*/ 1423113 w 7467600"/>
              <a:gd name="connsiteY179" fmla="*/ 3874565 h 6858000"/>
              <a:gd name="connsiteX180" fmla="*/ 3316479 w 7467600"/>
              <a:gd name="connsiteY180" fmla="*/ 3872136 h 6858000"/>
              <a:gd name="connsiteX181" fmla="*/ 3546806 w 7467600"/>
              <a:gd name="connsiteY181" fmla="*/ 4356139 h 6858000"/>
              <a:gd name="connsiteX182" fmla="*/ 3364433 w 7467600"/>
              <a:gd name="connsiteY182" fmla="*/ 3953121 h 6858000"/>
              <a:gd name="connsiteX183" fmla="*/ 3316479 w 7467600"/>
              <a:gd name="connsiteY183" fmla="*/ 3872136 h 6858000"/>
              <a:gd name="connsiteX184" fmla="*/ 3291335 w 7467600"/>
              <a:gd name="connsiteY184" fmla="*/ 3767420 h 6858000"/>
              <a:gd name="connsiteX185" fmla="*/ 3390805 w 7467600"/>
              <a:gd name="connsiteY185" fmla="*/ 3937163 h 6858000"/>
              <a:gd name="connsiteX186" fmla="*/ 3579062 w 7467600"/>
              <a:gd name="connsiteY186" fmla="*/ 4359040 h 6858000"/>
              <a:gd name="connsiteX187" fmla="*/ 3467355 w 7467600"/>
              <a:gd name="connsiteY187" fmla="*/ 3988130 h 6858000"/>
              <a:gd name="connsiteX188" fmla="*/ 3310753 w 7467600"/>
              <a:gd name="connsiteY188" fmla="*/ 3787140 h 6858000"/>
              <a:gd name="connsiteX189" fmla="*/ 3291335 w 7467600"/>
              <a:gd name="connsiteY189" fmla="*/ 3767420 h 6858000"/>
              <a:gd name="connsiteX190" fmla="*/ 1635889 w 7467600"/>
              <a:gd name="connsiteY190" fmla="*/ 3709494 h 6858000"/>
              <a:gd name="connsiteX191" fmla="*/ 1634800 w 7467600"/>
              <a:gd name="connsiteY191" fmla="*/ 3731111 h 6858000"/>
              <a:gd name="connsiteX192" fmla="*/ 1635889 w 7467600"/>
              <a:gd name="connsiteY192" fmla="*/ 3709494 h 6858000"/>
              <a:gd name="connsiteX193" fmla="*/ 1510397 w 7467600"/>
              <a:gd name="connsiteY193" fmla="*/ 3684705 h 6858000"/>
              <a:gd name="connsiteX194" fmla="*/ 1146550 w 7467600"/>
              <a:gd name="connsiteY194" fmla="*/ 3802012 h 6858000"/>
              <a:gd name="connsiteX195" fmla="*/ 698834 w 7467600"/>
              <a:gd name="connsiteY195" fmla="*/ 3952272 h 6858000"/>
              <a:gd name="connsiteX196" fmla="*/ 34256 w 7467600"/>
              <a:gd name="connsiteY196" fmla="*/ 4347603 h 6858000"/>
              <a:gd name="connsiteX197" fmla="*/ 527241 w 7467600"/>
              <a:gd name="connsiteY197" fmla="*/ 4065078 h 6858000"/>
              <a:gd name="connsiteX198" fmla="*/ 1510397 w 7467600"/>
              <a:gd name="connsiteY198" fmla="*/ 3684705 h 6858000"/>
              <a:gd name="connsiteX199" fmla="*/ 1313114 w 7467600"/>
              <a:gd name="connsiteY199" fmla="*/ 3655216 h 6858000"/>
              <a:gd name="connsiteX200" fmla="*/ 1109304 w 7467600"/>
              <a:gd name="connsiteY200" fmla="*/ 3669030 h 6858000"/>
              <a:gd name="connsiteX201" fmla="*/ 8129 w 7467600"/>
              <a:gd name="connsiteY201" fmla="*/ 4330519 h 6858000"/>
              <a:gd name="connsiteX202" fmla="*/ 687572 w 7467600"/>
              <a:gd name="connsiteY202" fmla="*/ 3925629 h 6858000"/>
              <a:gd name="connsiteX203" fmla="*/ 1138365 w 7467600"/>
              <a:gd name="connsiteY203" fmla="*/ 3774515 h 6858000"/>
              <a:gd name="connsiteX204" fmla="*/ 1505579 w 7467600"/>
              <a:gd name="connsiteY204" fmla="*/ 3655526 h 6858000"/>
              <a:gd name="connsiteX205" fmla="*/ 1313114 w 7467600"/>
              <a:gd name="connsiteY205" fmla="*/ 3655216 h 6858000"/>
              <a:gd name="connsiteX206" fmla="*/ 3655073 w 7467600"/>
              <a:gd name="connsiteY206" fmla="*/ 3650884 h 6858000"/>
              <a:gd name="connsiteX207" fmla="*/ 3989938 w 7467600"/>
              <a:gd name="connsiteY207" fmla="*/ 3991685 h 6858000"/>
              <a:gd name="connsiteX208" fmla="*/ 4393907 w 7467600"/>
              <a:gd name="connsiteY208" fmla="*/ 4261258 h 6858000"/>
              <a:gd name="connsiteX209" fmla="*/ 4648051 w 7467600"/>
              <a:gd name="connsiteY209" fmla="*/ 4374051 h 6858000"/>
              <a:gd name="connsiteX210" fmla="*/ 4383389 w 7467600"/>
              <a:gd name="connsiteY210" fmla="*/ 4184369 h 6858000"/>
              <a:gd name="connsiteX211" fmla="*/ 4165508 w 7467600"/>
              <a:gd name="connsiteY211" fmla="*/ 4035196 h 6858000"/>
              <a:gd name="connsiteX212" fmla="*/ 4068162 w 7467600"/>
              <a:gd name="connsiteY212" fmla="*/ 3953394 h 6858000"/>
              <a:gd name="connsiteX213" fmla="*/ 3981416 w 7467600"/>
              <a:gd name="connsiteY213" fmla="*/ 3880482 h 6858000"/>
              <a:gd name="connsiteX214" fmla="*/ 3800147 w 7467600"/>
              <a:gd name="connsiteY214" fmla="*/ 3749872 h 6858000"/>
              <a:gd name="connsiteX215" fmla="*/ 3655073 w 7467600"/>
              <a:gd name="connsiteY215" fmla="*/ 3650884 h 6858000"/>
              <a:gd name="connsiteX216" fmla="*/ 3670252 w 7467600"/>
              <a:gd name="connsiteY216" fmla="*/ 3622798 h 6858000"/>
              <a:gd name="connsiteX217" fmla="*/ 3817258 w 7467600"/>
              <a:gd name="connsiteY217" fmla="*/ 3723577 h 6858000"/>
              <a:gd name="connsiteX218" fmla="*/ 4000461 w 7467600"/>
              <a:gd name="connsiteY218" fmla="*/ 3855966 h 6858000"/>
              <a:gd name="connsiteX219" fmla="*/ 4088180 w 7467600"/>
              <a:gd name="connsiteY219" fmla="*/ 3929774 h 6858000"/>
              <a:gd name="connsiteX220" fmla="*/ 4184555 w 7467600"/>
              <a:gd name="connsiteY220" fmla="*/ 4010683 h 6858000"/>
              <a:gd name="connsiteX221" fmla="*/ 4399563 w 7467600"/>
              <a:gd name="connsiteY221" fmla="*/ 4158106 h 6858000"/>
              <a:gd name="connsiteX222" fmla="*/ 4684469 w 7467600"/>
              <a:gd name="connsiteY222" fmla="*/ 4364680 h 6858000"/>
              <a:gd name="connsiteX223" fmla="*/ 4690271 w 7467600"/>
              <a:gd name="connsiteY223" fmla="*/ 4370034 h 6858000"/>
              <a:gd name="connsiteX224" fmla="*/ 4136093 w 7467600"/>
              <a:gd name="connsiteY224" fmla="*/ 3858466 h 6858000"/>
              <a:gd name="connsiteX225" fmla="*/ 3670252 w 7467600"/>
              <a:gd name="connsiteY225" fmla="*/ 3622798 h 6858000"/>
              <a:gd name="connsiteX226" fmla="*/ 4440129 w 7467600"/>
              <a:gd name="connsiteY226" fmla="*/ 3448571 h 6858000"/>
              <a:gd name="connsiteX227" fmla="*/ 4856525 w 7467600"/>
              <a:gd name="connsiteY227" fmla="*/ 3915351 h 6858000"/>
              <a:gd name="connsiteX228" fmla="*/ 5059055 w 7467600"/>
              <a:gd name="connsiteY228" fmla="*/ 4108918 h 6858000"/>
              <a:gd name="connsiteX229" fmla="*/ 5290070 w 7467600"/>
              <a:gd name="connsiteY229" fmla="*/ 4263619 h 6858000"/>
              <a:gd name="connsiteX230" fmla="*/ 4834991 w 7467600"/>
              <a:gd name="connsiteY230" fmla="*/ 3830985 h 6858000"/>
              <a:gd name="connsiteX231" fmla="*/ 4440129 w 7467600"/>
              <a:gd name="connsiteY231" fmla="*/ 3448571 h 6858000"/>
              <a:gd name="connsiteX232" fmla="*/ 4441737 w 7467600"/>
              <a:gd name="connsiteY232" fmla="*/ 3399734 h 6858000"/>
              <a:gd name="connsiteX233" fmla="*/ 4431236 w 7467600"/>
              <a:gd name="connsiteY233" fmla="*/ 3400954 h 6858000"/>
              <a:gd name="connsiteX234" fmla="*/ 4557150 w 7467600"/>
              <a:gd name="connsiteY234" fmla="*/ 3510023 h 6858000"/>
              <a:gd name="connsiteX235" fmla="*/ 4856936 w 7467600"/>
              <a:gd name="connsiteY235" fmla="*/ 3809146 h 6858000"/>
              <a:gd name="connsiteX236" fmla="*/ 5111996 w 7467600"/>
              <a:gd name="connsiteY236" fmla="*/ 4065759 h 6858000"/>
              <a:gd name="connsiteX237" fmla="*/ 5388878 w 7467600"/>
              <a:gd name="connsiteY237" fmla="*/ 4300185 h 6858000"/>
              <a:gd name="connsiteX238" fmla="*/ 5425556 w 7467600"/>
              <a:gd name="connsiteY238" fmla="*/ 4308967 h 6858000"/>
              <a:gd name="connsiteX239" fmla="*/ 4943646 w 7467600"/>
              <a:gd name="connsiteY239" fmla="*/ 3822916 h 6858000"/>
              <a:gd name="connsiteX240" fmla="*/ 4594837 w 7467600"/>
              <a:gd name="connsiteY240" fmla="*/ 3532274 h 6858000"/>
              <a:gd name="connsiteX241" fmla="*/ 4441737 w 7467600"/>
              <a:gd name="connsiteY241" fmla="*/ 3399734 h 6858000"/>
              <a:gd name="connsiteX242" fmla="*/ 5425834 w 7467600"/>
              <a:gd name="connsiteY242" fmla="*/ 3162785 h 6858000"/>
              <a:gd name="connsiteX243" fmla="*/ 5401644 w 7467600"/>
              <a:gd name="connsiteY243" fmla="*/ 3617847 h 6858000"/>
              <a:gd name="connsiteX244" fmla="*/ 5467256 w 7467600"/>
              <a:gd name="connsiteY244" fmla="*/ 4175494 h 6858000"/>
              <a:gd name="connsiteX245" fmla="*/ 5448069 w 7467600"/>
              <a:gd name="connsiteY245" fmla="*/ 3567554 h 6858000"/>
              <a:gd name="connsiteX246" fmla="*/ 5425834 w 7467600"/>
              <a:gd name="connsiteY246" fmla="*/ 3162785 h 6858000"/>
              <a:gd name="connsiteX247" fmla="*/ 1318687 w 7467600"/>
              <a:gd name="connsiteY247" fmla="*/ 3113840 h 6858000"/>
              <a:gd name="connsiteX248" fmla="*/ 1066793 w 7467600"/>
              <a:gd name="connsiteY248" fmla="*/ 3212171 h 6858000"/>
              <a:gd name="connsiteX249" fmla="*/ 993319 w 7467600"/>
              <a:gd name="connsiteY249" fmla="*/ 3247648 h 6858000"/>
              <a:gd name="connsiteX250" fmla="*/ 853081 w 7467600"/>
              <a:gd name="connsiteY250" fmla="*/ 3312410 h 6858000"/>
              <a:gd name="connsiteX251" fmla="*/ 805957 w 7467600"/>
              <a:gd name="connsiteY251" fmla="*/ 3330443 h 6858000"/>
              <a:gd name="connsiteX252" fmla="*/ 1318687 w 7467600"/>
              <a:gd name="connsiteY252" fmla="*/ 3113840 h 6858000"/>
              <a:gd name="connsiteX253" fmla="*/ 5453702 w 7467600"/>
              <a:gd name="connsiteY253" fmla="*/ 3090882 h 6858000"/>
              <a:gd name="connsiteX254" fmla="*/ 5480135 w 7467600"/>
              <a:gd name="connsiteY254" fmla="*/ 3565802 h 6858000"/>
              <a:gd name="connsiteX255" fmla="*/ 5499023 w 7467600"/>
              <a:gd name="connsiteY255" fmla="*/ 4166310 h 6858000"/>
              <a:gd name="connsiteX256" fmla="*/ 5547022 w 7467600"/>
              <a:gd name="connsiteY256" fmla="*/ 3607838 h 6858000"/>
              <a:gd name="connsiteX257" fmla="*/ 5515964 w 7467600"/>
              <a:gd name="connsiteY257" fmla="*/ 3378541 h 6858000"/>
              <a:gd name="connsiteX258" fmla="*/ 5453702 w 7467600"/>
              <a:gd name="connsiteY258" fmla="*/ 3090882 h 6858000"/>
              <a:gd name="connsiteX259" fmla="*/ 1238695 w 7467600"/>
              <a:gd name="connsiteY259" fmla="*/ 3076820 h 6858000"/>
              <a:gd name="connsiteX260" fmla="*/ 716371 w 7467600"/>
              <a:gd name="connsiteY260" fmla="*/ 3293249 h 6858000"/>
              <a:gd name="connsiteX261" fmla="*/ 579522 w 7467600"/>
              <a:gd name="connsiteY261" fmla="*/ 3371759 h 6858000"/>
              <a:gd name="connsiteX262" fmla="*/ 600288 w 7467600"/>
              <a:gd name="connsiteY262" fmla="*/ 3365555 h 6858000"/>
              <a:gd name="connsiteX263" fmla="*/ 840692 w 7467600"/>
              <a:gd name="connsiteY263" fmla="*/ 3284921 h 6858000"/>
              <a:gd name="connsiteX264" fmla="*/ 979248 w 7467600"/>
              <a:gd name="connsiteY264" fmla="*/ 3221003 h 6858000"/>
              <a:gd name="connsiteX265" fmla="*/ 1053282 w 7467600"/>
              <a:gd name="connsiteY265" fmla="*/ 3185247 h 6858000"/>
              <a:gd name="connsiteX266" fmla="*/ 1320603 w 7467600"/>
              <a:gd name="connsiteY266" fmla="*/ 3081281 h 6858000"/>
              <a:gd name="connsiteX267" fmla="*/ 1238695 w 7467600"/>
              <a:gd name="connsiteY267" fmla="*/ 3076820 h 6858000"/>
              <a:gd name="connsiteX268" fmla="*/ 5425627 w 7467600"/>
              <a:gd name="connsiteY268" fmla="*/ 2954192 h 6858000"/>
              <a:gd name="connsiteX269" fmla="*/ 5470770 w 7467600"/>
              <a:gd name="connsiteY269" fmla="*/ 3005435 h 6858000"/>
              <a:gd name="connsiteX270" fmla="*/ 5519779 w 7467600"/>
              <a:gd name="connsiteY270" fmla="*/ 4359223 h 6858000"/>
              <a:gd name="connsiteX271" fmla="*/ 5520293 w 7467600"/>
              <a:gd name="connsiteY271" fmla="*/ 4360602 h 6858000"/>
              <a:gd name="connsiteX272" fmla="*/ 5767221 w 7467600"/>
              <a:gd name="connsiteY272" fmla="*/ 4665564 h 6858000"/>
              <a:gd name="connsiteX273" fmla="*/ 6937169 w 7467600"/>
              <a:gd name="connsiteY273" fmla="*/ 4815941 h 6858000"/>
              <a:gd name="connsiteX274" fmla="*/ 6953922 w 7467600"/>
              <a:gd name="connsiteY274" fmla="*/ 4890068 h 6858000"/>
              <a:gd name="connsiteX275" fmla="*/ 6071359 w 7467600"/>
              <a:gd name="connsiteY275" fmla="*/ 4770770 h 6858000"/>
              <a:gd name="connsiteX276" fmla="*/ 6038839 w 7467600"/>
              <a:gd name="connsiteY276" fmla="*/ 4764474 h 6858000"/>
              <a:gd name="connsiteX277" fmla="*/ 6038706 w 7467600"/>
              <a:gd name="connsiteY277" fmla="*/ 4763847 h 6858000"/>
              <a:gd name="connsiteX278" fmla="*/ 6037784 w 7467600"/>
              <a:gd name="connsiteY278" fmla="*/ 4764270 h 6858000"/>
              <a:gd name="connsiteX279" fmla="*/ 6038839 w 7467600"/>
              <a:gd name="connsiteY279" fmla="*/ 4764474 h 6858000"/>
              <a:gd name="connsiteX280" fmla="*/ 6040338 w 7467600"/>
              <a:gd name="connsiteY280" fmla="*/ 4771418 h 6858000"/>
              <a:gd name="connsiteX281" fmla="*/ 6024488 w 7467600"/>
              <a:gd name="connsiteY281" fmla="*/ 4809903 h 6858000"/>
              <a:gd name="connsiteX282" fmla="*/ 5599771 w 7467600"/>
              <a:gd name="connsiteY282" fmla="*/ 5509652 h 6858000"/>
              <a:gd name="connsiteX283" fmla="*/ 5548843 w 7467600"/>
              <a:gd name="connsiteY283" fmla="*/ 5563845 h 6858000"/>
              <a:gd name="connsiteX284" fmla="*/ 5940952 w 7467600"/>
              <a:gd name="connsiteY284" fmla="*/ 6250028 h 6858000"/>
              <a:gd name="connsiteX285" fmla="*/ 6043441 w 7467600"/>
              <a:gd name="connsiteY285" fmla="*/ 6665847 h 6858000"/>
              <a:gd name="connsiteX286" fmla="*/ 6093432 w 7467600"/>
              <a:gd name="connsiteY286" fmla="*/ 6858000 h 6858000"/>
              <a:gd name="connsiteX287" fmla="*/ 6034344 w 7467600"/>
              <a:gd name="connsiteY287" fmla="*/ 6858000 h 6858000"/>
              <a:gd name="connsiteX288" fmla="*/ 6026679 w 7467600"/>
              <a:gd name="connsiteY288" fmla="*/ 6836959 h 6858000"/>
              <a:gd name="connsiteX289" fmla="*/ 5800441 w 7467600"/>
              <a:gd name="connsiteY289" fmla="*/ 6335286 h 6858000"/>
              <a:gd name="connsiteX290" fmla="*/ 5526562 w 7467600"/>
              <a:gd name="connsiteY290" fmla="*/ 5705388 h 6858000"/>
              <a:gd name="connsiteX291" fmla="*/ 5519640 w 7467600"/>
              <a:gd name="connsiteY291" fmla="*/ 5683774 h 6858000"/>
              <a:gd name="connsiteX292" fmla="*/ 5844559 w 7467600"/>
              <a:gd name="connsiteY292" fmla="*/ 6553349 h 6858000"/>
              <a:gd name="connsiteX293" fmla="*/ 5975994 w 7467600"/>
              <a:gd name="connsiteY293" fmla="*/ 6858000 h 6858000"/>
              <a:gd name="connsiteX294" fmla="*/ 5898547 w 7467600"/>
              <a:gd name="connsiteY294" fmla="*/ 6858000 h 6858000"/>
              <a:gd name="connsiteX295" fmla="*/ 5682041 w 7467600"/>
              <a:gd name="connsiteY295" fmla="*/ 6355860 h 6858000"/>
              <a:gd name="connsiteX296" fmla="*/ 5461758 w 7467600"/>
              <a:gd name="connsiteY296" fmla="*/ 5820220 h 6858000"/>
              <a:gd name="connsiteX297" fmla="*/ 5237282 w 7467600"/>
              <a:gd name="connsiteY297" fmla="*/ 6579086 h 6858000"/>
              <a:gd name="connsiteX298" fmla="*/ 5115009 w 7467600"/>
              <a:gd name="connsiteY298" fmla="*/ 6858000 h 6858000"/>
              <a:gd name="connsiteX299" fmla="*/ 5028074 w 7467600"/>
              <a:gd name="connsiteY299" fmla="*/ 6858000 h 6858000"/>
              <a:gd name="connsiteX300" fmla="*/ 5079508 w 7467600"/>
              <a:gd name="connsiteY300" fmla="*/ 6749074 h 6858000"/>
              <a:gd name="connsiteX301" fmla="*/ 5371846 w 7467600"/>
              <a:gd name="connsiteY301" fmla="*/ 5924413 h 6858000"/>
              <a:gd name="connsiteX302" fmla="*/ 5270512 w 7467600"/>
              <a:gd name="connsiteY302" fmla="*/ 6138975 h 6858000"/>
              <a:gd name="connsiteX303" fmla="*/ 5062409 w 7467600"/>
              <a:gd name="connsiteY303" fmla="*/ 6653544 h 6858000"/>
              <a:gd name="connsiteX304" fmla="*/ 5036628 w 7467600"/>
              <a:gd name="connsiteY304" fmla="*/ 6754247 h 6858000"/>
              <a:gd name="connsiteX305" fmla="*/ 5009112 w 7467600"/>
              <a:gd name="connsiteY305" fmla="*/ 6858000 h 6858000"/>
              <a:gd name="connsiteX306" fmla="*/ 4976679 w 7467600"/>
              <a:gd name="connsiteY306" fmla="*/ 6858000 h 6858000"/>
              <a:gd name="connsiteX307" fmla="*/ 5006537 w 7467600"/>
              <a:gd name="connsiteY307" fmla="*/ 6747068 h 6858000"/>
              <a:gd name="connsiteX308" fmla="*/ 5032723 w 7467600"/>
              <a:gd name="connsiteY308" fmla="*/ 6644957 h 6858000"/>
              <a:gd name="connsiteX309" fmla="*/ 5242949 w 7467600"/>
              <a:gd name="connsiteY309" fmla="*/ 6125175 h 6858000"/>
              <a:gd name="connsiteX310" fmla="*/ 5286321 w 7467600"/>
              <a:gd name="connsiteY310" fmla="*/ 6033555 h 6858000"/>
              <a:gd name="connsiteX311" fmla="*/ 5008210 w 7467600"/>
              <a:gd name="connsiteY311" fmla="*/ 6649194 h 6858000"/>
              <a:gd name="connsiteX312" fmla="*/ 4986321 w 7467600"/>
              <a:gd name="connsiteY312" fmla="*/ 6765687 h 6858000"/>
              <a:gd name="connsiteX313" fmla="*/ 4973474 w 7467600"/>
              <a:gd name="connsiteY313" fmla="*/ 6858000 h 6858000"/>
              <a:gd name="connsiteX314" fmla="*/ 4907178 w 7467600"/>
              <a:gd name="connsiteY314" fmla="*/ 6858000 h 6858000"/>
              <a:gd name="connsiteX315" fmla="*/ 4910810 w 7467600"/>
              <a:gd name="connsiteY315" fmla="*/ 6829660 h 6858000"/>
              <a:gd name="connsiteX316" fmla="*/ 4987461 w 7467600"/>
              <a:gd name="connsiteY316" fmla="*/ 6432994 h 6858000"/>
              <a:gd name="connsiteX317" fmla="*/ 5179262 w 7467600"/>
              <a:gd name="connsiteY317" fmla="*/ 6035044 h 6858000"/>
              <a:gd name="connsiteX318" fmla="*/ 4689678 w 7467600"/>
              <a:gd name="connsiteY318" fmla="*/ 6440241 h 6858000"/>
              <a:gd name="connsiteX319" fmla="*/ 4477543 w 7467600"/>
              <a:gd name="connsiteY319" fmla="*/ 6674836 h 6858000"/>
              <a:gd name="connsiteX320" fmla="*/ 4329957 w 7467600"/>
              <a:gd name="connsiteY320" fmla="*/ 6858000 h 6858000"/>
              <a:gd name="connsiteX321" fmla="*/ 4218595 w 7467600"/>
              <a:gd name="connsiteY321" fmla="*/ 6858000 h 6858000"/>
              <a:gd name="connsiteX322" fmla="*/ 4368888 w 7467600"/>
              <a:gd name="connsiteY322" fmla="*/ 6668412 h 6858000"/>
              <a:gd name="connsiteX323" fmla="*/ 4563091 w 7467600"/>
              <a:gd name="connsiteY323" fmla="*/ 6442508 h 6858000"/>
              <a:gd name="connsiteX324" fmla="*/ 5387324 w 7467600"/>
              <a:gd name="connsiteY324" fmla="*/ 5705830 h 6858000"/>
              <a:gd name="connsiteX325" fmla="*/ 5073620 w 7467600"/>
              <a:gd name="connsiteY325" fmla="*/ 5955437 h 6858000"/>
              <a:gd name="connsiteX326" fmla="*/ 4689789 w 7467600"/>
              <a:gd name="connsiteY326" fmla="*/ 6268382 h 6858000"/>
              <a:gd name="connsiteX327" fmla="*/ 4418722 w 7467600"/>
              <a:gd name="connsiteY327" fmla="*/ 6570886 h 6858000"/>
              <a:gd name="connsiteX328" fmla="*/ 4214944 w 7467600"/>
              <a:gd name="connsiteY328" fmla="*/ 6858000 h 6858000"/>
              <a:gd name="connsiteX329" fmla="*/ 4177898 w 7467600"/>
              <a:gd name="connsiteY329" fmla="*/ 6858000 h 6858000"/>
              <a:gd name="connsiteX330" fmla="*/ 4391597 w 7467600"/>
              <a:gd name="connsiteY330" fmla="*/ 6556370 h 6858000"/>
              <a:gd name="connsiteX331" fmla="*/ 4668889 w 7467600"/>
              <a:gd name="connsiteY331" fmla="*/ 6246399 h 6858000"/>
              <a:gd name="connsiteX332" fmla="*/ 5055427 w 7467600"/>
              <a:gd name="connsiteY332" fmla="*/ 5931476 h 6858000"/>
              <a:gd name="connsiteX333" fmla="*/ 5371814 w 7467600"/>
              <a:gd name="connsiteY333" fmla="*/ 5678975 h 6858000"/>
              <a:gd name="connsiteX334" fmla="*/ 4987918 w 7467600"/>
              <a:gd name="connsiteY334" fmla="*/ 5838701 h 6858000"/>
              <a:gd name="connsiteX335" fmla="*/ 4317146 w 7467600"/>
              <a:gd name="connsiteY335" fmla="*/ 6587716 h 6858000"/>
              <a:gd name="connsiteX336" fmla="*/ 4171627 w 7467600"/>
              <a:gd name="connsiteY336" fmla="*/ 6858000 h 6858000"/>
              <a:gd name="connsiteX337" fmla="*/ 4081585 w 7467600"/>
              <a:gd name="connsiteY337" fmla="*/ 6858000 h 6858000"/>
              <a:gd name="connsiteX338" fmla="*/ 4238603 w 7467600"/>
              <a:gd name="connsiteY338" fmla="*/ 6559341 h 6858000"/>
              <a:gd name="connsiteX339" fmla="*/ 4778333 w 7467600"/>
              <a:gd name="connsiteY339" fmla="*/ 5873626 h 6858000"/>
              <a:gd name="connsiteX340" fmla="*/ 5414185 w 7467600"/>
              <a:gd name="connsiteY340" fmla="*/ 5573882 h 6858000"/>
              <a:gd name="connsiteX341" fmla="*/ 5959648 w 7467600"/>
              <a:gd name="connsiteY341" fmla="*/ 4760797 h 6858000"/>
              <a:gd name="connsiteX342" fmla="*/ 5355019 w 7467600"/>
              <a:gd name="connsiteY342" fmla="*/ 4734672 h 6858000"/>
              <a:gd name="connsiteX343" fmla="*/ 5083565 w 7467600"/>
              <a:gd name="connsiteY343" fmla="*/ 5179121 h 6858000"/>
              <a:gd name="connsiteX344" fmla="*/ 4713577 w 7467600"/>
              <a:gd name="connsiteY344" fmla="*/ 5616803 h 6858000"/>
              <a:gd name="connsiteX345" fmla="*/ 3989559 w 7467600"/>
              <a:gd name="connsiteY345" fmla="*/ 6145945 h 6858000"/>
              <a:gd name="connsiteX346" fmla="*/ 3939824 w 7467600"/>
              <a:gd name="connsiteY346" fmla="*/ 6066900 h 6858000"/>
              <a:gd name="connsiteX347" fmla="*/ 4584537 w 7467600"/>
              <a:gd name="connsiteY347" fmla="*/ 5324826 h 6858000"/>
              <a:gd name="connsiteX348" fmla="*/ 5037105 w 7467600"/>
              <a:gd name="connsiteY348" fmla="*/ 5088765 h 6858000"/>
              <a:gd name="connsiteX349" fmla="*/ 5039930 w 7467600"/>
              <a:gd name="connsiteY349" fmla="*/ 5089585 h 6858000"/>
              <a:gd name="connsiteX350" fmla="*/ 5263764 w 7467600"/>
              <a:gd name="connsiteY350" fmla="*/ 4735525 h 6858000"/>
              <a:gd name="connsiteX351" fmla="*/ 4086300 w 7467600"/>
              <a:gd name="connsiteY351" fmla="*/ 4884599 h 6858000"/>
              <a:gd name="connsiteX352" fmla="*/ 4085485 w 7467600"/>
              <a:gd name="connsiteY352" fmla="*/ 4899070 h 6858000"/>
              <a:gd name="connsiteX353" fmla="*/ 3871915 w 7467600"/>
              <a:gd name="connsiteY353" fmla="*/ 5253645 h 6858000"/>
              <a:gd name="connsiteX354" fmla="*/ 3799374 w 7467600"/>
              <a:gd name="connsiteY354" fmla="*/ 5466127 h 6858000"/>
              <a:gd name="connsiteX355" fmla="*/ 3498850 w 7467600"/>
              <a:gd name="connsiteY355" fmla="*/ 6661888 h 6858000"/>
              <a:gd name="connsiteX356" fmla="*/ 3399216 w 7467600"/>
              <a:gd name="connsiteY356" fmla="*/ 6858000 h 6858000"/>
              <a:gd name="connsiteX357" fmla="*/ 3303688 w 7467600"/>
              <a:gd name="connsiteY357" fmla="*/ 6858000 h 6858000"/>
              <a:gd name="connsiteX358" fmla="*/ 3391774 w 7467600"/>
              <a:gd name="connsiteY358" fmla="*/ 6697181 h 6858000"/>
              <a:gd name="connsiteX359" fmla="*/ 3735540 w 7467600"/>
              <a:gd name="connsiteY359" fmla="*/ 5546923 h 6858000"/>
              <a:gd name="connsiteX360" fmla="*/ 3729438 w 7467600"/>
              <a:gd name="connsiteY360" fmla="*/ 5569058 h 6858000"/>
              <a:gd name="connsiteX361" fmla="*/ 3707782 w 7467600"/>
              <a:gd name="connsiteY361" fmla="*/ 5644908 h 6858000"/>
              <a:gd name="connsiteX362" fmla="*/ 3583827 w 7467600"/>
              <a:gd name="connsiteY362" fmla="*/ 6039215 h 6858000"/>
              <a:gd name="connsiteX363" fmla="*/ 3547861 w 7467600"/>
              <a:gd name="connsiteY363" fmla="*/ 6129609 h 6858000"/>
              <a:gd name="connsiteX364" fmla="*/ 3490905 w 7467600"/>
              <a:gd name="connsiteY364" fmla="*/ 6277660 h 6858000"/>
              <a:gd name="connsiteX365" fmla="*/ 3455859 w 7467600"/>
              <a:gd name="connsiteY365" fmla="*/ 6391301 h 6858000"/>
              <a:gd name="connsiteX366" fmla="*/ 3429112 w 7467600"/>
              <a:gd name="connsiteY366" fmla="*/ 6479469 h 6858000"/>
              <a:gd name="connsiteX367" fmla="*/ 3304862 w 7467600"/>
              <a:gd name="connsiteY367" fmla="*/ 6796476 h 6858000"/>
              <a:gd name="connsiteX368" fmla="*/ 3276071 w 7467600"/>
              <a:gd name="connsiteY368" fmla="*/ 6858000 h 6858000"/>
              <a:gd name="connsiteX369" fmla="*/ 3240805 w 7467600"/>
              <a:gd name="connsiteY369" fmla="*/ 6858000 h 6858000"/>
              <a:gd name="connsiteX370" fmla="*/ 3275917 w 7467600"/>
              <a:gd name="connsiteY370" fmla="*/ 6783192 h 6858000"/>
              <a:gd name="connsiteX371" fmla="*/ 3399358 w 7467600"/>
              <a:gd name="connsiteY371" fmla="*/ 6469011 h 6858000"/>
              <a:gd name="connsiteX372" fmla="*/ 3425650 w 7467600"/>
              <a:gd name="connsiteY372" fmla="*/ 6381333 h 6858000"/>
              <a:gd name="connsiteX373" fmla="*/ 3460661 w 7467600"/>
              <a:gd name="connsiteY373" fmla="*/ 6266763 h 6858000"/>
              <a:gd name="connsiteX374" fmla="*/ 3518021 w 7467600"/>
              <a:gd name="connsiteY374" fmla="*/ 6117298 h 6858000"/>
              <a:gd name="connsiteX375" fmla="*/ 3554035 w 7467600"/>
              <a:gd name="connsiteY375" fmla="*/ 6027832 h 6858000"/>
              <a:gd name="connsiteX376" fmla="*/ 3677174 w 7467600"/>
              <a:gd name="connsiteY376" fmla="*/ 5636351 h 6858000"/>
              <a:gd name="connsiteX377" fmla="*/ 3698819 w 7467600"/>
              <a:gd name="connsiteY377" fmla="*/ 5560503 h 6858000"/>
              <a:gd name="connsiteX378" fmla="*/ 3702094 w 7467600"/>
              <a:gd name="connsiteY378" fmla="*/ 5549194 h 6858000"/>
              <a:gd name="connsiteX379" fmla="*/ 3398355 w 7467600"/>
              <a:gd name="connsiteY379" fmla="*/ 6094603 h 6858000"/>
              <a:gd name="connsiteX380" fmla="*/ 3193941 w 7467600"/>
              <a:gd name="connsiteY380" fmla="*/ 6798775 h 6858000"/>
              <a:gd name="connsiteX381" fmla="*/ 3184140 w 7467600"/>
              <a:gd name="connsiteY381" fmla="*/ 6858000 h 6858000"/>
              <a:gd name="connsiteX382" fmla="*/ 3099978 w 7467600"/>
              <a:gd name="connsiteY382" fmla="*/ 6858000 h 6858000"/>
              <a:gd name="connsiteX383" fmla="*/ 3101556 w 7467600"/>
              <a:gd name="connsiteY383" fmla="*/ 6843337 h 6858000"/>
              <a:gd name="connsiteX384" fmla="*/ 3370162 w 7467600"/>
              <a:gd name="connsiteY384" fmla="*/ 5785550 h 6858000"/>
              <a:gd name="connsiteX385" fmla="*/ 3746477 w 7467600"/>
              <a:gd name="connsiteY385" fmla="*/ 5377889 h 6858000"/>
              <a:gd name="connsiteX386" fmla="*/ 3863399 w 7467600"/>
              <a:gd name="connsiteY386" fmla="*/ 5087257 h 6858000"/>
              <a:gd name="connsiteX387" fmla="*/ 3968712 w 7467600"/>
              <a:gd name="connsiteY387" fmla="*/ 4913989 h 6858000"/>
              <a:gd name="connsiteX388" fmla="*/ 2792390 w 7467600"/>
              <a:gd name="connsiteY388" fmla="*/ 5382974 h 6858000"/>
              <a:gd name="connsiteX389" fmla="*/ 2714982 w 7467600"/>
              <a:gd name="connsiteY389" fmla="*/ 5427051 h 6858000"/>
              <a:gd name="connsiteX390" fmla="*/ 2813361 w 7467600"/>
              <a:gd name="connsiteY390" fmla="*/ 6023912 h 6858000"/>
              <a:gd name="connsiteX391" fmla="*/ 2688430 w 7467600"/>
              <a:gd name="connsiteY391" fmla="*/ 6801564 h 6858000"/>
              <a:gd name="connsiteX392" fmla="*/ 2629626 w 7467600"/>
              <a:gd name="connsiteY392" fmla="*/ 6763394 h 6858000"/>
              <a:gd name="connsiteX393" fmla="*/ 2565328 w 7467600"/>
              <a:gd name="connsiteY393" fmla="*/ 5516399 h 6858000"/>
              <a:gd name="connsiteX394" fmla="*/ 1922999 w 7467600"/>
              <a:gd name="connsiteY394" fmla="*/ 5980343 h 6858000"/>
              <a:gd name="connsiteX395" fmla="*/ 1950261 w 7467600"/>
              <a:gd name="connsiteY395" fmla="*/ 6405858 h 6858000"/>
              <a:gd name="connsiteX396" fmla="*/ 2365554 w 7467600"/>
              <a:gd name="connsiteY396" fmla="*/ 6759107 h 6858000"/>
              <a:gd name="connsiteX397" fmla="*/ 2424142 w 7467600"/>
              <a:gd name="connsiteY397" fmla="*/ 6858000 h 6858000"/>
              <a:gd name="connsiteX398" fmla="*/ 2395994 w 7467600"/>
              <a:gd name="connsiteY398" fmla="*/ 6858000 h 6858000"/>
              <a:gd name="connsiteX399" fmla="*/ 2392863 w 7467600"/>
              <a:gd name="connsiteY399" fmla="*/ 6852964 h 6858000"/>
              <a:gd name="connsiteX400" fmla="*/ 2017589 w 7467600"/>
              <a:gd name="connsiteY400" fmla="*/ 6493982 h 6858000"/>
              <a:gd name="connsiteX401" fmla="*/ 2147336 w 7467600"/>
              <a:gd name="connsiteY401" fmla="*/ 6594052 h 6858000"/>
              <a:gd name="connsiteX402" fmla="*/ 2207047 w 7467600"/>
              <a:gd name="connsiteY402" fmla="*/ 6654540 h 6858000"/>
              <a:gd name="connsiteX403" fmla="*/ 2299106 w 7467600"/>
              <a:gd name="connsiteY403" fmla="*/ 6778931 h 6858000"/>
              <a:gd name="connsiteX404" fmla="*/ 2314430 w 7467600"/>
              <a:gd name="connsiteY404" fmla="*/ 6801144 h 6858000"/>
              <a:gd name="connsiteX405" fmla="*/ 2352406 w 7467600"/>
              <a:gd name="connsiteY405" fmla="*/ 6858000 h 6858000"/>
              <a:gd name="connsiteX406" fmla="*/ 2314492 w 7467600"/>
              <a:gd name="connsiteY406" fmla="*/ 6858000 h 6858000"/>
              <a:gd name="connsiteX407" fmla="*/ 2288095 w 7467600"/>
              <a:gd name="connsiteY407" fmla="*/ 6818030 h 6858000"/>
              <a:gd name="connsiteX408" fmla="*/ 2272768 w 7467600"/>
              <a:gd name="connsiteY408" fmla="*/ 6795822 h 6858000"/>
              <a:gd name="connsiteX409" fmla="*/ 2182715 w 7467600"/>
              <a:gd name="connsiteY409" fmla="*/ 6675071 h 6858000"/>
              <a:gd name="connsiteX410" fmla="*/ 2032061 w 7467600"/>
              <a:gd name="connsiteY410" fmla="*/ 6541380 h 6858000"/>
              <a:gd name="connsiteX411" fmla="*/ 2257220 w 7467600"/>
              <a:gd name="connsiteY411" fmla="*/ 6826257 h 6858000"/>
              <a:gd name="connsiteX412" fmla="*/ 2281324 w 7467600"/>
              <a:gd name="connsiteY412" fmla="*/ 6858000 h 6858000"/>
              <a:gd name="connsiteX413" fmla="*/ 2242860 w 7467600"/>
              <a:gd name="connsiteY413" fmla="*/ 6858000 h 6858000"/>
              <a:gd name="connsiteX414" fmla="*/ 2232818 w 7467600"/>
              <a:gd name="connsiteY414" fmla="*/ 6844926 h 6858000"/>
              <a:gd name="connsiteX415" fmla="*/ 1990172 w 7467600"/>
              <a:gd name="connsiteY415" fmla="*/ 6542121 h 6858000"/>
              <a:gd name="connsiteX416" fmla="*/ 2124090 w 7467600"/>
              <a:gd name="connsiteY416" fmla="*/ 6761017 h 6858000"/>
              <a:gd name="connsiteX417" fmla="*/ 2200380 w 7467600"/>
              <a:gd name="connsiteY417" fmla="*/ 6858000 h 6858000"/>
              <a:gd name="connsiteX418" fmla="*/ 2147507 w 7467600"/>
              <a:gd name="connsiteY418" fmla="*/ 6858000 h 6858000"/>
              <a:gd name="connsiteX419" fmla="*/ 2070668 w 7467600"/>
              <a:gd name="connsiteY419" fmla="*/ 6761520 h 6858000"/>
              <a:gd name="connsiteX420" fmla="*/ 1975142 w 7467600"/>
              <a:gd name="connsiteY420" fmla="*/ 6585570 h 6858000"/>
              <a:gd name="connsiteX421" fmla="*/ 2050035 w 7467600"/>
              <a:gd name="connsiteY421" fmla="*/ 6813345 h 6858000"/>
              <a:gd name="connsiteX422" fmla="*/ 2063025 w 7467600"/>
              <a:gd name="connsiteY422" fmla="*/ 6858000 h 6858000"/>
              <a:gd name="connsiteX423" fmla="*/ 2021675 w 7467600"/>
              <a:gd name="connsiteY423" fmla="*/ 6858000 h 6858000"/>
              <a:gd name="connsiteX424" fmla="*/ 2019308 w 7467600"/>
              <a:gd name="connsiteY424" fmla="*/ 6847118 h 6858000"/>
              <a:gd name="connsiteX425" fmla="*/ 1938835 w 7467600"/>
              <a:gd name="connsiteY425" fmla="*/ 6551160 h 6858000"/>
              <a:gd name="connsiteX426" fmla="*/ 1953230 w 7467600"/>
              <a:gd name="connsiteY426" fmla="*/ 6759699 h 6858000"/>
              <a:gd name="connsiteX427" fmla="*/ 1956763 w 7467600"/>
              <a:gd name="connsiteY427" fmla="*/ 6778191 h 6858000"/>
              <a:gd name="connsiteX428" fmla="*/ 1967925 w 7467600"/>
              <a:gd name="connsiteY428" fmla="*/ 6858000 h 6858000"/>
              <a:gd name="connsiteX429" fmla="*/ 1936622 w 7467600"/>
              <a:gd name="connsiteY429" fmla="*/ 6858000 h 6858000"/>
              <a:gd name="connsiteX430" fmla="*/ 1926261 w 7467600"/>
              <a:gd name="connsiteY430" fmla="*/ 6784064 h 6858000"/>
              <a:gd name="connsiteX431" fmla="*/ 1922724 w 7467600"/>
              <a:gd name="connsiteY431" fmla="*/ 6765577 h 6858000"/>
              <a:gd name="connsiteX432" fmla="*/ 1904650 w 7467600"/>
              <a:gd name="connsiteY432" fmla="*/ 6639616 h 6858000"/>
              <a:gd name="connsiteX433" fmla="*/ 1885273 w 7467600"/>
              <a:gd name="connsiteY433" fmla="*/ 6858000 h 6858000"/>
              <a:gd name="connsiteX434" fmla="*/ 1854363 w 7467600"/>
              <a:gd name="connsiteY434" fmla="*/ 6858000 h 6858000"/>
              <a:gd name="connsiteX435" fmla="*/ 1880391 w 7467600"/>
              <a:gd name="connsiteY435" fmla="*/ 6603796 h 6858000"/>
              <a:gd name="connsiteX436" fmla="*/ 1818273 w 7467600"/>
              <a:gd name="connsiteY436" fmla="*/ 6715729 h 6858000"/>
              <a:gd name="connsiteX437" fmla="*/ 1794691 w 7467600"/>
              <a:gd name="connsiteY437" fmla="*/ 6843239 h 6858000"/>
              <a:gd name="connsiteX438" fmla="*/ 1794914 w 7467600"/>
              <a:gd name="connsiteY438" fmla="*/ 6858000 h 6858000"/>
              <a:gd name="connsiteX439" fmla="*/ 1746128 w 7467600"/>
              <a:gd name="connsiteY439" fmla="*/ 6858000 h 6858000"/>
              <a:gd name="connsiteX440" fmla="*/ 1753934 w 7467600"/>
              <a:gd name="connsiteY440" fmla="*/ 6724796 h 6858000"/>
              <a:gd name="connsiteX441" fmla="*/ 1792053 w 7467600"/>
              <a:gd name="connsiteY441" fmla="*/ 6572396 h 6858000"/>
              <a:gd name="connsiteX442" fmla="*/ 1862248 w 7467600"/>
              <a:gd name="connsiteY442" fmla="*/ 6266397 h 6858000"/>
              <a:gd name="connsiteX443" fmla="*/ 1862250 w 7467600"/>
              <a:gd name="connsiteY443" fmla="*/ 6033531 h 6858000"/>
              <a:gd name="connsiteX444" fmla="*/ 1211999 w 7467600"/>
              <a:gd name="connsiteY444" fmla="*/ 6683610 h 6858000"/>
              <a:gd name="connsiteX445" fmla="*/ 1213266 w 7467600"/>
              <a:gd name="connsiteY445" fmla="*/ 6691947 h 6858000"/>
              <a:gd name="connsiteX446" fmla="*/ 1203370 w 7467600"/>
              <a:gd name="connsiteY446" fmla="*/ 6850676 h 6858000"/>
              <a:gd name="connsiteX447" fmla="*/ 1203671 w 7467600"/>
              <a:gd name="connsiteY447" fmla="*/ 6858000 h 6858000"/>
              <a:gd name="connsiteX448" fmla="*/ 1143180 w 7467600"/>
              <a:gd name="connsiteY448" fmla="*/ 6858000 h 6858000"/>
              <a:gd name="connsiteX449" fmla="*/ 1142176 w 7467600"/>
              <a:gd name="connsiteY449" fmla="*/ 6766045 h 6858000"/>
              <a:gd name="connsiteX450" fmla="*/ 1067484 w 7467600"/>
              <a:gd name="connsiteY450" fmla="*/ 6858000 h 6858000"/>
              <a:gd name="connsiteX451" fmla="*/ 953928 w 7467600"/>
              <a:gd name="connsiteY451" fmla="*/ 6858000 h 6858000"/>
              <a:gd name="connsiteX452" fmla="*/ 959715 w 7467600"/>
              <a:gd name="connsiteY452" fmla="*/ 6850185 h 6858000"/>
              <a:gd name="connsiteX453" fmla="*/ 1483788 w 7467600"/>
              <a:gd name="connsiteY453" fmla="*/ 6259174 h 6858000"/>
              <a:gd name="connsiteX454" fmla="*/ 1100671 w 7467600"/>
              <a:gd name="connsiteY454" fmla="*/ 6252137 h 6858000"/>
              <a:gd name="connsiteX455" fmla="*/ 1090144 w 7467600"/>
              <a:gd name="connsiteY455" fmla="*/ 6256748 h 6858000"/>
              <a:gd name="connsiteX456" fmla="*/ 1095872 w 7467600"/>
              <a:gd name="connsiteY456" fmla="*/ 6271892 h 6858000"/>
              <a:gd name="connsiteX457" fmla="*/ 262785 w 7467600"/>
              <a:gd name="connsiteY457" fmla="*/ 6845450 h 6858000"/>
              <a:gd name="connsiteX458" fmla="*/ 209968 w 7467600"/>
              <a:gd name="connsiteY458" fmla="*/ 6770713 h 6858000"/>
              <a:gd name="connsiteX459" fmla="*/ 873460 w 7467600"/>
              <a:gd name="connsiteY459" fmla="*/ 6253768 h 6858000"/>
              <a:gd name="connsiteX460" fmla="*/ 192686 w 7467600"/>
              <a:gd name="connsiteY460" fmla="*/ 5849257 h 6858000"/>
              <a:gd name="connsiteX461" fmla="*/ 4696 w 7467600"/>
              <a:gd name="connsiteY461" fmla="*/ 5697668 h 6858000"/>
              <a:gd name="connsiteX462" fmla="*/ 0 w 7467600"/>
              <a:gd name="connsiteY462" fmla="*/ 5689984 h 6858000"/>
              <a:gd name="connsiteX463" fmla="*/ 0 w 7467600"/>
              <a:gd name="connsiteY463" fmla="*/ 5513472 h 6858000"/>
              <a:gd name="connsiteX464" fmla="*/ 174101 w 7467600"/>
              <a:gd name="connsiteY464" fmla="*/ 5620277 h 6858000"/>
              <a:gd name="connsiteX465" fmla="*/ 891800 w 7467600"/>
              <a:gd name="connsiteY465" fmla="*/ 6036935 h 6858000"/>
              <a:gd name="connsiteX466" fmla="*/ 1072219 w 7467600"/>
              <a:gd name="connsiteY466" fmla="*/ 6169443 h 6858000"/>
              <a:gd name="connsiteX467" fmla="*/ 1074117 w 7467600"/>
              <a:gd name="connsiteY467" fmla="*/ 6170301 h 6858000"/>
              <a:gd name="connsiteX468" fmla="*/ 1083114 w 7467600"/>
              <a:gd name="connsiteY468" fmla="*/ 6174131 h 6858000"/>
              <a:gd name="connsiteX469" fmla="*/ 1543010 w 7467600"/>
              <a:gd name="connsiteY469" fmla="*/ 6191140 h 6858000"/>
              <a:gd name="connsiteX470" fmla="*/ 1551080 w 7467600"/>
              <a:gd name="connsiteY470" fmla="*/ 6195006 h 6858000"/>
              <a:gd name="connsiteX471" fmla="*/ 2345443 w 7467600"/>
              <a:gd name="connsiteY471" fmla="*/ 5549882 h 6858000"/>
              <a:gd name="connsiteX472" fmla="*/ 1721499 w 7467600"/>
              <a:gd name="connsiteY472" fmla="*/ 5599969 h 6858000"/>
              <a:gd name="connsiteX473" fmla="*/ 767716 w 7467600"/>
              <a:gd name="connsiteY473" fmla="*/ 5472768 h 6858000"/>
              <a:gd name="connsiteX474" fmla="*/ 722147 w 7467600"/>
              <a:gd name="connsiteY474" fmla="*/ 5393091 h 6858000"/>
              <a:gd name="connsiteX475" fmla="*/ 1485552 w 7467600"/>
              <a:gd name="connsiteY475" fmla="*/ 5313202 h 6858000"/>
              <a:gd name="connsiteX476" fmla="*/ 2143004 w 7467600"/>
              <a:gd name="connsiteY476" fmla="*/ 5402420 h 6858000"/>
              <a:gd name="connsiteX477" fmla="*/ 1933391 w 7467600"/>
              <a:gd name="connsiteY477" fmla="*/ 5156971 h 6858000"/>
              <a:gd name="connsiteX478" fmla="*/ 1827118 w 7467600"/>
              <a:gd name="connsiteY478" fmla="*/ 4968410 h 6858000"/>
              <a:gd name="connsiteX479" fmla="*/ 1837349 w 7467600"/>
              <a:gd name="connsiteY479" fmla="*/ 4956357 h 6858000"/>
              <a:gd name="connsiteX480" fmla="*/ 2162835 w 7467600"/>
              <a:gd name="connsiteY480" fmla="*/ 5187853 h 6858000"/>
              <a:gd name="connsiteX481" fmla="*/ 2257167 w 7467600"/>
              <a:gd name="connsiteY481" fmla="*/ 5462123 h 6858000"/>
              <a:gd name="connsiteX482" fmla="*/ 2261598 w 7467600"/>
              <a:gd name="connsiteY482" fmla="*/ 5467998 h 6858000"/>
              <a:gd name="connsiteX483" fmla="*/ 2437177 w 7467600"/>
              <a:gd name="connsiteY483" fmla="*/ 5479608 h 6858000"/>
              <a:gd name="connsiteX484" fmla="*/ 2445247 w 7467600"/>
              <a:gd name="connsiteY484" fmla="*/ 5483476 h 6858000"/>
              <a:gd name="connsiteX485" fmla="*/ 2743626 w 7467600"/>
              <a:gd name="connsiteY485" fmla="*/ 5304819 h 6858000"/>
              <a:gd name="connsiteX486" fmla="*/ 3048102 w 7467600"/>
              <a:gd name="connsiteY486" fmla="*/ 5150595 h 6858000"/>
              <a:gd name="connsiteX487" fmla="*/ 1799414 w 7467600"/>
              <a:gd name="connsiteY487" fmla="*/ 4694732 h 6858000"/>
              <a:gd name="connsiteX488" fmla="*/ 1771735 w 7467600"/>
              <a:gd name="connsiteY488" fmla="*/ 4619929 h 6858000"/>
              <a:gd name="connsiteX489" fmla="*/ 3104273 w 7467600"/>
              <a:gd name="connsiteY489" fmla="*/ 5076159 h 6858000"/>
              <a:gd name="connsiteX490" fmla="*/ 3113245 w 7467600"/>
              <a:gd name="connsiteY490" fmla="*/ 5090705 h 6858000"/>
              <a:gd name="connsiteX491" fmla="*/ 3126294 w 7467600"/>
              <a:gd name="connsiteY491" fmla="*/ 5114400 h 6858000"/>
              <a:gd name="connsiteX492" fmla="*/ 3937433 w 7467600"/>
              <a:gd name="connsiteY492" fmla="*/ 4830473 h 6858000"/>
              <a:gd name="connsiteX493" fmla="*/ 3590475 w 7467600"/>
              <a:gd name="connsiteY493" fmla="*/ 4597974 h 6858000"/>
              <a:gd name="connsiteX494" fmla="*/ 3100264 w 7467600"/>
              <a:gd name="connsiteY494" fmla="*/ 4579845 h 6858000"/>
              <a:gd name="connsiteX495" fmla="*/ 2183576 w 7467600"/>
              <a:gd name="connsiteY495" fmla="*/ 4227150 h 6858000"/>
              <a:gd name="connsiteX496" fmla="*/ 2151029 w 7467600"/>
              <a:gd name="connsiteY496" fmla="*/ 4146947 h 6858000"/>
              <a:gd name="connsiteX497" fmla="*/ 3563434 w 7467600"/>
              <a:gd name="connsiteY497" fmla="*/ 4469115 h 6858000"/>
              <a:gd name="connsiteX498" fmla="*/ 3177952 w 7467600"/>
              <a:gd name="connsiteY498" fmla="*/ 3657386 h 6858000"/>
              <a:gd name="connsiteX499" fmla="*/ 3189263 w 7467600"/>
              <a:gd name="connsiteY499" fmla="*/ 3625726 h 6858000"/>
              <a:gd name="connsiteX500" fmla="*/ 3560912 w 7467600"/>
              <a:gd name="connsiteY500" fmla="*/ 4079863 h 6858000"/>
              <a:gd name="connsiteX501" fmla="*/ 3626636 w 7467600"/>
              <a:gd name="connsiteY501" fmla="*/ 4512230 h 6858000"/>
              <a:gd name="connsiteX502" fmla="*/ 3653088 w 7467600"/>
              <a:gd name="connsiteY502" fmla="*/ 4521417 h 6858000"/>
              <a:gd name="connsiteX503" fmla="*/ 3988128 w 7467600"/>
              <a:gd name="connsiteY503" fmla="*/ 4817267 h 6858000"/>
              <a:gd name="connsiteX504" fmla="*/ 4830582 w 7467600"/>
              <a:gd name="connsiteY504" fmla="*/ 4676000 h 6858000"/>
              <a:gd name="connsiteX505" fmla="*/ 4830100 w 7467600"/>
              <a:gd name="connsiteY505" fmla="*/ 4675554 h 6858000"/>
              <a:gd name="connsiteX506" fmla="*/ 4036318 w 7467600"/>
              <a:gd name="connsiteY506" fmla="*/ 4147013 h 6858000"/>
              <a:gd name="connsiteX507" fmla="*/ 3432098 w 7467600"/>
              <a:gd name="connsiteY507" fmla="*/ 3537312 h 6858000"/>
              <a:gd name="connsiteX508" fmla="*/ 3446761 w 7467600"/>
              <a:gd name="connsiteY508" fmla="*/ 3461278 h 6858000"/>
              <a:gd name="connsiteX509" fmla="*/ 4419733 w 7467600"/>
              <a:gd name="connsiteY509" fmla="*/ 3963555 h 6858000"/>
              <a:gd name="connsiteX510" fmla="*/ 4781371 w 7467600"/>
              <a:gd name="connsiteY510" fmla="*/ 4458604 h 6858000"/>
              <a:gd name="connsiteX511" fmla="*/ 4780440 w 7467600"/>
              <a:gd name="connsiteY511" fmla="*/ 4470290 h 6858000"/>
              <a:gd name="connsiteX512" fmla="*/ 4898954 w 7467600"/>
              <a:gd name="connsiteY512" fmla="*/ 4662092 h 6858000"/>
              <a:gd name="connsiteX513" fmla="*/ 4900699 w 7467600"/>
              <a:gd name="connsiteY513" fmla="*/ 4670867 h 6858000"/>
              <a:gd name="connsiteX514" fmla="*/ 5714511 w 7467600"/>
              <a:gd name="connsiteY514" fmla="*/ 4663483 h 6858000"/>
              <a:gd name="connsiteX515" fmla="*/ 5464793 w 7467600"/>
              <a:gd name="connsiteY515" fmla="*/ 4393556 h 6858000"/>
              <a:gd name="connsiteX516" fmla="*/ 5461897 w 7467600"/>
              <a:gd name="connsiteY516" fmla="*/ 4390879 h 6858000"/>
              <a:gd name="connsiteX517" fmla="*/ 4294126 w 7467600"/>
              <a:gd name="connsiteY517" fmla="*/ 3303048 h 6858000"/>
              <a:gd name="connsiteX518" fmla="*/ 4305321 w 7467600"/>
              <a:gd name="connsiteY518" fmla="*/ 3256953 h 6858000"/>
              <a:gd name="connsiteX519" fmla="*/ 4949299 w 7467600"/>
              <a:gd name="connsiteY519" fmla="*/ 3766336 h 6858000"/>
              <a:gd name="connsiteX520" fmla="*/ 5291452 w 7467600"/>
              <a:gd name="connsiteY520" fmla="*/ 4076801 h 6858000"/>
              <a:gd name="connsiteX521" fmla="*/ 5434998 w 7467600"/>
              <a:gd name="connsiteY521" fmla="*/ 4254100 h 6858000"/>
              <a:gd name="connsiteX522" fmla="*/ 5351015 w 7467600"/>
              <a:gd name="connsiteY522" fmla="*/ 3760989 h 6858000"/>
              <a:gd name="connsiteX523" fmla="*/ 5413780 w 7467600"/>
              <a:gd name="connsiteY523" fmla="*/ 2966265 h 6858000"/>
              <a:gd name="connsiteX524" fmla="*/ 5425627 w 7467600"/>
              <a:gd name="connsiteY524" fmla="*/ 2954192 h 6858000"/>
              <a:gd name="connsiteX525" fmla="*/ 6604735 w 7467600"/>
              <a:gd name="connsiteY525" fmla="*/ 2041381 h 6858000"/>
              <a:gd name="connsiteX526" fmla="*/ 7204487 w 7467600"/>
              <a:gd name="connsiteY526" fmla="*/ 2742112 h 6858000"/>
              <a:gd name="connsiteX527" fmla="*/ 7131592 w 7467600"/>
              <a:gd name="connsiteY527" fmla="*/ 2672096 h 6858000"/>
              <a:gd name="connsiteX528" fmla="*/ 6996344 w 7467600"/>
              <a:gd name="connsiteY528" fmla="*/ 2518310 h 6858000"/>
              <a:gd name="connsiteX529" fmla="*/ 6735495 w 7467600"/>
              <a:gd name="connsiteY529" fmla="*/ 2196890 h 6858000"/>
              <a:gd name="connsiteX530" fmla="*/ 6721901 w 7467600"/>
              <a:gd name="connsiteY530" fmla="*/ 2179274 h 6858000"/>
              <a:gd name="connsiteX531" fmla="*/ 6604735 w 7467600"/>
              <a:gd name="connsiteY531" fmla="*/ 2041381 h 6858000"/>
              <a:gd name="connsiteX532" fmla="*/ 6591670 w 7467600"/>
              <a:gd name="connsiteY532" fmla="*/ 1988277 h 6858000"/>
              <a:gd name="connsiteX533" fmla="*/ 6747349 w 7467600"/>
              <a:gd name="connsiteY533" fmla="*/ 2160069 h 6858000"/>
              <a:gd name="connsiteX534" fmla="*/ 6760943 w 7467600"/>
              <a:gd name="connsiteY534" fmla="*/ 2177686 h 6858000"/>
              <a:gd name="connsiteX535" fmla="*/ 7021065 w 7467600"/>
              <a:gd name="connsiteY535" fmla="*/ 2498102 h 6858000"/>
              <a:gd name="connsiteX536" fmla="*/ 7155223 w 7467600"/>
              <a:gd name="connsiteY536" fmla="*/ 2650386 h 6858000"/>
              <a:gd name="connsiteX537" fmla="*/ 7203167 w 7467600"/>
              <a:gd name="connsiteY537" fmla="*/ 2697288 h 6858000"/>
              <a:gd name="connsiteX538" fmla="*/ 6937703 w 7467600"/>
              <a:gd name="connsiteY538" fmla="*/ 2321981 h 6858000"/>
              <a:gd name="connsiteX539" fmla="*/ 6591670 w 7467600"/>
              <a:gd name="connsiteY539" fmla="*/ 1988277 h 6858000"/>
              <a:gd name="connsiteX540" fmla="*/ 5798671 w 7467600"/>
              <a:gd name="connsiteY540" fmla="*/ 1981601 h 6858000"/>
              <a:gd name="connsiteX541" fmla="*/ 5754709 w 7467600"/>
              <a:gd name="connsiteY541" fmla="*/ 2071454 h 6858000"/>
              <a:gd name="connsiteX542" fmla="*/ 5763044 w 7467600"/>
              <a:gd name="connsiteY542" fmla="*/ 2842206 h 6858000"/>
              <a:gd name="connsiteX543" fmla="*/ 5764974 w 7467600"/>
              <a:gd name="connsiteY543" fmla="*/ 2799609 h 6858000"/>
              <a:gd name="connsiteX544" fmla="*/ 5767665 w 7467600"/>
              <a:gd name="connsiteY544" fmla="*/ 2666409 h 6858000"/>
              <a:gd name="connsiteX545" fmla="*/ 5763055 w 7467600"/>
              <a:gd name="connsiteY545" fmla="*/ 2579705 h 6858000"/>
              <a:gd name="connsiteX546" fmla="*/ 5758079 w 7467600"/>
              <a:gd name="connsiteY546" fmla="*/ 2492508 h 6858000"/>
              <a:gd name="connsiteX547" fmla="*/ 5779325 w 7467600"/>
              <a:gd name="connsiteY547" fmla="*/ 2197069 h 6858000"/>
              <a:gd name="connsiteX548" fmla="*/ 5798671 w 7467600"/>
              <a:gd name="connsiteY548" fmla="*/ 1981601 h 6858000"/>
              <a:gd name="connsiteX549" fmla="*/ 5829202 w 7467600"/>
              <a:gd name="connsiteY549" fmla="*/ 1971679 h 6858000"/>
              <a:gd name="connsiteX550" fmla="*/ 5809558 w 7467600"/>
              <a:gd name="connsiteY550" fmla="*/ 2198043 h 6858000"/>
              <a:gd name="connsiteX551" fmla="*/ 5788653 w 7467600"/>
              <a:gd name="connsiteY551" fmla="*/ 2489430 h 6858000"/>
              <a:gd name="connsiteX552" fmla="*/ 5793439 w 7467600"/>
              <a:gd name="connsiteY552" fmla="*/ 2575235 h 6858000"/>
              <a:gd name="connsiteX553" fmla="*/ 5796837 w 7467600"/>
              <a:gd name="connsiteY553" fmla="*/ 2637633 h 6858000"/>
              <a:gd name="connsiteX554" fmla="*/ 5818614 w 7467600"/>
              <a:gd name="connsiteY554" fmla="*/ 2473055 h 6858000"/>
              <a:gd name="connsiteX555" fmla="*/ 5829202 w 7467600"/>
              <a:gd name="connsiteY555" fmla="*/ 1971679 h 6858000"/>
              <a:gd name="connsiteX556" fmla="*/ 5911389 w 7467600"/>
              <a:gd name="connsiteY556" fmla="*/ 1898371 h 6858000"/>
              <a:gd name="connsiteX557" fmla="*/ 6237627 w 7467600"/>
              <a:gd name="connsiteY557" fmla="*/ 2231921 h 6858000"/>
              <a:gd name="connsiteX558" fmla="*/ 5911389 w 7467600"/>
              <a:gd name="connsiteY558" fmla="*/ 1898371 h 6858000"/>
              <a:gd name="connsiteX559" fmla="*/ 6944437 w 7467600"/>
              <a:gd name="connsiteY559" fmla="*/ 1575402 h 6858000"/>
              <a:gd name="connsiteX560" fmla="*/ 6304730 w 7467600"/>
              <a:gd name="connsiteY560" fmla="*/ 1766654 h 6858000"/>
              <a:gd name="connsiteX561" fmla="*/ 6944437 w 7467600"/>
              <a:gd name="connsiteY561" fmla="*/ 1575402 h 6858000"/>
              <a:gd name="connsiteX562" fmla="*/ 7019523 w 7467600"/>
              <a:gd name="connsiteY562" fmla="*/ 1519450 h 6858000"/>
              <a:gd name="connsiteX563" fmla="*/ 6298091 w 7467600"/>
              <a:gd name="connsiteY563" fmla="*/ 1737122 h 6858000"/>
              <a:gd name="connsiteX564" fmla="*/ 7019523 w 7467600"/>
              <a:gd name="connsiteY564" fmla="*/ 1519450 h 6858000"/>
              <a:gd name="connsiteX565" fmla="*/ 2399523 w 7467600"/>
              <a:gd name="connsiteY565" fmla="*/ 1428234 h 6858000"/>
              <a:gd name="connsiteX566" fmla="*/ 2224982 w 7467600"/>
              <a:gd name="connsiteY566" fmla="*/ 1826201 h 6858000"/>
              <a:gd name="connsiteX567" fmla="*/ 2096099 w 7467600"/>
              <a:gd name="connsiteY567" fmla="*/ 2345900 h 6858000"/>
              <a:gd name="connsiteX568" fmla="*/ 2283317 w 7467600"/>
              <a:gd name="connsiteY568" fmla="*/ 1796925 h 6858000"/>
              <a:gd name="connsiteX569" fmla="*/ 2399523 w 7467600"/>
              <a:gd name="connsiteY569" fmla="*/ 1428234 h 6858000"/>
              <a:gd name="connsiteX570" fmla="*/ 2448558 w 7467600"/>
              <a:gd name="connsiteY570" fmla="*/ 1373435 h 6858000"/>
              <a:gd name="connsiteX571" fmla="*/ 2312521 w 7467600"/>
              <a:gd name="connsiteY571" fmla="*/ 1806140 h 6858000"/>
              <a:gd name="connsiteX572" fmla="*/ 2127533 w 7467600"/>
              <a:gd name="connsiteY572" fmla="*/ 2348380 h 6858000"/>
              <a:gd name="connsiteX573" fmla="*/ 2358080 w 7467600"/>
              <a:gd name="connsiteY573" fmla="*/ 1866134 h 6858000"/>
              <a:gd name="connsiteX574" fmla="*/ 2407436 w 7467600"/>
              <a:gd name="connsiteY574" fmla="*/ 1651070 h 6858000"/>
              <a:gd name="connsiteX575" fmla="*/ 2448558 w 7467600"/>
              <a:gd name="connsiteY575" fmla="*/ 1373435 h 6858000"/>
              <a:gd name="connsiteX576" fmla="*/ 278707 w 7467600"/>
              <a:gd name="connsiteY576" fmla="*/ 1352270 h 6858000"/>
              <a:gd name="connsiteX577" fmla="*/ 321570 w 7467600"/>
              <a:gd name="connsiteY577" fmla="*/ 1861610 h 6858000"/>
              <a:gd name="connsiteX578" fmla="*/ 294281 w 7467600"/>
              <a:gd name="connsiteY578" fmla="*/ 1440658 h 6858000"/>
              <a:gd name="connsiteX579" fmla="*/ 278707 w 7467600"/>
              <a:gd name="connsiteY579" fmla="*/ 1352270 h 6858000"/>
              <a:gd name="connsiteX580" fmla="*/ 1423821 w 7467600"/>
              <a:gd name="connsiteY580" fmla="*/ 1351958 h 6858000"/>
              <a:gd name="connsiteX581" fmla="*/ 1638521 w 7467600"/>
              <a:gd name="connsiteY581" fmla="*/ 1908470 h 6858000"/>
              <a:gd name="connsiteX582" fmla="*/ 1754199 w 7467600"/>
              <a:gd name="connsiteY582" fmla="*/ 2149284 h 6858000"/>
              <a:gd name="connsiteX583" fmla="*/ 1908359 w 7467600"/>
              <a:gd name="connsiteY583" fmla="*/ 2364988 h 6858000"/>
              <a:gd name="connsiteX584" fmla="*/ 1647661 w 7467600"/>
              <a:gd name="connsiteY584" fmla="*/ 1825945 h 6858000"/>
              <a:gd name="connsiteX585" fmla="*/ 1423821 w 7467600"/>
              <a:gd name="connsiteY585" fmla="*/ 1351958 h 6858000"/>
              <a:gd name="connsiteX586" fmla="*/ 1431890 w 7467600"/>
              <a:gd name="connsiteY586" fmla="*/ 1306475 h 6858000"/>
              <a:gd name="connsiteX587" fmla="*/ 1507597 w 7467600"/>
              <a:gd name="connsiteY587" fmla="*/ 1446132 h 6858000"/>
              <a:gd name="connsiteX588" fmla="*/ 1674586 w 7467600"/>
              <a:gd name="connsiteY588" fmla="*/ 1813832 h 6858000"/>
              <a:gd name="connsiteX589" fmla="*/ 1815950 w 7467600"/>
              <a:gd name="connsiteY589" fmla="*/ 2128564 h 6858000"/>
              <a:gd name="connsiteX590" fmla="*/ 1984242 w 7467600"/>
              <a:gd name="connsiteY590" fmla="*/ 2430829 h 6858000"/>
              <a:gd name="connsiteX591" fmla="*/ 2014023 w 7467600"/>
              <a:gd name="connsiteY591" fmla="*/ 2450995 h 6858000"/>
              <a:gd name="connsiteX592" fmla="*/ 1747337 w 7467600"/>
              <a:gd name="connsiteY592" fmla="*/ 1855264 h 6858000"/>
              <a:gd name="connsiteX593" fmla="*/ 1533749 w 7467600"/>
              <a:gd name="connsiteY593" fmla="*/ 1478656 h 6858000"/>
              <a:gd name="connsiteX594" fmla="*/ 1431890 w 7467600"/>
              <a:gd name="connsiteY594" fmla="*/ 1306475 h 6858000"/>
              <a:gd name="connsiteX595" fmla="*/ 5052692 w 7467600"/>
              <a:gd name="connsiteY595" fmla="*/ 1292994 h 6858000"/>
              <a:gd name="connsiteX596" fmla="*/ 5200661 w 7467600"/>
              <a:gd name="connsiteY596" fmla="*/ 1635186 h 6858000"/>
              <a:gd name="connsiteX597" fmla="*/ 5297138 w 7467600"/>
              <a:gd name="connsiteY597" fmla="*/ 1906351 h 6858000"/>
              <a:gd name="connsiteX598" fmla="*/ 5052692 w 7467600"/>
              <a:gd name="connsiteY598" fmla="*/ 1292994 h 6858000"/>
              <a:gd name="connsiteX599" fmla="*/ 5009948 w 7467600"/>
              <a:gd name="connsiteY599" fmla="*/ 1273619 h 6858000"/>
              <a:gd name="connsiteX600" fmla="*/ 5121777 w 7467600"/>
              <a:gd name="connsiteY600" fmla="*/ 1654213 h 6858000"/>
              <a:gd name="connsiteX601" fmla="*/ 5293545 w 7467600"/>
              <a:gd name="connsiteY601" fmla="*/ 2072247 h 6858000"/>
              <a:gd name="connsiteX602" fmla="*/ 5294042 w 7467600"/>
              <a:gd name="connsiteY602" fmla="*/ 2065019 h 6858000"/>
              <a:gd name="connsiteX603" fmla="*/ 5171936 w 7467600"/>
              <a:gd name="connsiteY603" fmla="*/ 1647613 h 6858000"/>
              <a:gd name="connsiteX604" fmla="*/ 5009948 w 7467600"/>
              <a:gd name="connsiteY604" fmla="*/ 1273619 h 6858000"/>
              <a:gd name="connsiteX605" fmla="*/ 655236 w 7467600"/>
              <a:gd name="connsiteY605" fmla="*/ 1268632 h 6858000"/>
              <a:gd name="connsiteX606" fmla="*/ 839521 w 7467600"/>
              <a:gd name="connsiteY606" fmla="*/ 1685315 h 6858000"/>
              <a:gd name="connsiteX607" fmla="*/ 1109416 w 7467600"/>
              <a:gd name="connsiteY607" fmla="*/ 2061663 h 6858000"/>
              <a:gd name="connsiteX608" fmla="*/ 1298300 w 7467600"/>
              <a:gd name="connsiteY608" fmla="*/ 2247742 h 6858000"/>
              <a:gd name="connsiteX609" fmla="*/ 1125871 w 7467600"/>
              <a:gd name="connsiteY609" fmla="*/ 1989513 h 6858000"/>
              <a:gd name="connsiteX610" fmla="*/ 981574 w 7467600"/>
              <a:gd name="connsiteY610" fmla="*/ 1783157 h 6858000"/>
              <a:gd name="connsiteX611" fmla="*/ 922198 w 7467600"/>
              <a:gd name="connsiteY611" fmla="*/ 1677437 h 6858000"/>
              <a:gd name="connsiteX612" fmla="*/ 869293 w 7467600"/>
              <a:gd name="connsiteY612" fmla="*/ 1583214 h 6858000"/>
              <a:gd name="connsiteX613" fmla="*/ 751431 w 7467600"/>
              <a:gd name="connsiteY613" fmla="*/ 1405731 h 6858000"/>
              <a:gd name="connsiteX614" fmla="*/ 655236 w 7467600"/>
              <a:gd name="connsiteY614" fmla="*/ 1268632 h 6858000"/>
              <a:gd name="connsiteX615" fmla="*/ 6516292 w 7467600"/>
              <a:gd name="connsiteY615" fmla="*/ 1263064 h 6858000"/>
              <a:gd name="connsiteX616" fmla="*/ 5736320 w 7467600"/>
              <a:gd name="connsiteY616" fmla="*/ 1501803 h 6858000"/>
              <a:gd name="connsiteX617" fmla="*/ 6516292 w 7467600"/>
              <a:gd name="connsiteY617" fmla="*/ 1263064 h 6858000"/>
              <a:gd name="connsiteX618" fmla="*/ 291466 w 7467600"/>
              <a:gd name="connsiteY618" fmla="*/ 1250369 h 6858000"/>
              <a:gd name="connsiteX619" fmla="*/ 323180 w 7467600"/>
              <a:gd name="connsiteY619" fmla="*/ 1435283 h 6858000"/>
              <a:gd name="connsiteX620" fmla="*/ 349381 w 7467600"/>
              <a:gd name="connsiteY620" fmla="*/ 1875041 h 6858000"/>
              <a:gd name="connsiteX621" fmla="*/ 374363 w 7467600"/>
              <a:gd name="connsiteY621" fmla="*/ 1506494 h 6858000"/>
              <a:gd name="connsiteX622" fmla="*/ 302168 w 7467600"/>
              <a:gd name="connsiteY622" fmla="*/ 1274495 h 6858000"/>
              <a:gd name="connsiteX623" fmla="*/ 291466 w 7467600"/>
              <a:gd name="connsiteY623" fmla="*/ 1250369 h 6858000"/>
              <a:gd name="connsiteX624" fmla="*/ 678222 w 7467600"/>
              <a:gd name="connsiteY624" fmla="*/ 1248670 h 6858000"/>
              <a:gd name="connsiteX625" fmla="*/ 775536 w 7467600"/>
              <a:gd name="connsiteY625" fmla="*/ 1388015 h 6858000"/>
              <a:gd name="connsiteX626" fmla="*/ 894529 w 7467600"/>
              <a:gd name="connsiteY626" fmla="*/ 1567739 h 6858000"/>
              <a:gd name="connsiteX627" fmla="*/ 948000 w 7467600"/>
              <a:gd name="connsiteY627" fmla="*/ 1663088 h 6858000"/>
              <a:gd name="connsiteX628" fmla="*/ 1006812 w 7467600"/>
              <a:gd name="connsiteY628" fmla="*/ 1767683 h 6858000"/>
              <a:gd name="connsiteX629" fmla="*/ 1149133 w 7467600"/>
              <a:gd name="connsiteY629" fmla="*/ 1971513 h 6858000"/>
              <a:gd name="connsiteX630" fmla="*/ 1333952 w 7467600"/>
              <a:gd name="connsiteY630" fmla="*/ 2251620 h 6858000"/>
              <a:gd name="connsiteX631" fmla="*/ 1337329 w 7467600"/>
              <a:gd name="connsiteY631" fmla="*/ 2258350 h 6858000"/>
              <a:gd name="connsiteX632" fmla="*/ 1014726 w 7467600"/>
              <a:gd name="connsiteY632" fmla="*/ 1615556 h 6858000"/>
              <a:gd name="connsiteX633" fmla="*/ 678222 w 7467600"/>
              <a:gd name="connsiteY633" fmla="*/ 1248670 h 6858000"/>
              <a:gd name="connsiteX634" fmla="*/ 6691602 w 7467600"/>
              <a:gd name="connsiteY634" fmla="*/ 1140573 h 6858000"/>
              <a:gd name="connsiteX635" fmla="*/ 6571100 w 7467600"/>
              <a:gd name="connsiteY635" fmla="*/ 1183662 h 6858000"/>
              <a:gd name="connsiteX636" fmla="*/ 6241687 w 7467600"/>
              <a:gd name="connsiteY636" fmla="*/ 1257600 h 6858000"/>
              <a:gd name="connsiteX637" fmla="*/ 5693009 w 7467600"/>
              <a:gd name="connsiteY637" fmla="*/ 1478256 h 6858000"/>
              <a:gd name="connsiteX638" fmla="*/ 6548420 w 7467600"/>
              <a:gd name="connsiteY638" fmla="*/ 1214599 h 6858000"/>
              <a:gd name="connsiteX639" fmla="*/ 6605473 w 7467600"/>
              <a:gd name="connsiteY639" fmla="*/ 1184686 h 6858000"/>
              <a:gd name="connsiteX640" fmla="*/ 6691602 w 7467600"/>
              <a:gd name="connsiteY640" fmla="*/ 1140573 h 6858000"/>
              <a:gd name="connsiteX641" fmla="*/ 4002475 w 7467600"/>
              <a:gd name="connsiteY641" fmla="*/ 1037802 h 6858000"/>
              <a:gd name="connsiteX642" fmla="*/ 4000324 w 7467600"/>
              <a:gd name="connsiteY642" fmla="*/ 1039362 h 6858000"/>
              <a:gd name="connsiteX643" fmla="*/ 4002862 w 7467600"/>
              <a:gd name="connsiteY643" fmla="*/ 1042866 h 6858000"/>
              <a:gd name="connsiteX644" fmla="*/ 4002475 w 7467600"/>
              <a:gd name="connsiteY644" fmla="*/ 1037802 h 6858000"/>
              <a:gd name="connsiteX645" fmla="*/ 506322 w 7467600"/>
              <a:gd name="connsiteY645" fmla="*/ 1020997 h 6858000"/>
              <a:gd name="connsiteX646" fmla="*/ 533068 w 7467600"/>
              <a:gd name="connsiteY646" fmla="*/ 1029409 h 6858000"/>
              <a:gd name="connsiteX647" fmla="*/ 1232525 w 7467600"/>
              <a:gd name="connsiteY647" fmla="*/ 1804675 h 6858000"/>
              <a:gd name="connsiteX648" fmla="*/ 1388858 w 7467600"/>
              <a:gd name="connsiteY648" fmla="*/ 2368011 h 6858000"/>
              <a:gd name="connsiteX649" fmla="*/ 1384098 w 7467600"/>
              <a:gd name="connsiteY649" fmla="*/ 2378125 h 6858000"/>
              <a:gd name="connsiteX650" fmla="*/ 1425393 w 7467600"/>
              <a:gd name="connsiteY650" fmla="*/ 2589124 h 6858000"/>
              <a:gd name="connsiteX651" fmla="*/ 1424001 w 7467600"/>
              <a:gd name="connsiteY651" fmla="*/ 2597541 h 6858000"/>
              <a:gd name="connsiteX652" fmla="*/ 2152729 w 7467600"/>
              <a:gd name="connsiteY652" fmla="*/ 2864487 h 6858000"/>
              <a:gd name="connsiteX653" fmla="*/ 2020609 w 7467600"/>
              <a:gd name="connsiteY653" fmla="*/ 2539671 h 6858000"/>
              <a:gd name="connsiteX654" fmla="*/ 2018920 w 7467600"/>
              <a:gd name="connsiteY654" fmla="*/ 2536309 h 6858000"/>
              <a:gd name="connsiteX655" fmla="*/ 1342441 w 7467600"/>
              <a:gd name="connsiteY655" fmla="*/ 1173017 h 6858000"/>
              <a:gd name="connsiteX656" fmla="*/ 1367925 w 7467600"/>
              <a:gd name="connsiteY656" fmla="*/ 1135648 h 6858000"/>
              <a:gd name="connsiteX657" fmla="*/ 1771401 w 7467600"/>
              <a:gd name="connsiteY657" fmla="*/ 1806673 h 6858000"/>
              <a:gd name="connsiteX658" fmla="*/ 1972385 w 7467600"/>
              <a:gd name="connsiteY658" fmla="*/ 2198735 h 6858000"/>
              <a:gd name="connsiteX659" fmla="*/ 2040892 w 7467600"/>
              <a:gd name="connsiteY659" fmla="*/ 2405205 h 6858000"/>
              <a:gd name="connsiteX660" fmla="*/ 2131689 w 7467600"/>
              <a:gd name="connsiteY660" fmla="*/ 1936926 h 6858000"/>
              <a:gd name="connsiteX661" fmla="*/ 2454820 w 7467600"/>
              <a:gd name="connsiteY661" fmla="*/ 1248808 h 6858000"/>
              <a:gd name="connsiteX662" fmla="*/ 2492512 w 7467600"/>
              <a:gd name="connsiteY662" fmla="*/ 1302920 h 6858000"/>
              <a:gd name="connsiteX663" fmla="*/ 2081216 w 7467600"/>
              <a:gd name="connsiteY663" fmla="*/ 2527513 h 6858000"/>
              <a:gd name="connsiteX664" fmla="*/ 2081211 w 7467600"/>
              <a:gd name="connsiteY664" fmla="*/ 2528916 h 6858000"/>
              <a:gd name="connsiteX665" fmla="*/ 2199067 w 7467600"/>
              <a:gd name="connsiteY665" fmla="*/ 2884061 h 6858000"/>
              <a:gd name="connsiteX666" fmla="*/ 3192586 w 7467600"/>
              <a:gd name="connsiteY666" fmla="*/ 3411496 h 6858000"/>
              <a:gd name="connsiteX667" fmla="*/ 3182620 w 7467600"/>
              <a:gd name="connsiteY667" fmla="*/ 3483279 h 6858000"/>
              <a:gd name="connsiteX668" fmla="*/ 2435119 w 7467600"/>
              <a:gd name="connsiteY668" fmla="*/ 3080173 h 6858000"/>
              <a:gd name="connsiteX669" fmla="*/ 2410152 w 7467600"/>
              <a:gd name="connsiteY669" fmla="*/ 3063751 h 6858000"/>
              <a:gd name="connsiteX670" fmla="*/ 2408099 w 7467600"/>
              <a:gd name="connsiteY670" fmla="*/ 3064403 h 6858000"/>
              <a:gd name="connsiteX671" fmla="*/ 2407218 w 7467600"/>
              <a:gd name="connsiteY671" fmla="*/ 3070324 h 6858000"/>
              <a:gd name="connsiteX672" fmla="*/ 2380138 w 7467600"/>
              <a:gd name="connsiteY672" fmla="*/ 3099341 h 6858000"/>
              <a:gd name="connsiteX673" fmla="*/ 1765923 w 7467600"/>
              <a:gd name="connsiteY673" fmla="*/ 3581043 h 6858000"/>
              <a:gd name="connsiteX674" fmla="*/ 1702258 w 7467600"/>
              <a:gd name="connsiteY674" fmla="*/ 3612286 h 6858000"/>
              <a:gd name="connsiteX675" fmla="*/ 1538370 w 7467600"/>
              <a:gd name="connsiteY675" fmla="*/ 3811804 h 6858000"/>
              <a:gd name="connsiteX676" fmla="*/ 542867 w 7467600"/>
              <a:gd name="connsiteY676" fmla="*/ 4944092 h 6858000"/>
              <a:gd name="connsiteX677" fmla="*/ 515800 w 7467600"/>
              <a:gd name="connsiteY677" fmla="*/ 4862180 h 6858000"/>
              <a:gd name="connsiteX678" fmla="*/ 909145 w 7467600"/>
              <a:gd name="connsiteY678" fmla="*/ 4199225 h 6858000"/>
              <a:gd name="connsiteX679" fmla="*/ 1214067 w 7467600"/>
              <a:gd name="connsiteY679" fmla="*/ 3908561 h 6858000"/>
              <a:gd name="connsiteX680" fmla="*/ 640967 w 7467600"/>
              <a:gd name="connsiteY680" fmla="*/ 4105601 h 6858000"/>
              <a:gd name="connsiteX681" fmla="*/ 112563 w 7467600"/>
              <a:gd name="connsiteY681" fmla="*/ 4396952 h 6858000"/>
              <a:gd name="connsiteX682" fmla="*/ 0 w 7467600"/>
              <a:gd name="connsiteY682" fmla="*/ 4466006 h 6858000"/>
              <a:gd name="connsiteX683" fmla="*/ 0 w 7467600"/>
              <a:gd name="connsiteY683" fmla="*/ 4233763 h 6858000"/>
              <a:gd name="connsiteX684" fmla="*/ 36881 w 7467600"/>
              <a:gd name="connsiteY684" fmla="*/ 4200118 h 6858000"/>
              <a:gd name="connsiteX685" fmla="*/ 910534 w 7467600"/>
              <a:gd name="connsiteY685" fmla="*/ 3629753 h 6858000"/>
              <a:gd name="connsiteX686" fmla="*/ 1578717 w 7467600"/>
              <a:gd name="connsiteY686" fmla="*/ 3575982 h 6858000"/>
              <a:gd name="connsiteX687" fmla="*/ 2338780 w 7467600"/>
              <a:gd name="connsiteY687" fmla="*/ 3033725 h 6858000"/>
              <a:gd name="connsiteX688" fmla="*/ 1807991 w 7467600"/>
              <a:gd name="connsiteY688" fmla="*/ 2807184 h 6858000"/>
              <a:gd name="connsiteX689" fmla="*/ 1416358 w 7467600"/>
              <a:gd name="connsiteY689" fmla="*/ 3112571 h 6858000"/>
              <a:gd name="connsiteX690" fmla="*/ 939066 w 7467600"/>
              <a:gd name="connsiteY690" fmla="*/ 3378798 h 6858000"/>
              <a:gd name="connsiteX691" fmla="*/ 115099 w 7467600"/>
              <a:gd name="connsiteY691" fmla="*/ 3607650 h 6858000"/>
              <a:gd name="connsiteX692" fmla="*/ 97284 w 7467600"/>
              <a:gd name="connsiteY692" fmla="*/ 3520393 h 6858000"/>
              <a:gd name="connsiteX693" fmla="*/ 922050 w 7467600"/>
              <a:gd name="connsiteY693" fmla="*/ 3074867 h 6858000"/>
              <a:gd name="connsiteX694" fmla="*/ 1405265 w 7467600"/>
              <a:gd name="connsiteY694" fmla="*/ 3016319 h 6858000"/>
              <a:gd name="connsiteX695" fmla="*/ 1407512 w 7467600"/>
              <a:gd name="connsiteY695" fmla="*/ 3018001 h 6858000"/>
              <a:gd name="connsiteX696" fmla="*/ 1726266 w 7467600"/>
              <a:gd name="connsiteY696" fmla="*/ 2777274 h 6858000"/>
              <a:gd name="connsiteX697" fmla="*/ 625390 w 7467600"/>
              <a:gd name="connsiteY697" fmla="*/ 2514541 h 6858000"/>
              <a:gd name="connsiteX698" fmla="*/ 619799 w 7467600"/>
              <a:gd name="connsiteY698" fmla="*/ 2527180 h 6858000"/>
              <a:gd name="connsiteX699" fmla="*/ 310030 w 7467600"/>
              <a:gd name="connsiteY699" fmla="*/ 2771818 h 6858000"/>
              <a:gd name="connsiteX700" fmla="*/ 173877 w 7467600"/>
              <a:gd name="connsiteY700" fmla="*/ 2937056 h 6858000"/>
              <a:gd name="connsiteX701" fmla="*/ 77889 w 7467600"/>
              <a:gd name="connsiteY701" fmla="*/ 3138440 h 6858000"/>
              <a:gd name="connsiteX702" fmla="*/ 0 w 7467600"/>
              <a:gd name="connsiteY702" fmla="*/ 3271395 h 6858000"/>
              <a:gd name="connsiteX703" fmla="*/ 0 w 7467600"/>
              <a:gd name="connsiteY703" fmla="*/ 3153002 h 6858000"/>
              <a:gd name="connsiteX704" fmla="*/ 2386 w 7467600"/>
              <a:gd name="connsiteY704" fmla="*/ 3149203 h 6858000"/>
              <a:gd name="connsiteX705" fmla="*/ 89753 w 7467600"/>
              <a:gd name="connsiteY705" fmla="*/ 2987702 h 6858000"/>
              <a:gd name="connsiteX706" fmla="*/ 76869 w 7467600"/>
              <a:gd name="connsiteY706" fmla="*/ 3005404 h 6858000"/>
              <a:gd name="connsiteX707" fmla="*/ 32049 w 7467600"/>
              <a:gd name="connsiteY707" fmla="*/ 3065814 h 6858000"/>
              <a:gd name="connsiteX708" fmla="*/ 0 w 7467600"/>
              <a:gd name="connsiteY708" fmla="*/ 3108744 h 6858000"/>
              <a:gd name="connsiteX709" fmla="*/ 0 w 7467600"/>
              <a:gd name="connsiteY709" fmla="*/ 3058059 h 6858000"/>
              <a:gd name="connsiteX710" fmla="*/ 7610 w 7467600"/>
              <a:gd name="connsiteY710" fmla="*/ 3047889 h 6858000"/>
              <a:gd name="connsiteX711" fmla="*/ 52419 w 7467600"/>
              <a:gd name="connsiteY711" fmla="*/ 2987479 h 6858000"/>
              <a:gd name="connsiteX712" fmla="*/ 59142 w 7467600"/>
              <a:gd name="connsiteY712" fmla="*/ 2978488 h 6858000"/>
              <a:gd name="connsiteX713" fmla="*/ 0 w 7467600"/>
              <a:gd name="connsiteY713" fmla="*/ 3015334 h 6858000"/>
              <a:gd name="connsiteX714" fmla="*/ 0 w 7467600"/>
              <a:gd name="connsiteY714" fmla="*/ 2914286 h 6858000"/>
              <a:gd name="connsiteX715" fmla="*/ 36383 w 7467600"/>
              <a:gd name="connsiteY715" fmla="*/ 2901128 h 6858000"/>
              <a:gd name="connsiteX716" fmla="*/ 156329 w 7467600"/>
              <a:gd name="connsiteY716" fmla="*/ 2840533 h 6858000"/>
              <a:gd name="connsiteX717" fmla="*/ 358355 w 7467600"/>
              <a:gd name="connsiteY717" fmla="*/ 2620471 h 6858000"/>
              <a:gd name="connsiteX718" fmla="*/ 510577 w 7467600"/>
              <a:gd name="connsiteY718" fmla="*/ 2501244 h 6858000"/>
              <a:gd name="connsiteX719" fmla="*/ 211967 w 7467600"/>
              <a:gd name="connsiteY719" fmla="*/ 2479171 h 6858000"/>
              <a:gd name="connsiteX720" fmla="*/ 0 w 7467600"/>
              <a:gd name="connsiteY720" fmla="*/ 2476398 h 6858000"/>
              <a:gd name="connsiteX721" fmla="*/ 0 w 7467600"/>
              <a:gd name="connsiteY721" fmla="*/ 2389189 h 6858000"/>
              <a:gd name="connsiteX722" fmla="*/ 103062 w 7467600"/>
              <a:gd name="connsiteY722" fmla="*/ 2389518 h 6858000"/>
              <a:gd name="connsiteX723" fmla="*/ 510734 w 7467600"/>
              <a:gd name="connsiteY723" fmla="*/ 2416201 h 6858000"/>
              <a:gd name="connsiteX724" fmla="*/ 279257 w 7467600"/>
              <a:gd name="connsiteY724" fmla="*/ 2092102 h 6858000"/>
              <a:gd name="connsiteX725" fmla="*/ 65265 w 7467600"/>
              <a:gd name="connsiteY725" fmla="*/ 2006049 h 6858000"/>
              <a:gd name="connsiteX726" fmla="*/ 0 w 7467600"/>
              <a:gd name="connsiteY726" fmla="*/ 1982532 h 6858000"/>
              <a:gd name="connsiteX727" fmla="*/ 0 w 7467600"/>
              <a:gd name="connsiteY727" fmla="*/ 1912789 h 6858000"/>
              <a:gd name="connsiteX728" fmla="*/ 97460 w 7467600"/>
              <a:gd name="connsiteY728" fmla="*/ 1953725 h 6858000"/>
              <a:gd name="connsiteX729" fmla="*/ 221272 w 7467600"/>
              <a:gd name="connsiteY729" fmla="*/ 1980766 h 6858000"/>
              <a:gd name="connsiteX730" fmla="*/ 116765 w 7467600"/>
              <a:gd name="connsiteY730" fmla="*/ 1911033 h 6858000"/>
              <a:gd name="connsiteX731" fmla="*/ 16405 w 7467600"/>
              <a:gd name="connsiteY731" fmla="*/ 1803412 h 6858000"/>
              <a:gd name="connsiteX732" fmla="*/ 0 w 7467600"/>
              <a:gd name="connsiteY732" fmla="*/ 1784777 h 6858000"/>
              <a:gd name="connsiteX733" fmla="*/ 0 w 7467600"/>
              <a:gd name="connsiteY733" fmla="*/ 1740082 h 6858000"/>
              <a:gd name="connsiteX734" fmla="*/ 39394 w 7467600"/>
              <a:gd name="connsiteY734" fmla="*/ 1784856 h 6858000"/>
              <a:gd name="connsiteX735" fmla="*/ 135813 w 7467600"/>
              <a:gd name="connsiteY735" fmla="*/ 1888838 h 6858000"/>
              <a:gd name="connsiteX736" fmla="*/ 242575 w 7467600"/>
              <a:gd name="connsiteY736" fmla="*/ 1958841 h 6858000"/>
              <a:gd name="connsiteX737" fmla="*/ 82197 w 7467600"/>
              <a:gd name="connsiteY737" fmla="*/ 1754826 h 6858000"/>
              <a:gd name="connsiteX738" fmla="*/ 0 w 7467600"/>
              <a:gd name="connsiteY738" fmla="*/ 1679650 h 6858000"/>
              <a:gd name="connsiteX739" fmla="*/ 0 w 7467600"/>
              <a:gd name="connsiteY739" fmla="*/ 1602463 h 6858000"/>
              <a:gd name="connsiteX740" fmla="*/ 84689 w 7467600"/>
              <a:gd name="connsiteY740" fmla="*/ 1677442 h 6858000"/>
              <a:gd name="connsiteX741" fmla="*/ 298437 w 7467600"/>
              <a:gd name="connsiteY741" fmla="*/ 1968019 h 6858000"/>
              <a:gd name="connsiteX742" fmla="*/ 227269 w 7467600"/>
              <a:gd name="connsiteY742" fmla="*/ 1114064 h 6858000"/>
              <a:gd name="connsiteX743" fmla="*/ 248003 w 7467600"/>
              <a:gd name="connsiteY743" fmla="*/ 1089613 h 6858000"/>
              <a:gd name="connsiteX744" fmla="*/ 427020 w 7467600"/>
              <a:gd name="connsiteY744" fmla="*/ 1619803 h 6858000"/>
              <a:gd name="connsiteX745" fmla="*/ 340345 w 7467600"/>
              <a:gd name="connsiteY745" fmla="*/ 2027739 h 6858000"/>
              <a:gd name="connsiteX746" fmla="*/ 360865 w 7467600"/>
              <a:gd name="connsiteY746" fmla="*/ 2044827 h 6858000"/>
              <a:gd name="connsiteX747" fmla="*/ 560414 w 7467600"/>
              <a:gd name="connsiteY747" fmla="*/ 2421457 h 6858000"/>
              <a:gd name="connsiteX748" fmla="*/ 1359703 w 7467600"/>
              <a:gd name="connsiteY748" fmla="*/ 2578554 h 6858000"/>
              <a:gd name="connsiteX749" fmla="*/ 1359422 w 7467600"/>
              <a:gd name="connsiteY749" fmla="*/ 2577994 h 6858000"/>
              <a:gd name="connsiteX750" fmla="*/ 828701 w 7467600"/>
              <a:gd name="connsiteY750" fmla="*/ 1839520 h 6858000"/>
              <a:gd name="connsiteX751" fmla="*/ 494427 w 7467600"/>
              <a:gd name="connsiteY751" fmla="*/ 1092333 h 6858000"/>
              <a:gd name="connsiteX752" fmla="*/ 506322 w 7467600"/>
              <a:gd name="connsiteY752" fmla="*/ 1020997 h 6858000"/>
              <a:gd name="connsiteX753" fmla="*/ 4570198 w 7467600"/>
              <a:gd name="connsiteY753" fmla="*/ 978081 h 6858000"/>
              <a:gd name="connsiteX754" fmla="*/ 4523691 w 7467600"/>
              <a:gd name="connsiteY754" fmla="*/ 1127776 h 6858000"/>
              <a:gd name="connsiteX755" fmla="*/ 4509875 w 7467600"/>
              <a:gd name="connsiteY755" fmla="*/ 1167552 h 6858000"/>
              <a:gd name="connsiteX756" fmla="*/ 4478168 w 7467600"/>
              <a:gd name="connsiteY756" fmla="*/ 1260735 h 6858000"/>
              <a:gd name="connsiteX757" fmla="*/ 4409309 w 7467600"/>
              <a:gd name="connsiteY757" fmla="*/ 1666996 h 6858000"/>
              <a:gd name="connsiteX758" fmla="*/ 4370031 w 7467600"/>
              <a:gd name="connsiteY758" fmla="*/ 1955666 h 6858000"/>
              <a:gd name="connsiteX759" fmla="*/ 4570198 w 7467600"/>
              <a:gd name="connsiteY759" fmla="*/ 978081 h 6858000"/>
              <a:gd name="connsiteX760" fmla="*/ 4557898 w 7467600"/>
              <a:gd name="connsiteY760" fmla="*/ 900011 h 6858000"/>
              <a:gd name="connsiteX761" fmla="*/ 4344840 w 7467600"/>
              <a:gd name="connsiteY761" fmla="*/ 1922038 h 6858000"/>
              <a:gd name="connsiteX762" fmla="*/ 4378710 w 7467600"/>
              <a:gd name="connsiteY762" fmla="*/ 1665516 h 6858000"/>
              <a:gd name="connsiteX763" fmla="*/ 4448798 w 7467600"/>
              <a:gd name="connsiteY763" fmla="*/ 1253024 h 6858000"/>
              <a:gd name="connsiteX764" fmla="*/ 4480315 w 7467600"/>
              <a:gd name="connsiteY764" fmla="*/ 1158454 h 6858000"/>
              <a:gd name="connsiteX765" fmla="*/ 4494133 w 7467600"/>
              <a:gd name="connsiteY765" fmla="*/ 1118676 h 6858000"/>
              <a:gd name="connsiteX766" fmla="*/ 4557898 w 7467600"/>
              <a:gd name="connsiteY766" fmla="*/ 900011 h 6858000"/>
              <a:gd name="connsiteX767" fmla="*/ 5870151 w 7467600"/>
              <a:gd name="connsiteY767" fmla="*/ 898890 h 6858000"/>
              <a:gd name="connsiteX768" fmla="*/ 5861335 w 7467600"/>
              <a:gd name="connsiteY768" fmla="*/ 899177 h 6858000"/>
              <a:gd name="connsiteX769" fmla="*/ 5843702 w 7467600"/>
              <a:gd name="connsiteY769" fmla="*/ 899748 h 6858000"/>
              <a:gd name="connsiteX770" fmla="*/ 5651107 w 7467600"/>
              <a:gd name="connsiteY770" fmla="*/ 920306 h 6858000"/>
              <a:gd name="connsiteX771" fmla="*/ 5459407 w 7467600"/>
              <a:gd name="connsiteY771" fmla="*/ 940975 h 6858000"/>
              <a:gd name="connsiteX772" fmla="*/ 5374846 w 7467600"/>
              <a:gd name="connsiteY772" fmla="*/ 941988 h 6858000"/>
              <a:gd name="connsiteX773" fmla="*/ 5256105 w 7467600"/>
              <a:gd name="connsiteY773" fmla="*/ 945632 h 6858000"/>
              <a:gd name="connsiteX774" fmla="*/ 5107071 w 7467600"/>
              <a:gd name="connsiteY774" fmla="*/ 969720 h 6858000"/>
              <a:gd name="connsiteX775" fmla="*/ 4998681 w 7467600"/>
              <a:gd name="connsiteY775" fmla="*/ 988771 h 6858000"/>
              <a:gd name="connsiteX776" fmla="*/ 5870151 w 7467600"/>
              <a:gd name="connsiteY776" fmla="*/ 898890 h 6858000"/>
              <a:gd name="connsiteX777" fmla="*/ 5504425 w 7467600"/>
              <a:gd name="connsiteY777" fmla="*/ 848067 h 6858000"/>
              <a:gd name="connsiteX778" fmla="*/ 4968849 w 7467600"/>
              <a:gd name="connsiteY778" fmla="*/ 962318 h 6858000"/>
              <a:gd name="connsiteX779" fmla="*/ 5104039 w 7467600"/>
              <a:gd name="connsiteY779" fmla="*/ 940634 h 6858000"/>
              <a:gd name="connsiteX780" fmla="*/ 5256311 w 7467600"/>
              <a:gd name="connsiteY780" fmla="*/ 916490 h 6858000"/>
              <a:gd name="connsiteX781" fmla="*/ 5377381 w 7467600"/>
              <a:gd name="connsiteY781" fmla="*/ 912671 h 6858000"/>
              <a:gd name="connsiteX782" fmla="*/ 5460148 w 7467600"/>
              <a:gd name="connsiteY782" fmla="*/ 911442 h 6858000"/>
              <a:gd name="connsiteX783" fmla="*/ 5648971 w 7467600"/>
              <a:gd name="connsiteY783" fmla="*/ 891331 h 6858000"/>
              <a:gd name="connsiteX784" fmla="*/ 5844807 w 7467600"/>
              <a:gd name="connsiteY784" fmla="*/ 870718 h 6858000"/>
              <a:gd name="connsiteX785" fmla="*/ 5862975 w 7467600"/>
              <a:gd name="connsiteY785" fmla="*/ 869756 h 6858000"/>
              <a:gd name="connsiteX786" fmla="*/ 5920887 w 7467600"/>
              <a:gd name="connsiteY786" fmla="*/ 865929 h 6858000"/>
              <a:gd name="connsiteX787" fmla="*/ 5504425 w 7467600"/>
              <a:gd name="connsiteY787" fmla="*/ 848067 h 6858000"/>
              <a:gd name="connsiteX788" fmla="*/ 3607114 w 7467600"/>
              <a:gd name="connsiteY788" fmla="*/ 467441 h 6858000"/>
              <a:gd name="connsiteX789" fmla="*/ 3296242 w 7467600"/>
              <a:gd name="connsiteY789" fmla="*/ 807991 h 6858000"/>
              <a:gd name="connsiteX790" fmla="*/ 3174674 w 7467600"/>
              <a:gd name="connsiteY790" fmla="*/ 919759 h 6858000"/>
              <a:gd name="connsiteX791" fmla="*/ 3042978 w 7467600"/>
              <a:gd name="connsiteY791" fmla="*/ 1054894 h 6858000"/>
              <a:gd name="connsiteX792" fmla="*/ 2968914 w 7467600"/>
              <a:gd name="connsiteY792" fmla="*/ 1133756 h 6858000"/>
              <a:gd name="connsiteX793" fmla="*/ 3103823 w 7467600"/>
              <a:gd name="connsiteY793" fmla="*/ 1026814 h 6858000"/>
              <a:gd name="connsiteX794" fmla="*/ 3607114 w 7467600"/>
              <a:gd name="connsiteY794" fmla="*/ 467441 h 6858000"/>
              <a:gd name="connsiteX795" fmla="*/ 3744487 w 7467600"/>
              <a:gd name="connsiteY795" fmla="*/ 383136 h 6858000"/>
              <a:gd name="connsiteX796" fmla="*/ 3970213 w 7467600"/>
              <a:gd name="connsiteY796" fmla="*/ 995559 h 6858000"/>
              <a:gd name="connsiteX797" fmla="*/ 3744487 w 7467600"/>
              <a:gd name="connsiteY797" fmla="*/ 383136 h 6858000"/>
              <a:gd name="connsiteX798" fmla="*/ 3624562 w 7467600"/>
              <a:gd name="connsiteY798" fmla="*/ 367041 h 6858000"/>
              <a:gd name="connsiteX799" fmla="*/ 3489712 w 7467600"/>
              <a:gd name="connsiteY799" fmla="*/ 485386 h 6858000"/>
              <a:gd name="connsiteX800" fmla="*/ 3182994 w 7467600"/>
              <a:gd name="connsiteY800" fmla="*/ 828265 h 6858000"/>
              <a:gd name="connsiteX801" fmla="*/ 2892114 w 7467600"/>
              <a:gd name="connsiteY801" fmla="*/ 1172635 h 6858000"/>
              <a:gd name="connsiteX802" fmla="*/ 3021459 w 7467600"/>
              <a:gd name="connsiteY802" fmla="*/ 1035385 h 6858000"/>
              <a:gd name="connsiteX803" fmla="*/ 3153873 w 7467600"/>
              <a:gd name="connsiteY803" fmla="*/ 898971 h 6858000"/>
              <a:gd name="connsiteX804" fmla="*/ 3276511 w 7467600"/>
              <a:gd name="connsiteY804" fmla="*/ 786423 h 6858000"/>
              <a:gd name="connsiteX805" fmla="*/ 3584154 w 7467600"/>
              <a:gd name="connsiteY805" fmla="*/ 448218 h 6858000"/>
              <a:gd name="connsiteX806" fmla="*/ 3624562 w 7467600"/>
              <a:gd name="connsiteY806" fmla="*/ 367041 h 6858000"/>
              <a:gd name="connsiteX807" fmla="*/ 3766672 w 7467600"/>
              <a:gd name="connsiteY807" fmla="*/ 359429 h 6858000"/>
              <a:gd name="connsiteX808" fmla="*/ 3996338 w 7467600"/>
              <a:gd name="connsiteY808" fmla="*/ 968237 h 6858000"/>
              <a:gd name="connsiteX809" fmla="*/ 3766672 w 7467600"/>
              <a:gd name="connsiteY809" fmla="*/ 359429 h 6858000"/>
              <a:gd name="connsiteX810" fmla="*/ 5805386 w 7467600"/>
              <a:gd name="connsiteY810" fmla="*/ 239240 h 6858000"/>
              <a:gd name="connsiteX811" fmla="*/ 5736947 w 7467600"/>
              <a:gd name="connsiteY811" fmla="*/ 261367 h 6858000"/>
              <a:gd name="connsiteX812" fmla="*/ 5427012 w 7467600"/>
              <a:gd name="connsiteY812" fmla="*/ 311272 h 6858000"/>
              <a:gd name="connsiteX813" fmla="*/ 5147818 w 7467600"/>
              <a:gd name="connsiteY813" fmla="*/ 322112 h 6858000"/>
              <a:gd name="connsiteX814" fmla="*/ 5060854 w 7467600"/>
              <a:gd name="connsiteY814" fmla="*/ 311882 h 6858000"/>
              <a:gd name="connsiteX815" fmla="*/ 4945989 w 7467600"/>
              <a:gd name="connsiteY815" fmla="*/ 300516 h 6858000"/>
              <a:gd name="connsiteX816" fmla="*/ 5410479 w 7467600"/>
              <a:gd name="connsiteY816" fmla="*/ 348434 h 6858000"/>
              <a:gd name="connsiteX817" fmla="*/ 5805386 w 7467600"/>
              <a:gd name="connsiteY817" fmla="*/ 239240 h 6858000"/>
              <a:gd name="connsiteX818" fmla="*/ 5905192 w 7467600"/>
              <a:gd name="connsiteY818" fmla="*/ 163079 h 6858000"/>
              <a:gd name="connsiteX819" fmla="*/ 5865655 w 7467600"/>
              <a:gd name="connsiteY819" fmla="*/ 171901 h 6858000"/>
              <a:gd name="connsiteX820" fmla="*/ 5259740 w 7467600"/>
              <a:gd name="connsiteY820" fmla="*/ 257013 h 6858000"/>
              <a:gd name="connsiteX821" fmla="*/ 5208466 w 7467600"/>
              <a:gd name="connsiteY821" fmla="*/ 257550 h 6858000"/>
              <a:gd name="connsiteX822" fmla="*/ 4980204 w 7467600"/>
              <a:gd name="connsiteY822" fmla="*/ 271903 h 6858000"/>
              <a:gd name="connsiteX823" fmla="*/ 5068068 w 7467600"/>
              <a:gd name="connsiteY823" fmla="*/ 282244 h 6858000"/>
              <a:gd name="connsiteX824" fmla="*/ 5153231 w 7467600"/>
              <a:gd name="connsiteY824" fmla="*/ 292240 h 6858000"/>
              <a:gd name="connsiteX825" fmla="*/ 5426491 w 7467600"/>
              <a:gd name="connsiteY825" fmla="*/ 281128 h 6858000"/>
              <a:gd name="connsiteX826" fmla="*/ 5731212 w 7467600"/>
              <a:gd name="connsiteY826" fmla="*/ 231951 h 6858000"/>
              <a:gd name="connsiteX827" fmla="*/ 5905192 w 7467600"/>
              <a:gd name="connsiteY827" fmla="*/ 163079 h 6858000"/>
              <a:gd name="connsiteX828" fmla="*/ 5944437 w 7467600"/>
              <a:gd name="connsiteY828" fmla="*/ 113829 h 6858000"/>
              <a:gd name="connsiteX829" fmla="*/ 5825032 w 7467600"/>
              <a:gd name="connsiteY829" fmla="*/ 146405 h 6858000"/>
              <a:gd name="connsiteX830" fmla="*/ 4955599 w 7467600"/>
              <a:gd name="connsiteY830" fmla="*/ 247008 h 6858000"/>
              <a:gd name="connsiteX831" fmla="*/ 5210104 w 7467600"/>
              <a:gd name="connsiteY831" fmla="*/ 228123 h 6858000"/>
              <a:gd name="connsiteX832" fmla="*/ 5261015 w 7467600"/>
              <a:gd name="connsiteY832" fmla="*/ 227087 h 6858000"/>
              <a:gd name="connsiteX833" fmla="*/ 5861181 w 7467600"/>
              <a:gd name="connsiteY833" fmla="*/ 143093 h 6858000"/>
              <a:gd name="connsiteX834" fmla="*/ 5961252 w 7467600"/>
              <a:gd name="connsiteY834" fmla="*/ 114820 h 6858000"/>
              <a:gd name="connsiteX835" fmla="*/ 5944437 w 7467600"/>
              <a:gd name="connsiteY835" fmla="*/ 113829 h 6858000"/>
              <a:gd name="connsiteX836" fmla="*/ 3882765 w 7467600"/>
              <a:gd name="connsiteY836" fmla="*/ 0 h 6858000"/>
              <a:gd name="connsiteX837" fmla="*/ 3995099 w 7467600"/>
              <a:gd name="connsiteY837" fmla="*/ 0 h 6858000"/>
              <a:gd name="connsiteX838" fmla="*/ 4163818 w 7467600"/>
              <a:gd name="connsiteY838" fmla="*/ 234104 h 6858000"/>
              <a:gd name="connsiteX839" fmla="*/ 4172099 w 7467600"/>
              <a:gd name="connsiteY839" fmla="*/ 234207 h 6858000"/>
              <a:gd name="connsiteX840" fmla="*/ 4784282 w 7467600"/>
              <a:gd name="connsiteY840" fmla="*/ 276561 h 6858000"/>
              <a:gd name="connsiteX841" fmla="*/ 4801687 w 7467600"/>
              <a:gd name="connsiteY841" fmla="*/ 267764 h 6858000"/>
              <a:gd name="connsiteX842" fmla="*/ 6082788 w 7467600"/>
              <a:gd name="connsiteY842" fmla="*/ 64119 h 6858000"/>
              <a:gd name="connsiteX843" fmla="*/ 6099442 w 7467600"/>
              <a:gd name="connsiteY843" fmla="*/ 82568 h 6858000"/>
              <a:gd name="connsiteX844" fmla="*/ 4804137 w 7467600"/>
              <a:gd name="connsiteY844" fmla="*/ 320931 h 6858000"/>
              <a:gd name="connsiteX845" fmla="*/ 4227047 w 7467600"/>
              <a:gd name="connsiteY845" fmla="*/ 313415 h 6858000"/>
              <a:gd name="connsiteX846" fmla="*/ 4346041 w 7467600"/>
              <a:gd name="connsiteY846" fmla="*/ 456086 h 6858000"/>
              <a:gd name="connsiteX847" fmla="*/ 4870967 w 7467600"/>
              <a:gd name="connsiteY847" fmla="*/ 963061 h 6858000"/>
              <a:gd name="connsiteX848" fmla="*/ 4889647 w 7467600"/>
              <a:gd name="connsiteY848" fmla="*/ 957147 h 6858000"/>
              <a:gd name="connsiteX849" fmla="*/ 5422504 w 7467600"/>
              <a:gd name="connsiteY849" fmla="*/ 805191 h 6858000"/>
              <a:gd name="connsiteX850" fmla="*/ 6087656 w 7467600"/>
              <a:gd name="connsiteY850" fmla="*/ 826703 h 6858000"/>
              <a:gd name="connsiteX851" fmla="*/ 6058717 w 7467600"/>
              <a:gd name="connsiteY851" fmla="*/ 865992 h 6858000"/>
              <a:gd name="connsiteX852" fmla="*/ 4974153 w 7467600"/>
              <a:gd name="connsiteY852" fmla="*/ 1045456 h 6858000"/>
              <a:gd name="connsiteX853" fmla="*/ 5627835 w 7467600"/>
              <a:gd name="connsiteY853" fmla="*/ 1472077 h 6858000"/>
              <a:gd name="connsiteX854" fmla="*/ 5629817 w 7467600"/>
              <a:gd name="connsiteY854" fmla="*/ 1471412 h 6858000"/>
              <a:gd name="connsiteX855" fmla="*/ 5634124 w 7467600"/>
              <a:gd name="connsiteY855" fmla="*/ 1470572 h 6858000"/>
              <a:gd name="connsiteX856" fmla="*/ 5755832 w 7467600"/>
              <a:gd name="connsiteY856" fmla="*/ 1383886 h 6858000"/>
              <a:gd name="connsiteX857" fmla="*/ 6014186 w 7467600"/>
              <a:gd name="connsiteY857" fmla="*/ 1279799 h 6858000"/>
              <a:gd name="connsiteX858" fmla="*/ 6901619 w 7467600"/>
              <a:gd name="connsiteY858" fmla="*/ 1047874 h 6858000"/>
              <a:gd name="connsiteX859" fmla="*/ 6931566 w 7467600"/>
              <a:gd name="connsiteY859" fmla="*/ 1062034 h 6858000"/>
              <a:gd name="connsiteX860" fmla="*/ 5790982 w 7467600"/>
              <a:gd name="connsiteY860" fmla="*/ 1561380 h 6858000"/>
              <a:gd name="connsiteX861" fmla="*/ 6188971 w 7467600"/>
              <a:gd name="connsiteY861" fmla="*/ 1755168 h 6858000"/>
              <a:gd name="connsiteX862" fmla="*/ 6202446 w 7467600"/>
              <a:gd name="connsiteY862" fmla="*/ 1752268 h 6858000"/>
              <a:gd name="connsiteX863" fmla="*/ 7179560 w 7467600"/>
              <a:gd name="connsiteY863" fmla="*/ 1467551 h 6858000"/>
              <a:gd name="connsiteX864" fmla="*/ 7158730 w 7467600"/>
              <a:gd name="connsiteY864" fmla="*/ 1507835 h 6858000"/>
              <a:gd name="connsiteX865" fmla="*/ 6326959 w 7467600"/>
              <a:gd name="connsiteY865" fmla="*/ 1817686 h 6858000"/>
              <a:gd name="connsiteX866" fmla="*/ 6537433 w 7467600"/>
              <a:gd name="connsiteY866" fmla="*/ 1907790 h 6858000"/>
              <a:gd name="connsiteX867" fmla="*/ 6550221 w 7467600"/>
              <a:gd name="connsiteY867" fmla="*/ 1910729 h 6858000"/>
              <a:gd name="connsiteX868" fmla="*/ 6964438 w 7467600"/>
              <a:gd name="connsiteY868" fmla="*/ 2209505 h 6858000"/>
              <a:gd name="connsiteX869" fmla="*/ 7367862 w 7467600"/>
              <a:gd name="connsiteY869" fmla="*/ 2806833 h 6858000"/>
              <a:gd name="connsiteX870" fmla="*/ 7364329 w 7467600"/>
              <a:gd name="connsiteY870" fmla="*/ 2826907 h 6858000"/>
              <a:gd name="connsiteX871" fmla="*/ 7290545 w 7467600"/>
              <a:gd name="connsiteY871" fmla="*/ 2850663 h 6858000"/>
              <a:gd name="connsiteX872" fmla="*/ 6472036 w 7467600"/>
              <a:gd name="connsiteY872" fmla="*/ 1959003 h 6858000"/>
              <a:gd name="connsiteX873" fmla="*/ 5792897 w 7467600"/>
              <a:gd name="connsiteY873" fmla="*/ 1647747 h 6858000"/>
              <a:gd name="connsiteX874" fmla="*/ 5842751 w 7467600"/>
              <a:gd name="connsiteY874" fmla="*/ 1816112 h 6858000"/>
              <a:gd name="connsiteX875" fmla="*/ 5847424 w 7467600"/>
              <a:gd name="connsiteY875" fmla="*/ 1815776 h 6858000"/>
              <a:gd name="connsiteX876" fmla="*/ 6399821 w 7467600"/>
              <a:gd name="connsiteY876" fmla="*/ 2344799 h 6858000"/>
              <a:gd name="connsiteX877" fmla="*/ 6323232 w 7467600"/>
              <a:gd name="connsiteY877" fmla="*/ 2389634 h 6858000"/>
              <a:gd name="connsiteX878" fmla="*/ 5942958 w 7467600"/>
              <a:gd name="connsiteY878" fmla="*/ 2077708 h 6858000"/>
              <a:gd name="connsiteX879" fmla="*/ 5921559 w 7467600"/>
              <a:gd name="connsiteY879" fmla="*/ 2378596 h 6858000"/>
              <a:gd name="connsiteX880" fmla="*/ 5817651 w 7467600"/>
              <a:gd name="connsiteY880" fmla="*/ 3023919 h 6858000"/>
              <a:gd name="connsiteX881" fmla="*/ 5729634 w 7467600"/>
              <a:gd name="connsiteY881" fmla="*/ 3051849 h 6858000"/>
              <a:gd name="connsiteX882" fmla="*/ 5611018 w 7467600"/>
              <a:gd name="connsiteY882" fmla="*/ 2316769 h 6858000"/>
              <a:gd name="connsiteX883" fmla="*/ 5687608 w 7467600"/>
              <a:gd name="connsiteY883" fmla="*/ 2039972 h 6858000"/>
              <a:gd name="connsiteX884" fmla="*/ 5657554 w 7467600"/>
              <a:gd name="connsiteY884" fmla="*/ 1576445 h 6858000"/>
              <a:gd name="connsiteX885" fmla="*/ 5150475 w 7467600"/>
              <a:gd name="connsiteY885" fmla="*/ 1274012 h 6858000"/>
              <a:gd name="connsiteX886" fmla="*/ 5349142 w 7467600"/>
              <a:gd name="connsiteY886" fmla="*/ 2204405 h 6858000"/>
              <a:gd name="connsiteX887" fmla="*/ 5262214 w 7467600"/>
              <a:gd name="connsiteY887" fmla="*/ 2233836 h 6858000"/>
              <a:gd name="connsiteX888" fmla="*/ 4981539 w 7467600"/>
              <a:gd name="connsiteY888" fmla="*/ 1542201 h 6858000"/>
              <a:gd name="connsiteX889" fmla="*/ 4958461 w 7467600"/>
              <a:gd name="connsiteY889" fmla="*/ 1136957 h 6858000"/>
              <a:gd name="connsiteX890" fmla="*/ 4655015 w 7467600"/>
              <a:gd name="connsiteY890" fmla="*/ 891426 h 6858000"/>
              <a:gd name="connsiteX891" fmla="*/ 4348002 w 7467600"/>
              <a:gd name="connsiteY891" fmla="*/ 2205895 h 6858000"/>
              <a:gd name="connsiteX892" fmla="*/ 4262250 w 7467600"/>
              <a:gd name="connsiteY892" fmla="*/ 2219972 h 6858000"/>
              <a:gd name="connsiteX893" fmla="*/ 4550611 w 7467600"/>
              <a:gd name="connsiteY893" fmla="*/ 817540 h 6858000"/>
              <a:gd name="connsiteX894" fmla="*/ 4564418 w 7467600"/>
              <a:gd name="connsiteY894" fmla="*/ 808293 h 6858000"/>
              <a:gd name="connsiteX895" fmla="*/ 4266388 w 7467600"/>
              <a:gd name="connsiteY895" fmla="*/ 500083 h 6858000"/>
              <a:gd name="connsiteX896" fmla="*/ 4032842 w 7467600"/>
              <a:gd name="connsiteY896" fmla="*/ 211809 h 6858000"/>
              <a:gd name="connsiteX897" fmla="*/ 3882765 w 7467600"/>
              <a:gd name="connsiteY897" fmla="*/ 0 h 6858000"/>
              <a:gd name="connsiteX898" fmla="*/ 3721337 w 7467600"/>
              <a:gd name="connsiteY898" fmla="*/ 0 h 6858000"/>
              <a:gd name="connsiteX899" fmla="*/ 3797544 w 7467600"/>
              <a:gd name="connsiteY899" fmla="*/ 0 h 6858000"/>
              <a:gd name="connsiteX900" fmla="*/ 3775734 w 7467600"/>
              <a:gd name="connsiteY900" fmla="*/ 95131 h 6858000"/>
              <a:gd name="connsiteX901" fmla="*/ 3724807 w 7467600"/>
              <a:gd name="connsiteY901" fmla="*/ 272257 h 6858000"/>
              <a:gd name="connsiteX902" fmla="*/ 3726844 w 7467600"/>
              <a:gd name="connsiteY902" fmla="*/ 282988 h 6858000"/>
              <a:gd name="connsiteX903" fmla="*/ 3742664 w 7467600"/>
              <a:gd name="connsiteY903" fmla="*/ 279918 h 6858000"/>
              <a:gd name="connsiteX904" fmla="*/ 4103910 w 7467600"/>
              <a:gd name="connsiteY904" fmla="*/ 1161917 h 6858000"/>
              <a:gd name="connsiteX905" fmla="*/ 4020269 w 7467600"/>
              <a:gd name="connsiteY905" fmla="*/ 1200406 h 6858000"/>
              <a:gd name="connsiteX906" fmla="*/ 3674882 w 7467600"/>
              <a:gd name="connsiteY906" fmla="*/ 488524 h 6858000"/>
              <a:gd name="connsiteX907" fmla="*/ 3132682 w 7467600"/>
              <a:gd name="connsiteY907" fmla="*/ 1072284 h 6858000"/>
              <a:gd name="connsiteX908" fmla="*/ 2716346 w 7467600"/>
              <a:gd name="connsiteY908" fmla="*/ 1276376 h 6858000"/>
              <a:gd name="connsiteX909" fmla="*/ 2716772 w 7467600"/>
              <a:gd name="connsiteY909" fmla="*/ 1255462 h 6858000"/>
              <a:gd name="connsiteX910" fmla="*/ 3471096 w 7467600"/>
              <a:gd name="connsiteY910" fmla="*/ 437072 h 6858000"/>
              <a:gd name="connsiteX911" fmla="*/ 3639057 w 7467600"/>
              <a:gd name="connsiteY911" fmla="*/ 286334 h 6858000"/>
              <a:gd name="connsiteX912" fmla="*/ 3640309 w 7467600"/>
              <a:gd name="connsiteY912" fmla="*/ 284664 h 6858000"/>
              <a:gd name="connsiteX913" fmla="*/ 3646022 w 7467600"/>
              <a:gd name="connsiteY913" fmla="*/ 276711 h 6858000"/>
              <a:gd name="connsiteX914" fmla="*/ 3707943 w 7467600"/>
              <a:gd name="connsiteY914" fmla="*/ 65958 h 6858000"/>
              <a:gd name="connsiteX915" fmla="*/ 3721337 w 7467600"/>
              <a:gd name="connsiteY915" fmla="*/ 0 h 6858000"/>
              <a:gd name="connsiteX916" fmla="*/ 2867960 w 7467600"/>
              <a:gd name="connsiteY916" fmla="*/ 0 h 6858000"/>
              <a:gd name="connsiteX917" fmla="*/ 2926351 w 7467600"/>
              <a:gd name="connsiteY917" fmla="*/ 0 h 6858000"/>
              <a:gd name="connsiteX918" fmla="*/ 2902823 w 7467600"/>
              <a:gd name="connsiteY918" fmla="*/ 262929 h 6858000"/>
              <a:gd name="connsiteX919" fmla="*/ 2940663 w 7467600"/>
              <a:gd name="connsiteY919" fmla="*/ 140884 h 6858000"/>
              <a:gd name="connsiteX920" fmla="*/ 2947039 w 7467600"/>
              <a:gd name="connsiteY920" fmla="*/ 122524 h 6858000"/>
              <a:gd name="connsiteX921" fmla="*/ 2984316 w 7467600"/>
              <a:gd name="connsiteY921" fmla="*/ 0 h 6858000"/>
              <a:gd name="connsiteX922" fmla="*/ 3016114 w 7467600"/>
              <a:gd name="connsiteY922" fmla="*/ 0 h 6858000"/>
              <a:gd name="connsiteX923" fmla="*/ 2979949 w 7467600"/>
              <a:gd name="connsiteY923" fmla="*/ 119274 h 6858000"/>
              <a:gd name="connsiteX924" fmla="*/ 3023879 w 7467600"/>
              <a:gd name="connsiteY924" fmla="*/ 0 h 6858000"/>
              <a:gd name="connsiteX925" fmla="*/ 3105400 w 7467600"/>
              <a:gd name="connsiteY925" fmla="*/ 0 h 6858000"/>
              <a:gd name="connsiteX926" fmla="*/ 3094669 w 7467600"/>
              <a:gd name="connsiteY926" fmla="*/ 30308 h 6858000"/>
              <a:gd name="connsiteX927" fmla="*/ 2901945 w 7467600"/>
              <a:gd name="connsiteY927" fmla="*/ 466538 h 6858000"/>
              <a:gd name="connsiteX928" fmla="*/ 2815209 w 7467600"/>
              <a:gd name="connsiteY928" fmla="*/ 497361 h 6858000"/>
              <a:gd name="connsiteX929" fmla="*/ 2844845 w 7467600"/>
              <a:gd name="connsiteY929" fmla="*/ 127638 h 6858000"/>
              <a:gd name="connsiteX930" fmla="*/ 2867960 w 7467600"/>
              <a:gd name="connsiteY930" fmla="*/ 0 h 6858000"/>
              <a:gd name="connsiteX931" fmla="*/ 1057230 w 7467600"/>
              <a:gd name="connsiteY931" fmla="*/ 0 h 6858000"/>
              <a:gd name="connsiteX932" fmla="*/ 1111003 w 7467600"/>
              <a:gd name="connsiteY932" fmla="*/ 0 h 6858000"/>
              <a:gd name="connsiteX933" fmla="*/ 1125553 w 7467600"/>
              <a:gd name="connsiteY933" fmla="*/ 52588 h 6858000"/>
              <a:gd name="connsiteX934" fmla="*/ 1304276 w 7467600"/>
              <a:gd name="connsiteY934" fmla="*/ 476275 h 6858000"/>
              <a:gd name="connsiteX935" fmla="*/ 1492066 w 7467600"/>
              <a:gd name="connsiteY935" fmla="*/ 886333 h 6858000"/>
              <a:gd name="connsiteX936" fmla="*/ 1423698 w 7467600"/>
              <a:gd name="connsiteY936" fmla="*/ 710817 h 6858000"/>
              <a:gd name="connsiteX937" fmla="*/ 1357609 w 7467600"/>
              <a:gd name="connsiteY937" fmla="*/ 532892 h 6858000"/>
              <a:gd name="connsiteX938" fmla="*/ 1309550 w 7467600"/>
              <a:gd name="connsiteY938" fmla="*/ 374031 h 6858000"/>
              <a:gd name="connsiteX939" fmla="*/ 1193673 w 7467600"/>
              <a:gd name="connsiteY939" fmla="*/ 49533 h 6858000"/>
              <a:gd name="connsiteX940" fmla="*/ 1164391 w 7467600"/>
              <a:gd name="connsiteY940" fmla="*/ 0 h 6858000"/>
              <a:gd name="connsiteX941" fmla="*/ 1200666 w 7467600"/>
              <a:gd name="connsiteY941" fmla="*/ 0 h 6858000"/>
              <a:gd name="connsiteX942" fmla="*/ 1223408 w 7467600"/>
              <a:gd name="connsiteY942" fmla="*/ 38996 h 6858000"/>
              <a:gd name="connsiteX943" fmla="*/ 1339635 w 7467600"/>
              <a:gd name="connsiteY943" fmla="*/ 365517 h 6858000"/>
              <a:gd name="connsiteX944" fmla="*/ 1387469 w 7467600"/>
              <a:gd name="connsiteY944" fmla="*/ 523079 h 6858000"/>
              <a:gd name="connsiteX945" fmla="*/ 1452685 w 7467600"/>
              <a:gd name="connsiteY945" fmla="*/ 699806 h 6858000"/>
              <a:gd name="connsiteX946" fmla="*/ 1492092 w 7467600"/>
              <a:gd name="connsiteY946" fmla="*/ 800424 h 6858000"/>
              <a:gd name="connsiteX947" fmla="*/ 1455302 w 7467600"/>
              <a:gd name="connsiteY947" fmla="*/ 632913 h 6858000"/>
              <a:gd name="connsiteX948" fmla="*/ 1222336 w 7467600"/>
              <a:gd name="connsiteY948" fmla="*/ 9480 h 6858000"/>
              <a:gd name="connsiteX949" fmla="*/ 1214634 w 7467600"/>
              <a:gd name="connsiteY949" fmla="*/ 0 h 6858000"/>
              <a:gd name="connsiteX950" fmla="*/ 1289827 w 7467600"/>
              <a:gd name="connsiteY950" fmla="*/ 0 h 6858000"/>
              <a:gd name="connsiteX951" fmla="*/ 1321076 w 7467600"/>
              <a:gd name="connsiteY951" fmla="*/ 59722 h 6858000"/>
              <a:gd name="connsiteX952" fmla="*/ 1512579 w 7467600"/>
              <a:gd name="connsiteY952" fmla="*/ 626441 h 6858000"/>
              <a:gd name="connsiteX953" fmla="*/ 1506076 w 7467600"/>
              <a:gd name="connsiteY953" fmla="*/ 1089289 h 6858000"/>
              <a:gd name="connsiteX954" fmla="*/ 1486346 w 7467600"/>
              <a:gd name="connsiteY954" fmla="*/ 1079919 h 6858000"/>
              <a:gd name="connsiteX955" fmla="*/ 1070511 w 7467600"/>
              <a:gd name="connsiteY955" fmla="*/ 48609 h 6858000"/>
              <a:gd name="connsiteX956" fmla="*/ 1057230 w 7467600"/>
              <a:gd name="connsiteY956" fmla="*/ 0 h 6858000"/>
              <a:gd name="connsiteX957" fmla="*/ 43151 w 7467600"/>
              <a:gd name="connsiteY957" fmla="*/ 0 h 6858000"/>
              <a:gd name="connsiteX958" fmla="*/ 95283 w 7467600"/>
              <a:gd name="connsiteY958" fmla="*/ 0 h 6858000"/>
              <a:gd name="connsiteX959" fmla="*/ 300708 w 7467600"/>
              <a:gd name="connsiteY959" fmla="*/ 154571 h 6858000"/>
              <a:gd name="connsiteX960" fmla="*/ 530414 w 7467600"/>
              <a:gd name="connsiteY960" fmla="*/ 354673 h 6858000"/>
              <a:gd name="connsiteX961" fmla="*/ 333785 w 7467600"/>
              <a:gd name="connsiteY961" fmla="*/ 161564 h 6858000"/>
              <a:gd name="connsiteX962" fmla="*/ 147005 w 7467600"/>
              <a:gd name="connsiteY962" fmla="*/ 0 h 6858000"/>
              <a:gd name="connsiteX963" fmla="*/ 272509 w 7467600"/>
              <a:gd name="connsiteY963" fmla="*/ 0 h 6858000"/>
              <a:gd name="connsiteX964" fmla="*/ 326276 w 7467600"/>
              <a:gd name="connsiteY964" fmla="*/ 45847 h 6858000"/>
              <a:gd name="connsiteX965" fmla="*/ 823759 w 7467600"/>
              <a:gd name="connsiteY965" fmla="*/ 574145 h 6858000"/>
              <a:gd name="connsiteX966" fmla="*/ 811254 w 7467600"/>
              <a:gd name="connsiteY966" fmla="*/ 665546 h 6858000"/>
              <a:gd name="connsiteX967" fmla="*/ 154042 w 7467600"/>
              <a:gd name="connsiteY967" fmla="*/ 261522 h 6858000"/>
              <a:gd name="connsiteX968" fmla="*/ 13550 w 7467600"/>
              <a:gd name="connsiteY968" fmla="*/ 158423 h 6858000"/>
              <a:gd name="connsiteX969" fmla="*/ 0 w 7467600"/>
              <a:gd name="connsiteY969" fmla="*/ 146618 h 6858000"/>
              <a:gd name="connsiteX970" fmla="*/ 0 w 7467600"/>
              <a:gd name="connsiteY970" fmla="*/ 59161 h 6858000"/>
              <a:gd name="connsiteX971" fmla="*/ 45427 w 7467600"/>
              <a:gd name="connsiteY971" fmla="*/ 101078 h 6858000"/>
              <a:gd name="connsiteX972" fmla="*/ 630103 w 7467600"/>
              <a:gd name="connsiteY972" fmla="*/ 485885 h 6858000"/>
              <a:gd name="connsiteX973" fmla="*/ 532040 w 7467600"/>
              <a:gd name="connsiteY973" fmla="*/ 399359 h 6858000"/>
              <a:gd name="connsiteX974" fmla="*/ 517618 w 7467600"/>
              <a:gd name="connsiteY974" fmla="*/ 385726 h 6858000"/>
              <a:gd name="connsiteX975" fmla="*/ 285074 w 7467600"/>
              <a:gd name="connsiteY975" fmla="*/ 182755 h 6858000"/>
              <a:gd name="connsiteX976" fmla="*/ 43151 w 7467600"/>
              <a:gd name="connsiteY97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6844835 w 7467600"/>
              <a:gd name="connsiteY96" fmla="*/ 5424988 h 6858000"/>
              <a:gd name="connsiteX97" fmla="*/ 1456157 w 7467600"/>
              <a:gd name="connsiteY97" fmla="*/ 5371404 h 6858000"/>
              <a:gd name="connsiteX98" fmla="*/ 1244432 w 7467600"/>
              <a:gd name="connsiteY98" fmla="*/ 5385601 h 6858000"/>
              <a:gd name="connsiteX99" fmla="*/ 973990 w 7467600"/>
              <a:gd name="connsiteY99" fmla="*/ 5424940 h 6858000"/>
              <a:gd name="connsiteX100" fmla="*/ 1103809 w 7467600"/>
              <a:gd name="connsiteY100" fmla="*/ 5433720 h 6858000"/>
              <a:gd name="connsiteX101" fmla="*/ 1123454 w 7467600"/>
              <a:gd name="connsiteY101" fmla="*/ 5435727 h 6858000"/>
              <a:gd name="connsiteX102" fmla="*/ 1737017 w 7467600"/>
              <a:gd name="connsiteY102" fmla="*/ 5452183 h 6858000"/>
              <a:gd name="connsiteX103" fmla="*/ 1824397 w 7467600"/>
              <a:gd name="connsiteY103" fmla="*/ 5447757 h 6858000"/>
              <a:gd name="connsiteX104" fmla="*/ 2070059 w 7467600"/>
              <a:gd name="connsiteY104" fmla="*/ 5441660 h 6858000"/>
              <a:gd name="connsiteX105" fmla="*/ 1456157 w 7467600"/>
              <a:gd name="connsiteY105" fmla="*/ 5371404 h 6858000"/>
              <a:gd name="connsiteX106" fmla="*/ 4988186 w 7467600"/>
              <a:gd name="connsiteY106" fmla="*/ 5216467 h 6858000"/>
              <a:gd name="connsiteX107" fmla="*/ 4777334 w 7467600"/>
              <a:gd name="connsiteY107" fmla="*/ 5406072 h 6858000"/>
              <a:gd name="connsiteX108" fmla="*/ 4718341 w 7467600"/>
              <a:gd name="connsiteY108" fmla="*/ 5468043 h 6858000"/>
              <a:gd name="connsiteX109" fmla="*/ 4604655 w 7467600"/>
              <a:gd name="connsiteY109" fmla="*/ 5583434 h 6858000"/>
              <a:gd name="connsiteX110" fmla="*/ 4565074 w 7467600"/>
              <a:gd name="connsiteY110" fmla="*/ 5618550 h 6858000"/>
              <a:gd name="connsiteX111" fmla="*/ 4988186 w 7467600"/>
              <a:gd name="connsiteY111" fmla="*/ 5216467 h 6858000"/>
              <a:gd name="connsiteX112" fmla="*/ 4978032 w 7467600"/>
              <a:gd name="connsiteY112" fmla="*/ 5183809 h 6858000"/>
              <a:gd name="connsiteX113" fmla="*/ 4463413 w 7467600"/>
              <a:gd name="connsiteY113" fmla="*/ 5615162 h 6858000"/>
              <a:gd name="connsiteX114" fmla="*/ 4358134 w 7467600"/>
              <a:gd name="connsiteY114" fmla="*/ 5742791 h 6858000"/>
              <a:gd name="connsiteX115" fmla="*/ 4376219 w 7467600"/>
              <a:gd name="connsiteY115" fmla="*/ 5729027 h 6858000"/>
              <a:gd name="connsiteX116" fmla="*/ 4582340 w 7467600"/>
              <a:gd name="connsiteY116" fmla="*/ 5561037 h 6858000"/>
              <a:gd name="connsiteX117" fmla="*/ 4694684 w 7467600"/>
              <a:gd name="connsiteY117" fmla="*/ 5447098 h 6858000"/>
              <a:gd name="connsiteX118" fmla="*/ 4754123 w 7467600"/>
              <a:gd name="connsiteY118" fmla="*/ 5384643 h 6858000"/>
              <a:gd name="connsiteX119" fmla="*/ 4978032 w 7467600"/>
              <a:gd name="connsiteY119" fmla="*/ 5183809 h 6858000"/>
              <a:gd name="connsiteX120" fmla="*/ 1903353 w 7467600"/>
              <a:gd name="connsiteY120" fmla="*/ 5044827 h 6858000"/>
              <a:gd name="connsiteX121" fmla="*/ 1936931 w 7467600"/>
              <a:gd name="connsiteY121" fmla="*/ 5093954 h 6858000"/>
              <a:gd name="connsiteX122" fmla="*/ 2195868 w 7467600"/>
              <a:gd name="connsiteY122" fmla="*/ 5396574 h 6858000"/>
              <a:gd name="connsiteX123" fmla="*/ 2088852 w 7467600"/>
              <a:gd name="connsiteY123" fmla="*/ 5166123 h 6858000"/>
              <a:gd name="connsiteX124" fmla="*/ 1958241 w 7467600"/>
              <a:gd name="connsiteY124" fmla="*/ 5067955 h 6858000"/>
              <a:gd name="connsiteX125" fmla="*/ 1903353 w 7467600"/>
              <a:gd name="connsiteY125" fmla="*/ 5044827 h 6858000"/>
              <a:gd name="connsiteX126" fmla="*/ 1979378 w 7467600"/>
              <a:gd name="connsiteY126" fmla="*/ 4769504 h 6858000"/>
              <a:gd name="connsiteX127" fmla="*/ 2882120 w 7467600"/>
              <a:gd name="connsiteY127" fmla="*/ 5064547 h 6858000"/>
              <a:gd name="connsiteX128" fmla="*/ 2793103 w 7467600"/>
              <a:gd name="connsiteY128" fmla="*/ 5039699 h 6858000"/>
              <a:gd name="connsiteX129" fmla="*/ 2770041 w 7467600"/>
              <a:gd name="connsiteY129" fmla="*/ 5033634 h 6858000"/>
              <a:gd name="connsiteX130" fmla="*/ 1979378 w 7467600"/>
              <a:gd name="connsiteY130" fmla="*/ 4769504 h 6858000"/>
              <a:gd name="connsiteX131" fmla="*/ 1927410 w 7467600"/>
              <a:gd name="connsiteY131" fmla="*/ 4716164 h 6858000"/>
              <a:gd name="connsiteX132" fmla="*/ 1959587 w 7467600"/>
              <a:gd name="connsiteY132" fmla="*/ 4728849 h 6858000"/>
              <a:gd name="connsiteX133" fmla="*/ 2777707 w 7467600"/>
              <a:gd name="connsiteY133" fmla="*/ 5003991 h 6858000"/>
              <a:gd name="connsiteX134" fmla="*/ 2800768 w 7467600"/>
              <a:gd name="connsiteY134" fmla="*/ 5010056 h 6858000"/>
              <a:gd name="connsiteX135" fmla="*/ 2879408 w 7467600"/>
              <a:gd name="connsiteY135" fmla="*/ 5031590 h 6858000"/>
              <a:gd name="connsiteX136" fmla="*/ 2862295 w 7467600"/>
              <a:gd name="connsiteY136" fmla="*/ 5022958 h 6858000"/>
              <a:gd name="connsiteX137" fmla="*/ 2813343 w 7467600"/>
              <a:gd name="connsiteY137" fmla="*/ 4998369 h 6858000"/>
              <a:gd name="connsiteX138" fmla="*/ 2646245 w 7467600"/>
              <a:gd name="connsiteY138" fmla="*/ 4930999 h 6858000"/>
              <a:gd name="connsiteX139" fmla="*/ 1999243 w 7467600"/>
              <a:gd name="connsiteY139" fmla="*/ 4730524 h 6858000"/>
              <a:gd name="connsiteX140" fmla="*/ 1979527 w 7467600"/>
              <a:gd name="connsiteY140" fmla="*/ 4726651 h 6858000"/>
              <a:gd name="connsiteX141" fmla="*/ 1927410 w 7467600"/>
              <a:gd name="connsiteY141" fmla="*/ 4716164 h 6858000"/>
              <a:gd name="connsiteX142" fmla="*/ 1997014 w 7467600"/>
              <a:gd name="connsiteY142" fmla="*/ 4698007 h 6858000"/>
              <a:gd name="connsiteX143" fmla="*/ 2005458 w 7467600"/>
              <a:gd name="connsiteY143" fmla="*/ 4699540 h 6858000"/>
              <a:gd name="connsiteX144" fmla="*/ 2657186 w 7467600"/>
              <a:gd name="connsiteY144" fmla="*/ 4901687 h 6858000"/>
              <a:gd name="connsiteX145" fmla="*/ 2826662 w 7467600"/>
              <a:gd name="connsiteY145" fmla="*/ 4970362 h 6858000"/>
              <a:gd name="connsiteX146" fmla="*/ 2876100 w 7467600"/>
              <a:gd name="connsiteY146" fmla="*/ 4995397 h 6858000"/>
              <a:gd name="connsiteX147" fmla="*/ 3042600 w 7467600"/>
              <a:gd name="connsiteY147" fmla="*/ 5059532 h 6858000"/>
              <a:gd name="connsiteX148" fmla="*/ 1997014 w 7467600"/>
              <a:gd name="connsiteY148" fmla="*/ 4698007 h 6858000"/>
              <a:gd name="connsiteX149" fmla="*/ 2305292 w 7467600"/>
              <a:gd name="connsiteY149" fmla="*/ 4219492 h 6858000"/>
              <a:gd name="connsiteX150" fmla="*/ 3360922 w 7467600"/>
              <a:gd name="connsiteY150" fmla="*/ 4529373 h 6858000"/>
              <a:gd name="connsiteX151" fmla="*/ 3492420 w 7467600"/>
              <a:gd name="connsiteY151" fmla="*/ 4510145 h 6858000"/>
              <a:gd name="connsiteX152" fmla="*/ 3364086 w 7467600"/>
              <a:gd name="connsiteY152" fmla="*/ 4480340 h 6858000"/>
              <a:gd name="connsiteX153" fmla="*/ 3225818 w 7467600"/>
              <a:gd name="connsiteY153" fmla="*/ 4411822 h 6858000"/>
              <a:gd name="connsiteX154" fmla="*/ 3129696 w 7467600"/>
              <a:gd name="connsiteY154" fmla="*/ 4360704 h 6858000"/>
              <a:gd name="connsiteX155" fmla="*/ 2814545 w 7467600"/>
              <a:gd name="connsiteY155" fmla="*/ 4282955 h 6858000"/>
              <a:gd name="connsiteX156" fmla="*/ 2305292 w 7467600"/>
              <a:gd name="connsiteY156" fmla="*/ 4219492 h 6858000"/>
              <a:gd name="connsiteX157" fmla="*/ 2626982 w 7467600"/>
              <a:gd name="connsiteY157" fmla="*/ 4206450 h 6858000"/>
              <a:gd name="connsiteX158" fmla="*/ 2490617 w 7467600"/>
              <a:gd name="connsiteY158" fmla="*/ 4206951 h 6858000"/>
              <a:gd name="connsiteX159" fmla="*/ 2819869 w 7467600"/>
              <a:gd name="connsiteY159" fmla="*/ 4252936 h 6858000"/>
              <a:gd name="connsiteX160" fmla="*/ 3143018 w 7467600"/>
              <a:gd name="connsiteY160" fmla="*/ 4332698 h 6858000"/>
              <a:gd name="connsiteX161" fmla="*/ 3241520 w 7467600"/>
              <a:gd name="connsiteY161" fmla="*/ 4385112 h 6858000"/>
              <a:gd name="connsiteX162" fmla="*/ 3374575 w 7467600"/>
              <a:gd name="connsiteY162" fmla="*/ 4451517 h 6858000"/>
              <a:gd name="connsiteX163" fmla="*/ 3505221 w 7467600"/>
              <a:gd name="connsiteY163" fmla="*/ 4480757 h 6858000"/>
              <a:gd name="connsiteX164" fmla="*/ 2626982 w 7467600"/>
              <a:gd name="connsiteY164" fmla="*/ 4206450 h 6858000"/>
              <a:gd name="connsiteX165" fmla="*/ 1310106 w 7467600"/>
              <a:gd name="connsiteY165" fmla="*/ 3943217 h 6858000"/>
              <a:gd name="connsiteX166" fmla="*/ 854994 w 7467600"/>
              <a:gd name="connsiteY166" fmla="*/ 4399136 h 6858000"/>
              <a:gd name="connsiteX167" fmla="*/ 742462 w 7467600"/>
              <a:gd name="connsiteY167" fmla="*/ 4594648 h 6858000"/>
              <a:gd name="connsiteX168" fmla="*/ 820602 w 7467600"/>
              <a:gd name="connsiteY168" fmla="*/ 4485915 h 6858000"/>
              <a:gd name="connsiteX169" fmla="*/ 878295 w 7467600"/>
              <a:gd name="connsiteY169" fmla="*/ 4403594 h 6858000"/>
              <a:gd name="connsiteX170" fmla="*/ 1240607 w 7467600"/>
              <a:gd name="connsiteY170" fmla="*/ 4010401 h 6858000"/>
              <a:gd name="connsiteX171" fmla="*/ 1310106 w 7467600"/>
              <a:gd name="connsiteY171" fmla="*/ 3943217 h 6858000"/>
              <a:gd name="connsiteX172" fmla="*/ 1423113 w 7467600"/>
              <a:gd name="connsiteY172" fmla="*/ 3874565 h 6858000"/>
              <a:gd name="connsiteX173" fmla="*/ 1260565 w 7467600"/>
              <a:gd name="connsiteY173" fmla="*/ 4031982 h 6858000"/>
              <a:gd name="connsiteX174" fmla="*/ 901900 w 7467600"/>
              <a:gd name="connsiteY174" fmla="*/ 4421236 h 6858000"/>
              <a:gd name="connsiteX175" fmla="*/ 845044 w 7467600"/>
              <a:gd name="connsiteY175" fmla="*/ 4502436 h 6858000"/>
              <a:gd name="connsiteX176" fmla="*/ 685926 w 7467600"/>
              <a:gd name="connsiteY176" fmla="*/ 4703069 h 6858000"/>
              <a:gd name="connsiteX177" fmla="*/ 684248 w 7467600"/>
              <a:gd name="connsiteY177" fmla="*/ 4706721 h 6858000"/>
              <a:gd name="connsiteX178" fmla="*/ 1423113 w 7467600"/>
              <a:gd name="connsiteY178" fmla="*/ 3874565 h 6858000"/>
              <a:gd name="connsiteX179" fmla="*/ 3316479 w 7467600"/>
              <a:gd name="connsiteY179" fmla="*/ 3872136 h 6858000"/>
              <a:gd name="connsiteX180" fmla="*/ 3546806 w 7467600"/>
              <a:gd name="connsiteY180" fmla="*/ 4356139 h 6858000"/>
              <a:gd name="connsiteX181" fmla="*/ 3364433 w 7467600"/>
              <a:gd name="connsiteY181" fmla="*/ 3953121 h 6858000"/>
              <a:gd name="connsiteX182" fmla="*/ 3316479 w 7467600"/>
              <a:gd name="connsiteY182" fmla="*/ 3872136 h 6858000"/>
              <a:gd name="connsiteX183" fmla="*/ 3291335 w 7467600"/>
              <a:gd name="connsiteY183" fmla="*/ 3767420 h 6858000"/>
              <a:gd name="connsiteX184" fmla="*/ 3390805 w 7467600"/>
              <a:gd name="connsiteY184" fmla="*/ 3937163 h 6858000"/>
              <a:gd name="connsiteX185" fmla="*/ 3579062 w 7467600"/>
              <a:gd name="connsiteY185" fmla="*/ 4359040 h 6858000"/>
              <a:gd name="connsiteX186" fmla="*/ 3467355 w 7467600"/>
              <a:gd name="connsiteY186" fmla="*/ 3988130 h 6858000"/>
              <a:gd name="connsiteX187" fmla="*/ 3310753 w 7467600"/>
              <a:gd name="connsiteY187" fmla="*/ 3787140 h 6858000"/>
              <a:gd name="connsiteX188" fmla="*/ 3291335 w 7467600"/>
              <a:gd name="connsiteY188" fmla="*/ 3767420 h 6858000"/>
              <a:gd name="connsiteX189" fmla="*/ 1635889 w 7467600"/>
              <a:gd name="connsiteY189" fmla="*/ 3709494 h 6858000"/>
              <a:gd name="connsiteX190" fmla="*/ 1634800 w 7467600"/>
              <a:gd name="connsiteY190" fmla="*/ 3731111 h 6858000"/>
              <a:gd name="connsiteX191" fmla="*/ 1635889 w 7467600"/>
              <a:gd name="connsiteY191" fmla="*/ 3709494 h 6858000"/>
              <a:gd name="connsiteX192" fmla="*/ 1510397 w 7467600"/>
              <a:gd name="connsiteY192" fmla="*/ 3684705 h 6858000"/>
              <a:gd name="connsiteX193" fmla="*/ 1146550 w 7467600"/>
              <a:gd name="connsiteY193" fmla="*/ 3802012 h 6858000"/>
              <a:gd name="connsiteX194" fmla="*/ 698834 w 7467600"/>
              <a:gd name="connsiteY194" fmla="*/ 3952272 h 6858000"/>
              <a:gd name="connsiteX195" fmla="*/ 34256 w 7467600"/>
              <a:gd name="connsiteY195" fmla="*/ 4347603 h 6858000"/>
              <a:gd name="connsiteX196" fmla="*/ 527241 w 7467600"/>
              <a:gd name="connsiteY196" fmla="*/ 4065078 h 6858000"/>
              <a:gd name="connsiteX197" fmla="*/ 1510397 w 7467600"/>
              <a:gd name="connsiteY197" fmla="*/ 3684705 h 6858000"/>
              <a:gd name="connsiteX198" fmla="*/ 1313114 w 7467600"/>
              <a:gd name="connsiteY198" fmla="*/ 3655216 h 6858000"/>
              <a:gd name="connsiteX199" fmla="*/ 1109304 w 7467600"/>
              <a:gd name="connsiteY199" fmla="*/ 3669030 h 6858000"/>
              <a:gd name="connsiteX200" fmla="*/ 8129 w 7467600"/>
              <a:gd name="connsiteY200" fmla="*/ 4330519 h 6858000"/>
              <a:gd name="connsiteX201" fmla="*/ 687572 w 7467600"/>
              <a:gd name="connsiteY201" fmla="*/ 3925629 h 6858000"/>
              <a:gd name="connsiteX202" fmla="*/ 1138365 w 7467600"/>
              <a:gd name="connsiteY202" fmla="*/ 3774515 h 6858000"/>
              <a:gd name="connsiteX203" fmla="*/ 1505579 w 7467600"/>
              <a:gd name="connsiteY203" fmla="*/ 3655526 h 6858000"/>
              <a:gd name="connsiteX204" fmla="*/ 1313114 w 7467600"/>
              <a:gd name="connsiteY204" fmla="*/ 3655216 h 6858000"/>
              <a:gd name="connsiteX205" fmla="*/ 3655073 w 7467600"/>
              <a:gd name="connsiteY205" fmla="*/ 3650884 h 6858000"/>
              <a:gd name="connsiteX206" fmla="*/ 3989938 w 7467600"/>
              <a:gd name="connsiteY206" fmla="*/ 3991685 h 6858000"/>
              <a:gd name="connsiteX207" fmla="*/ 4393907 w 7467600"/>
              <a:gd name="connsiteY207" fmla="*/ 4261258 h 6858000"/>
              <a:gd name="connsiteX208" fmla="*/ 4648051 w 7467600"/>
              <a:gd name="connsiteY208" fmla="*/ 4374051 h 6858000"/>
              <a:gd name="connsiteX209" fmla="*/ 4383389 w 7467600"/>
              <a:gd name="connsiteY209" fmla="*/ 4184369 h 6858000"/>
              <a:gd name="connsiteX210" fmla="*/ 4165508 w 7467600"/>
              <a:gd name="connsiteY210" fmla="*/ 4035196 h 6858000"/>
              <a:gd name="connsiteX211" fmla="*/ 4068162 w 7467600"/>
              <a:gd name="connsiteY211" fmla="*/ 3953394 h 6858000"/>
              <a:gd name="connsiteX212" fmla="*/ 3981416 w 7467600"/>
              <a:gd name="connsiteY212" fmla="*/ 3880482 h 6858000"/>
              <a:gd name="connsiteX213" fmla="*/ 3800147 w 7467600"/>
              <a:gd name="connsiteY213" fmla="*/ 3749872 h 6858000"/>
              <a:gd name="connsiteX214" fmla="*/ 3655073 w 7467600"/>
              <a:gd name="connsiteY214" fmla="*/ 3650884 h 6858000"/>
              <a:gd name="connsiteX215" fmla="*/ 3670252 w 7467600"/>
              <a:gd name="connsiteY215" fmla="*/ 3622798 h 6858000"/>
              <a:gd name="connsiteX216" fmla="*/ 3817258 w 7467600"/>
              <a:gd name="connsiteY216" fmla="*/ 3723577 h 6858000"/>
              <a:gd name="connsiteX217" fmla="*/ 4000461 w 7467600"/>
              <a:gd name="connsiteY217" fmla="*/ 3855966 h 6858000"/>
              <a:gd name="connsiteX218" fmla="*/ 4088180 w 7467600"/>
              <a:gd name="connsiteY218" fmla="*/ 3929774 h 6858000"/>
              <a:gd name="connsiteX219" fmla="*/ 4184555 w 7467600"/>
              <a:gd name="connsiteY219" fmla="*/ 4010683 h 6858000"/>
              <a:gd name="connsiteX220" fmla="*/ 4399563 w 7467600"/>
              <a:gd name="connsiteY220" fmla="*/ 4158106 h 6858000"/>
              <a:gd name="connsiteX221" fmla="*/ 4684469 w 7467600"/>
              <a:gd name="connsiteY221" fmla="*/ 4364680 h 6858000"/>
              <a:gd name="connsiteX222" fmla="*/ 4690271 w 7467600"/>
              <a:gd name="connsiteY222" fmla="*/ 4370034 h 6858000"/>
              <a:gd name="connsiteX223" fmla="*/ 4136093 w 7467600"/>
              <a:gd name="connsiteY223" fmla="*/ 3858466 h 6858000"/>
              <a:gd name="connsiteX224" fmla="*/ 3670252 w 7467600"/>
              <a:gd name="connsiteY224" fmla="*/ 3622798 h 6858000"/>
              <a:gd name="connsiteX225" fmla="*/ 4440129 w 7467600"/>
              <a:gd name="connsiteY225" fmla="*/ 3448571 h 6858000"/>
              <a:gd name="connsiteX226" fmla="*/ 4856525 w 7467600"/>
              <a:gd name="connsiteY226" fmla="*/ 3915351 h 6858000"/>
              <a:gd name="connsiteX227" fmla="*/ 5059055 w 7467600"/>
              <a:gd name="connsiteY227" fmla="*/ 4108918 h 6858000"/>
              <a:gd name="connsiteX228" fmla="*/ 5290070 w 7467600"/>
              <a:gd name="connsiteY228" fmla="*/ 4263619 h 6858000"/>
              <a:gd name="connsiteX229" fmla="*/ 4834991 w 7467600"/>
              <a:gd name="connsiteY229" fmla="*/ 3830985 h 6858000"/>
              <a:gd name="connsiteX230" fmla="*/ 4440129 w 7467600"/>
              <a:gd name="connsiteY230" fmla="*/ 3448571 h 6858000"/>
              <a:gd name="connsiteX231" fmla="*/ 4441737 w 7467600"/>
              <a:gd name="connsiteY231" fmla="*/ 3399734 h 6858000"/>
              <a:gd name="connsiteX232" fmla="*/ 4431236 w 7467600"/>
              <a:gd name="connsiteY232" fmla="*/ 3400954 h 6858000"/>
              <a:gd name="connsiteX233" fmla="*/ 4557150 w 7467600"/>
              <a:gd name="connsiteY233" fmla="*/ 3510023 h 6858000"/>
              <a:gd name="connsiteX234" fmla="*/ 4856936 w 7467600"/>
              <a:gd name="connsiteY234" fmla="*/ 3809146 h 6858000"/>
              <a:gd name="connsiteX235" fmla="*/ 5111996 w 7467600"/>
              <a:gd name="connsiteY235" fmla="*/ 4065759 h 6858000"/>
              <a:gd name="connsiteX236" fmla="*/ 5388878 w 7467600"/>
              <a:gd name="connsiteY236" fmla="*/ 4300185 h 6858000"/>
              <a:gd name="connsiteX237" fmla="*/ 5425556 w 7467600"/>
              <a:gd name="connsiteY237" fmla="*/ 4308967 h 6858000"/>
              <a:gd name="connsiteX238" fmla="*/ 4943646 w 7467600"/>
              <a:gd name="connsiteY238" fmla="*/ 3822916 h 6858000"/>
              <a:gd name="connsiteX239" fmla="*/ 4594837 w 7467600"/>
              <a:gd name="connsiteY239" fmla="*/ 3532274 h 6858000"/>
              <a:gd name="connsiteX240" fmla="*/ 4441737 w 7467600"/>
              <a:gd name="connsiteY240" fmla="*/ 3399734 h 6858000"/>
              <a:gd name="connsiteX241" fmla="*/ 5425834 w 7467600"/>
              <a:gd name="connsiteY241" fmla="*/ 3162785 h 6858000"/>
              <a:gd name="connsiteX242" fmla="*/ 5401644 w 7467600"/>
              <a:gd name="connsiteY242" fmla="*/ 3617847 h 6858000"/>
              <a:gd name="connsiteX243" fmla="*/ 5467256 w 7467600"/>
              <a:gd name="connsiteY243" fmla="*/ 4175494 h 6858000"/>
              <a:gd name="connsiteX244" fmla="*/ 5448069 w 7467600"/>
              <a:gd name="connsiteY244" fmla="*/ 3567554 h 6858000"/>
              <a:gd name="connsiteX245" fmla="*/ 5425834 w 7467600"/>
              <a:gd name="connsiteY245" fmla="*/ 3162785 h 6858000"/>
              <a:gd name="connsiteX246" fmla="*/ 1318687 w 7467600"/>
              <a:gd name="connsiteY246" fmla="*/ 3113840 h 6858000"/>
              <a:gd name="connsiteX247" fmla="*/ 1066793 w 7467600"/>
              <a:gd name="connsiteY247" fmla="*/ 3212171 h 6858000"/>
              <a:gd name="connsiteX248" fmla="*/ 993319 w 7467600"/>
              <a:gd name="connsiteY248" fmla="*/ 3247648 h 6858000"/>
              <a:gd name="connsiteX249" fmla="*/ 853081 w 7467600"/>
              <a:gd name="connsiteY249" fmla="*/ 3312410 h 6858000"/>
              <a:gd name="connsiteX250" fmla="*/ 805957 w 7467600"/>
              <a:gd name="connsiteY250" fmla="*/ 3330443 h 6858000"/>
              <a:gd name="connsiteX251" fmla="*/ 1318687 w 7467600"/>
              <a:gd name="connsiteY251" fmla="*/ 3113840 h 6858000"/>
              <a:gd name="connsiteX252" fmla="*/ 5453702 w 7467600"/>
              <a:gd name="connsiteY252" fmla="*/ 3090882 h 6858000"/>
              <a:gd name="connsiteX253" fmla="*/ 5480135 w 7467600"/>
              <a:gd name="connsiteY253" fmla="*/ 3565802 h 6858000"/>
              <a:gd name="connsiteX254" fmla="*/ 5499023 w 7467600"/>
              <a:gd name="connsiteY254" fmla="*/ 4166310 h 6858000"/>
              <a:gd name="connsiteX255" fmla="*/ 5547022 w 7467600"/>
              <a:gd name="connsiteY255" fmla="*/ 3607838 h 6858000"/>
              <a:gd name="connsiteX256" fmla="*/ 5515964 w 7467600"/>
              <a:gd name="connsiteY256" fmla="*/ 3378541 h 6858000"/>
              <a:gd name="connsiteX257" fmla="*/ 5453702 w 7467600"/>
              <a:gd name="connsiteY257" fmla="*/ 3090882 h 6858000"/>
              <a:gd name="connsiteX258" fmla="*/ 1238695 w 7467600"/>
              <a:gd name="connsiteY258" fmla="*/ 3076820 h 6858000"/>
              <a:gd name="connsiteX259" fmla="*/ 716371 w 7467600"/>
              <a:gd name="connsiteY259" fmla="*/ 3293249 h 6858000"/>
              <a:gd name="connsiteX260" fmla="*/ 579522 w 7467600"/>
              <a:gd name="connsiteY260" fmla="*/ 3371759 h 6858000"/>
              <a:gd name="connsiteX261" fmla="*/ 600288 w 7467600"/>
              <a:gd name="connsiteY261" fmla="*/ 3365555 h 6858000"/>
              <a:gd name="connsiteX262" fmla="*/ 840692 w 7467600"/>
              <a:gd name="connsiteY262" fmla="*/ 3284921 h 6858000"/>
              <a:gd name="connsiteX263" fmla="*/ 979248 w 7467600"/>
              <a:gd name="connsiteY263" fmla="*/ 3221003 h 6858000"/>
              <a:gd name="connsiteX264" fmla="*/ 1053282 w 7467600"/>
              <a:gd name="connsiteY264" fmla="*/ 3185247 h 6858000"/>
              <a:gd name="connsiteX265" fmla="*/ 1320603 w 7467600"/>
              <a:gd name="connsiteY265" fmla="*/ 3081281 h 6858000"/>
              <a:gd name="connsiteX266" fmla="*/ 1238695 w 7467600"/>
              <a:gd name="connsiteY266" fmla="*/ 3076820 h 6858000"/>
              <a:gd name="connsiteX267" fmla="*/ 5425627 w 7467600"/>
              <a:gd name="connsiteY267" fmla="*/ 2954192 h 6858000"/>
              <a:gd name="connsiteX268" fmla="*/ 5470770 w 7467600"/>
              <a:gd name="connsiteY268" fmla="*/ 3005435 h 6858000"/>
              <a:gd name="connsiteX269" fmla="*/ 5519779 w 7467600"/>
              <a:gd name="connsiteY269" fmla="*/ 4359223 h 6858000"/>
              <a:gd name="connsiteX270" fmla="*/ 5520293 w 7467600"/>
              <a:gd name="connsiteY270" fmla="*/ 4360602 h 6858000"/>
              <a:gd name="connsiteX271" fmla="*/ 5767221 w 7467600"/>
              <a:gd name="connsiteY271" fmla="*/ 4665564 h 6858000"/>
              <a:gd name="connsiteX272" fmla="*/ 6937169 w 7467600"/>
              <a:gd name="connsiteY272" fmla="*/ 4815941 h 6858000"/>
              <a:gd name="connsiteX273" fmla="*/ 6953922 w 7467600"/>
              <a:gd name="connsiteY273" fmla="*/ 4890068 h 6858000"/>
              <a:gd name="connsiteX274" fmla="*/ 6071359 w 7467600"/>
              <a:gd name="connsiteY274" fmla="*/ 4770770 h 6858000"/>
              <a:gd name="connsiteX275" fmla="*/ 6038839 w 7467600"/>
              <a:gd name="connsiteY275" fmla="*/ 4764474 h 6858000"/>
              <a:gd name="connsiteX276" fmla="*/ 6038706 w 7467600"/>
              <a:gd name="connsiteY276" fmla="*/ 4763847 h 6858000"/>
              <a:gd name="connsiteX277" fmla="*/ 6037784 w 7467600"/>
              <a:gd name="connsiteY277" fmla="*/ 4764270 h 6858000"/>
              <a:gd name="connsiteX278" fmla="*/ 6038839 w 7467600"/>
              <a:gd name="connsiteY278" fmla="*/ 4764474 h 6858000"/>
              <a:gd name="connsiteX279" fmla="*/ 6040338 w 7467600"/>
              <a:gd name="connsiteY279" fmla="*/ 4771418 h 6858000"/>
              <a:gd name="connsiteX280" fmla="*/ 6024488 w 7467600"/>
              <a:gd name="connsiteY280" fmla="*/ 4809903 h 6858000"/>
              <a:gd name="connsiteX281" fmla="*/ 5599771 w 7467600"/>
              <a:gd name="connsiteY281" fmla="*/ 5509652 h 6858000"/>
              <a:gd name="connsiteX282" fmla="*/ 5548843 w 7467600"/>
              <a:gd name="connsiteY282" fmla="*/ 5563845 h 6858000"/>
              <a:gd name="connsiteX283" fmla="*/ 5940952 w 7467600"/>
              <a:gd name="connsiteY283" fmla="*/ 6250028 h 6858000"/>
              <a:gd name="connsiteX284" fmla="*/ 6043441 w 7467600"/>
              <a:gd name="connsiteY284" fmla="*/ 6665847 h 6858000"/>
              <a:gd name="connsiteX285" fmla="*/ 6093432 w 7467600"/>
              <a:gd name="connsiteY285" fmla="*/ 6858000 h 6858000"/>
              <a:gd name="connsiteX286" fmla="*/ 6034344 w 7467600"/>
              <a:gd name="connsiteY286" fmla="*/ 6858000 h 6858000"/>
              <a:gd name="connsiteX287" fmla="*/ 6026679 w 7467600"/>
              <a:gd name="connsiteY287" fmla="*/ 6836959 h 6858000"/>
              <a:gd name="connsiteX288" fmla="*/ 5800441 w 7467600"/>
              <a:gd name="connsiteY288" fmla="*/ 6335286 h 6858000"/>
              <a:gd name="connsiteX289" fmla="*/ 5526562 w 7467600"/>
              <a:gd name="connsiteY289" fmla="*/ 5705388 h 6858000"/>
              <a:gd name="connsiteX290" fmla="*/ 5519640 w 7467600"/>
              <a:gd name="connsiteY290" fmla="*/ 5683774 h 6858000"/>
              <a:gd name="connsiteX291" fmla="*/ 5844559 w 7467600"/>
              <a:gd name="connsiteY291" fmla="*/ 6553349 h 6858000"/>
              <a:gd name="connsiteX292" fmla="*/ 5975994 w 7467600"/>
              <a:gd name="connsiteY292" fmla="*/ 6858000 h 6858000"/>
              <a:gd name="connsiteX293" fmla="*/ 5898547 w 7467600"/>
              <a:gd name="connsiteY293" fmla="*/ 6858000 h 6858000"/>
              <a:gd name="connsiteX294" fmla="*/ 5682041 w 7467600"/>
              <a:gd name="connsiteY294" fmla="*/ 6355860 h 6858000"/>
              <a:gd name="connsiteX295" fmla="*/ 5461758 w 7467600"/>
              <a:gd name="connsiteY295" fmla="*/ 5820220 h 6858000"/>
              <a:gd name="connsiteX296" fmla="*/ 5237282 w 7467600"/>
              <a:gd name="connsiteY296" fmla="*/ 6579086 h 6858000"/>
              <a:gd name="connsiteX297" fmla="*/ 5115009 w 7467600"/>
              <a:gd name="connsiteY297" fmla="*/ 6858000 h 6858000"/>
              <a:gd name="connsiteX298" fmla="*/ 5028074 w 7467600"/>
              <a:gd name="connsiteY298" fmla="*/ 6858000 h 6858000"/>
              <a:gd name="connsiteX299" fmla="*/ 5079508 w 7467600"/>
              <a:gd name="connsiteY299" fmla="*/ 6749074 h 6858000"/>
              <a:gd name="connsiteX300" fmla="*/ 5371846 w 7467600"/>
              <a:gd name="connsiteY300" fmla="*/ 5924413 h 6858000"/>
              <a:gd name="connsiteX301" fmla="*/ 5270512 w 7467600"/>
              <a:gd name="connsiteY301" fmla="*/ 6138975 h 6858000"/>
              <a:gd name="connsiteX302" fmla="*/ 5062409 w 7467600"/>
              <a:gd name="connsiteY302" fmla="*/ 6653544 h 6858000"/>
              <a:gd name="connsiteX303" fmla="*/ 5036628 w 7467600"/>
              <a:gd name="connsiteY303" fmla="*/ 6754247 h 6858000"/>
              <a:gd name="connsiteX304" fmla="*/ 5009112 w 7467600"/>
              <a:gd name="connsiteY304" fmla="*/ 6858000 h 6858000"/>
              <a:gd name="connsiteX305" fmla="*/ 4976679 w 7467600"/>
              <a:gd name="connsiteY305" fmla="*/ 6858000 h 6858000"/>
              <a:gd name="connsiteX306" fmla="*/ 5006537 w 7467600"/>
              <a:gd name="connsiteY306" fmla="*/ 6747068 h 6858000"/>
              <a:gd name="connsiteX307" fmla="*/ 5032723 w 7467600"/>
              <a:gd name="connsiteY307" fmla="*/ 6644957 h 6858000"/>
              <a:gd name="connsiteX308" fmla="*/ 5242949 w 7467600"/>
              <a:gd name="connsiteY308" fmla="*/ 6125175 h 6858000"/>
              <a:gd name="connsiteX309" fmla="*/ 5286321 w 7467600"/>
              <a:gd name="connsiteY309" fmla="*/ 6033555 h 6858000"/>
              <a:gd name="connsiteX310" fmla="*/ 5008210 w 7467600"/>
              <a:gd name="connsiteY310" fmla="*/ 6649194 h 6858000"/>
              <a:gd name="connsiteX311" fmla="*/ 4986321 w 7467600"/>
              <a:gd name="connsiteY311" fmla="*/ 6765687 h 6858000"/>
              <a:gd name="connsiteX312" fmla="*/ 4973474 w 7467600"/>
              <a:gd name="connsiteY312" fmla="*/ 6858000 h 6858000"/>
              <a:gd name="connsiteX313" fmla="*/ 4907178 w 7467600"/>
              <a:gd name="connsiteY313" fmla="*/ 6858000 h 6858000"/>
              <a:gd name="connsiteX314" fmla="*/ 4910810 w 7467600"/>
              <a:gd name="connsiteY314" fmla="*/ 6829660 h 6858000"/>
              <a:gd name="connsiteX315" fmla="*/ 4987461 w 7467600"/>
              <a:gd name="connsiteY315" fmla="*/ 6432994 h 6858000"/>
              <a:gd name="connsiteX316" fmla="*/ 5179262 w 7467600"/>
              <a:gd name="connsiteY316" fmla="*/ 6035044 h 6858000"/>
              <a:gd name="connsiteX317" fmla="*/ 4689678 w 7467600"/>
              <a:gd name="connsiteY317" fmla="*/ 6440241 h 6858000"/>
              <a:gd name="connsiteX318" fmla="*/ 4477543 w 7467600"/>
              <a:gd name="connsiteY318" fmla="*/ 6674836 h 6858000"/>
              <a:gd name="connsiteX319" fmla="*/ 4329957 w 7467600"/>
              <a:gd name="connsiteY319" fmla="*/ 6858000 h 6858000"/>
              <a:gd name="connsiteX320" fmla="*/ 4218595 w 7467600"/>
              <a:gd name="connsiteY320" fmla="*/ 6858000 h 6858000"/>
              <a:gd name="connsiteX321" fmla="*/ 4368888 w 7467600"/>
              <a:gd name="connsiteY321" fmla="*/ 6668412 h 6858000"/>
              <a:gd name="connsiteX322" fmla="*/ 4563091 w 7467600"/>
              <a:gd name="connsiteY322" fmla="*/ 6442508 h 6858000"/>
              <a:gd name="connsiteX323" fmla="*/ 5387324 w 7467600"/>
              <a:gd name="connsiteY323" fmla="*/ 5705830 h 6858000"/>
              <a:gd name="connsiteX324" fmla="*/ 5073620 w 7467600"/>
              <a:gd name="connsiteY324" fmla="*/ 5955437 h 6858000"/>
              <a:gd name="connsiteX325" fmla="*/ 4689789 w 7467600"/>
              <a:gd name="connsiteY325" fmla="*/ 6268382 h 6858000"/>
              <a:gd name="connsiteX326" fmla="*/ 4418722 w 7467600"/>
              <a:gd name="connsiteY326" fmla="*/ 6570886 h 6858000"/>
              <a:gd name="connsiteX327" fmla="*/ 4214944 w 7467600"/>
              <a:gd name="connsiteY327" fmla="*/ 6858000 h 6858000"/>
              <a:gd name="connsiteX328" fmla="*/ 4177898 w 7467600"/>
              <a:gd name="connsiteY328" fmla="*/ 6858000 h 6858000"/>
              <a:gd name="connsiteX329" fmla="*/ 4391597 w 7467600"/>
              <a:gd name="connsiteY329" fmla="*/ 6556370 h 6858000"/>
              <a:gd name="connsiteX330" fmla="*/ 4668889 w 7467600"/>
              <a:gd name="connsiteY330" fmla="*/ 6246399 h 6858000"/>
              <a:gd name="connsiteX331" fmla="*/ 5055427 w 7467600"/>
              <a:gd name="connsiteY331" fmla="*/ 5931476 h 6858000"/>
              <a:gd name="connsiteX332" fmla="*/ 5371814 w 7467600"/>
              <a:gd name="connsiteY332" fmla="*/ 5678975 h 6858000"/>
              <a:gd name="connsiteX333" fmla="*/ 4987918 w 7467600"/>
              <a:gd name="connsiteY333" fmla="*/ 5838701 h 6858000"/>
              <a:gd name="connsiteX334" fmla="*/ 4317146 w 7467600"/>
              <a:gd name="connsiteY334" fmla="*/ 6587716 h 6858000"/>
              <a:gd name="connsiteX335" fmla="*/ 4171627 w 7467600"/>
              <a:gd name="connsiteY335" fmla="*/ 6858000 h 6858000"/>
              <a:gd name="connsiteX336" fmla="*/ 4081585 w 7467600"/>
              <a:gd name="connsiteY336" fmla="*/ 6858000 h 6858000"/>
              <a:gd name="connsiteX337" fmla="*/ 4238603 w 7467600"/>
              <a:gd name="connsiteY337" fmla="*/ 6559341 h 6858000"/>
              <a:gd name="connsiteX338" fmla="*/ 4778333 w 7467600"/>
              <a:gd name="connsiteY338" fmla="*/ 5873626 h 6858000"/>
              <a:gd name="connsiteX339" fmla="*/ 5414185 w 7467600"/>
              <a:gd name="connsiteY339" fmla="*/ 5573882 h 6858000"/>
              <a:gd name="connsiteX340" fmla="*/ 5959648 w 7467600"/>
              <a:gd name="connsiteY340" fmla="*/ 4760797 h 6858000"/>
              <a:gd name="connsiteX341" fmla="*/ 5355019 w 7467600"/>
              <a:gd name="connsiteY341" fmla="*/ 4734672 h 6858000"/>
              <a:gd name="connsiteX342" fmla="*/ 5083565 w 7467600"/>
              <a:gd name="connsiteY342" fmla="*/ 5179121 h 6858000"/>
              <a:gd name="connsiteX343" fmla="*/ 4713577 w 7467600"/>
              <a:gd name="connsiteY343" fmla="*/ 5616803 h 6858000"/>
              <a:gd name="connsiteX344" fmla="*/ 3989559 w 7467600"/>
              <a:gd name="connsiteY344" fmla="*/ 6145945 h 6858000"/>
              <a:gd name="connsiteX345" fmla="*/ 3939824 w 7467600"/>
              <a:gd name="connsiteY345" fmla="*/ 6066900 h 6858000"/>
              <a:gd name="connsiteX346" fmla="*/ 4584537 w 7467600"/>
              <a:gd name="connsiteY346" fmla="*/ 5324826 h 6858000"/>
              <a:gd name="connsiteX347" fmla="*/ 5037105 w 7467600"/>
              <a:gd name="connsiteY347" fmla="*/ 5088765 h 6858000"/>
              <a:gd name="connsiteX348" fmla="*/ 5039930 w 7467600"/>
              <a:gd name="connsiteY348" fmla="*/ 5089585 h 6858000"/>
              <a:gd name="connsiteX349" fmla="*/ 5263764 w 7467600"/>
              <a:gd name="connsiteY349" fmla="*/ 4735525 h 6858000"/>
              <a:gd name="connsiteX350" fmla="*/ 4086300 w 7467600"/>
              <a:gd name="connsiteY350" fmla="*/ 4884599 h 6858000"/>
              <a:gd name="connsiteX351" fmla="*/ 4085485 w 7467600"/>
              <a:gd name="connsiteY351" fmla="*/ 4899070 h 6858000"/>
              <a:gd name="connsiteX352" fmla="*/ 3871915 w 7467600"/>
              <a:gd name="connsiteY352" fmla="*/ 5253645 h 6858000"/>
              <a:gd name="connsiteX353" fmla="*/ 3799374 w 7467600"/>
              <a:gd name="connsiteY353" fmla="*/ 5466127 h 6858000"/>
              <a:gd name="connsiteX354" fmla="*/ 3498850 w 7467600"/>
              <a:gd name="connsiteY354" fmla="*/ 6661888 h 6858000"/>
              <a:gd name="connsiteX355" fmla="*/ 3399216 w 7467600"/>
              <a:gd name="connsiteY355" fmla="*/ 6858000 h 6858000"/>
              <a:gd name="connsiteX356" fmla="*/ 3303688 w 7467600"/>
              <a:gd name="connsiteY356" fmla="*/ 6858000 h 6858000"/>
              <a:gd name="connsiteX357" fmla="*/ 3391774 w 7467600"/>
              <a:gd name="connsiteY357" fmla="*/ 6697181 h 6858000"/>
              <a:gd name="connsiteX358" fmla="*/ 3735540 w 7467600"/>
              <a:gd name="connsiteY358" fmla="*/ 5546923 h 6858000"/>
              <a:gd name="connsiteX359" fmla="*/ 3729438 w 7467600"/>
              <a:gd name="connsiteY359" fmla="*/ 5569058 h 6858000"/>
              <a:gd name="connsiteX360" fmla="*/ 3707782 w 7467600"/>
              <a:gd name="connsiteY360" fmla="*/ 5644908 h 6858000"/>
              <a:gd name="connsiteX361" fmla="*/ 3583827 w 7467600"/>
              <a:gd name="connsiteY361" fmla="*/ 6039215 h 6858000"/>
              <a:gd name="connsiteX362" fmla="*/ 3547861 w 7467600"/>
              <a:gd name="connsiteY362" fmla="*/ 6129609 h 6858000"/>
              <a:gd name="connsiteX363" fmla="*/ 3490905 w 7467600"/>
              <a:gd name="connsiteY363" fmla="*/ 6277660 h 6858000"/>
              <a:gd name="connsiteX364" fmla="*/ 3455859 w 7467600"/>
              <a:gd name="connsiteY364" fmla="*/ 6391301 h 6858000"/>
              <a:gd name="connsiteX365" fmla="*/ 3429112 w 7467600"/>
              <a:gd name="connsiteY365" fmla="*/ 6479469 h 6858000"/>
              <a:gd name="connsiteX366" fmla="*/ 3304862 w 7467600"/>
              <a:gd name="connsiteY366" fmla="*/ 6796476 h 6858000"/>
              <a:gd name="connsiteX367" fmla="*/ 3276071 w 7467600"/>
              <a:gd name="connsiteY367" fmla="*/ 6858000 h 6858000"/>
              <a:gd name="connsiteX368" fmla="*/ 3240805 w 7467600"/>
              <a:gd name="connsiteY368" fmla="*/ 6858000 h 6858000"/>
              <a:gd name="connsiteX369" fmla="*/ 3275917 w 7467600"/>
              <a:gd name="connsiteY369" fmla="*/ 6783192 h 6858000"/>
              <a:gd name="connsiteX370" fmla="*/ 3399358 w 7467600"/>
              <a:gd name="connsiteY370" fmla="*/ 6469011 h 6858000"/>
              <a:gd name="connsiteX371" fmla="*/ 3425650 w 7467600"/>
              <a:gd name="connsiteY371" fmla="*/ 6381333 h 6858000"/>
              <a:gd name="connsiteX372" fmla="*/ 3460661 w 7467600"/>
              <a:gd name="connsiteY372" fmla="*/ 6266763 h 6858000"/>
              <a:gd name="connsiteX373" fmla="*/ 3518021 w 7467600"/>
              <a:gd name="connsiteY373" fmla="*/ 6117298 h 6858000"/>
              <a:gd name="connsiteX374" fmla="*/ 3554035 w 7467600"/>
              <a:gd name="connsiteY374" fmla="*/ 6027832 h 6858000"/>
              <a:gd name="connsiteX375" fmla="*/ 3677174 w 7467600"/>
              <a:gd name="connsiteY375" fmla="*/ 5636351 h 6858000"/>
              <a:gd name="connsiteX376" fmla="*/ 3698819 w 7467600"/>
              <a:gd name="connsiteY376" fmla="*/ 5560503 h 6858000"/>
              <a:gd name="connsiteX377" fmla="*/ 3702094 w 7467600"/>
              <a:gd name="connsiteY377" fmla="*/ 5549194 h 6858000"/>
              <a:gd name="connsiteX378" fmla="*/ 3398355 w 7467600"/>
              <a:gd name="connsiteY378" fmla="*/ 6094603 h 6858000"/>
              <a:gd name="connsiteX379" fmla="*/ 3193941 w 7467600"/>
              <a:gd name="connsiteY379" fmla="*/ 6798775 h 6858000"/>
              <a:gd name="connsiteX380" fmla="*/ 3184140 w 7467600"/>
              <a:gd name="connsiteY380" fmla="*/ 6858000 h 6858000"/>
              <a:gd name="connsiteX381" fmla="*/ 3099978 w 7467600"/>
              <a:gd name="connsiteY381" fmla="*/ 6858000 h 6858000"/>
              <a:gd name="connsiteX382" fmla="*/ 3101556 w 7467600"/>
              <a:gd name="connsiteY382" fmla="*/ 6843337 h 6858000"/>
              <a:gd name="connsiteX383" fmla="*/ 3370162 w 7467600"/>
              <a:gd name="connsiteY383" fmla="*/ 5785550 h 6858000"/>
              <a:gd name="connsiteX384" fmla="*/ 3746477 w 7467600"/>
              <a:gd name="connsiteY384" fmla="*/ 5377889 h 6858000"/>
              <a:gd name="connsiteX385" fmla="*/ 3863399 w 7467600"/>
              <a:gd name="connsiteY385" fmla="*/ 5087257 h 6858000"/>
              <a:gd name="connsiteX386" fmla="*/ 3968712 w 7467600"/>
              <a:gd name="connsiteY386" fmla="*/ 4913989 h 6858000"/>
              <a:gd name="connsiteX387" fmla="*/ 2792390 w 7467600"/>
              <a:gd name="connsiteY387" fmla="*/ 5382974 h 6858000"/>
              <a:gd name="connsiteX388" fmla="*/ 2714982 w 7467600"/>
              <a:gd name="connsiteY388" fmla="*/ 5427051 h 6858000"/>
              <a:gd name="connsiteX389" fmla="*/ 2813361 w 7467600"/>
              <a:gd name="connsiteY389" fmla="*/ 6023912 h 6858000"/>
              <a:gd name="connsiteX390" fmla="*/ 2688430 w 7467600"/>
              <a:gd name="connsiteY390" fmla="*/ 6801564 h 6858000"/>
              <a:gd name="connsiteX391" fmla="*/ 2629626 w 7467600"/>
              <a:gd name="connsiteY391" fmla="*/ 6763394 h 6858000"/>
              <a:gd name="connsiteX392" fmla="*/ 2565328 w 7467600"/>
              <a:gd name="connsiteY392" fmla="*/ 5516399 h 6858000"/>
              <a:gd name="connsiteX393" fmla="*/ 1922999 w 7467600"/>
              <a:gd name="connsiteY393" fmla="*/ 5980343 h 6858000"/>
              <a:gd name="connsiteX394" fmla="*/ 1950261 w 7467600"/>
              <a:gd name="connsiteY394" fmla="*/ 6405858 h 6858000"/>
              <a:gd name="connsiteX395" fmla="*/ 2365554 w 7467600"/>
              <a:gd name="connsiteY395" fmla="*/ 6759107 h 6858000"/>
              <a:gd name="connsiteX396" fmla="*/ 2424142 w 7467600"/>
              <a:gd name="connsiteY396" fmla="*/ 6858000 h 6858000"/>
              <a:gd name="connsiteX397" fmla="*/ 2395994 w 7467600"/>
              <a:gd name="connsiteY397" fmla="*/ 6858000 h 6858000"/>
              <a:gd name="connsiteX398" fmla="*/ 2392863 w 7467600"/>
              <a:gd name="connsiteY398" fmla="*/ 6852964 h 6858000"/>
              <a:gd name="connsiteX399" fmla="*/ 2017589 w 7467600"/>
              <a:gd name="connsiteY399" fmla="*/ 6493982 h 6858000"/>
              <a:gd name="connsiteX400" fmla="*/ 2147336 w 7467600"/>
              <a:gd name="connsiteY400" fmla="*/ 6594052 h 6858000"/>
              <a:gd name="connsiteX401" fmla="*/ 2207047 w 7467600"/>
              <a:gd name="connsiteY401" fmla="*/ 6654540 h 6858000"/>
              <a:gd name="connsiteX402" fmla="*/ 2299106 w 7467600"/>
              <a:gd name="connsiteY402" fmla="*/ 6778931 h 6858000"/>
              <a:gd name="connsiteX403" fmla="*/ 2314430 w 7467600"/>
              <a:gd name="connsiteY403" fmla="*/ 6801144 h 6858000"/>
              <a:gd name="connsiteX404" fmla="*/ 2352406 w 7467600"/>
              <a:gd name="connsiteY404" fmla="*/ 6858000 h 6858000"/>
              <a:gd name="connsiteX405" fmla="*/ 2314492 w 7467600"/>
              <a:gd name="connsiteY405" fmla="*/ 6858000 h 6858000"/>
              <a:gd name="connsiteX406" fmla="*/ 2288095 w 7467600"/>
              <a:gd name="connsiteY406" fmla="*/ 6818030 h 6858000"/>
              <a:gd name="connsiteX407" fmla="*/ 2272768 w 7467600"/>
              <a:gd name="connsiteY407" fmla="*/ 6795822 h 6858000"/>
              <a:gd name="connsiteX408" fmla="*/ 2182715 w 7467600"/>
              <a:gd name="connsiteY408" fmla="*/ 6675071 h 6858000"/>
              <a:gd name="connsiteX409" fmla="*/ 2032061 w 7467600"/>
              <a:gd name="connsiteY409" fmla="*/ 6541380 h 6858000"/>
              <a:gd name="connsiteX410" fmla="*/ 2257220 w 7467600"/>
              <a:gd name="connsiteY410" fmla="*/ 6826257 h 6858000"/>
              <a:gd name="connsiteX411" fmla="*/ 2281324 w 7467600"/>
              <a:gd name="connsiteY411" fmla="*/ 6858000 h 6858000"/>
              <a:gd name="connsiteX412" fmla="*/ 2242860 w 7467600"/>
              <a:gd name="connsiteY412" fmla="*/ 6858000 h 6858000"/>
              <a:gd name="connsiteX413" fmla="*/ 2232818 w 7467600"/>
              <a:gd name="connsiteY413" fmla="*/ 6844926 h 6858000"/>
              <a:gd name="connsiteX414" fmla="*/ 1990172 w 7467600"/>
              <a:gd name="connsiteY414" fmla="*/ 6542121 h 6858000"/>
              <a:gd name="connsiteX415" fmla="*/ 2124090 w 7467600"/>
              <a:gd name="connsiteY415" fmla="*/ 6761017 h 6858000"/>
              <a:gd name="connsiteX416" fmla="*/ 2200380 w 7467600"/>
              <a:gd name="connsiteY416" fmla="*/ 6858000 h 6858000"/>
              <a:gd name="connsiteX417" fmla="*/ 2147507 w 7467600"/>
              <a:gd name="connsiteY417" fmla="*/ 6858000 h 6858000"/>
              <a:gd name="connsiteX418" fmla="*/ 2070668 w 7467600"/>
              <a:gd name="connsiteY418" fmla="*/ 6761520 h 6858000"/>
              <a:gd name="connsiteX419" fmla="*/ 1975142 w 7467600"/>
              <a:gd name="connsiteY419" fmla="*/ 6585570 h 6858000"/>
              <a:gd name="connsiteX420" fmla="*/ 2050035 w 7467600"/>
              <a:gd name="connsiteY420" fmla="*/ 6813345 h 6858000"/>
              <a:gd name="connsiteX421" fmla="*/ 2063025 w 7467600"/>
              <a:gd name="connsiteY421" fmla="*/ 6858000 h 6858000"/>
              <a:gd name="connsiteX422" fmla="*/ 2021675 w 7467600"/>
              <a:gd name="connsiteY422" fmla="*/ 6858000 h 6858000"/>
              <a:gd name="connsiteX423" fmla="*/ 2019308 w 7467600"/>
              <a:gd name="connsiteY423" fmla="*/ 6847118 h 6858000"/>
              <a:gd name="connsiteX424" fmla="*/ 1938835 w 7467600"/>
              <a:gd name="connsiteY424" fmla="*/ 6551160 h 6858000"/>
              <a:gd name="connsiteX425" fmla="*/ 1953230 w 7467600"/>
              <a:gd name="connsiteY425" fmla="*/ 6759699 h 6858000"/>
              <a:gd name="connsiteX426" fmla="*/ 1956763 w 7467600"/>
              <a:gd name="connsiteY426" fmla="*/ 6778191 h 6858000"/>
              <a:gd name="connsiteX427" fmla="*/ 1967925 w 7467600"/>
              <a:gd name="connsiteY427" fmla="*/ 6858000 h 6858000"/>
              <a:gd name="connsiteX428" fmla="*/ 1936622 w 7467600"/>
              <a:gd name="connsiteY428" fmla="*/ 6858000 h 6858000"/>
              <a:gd name="connsiteX429" fmla="*/ 1926261 w 7467600"/>
              <a:gd name="connsiteY429" fmla="*/ 6784064 h 6858000"/>
              <a:gd name="connsiteX430" fmla="*/ 1922724 w 7467600"/>
              <a:gd name="connsiteY430" fmla="*/ 6765577 h 6858000"/>
              <a:gd name="connsiteX431" fmla="*/ 1904650 w 7467600"/>
              <a:gd name="connsiteY431" fmla="*/ 6639616 h 6858000"/>
              <a:gd name="connsiteX432" fmla="*/ 1885273 w 7467600"/>
              <a:gd name="connsiteY432" fmla="*/ 6858000 h 6858000"/>
              <a:gd name="connsiteX433" fmla="*/ 1854363 w 7467600"/>
              <a:gd name="connsiteY433" fmla="*/ 6858000 h 6858000"/>
              <a:gd name="connsiteX434" fmla="*/ 1880391 w 7467600"/>
              <a:gd name="connsiteY434" fmla="*/ 6603796 h 6858000"/>
              <a:gd name="connsiteX435" fmla="*/ 1818273 w 7467600"/>
              <a:gd name="connsiteY435" fmla="*/ 6715729 h 6858000"/>
              <a:gd name="connsiteX436" fmla="*/ 1794691 w 7467600"/>
              <a:gd name="connsiteY436" fmla="*/ 6843239 h 6858000"/>
              <a:gd name="connsiteX437" fmla="*/ 1794914 w 7467600"/>
              <a:gd name="connsiteY437" fmla="*/ 6858000 h 6858000"/>
              <a:gd name="connsiteX438" fmla="*/ 1746128 w 7467600"/>
              <a:gd name="connsiteY438" fmla="*/ 6858000 h 6858000"/>
              <a:gd name="connsiteX439" fmla="*/ 1753934 w 7467600"/>
              <a:gd name="connsiteY439" fmla="*/ 6724796 h 6858000"/>
              <a:gd name="connsiteX440" fmla="*/ 1792053 w 7467600"/>
              <a:gd name="connsiteY440" fmla="*/ 6572396 h 6858000"/>
              <a:gd name="connsiteX441" fmla="*/ 1862248 w 7467600"/>
              <a:gd name="connsiteY441" fmla="*/ 6266397 h 6858000"/>
              <a:gd name="connsiteX442" fmla="*/ 1862250 w 7467600"/>
              <a:gd name="connsiteY442" fmla="*/ 6033531 h 6858000"/>
              <a:gd name="connsiteX443" fmla="*/ 1211999 w 7467600"/>
              <a:gd name="connsiteY443" fmla="*/ 6683610 h 6858000"/>
              <a:gd name="connsiteX444" fmla="*/ 1213266 w 7467600"/>
              <a:gd name="connsiteY444" fmla="*/ 6691947 h 6858000"/>
              <a:gd name="connsiteX445" fmla="*/ 1203370 w 7467600"/>
              <a:gd name="connsiteY445" fmla="*/ 6850676 h 6858000"/>
              <a:gd name="connsiteX446" fmla="*/ 1203671 w 7467600"/>
              <a:gd name="connsiteY446" fmla="*/ 6858000 h 6858000"/>
              <a:gd name="connsiteX447" fmla="*/ 1143180 w 7467600"/>
              <a:gd name="connsiteY447" fmla="*/ 6858000 h 6858000"/>
              <a:gd name="connsiteX448" fmla="*/ 1142176 w 7467600"/>
              <a:gd name="connsiteY448" fmla="*/ 6766045 h 6858000"/>
              <a:gd name="connsiteX449" fmla="*/ 1067484 w 7467600"/>
              <a:gd name="connsiteY449" fmla="*/ 6858000 h 6858000"/>
              <a:gd name="connsiteX450" fmla="*/ 953928 w 7467600"/>
              <a:gd name="connsiteY450" fmla="*/ 6858000 h 6858000"/>
              <a:gd name="connsiteX451" fmla="*/ 959715 w 7467600"/>
              <a:gd name="connsiteY451" fmla="*/ 6850185 h 6858000"/>
              <a:gd name="connsiteX452" fmla="*/ 1483788 w 7467600"/>
              <a:gd name="connsiteY452" fmla="*/ 6259174 h 6858000"/>
              <a:gd name="connsiteX453" fmla="*/ 1100671 w 7467600"/>
              <a:gd name="connsiteY453" fmla="*/ 6252137 h 6858000"/>
              <a:gd name="connsiteX454" fmla="*/ 1090144 w 7467600"/>
              <a:gd name="connsiteY454" fmla="*/ 6256748 h 6858000"/>
              <a:gd name="connsiteX455" fmla="*/ 1095872 w 7467600"/>
              <a:gd name="connsiteY455" fmla="*/ 6271892 h 6858000"/>
              <a:gd name="connsiteX456" fmla="*/ 262785 w 7467600"/>
              <a:gd name="connsiteY456" fmla="*/ 6845450 h 6858000"/>
              <a:gd name="connsiteX457" fmla="*/ 209968 w 7467600"/>
              <a:gd name="connsiteY457" fmla="*/ 6770713 h 6858000"/>
              <a:gd name="connsiteX458" fmla="*/ 873460 w 7467600"/>
              <a:gd name="connsiteY458" fmla="*/ 6253768 h 6858000"/>
              <a:gd name="connsiteX459" fmla="*/ 192686 w 7467600"/>
              <a:gd name="connsiteY459" fmla="*/ 5849257 h 6858000"/>
              <a:gd name="connsiteX460" fmla="*/ 4696 w 7467600"/>
              <a:gd name="connsiteY460" fmla="*/ 5697668 h 6858000"/>
              <a:gd name="connsiteX461" fmla="*/ 0 w 7467600"/>
              <a:gd name="connsiteY461" fmla="*/ 5689984 h 6858000"/>
              <a:gd name="connsiteX462" fmla="*/ 0 w 7467600"/>
              <a:gd name="connsiteY462" fmla="*/ 5513472 h 6858000"/>
              <a:gd name="connsiteX463" fmla="*/ 174101 w 7467600"/>
              <a:gd name="connsiteY463" fmla="*/ 5620277 h 6858000"/>
              <a:gd name="connsiteX464" fmla="*/ 891800 w 7467600"/>
              <a:gd name="connsiteY464" fmla="*/ 6036935 h 6858000"/>
              <a:gd name="connsiteX465" fmla="*/ 1072219 w 7467600"/>
              <a:gd name="connsiteY465" fmla="*/ 6169443 h 6858000"/>
              <a:gd name="connsiteX466" fmla="*/ 1074117 w 7467600"/>
              <a:gd name="connsiteY466" fmla="*/ 6170301 h 6858000"/>
              <a:gd name="connsiteX467" fmla="*/ 1083114 w 7467600"/>
              <a:gd name="connsiteY467" fmla="*/ 6174131 h 6858000"/>
              <a:gd name="connsiteX468" fmla="*/ 1543010 w 7467600"/>
              <a:gd name="connsiteY468" fmla="*/ 6191140 h 6858000"/>
              <a:gd name="connsiteX469" fmla="*/ 1551080 w 7467600"/>
              <a:gd name="connsiteY469" fmla="*/ 6195006 h 6858000"/>
              <a:gd name="connsiteX470" fmla="*/ 2345443 w 7467600"/>
              <a:gd name="connsiteY470" fmla="*/ 5549882 h 6858000"/>
              <a:gd name="connsiteX471" fmla="*/ 1721499 w 7467600"/>
              <a:gd name="connsiteY471" fmla="*/ 5599969 h 6858000"/>
              <a:gd name="connsiteX472" fmla="*/ 767716 w 7467600"/>
              <a:gd name="connsiteY472" fmla="*/ 5472768 h 6858000"/>
              <a:gd name="connsiteX473" fmla="*/ 722147 w 7467600"/>
              <a:gd name="connsiteY473" fmla="*/ 5393091 h 6858000"/>
              <a:gd name="connsiteX474" fmla="*/ 1485552 w 7467600"/>
              <a:gd name="connsiteY474" fmla="*/ 5313202 h 6858000"/>
              <a:gd name="connsiteX475" fmla="*/ 2143004 w 7467600"/>
              <a:gd name="connsiteY475" fmla="*/ 5402420 h 6858000"/>
              <a:gd name="connsiteX476" fmla="*/ 1933391 w 7467600"/>
              <a:gd name="connsiteY476" fmla="*/ 5156971 h 6858000"/>
              <a:gd name="connsiteX477" fmla="*/ 1827118 w 7467600"/>
              <a:gd name="connsiteY477" fmla="*/ 4968410 h 6858000"/>
              <a:gd name="connsiteX478" fmla="*/ 1837349 w 7467600"/>
              <a:gd name="connsiteY478" fmla="*/ 4956357 h 6858000"/>
              <a:gd name="connsiteX479" fmla="*/ 2162835 w 7467600"/>
              <a:gd name="connsiteY479" fmla="*/ 5187853 h 6858000"/>
              <a:gd name="connsiteX480" fmla="*/ 2257167 w 7467600"/>
              <a:gd name="connsiteY480" fmla="*/ 5462123 h 6858000"/>
              <a:gd name="connsiteX481" fmla="*/ 2261598 w 7467600"/>
              <a:gd name="connsiteY481" fmla="*/ 5467998 h 6858000"/>
              <a:gd name="connsiteX482" fmla="*/ 2437177 w 7467600"/>
              <a:gd name="connsiteY482" fmla="*/ 5479608 h 6858000"/>
              <a:gd name="connsiteX483" fmla="*/ 2445247 w 7467600"/>
              <a:gd name="connsiteY483" fmla="*/ 5483476 h 6858000"/>
              <a:gd name="connsiteX484" fmla="*/ 2743626 w 7467600"/>
              <a:gd name="connsiteY484" fmla="*/ 5304819 h 6858000"/>
              <a:gd name="connsiteX485" fmla="*/ 3048102 w 7467600"/>
              <a:gd name="connsiteY485" fmla="*/ 5150595 h 6858000"/>
              <a:gd name="connsiteX486" fmla="*/ 1799414 w 7467600"/>
              <a:gd name="connsiteY486" fmla="*/ 4694732 h 6858000"/>
              <a:gd name="connsiteX487" fmla="*/ 1771735 w 7467600"/>
              <a:gd name="connsiteY487" fmla="*/ 4619929 h 6858000"/>
              <a:gd name="connsiteX488" fmla="*/ 3104273 w 7467600"/>
              <a:gd name="connsiteY488" fmla="*/ 5076159 h 6858000"/>
              <a:gd name="connsiteX489" fmla="*/ 3113245 w 7467600"/>
              <a:gd name="connsiteY489" fmla="*/ 5090705 h 6858000"/>
              <a:gd name="connsiteX490" fmla="*/ 3126294 w 7467600"/>
              <a:gd name="connsiteY490" fmla="*/ 5114400 h 6858000"/>
              <a:gd name="connsiteX491" fmla="*/ 3937433 w 7467600"/>
              <a:gd name="connsiteY491" fmla="*/ 4830473 h 6858000"/>
              <a:gd name="connsiteX492" fmla="*/ 3590475 w 7467600"/>
              <a:gd name="connsiteY492" fmla="*/ 4597974 h 6858000"/>
              <a:gd name="connsiteX493" fmla="*/ 3100264 w 7467600"/>
              <a:gd name="connsiteY493" fmla="*/ 4579845 h 6858000"/>
              <a:gd name="connsiteX494" fmla="*/ 2183576 w 7467600"/>
              <a:gd name="connsiteY494" fmla="*/ 4227150 h 6858000"/>
              <a:gd name="connsiteX495" fmla="*/ 2151029 w 7467600"/>
              <a:gd name="connsiteY495" fmla="*/ 4146947 h 6858000"/>
              <a:gd name="connsiteX496" fmla="*/ 3563434 w 7467600"/>
              <a:gd name="connsiteY496" fmla="*/ 4469115 h 6858000"/>
              <a:gd name="connsiteX497" fmla="*/ 3177952 w 7467600"/>
              <a:gd name="connsiteY497" fmla="*/ 3657386 h 6858000"/>
              <a:gd name="connsiteX498" fmla="*/ 3189263 w 7467600"/>
              <a:gd name="connsiteY498" fmla="*/ 3625726 h 6858000"/>
              <a:gd name="connsiteX499" fmla="*/ 3560912 w 7467600"/>
              <a:gd name="connsiteY499" fmla="*/ 4079863 h 6858000"/>
              <a:gd name="connsiteX500" fmla="*/ 3626636 w 7467600"/>
              <a:gd name="connsiteY500" fmla="*/ 4512230 h 6858000"/>
              <a:gd name="connsiteX501" fmla="*/ 3653088 w 7467600"/>
              <a:gd name="connsiteY501" fmla="*/ 4521417 h 6858000"/>
              <a:gd name="connsiteX502" fmla="*/ 3988128 w 7467600"/>
              <a:gd name="connsiteY502" fmla="*/ 4817267 h 6858000"/>
              <a:gd name="connsiteX503" fmla="*/ 4830582 w 7467600"/>
              <a:gd name="connsiteY503" fmla="*/ 4676000 h 6858000"/>
              <a:gd name="connsiteX504" fmla="*/ 4830100 w 7467600"/>
              <a:gd name="connsiteY504" fmla="*/ 4675554 h 6858000"/>
              <a:gd name="connsiteX505" fmla="*/ 4036318 w 7467600"/>
              <a:gd name="connsiteY505" fmla="*/ 4147013 h 6858000"/>
              <a:gd name="connsiteX506" fmla="*/ 3432098 w 7467600"/>
              <a:gd name="connsiteY506" fmla="*/ 3537312 h 6858000"/>
              <a:gd name="connsiteX507" fmla="*/ 3446761 w 7467600"/>
              <a:gd name="connsiteY507" fmla="*/ 3461278 h 6858000"/>
              <a:gd name="connsiteX508" fmla="*/ 4419733 w 7467600"/>
              <a:gd name="connsiteY508" fmla="*/ 3963555 h 6858000"/>
              <a:gd name="connsiteX509" fmla="*/ 4781371 w 7467600"/>
              <a:gd name="connsiteY509" fmla="*/ 4458604 h 6858000"/>
              <a:gd name="connsiteX510" fmla="*/ 4780440 w 7467600"/>
              <a:gd name="connsiteY510" fmla="*/ 4470290 h 6858000"/>
              <a:gd name="connsiteX511" fmla="*/ 4898954 w 7467600"/>
              <a:gd name="connsiteY511" fmla="*/ 4662092 h 6858000"/>
              <a:gd name="connsiteX512" fmla="*/ 4900699 w 7467600"/>
              <a:gd name="connsiteY512" fmla="*/ 4670867 h 6858000"/>
              <a:gd name="connsiteX513" fmla="*/ 5714511 w 7467600"/>
              <a:gd name="connsiteY513" fmla="*/ 4663483 h 6858000"/>
              <a:gd name="connsiteX514" fmla="*/ 5464793 w 7467600"/>
              <a:gd name="connsiteY514" fmla="*/ 4393556 h 6858000"/>
              <a:gd name="connsiteX515" fmla="*/ 5461897 w 7467600"/>
              <a:gd name="connsiteY515" fmla="*/ 4390879 h 6858000"/>
              <a:gd name="connsiteX516" fmla="*/ 4294126 w 7467600"/>
              <a:gd name="connsiteY516" fmla="*/ 3303048 h 6858000"/>
              <a:gd name="connsiteX517" fmla="*/ 4305321 w 7467600"/>
              <a:gd name="connsiteY517" fmla="*/ 3256953 h 6858000"/>
              <a:gd name="connsiteX518" fmla="*/ 4949299 w 7467600"/>
              <a:gd name="connsiteY518" fmla="*/ 3766336 h 6858000"/>
              <a:gd name="connsiteX519" fmla="*/ 5291452 w 7467600"/>
              <a:gd name="connsiteY519" fmla="*/ 4076801 h 6858000"/>
              <a:gd name="connsiteX520" fmla="*/ 5434998 w 7467600"/>
              <a:gd name="connsiteY520" fmla="*/ 4254100 h 6858000"/>
              <a:gd name="connsiteX521" fmla="*/ 5351015 w 7467600"/>
              <a:gd name="connsiteY521" fmla="*/ 3760989 h 6858000"/>
              <a:gd name="connsiteX522" fmla="*/ 5413780 w 7467600"/>
              <a:gd name="connsiteY522" fmla="*/ 2966265 h 6858000"/>
              <a:gd name="connsiteX523" fmla="*/ 5425627 w 7467600"/>
              <a:gd name="connsiteY523" fmla="*/ 2954192 h 6858000"/>
              <a:gd name="connsiteX524" fmla="*/ 6604735 w 7467600"/>
              <a:gd name="connsiteY524" fmla="*/ 2041381 h 6858000"/>
              <a:gd name="connsiteX525" fmla="*/ 7204487 w 7467600"/>
              <a:gd name="connsiteY525" fmla="*/ 2742112 h 6858000"/>
              <a:gd name="connsiteX526" fmla="*/ 7131592 w 7467600"/>
              <a:gd name="connsiteY526" fmla="*/ 2672096 h 6858000"/>
              <a:gd name="connsiteX527" fmla="*/ 6996344 w 7467600"/>
              <a:gd name="connsiteY527" fmla="*/ 2518310 h 6858000"/>
              <a:gd name="connsiteX528" fmla="*/ 6735495 w 7467600"/>
              <a:gd name="connsiteY528" fmla="*/ 2196890 h 6858000"/>
              <a:gd name="connsiteX529" fmla="*/ 6721901 w 7467600"/>
              <a:gd name="connsiteY529" fmla="*/ 2179274 h 6858000"/>
              <a:gd name="connsiteX530" fmla="*/ 6604735 w 7467600"/>
              <a:gd name="connsiteY530" fmla="*/ 2041381 h 6858000"/>
              <a:gd name="connsiteX531" fmla="*/ 6591670 w 7467600"/>
              <a:gd name="connsiteY531" fmla="*/ 1988277 h 6858000"/>
              <a:gd name="connsiteX532" fmla="*/ 6747349 w 7467600"/>
              <a:gd name="connsiteY532" fmla="*/ 2160069 h 6858000"/>
              <a:gd name="connsiteX533" fmla="*/ 6760943 w 7467600"/>
              <a:gd name="connsiteY533" fmla="*/ 2177686 h 6858000"/>
              <a:gd name="connsiteX534" fmla="*/ 7021065 w 7467600"/>
              <a:gd name="connsiteY534" fmla="*/ 2498102 h 6858000"/>
              <a:gd name="connsiteX535" fmla="*/ 7155223 w 7467600"/>
              <a:gd name="connsiteY535" fmla="*/ 2650386 h 6858000"/>
              <a:gd name="connsiteX536" fmla="*/ 7203167 w 7467600"/>
              <a:gd name="connsiteY536" fmla="*/ 2697288 h 6858000"/>
              <a:gd name="connsiteX537" fmla="*/ 6937703 w 7467600"/>
              <a:gd name="connsiteY537" fmla="*/ 2321981 h 6858000"/>
              <a:gd name="connsiteX538" fmla="*/ 6591670 w 7467600"/>
              <a:gd name="connsiteY538" fmla="*/ 1988277 h 6858000"/>
              <a:gd name="connsiteX539" fmla="*/ 5798671 w 7467600"/>
              <a:gd name="connsiteY539" fmla="*/ 1981601 h 6858000"/>
              <a:gd name="connsiteX540" fmla="*/ 5754709 w 7467600"/>
              <a:gd name="connsiteY540" fmla="*/ 2071454 h 6858000"/>
              <a:gd name="connsiteX541" fmla="*/ 5763044 w 7467600"/>
              <a:gd name="connsiteY541" fmla="*/ 2842206 h 6858000"/>
              <a:gd name="connsiteX542" fmla="*/ 5764974 w 7467600"/>
              <a:gd name="connsiteY542" fmla="*/ 2799609 h 6858000"/>
              <a:gd name="connsiteX543" fmla="*/ 5767665 w 7467600"/>
              <a:gd name="connsiteY543" fmla="*/ 2666409 h 6858000"/>
              <a:gd name="connsiteX544" fmla="*/ 5763055 w 7467600"/>
              <a:gd name="connsiteY544" fmla="*/ 2579705 h 6858000"/>
              <a:gd name="connsiteX545" fmla="*/ 5758079 w 7467600"/>
              <a:gd name="connsiteY545" fmla="*/ 2492508 h 6858000"/>
              <a:gd name="connsiteX546" fmla="*/ 5779325 w 7467600"/>
              <a:gd name="connsiteY546" fmla="*/ 2197069 h 6858000"/>
              <a:gd name="connsiteX547" fmla="*/ 5798671 w 7467600"/>
              <a:gd name="connsiteY547" fmla="*/ 1981601 h 6858000"/>
              <a:gd name="connsiteX548" fmla="*/ 5829202 w 7467600"/>
              <a:gd name="connsiteY548" fmla="*/ 1971679 h 6858000"/>
              <a:gd name="connsiteX549" fmla="*/ 5809558 w 7467600"/>
              <a:gd name="connsiteY549" fmla="*/ 2198043 h 6858000"/>
              <a:gd name="connsiteX550" fmla="*/ 5788653 w 7467600"/>
              <a:gd name="connsiteY550" fmla="*/ 2489430 h 6858000"/>
              <a:gd name="connsiteX551" fmla="*/ 5793439 w 7467600"/>
              <a:gd name="connsiteY551" fmla="*/ 2575235 h 6858000"/>
              <a:gd name="connsiteX552" fmla="*/ 5796837 w 7467600"/>
              <a:gd name="connsiteY552" fmla="*/ 2637633 h 6858000"/>
              <a:gd name="connsiteX553" fmla="*/ 5818614 w 7467600"/>
              <a:gd name="connsiteY553" fmla="*/ 2473055 h 6858000"/>
              <a:gd name="connsiteX554" fmla="*/ 5829202 w 7467600"/>
              <a:gd name="connsiteY554" fmla="*/ 1971679 h 6858000"/>
              <a:gd name="connsiteX555" fmla="*/ 5911389 w 7467600"/>
              <a:gd name="connsiteY555" fmla="*/ 1898371 h 6858000"/>
              <a:gd name="connsiteX556" fmla="*/ 6237627 w 7467600"/>
              <a:gd name="connsiteY556" fmla="*/ 2231921 h 6858000"/>
              <a:gd name="connsiteX557" fmla="*/ 5911389 w 7467600"/>
              <a:gd name="connsiteY557" fmla="*/ 1898371 h 6858000"/>
              <a:gd name="connsiteX558" fmla="*/ 6944437 w 7467600"/>
              <a:gd name="connsiteY558" fmla="*/ 1575402 h 6858000"/>
              <a:gd name="connsiteX559" fmla="*/ 6304730 w 7467600"/>
              <a:gd name="connsiteY559" fmla="*/ 1766654 h 6858000"/>
              <a:gd name="connsiteX560" fmla="*/ 6944437 w 7467600"/>
              <a:gd name="connsiteY560" fmla="*/ 1575402 h 6858000"/>
              <a:gd name="connsiteX561" fmla="*/ 7019523 w 7467600"/>
              <a:gd name="connsiteY561" fmla="*/ 1519450 h 6858000"/>
              <a:gd name="connsiteX562" fmla="*/ 6298091 w 7467600"/>
              <a:gd name="connsiteY562" fmla="*/ 1737122 h 6858000"/>
              <a:gd name="connsiteX563" fmla="*/ 7019523 w 7467600"/>
              <a:gd name="connsiteY563" fmla="*/ 1519450 h 6858000"/>
              <a:gd name="connsiteX564" fmla="*/ 2399523 w 7467600"/>
              <a:gd name="connsiteY564" fmla="*/ 1428234 h 6858000"/>
              <a:gd name="connsiteX565" fmla="*/ 2224982 w 7467600"/>
              <a:gd name="connsiteY565" fmla="*/ 1826201 h 6858000"/>
              <a:gd name="connsiteX566" fmla="*/ 2096099 w 7467600"/>
              <a:gd name="connsiteY566" fmla="*/ 2345900 h 6858000"/>
              <a:gd name="connsiteX567" fmla="*/ 2283317 w 7467600"/>
              <a:gd name="connsiteY567" fmla="*/ 1796925 h 6858000"/>
              <a:gd name="connsiteX568" fmla="*/ 2399523 w 7467600"/>
              <a:gd name="connsiteY568" fmla="*/ 1428234 h 6858000"/>
              <a:gd name="connsiteX569" fmla="*/ 2448558 w 7467600"/>
              <a:gd name="connsiteY569" fmla="*/ 1373435 h 6858000"/>
              <a:gd name="connsiteX570" fmla="*/ 2312521 w 7467600"/>
              <a:gd name="connsiteY570" fmla="*/ 1806140 h 6858000"/>
              <a:gd name="connsiteX571" fmla="*/ 2127533 w 7467600"/>
              <a:gd name="connsiteY571" fmla="*/ 2348380 h 6858000"/>
              <a:gd name="connsiteX572" fmla="*/ 2358080 w 7467600"/>
              <a:gd name="connsiteY572" fmla="*/ 1866134 h 6858000"/>
              <a:gd name="connsiteX573" fmla="*/ 2407436 w 7467600"/>
              <a:gd name="connsiteY573" fmla="*/ 1651070 h 6858000"/>
              <a:gd name="connsiteX574" fmla="*/ 2448558 w 7467600"/>
              <a:gd name="connsiteY574" fmla="*/ 1373435 h 6858000"/>
              <a:gd name="connsiteX575" fmla="*/ 278707 w 7467600"/>
              <a:gd name="connsiteY575" fmla="*/ 1352270 h 6858000"/>
              <a:gd name="connsiteX576" fmla="*/ 321570 w 7467600"/>
              <a:gd name="connsiteY576" fmla="*/ 1861610 h 6858000"/>
              <a:gd name="connsiteX577" fmla="*/ 294281 w 7467600"/>
              <a:gd name="connsiteY577" fmla="*/ 1440658 h 6858000"/>
              <a:gd name="connsiteX578" fmla="*/ 278707 w 7467600"/>
              <a:gd name="connsiteY578" fmla="*/ 1352270 h 6858000"/>
              <a:gd name="connsiteX579" fmla="*/ 1423821 w 7467600"/>
              <a:gd name="connsiteY579" fmla="*/ 1351958 h 6858000"/>
              <a:gd name="connsiteX580" fmla="*/ 1638521 w 7467600"/>
              <a:gd name="connsiteY580" fmla="*/ 1908470 h 6858000"/>
              <a:gd name="connsiteX581" fmla="*/ 1754199 w 7467600"/>
              <a:gd name="connsiteY581" fmla="*/ 2149284 h 6858000"/>
              <a:gd name="connsiteX582" fmla="*/ 1908359 w 7467600"/>
              <a:gd name="connsiteY582" fmla="*/ 2364988 h 6858000"/>
              <a:gd name="connsiteX583" fmla="*/ 1647661 w 7467600"/>
              <a:gd name="connsiteY583" fmla="*/ 1825945 h 6858000"/>
              <a:gd name="connsiteX584" fmla="*/ 1423821 w 7467600"/>
              <a:gd name="connsiteY584" fmla="*/ 1351958 h 6858000"/>
              <a:gd name="connsiteX585" fmla="*/ 1431890 w 7467600"/>
              <a:gd name="connsiteY585" fmla="*/ 1306475 h 6858000"/>
              <a:gd name="connsiteX586" fmla="*/ 1507597 w 7467600"/>
              <a:gd name="connsiteY586" fmla="*/ 1446132 h 6858000"/>
              <a:gd name="connsiteX587" fmla="*/ 1674586 w 7467600"/>
              <a:gd name="connsiteY587" fmla="*/ 1813832 h 6858000"/>
              <a:gd name="connsiteX588" fmla="*/ 1815950 w 7467600"/>
              <a:gd name="connsiteY588" fmla="*/ 2128564 h 6858000"/>
              <a:gd name="connsiteX589" fmla="*/ 1984242 w 7467600"/>
              <a:gd name="connsiteY589" fmla="*/ 2430829 h 6858000"/>
              <a:gd name="connsiteX590" fmla="*/ 2014023 w 7467600"/>
              <a:gd name="connsiteY590" fmla="*/ 2450995 h 6858000"/>
              <a:gd name="connsiteX591" fmla="*/ 1747337 w 7467600"/>
              <a:gd name="connsiteY591" fmla="*/ 1855264 h 6858000"/>
              <a:gd name="connsiteX592" fmla="*/ 1533749 w 7467600"/>
              <a:gd name="connsiteY592" fmla="*/ 1478656 h 6858000"/>
              <a:gd name="connsiteX593" fmla="*/ 1431890 w 7467600"/>
              <a:gd name="connsiteY593" fmla="*/ 1306475 h 6858000"/>
              <a:gd name="connsiteX594" fmla="*/ 5052692 w 7467600"/>
              <a:gd name="connsiteY594" fmla="*/ 1292994 h 6858000"/>
              <a:gd name="connsiteX595" fmla="*/ 5200661 w 7467600"/>
              <a:gd name="connsiteY595" fmla="*/ 1635186 h 6858000"/>
              <a:gd name="connsiteX596" fmla="*/ 5297138 w 7467600"/>
              <a:gd name="connsiteY596" fmla="*/ 1906351 h 6858000"/>
              <a:gd name="connsiteX597" fmla="*/ 5052692 w 7467600"/>
              <a:gd name="connsiteY597" fmla="*/ 1292994 h 6858000"/>
              <a:gd name="connsiteX598" fmla="*/ 5009948 w 7467600"/>
              <a:gd name="connsiteY598" fmla="*/ 1273619 h 6858000"/>
              <a:gd name="connsiteX599" fmla="*/ 5121777 w 7467600"/>
              <a:gd name="connsiteY599" fmla="*/ 1654213 h 6858000"/>
              <a:gd name="connsiteX600" fmla="*/ 5293545 w 7467600"/>
              <a:gd name="connsiteY600" fmla="*/ 2072247 h 6858000"/>
              <a:gd name="connsiteX601" fmla="*/ 5294042 w 7467600"/>
              <a:gd name="connsiteY601" fmla="*/ 2065019 h 6858000"/>
              <a:gd name="connsiteX602" fmla="*/ 5171936 w 7467600"/>
              <a:gd name="connsiteY602" fmla="*/ 1647613 h 6858000"/>
              <a:gd name="connsiteX603" fmla="*/ 5009948 w 7467600"/>
              <a:gd name="connsiteY603" fmla="*/ 1273619 h 6858000"/>
              <a:gd name="connsiteX604" fmla="*/ 655236 w 7467600"/>
              <a:gd name="connsiteY604" fmla="*/ 1268632 h 6858000"/>
              <a:gd name="connsiteX605" fmla="*/ 839521 w 7467600"/>
              <a:gd name="connsiteY605" fmla="*/ 1685315 h 6858000"/>
              <a:gd name="connsiteX606" fmla="*/ 1109416 w 7467600"/>
              <a:gd name="connsiteY606" fmla="*/ 2061663 h 6858000"/>
              <a:gd name="connsiteX607" fmla="*/ 1298300 w 7467600"/>
              <a:gd name="connsiteY607" fmla="*/ 2247742 h 6858000"/>
              <a:gd name="connsiteX608" fmla="*/ 1125871 w 7467600"/>
              <a:gd name="connsiteY608" fmla="*/ 1989513 h 6858000"/>
              <a:gd name="connsiteX609" fmla="*/ 981574 w 7467600"/>
              <a:gd name="connsiteY609" fmla="*/ 1783157 h 6858000"/>
              <a:gd name="connsiteX610" fmla="*/ 922198 w 7467600"/>
              <a:gd name="connsiteY610" fmla="*/ 1677437 h 6858000"/>
              <a:gd name="connsiteX611" fmla="*/ 869293 w 7467600"/>
              <a:gd name="connsiteY611" fmla="*/ 1583214 h 6858000"/>
              <a:gd name="connsiteX612" fmla="*/ 751431 w 7467600"/>
              <a:gd name="connsiteY612" fmla="*/ 1405731 h 6858000"/>
              <a:gd name="connsiteX613" fmla="*/ 655236 w 7467600"/>
              <a:gd name="connsiteY613" fmla="*/ 1268632 h 6858000"/>
              <a:gd name="connsiteX614" fmla="*/ 6516292 w 7467600"/>
              <a:gd name="connsiteY614" fmla="*/ 1263064 h 6858000"/>
              <a:gd name="connsiteX615" fmla="*/ 5736320 w 7467600"/>
              <a:gd name="connsiteY615" fmla="*/ 1501803 h 6858000"/>
              <a:gd name="connsiteX616" fmla="*/ 6516292 w 7467600"/>
              <a:gd name="connsiteY616" fmla="*/ 1263064 h 6858000"/>
              <a:gd name="connsiteX617" fmla="*/ 291466 w 7467600"/>
              <a:gd name="connsiteY617" fmla="*/ 1250369 h 6858000"/>
              <a:gd name="connsiteX618" fmla="*/ 323180 w 7467600"/>
              <a:gd name="connsiteY618" fmla="*/ 1435283 h 6858000"/>
              <a:gd name="connsiteX619" fmla="*/ 349381 w 7467600"/>
              <a:gd name="connsiteY619" fmla="*/ 1875041 h 6858000"/>
              <a:gd name="connsiteX620" fmla="*/ 374363 w 7467600"/>
              <a:gd name="connsiteY620" fmla="*/ 1506494 h 6858000"/>
              <a:gd name="connsiteX621" fmla="*/ 302168 w 7467600"/>
              <a:gd name="connsiteY621" fmla="*/ 1274495 h 6858000"/>
              <a:gd name="connsiteX622" fmla="*/ 291466 w 7467600"/>
              <a:gd name="connsiteY622" fmla="*/ 1250369 h 6858000"/>
              <a:gd name="connsiteX623" fmla="*/ 678222 w 7467600"/>
              <a:gd name="connsiteY623" fmla="*/ 1248670 h 6858000"/>
              <a:gd name="connsiteX624" fmla="*/ 775536 w 7467600"/>
              <a:gd name="connsiteY624" fmla="*/ 1388015 h 6858000"/>
              <a:gd name="connsiteX625" fmla="*/ 894529 w 7467600"/>
              <a:gd name="connsiteY625" fmla="*/ 1567739 h 6858000"/>
              <a:gd name="connsiteX626" fmla="*/ 948000 w 7467600"/>
              <a:gd name="connsiteY626" fmla="*/ 1663088 h 6858000"/>
              <a:gd name="connsiteX627" fmla="*/ 1006812 w 7467600"/>
              <a:gd name="connsiteY627" fmla="*/ 1767683 h 6858000"/>
              <a:gd name="connsiteX628" fmla="*/ 1149133 w 7467600"/>
              <a:gd name="connsiteY628" fmla="*/ 1971513 h 6858000"/>
              <a:gd name="connsiteX629" fmla="*/ 1333952 w 7467600"/>
              <a:gd name="connsiteY629" fmla="*/ 2251620 h 6858000"/>
              <a:gd name="connsiteX630" fmla="*/ 1337329 w 7467600"/>
              <a:gd name="connsiteY630" fmla="*/ 2258350 h 6858000"/>
              <a:gd name="connsiteX631" fmla="*/ 1014726 w 7467600"/>
              <a:gd name="connsiteY631" fmla="*/ 1615556 h 6858000"/>
              <a:gd name="connsiteX632" fmla="*/ 678222 w 7467600"/>
              <a:gd name="connsiteY632" fmla="*/ 1248670 h 6858000"/>
              <a:gd name="connsiteX633" fmla="*/ 6691602 w 7467600"/>
              <a:gd name="connsiteY633" fmla="*/ 1140573 h 6858000"/>
              <a:gd name="connsiteX634" fmla="*/ 6571100 w 7467600"/>
              <a:gd name="connsiteY634" fmla="*/ 1183662 h 6858000"/>
              <a:gd name="connsiteX635" fmla="*/ 6241687 w 7467600"/>
              <a:gd name="connsiteY635" fmla="*/ 1257600 h 6858000"/>
              <a:gd name="connsiteX636" fmla="*/ 5693009 w 7467600"/>
              <a:gd name="connsiteY636" fmla="*/ 1478256 h 6858000"/>
              <a:gd name="connsiteX637" fmla="*/ 6548420 w 7467600"/>
              <a:gd name="connsiteY637" fmla="*/ 1214599 h 6858000"/>
              <a:gd name="connsiteX638" fmla="*/ 6605473 w 7467600"/>
              <a:gd name="connsiteY638" fmla="*/ 1184686 h 6858000"/>
              <a:gd name="connsiteX639" fmla="*/ 6691602 w 7467600"/>
              <a:gd name="connsiteY639" fmla="*/ 1140573 h 6858000"/>
              <a:gd name="connsiteX640" fmla="*/ 4002475 w 7467600"/>
              <a:gd name="connsiteY640" fmla="*/ 1037802 h 6858000"/>
              <a:gd name="connsiteX641" fmla="*/ 4000324 w 7467600"/>
              <a:gd name="connsiteY641" fmla="*/ 1039362 h 6858000"/>
              <a:gd name="connsiteX642" fmla="*/ 4002862 w 7467600"/>
              <a:gd name="connsiteY642" fmla="*/ 1042866 h 6858000"/>
              <a:gd name="connsiteX643" fmla="*/ 4002475 w 7467600"/>
              <a:gd name="connsiteY643" fmla="*/ 1037802 h 6858000"/>
              <a:gd name="connsiteX644" fmla="*/ 506322 w 7467600"/>
              <a:gd name="connsiteY644" fmla="*/ 1020997 h 6858000"/>
              <a:gd name="connsiteX645" fmla="*/ 533068 w 7467600"/>
              <a:gd name="connsiteY645" fmla="*/ 1029409 h 6858000"/>
              <a:gd name="connsiteX646" fmla="*/ 1232525 w 7467600"/>
              <a:gd name="connsiteY646" fmla="*/ 1804675 h 6858000"/>
              <a:gd name="connsiteX647" fmla="*/ 1388858 w 7467600"/>
              <a:gd name="connsiteY647" fmla="*/ 2368011 h 6858000"/>
              <a:gd name="connsiteX648" fmla="*/ 1384098 w 7467600"/>
              <a:gd name="connsiteY648" fmla="*/ 2378125 h 6858000"/>
              <a:gd name="connsiteX649" fmla="*/ 1425393 w 7467600"/>
              <a:gd name="connsiteY649" fmla="*/ 2589124 h 6858000"/>
              <a:gd name="connsiteX650" fmla="*/ 1424001 w 7467600"/>
              <a:gd name="connsiteY650" fmla="*/ 2597541 h 6858000"/>
              <a:gd name="connsiteX651" fmla="*/ 2152729 w 7467600"/>
              <a:gd name="connsiteY651" fmla="*/ 2864487 h 6858000"/>
              <a:gd name="connsiteX652" fmla="*/ 2020609 w 7467600"/>
              <a:gd name="connsiteY652" fmla="*/ 2539671 h 6858000"/>
              <a:gd name="connsiteX653" fmla="*/ 2018920 w 7467600"/>
              <a:gd name="connsiteY653" fmla="*/ 2536309 h 6858000"/>
              <a:gd name="connsiteX654" fmla="*/ 1342441 w 7467600"/>
              <a:gd name="connsiteY654" fmla="*/ 1173017 h 6858000"/>
              <a:gd name="connsiteX655" fmla="*/ 1367925 w 7467600"/>
              <a:gd name="connsiteY655" fmla="*/ 1135648 h 6858000"/>
              <a:gd name="connsiteX656" fmla="*/ 1771401 w 7467600"/>
              <a:gd name="connsiteY656" fmla="*/ 1806673 h 6858000"/>
              <a:gd name="connsiteX657" fmla="*/ 1972385 w 7467600"/>
              <a:gd name="connsiteY657" fmla="*/ 2198735 h 6858000"/>
              <a:gd name="connsiteX658" fmla="*/ 2040892 w 7467600"/>
              <a:gd name="connsiteY658" fmla="*/ 2405205 h 6858000"/>
              <a:gd name="connsiteX659" fmla="*/ 2131689 w 7467600"/>
              <a:gd name="connsiteY659" fmla="*/ 1936926 h 6858000"/>
              <a:gd name="connsiteX660" fmla="*/ 2454820 w 7467600"/>
              <a:gd name="connsiteY660" fmla="*/ 1248808 h 6858000"/>
              <a:gd name="connsiteX661" fmla="*/ 2492512 w 7467600"/>
              <a:gd name="connsiteY661" fmla="*/ 1302920 h 6858000"/>
              <a:gd name="connsiteX662" fmla="*/ 2081216 w 7467600"/>
              <a:gd name="connsiteY662" fmla="*/ 2527513 h 6858000"/>
              <a:gd name="connsiteX663" fmla="*/ 2081211 w 7467600"/>
              <a:gd name="connsiteY663" fmla="*/ 2528916 h 6858000"/>
              <a:gd name="connsiteX664" fmla="*/ 2199067 w 7467600"/>
              <a:gd name="connsiteY664" fmla="*/ 2884061 h 6858000"/>
              <a:gd name="connsiteX665" fmla="*/ 3192586 w 7467600"/>
              <a:gd name="connsiteY665" fmla="*/ 3411496 h 6858000"/>
              <a:gd name="connsiteX666" fmla="*/ 3182620 w 7467600"/>
              <a:gd name="connsiteY666" fmla="*/ 3483279 h 6858000"/>
              <a:gd name="connsiteX667" fmla="*/ 2435119 w 7467600"/>
              <a:gd name="connsiteY667" fmla="*/ 3080173 h 6858000"/>
              <a:gd name="connsiteX668" fmla="*/ 2410152 w 7467600"/>
              <a:gd name="connsiteY668" fmla="*/ 3063751 h 6858000"/>
              <a:gd name="connsiteX669" fmla="*/ 2408099 w 7467600"/>
              <a:gd name="connsiteY669" fmla="*/ 3064403 h 6858000"/>
              <a:gd name="connsiteX670" fmla="*/ 2407218 w 7467600"/>
              <a:gd name="connsiteY670" fmla="*/ 3070324 h 6858000"/>
              <a:gd name="connsiteX671" fmla="*/ 2380138 w 7467600"/>
              <a:gd name="connsiteY671" fmla="*/ 3099341 h 6858000"/>
              <a:gd name="connsiteX672" fmla="*/ 1765923 w 7467600"/>
              <a:gd name="connsiteY672" fmla="*/ 3581043 h 6858000"/>
              <a:gd name="connsiteX673" fmla="*/ 1702258 w 7467600"/>
              <a:gd name="connsiteY673" fmla="*/ 3612286 h 6858000"/>
              <a:gd name="connsiteX674" fmla="*/ 1538370 w 7467600"/>
              <a:gd name="connsiteY674" fmla="*/ 3811804 h 6858000"/>
              <a:gd name="connsiteX675" fmla="*/ 542867 w 7467600"/>
              <a:gd name="connsiteY675" fmla="*/ 4944092 h 6858000"/>
              <a:gd name="connsiteX676" fmla="*/ 515800 w 7467600"/>
              <a:gd name="connsiteY676" fmla="*/ 4862180 h 6858000"/>
              <a:gd name="connsiteX677" fmla="*/ 909145 w 7467600"/>
              <a:gd name="connsiteY677" fmla="*/ 4199225 h 6858000"/>
              <a:gd name="connsiteX678" fmla="*/ 1214067 w 7467600"/>
              <a:gd name="connsiteY678" fmla="*/ 3908561 h 6858000"/>
              <a:gd name="connsiteX679" fmla="*/ 640967 w 7467600"/>
              <a:gd name="connsiteY679" fmla="*/ 4105601 h 6858000"/>
              <a:gd name="connsiteX680" fmla="*/ 112563 w 7467600"/>
              <a:gd name="connsiteY680" fmla="*/ 4396952 h 6858000"/>
              <a:gd name="connsiteX681" fmla="*/ 0 w 7467600"/>
              <a:gd name="connsiteY681" fmla="*/ 4466006 h 6858000"/>
              <a:gd name="connsiteX682" fmla="*/ 0 w 7467600"/>
              <a:gd name="connsiteY682" fmla="*/ 4233763 h 6858000"/>
              <a:gd name="connsiteX683" fmla="*/ 36881 w 7467600"/>
              <a:gd name="connsiteY683" fmla="*/ 4200118 h 6858000"/>
              <a:gd name="connsiteX684" fmla="*/ 910534 w 7467600"/>
              <a:gd name="connsiteY684" fmla="*/ 3629753 h 6858000"/>
              <a:gd name="connsiteX685" fmla="*/ 1578717 w 7467600"/>
              <a:gd name="connsiteY685" fmla="*/ 3575982 h 6858000"/>
              <a:gd name="connsiteX686" fmla="*/ 2338780 w 7467600"/>
              <a:gd name="connsiteY686" fmla="*/ 3033725 h 6858000"/>
              <a:gd name="connsiteX687" fmla="*/ 1807991 w 7467600"/>
              <a:gd name="connsiteY687" fmla="*/ 2807184 h 6858000"/>
              <a:gd name="connsiteX688" fmla="*/ 1416358 w 7467600"/>
              <a:gd name="connsiteY688" fmla="*/ 3112571 h 6858000"/>
              <a:gd name="connsiteX689" fmla="*/ 939066 w 7467600"/>
              <a:gd name="connsiteY689" fmla="*/ 3378798 h 6858000"/>
              <a:gd name="connsiteX690" fmla="*/ 115099 w 7467600"/>
              <a:gd name="connsiteY690" fmla="*/ 3607650 h 6858000"/>
              <a:gd name="connsiteX691" fmla="*/ 97284 w 7467600"/>
              <a:gd name="connsiteY691" fmla="*/ 3520393 h 6858000"/>
              <a:gd name="connsiteX692" fmla="*/ 922050 w 7467600"/>
              <a:gd name="connsiteY692" fmla="*/ 3074867 h 6858000"/>
              <a:gd name="connsiteX693" fmla="*/ 1405265 w 7467600"/>
              <a:gd name="connsiteY693" fmla="*/ 3016319 h 6858000"/>
              <a:gd name="connsiteX694" fmla="*/ 1407512 w 7467600"/>
              <a:gd name="connsiteY694" fmla="*/ 3018001 h 6858000"/>
              <a:gd name="connsiteX695" fmla="*/ 1726266 w 7467600"/>
              <a:gd name="connsiteY695" fmla="*/ 2777274 h 6858000"/>
              <a:gd name="connsiteX696" fmla="*/ 625390 w 7467600"/>
              <a:gd name="connsiteY696" fmla="*/ 2514541 h 6858000"/>
              <a:gd name="connsiteX697" fmla="*/ 619799 w 7467600"/>
              <a:gd name="connsiteY697" fmla="*/ 2527180 h 6858000"/>
              <a:gd name="connsiteX698" fmla="*/ 310030 w 7467600"/>
              <a:gd name="connsiteY698" fmla="*/ 2771818 h 6858000"/>
              <a:gd name="connsiteX699" fmla="*/ 173877 w 7467600"/>
              <a:gd name="connsiteY699" fmla="*/ 2937056 h 6858000"/>
              <a:gd name="connsiteX700" fmla="*/ 77889 w 7467600"/>
              <a:gd name="connsiteY700" fmla="*/ 3138440 h 6858000"/>
              <a:gd name="connsiteX701" fmla="*/ 0 w 7467600"/>
              <a:gd name="connsiteY701" fmla="*/ 3271395 h 6858000"/>
              <a:gd name="connsiteX702" fmla="*/ 0 w 7467600"/>
              <a:gd name="connsiteY702" fmla="*/ 3153002 h 6858000"/>
              <a:gd name="connsiteX703" fmla="*/ 2386 w 7467600"/>
              <a:gd name="connsiteY703" fmla="*/ 3149203 h 6858000"/>
              <a:gd name="connsiteX704" fmla="*/ 89753 w 7467600"/>
              <a:gd name="connsiteY704" fmla="*/ 2987702 h 6858000"/>
              <a:gd name="connsiteX705" fmla="*/ 76869 w 7467600"/>
              <a:gd name="connsiteY705" fmla="*/ 3005404 h 6858000"/>
              <a:gd name="connsiteX706" fmla="*/ 32049 w 7467600"/>
              <a:gd name="connsiteY706" fmla="*/ 3065814 h 6858000"/>
              <a:gd name="connsiteX707" fmla="*/ 0 w 7467600"/>
              <a:gd name="connsiteY707" fmla="*/ 3108744 h 6858000"/>
              <a:gd name="connsiteX708" fmla="*/ 0 w 7467600"/>
              <a:gd name="connsiteY708" fmla="*/ 3058059 h 6858000"/>
              <a:gd name="connsiteX709" fmla="*/ 7610 w 7467600"/>
              <a:gd name="connsiteY709" fmla="*/ 3047889 h 6858000"/>
              <a:gd name="connsiteX710" fmla="*/ 52419 w 7467600"/>
              <a:gd name="connsiteY710" fmla="*/ 2987479 h 6858000"/>
              <a:gd name="connsiteX711" fmla="*/ 59142 w 7467600"/>
              <a:gd name="connsiteY711" fmla="*/ 2978488 h 6858000"/>
              <a:gd name="connsiteX712" fmla="*/ 0 w 7467600"/>
              <a:gd name="connsiteY712" fmla="*/ 3015334 h 6858000"/>
              <a:gd name="connsiteX713" fmla="*/ 0 w 7467600"/>
              <a:gd name="connsiteY713" fmla="*/ 2914286 h 6858000"/>
              <a:gd name="connsiteX714" fmla="*/ 36383 w 7467600"/>
              <a:gd name="connsiteY714" fmla="*/ 2901128 h 6858000"/>
              <a:gd name="connsiteX715" fmla="*/ 156329 w 7467600"/>
              <a:gd name="connsiteY715" fmla="*/ 2840533 h 6858000"/>
              <a:gd name="connsiteX716" fmla="*/ 358355 w 7467600"/>
              <a:gd name="connsiteY716" fmla="*/ 2620471 h 6858000"/>
              <a:gd name="connsiteX717" fmla="*/ 510577 w 7467600"/>
              <a:gd name="connsiteY717" fmla="*/ 2501244 h 6858000"/>
              <a:gd name="connsiteX718" fmla="*/ 211967 w 7467600"/>
              <a:gd name="connsiteY718" fmla="*/ 2479171 h 6858000"/>
              <a:gd name="connsiteX719" fmla="*/ 0 w 7467600"/>
              <a:gd name="connsiteY719" fmla="*/ 2476398 h 6858000"/>
              <a:gd name="connsiteX720" fmla="*/ 0 w 7467600"/>
              <a:gd name="connsiteY720" fmla="*/ 2389189 h 6858000"/>
              <a:gd name="connsiteX721" fmla="*/ 103062 w 7467600"/>
              <a:gd name="connsiteY721" fmla="*/ 2389518 h 6858000"/>
              <a:gd name="connsiteX722" fmla="*/ 510734 w 7467600"/>
              <a:gd name="connsiteY722" fmla="*/ 2416201 h 6858000"/>
              <a:gd name="connsiteX723" fmla="*/ 279257 w 7467600"/>
              <a:gd name="connsiteY723" fmla="*/ 2092102 h 6858000"/>
              <a:gd name="connsiteX724" fmla="*/ 65265 w 7467600"/>
              <a:gd name="connsiteY724" fmla="*/ 2006049 h 6858000"/>
              <a:gd name="connsiteX725" fmla="*/ 0 w 7467600"/>
              <a:gd name="connsiteY725" fmla="*/ 1982532 h 6858000"/>
              <a:gd name="connsiteX726" fmla="*/ 0 w 7467600"/>
              <a:gd name="connsiteY726" fmla="*/ 1912789 h 6858000"/>
              <a:gd name="connsiteX727" fmla="*/ 97460 w 7467600"/>
              <a:gd name="connsiteY727" fmla="*/ 1953725 h 6858000"/>
              <a:gd name="connsiteX728" fmla="*/ 221272 w 7467600"/>
              <a:gd name="connsiteY728" fmla="*/ 1980766 h 6858000"/>
              <a:gd name="connsiteX729" fmla="*/ 116765 w 7467600"/>
              <a:gd name="connsiteY729" fmla="*/ 1911033 h 6858000"/>
              <a:gd name="connsiteX730" fmla="*/ 16405 w 7467600"/>
              <a:gd name="connsiteY730" fmla="*/ 1803412 h 6858000"/>
              <a:gd name="connsiteX731" fmla="*/ 0 w 7467600"/>
              <a:gd name="connsiteY731" fmla="*/ 1784777 h 6858000"/>
              <a:gd name="connsiteX732" fmla="*/ 0 w 7467600"/>
              <a:gd name="connsiteY732" fmla="*/ 1740082 h 6858000"/>
              <a:gd name="connsiteX733" fmla="*/ 39394 w 7467600"/>
              <a:gd name="connsiteY733" fmla="*/ 1784856 h 6858000"/>
              <a:gd name="connsiteX734" fmla="*/ 135813 w 7467600"/>
              <a:gd name="connsiteY734" fmla="*/ 1888838 h 6858000"/>
              <a:gd name="connsiteX735" fmla="*/ 242575 w 7467600"/>
              <a:gd name="connsiteY735" fmla="*/ 1958841 h 6858000"/>
              <a:gd name="connsiteX736" fmla="*/ 82197 w 7467600"/>
              <a:gd name="connsiteY736" fmla="*/ 1754826 h 6858000"/>
              <a:gd name="connsiteX737" fmla="*/ 0 w 7467600"/>
              <a:gd name="connsiteY737" fmla="*/ 1679650 h 6858000"/>
              <a:gd name="connsiteX738" fmla="*/ 0 w 7467600"/>
              <a:gd name="connsiteY738" fmla="*/ 1602463 h 6858000"/>
              <a:gd name="connsiteX739" fmla="*/ 84689 w 7467600"/>
              <a:gd name="connsiteY739" fmla="*/ 1677442 h 6858000"/>
              <a:gd name="connsiteX740" fmla="*/ 298437 w 7467600"/>
              <a:gd name="connsiteY740" fmla="*/ 1968019 h 6858000"/>
              <a:gd name="connsiteX741" fmla="*/ 227269 w 7467600"/>
              <a:gd name="connsiteY741" fmla="*/ 1114064 h 6858000"/>
              <a:gd name="connsiteX742" fmla="*/ 248003 w 7467600"/>
              <a:gd name="connsiteY742" fmla="*/ 1089613 h 6858000"/>
              <a:gd name="connsiteX743" fmla="*/ 427020 w 7467600"/>
              <a:gd name="connsiteY743" fmla="*/ 1619803 h 6858000"/>
              <a:gd name="connsiteX744" fmla="*/ 340345 w 7467600"/>
              <a:gd name="connsiteY744" fmla="*/ 2027739 h 6858000"/>
              <a:gd name="connsiteX745" fmla="*/ 360865 w 7467600"/>
              <a:gd name="connsiteY745" fmla="*/ 2044827 h 6858000"/>
              <a:gd name="connsiteX746" fmla="*/ 560414 w 7467600"/>
              <a:gd name="connsiteY746" fmla="*/ 2421457 h 6858000"/>
              <a:gd name="connsiteX747" fmla="*/ 1359703 w 7467600"/>
              <a:gd name="connsiteY747" fmla="*/ 2578554 h 6858000"/>
              <a:gd name="connsiteX748" fmla="*/ 1359422 w 7467600"/>
              <a:gd name="connsiteY748" fmla="*/ 2577994 h 6858000"/>
              <a:gd name="connsiteX749" fmla="*/ 828701 w 7467600"/>
              <a:gd name="connsiteY749" fmla="*/ 1839520 h 6858000"/>
              <a:gd name="connsiteX750" fmla="*/ 494427 w 7467600"/>
              <a:gd name="connsiteY750" fmla="*/ 1092333 h 6858000"/>
              <a:gd name="connsiteX751" fmla="*/ 506322 w 7467600"/>
              <a:gd name="connsiteY751" fmla="*/ 1020997 h 6858000"/>
              <a:gd name="connsiteX752" fmla="*/ 4570198 w 7467600"/>
              <a:gd name="connsiteY752" fmla="*/ 978081 h 6858000"/>
              <a:gd name="connsiteX753" fmla="*/ 4523691 w 7467600"/>
              <a:gd name="connsiteY753" fmla="*/ 1127776 h 6858000"/>
              <a:gd name="connsiteX754" fmla="*/ 4509875 w 7467600"/>
              <a:gd name="connsiteY754" fmla="*/ 1167552 h 6858000"/>
              <a:gd name="connsiteX755" fmla="*/ 4478168 w 7467600"/>
              <a:gd name="connsiteY755" fmla="*/ 1260735 h 6858000"/>
              <a:gd name="connsiteX756" fmla="*/ 4409309 w 7467600"/>
              <a:gd name="connsiteY756" fmla="*/ 1666996 h 6858000"/>
              <a:gd name="connsiteX757" fmla="*/ 4370031 w 7467600"/>
              <a:gd name="connsiteY757" fmla="*/ 1955666 h 6858000"/>
              <a:gd name="connsiteX758" fmla="*/ 4570198 w 7467600"/>
              <a:gd name="connsiteY758" fmla="*/ 978081 h 6858000"/>
              <a:gd name="connsiteX759" fmla="*/ 4557898 w 7467600"/>
              <a:gd name="connsiteY759" fmla="*/ 900011 h 6858000"/>
              <a:gd name="connsiteX760" fmla="*/ 4344840 w 7467600"/>
              <a:gd name="connsiteY760" fmla="*/ 1922038 h 6858000"/>
              <a:gd name="connsiteX761" fmla="*/ 4378710 w 7467600"/>
              <a:gd name="connsiteY761" fmla="*/ 1665516 h 6858000"/>
              <a:gd name="connsiteX762" fmla="*/ 4448798 w 7467600"/>
              <a:gd name="connsiteY762" fmla="*/ 1253024 h 6858000"/>
              <a:gd name="connsiteX763" fmla="*/ 4480315 w 7467600"/>
              <a:gd name="connsiteY763" fmla="*/ 1158454 h 6858000"/>
              <a:gd name="connsiteX764" fmla="*/ 4494133 w 7467600"/>
              <a:gd name="connsiteY764" fmla="*/ 1118676 h 6858000"/>
              <a:gd name="connsiteX765" fmla="*/ 4557898 w 7467600"/>
              <a:gd name="connsiteY765" fmla="*/ 900011 h 6858000"/>
              <a:gd name="connsiteX766" fmla="*/ 5870151 w 7467600"/>
              <a:gd name="connsiteY766" fmla="*/ 898890 h 6858000"/>
              <a:gd name="connsiteX767" fmla="*/ 5861335 w 7467600"/>
              <a:gd name="connsiteY767" fmla="*/ 899177 h 6858000"/>
              <a:gd name="connsiteX768" fmla="*/ 5843702 w 7467600"/>
              <a:gd name="connsiteY768" fmla="*/ 899748 h 6858000"/>
              <a:gd name="connsiteX769" fmla="*/ 5651107 w 7467600"/>
              <a:gd name="connsiteY769" fmla="*/ 920306 h 6858000"/>
              <a:gd name="connsiteX770" fmla="*/ 5459407 w 7467600"/>
              <a:gd name="connsiteY770" fmla="*/ 940975 h 6858000"/>
              <a:gd name="connsiteX771" fmla="*/ 5374846 w 7467600"/>
              <a:gd name="connsiteY771" fmla="*/ 941988 h 6858000"/>
              <a:gd name="connsiteX772" fmla="*/ 5256105 w 7467600"/>
              <a:gd name="connsiteY772" fmla="*/ 945632 h 6858000"/>
              <a:gd name="connsiteX773" fmla="*/ 5107071 w 7467600"/>
              <a:gd name="connsiteY773" fmla="*/ 969720 h 6858000"/>
              <a:gd name="connsiteX774" fmla="*/ 4998681 w 7467600"/>
              <a:gd name="connsiteY774" fmla="*/ 988771 h 6858000"/>
              <a:gd name="connsiteX775" fmla="*/ 5870151 w 7467600"/>
              <a:gd name="connsiteY775" fmla="*/ 898890 h 6858000"/>
              <a:gd name="connsiteX776" fmla="*/ 5504425 w 7467600"/>
              <a:gd name="connsiteY776" fmla="*/ 848067 h 6858000"/>
              <a:gd name="connsiteX777" fmla="*/ 4968849 w 7467600"/>
              <a:gd name="connsiteY777" fmla="*/ 962318 h 6858000"/>
              <a:gd name="connsiteX778" fmla="*/ 5104039 w 7467600"/>
              <a:gd name="connsiteY778" fmla="*/ 940634 h 6858000"/>
              <a:gd name="connsiteX779" fmla="*/ 5256311 w 7467600"/>
              <a:gd name="connsiteY779" fmla="*/ 916490 h 6858000"/>
              <a:gd name="connsiteX780" fmla="*/ 5377381 w 7467600"/>
              <a:gd name="connsiteY780" fmla="*/ 912671 h 6858000"/>
              <a:gd name="connsiteX781" fmla="*/ 5460148 w 7467600"/>
              <a:gd name="connsiteY781" fmla="*/ 911442 h 6858000"/>
              <a:gd name="connsiteX782" fmla="*/ 5648971 w 7467600"/>
              <a:gd name="connsiteY782" fmla="*/ 891331 h 6858000"/>
              <a:gd name="connsiteX783" fmla="*/ 5844807 w 7467600"/>
              <a:gd name="connsiteY783" fmla="*/ 870718 h 6858000"/>
              <a:gd name="connsiteX784" fmla="*/ 5862975 w 7467600"/>
              <a:gd name="connsiteY784" fmla="*/ 869756 h 6858000"/>
              <a:gd name="connsiteX785" fmla="*/ 5920887 w 7467600"/>
              <a:gd name="connsiteY785" fmla="*/ 865929 h 6858000"/>
              <a:gd name="connsiteX786" fmla="*/ 5504425 w 7467600"/>
              <a:gd name="connsiteY786" fmla="*/ 848067 h 6858000"/>
              <a:gd name="connsiteX787" fmla="*/ 3607114 w 7467600"/>
              <a:gd name="connsiteY787" fmla="*/ 467441 h 6858000"/>
              <a:gd name="connsiteX788" fmla="*/ 3296242 w 7467600"/>
              <a:gd name="connsiteY788" fmla="*/ 807991 h 6858000"/>
              <a:gd name="connsiteX789" fmla="*/ 3174674 w 7467600"/>
              <a:gd name="connsiteY789" fmla="*/ 919759 h 6858000"/>
              <a:gd name="connsiteX790" fmla="*/ 3042978 w 7467600"/>
              <a:gd name="connsiteY790" fmla="*/ 1054894 h 6858000"/>
              <a:gd name="connsiteX791" fmla="*/ 2968914 w 7467600"/>
              <a:gd name="connsiteY791" fmla="*/ 1133756 h 6858000"/>
              <a:gd name="connsiteX792" fmla="*/ 3103823 w 7467600"/>
              <a:gd name="connsiteY792" fmla="*/ 1026814 h 6858000"/>
              <a:gd name="connsiteX793" fmla="*/ 3607114 w 7467600"/>
              <a:gd name="connsiteY793" fmla="*/ 467441 h 6858000"/>
              <a:gd name="connsiteX794" fmla="*/ 3744487 w 7467600"/>
              <a:gd name="connsiteY794" fmla="*/ 383136 h 6858000"/>
              <a:gd name="connsiteX795" fmla="*/ 3970213 w 7467600"/>
              <a:gd name="connsiteY795" fmla="*/ 995559 h 6858000"/>
              <a:gd name="connsiteX796" fmla="*/ 3744487 w 7467600"/>
              <a:gd name="connsiteY796" fmla="*/ 383136 h 6858000"/>
              <a:gd name="connsiteX797" fmla="*/ 3624562 w 7467600"/>
              <a:gd name="connsiteY797" fmla="*/ 367041 h 6858000"/>
              <a:gd name="connsiteX798" fmla="*/ 3489712 w 7467600"/>
              <a:gd name="connsiteY798" fmla="*/ 485386 h 6858000"/>
              <a:gd name="connsiteX799" fmla="*/ 3182994 w 7467600"/>
              <a:gd name="connsiteY799" fmla="*/ 828265 h 6858000"/>
              <a:gd name="connsiteX800" fmla="*/ 2892114 w 7467600"/>
              <a:gd name="connsiteY800" fmla="*/ 1172635 h 6858000"/>
              <a:gd name="connsiteX801" fmla="*/ 3021459 w 7467600"/>
              <a:gd name="connsiteY801" fmla="*/ 1035385 h 6858000"/>
              <a:gd name="connsiteX802" fmla="*/ 3153873 w 7467600"/>
              <a:gd name="connsiteY802" fmla="*/ 898971 h 6858000"/>
              <a:gd name="connsiteX803" fmla="*/ 3276511 w 7467600"/>
              <a:gd name="connsiteY803" fmla="*/ 786423 h 6858000"/>
              <a:gd name="connsiteX804" fmla="*/ 3584154 w 7467600"/>
              <a:gd name="connsiteY804" fmla="*/ 448218 h 6858000"/>
              <a:gd name="connsiteX805" fmla="*/ 3624562 w 7467600"/>
              <a:gd name="connsiteY805" fmla="*/ 367041 h 6858000"/>
              <a:gd name="connsiteX806" fmla="*/ 3766672 w 7467600"/>
              <a:gd name="connsiteY806" fmla="*/ 359429 h 6858000"/>
              <a:gd name="connsiteX807" fmla="*/ 3996338 w 7467600"/>
              <a:gd name="connsiteY807" fmla="*/ 968237 h 6858000"/>
              <a:gd name="connsiteX808" fmla="*/ 3766672 w 7467600"/>
              <a:gd name="connsiteY808" fmla="*/ 359429 h 6858000"/>
              <a:gd name="connsiteX809" fmla="*/ 5805386 w 7467600"/>
              <a:gd name="connsiteY809" fmla="*/ 239240 h 6858000"/>
              <a:gd name="connsiteX810" fmla="*/ 5736947 w 7467600"/>
              <a:gd name="connsiteY810" fmla="*/ 261367 h 6858000"/>
              <a:gd name="connsiteX811" fmla="*/ 5427012 w 7467600"/>
              <a:gd name="connsiteY811" fmla="*/ 311272 h 6858000"/>
              <a:gd name="connsiteX812" fmla="*/ 5147818 w 7467600"/>
              <a:gd name="connsiteY812" fmla="*/ 322112 h 6858000"/>
              <a:gd name="connsiteX813" fmla="*/ 5060854 w 7467600"/>
              <a:gd name="connsiteY813" fmla="*/ 311882 h 6858000"/>
              <a:gd name="connsiteX814" fmla="*/ 4945989 w 7467600"/>
              <a:gd name="connsiteY814" fmla="*/ 300516 h 6858000"/>
              <a:gd name="connsiteX815" fmla="*/ 5410479 w 7467600"/>
              <a:gd name="connsiteY815" fmla="*/ 348434 h 6858000"/>
              <a:gd name="connsiteX816" fmla="*/ 5805386 w 7467600"/>
              <a:gd name="connsiteY816" fmla="*/ 239240 h 6858000"/>
              <a:gd name="connsiteX817" fmla="*/ 5905192 w 7467600"/>
              <a:gd name="connsiteY817" fmla="*/ 163079 h 6858000"/>
              <a:gd name="connsiteX818" fmla="*/ 5865655 w 7467600"/>
              <a:gd name="connsiteY818" fmla="*/ 171901 h 6858000"/>
              <a:gd name="connsiteX819" fmla="*/ 5259740 w 7467600"/>
              <a:gd name="connsiteY819" fmla="*/ 257013 h 6858000"/>
              <a:gd name="connsiteX820" fmla="*/ 5208466 w 7467600"/>
              <a:gd name="connsiteY820" fmla="*/ 257550 h 6858000"/>
              <a:gd name="connsiteX821" fmla="*/ 4980204 w 7467600"/>
              <a:gd name="connsiteY821" fmla="*/ 271903 h 6858000"/>
              <a:gd name="connsiteX822" fmla="*/ 5068068 w 7467600"/>
              <a:gd name="connsiteY822" fmla="*/ 282244 h 6858000"/>
              <a:gd name="connsiteX823" fmla="*/ 5153231 w 7467600"/>
              <a:gd name="connsiteY823" fmla="*/ 292240 h 6858000"/>
              <a:gd name="connsiteX824" fmla="*/ 5426491 w 7467600"/>
              <a:gd name="connsiteY824" fmla="*/ 281128 h 6858000"/>
              <a:gd name="connsiteX825" fmla="*/ 5731212 w 7467600"/>
              <a:gd name="connsiteY825" fmla="*/ 231951 h 6858000"/>
              <a:gd name="connsiteX826" fmla="*/ 5905192 w 7467600"/>
              <a:gd name="connsiteY826" fmla="*/ 163079 h 6858000"/>
              <a:gd name="connsiteX827" fmla="*/ 5944437 w 7467600"/>
              <a:gd name="connsiteY827" fmla="*/ 113829 h 6858000"/>
              <a:gd name="connsiteX828" fmla="*/ 5825032 w 7467600"/>
              <a:gd name="connsiteY828" fmla="*/ 146405 h 6858000"/>
              <a:gd name="connsiteX829" fmla="*/ 4955599 w 7467600"/>
              <a:gd name="connsiteY829" fmla="*/ 247008 h 6858000"/>
              <a:gd name="connsiteX830" fmla="*/ 5210104 w 7467600"/>
              <a:gd name="connsiteY830" fmla="*/ 228123 h 6858000"/>
              <a:gd name="connsiteX831" fmla="*/ 5261015 w 7467600"/>
              <a:gd name="connsiteY831" fmla="*/ 227087 h 6858000"/>
              <a:gd name="connsiteX832" fmla="*/ 5861181 w 7467600"/>
              <a:gd name="connsiteY832" fmla="*/ 143093 h 6858000"/>
              <a:gd name="connsiteX833" fmla="*/ 5961252 w 7467600"/>
              <a:gd name="connsiteY833" fmla="*/ 114820 h 6858000"/>
              <a:gd name="connsiteX834" fmla="*/ 5944437 w 7467600"/>
              <a:gd name="connsiteY834" fmla="*/ 113829 h 6858000"/>
              <a:gd name="connsiteX835" fmla="*/ 3882765 w 7467600"/>
              <a:gd name="connsiteY835" fmla="*/ 0 h 6858000"/>
              <a:gd name="connsiteX836" fmla="*/ 3995099 w 7467600"/>
              <a:gd name="connsiteY836" fmla="*/ 0 h 6858000"/>
              <a:gd name="connsiteX837" fmla="*/ 4163818 w 7467600"/>
              <a:gd name="connsiteY837" fmla="*/ 234104 h 6858000"/>
              <a:gd name="connsiteX838" fmla="*/ 4172099 w 7467600"/>
              <a:gd name="connsiteY838" fmla="*/ 234207 h 6858000"/>
              <a:gd name="connsiteX839" fmla="*/ 4784282 w 7467600"/>
              <a:gd name="connsiteY839" fmla="*/ 276561 h 6858000"/>
              <a:gd name="connsiteX840" fmla="*/ 4801687 w 7467600"/>
              <a:gd name="connsiteY840" fmla="*/ 267764 h 6858000"/>
              <a:gd name="connsiteX841" fmla="*/ 6082788 w 7467600"/>
              <a:gd name="connsiteY841" fmla="*/ 64119 h 6858000"/>
              <a:gd name="connsiteX842" fmla="*/ 6099442 w 7467600"/>
              <a:gd name="connsiteY842" fmla="*/ 82568 h 6858000"/>
              <a:gd name="connsiteX843" fmla="*/ 4804137 w 7467600"/>
              <a:gd name="connsiteY843" fmla="*/ 320931 h 6858000"/>
              <a:gd name="connsiteX844" fmla="*/ 4227047 w 7467600"/>
              <a:gd name="connsiteY844" fmla="*/ 313415 h 6858000"/>
              <a:gd name="connsiteX845" fmla="*/ 4346041 w 7467600"/>
              <a:gd name="connsiteY845" fmla="*/ 456086 h 6858000"/>
              <a:gd name="connsiteX846" fmla="*/ 4870967 w 7467600"/>
              <a:gd name="connsiteY846" fmla="*/ 963061 h 6858000"/>
              <a:gd name="connsiteX847" fmla="*/ 4889647 w 7467600"/>
              <a:gd name="connsiteY847" fmla="*/ 957147 h 6858000"/>
              <a:gd name="connsiteX848" fmla="*/ 5422504 w 7467600"/>
              <a:gd name="connsiteY848" fmla="*/ 805191 h 6858000"/>
              <a:gd name="connsiteX849" fmla="*/ 6087656 w 7467600"/>
              <a:gd name="connsiteY849" fmla="*/ 826703 h 6858000"/>
              <a:gd name="connsiteX850" fmla="*/ 6058717 w 7467600"/>
              <a:gd name="connsiteY850" fmla="*/ 865992 h 6858000"/>
              <a:gd name="connsiteX851" fmla="*/ 4974153 w 7467600"/>
              <a:gd name="connsiteY851" fmla="*/ 1045456 h 6858000"/>
              <a:gd name="connsiteX852" fmla="*/ 5627835 w 7467600"/>
              <a:gd name="connsiteY852" fmla="*/ 1472077 h 6858000"/>
              <a:gd name="connsiteX853" fmla="*/ 5629817 w 7467600"/>
              <a:gd name="connsiteY853" fmla="*/ 1471412 h 6858000"/>
              <a:gd name="connsiteX854" fmla="*/ 5634124 w 7467600"/>
              <a:gd name="connsiteY854" fmla="*/ 1470572 h 6858000"/>
              <a:gd name="connsiteX855" fmla="*/ 5755832 w 7467600"/>
              <a:gd name="connsiteY855" fmla="*/ 1383886 h 6858000"/>
              <a:gd name="connsiteX856" fmla="*/ 6014186 w 7467600"/>
              <a:gd name="connsiteY856" fmla="*/ 1279799 h 6858000"/>
              <a:gd name="connsiteX857" fmla="*/ 6901619 w 7467600"/>
              <a:gd name="connsiteY857" fmla="*/ 1047874 h 6858000"/>
              <a:gd name="connsiteX858" fmla="*/ 6931566 w 7467600"/>
              <a:gd name="connsiteY858" fmla="*/ 1062034 h 6858000"/>
              <a:gd name="connsiteX859" fmla="*/ 5790982 w 7467600"/>
              <a:gd name="connsiteY859" fmla="*/ 1561380 h 6858000"/>
              <a:gd name="connsiteX860" fmla="*/ 6188971 w 7467600"/>
              <a:gd name="connsiteY860" fmla="*/ 1755168 h 6858000"/>
              <a:gd name="connsiteX861" fmla="*/ 6202446 w 7467600"/>
              <a:gd name="connsiteY861" fmla="*/ 1752268 h 6858000"/>
              <a:gd name="connsiteX862" fmla="*/ 7179560 w 7467600"/>
              <a:gd name="connsiteY862" fmla="*/ 1467551 h 6858000"/>
              <a:gd name="connsiteX863" fmla="*/ 7158730 w 7467600"/>
              <a:gd name="connsiteY863" fmla="*/ 1507835 h 6858000"/>
              <a:gd name="connsiteX864" fmla="*/ 6326959 w 7467600"/>
              <a:gd name="connsiteY864" fmla="*/ 1817686 h 6858000"/>
              <a:gd name="connsiteX865" fmla="*/ 6537433 w 7467600"/>
              <a:gd name="connsiteY865" fmla="*/ 1907790 h 6858000"/>
              <a:gd name="connsiteX866" fmla="*/ 6550221 w 7467600"/>
              <a:gd name="connsiteY866" fmla="*/ 1910729 h 6858000"/>
              <a:gd name="connsiteX867" fmla="*/ 6964438 w 7467600"/>
              <a:gd name="connsiteY867" fmla="*/ 2209505 h 6858000"/>
              <a:gd name="connsiteX868" fmla="*/ 7367862 w 7467600"/>
              <a:gd name="connsiteY868" fmla="*/ 2806833 h 6858000"/>
              <a:gd name="connsiteX869" fmla="*/ 7364329 w 7467600"/>
              <a:gd name="connsiteY869" fmla="*/ 2826907 h 6858000"/>
              <a:gd name="connsiteX870" fmla="*/ 7290545 w 7467600"/>
              <a:gd name="connsiteY870" fmla="*/ 2850663 h 6858000"/>
              <a:gd name="connsiteX871" fmla="*/ 6472036 w 7467600"/>
              <a:gd name="connsiteY871" fmla="*/ 1959003 h 6858000"/>
              <a:gd name="connsiteX872" fmla="*/ 5792897 w 7467600"/>
              <a:gd name="connsiteY872" fmla="*/ 1647747 h 6858000"/>
              <a:gd name="connsiteX873" fmla="*/ 5842751 w 7467600"/>
              <a:gd name="connsiteY873" fmla="*/ 1816112 h 6858000"/>
              <a:gd name="connsiteX874" fmla="*/ 5847424 w 7467600"/>
              <a:gd name="connsiteY874" fmla="*/ 1815776 h 6858000"/>
              <a:gd name="connsiteX875" fmla="*/ 6399821 w 7467600"/>
              <a:gd name="connsiteY875" fmla="*/ 2344799 h 6858000"/>
              <a:gd name="connsiteX876" fmla="*/ 6323232 w 7467600"/>
              <a:gd name="connsiteY876" fmla="*/ 2389634 h 6858000"/>
              <a:gd name="connsiteX877" fmla="*/ 5942958 w 7467600"/>
              <a:gd name="connsiteY877" fmla="*/ 2077708 h 6858000"/>
              <a:gd name="connsiteX878" fmla="*/ 5921559 w 7467600"/>
              <a:gd name="connsiteY878" fmla="*/ 2378596 h 6858000"/>
              <a:gd name="connsiteX879" fmla="*/ 5817651 w 7467600"/>
              <a:gd name="connsiteY879" fmla="*/ 3023919 h 6858000"/>
              <a:gd name="connsiteX880" fmla="*/ 5729634 w 7467600"/>
              <a:gd name="connsiteY880" fmla="*/ 3051849 h 6858000"/>
              <a:gd name="connsiteX881" fmla="*/ 5611018 w 7467600"/>
              <a:gd name="connsiteY881" fmla="*/ 2316769 h 6858000"/>
              <a:gd name="connsiteX882" fmla="*/ 5687608 w 7467600"/>
              <a:gd name="connsiteY882" fmla="*/ 2039972 h 6858000"/>
              <a:gd name="connsiteX883" fmla="*/ 5657554 w 7467600"/>
              <a:gd name="connsiteY883" fmla="*/ 1576445 h 6858000"/>
              <a:gd name="connsiteX884" fmla="*/ 5150475 w 7467600"/>
              <a:gd name="connsiteY884" fmla="*/ 1274012 h 6858000"/>
              <a:gd name="connsiteX885" fmla="*/ 5349142 w 7467600"/>
              <a:gd name="connsiteY885" fmla="*/ 2204405 h 6858000"/>
              <a:gd name="connsiteX886" fmla="*/ 5262214 w 7467600"/>
              <a:gd name="connsiteY886" fmla="*/ 2233836 h 6858000"/>
              <a:gd name="connsiteX887" fmla="*/ 4981539 w 7467600"/>
              <a:gd name="connsiteY887" fmla="*/ 1542201 h 6858000"/>
              <a:gd name="connsiteX888" fmla="*/ 4958461 w 7467600"/>
              <a:gd name="connsiteY888" fmla="*/ 1136957 h 6858000"/>
              <a:gd name="connsiteX889" fmla="*/ 4655015 w 7467600"/>
              <a:gd name="connsiteY889" fmla="*/ 891426 h 6858000"/>
              <a:gd name="connsiteX890" fmla="*/ 4348002 w 7467600"/>
              <a:gd name="connsiteY890" fmla="*/ 2205895 h 6858000"/>
              <a:gd name="connsiteX891" fmla="*/ 4262250 w 7467600"/>
              <a:gd name="connsiteY891" fmla="*/ 2219972 h 6858000"/>
              <a:gd name="connsiteX892" fmla="*/ 4550611 w 7467600"/>
              <a:gd name="connsiteY892" fmla="*/ 817540 h 6858000"/>
              <a:gd name="connsiteX893" fmla="*/ 4564418 w 7467600"/>
              <a:gd name="connsiteY893" fmla="*/ 808293 h 6858000"/>
              <a:gd name="connsiteX894" fmla="*/ 4266388 w 7467600"/>
              <a:gd name="connsiteY894" fmla="*/ 500083 h 6858000"/>
              <a:gd name="connsiteX895" fmla="*/ 4032842 w 7467600"/>
              <a:gd name="connsiteY895" fmla="*/ 211809 h 6858000"/>
              <a:gd name="connsiteX896" fmla="*/ 3882765 w 7467600"/>
              <a:gd name="connsiteY896" fmla="*/ 0 h 6858000"/>
              <a:gd name="connsiteX897" fmla="*/ 3721337 w 7467600"/>
              <a:gd name="connsiteY897" fmla="*/ 0 h 6858000"/>
              <a:gd name="connsiteX898" fmla="*/ 3797544 w 7467600"/>
              <a:gd name="connsiteY898" fmla="*/ 0 h 6858000"/>
              <a:gd name="connsiteX899" fmla="*/ 3775734 w 7467600"/>
              <a:gd name="connsiteY899" fmla="*/ 95131 h 6858000"/>
              <a:gd name="connsiteX900" fmla="*/ 3724807 w 7467600"/>
              <a:gd name="connsiteY900" fmla="*/ 272257 h 6858000"/>
              <a:gd name="connsiteX901" fmla="*/ 3726844 w 7467600"/>
              <a:gd name="connsiteY901" fmla="*/ 282988 h 6858000"/>
              <a:gd name="connsiteX902" fmla="*/ 3742664 w 7467600"/>
              <a:gd name="connsiteY902" fmla="*/ 279918 h 6858000"/>
              <a:gd name="connsiteX903" fmla="*/ 4103910 w 7467600"/>
              <a:gd name="connsiteY903" fmla="*/ 1161917 h 6858000"/>
              <a:gd name="connsiteX904" fmla="*/ 4020269 w 7467600"/>
              <a:gd name="connsiteY904" fmla="*/ 1200406 h 6858000"/>
              <a:gd name="connsiteX905" fmla="*/ 3674882 w 7467600"/>
              <a:gd name="connsiteY905" fmla="*/ 488524 h 6858000"/>
              <a:gd name="connsiteX906" fmla="*/ 3132682 w 7467600"/>
              <a:gd name="connsiteY906" fmla="*/ 1072284 h 6858000"/>
              <a:gd name="connsiteX907" fmla="*/ 2716346 w 7467600"/>
              <a:gd name="connsiteY907" fmla="*/ 1276376 h 6858000"/>
              <a:gd name="connsiteX908" fmla="*/ 2716772 w 7467600"/>
              <a:gd name="connsiteY908" fmla="*/ 1255462 h 6858000"/>
              <a:gd name="connsiteX909" fmla="*/ 3471096 w 7467600"/>
              <a:gd name="connsiteY909" fmla="*/ 437072 h 6858000"/>
              <a:gd name="connsiteX910" fmla="*/ 3639057 w 7467600"/>
              <a:gd name="connsiteY910" fmla="*/ 286334 h 6858000"/>
              <a:gd name="connsiteX911" fmla="*/ 3640309 w 7467600"/>
              <a:gd name="connsiteY911" fmla="*/ 284664 h 6858000"/>
              <a:gd name="connsiteX912" fmla="*/ 3646022 w 7467600"/>
              <a:gd name="connsiteY912" fmla="*/ 276711 h 6858000"/>
              <a:gd name="connsiteX913" fmla="*/ 3707943 w 7467600"/>
              <a:gd name="connsiteY913" fmla="*/ 65958 h 6858000"/>
              <a:gd name="connsiteX914" fmla="*/ 3721337 w 7467600"/>
              <a:gd name="connsiteY914" fmla="*/ 0 h 6858000"/>
              <a:gd name="connsiteX915" fmla="*/ 2867960 w 7467600"/>
              <a:gd name="connsiteY915" fmla="*/ 0 h 6858000"/>
              <a:gd name="connsiteX916" fmla="*/ 2926351 w 7467600"/>
              <a:gd name="connsiteY916" fmla="*/ 0 h 6858000"/>
              <a:gd name="connsiteX917" fmla="*/ 2902823 w 7467600"/>
              <a:gd name="connsiteY917" fmla="*/ 262929 h 6858000"/>
              <a:gd name="connsiteX918" fmla="*/ 2940663 w 7467600"/>
              <a:gd name="connsiteY918" fmla="*/ 140884 h 6858000"/>
              <a:gd name="connsiteX919" fmla="*/ 2947039 w 7467600"/>
              <a:gd name="connsiteY919" fmla="*/ 122524 h 6858000"/>
              <a:gd name="connsiteX920" fmla="*/ 2984316 w 7467600"/>
              <a:gd name="connsiteY920" fmla="*/ 0 h 6858000"/>
              <a:gd name="connsiteX921" fmla="*/ 3016114 w 7467600"/>
              <a:gd name="connsiteY921" fmla="*/ 0 h 6858000"/>
              <a:gd name="connsiteX922" fmla="*/ 2979949 w 7467600"/>
              <a:gd name="connsiteY922" fmla="*/ 119274 h 6858000"/>
              <a:gd name="connsiteX923" fmla="*/ 3023879 w 7467600"/>
              <a:gd name="connsiteY923" fmla="*/ 0 h 6858000"/>
              <a:gd name="connsiteX924" fmla="*/ 3105400 w 7467600"/>
              <a:gd name="connsiteY924" fmla="*/ 0 h 6858000"/>
              <a:gd name="connsiteX925" fmla="*/ 3094669 w 7467600"/>
              <a:gd name="connsiteY925" fmla="*/ 30308 h 6858000"/>
              <a:gd name="connsiteX926" fmla="*/ 2901945 w 7467600"/>
              <a:gd name="connsiteY926" fmla="*/ 466538 h 6858000"/>
              <a:gd name="connsiteX927" fmla="*/ 2815209 w 7467600"/>
              <a:gd name="connsiteY927" fmla="*/ 497361 h 6858000"/>
              <a:gd name="connsiteX928" fmla="*/ 2844845 w 7467600"/>
              <a:gd name="connsiteY928" fmla="*/ 127638 h 6858000"/>
              <a:gd name="connsiteX929" fmla="*/ 2867960 w 7467600"/>
              <a:gd name="connsiteY929" fmla="*/ 0 h 6858000"/>
              <a:gd name="connsiteX930" fmla="*/ 1057230 w 7467600"/>
              <a:gd name="connsiteY930" fmla="*/ 0 h 6858000"/>
              <a:gd name="connsiteX931" fmla="*/ 1111003 w 7467600"/>
              <a:gd name="connsiteY931" fmla="*/ 0 h 6858000"/>
              <a:gd name="connsiteX932" fmla="*/ 1125553 w 7467600"/>
              <a:gd name="connsiteY932" fmla="*/ 52588 h 6858000"/>
              <a:gd name="connsiteX933" fmla="*/ 1304276 w 7467600"/>
              <a:gd name="connsiteY933" fmla="*/ 476275 h 6858000"/>
              <a:gd name="connsiteX934" fmla="*/ 1492066 w 7467600"/>
              <a:gd name="connsiteY934" fmla="*/ 886333 h 6858000"/>
              <a:gd name="connsiteX935" fmla="*/ 1423698 w 7467600"/>
              <a:gd name="connsiteY935" fmla="*/ 710817 h 6858000"/>
              <a:gd name="connsiteX936" fmla="*/ 1357609 w 7467600"/>
              <a:gd name="connsiteY936" fmla="*/ 532892 h 6858000"/>
              <a:gd name="connsiteX937" fmla="*/ 1309550 w 7467600"/>
              <a:gd name="connsiteY937" fmla="*/ 374031 h 6858000"/>
              <a:gd name="connsiteX938" fmla="*/ 1193673 w 7467600"/>
              <a:gd name="connsiteY938" fmla="*/ 49533 h 6858000"/>
              <a:gd name="connsiteX939" fmla="*/ 1164391 w 7467600"/>
              <a:gd name="connsiteY939" fmla="*/ 0 h 6858000"/>
              <a:gd name="connsiteX940" fmla="*/ 1200666 w 7467600"/>
              <a:gd name="connsiteY940" fmla="*/ 0 h 6858000"/>
              <a:gd name="connsiteX941" fmla="*/ 1223408 w 7467600"/>
              <a:gd name="connsiteY941" fmla="*/ 38996 h 6858000"/>
              <a:gd name="connsiteX942" fmla="*/ 1339635 w 7467600"/>
              <a:gd name="connsiteY942" fmla="*/ 365517 h 6858000"/>
              <a:gd name="connsiteX943" fmla="*/ 1387469 w 7467600"/>
              <a:gd name="connsiteY943" fmla="*/ 523079 h 6858000"/>
              <a:gd name="connsiteX944" fmla="*/ 1452685 w 7467600"/>
              <a:gd name="connsiteY944" fmla="*/ 699806 h 6858000"/>
              <a:gd name="connsiteX945" fmla="*/ 1492092 w 7467600"/>
              <a:gd name="connsiteY945" fmla="*/ 800424 h 6858000"/>
              <a:gd name="connsiteX946" fmla="*/ 1455302 w 7467600"/>
              <a:gd name="connsiteY946" fmla="*/ 632913 h 6858000"/>
              <a:gd name="connsiteX947" fmla="*/ 1222336 w 7467600"/>
              <a:gd name="connsiteY947" fmla="*/ 9480 h 6858000"/>
              <a:gd name="connsiteX948" fmla="*/ 1214634 w 7467600"/>
              <a:gd name="connsiteY948" fmla="*/ 0 h 6858000"/>
              <a:gd name="connsiteX949" fmla="*/ 1289827 w 7467600"/>
              <a:gd name="connsiteY949" fmla="*/ 0 h 6858000"/>
              <a:gd name="connsiteX950" fmla="*/ 1321076 w 7467600"/>
              <a:gd name="connsiteY950" fmla="*/ 59722 h 6858000"/>
              <a:gd name="connsiteX951" fmla="*/ 1512579 w 7467600"/>
              <a:gd name="connsiteY951" fmla="*/ 626441 h 6858000"/>
              <a:gd name="connsiteX952" fmla="*/ 1506076 w 7467600"/>
              <a:gd name="connsiteY952" fmla="*/ 1089289 h 6858000"/>
              <a:gd name="connsiteX953" fmla="*/ 1486346 w 7467600"/>
              <a:gd name="connsiteY953" fmla="*/ 1079919 h 6858000"/>
              <a:gd name="connsiteX954" fmla="*/ 1070511 w 7467600"/>
              <a:gd name="connsiteY954" fmla="*/ 48609 h 6858000"/>
              <a:gd name="connsiteX955" fmla="*/ 1057230 w 7467600"/>
              <a:gd name="connsiteY955" fmla="*/ 0 h 6858000"/>
              <a:gd name="connsiteX956" fmla="*/ 43151 w 7467600"/>
              <a:gd name="connsiteY956" fmla="*/ 0 h 6858000"/>
              <a:gd name="connsiteX957" fmla="*/ 95283 w 7467600"/>
              <a:gd name="connsiteY957" fmla="*/ 0 h 6858000"/>
              <a:gd name="connsiteX958" fmla="*/ 300708 w 7467600"/>
              <a:gd name="connsiteY958" fmla="*/ 154571 h 6858000"/>
              <a:gd name="connsiteX959" fmla="*/ 530414 w 7467600"/>
              <a:gd name="connsiteY959" fmla="*/ 354673 h 6858000"/>
              <a:gd name="connsiteX960" fmla="*/ 333785 w 7467600"/>
              <a:gd name="connsiteY960" fmla="*/ 161564 h 6858000"/>
              <a:gd name="connsiteX961" fmla="*/ 147005 w 7467600"/>
              <a:gd name="connsiteY961" fmla="*/ 0 h 6858000"/>
              <a:gd name="connsiteX962" fmla="*/ 272509 w 7467600"/>
              <a:gd name="connsiteY962" fmla="*/ 0 h 6858000"/>
              <a:gd name="connsiteX963" fmla="*/ 326276 w 7467600"/>
              <a:gd name="connsiteY963" fmla="*/ 45847 h 6858000"/>
              <a:gd name="connsiteX964" fmla="*/ 823759 w 7467600"/>
              <a:gd name="connsiteY964" fmla="*/ 574145 h 6858000"/>
              <a:gd name="connsiteX965" fmla="*/ 811254 w 7467600"/>
              <a:gd name="connsiteY965" fmla="*/ 665546 h 6858000"/>
              <a:gd name="connsiteX966" fmla="*/ 154042 w 7467600"/>
              <a:gd name="connsiteY966" fmla="*/ 261522 h 6858000"/>
              <a:gd name="connsiteX967" fmla="*/ 13550 w 7467600"/>
              <a:gd name="connsiteY967" fmla="*/ 158423 h 6858000"/>
              <a:gd name="connsiteX968" fmla="*/ 0 w 7467600"/>
              <a:gd name="connsiteY968" fmla="*/ 146618 h 6858000"/>
              <a:gd name="connsiteX969" fmla="*/ 0 w 7467600"/>
              <a:gd name="connsiteY969" fmla="*/ 59161 h 6858000"/>
              <a:gd name="connsiteX970" fmla="*/ 45427 w 7467600"/>
              <a:gd name="connsiteY970" fmla="*/ 101078 h 6858000"/>
              <a:gd name="connsiteX971" fmla="*/ 630103 w 7467600"/>
              <a:gd name="connsiteY971" fmla="*/ 485885 h 6858000"/>
              <a:gd name="connsiteX972" fmla="*/ 532040 w 7467600"/>
              <a:gd name="connsiteY972" fmla="*/ 399359 h 6858000"/>
              <a:gd name="connsiteX973" fmla="*/ 517618 w 7467600"/>
              <a:gd name="connsiteY973" fmla="*/ 385726 h 6858000"/>
              <a:gd name="connsiteX974" fmla="*/ 285074 w 7467600"/>
              <a:gd name="connsiteY974" fmla="*/ 182755 h 6858000"/>
              <a:gd name="connsiteX975" fmla="*/ 43151 w 7467600"/>
              <a:gd name="connsiteY97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1456157 w 7467600"/>
              <a:gd name="connsiteY96" fmla="*/ 5371404 h 6858000"/>
              <a:gd name="connsiteX97" fmla="*/ 1244432 w 7467600"/>
              <a:gd name="connsiteY97" fmla="*/ 5385601 h 6858000"/>
              <a:gd name="connsiteX98" fmla="*/ 973990 w 7467600"/>
              <a:gd name="connsiteY98" fmla="*/ 5424940 h 6858000"/>
              <a:gd name="connsiteX99" fmla="*/ 1103809 w 7467600"/>
              <a:gd name="connsiteY99" fmla="*/ 5433720 h 6858000"/>
              <a:gd name="connsiteX100" fmla="*/ 1123454 w 7467600"/>
              <a:gd name="connsiteY100" fmla="*/ 5435727 h 6858000"/>
              <a:gd name="connsiteX101" fmla="*/ 1737017 w 7467600"/>
              <a:gd name="connsiteY101" fmla="*/ 5452183 h 6858000"/>
              <a:gd name="connsiteX102" fmla="*/ 1824397 w 7467600"/>
              <a:gd name="connsiteY102" fmla="*/ 5447757 h 6858000"/>
              <a:gd name="connsiteX103" fmla="*/ 2070059 w 7467600"/>
              <a:gd name="connsiteY103" fmla="*/ 5441660 h 6858000"/>
              <a:gd name="connsiteX104" fmla="*/ 1456157 w 7467600"/>
              <a:gd name="connsiteY104" fmla="*/ 5371404 h 6858000"/>
              <a:gd name="connsiteX105" fmla="*/ 4988186 w 7467600"/>
              <a:gd name="connsiteY105" fmla="*/ 5216467 h 6858000"/>
              <a:gd name="connsiteX106" fmla="*/ 4777334 w 7467600"/>
              <a:gd name="connsiteY106" fmla="*/ 5406072 h 6858000"/>
              <a:gd name="connsiteX107" fmla="*/ 4718341 w 7467600"/>
              <a:gd name="connsiteY107" fmla="*/ 5468043 h 6858000"/>
              <a:gd name="connsiteX108" fmla="*/ 4604655 w 7467600"/>
              <a:gd name="connsiteY108" fmla="*/ 5583434 h 6858000"/>
              <a:gd name="connsiteX109" fmla="*/ 4565074 w 7467600"/>
              <a:gd name="connsiteY109" fmla="*/ 5618550 h 6858000"/>
              <a:gd name="connsiteX110" fmla="*/ 4988186 w 7467600"/>
              <a:gd name="connsiteY110" fmla="*/ 5216467 h 6858000"/>
              <a:gd name="connsiteX111" fmla="*/ 4978032 w 7467600"/>
              <a:gd name="connsiteY111" fmla="*/ 5183809 h 6858000"/>
              <a:gd name="connsiteX112" fmla="*/ 4463413 w 7467600"/>
              <a:gd name="connsiteY112" fmla="*/ 5615162 h 6858000"/>
              <a:gd name="connsiteX113" fmla="*/ 4358134 w 7467600"/>
              <a:gd name="connsiteY113" fmla="*/ 5742791 h 6858000"/>
              <a:gd name="connsiteX114" fmla="*/ 4376219 w 7467600"/>
              <a:gd name="connsiteY114" fmla="*/ 5729027 h 6858000"/>
              <a:gd name="connsiteX115" fmla="*/ 4582340 w 7467600"/>
              <a:gd name="connsiteY115" fmla="*/ 5561037 h 6858000"/>
              <a:gd name="connsiteX116" fmla="*/ 4694684 w 7467600"/>
              <a:gd name="connsiteY116" fmla="*/ 5447098 h 6858000"/>
              <a:gd name="connsiteX117" fmla="*/ 4754123 w 7467600"/>
              <a:gd name="connsiteY117" fmla="*/ 5384643 h 6858000"/>
              <a:gd name="connsiteX118" fmla="*/ 4978032 w 7467600"/>
              <a:gd name="connsiteY118" fmla="*/ 5183809 h 6858000"/>
              <a:gd name="connsiteX119" fmla="*/ 1903353 w 7467600"/>
              <a:gd name="connsiteY119" fmla="*/ 5044827 h 6858000"/>
              <a:gd name="connsiteX120" fmla="*/ 1936931 w 7467600"/>
              <a:gd name="connsiteY120" fmla="*/ 5093954 h 6858000"/>
              <a:gd name="connsiteX121" fmla="*/ 2195868 w 7467600"/>
              <a:gd name="connsiteY121" fmla="*/ 5396574 h 6858000"/>
              <a:gd name="connsiteX122" fmla="*/ 2088852 w 7467600"/>
              <a:gd name="connsiteY122" fmla="*/ 5166123 h 6858000"/>
              <a:gd name="connsiteX123" fmla="*/ 1958241 w 7467600"/>
              <a:gd name="connsiteY123" fmla="*/ 5067955 h 6858000"/>
              <a:gd name="connsiteX124" fmla="*/ 1903353 w 7467600"/>
              <a:gd name="connsiteY124" fmla="*/ 5044827 h 6858000"/>
              <a:gd name="connsiteX125" fmla="*/ 1979378 w 7467600"/>
              <a:gd name="connsiteY125" fmla="*/ 4769504 h 6858000"/>
              <a:gd name="connsiteX126" fmla="*/ 2882120 w 7467600"/>
              <a:gd name="connsiteY126" fmla="*/ 5064547 h 6858000"/>
              <a:gd name="connsiteX127" fmla="*/ 2793103 w 7467600"/>
              <a:gd name="connsiteY127" fmla="*/ 5039699 h 6858000"/>
              <a:gd name="connsiteX128" fmla="*/ 2770041 w 7467600"/>
              <a:gd name="connsiteY128" fmla="*/ 5033634 h 6858000"/>
              <a:gd name="connsiteX129" fmla="*/ 1979378 w 7467600"/>
              <a:gd name="connsiteY129" fmla="*/ 4769504 h 6858000"/>
              <a:gd name="connsiteX130" fmla="*/ 1927410 w 7467600"/>
              <a:gd name="connsiteY130" fmla="*/ 4716164 h 6858000"/>
              <a:gd name="connsiteX131" fmla="*/ 1959587 w 7467600"/>
              <a:gd name="connsiteY131" fmla="*/ 4728849 h 6858000"/>
              <a:gd name="connsiteX132" fmla="*/ 2777707 w 7467600"/>
              <a:gd name="connsiteY132" fmla="*/ 5003991 h 6858000"/>
              <a:gd name="connsiteX133" fmla="*/ 2800768 w 7467600"/>
              <a:gd name="connsiteY133" fmla="*/ 5010056 h 6858000"/>
              <a:gd name="connsiteX134" fmla="*/ 2879408 w 7467600"/>
              <a:gd name="connsiteY134" fmla="*/ 5031590 h 6858000"/>
              <a:gd name="connsiteX135" fmla="*/ 2862295 w 7467600"/>
              <a:gd name="connsiteY135" fmla="*/ 5022958 h 6858000"/>
              <a:gd name="connsiteX136" fmla="*/ 2813343 w 7467600"/>
              <a:gd name="connsiteY136" fmla="*/ 4998369 h 6858000"/>
              <a:gd name="connsiteX137" fmla="*/ 2646245 w 7467600"/>
              <a:gd name="connsiteY137" fmla="*/ 4930999 h 6858000"/>
              <a:gd name="connsiteX138" fmla="*/ 1999243 w 7467600"/>
              <a:gd name="connsiteY138" fmla="*/ 4730524 h 6858000"/>
              <a:gd name="connsiteX139" fmla="*/ 1979527 w 7467600"/>
              <a:gd name="connsiteY139" fmla="*/ 4726651 h 6858000"/>
              <a:gd name="connsiteX140" fmla="*/ 1927410 w 7467600"/>
              <a:gd name="connsiteY140" fmla="*/ 4716164 h 6858000"/>
              <a:gd name="connsiteX141" fmla="*/ 1997014 w 7467600"/>
              <a:gd name="connsiteY141" fmla="*/ 4698007 h 6858000"/>
              <a:gd name="connsiteX142" fmla="*/ 2005458 w 7467600"/>
              <a:gd name="connsiteY142" fmla="*/ 4699540 h 6858000"/>
              <a:gd name="connsiteX143" fmla="*/ 2657186 w 7467600"/>
              <a:gd name="connsiteY143" fmla="*/ 4901687 h 6858000"/>
              <a:gd name="connsiteX144" fmla="*/ 2826662 w 7467600"/>
              <a:gd name="connsiteY144" fmla="*/ 4970362 h 6858000"/>
              <a:gd name="connsiteX145" fmla="*/ 2876100 w 7467600"/>
              <a:gd name="connsiteY145" fmla="*/ 4995397 h 6858000"/>
              <a:gd name="connsiteX146" fmla="*/ 3042600 w 7467600"/>
              <a:gd name="connsiteY146" fmla="*/ 5059532 h 6858000"/>
              <a:gd name="connsiteX147" fmla="*/ 1997014 w 7467600"/>
              <a:gd name="connsiteY147" fmla="*/ 4698007 h 6858000"/>
              <a:gd name="connsiteX148" fmla="*/ 2305292 w 7467600"/>
              <a:gd name="connsiteY148" fmla="*/ 4219492 h 6858000"/>
              <a:gd name="connsiteX149" fmla="*/ 3360922 w 7467600"/>
              <a:gd name="connsiteY149" fmla="*/ 4529373 h 6858000"/>
              <a:gd name="connsiteX150" fmla="*/ 3492420 w 7467600"/>
              <a:gd name="connsiteY150" fmla="*/ 4510145 h 6858000"/>
              <a:gd name="connsiteX151" fmla="*/ 3364086 w 7467600"/>
              <a:gd name="connsiteY151" fmla="*/ 4480340 h 6858000"/>
              <a:gd name="connsiteX152" fmla="*/ 3225818 w 7467600"/>
              <a:gd name="connsiteY152" fmla="*/ 4411822 h 6858000"/>
              <a:gd name="connsiteX153" fmla="*/ 3129696 w 7467600"/>
              <a:gd name="connsiteY153" fmla="*/ 4360704 h 6858000"/>
              <a:gd name="connsiteX154" fmla="*/ 2814545 w 7467600"/>
              <a:gd name="connsiteY154" fmla="*/ 4282955 h 6858000"/>
              <a:gd name="connsiteX155" fmla="*/ 2305292 w 7467600"/>
              <a:gd name="connsiteY155" fmla="*/ 4219492 h 6858000"/>
              <a:gd name="connsiteX156" fmla="*/ 2626982 w 7467600"/>
              <a:gd name="connsiteY156" fmla="*/ 4206450 h 6858000"/>
              <a:gd name="connsiteX157" fmla="*/ 2490617 w 7467600"/>
              <a:gd name="connsiteY157" fmla="*/ 4206951 h 6858000"/>
              <a:gd name="connsiteX158" fmla="*/ 2819869 w 7467600"/>
              <a:gd name="connsiteY158" fmla="*/ 4252936 h 6858000"/>
              <a:gd name="connsiteX159" fmla="*/ 3143018 w 7467600"/>
              <a:gd name="connsiteY159" fmla="*/ 4332698 h 6858000"/>
              <a:gd name="connsiteX160" fmla="*/ 3241520 w 7467600"/>
              <a:gd name="connsiteY160" fmla="*/ 4385112 h 6858000"/>
              <a:gd name="connsiteX161" fmla="*/ 3374575 w 7467600"/>
              <a:gd name="connsiteY161" fmla="*/ 4451517 h 6858000"/>
              <a:gd name="connsiteX162" fmla="*/ 3505221 w 7467600"/>
              <a:gd name="connsiteY162" fmla="*/ 4480757 h 6858000"/>
              <a:gd name="connsiteX163" fmla="*/ 2626982 w 7467600"/>
              <a:gd name="connsiteY163" fmla="*/ 4206450 h 6858000"/>
              <a:gd name="connsiteX164" fmla="*/ 1310106 w 7467600"/>
              <a:gd name="connsiteY164" fmla="*/ 3943217 h 6858000"/>
              <a:gd name="connsiteX165" fmla="*/ 854994 w 7467600"/>
              <a:gd name="connsiteY165" fmla="*/ 4399136 h 6858000"/>
              <a:gd name="connsiteX166" fmla="*/ 742462 w 7467600"/>
              <a:gd name="connsiteY166" fmla="*/ 4594648 h 6858000"/>
              <a:gd name="connsiteX167" fmla="*/ 820602 w 7467600"/>
              <a:gd name="connsiteY167" fmla="*/ 4485915 h 6858000"/>
              <a:gd name="connsiteX168" fmla="*/ 878295 w 7467600"/>
              <a:gd name="connsiteY168" fmla="*/ 4403594 h 6858000"/>
              <a:gd name="connsiteX169" fmla="*/ 1240607 w 7467600"/>
              <a:gd name="connsiteY169" fmla="*/ 4010401 h 6858000"/>
              <a:gd name="connsiteX170" fmla="*/ 1310106 w 7467600"/>
              <a:gd name="connsiteY170" fmla="*/ 3943217 h 6858000"/>
              <a:gd name="connsiteX171" fmla="*/ 1423113 w 7467600"/>
              <a:gd name="connsiteY171" fmla="*/ 3874565 h 6858000"/>
              <a:gd name="connsiteX172" fmla="*/ 1260565 w 7467600"/>
              <a:gd name="connsiteY172" fmla="*/ 4031982 h 6858000"/>
              <a:gd name="connsiteX173" fmla="*/ 901900 w 7467600"/>
              <a:gd name="connsiteY173" fmla="*/ 4421236 h 6858000"/>
              <a:gd name="connsiteX174" fmla="*/ 845044 w 7467600"/>
              <a:gd name="connsiteY174" fmla="*/ 4502436 h 6858000"/>
              <a:gd name="connsiteX175" fmla="*/ 685926 w 7467600"/>
              <a:gd name="connsiteY175" fmla="*/ 4703069 h 6858000"/>
              <a:gd name="connsiteX176" fmla="*/ 684248 w 7467600"/>
              <a:gd name="connsiteY176" fmla="*/ 4706721 h 6858000"/>
              <a:gd name="connsiteX177" fmla="*/ 1423113 w 7467600"/>
              <a:gd name="connsiteY177" fmla="*/ 3874565 h 6858000"/>
              <a:gd name="connsiteX178" fmla="*/ 3316479 w 7467600"/>
              <a:gd name="connsiteY178" fmla="*/ 3872136 h 6858000"/>
              <a:gd name="connsiteX179" fmla="*/ 3546806 w 7467600"/>
              <a:gd name="connsiteY179" fmla="*/ 4356139 h 6858000"/>
              <a:gd name="connsiteX180" fmla="*/ 3364433 w 7467600"/>
              <a:gd name="connsiteY180" fmla="*/ 3953121 h 6858000"/>
              <a:gd name="connsiteX181" fmla="*/ 3316479 w 7467600"/>
              <a:gd name="connsiteY181" fmla="*/ 3872136 h 6858000"/>
              <a:gd name="connsiteX182" fmla="*/ 3291335 w 7467600"/>
              <a:gd name="connsiteY182" fmla="*/ 3767420 h 6858000"/>
              <a:gd name="connsiteX183" fmla="*/ 3390805 w 7467600"/>
              <a:gd name="connsiteY183" fmla="*/ 3937163 h 6858000"/>
              <a:gd name="connsiteX184" fmla="*/ 3579062 w 7467600"/>
              <a:gd name="connsiteY184" fmla="*/ 4359040 h 6858000"/>
              <a:gd name="connsiteX185" fmla="*/ 3467355 w 7467600"/>
              <a:gd name="connsiteY185" fmla="*/ 3988130 h 6858000"/>
              <a:gd name="connsiteX186" fmla="*/ 3310753 w 7467600"/>
              <a:gd name="connsiteY186" fmla="*/ 3787140 h 6858000"/>
              <a:gd name="connsiteX187" fmla="*/ 3291335 w 7467600"/>
              <a:gd name="connsiteY187" fmla="*/ 3767420 h 6858000"/>
              <a:gd name="connsiteX188" fmla="*/ 1635889 w 7467600"/>
              <a:gd name="connsiteY188" fmla="*/ 3709494 h 6858000"/>
              <a:gd name="connsiteX189" fmla="*/ 1634800 w 7467600"/>
              <a:gd name="connsiteY189" fmla="*/ 3731111 h 6858000"/>
              <a:gd name="connsiteX190" fmla="*/ 1635889 w 7467600"/>
              <a:gd name="connsiteY190" fmla="*/ 3709494 h 6858000"/>
              <a:gd name="connsiteX191" fmla="*/ 1510397 w 7467600"/>
              <a:gd name="connsiteY191" fmla="*/ 3684705 h 6858000"/>
              <a:gd name="connsiteX192" fmla="*/ 1146550 w 7467600"/>
              <a:gd name="connsiteY192" fmla="*/ 3802012 h 6858000"/>
              <a:gd name="connsiteX193" fmla="*/ 698834 w 7467600"/>
              <a:gd name="connsiteY193" fmla="*/ 3952272 h 6858000"/>
              <a:gd name="connsiteX194" fmla="*/ 34256 w 7467600"/>
              <a:gd name="connsiteY194" fmla="*/ 4347603 h 6858000"/>
              <a:gd name="connsiteX195" fmla="*/ 527241 w 7467600"/>
              <a:gd name="connsiteY195" fmla="*/ 4065078 h 6858000"/>
              <a:gd name="connsiteX196" fmla="*/ 1510397 w 7467600"/>
              <a:gd name="connsiteY196" fmla="*/ 3684705 h 6858000"/>
              <a:gd name="connsiteX197" fmla="*/ 1313114 w 7467600"/>
              <a:gd name="connsiteY197" fmla="*/ 3655216 h 6858000"/>
              <a:gd name="connsiteX198" fmla="*/ 1109304 w 7467600"/>
              <a:gd name="connsiteY198" fmla="*/ 3669030 h 6858000"/>
              <a:gd name="connsiteX199" fmla="*/ 8129 w 7467600"/>
              <a:gd name="connsiteY199" fmla="*/ 4330519 h 6858000"/>
              <a:gd name="connsiteX200" fmla="*/ 687572 w 7467600"/>
              <a:gd name="connsiteY200" fmla="*/ 3925629 h 6858000"/>
              <a:gd name="connsiteX201" fmla="*/ 1138365 w 7467600"/>
              <a:gd name="connsiteY201" fmla="*/ 3774515 h 6858000"/>
              <a:gd name="connsiteX202" fmla="*/ 1505579 w 7467600"/>
              <a:gd name="connsiteY202" fmla="*/ 3655526 h 6858000"/>
              <a:gd name="connsiteX203" fmla="*/ 1313114 w 7467600"/>
              <a:gd name="connsiteY203" fmla="*/ 3655216 h 6858000"/>
              <a:gd name="connsiteX204" fmla="*/ 3655073 w 7467600"/>
              <a:gd name="connsiteY204" fmla="*/ 3650884 h 6858000"/>
              <a:gd name="connsiteX205" fmla="*/ 3989938 w 7467600"/>
              <a:gd name="connsiteY205" fmla="*/ 3991685 h 6858000"/>
              <a:gd name="connsiteX206" fmla="*/ 4393907 w 7467600"/>
              <a:gd name="connsiteY206" fmla="*/ 4261258 h 6858000"/>
              <a:gd name="connsiteX207" fmla="*/ 4648051 w 7467600"/>
              <a:gd name="connsiteY207" fmla="*/ 4374051 h 6858000"/>
              <a:gd name="connsiteX208" fmla="*/ 4383389 w 7467600"/>
              <a:gd name="connsiteY208" fmla="*/ 4184369 h 6858000"/>
              <a:gd name="connsiteX209" fmla="*/ 4165508 w 7467600"/>
              <a:gd name="connsiteY209" fmla="*/ 4035196 h 6858000"/>
              <a:gd name="connsiteX210" fmla="*/ 4068162 w 7467600"/>
              <a:gd name="connsiteY210" fmla="*/ 3953394 h 6858000"/>
              <a:gd name="connsiteX211" fmla="*/ 3981416 w 7467600"/>
              <a:gd name="connsiteY211" fmla="*/ 3880482 h 6858000"/>
              <a:gd name="connsiteX212" fmla="*/ 3800147 w 7467600"/>
              <a:gd name="connsiteY212" fmla="*/ 3749872 h 6858000"/>
              <a:gd name="connsiteX213" fmla="*/ 3655073 w 7467600"/>
              <a:gd name="connsiteY213" fmla="*/ 3650884 h 6858000"/>
              <a:gd name="connsiteX214" fmla="*/ 3670252 w 7467600"/>
              <a:gd name="connsiteY214" fmla="*/ 3622798 h 6858000"/>
              <a:gd name="connsiteX215" fmla="*/ 3817258 w 7467600"/>
              <a:gd name="connsiteY215" fmla="*/ 3723577 h 6858000"/>
              <a:gd name="connsiteX216" fmla="*/ 4000461 w 7467600"/>
              <a:gd name="connsiteY216" fmla="*/ 3855966 h 6858000"/>
              <a:gd name="connsiteX217" fmla="*/ 4088180 w 7467600"/>
              <a:gd name="connsiteY217" fmla="*/ 3929774 h 6858000"/>
              <a:gd name="connsiteX218" fmla="*/ 4184555 w 7467600"/>
              <a:gd name="connsiteY218" fmla="*/ 4010683 h 6858000"/>
              <a:gd name="connsiteX219" fmla="*/ 4399563 w 7467600"/>
              <a:gd name="connsiteY219" fmla="*/ 4158106 h 6858000"/>
              <a:gd name="connsiteX220" fmla="*/ 4684469 w 7467600"/>
              <a:gd name="connsiteY220" fmla="*/ 4364680 h 6858000"/>
              <a:gd name="connsiteX221" fmla="*/ 4690271 w 7467600"/>
              <a:gd name="connsiteY221" fmla="*/ 4370034 h 6858000"/>
              <a:gd name="connsiteX222" fmla="*/ 4136093 w 7467600"/>
              <a:gd name="connsiteY222" fmla="*/ 3858466 h 6858000"/>
              <a:gd name="connsiteX223" fmla="*/ 3670252 w 7467600"/>
              <a:gd name="connsiteY223" fmla="*/ 3622798 h 6858000"/>
              <a:gd name="connsiteX224" fmla="*/ 4440129 w 7467600"/>
              <a:gd name="connsiteY224" fmla="*/ 3448571 h 6858000"/>
              <a:gd name="connsiteX225" fmla="*/ 4856525 w 7467600"/>
              <a:gd name="connsiteY225" fmla="*/ 3915351 h 6858000"/>
              <a:gd name="connsiteX226" fmla="*/ 5059055 w 7467600"/>
              <a:gd name="connsiteY226" fmla="*/ 4108918 h 6858000"/>
              <a:gd name="connsiteX227" fmla="*/ 5290070 w 7467600"/>
              <a:gd name="connsiteY227" fmla="*/ 4263619 h 6858000"/>
              <a:gd name="connsiteX228" fmla="*/ 4834991 w 7467600"/>
              <a:gd name="connsiteY228" fmla="*/ 3830985 h 6858000"/>
              <a:gd name="connsiteX229" fmla="*/ 4440129 w 7467600"/>
              <a:gd name="connsiteY229" fmla="*/ 3448571 h 6858000"/>
              <a:gd name="connsiteX230" fmla="*/ 4441737 w 7467600"/>
              <a:gd name="connsiteY230" fmla="*/ 3399734 h 6858000"/>
              <a:gd name="connsiteX231" fmla="*/ 4431236 w 7467600"/>
              <a:gd name="connsiteY231" fmla="*/ 3400954 h 6858000"/>
              <a:gd name="connsiteX232" fmla="*/ 4557150 w 7467600"/>
              <a:gd name="connsiteY232" fmla="*/ 3510023 h 6858000"/>
              <a:gd name="connsiteX233" fmla="*/ 4856936 w 7467600"/>
              <a:gd name="connsiteY233" fmla="*/ 3809146 h 6858000"/>
              <a:gd name="connsiteX234" fmla="*/ 5111996 w 7467600"/>
              <a:gd name="connsiteY234" fmla="*/ 4065759 h 6858000"/>
              <a:gd name="connsiteX235" fmla="*/ 5388878 w 7467600"/>
              <a:gd name="connsiteY235" fmla="*/ 4300185 h 6858000"/>
              <a:gd name="connsiteX236" fmla="*/ 5425556 w 7467600"/>
              <a:gd name="connsiteY236" fmla="*/ 4308967 h 6858000"/>
              <a:gd name="connsiteX237" fmla="*/ 4943646 w 7467600"/>
              <a:gd name="connsiteY237" fmla="*/ 3822916 h 6858000"/>
              <a:gd name="connsiteX238" fmla="*/ 4594837 w 7467600"/>
              <a:gd name="connsiteY238" fmla="*/ 3532274 h 6858000"/>
              <a:gd name="connsiteX239" fmla="*/ 4441737 w 7467600"/>
              <a:gd name="connsiteY239" fmla="*/ 3399734 h 6858000"/>
              <a:gd name="connsiteX240" fmla="*/ 5425834 w 7467600"/>
              <a:gd name="connsiteY240" fmla="*/ 3162785 h 6858000"/>
              <a:gd name="connsiteX241" fmla="*/ 5401644 w 7467600"/>
              <a:gd name="connsiteY241" fmla="*/ 3617847 h 6858000"/>
              <a:gd name="connsiteX242" fmla="*/ 5467256 w 7467600"/>
              <a:gd name="connsiteY242" fmla="*/ 4175494 h 6858000"/>
              <a:gd name="connsiteX243" fmla="*/ 5448069 w 7467600"/>
              <a:gd name="connsiteY243" fmla="*/ 3567554 h 6858000"/>
              <a:gd name="connsiteX244" fmla="*/ 5425834 w 7467600"/>
              <a:gd name="connsiteY244" fmla="*/ 3162785 h 6858000"/>
              <a:gd name="connsiteX245" fmla="*/ 1318687 w 7467600"/>
              <a:gd name="connsiteY245" fmla="*/ 3113840 h 6858000"/>
              <a:gd name="connsiteX246" fmla="*/ 1066793 w 7467600"/>
              <a:gd name="connsiteY246" fmla="*/ 3212171 h 6858000"/>
              <a:gd name="connsiteX247" fmla="*/ 993319 w 7467600"/>
              <a:gd name="connsiteY247" fmla="*/ 3247648 h 6858000"/>
              <a:gd name="connsiteX248" fmla="*/ 853081 w 7467600"/>
              <a:gd name="connsiteY248" fmla="*/ 3312410 h 6858000"/>
              <a:gd name="connsiteX249" fmla="*/ 805957 w 7467600"/>
              <a:gd name="connsiteY249" fmla="*/ 3330443 h 6858000"/>
              <a:gd name="connsiteX250" fmla="*/ 1318687 w 7467600"/>
              <a:gd name="connsiteY250" fmla="*/ 3113840 h 6858000"/>
              <a:gd name="connsiteX251" fmla="*/ 5453702 w 7467600"/>
              <a:gd name="connsiteY251" fmla="*/ 3090882 h 6858000"/>
              <a:gd name="connsiteX252" fmla="*/ 5480135 w 7467600"/>
              <a:gd name="connsiteY252" fmla="*/ 3565802 h 6858000"/>
              <a:gd name="connsiteX253" fmla="*/ 5499023 w 7467600"/>
              <a:gd name="connsiteY253" fmla="*/ 4166310 h 6858000"/>
              <a:gd name="connsiteX254" fmla="*/ 5547022 w 7467600"/>
              <a:gd name="connsiteY254" fmla="*/ 3607838 h 6858000"/>
              <a:gd name="connsiteX255" fmla="*/ 5515964 w 7467600"/>
              <a:gd name="connsiteY255" fmla="*/ 3378541 h 6858000"/>
              <a:gd name="connsiteX256" fmla="*/ 5453702 w 7467600"/>
              <a:gd name="connsiteY256" fmla="*/ 3090882 h 6858000"/>
              <a:gd name="connsiteX257" fmla="*/ 1238695 w 7467600"/>
              <a:gd name="connsiteY257" fmla="*/ 3076820 h 6858000"/>
              <a:gd name="connsiteX258" fmla="*/ 716371 w 7467600"/>
              <a:gd name="connsiteY258" fmla="*/ 3293249 h 6858000"/>
              <a:gd name="connsiteX259" fmla="*/ 579522 w 7467600"/>
              <a:gd name="connsiteY259" fmla="*/ 3371759 h 6858000"/>
              <a:gd name="connsiteX260" fmla="*/ 600288 w 7467600"/>
              <a:gd name="connsiteY260" fmla="*/ 3365555 h 6858000"/>
              <a:gd name="connsiteX261" fmla="*/ 840692 w 7467600"/>
              <a:gd name="connsiteY261" fmla="*/ 3284921 h 6858000"/>
              <a:gd name="connsiteX262" fmla="*/ 979248 w 7467600"/>
              <a:gd name="connsiteY262" fmla="*/ 3221003 h 6858000"/>
              <a:gd name="connsiteX263" fmla="*/ 1053282 w 7467600"/>
              <a:gd name="connsiteY263" fmla="*/ 3185247 h 6858000"/>
              <a:gd name="connsiteX264" fmla="*/ 1320603 w 7467600"/>
              <a:gd name="connsiteY264" fmla="*/ 3081281 h 6858000"/>
              <a:gd name="connsiteX265" fmla="*/ 1238695 w 7467600"/>
              <a:gd name="connsiteY265" fmla="*/ 3076820 h 6858000"/>
              <a:gd name="connsiteX266" fmla="*/ 5425627 w 7467600"/>
              <a:gd name="connsiteY266" fmla="*/ 2954192 h 6858000"/>
              <a:gd name="connsiteX267" fmla="*/ 5470770 w 7467600"/>
              <a:gd name="connsiteY267" fmla="*/ 3005435 h 6858000"/>
              <a:gd name="connsiteX268" fmla="*/ 5519779 w 7467600"/>
              <a:gd name="connsiteY268" fmla="*/ 4359223 h 6858000"/>
              <a:gd name="connsiteX269" fmla="*/ 5520293 w 7467600"/>
              <a:gd name="connsiteY269" fmla="*/ 4360602 h 6858000"/>
              <a:gd name="connsiteX270" fmla="*/ 5767221 w 7467600"/>
              <a:gd name="connsiteY270" fmla="*/ 4665564 h 6858000"/>
              <a:gd name="connsiteX271" fmla="*/ 6937169 w 7467600"/>
              <a:gd name="connsiteY271" fmla="*/ 4815941 h 6858000"/>
              <a:gd name="connsiteX272" fmla="*/ 6953922 w 7467600"/>
              <a:gd name="connsiteY272" fmla="*/ 4890068 h 6858000"/>
              <a:gd name="connsiteX273" fmla="*/ 6071359 w 7467600"/>
              <a:gd name="connsiteY273" fmla="*/ 4770770 h 6858000"/>
              <a:gd name="connsiteX274" fmla="*/ 6038839 w 7467600"/>
              <a:gd name="connsiteY274" fmla="*/ 4764474 h 6858000"/>
              <a:gd name="connsiteX275" fmla="*/ 6038706 w 7467600"/>
              <a:gd name="connsiteY275" fmla="*/ 4763847 h 6858000"/>
              <a:gd name="connsiteX276" fmla="*/ 6037784 w 7467600"/>
              <a:gd name="connsiteY276" fmla="*/ 4764270 h 6858000"/>
              <a:gd name="connsiteX277" fmla="*/ 6038839 w 7467600"/>
              <a:gd name="connsiteY277" fmla="*/ 4764474 h 6858000"/>
              <a:gd name="connsiteX278" fmla="*/ 6040338 w 7467600"/>
              <a:gd name="connsiteY278" fmla="*/ 4771418 h 6858000"/>
              <a:gd name="connsiteX279" fmla="*/ 6024488 w 7467600"/>
              <a:gd name="connsiteY279" fmla="*/ 4809903 h 6858000"/>
              <a:gd name="connsiteX280" fmla="*/ 5599771 w 7467600"/>
              <a:gd name="connsiteY280" fmla="*/ 5509652 h 6858000"/>
              <a:gd name="connsiteX281" fmla="*/ 5548843 w 7467600"/>
              <a:gd name="connsiteY281" fmla="*/ 5563845 h 6858000"/>
              <a:gd name="connsiteX282" fmla="*/ 5940952 w 7467600"/>
              <a:gd name="connsiteY282" fmla="*/ 6250028 h 6858000"/>
              <a:gd name="connsiteX283" fmla="*/ 6043441 w 7467600"/>
              <a:gd name="connsiteY283" fmla="*/ 6665847 h 6858000"/>
              <a:gd name="connsiteX284" fmla="*/ 6093432 w 7467600"/>
              <a:gd name="connsiteY284" fmla="*/ 6858000 h 6858000"/>
              <a:gd name="connsiteX285" fmla="*/ 6034344 w 7467600"/>
              <a:gd name="connsiteY285" fmla="*/ 6858000 h 6858000"/>
              <a:gd name="connsiteX286" fmla="*/ 6026679 w 7467600"/>
              <a:gd name="connsiteY286" fmla="*/ 6836959 h 6858000"/>
              <a:gd name="connsiteX287" fmla="*/ 5800441 w 7467600"/>
              <a:gd name="connsiteY287" fmla="*/ 6335286 h 6858000"/>
              <a:gd name="connsiteX288" fmla="*/ 5526562 w 7467600"/>
              <a:gd name="connsiteY288" fmla="*/ 5705388 h 6858000"/>
              <a:gd name="connsiteX289" fmla="*/ 5519640 w 7467600"/>
              <a:gd name="connsiteY289" fmla="*/ 5683774 h 6858000"/>
              <a:gd name="connsiteX290" fmla="*/ 5844559 w 7467600"/>
              <a:gd name="connsiteY290" fmla="*/ 6553349 h 6858000"/>
              <a:gd name="connsiteX291" fmla="*/ 5975994 w 7467600"/>
              <a:gd name="connsiteY291" fmla="*/ 6858000 h 6858000"/>
              <a:gd name="connsiteX292" fmla="*/ 5898547 w 7467600"/>
              <a:gd name="connsiteY292" fmla="*/ 6858000 h 6858000"/>
              <a:gd name="connsiteX293" fmla="*/ 5682041 w 7467600"/>
              <a:gd name="connsiteY293" fmla="*/ 6355860 h 6858000"/>
              <a:gd name="connsiteX294" fmla="*/ 5461758 w 7467600"/>
              <a:gd name="connsiteY294" fmla="*/ 5820220 h 6858000"/>
              <a:gd name="connsiteX295" fmla="*/ 5237282 w 7467600"/>
              <a:gd name="connsiteY295" fmla="*/ 6579086 h 6858000"/>
              <a:gd name="connsiteX296" fmla="*/ 5115009 w 7467600"/>
              <a:gd name="connsiteY296" fmla="*/ 6858000 h 6858000"/>
              <a:gd name="connsiteX297" fmla="*/ 5028074 w 7467600"/>
              <a:gd name="connsiteY297" fmla="*/ 6858000 h 6858000"/>
              <a:gd name="connsiteX298" fmla="*/ 5079508 w 7467600"/>
              <a:gd name="connsiteY298" fmla="*/ 6749074 h 6858000"/>
              <a:gd name="connsiteX299" fmla="*/ 5371846 w 7467600"/>
              <a:gd name="connsiteY299" fmla="*/ 5924413 h 6858000"/>
              <a:gd name="connsiteX300" fmla="*/ 5270512 w 7467600"/>
              <a:gd name="connsiteY300" fmla="*/ 6138975 h 6858000"/>
              <a:gd name="connsiteX301" fmla="*/ 5062409 w 7467600"/>
              <a:gd name="connsiteY301" fmla="*/ 6653544 h 6858000"/>
              <a:gd name="connsiteX302" fmla="*/ 5036628 w 7467600"/>
              <a:gd name="connsiteY302" fmla="*/ 6754247 h 6858000"/>
              <a:gd name="connsiteX303" fmla="*/ 5009112 w 7467600"/>
              <a:gd name="connsiteY303" fmla="*/ 6858000 h 6858000"/>
              <a:gd name="connsiteX304" fmla="*/ 4976679 w 7467600"/>
              <a:gd name="connsiteY304" fmla="*/ 6858000 h 6858000"/>
              <a:gd name="connsiteX305" fmla="*/ 5006537 w 7467600"/>
              <a:gd name="connsiteY305" fmla="*/ 6747068 h 6858000"/>
              <a:gd name="connsiteX306" fmla="*/ 5032723 w 7467600"/>
              <a:gd name="connsiteY306" fmla="*/ 6644957 h 6858000"/>
              <a:gd name="connsiteX307" fmla="*/ 5242949 w 7467600"/>
              <a:gd name="connsiteY307" fmla="*/ 6125175 h 6858000"/>
              <a:gd name="connsiteX308" fmla="*/ 5286321 w 7467600"/>
              <a:gd name="connsiteY308" fmla="*/ 6033555 h 6858000"/>
              <a:gd name="connsiteX309" fmla="*/ 5008210 w 7467600"/>
              <a:gd name="connsiteY309" fmla="*/ 6649194 h 6858000"/>
              <a:gd name="connsiteX310" fmla="*/ 4986321 w 7467600"/>
              <a:gd name="connsiteY310" fmla="*/ 6765687 h 6858000"/>
              <a:gd name="connsiteX311" fmla="*/ 4973474 w 7467600"/>
              <a:gd name="connsiteY311" fmla="*/ 6858000 h 6858000"/>
              <a:gd name="connsiteX312" fmla="*/ 4907178 w 7467600"/>
              <a:gd name="connsiteY312" fmla="*/ 6858000 h 6858000"/>
              <a:gd name="connsiteX313" fmla="*/ 4910810 w 7467600"/>
              <a:gd name="connsiteY313" fmla="*/ 6829660 h 6858000"/>
              <a:gd name="connsiteX314" fmla="*/ 4987461 w 7467600"/>
              <a:gd name="connsiteY314" fmla="*/ 6432994 h 6858000"/>
              <a:gd name="connsiteX315" fmla="*/ 5179262 w 7467600"/>
              <a:gd name="connsiteY315" fmla="*/ 6035044 h 6858000"/>
              <a:gd name="connsiteX316" fmla="*/ 4689678 w 7467600"/>
              <a:gd name="connsiteY316" fmla="*/ 6440241 h 6858000"/>
              <a:gd name="connsiteX317" fmla="*/ 4477543 w 7467600"/>
              <a:gd name="connsiteY317" fmla="*/ 6674836 h 6858000"/>
              <a:gd name="connsiteX318" fmla="*/ 4329957 w 7467600"/>
              <a:gd name="connsiteY318" fmla="*/ 6858000 h 6858000"/>
              <a:gd name="connsiteX319" fmla="*/ 4218595 w 7467600"/>
              <a:gd name="connsiteY319" fmla="*/ 6858000 h 6858000"/>
              <a:gd name="connsiteX320" fmla="*/ 4368888 w 7467600"/>
              <a:gd name="connsiteY320" fmla="*/ 6668412 h 6858000"/>
              <a:gd name="connsiteX321" fmla="*/ 4563091 w 7467600"/>
              <a:gd name="connsiteY321" fmla="*/ 6442508 h 6858000"/>
              <a:gd name="connsiteX322" fmla="*/ 5387324 w 7467600"/>
              <a:gd name="connsiteY322" fmla="*/ 5705830 h 6858000"/>
              <a:gd name="connsiteX323" fmla="*/ 5073620 w 7467600"/>
              <a:gd name="connsiteY323" fmla="*/ 5955437 h 6858000"/>
              <a:gd name="connsiteX324" fmla="*/ 4689789 w 7467600"/>
              <a:gd name="connsiteY324" fmla="*/ 6268382 h 6858000"/>
              <a:gd name="connsiteX325" fmla="*/ 4418722 w 7467600"/>
              <a:gd name="connsiteY325" fmla="*/ 6570886 h 6858000"/>
              <a:gd name="connsiteX326" fmla="*/ 4214944 w 7467600"/>
              <a:gd name="connsiteY326" fmla="*/ 6858000 h 6858000"/>
              <a:gd name="connsiteX327" fmla="*/ 4177898 w 7467600"/>
              <a:gd name="connsiteY327" fmla="*/ 6858000 h 6858000"/>
              <a:gd name="connsiteX328" fmla="*/ 4391597 w 7467600"/>
              <a:gd name="connsiteY328" fmla="*/ 6556370 h 6858000"/>
              <a:gd name="connsiteX329" fmla="*/ 4668889 w 7467600"/>
              <a:gd name="connsiteY329" fmla="*/ 6246399 h 6858000"/>
              <a:gd name="connsiteX330" fmla="*/ 5055427 w 7467600"/>
              <a:gd name="connsiteY330" fmla="*/ 5931476 h 6858000"/>
              <a:gd name="connsiteX331" fmla="*/ 5371814 w 7467600"/>
              <a:gd name="connsiteY331" fmla="*/ 5678975 h 6858000"/>
              <a:gd name="connsiteX332" fmla="*/ 4987918 w 7467600"/>
              <a:gd name="connsiteY332" fmla="*/ 5838701 h 6858000"/>
              <a:gd name="connsiteX333" fmla="*/ 4317146 w 7467600"/>
              <a:gd name="connsiteY333" fmla="*/ 6587716 h 6858000"/>
              <a:gd name="connsiteX334" fmla="*/ 4171627 w 7467600"/>
              <a:gd name="connsiteY334" fmla="*/ 6858000 h 6858000"/>
              <a:gd name="connsiteX335" fmla="*/ 4081585 w 7467600"/>
              <a:gd name="connsiteY335" fmla="*/ 6858000 h 6858000"/>
              <a:gd name="connsiteX336" fmla="*/ 4238603 w 7467600"/>
              <a:gd name="connsiteY336" fmla="*/ 6559341 h 6858000"/>
              <a:gd name="connsiteX337" fmla="*/ 4778333 w 7467600"/>
              <a:gd name="connsiteY337" fmla="*/ 5873626 h 6858000"/>
              <a:gd name="connsiteX338" fmla="*/ 5414185 w 7467600"/>
              <a:gd name="connsiteY338" fmla="*/ 5573882 h 6858000"/>
              <a:gd name="connsiteX339" fmla="*/ 5959648 w 7467600"/>
              <a:gd name="connsiteY339" fmla="*/ 4760797 h 6858000"/>
              <a:gd name="connsiteX340" fmla="*/ 5355019 w 7467600"/>
              <a:gd name="connsiteY340" fmla="*/ 4734672 h 6858000"/>
              <a:gd name="connsiteX341" fmla="*/ 5083565 w 7467600"/>
              <a:gd name="connsiteY341" fmla="*/ 5179121 h 6858000"/>
              <a:gd name="connsiteX342" fmla="*/ 4713577 w 7467600"/>
              <a:gd name="connsiteY342" fmla="*/ 5616803 h 6858000"/>
              <a:gd name="connsiteX343" fmla="*/ 3989559 w 7467600"/>
              <a:gd name="connsiteY343" fmla="*/ 6145945 h 6858000"/>
              <a:gd name="connsiteX344" fmla="*/ 3939824 w 7467600"/>
              <a:gd name="connsiteY344" fmla="*/ 6066900 h 6858000"/>
              <a:gd name="connsiteX345" fmla="*/ 4584537 w 7467600"/>
              <a:gd name="connsiteY345" fmla="*/ 5324826 h 6858000"/>
              <a:gd name="connsiteX346" fmla="*/ 5037105 w 7467600"/>
              <a:gd name="connsiteY346" fmla="*/ 5088765 h 6858000"/>
              <a:gd name="connsiteX347" fmla="*/ 5039930 w 7467600"/>
              <a:gd name="connsiteY347" fmla="*/ 5089585 h 6858000"/>
              <a:gd name="connsiteX348" fmla="*/ 5263764 w 7467600"/>
              <a:gd name="connsiteY348" fmla="*/ 4735525 h 6858000"/>
              <a:gd name="connsiteX349" fmla="*/ 4086300 w 7467600"/>
              <a:gd name="connsiteY349" fmla="*/ 4884599 h 6858000"/>
              <a:gd name="connsiteX350" fmla="*/ 4085485 w 7467600"/>
              <a:gd name="connsiteY350" fmla="*/ 4899070 h 6858000"/>
              <a:gd name="connsiteX351" fmla="*/ 3871915 w 7467600"/>
              <a:gd name="connsiteY351" fmla="*/ 5253645 h 6858000"/>
              <a:gd name="connsiteX352" fmla="*/ 3799374 w 7467600"/>
              <a:gd name="connsiteY352" fmla="*/ 5466127 h 6858000"/>
              <a:gd name="connsiteX353" fmla="*/ 3498850 w 7467600"/>
              <a:gd name="connsiteY353" fmla="*/ 6661888 h 6858000"/>
              <a:gd name="connsiteX354" fmla="*/ 3399216 w 7467600"/>
              <a:gd name="connsiteY354" fmla="*/ 6858000 h 6858000"/>
              <a:gd name="connsiteX355" fmla="*/ 3303688 w 7467600"/>
              <a:gd name="connsiteY355" fmla="*/ 6858000 h 6858000"/>
              <a:gd name="connsiteX356" fmla="*/ 3391774 w 7467600"/>
              <a:gd name="connsiteY356" fmla="*/ 6697181 h 6858000"/>
              <a:gd name="connsiteX357" fmla="*/ 3735540 w 7467600"/>
              <a:gd name="connsiteY357" fmla="*/ 5546923 h 6858000"/>
              <a:gd name="connsiteX358" fmla="*/ 3729438 w 7467600"/>
              <a:gd name="connsiteY358" fmla="*/ 5569058 h 6858000"/>
              <a:gd name="connsiteX359" fmla="*/ 3707782 w 7467600"/>
              <a:gd name="connsiteY359" fmla="*/ 5644908 h 6858000"/>
              <a:gd name="connsiteX360" fmla="*/ 3583827 w 7467600"/>
              <a:gd name="connsiteY360" fmla="*/ 6039215 h 6858000"/>
              <a:gd name="connsiteX361" fmla="*/ 3547861 w 7467600"/>
              <a:gd name="connsiteY361" fmla="*/ 6129609 h 6858000"/>
              <a:gd name="connsiteX362" fmla="*/ 3490905 w 7467600"/>
              <a:gd name="connsiteY362" fmla="*/ 6277660 h 6858000"/>
              <a:gd name="connsiteX363" fmla="*/ 3455859 w 7467600"/>
              <a:gd name="connsiteY363" fmla="*/ 6391301 h 6858000"/>
              <a:gd name="connsiteX364" fmla="*/ 3429112 w 7467600"/>
              <a:gd name="connsiteY364" fmla="*/ 6479469 h 6858000"/>
              <a:gd name="connsiteX365" fmla="*/ 3304862 w 7467600"/>
              <a:gd name="connsiteY365" fmla="*/ 6796476 h 6858000"/>
              <a:gd name="connsiteX366" fmla="*/ 3276071 w 7467600"/>
              <a:gd name="connsiteY366" fmla="*/ 6858000 h 6858000"/>
              <a:gd name="connsiteX367" fmla="*/ 3240805 w 7467600"/>
              <a:gd name="connsiteY367" fmla="*/ 6858000 h 6858000"/>
              <a:gd name="connsiteX368" fmla="*/ 3275917 w 7467600"/>
              <a:gd name="connsiteY368" fmla="*/ 6783192 h 6858000"/>
              <a:gd name="connsiteX369" fmla="*/ 3399358 w 7467600"/>
              <a:gd name="connsiteY369" fmla="*/ 6469011 h 6858000"/>
              <a:gd name="connsiteX370" fmla="*/ 3425650 w 7467600"/>
              <a:gd name="connsiteY370" fmla="*/ 6381333 h 6858000"/>
              <a:gd name="connsiteX371" fmla="*/ 3460661 w 7467600"/>
              <a:gd name="connsiteY371" fmla="*/ 6266763 h 6858000"/>
              <a:gd name="connsiteX372" fmla="*/ 3518021 w 7467600"/>
              <a:gd name="connsiteY372" fmla="*/ 6117298 h 6858000"/>
              <a:gd name="connsiteX373" fmla="*/ 3554035 w 7467600"/>
              <a:gd name="connsiteY373" fmla="*/ 6027832 h 6858000"/>
              <a:gd name="connsiteX374" fmla="*/ 3677174 w 7467600"/>
              <a:gd name="connsiteY374" fmla="*/ 5636351 h 6858000"/>
              <a:gd name="connsiteX375" fmla="*/ 3698819 w 7467600"/>
              <a:gd name="connsiteY375" fmla="*/ 5560503 h 6858000"/>
              <a:gd name="connsiteX376" fmla="*/ 3702094 w 7467600"/>
              <a:gd name="connsiteY376" fmla="*/ 5549194 h 6858000"/>
              <a:gd name="connsiteX377" fmla="*/ 3398355 w 7467600"/>
              <a:gd name="connsiteY377" fmla="*/ 6094603 h 6858000"/>
              <a:gd name="connsiteX378" fmla="*/ 3193941 w 7467600"/>
              <a:gd name="connsiteY378" fmla="*/ 6798775 h 6858000"/>
              <a:gd name="connsiteX379" fmla="*/ 3184140 w 7467600"/>
              <a:gd name="connsiteY379" fmla="*/ 6858000 h 6858000"/>
              <a:gd name="connsiteX380" fmla="*/ 3099978 w 7467600"/>
              <a:gd name="connsiteY380" fmla="*/ 6858000 h 6858000"/>
              <a:gd name="connsiteX381" fmla="*/ 3101556 w 7467600"/>
              <a:gd name="connsiteY381" fmla="*/ 6843337 h 6858000"/>
              <a:gd name="connsiteX382" fmla="*/ 3370162 w 7467600"/>
              <a:gd name="connsiteY382" fmla="*/ 5785550 h 6858000"/>
              <a:gd name="connsiteX383" fmla="*/ 3746477 w 7467600"/>
              <a:gd name="connsiteY383" fmla="*/ 5377889 h 6858000"/>
              <a:gd name="connsiteX384" fmla="*/ 3863399 w 7467600"/>
              <a:gd name="connsiteY384" fmla="*/ 5087257 h 6858000"/>
              <a:gd name="connsiteX385" fmla="*/ 3968712 w 7467600"/>
              <a:gd name="connsiteY385" fmla="*/ 4913989 h 6858000"/>
              <a:gd name="connsiteX386" fmla="*/ 2792390 w 7467600"/>
              <a:gd name="connsiteY386" fmla="*/ 5382974 h 6858000"/>
              <a:gd name="connsiteX387" fmla="*/ 2714982 w 7467600"/>
              <a:gd name="connsiteY387" fmla="*/ 5427051 h 6858000"/>
              <a:gd name="connsiteX388" fmla="*/ 2813361 w 7467600"/>
              <a:gd name="connsiteY388" fmla="*/ 6023912 h 6858000"/>
              <a:gd name="connsiteX389" fmla="*/ 2688430 w 7467600"/>
              <a:gd name="connsiteY389" fmla="*/ 6801564 h 6858000"/>
              <a:gd name="connsiteX390" fmla="*/ 2629626 w 7467600"/>
              <a:gd name="connsiteY390" fmla="*/ 6763394 h 6858000"/>
              <a:gd name="connsiteX391" fmla="*/ 2565328 w 7467600"/>
              <a:gd name="connsiteY391" fmla="*/ 5516399 h 6858000"/>
              <a:gd name="connsiteX392" fmla="*/ 1922999 w 7467600"/>
              <a:gd name="connsiteY392" fmla="*/ 5980343 h 6858000"/>
              <a:gd name="connsiteX393" fmla="*/ 1950261 w 7467600"/>
              <a:gd name="connsiteY393" fmla="*/ 6405858 h 6858000"/>
              <a:gd name="connsiteX394" fmla="*/ 2365554 w 7467600"/>
              <a:gd name="connsiteY394" fmla="*/ 6759107 h 6858000"/>
              <a:gd name="connsiteX395" fmla="*/ 2424142 w 7467600"/>
              <a:gd name="connsiteY395" fmla="*/ 6858000 h 6858000"/>
              <a:gd name="connsiteX396" fmla="*/ 2395994 w 7467600"/>
              <a:gd name="connsiteY396" fmla="*/ 6858000 h 6858000"/>
              <a:gd name="connsiteX397" fmla="*/ 2392863 w 7467600"/>
              <a:gd name="connsiteY397" fmla="*/ 6852964 h 6858000"/>
              <a:gd name="connsiteX398" fmla="*/ 2017589 w 7467600"/>
              <a:gd name="connsiteY398" fmla="*/ 6493982 h 6858000"/>
              <a:gd name="connsiteX399" fmla="*/ 2147336 w 7467600"/>
              <a:gd name="connsiteY399" fmla="*/ 6594052 h 6858000"/>
              <a:gd name="connsiteX400" fmla="*/ 2207047 w 7467600"/>
              <a:gd name="connsiteY400" fmla="*/ 6654540 h 6858000"/>
              <a:gd name="connsiteX401" fmla="*/ 2299106 w 7467600"/>
              <a:gd name="connsiteY401" fmla="*/ 6778931 h 6858000"/>
              <a:gd name="connsiteX402" fmla="*/ 2314430 w 7467600"/>
              <a:gd name="connsiteY402" fmla="*/ 6801144 h 6858000"/>
              <a:gd name="connsiteX403" fmla="*/ 2352406 w 7467600"/>
              <a:gd name="connsiteY403" fmla="*/ 6858000 h 6858000"/>
              <a:gd name="connsiteX404" fmla="*/ 2314492 w 7467600"/>
              <a:gd name="connsiteY404" fmla="*/ 6858000 h 6858000"/>
              <a:gd name="connsiteX405" fmla="*/ 2288095 w 7467600"/>
              <a:gd name="connsiteY405" fmla="*/ 6818030 h 6858000"/>
              <a:gd name="connsiteX406" fmla="*/ 2272768 w 7467600"/>
              <a:gd name="connsiteY406" fmla="*/ 6795822 h 6858000"/>
              <a:gd name="connsiteX407" fmla="*/ 2182715 w 7467600"/>
              <a:gd name="connsiteY407" fmla="*/ 6675071 h 6858000"/>
              <a:gd name="connsiteX408" fmla="*/ 2032061 w 7467600"/>
              <a:gd name="connsiteY408" fmla="*/ 6541380 h 6858000"/>
              <a:gd name="connsiteX409" fmla="*/ 2257220 w 7467600"/>
              <a:gd name="connsiteY409" fmla="*/ 6826257 h 6858000"/>
              <a:gd name="connsiteX410" fmla="*/ 2281324 w 7467600"/>
              <a:gd name="connsiteY410" fmla="*/ 6858000 h 6858000"/>
              <a:gd name="connsiteX411" fmla="*/ 2242860 w 7467600"/>
              <a:gd name="connsiteY411" fmla="*/ 6858000 h 6858000"/>
              <a:gd name="connsiteX412" fmla="*/ 2232818 w 7467600"/>
              <a:gd name="connsiteY412" fmla="*/ 6844926 h 6858000"/>
              <a:gd name="connsiteX413" fmla="*/ 1990172 w 7467600"/>
              <a:gd name="connsiteY413" fmla="*/ 6542121 h 6858000"/>
              <a:gd name="connsiteX414" fmla="*/ 2124090 w 7467600"/>
              <a:gd name="connsiteY414" fmla="*/ 6761017 h 6858000"/>
              <a:gd name="connsiteX415" fmla="*/ 2200380 w 7467600"/>
              <a:gd name="connsiteY415" fmla="*/ 6858000 h 6858000"/>
              <a:gd name="connsiteX416" fmla="*/ 2147507 w 7467600"/>
              <a:gd name="connsiteY416" fmla="*/ 6858000 h 6858000"/>
              <a:gd name="connsiteX417" fmla="*/ 2070668 w 7467600"/>
              <a:gd name="connsiteY417" fmla="*/ 6761520 h 6858000"/>
              <a:gd name="connsiteX418" fmla="*/ 1975142 w 7467600"/>
              <a:gd name="connsiteY418" fmla="*/ 6585570 h 6858000"/>
              <a:gd name="connsiteX419" fmla="*/ 2050035 w 7467600"/>
              <a:gd name="connsiteY419" fmla="*/ 6813345 h 6858000"/>
              <a:gd name="connsiteX420" fmla="*/ 2063025 w 7467600"/>
              <a:gd name="connsiteY420" fmla="*/ 6858000 h 6858000"/>
              <a:gd name="connsiteX421" fmla="*/ 2021675 w 7467600"/>
              <a:gd name="connsiteY421" fmla="*/ 6858000 h 6858000"/>
              <a:gd name="connsiteX422" fmla="*/ 2019308 w 7467600"/>
              <a:gd name="connsiteY422" fmla="*/ 6847118 h 6858000"/>
              <a:gd name="connsiteX423" fmla="*/ 1938835 w 7467600"/>
              <a:gd name="connsiteY423" fmla="*/ 6551160 h 6858000"/>
              <a:gd name="connsiteX424" fmla="*/ 1953230 w 7467600"/>
              <a:gd name="connsiteY424" fmla="*/ 6759699 h 6858000"/>
              <a:gd name="connsiteX425" fmla="*/ 1956763 w 7467600"/>
              <a:gd name="connsiteY425" fmla="*/ 6778191 h 6858000"/>
              <a:gd name="connsiteX426" fmla="*/ 1967925 w 7467600"/>
              <a:gd name="connsiteY426" fmla="*/ 6858000 h 6858000"/>
              <a:gd name="connsiteX427" fmla="*/ 1936622 w 7467600"/>
              <a:gd name="connsiteY427" fmla="*/ 6858000 h 6858000"/>
              <a:gd name="connsiteX428" fmla="*/ 1926261 w 7467600"/>
              <a:gd name="connsiteY428" fmla="*/ 6784064 h 6858000"/>
              <a:gd name="connsiteX429" fmla="*/ 1922724 w 7467600"/>
              <a:gd name="connsiteY429" fmla="*/ 6765577 h 6858000"/>
              <a:gd name="connsiteX430" fmla="*/ 1904650 w 7467600"/>
              <a:gd name="connsiteY430" fmla="*/ 6639616 h 6858000"/>
              <a:gd name="connsiteX431" fmla="*/ 1885273 w 7467600"/>
              <a:gd name="connsiteY431" fmla="*/ 6858000 h 6858000"/>
              <a:gd name="connsiteX432" fmla="*/ 1854363 w 7467600"/>
              <a:gd name="connsiteY432" fmla="*/ 6858000 h 6858000"/>
              <a:gd name="connsiteX433" fmla="*/ 1880391 w 7467600"/>
              <a:gd name="connsiteY433" fmla="*/ 6603796 h 6858000"/>
              <a:gd name="connsiteX434" fmla="*/ 1818273 w 7467600"/>
              <a:gd name="connsiteY434" fmla="*/ 6715729 h 6858000"/>
              <a:gd name="connsiteX435" fmla="*/ 1794691 w 7467600"/>
              <a:gd name="connsiteY435" fmla="*/ 6843239 h 6858000"/>
              <a:gd name="connsiteX436" fmla="*/ 1794914 w 7467600"/>
              <a:gd name="connsiteY436" fmla="*/ 6858000 h 6858000"/>
              <a:gd name="connsiteX437" fmla="*/ 1746128 w 7467600"/>
              <a:gd name="connsiteY437" fmla="*/ 6858000 h 6858000"/>
              <a:gd name="connsiteX438" fmla="*/ 1753934 w 7467600"/>
              <a:gd name="connsiteY438" fmla="*/ 6724796 h 6858000"/>
              <a:gd name="connsiteX439" fmla="*/ 1792053 w 7467600"/>
              <a:gd name="connsiteY439" fmla="*/ 6572396 h 6858000"/>
              <a:gd name="connsiteX440" fmla="*/ 1862248 w 7467600"/>
              <a:gd name="connsiteY440" fmla="*/ 6266397 h 6858000"/>
              <a:gd name="connsiteX441" fmla="*/ 1862250 w 7467600"/>
              <a:gd name="connsiteY441" fmla="*/ 6033531 h 6858000"/>
              <a:gd name="connsiteX442" fmla="*/ 1211999 w 7467600"/>
              <a:gd name="connsiteY442" fmla="*/ 6683610 h 6858000"/>
              <a:gd name="connsiteX443" fmla="*/ 1213266 w 7467600"/>
              <a:gd name="connsiteY443" fmla="*/ 6691947 h 6858000"/>
              <a:gd name="connsiteX444" fmla="*/ 1203370 w 7467600"/>
              <a:gd name="connsiteY444" fmla="*/ 6850676 h 6858000"/>
              <a:gd name="connsiteX445" fmla="*/ 1203671 w 7467600"/>
              <a:gd name="connsiteY445" fmla="*/ 6858000 h 6858000"/>
              <a:gd name="connsiteX446" fmla="*/ 1143180 w 7467600"/>
              <a:gd name="connsiteY446" fmla="*/ 6858000 h 6858000"/>
              <a:gd name="connsiteX447" fmla="*/ 1142176 w 7467600"/>
              <a:gd name="connsiteY447" fmla="*/ 6766045 h 6858000"/>
              <a:gd name="connsiteX448" fmla="*/ 1067484 w 7467600"/>
              <a:gd name="connsiteY448" fmla="*/ 6858000 h 6858000"/>
              <a:gd name="connsiteX449" fmla="*/ 953928 w 7467600"/>
              <a:gd name="connsiteY449" fmla="*/ 6858000 h 6858000"/>
              <a:gd name="connsiteX450" fmla="*/ 959715 w 7467600"/>
              <a:gd name="connsiteY450" fmla="*/ 6850185 h 6858000"/>
              <a:gd name="connsiteX451" fmla="*/ 1483788 w 7467600"/>
              <a:gd name="connsiteY451" fmla="*/ 6259174 h 6858000"/>
              <a:gd name="connsiteX452" fmla="*/ 1100671 w 7467600"/>
              <a:gd name="connsiteY452" fmla="*/ 6252137 h 6858000"/>
              <a:gd name="connsiteX453" fmla="*/ 1090144 w 7467600"/>
              <a:gd name="connsiteY453" fmla="*/ 6256748 h 6858000"/>
              <a:gd name="connsiteX454" fmla="*/ 1095872 w 7467600"/>
              <a:gd name="connsiteY454" fmla="*/ 6271892 h 6858000"/>
              <a:gd name="connsiteX455" fmla="*/ 262785 w 7467600"/>
              <a:gd name="connsiteY455" fmla="*/ 6845450 h 6858000"/>
              <a:gd name="connsiteX456" fmla="*/ 209968 w 7467600"/>
              <a:gd name="connsiteY456" fmla="*/ 6770713 h 6858000"/>
              <a:gd name="connsiteX457" fmla="*/ 873460 w 7467600"/>
              <a:gd name="connsiteY457" fmla="*/ 6253768 h 6858000"/>
              <a:gd name="connsiteX458" fmla="*/ 192686 w 7467600"/>
              <a:gd name="connsiteY458" fmla="*/ 5849257 h 6858000"/>
              <a:gd name="connsiteX459" fmla="*/ 4696 w 7467600"/>
              <a:gd name="connsiteY459" fmla="*/ 5697668 h 6858000"/>
              <a:gd name="connsiteX460" fmla="*/ 0 w 7467600"/>
              <a:gd name="connsiteY460" fmla="*/ 5689984 h 6858000"/>
              <a:gd name="connsiteX461" fmla="*/ 0 w 7467600"/>
              <a:gd name="connsiteY461" fmla="*/ 5513472 h 6858000"/>
              <a:gd name="connsiteX462" fmla="*/ 174101 w 7467600"/>
              <a:gd name="connsiteY462" fmla="*/ 5620277 h 6858000"/>
              <a:gd name="connsiteX463" fmla="*/ 891800 w 7467600"/>
              <a:gd name="connsiteY463" fmla="*/ 6036935 h 6858000"/>
              <a:gd name="connsiteX464" fmla="*/ 1072219 w 7467600"/>
              <a:gd name="connsiteY464" fmla="*/ 6169443 h 6858000"/>
              <a:gd name="connsiteX465" fmla="*/ 1074117 w 7467600"/>
              <a:gd name="connsiteY465" fmla="*/ 6170301 h 6858000"/>
              <a:gd name="connsiteX466" fmla="*/ 1083114 w 7467600"/>
              <a:gd name="connsiteY466" fmla="*/ 6174131 h 6858000"/>
              <a:gd name="connsiteX467" fmla="*/ 1543010 w 7467600"/>
              <a:gd name="connsiteY467" fmla="*/ 6191140 h 6858000"/>
              <a:gd name="connsiteX468" fmla="*/ 1551080 w 7467600"/>
              <a:gd name="connsiteY468" fmla="*/ 6195006 h 6858000"/>
              <a:gd name="connsiteX469" fmla="*/ 2345443 w 7467600"/>
              <a:gd name="connsiteY469" fmla="*/ 5549882 h 6858000"/>
              <a:gd name="connsiteX470" fmla="*/ 1721499 w 7467600"/>
              <a:gd name="connsiteY470" fmla="*/ 5599969 h 6858000"/>
              <a:gd name="connsiteX471" fmla="*/ 767716 w 7467600"/>
              <a:gd name="connsiteY471" fmla="*/ 5472768 h 6858000"/>
              <a:gd name="connsiteX472" fmla="*/ 722147 w 7467600"/>
              <a:gd name="connsiteY472" fmla="*/ 5393091 h 6858000"/>
              <a:gd name="connsiteX473" fmla="*/ 1485552 w 7467600"/>
              <a:gd name="connsiteY473" fmla="*/ 5313202 h 6858000"/>
              <a:gd name="connsiteX474" fmla="*/ 2143004 w 7467600"/>
              <a:gd name="connsiteY474" fmla="*/ 5402420 h 6858000"/>
              <a:gd name="connsiteX475" fmla="*/ 1933391 w 7467600"/>
              <a:gd name="connsiteY475" fmla="*/ 5156971 h 6858000"/>
              <a:gd name="connsiteX476" fmla="*/ 1827118 w 7467600"/>
              <a:gd name="connsiteY476" fmla="*/ 4968410 h 6858000"/>
              <a:gd name="connsiteX477" fmla="*/ 1837349 w 7467600"/>
              <a:gd name="connsiteY477" fmla="*/ 4956357 h 6858000"/>
              <a:gd name="connsiteX478" fmla="*/ 2162835 w 7467600"/>
              <a:gd name="connsiteY478" fmla="*/ 5187853 h 6858000"/>
              <a:gd name="connsiteX479" fmla="*/ 2257167 w 7467600"/>
              <a:gd name="connsiteY479" fmla="*/ 5462123 h 6858000"/>
              <a:gd name="connsiteX480" fmla="*/ 2261598 w 7467600"/>
              <a:gd name="connsiteY480" fmla="*/ 5467998 h 6858000"/>
              <a:gd name="connsiteX481" fmla="*/ 2437177 w 7467600"/>
              <a:gd name="connsiteY481" fmla="*/ 5479608 h 6858000"/>
              <a:gd name="connsiteX482" fmla="*/ 2445247 w 7467600"/>
              <a:gd name="connsiteY482" fmla="*/ 5483476 h 6858000"/>
              <a:gd name="connsiteX483" fmla="*/ 2743626 w 7467600"/>
              <a:gd name="connsiteY483" fmla="*/ 5304819 h 6858000"/>
              <a:gd name="connsiteX484" fmla="*/ 3048102 w 7467600"/>
              <a:gd name="connsiteY484" fmla="*/ 5150595 h 6858000"/>
              <a:gd name="connsiteX485" fmla="*/ 1799414 w 7467600"/>
              <a:gd name="connsiteY485" fmla="*/ 4694732 h 6858000"/>
              <a:gd name="connsiteX486" fmla="*/ 1771735 w 7467600"/>
              <a:gd name="connsiteY486" fmla="*/ 4619929 h 6858000"/>
              <a:gd name="connsiteX487" fmla="*/ 3104273 w 7467600"/>
              <a:gd name="connsiteY487" fmla="*/ 5076159 h 6858000"/>
              <a:gd name="connsiteX488" fmla="*/ 3113245 w 7467600"/>
              <a:gd name="connsiteY488" fmla="*/ 5090705 h 6858000"/>
              <a:gd name="connsiteX489" fmla="*/ 3126294 w 7467600"/>
              <a:gd name="connsiteY489" fmla="*/ 5114400 h 6858000"/>
              <a:gd name="connsiteX490" fmla="*/ 3937433 w 7467600"/>
              <a:gd name="connsiteY490" fmla="*/ 4830473 h 6858000"/>
              <a:gd name="connsiteX491" fmla="*/ 3590475 w 7467600"/>
              <a:gd name="connsiteY491" fmla="*/ 4597974 h 6858000"/>
              <a:gd name="connsiteX492" fmla="*/ 3100264 w 7467600"/>
              <a:gd name="connsiteY492" fmla="*/ 4579845 h 6858000"/>
              <a:gd name="connsiteX493" fmla="*/ 2183576 w 7467600"/>
              <a:gd name="connsiteY493" fmla="*/ 4227150 h 6858000"/>
              <a:gd name="connsiteX494" fmla="*/ 2151029 w 7467600"/>
              <a:gd name="connsiteY494" fmla="*/ 4146947 h 6858000"/>
              <a:gd name="connsiteX495" fmla="*/ 3563434 w 7467600"/>
              <a:gd name="connsiteY495" fmla="*/ 4469115 h 6858000"/>
              <a:gd name="connsiteX496" fmla="*/ 3177952 w 7467600"/>
              <a:gd name="connsiteY496" fmla="*/ 3657386 h 6858000"/>
              <a:gd name="connsiteX497" fmla="*/ 3189263 w 7467600"/>
              <a:gd name="connsiteY497" fmla="*/ 3625726 h 6858000"/>
              <a:gd name="connsiteX498" fmla="*/ 3560912 w 7467600"/>
              <a:gd name="connsiteY498" fmla="*/ 4079863 h 6858000"/>
              <a:gd name="connsiteX499" fmla="*/ 3626636 w 7467600"/>
              <a:gd name="connsiteY499" fmla="*/ 4512230 h 6858000"/>
              <a:gd name="connsiteX500" fmla="*/ 3653088 w 7467600"/>
              <a:gd name="connsiteY500" fmla="*/ 4521417 h 6858000"/>
              <a:gd name="connsiteX501" fmla="*/ 3988128 w 7467600"/>
              <a:gd name="connsiteY501" fmla="*/ 4817267 h 6858000"/>
              <a:gd name="connsiteX502" fmla="*/ 4830582 w 7467600"/>
              <a:gd name="connsiteY502" fmla="*/ 4676000 h 6858000"/>
              <a:gd name="connsiteX503" fmla="*/ 4830100 w 7467600"/>
              <a:gd name="connsiteY503" fmla="*/ 4675554 h 6858000"/>
              <a:gd name="connsiteX504" fmla="*/ 4036318 w 7467600"/>
              <a:gd name="connsiteY504" fmla="*/ 4147013 h 6858000"/>
              <a:gd name="connsiteX505" fmla="*/ 3432098 w 7467600"/>
              <a:gd name="connsiteY505" fmla="*/ 3537312 h 6858000"/>
              <a:gd name="connsiteX506" fmla="*/ 3446761 w 7467600"/>
              <a:gd name="connsiteY506" fmla="*/ 3461278 h 6858000"/>
              <a:gd name="connsiteX507" fmla="*/ 4419733 w 7467600"/>
              <a:gd name="connsiteY507" fmla="*/ 3963555 h 6858000"/>
              <a:gd name="connsiteX508" fmla="*/ 4781371 w 7467600"/>
              <a:gd name="connsiteY508" fmla="*/ 4458604 h 6858000"/>
              <a:gd name="connsiteX509" fmla="*/ 4780440 w 7467600"/>
              <a:gd name="connsiteY509" fmla="*/ 4470290 h 6858000"/>
              <a:gd name="connsiteX510" fmla="*/ 4898954 w 7467600"/>
              <a:gd name="connsiteY510" fmla="*/ 4662092 h 6858000"/>
              <a:gd name="connsiteX511" fmla="*/ 4900699 w 7467600"/>
              <a:gd name="connsiteY511" fmla="*/ 4670867 h 6858000"/>
              <a:gd name="connsiteX512" fmla="*/ 5714511 w 7467600"/>
              <a:gd name="connsiteY512" fmla="*/ 4663483 h 6858000"/>
              <a:gd name="connsiteX513" fmla="*/ 5464793 w 7467600"/>
              <a:gd name="connsiteY513" fmla="*/ 4393556 h 6858000"/>
              <a:gd name="connsiteX514" fmla="*/ 5461897 w 7467600"/>
              <a:gd name="connsiteY514" fmla="*/ 4390879 h 6858000"/>
              <a:gd name="connsiteX515" fmla="*/ 4294126 w 7467600"/>
              <a:gd name="connsiteY515" fmla="*/ 3303048 h 6858000"/>
              <a:gd name="connsiteX516" fmla="*/ 4305321 w 7467600"/>
              <a:gd name="connsiteY516" fmla="*/ 3256953 h 6858000"/>
              <a:gd name="connsiteX517" fmla="*/ 4949299 w 7467600"/>
              <a:gd name="connsiteY517" fmla="*/ 3766336 h 6858000"/>
              <a:gd name="connsiteX518" fmla="*/ 5291452 w 7467600"/>
              <a:gd name="connsiteY518" fmla="*/ 4076801 h 6858000"/>
              <a:gd name="connsiteX519" fmla="*/ 5434998 w 7467600"/>
              <a:gd name="connsiteY519" fmla="*/ 4254100 h 6858000"/>
              <a:gd name="connsiteX520" fmla="*/ 5351015 w 7467600"/>
              <a:gd name="connsiteY520" fmla="*/ 3760989 h 6858000"/>
              <a:gd name="connsiteX521" fmla="*/ 5413780 w 7467600"/>
              <a:gd name="connsiteY521" fmla="*/ 2966265 h 6858000"/>
              <a:gd name="connsiteX522" fmla="*/ 5425627 w 7467600"/>
              <a:gd name="connsiteY522" fmla="*/ 2954192 h 6858000"/>
              <a:gd name="connsiteX523" fmla="*/ 6604735 w 7467600"/>
              <a:gd name="connsiteY523" fmla="*/ 2041381 h 6858000"/>
              <a:gd name="connsiteX524" fmla="*/ 7204487 w 7467600"/>
              <a:gd name="connsiteY524" fmla="*/ 2742112 h 6858000"/>
              <a:gd name="connsiteX525" fmla="*/ 7131592 w 7467600"/>
              <a:gd name="connsiteY525" fmla="*/ 2672096 h 6858000"/>
              <a:gd name="connsiteX526" fmla="*/ 6996344 w 7467600"/>
              <a:gd name="connsiteY526" fmla="*/ 2518310 h 6858000"/>
              <a:gd name="connsiteX527" fmla="*/ 6735495 w 7467600"/>
              <a:gd name="connsiteY527" fmla="*/ 2196890 h 6858000"/>
              <a:gd name="connsiteX528" fmla="*/ 6721901 w 7467600"/>
              <a:gd name="connsiteY528" fmla="*/ 2179274 h 6858000"/>
              <a:gd name="connsiteX529" fmla="*/ 6604735 w 7467600"/>
              <a:gd name="connsiteY529" fmla="*/ 2041381 h 6858000"/>
              <a:gd name="connsiteX530" fmla="*/ 6591670 w 7467600"/>
              <a:gd name="connsiteY530" fmla="*/ 1988277 h 6858000"/>
              <a:gd name="connsiteX531" fmla="*/ 6747349 w 7467600"/>
              <a:gd name="connsiteY531" fmla="*/ 2160069 h 6858000"/>
              <a:gd name="connsiteX532" fmla="*/ 6760943 w 7467600"/>
              <a:gd name="connsiteY532" fmla="*/ 2177686 h 6858000"/>
              <a:gd name="connsiteX533" fmla="*/ 7021065 w 7467600"/>
              <a:gd name="connsiteY533" fmla="*/ 2498102 h 6858000"/>
              <a:gd name="connsiteX534" fmla="*/ 7155223 w 7467600"/>
              <a:gd name="connsiteY534" fmla="*/ 2650386 h 6858000"/>
              <a:gd name="connsiteX535" fmla="*/ 7203167 w 7467600"/>
              <a:gd name="connsiteY535" fmla="*/ 2697288 h 6858000"/>
              <a:gd name="connsiteX536" fmla="*/ 6937703 w 7467600"/>
              <a:gd name="connsiteY536" fmla="*/ 2321981 h 6858000"/>
              <a:gd name="connsiteX537" fmla="*/ 6591670 w 7467600"/>
              <a:gd name="connsiteY537" fmla="*/ 1988277 h 6858000"/>
              <a:gd name="connsiteX538" fmla="*/ 5798671 w 7467600"/>
              <a:gd name="connsiteY538" fmla="*/ 1981601 h 6858000"/>
              <a:gd name="connsiteX539" fmla="*/ 5754709 w 7467600"/>
              <a:gd name="connsiteY539" fmla="*/ 2071454 h 6858000"/>
              <a:gd name="connsiteX540" fmla="*/ 5763044 w 7467600"/>
              <a:gd name="connsiteY540" fmla="*/ 2842206 h 6858000"/>
              <a:gd name="connsiteX541" fmla="*/ 5764974 w 7467600"/>
              <a:gd name="connsiteY541" fmla="*/ 2799609 h 6858000"/>
              <a:gd name="connsiteX542" fmla="*/ 5767665 w 7467600"/>
              <a:gd name="connsiteY542" fmla="*/ 2666409 h 6858000"/>
              <a:gd name="connsiteX543" fmla="*/ 5763055 w 7467600"/>
              <a:gd name="connsiteY543" fmla="*/ 2579705 h 6858000"/>
              <a:gd name="connsiteX544" fmla="*/ 5758079 w 7467600"/>
              <a:gd name="connsiteY544" fmla="*/ 2492508 h 6858000"/>
              <a:gd name="connsiteX545" fmla="*/ 5779325 w 7467600"/>
              <a:gd name="connsiteY545" fmla="*/ 2197069 h 6858000"/>
              <a:gd name="connsiteX546" fmla="*/ 5798671 w 7467600"/>
              <a:gd name="connsiteY546" fmla="*/ 1981601 h 6858000"/>
              <a:gd name="connsiteX547" fmla="*/ 5829202 w 7467600"/>
              <a:gd name="connsiteY547" fmla="*/ 1971679 h 6858000"/>
              <a:gd name="connsiteX548" fmla="*/ 5809558 w 7467600"/>
              <a:gd name="connsiteY548" fmla="*/ 2198043 h 6858000"/>
              <a:gd name="connsiteX549" fmla="*/ 5788653 w 7467600"/>
              <a:gd name="connsiteY549" fmla="*/ 2489430 h 6858000"/>
              <a:gd name="connsiteX550" fmla="*/ 5793439 w 7467600"/>
              <a:gd name="connsiteY550" fmla="*/ 2575235 h 6858000"/>
              <a:gd name="connsiteX551" fmla="*/ 5796837 w 7467600"/>
              <a:gd name="connsiteY551" fmla="*/ 2637633 h 6858000"/>
              <a:gd name="connsiteX552" fmla="*/ 5818614 w 7467600"/>
              <a:gd name="connsiteY552" fmla="*/ 2473055 h 6858000"/>
              <a:gd name="connsiteX553" fmla="*/ 5829202 w 7467600"/>
              <a:gd name="connsiteY553" fmla="*/ 1971679 h 6858000"/>
              <a:gd name="connsiteX554" fmla="*/ 5911389 w 7467600"/>
              <a:gd name="connsiteY554" fmla="*/ 1898371 h 6858000"/>
              <a:gd name="connsiteX555" fmla="*/ 6237627 w 7467600"/>
              <a:gd name="connsiteY555" fmla="*/ 2231921 h 6858000"/>
              <a:gd name="connsiteX556" fmla="*/ 5911389 w 7467600"/>
              <a:gd name="connsiteY556" fmla="*/ 1898371 h 6858000"/>
              <a:gd name="connsiteX557" fmla="*/ 6944437 w 7467600"/>
              <a:gd name="connsiteY557" fmla="*/ 1575402 h 6858000"/>
              <a:gd name="connsiteX558" fmla="*/ 6304730 w 7467600"/>
              <a:gd name="connsiteY558" fmla="*/ 1766654 h 6858000"/>
              <a:gd name="connsiteX559" fmla="*/ 6944437 w 7467600"/>
              <a:gd name="connsiteY559" fmla="*/ 1575402 h 6858000"/>
              <a:gd name="connsiteX560" fmla="*/ 7019523 w 7467600"/>
              <a:gd name="connsiteY560" fmla="*/ 1519450 h 6858000"/>
              <a:gd name="connsiteX561" fmla="*/ 6298091 w 7467600"/>
              <a:gd name="connsiteY561" fmla="*/ 1737122 h 6858000"/>
              <a:gd name="connsiteX562" fmla="*/ 7019523 w 7467600"/>
              <a:gd name="connsiteY562" fmla="*/ 1519450 h 6858000"/>
              <a:gd name="connsiteX563" fmla="*/ 2399523 w 7467600"/>
              <a:gd name="connsiteY563" fmla="*/ 1428234 h 6858000"/>
              <a:gd name="connsiteX564" fmla="*/ 2224982 w 7467600"/>
              <a:gd name="connsiteY564" fmla="*/ 1826201 h 6858000"/>
              <a:gd name="connsiteX565" fmla="*/ 2096099 w 7467600"/>
              <a:gd name="connsiteY565" fmla="*/ 2345900 h 6858000"/>
              <a:gd name="connsiteX566" fmla="*/ 2283317 w 7467600"/>
              <a:gd name="connsiteY566" fmla="*/ 1796925 h 6858000"/>
              <a:gd name="connsiteX567" fmla="*/ 2399523 w 7467600"/>
              <a:gd name="connsiteY567" fmla="*/ 1428234 h 6858000"/>
              <a:gd name="connsiteX568" fmla="*/ 2448558 w 7467600"/>
              <a:gd name="connsiteY568" fmla="*/ 1373435 h 6858000"/>
              <a:gd name="connsiteX569" fmla="*/ 2312521 w 7467600"/>
              <a:gd name="connsiteY569" fmla="*/ 1806140 h 6858000"/>
              <a:gd name="connsiteX570" fmla="*/ 2127533 w 7467600"/>
              <a:gd name="connsiteY570" fmla="*/ 2348380 h 6858000"/>
              <a:gd name="connsiteX571" fmla="*/ 2358080 w 7467600"/>
              <a:gd name="connsiteY571" fmla="*/ 1866134 h 6858000"/>
              <a:gd name="connsiteX572" fmla="*/ 2407436 w 7467600"/>
              <a:gd name="connsiteY572" fmla="*/ 1651070 h 6858000"/>
              <a:gd name="connsiteX573" fmla="*/ 2448558 w 7467600"/>
              <a:gd name="connsiteY573" fmla="*/ 1373435 h 6858000"/>
              <a:gd name="connsiteX574" fmla="*/ 278707 w 7467600"/>
              <a:gd name="connsiteY574" fmla="*/ 1352270 h 6858000"/>
              <a:gd name="connsiteX575" fmla="*/ 321570 w 7467600"/>
              <a:gd name="connsiteY575" fmla="*/ 1861610 h 6858000"/>
              <a:gd name="connsiteX576" fmla="*/ 294281 w 7467600"/>
              <a:gd name="connsiteY576" fmla="*/ 1440658 h 6858000"/>
              <a:gd name="connsiteX577" fmla="*/ 278707 w 7467600"/>
              <a:gd name="connsiteY577" fmla="*/ 1352270 h 6858000"/>
              <a:gd name="connsiteX578" fmla="*/ 1423821 w 7467600"/>
              <a:gd name="connsiteY578" fmla="*/ 1351958 h 6858000"/>
              <a:gd name="connsiteX579" fmla="*/ 1638521 w 7467600"/>
              <a:gd name="connsiteY579" fmla="*/ 1908470 h 6858000"/>
              <a:gd name="connsiteX580" fmla="*/ 1754199 w 7467600"/>
              <a:gd name="connsiteY580" fmla="*/ 2149284 h 6858000"/>
              <a:gd name="connsiteX581" fmla="*/ 1908359 w 7467600"/>
              <a:gd name="connsiteY581" fmla="*/ 2364988 h 6858000"/>
              <a:gd name="connsiteX582" fmla="*/ 1647661 w 7467600"/>
              <a:gd name="connsiteY582" fmla="*/ 1825945 h 6858000"/>
              <a:gd name="connsiteX583" fmla="*/ 1423821 w 7467600"/>
              <a:gd name="connsiteY583" fmla="*/ 1351958 h 6858000"/>
              <a:gd name="connsiteX584" fmla="*/ 1431890 w 7467600"/>
              <a:gd name="connsiteY584" fmla="*/ 1306475 h 6858000"/>
              <a:gd name="connsiteX585" fmla="*/ 1507597 w 7467600"/>
              <a:gd name="connsiteY585" fmla="*/ 1446132 h 6858000"/>
              <a:gd name="connsiteX586" fmla="*/ 1674586 w 7467600"/>
              <a:gd name="connsiteY586" fmla="*/ 1813832 h 6858000"/>
              <a:gd name="connsiteX587" fmla="*/ 1815950 w 7467600"/>
              <a:gd name="connsiteY587" fmla="*/ 2128564 h 6858000"/>
              <a:gd name="connsiteX588" fmla="*/ 1984242 w 7467600"/>
              <a:gd name="connsiteY588" fmla="*/ 2430829 h 6858000"/>
              <a:gd name="connsiteX589" fmla="*/ 2014023 w 7467600"/>
              <a:gd name="connsiteY589" fmla="*/ 2450995 h 6858000"/>
              <a:gd name="connsiteX590" fmla="*/ 1747337 w 7467600"/>
              <a:gd name="connsiteY590" fmla="*/ 1855264 h 6858000"/>
              <a:gd name="connsiteX591" fmla="*/ 1533749 w 7467600"/>
              <a:gd name="connsiteY591" fmla="*/ 1478656 h 6858000"/>
              <a:gd name="connsiteX592" fmla="*/ 1431890 w 7467600"/>
              <a:gd name="connsiteY592" fmla="*/ 1306475 h 6858000"/>
              <a:gd name="connsiteX593" fmla="*/ 5052692 w 7467600"/>
              <a:gd name="connsiteY593" fmla="*/ 1292994 h 6858000"/>
              <a:gd name="connsiteX594" fmla="*/ 5200661 w 7467600"/>
              <a:gd name="connsiteY594" fmla="*/ 1635186 h 6858000"/>
              <a:gd name="connsiteX595" fmla="*/ 5297138 w 7467600"/>
              <a:gd name="connsiteY595" fmla="*/ 1906351 h 6858000"/>
              <a:gd name="connsiteX596" fmla="*/ 5052692 w 7467600"/>
              <a:gd name="connsiteY596" fmla="*/ 1292994 h 6858000"/>
              <a:gd name="connsiteX597" fmla="*/ 5009948 w 7467600"/>
              <a:gd name="connsiteY597" fmla="*/ 1273619 h 6858000"/>
              <a:gd name="connsiteX598" fmla="*/ 5121777 w 7467600"/>
              <a:gd name="connsiteY598" fmla="*/ 1654213 h 6858000"/>
              <a:gd name="connsiteX599" fmla="*/ 5293545 w 7467600"/>
              <a:gd name="connsiteY599" fmla="*/ 2072247 h 6858000"/>
              <a:gd name="connsiteX600" fmla="*/ 5294042 w 7467600"/>
              <a:gd name="connsiteY600" fmla="*/ 2065019 h 6858000"/>
              <a:gd name="connsiteX601" fmla="*/ 5171936 w 7467600"/>
              <a:gd name="connsiteY601" fmla="*/ 1647613 h 6858000"/>
              <a:gd name="connsiteX602" fmla="*/ 5009948 w 7467600"/>
              <a:gd name="connsiteY602" fmla="*/ 1273619 h 6858000"/>
              <a:gd name="connsiteX603" fmla="*/ 655236 w 7467600"/>
              <a:gd name="connsiteY603" fmla="*/ 1268632 h 6858000"/>
              <a:gd name="connsiteX604" fmla="*/ 839521 w 7467600"/>
              <a:gd name="connsiteY604" fmla="*/ 1685315 h 6858000"/>
              <a:gd name="connsiteX605" fmla="*/ 1109416 w 7467600"/>
              <a:gd name="connsiteY605" fmla="*/ 2061663 h 6858000"/>
              <a:gd name="connsiteX606" fmla="*/ 1298300 w 7467600"/>
              <a:gd name="connsiteY606" fmla="*/ 2247742 h 6858000"/>
              <a:gd name="connsiteX607" fmla="*/ 1125871 w 7467600"/>
              <a:gd name="connsiteY607" fmla="*/ 1989513 h 6858000"/>
              <a:gd name="connsiteX608" fmla="*/ 981574 w 7467600"/>
              <a:gd name="connsiteY608" fmla="*/ 1783157 h 6858000"/>
              <a:gd name="connsiteX609" fmla="*/ 922198 w 7467600"/>
              <a:gd name="connsiteY609" fmla="*/ 1677437 h 6858000"/>
              <a:gd name="connsiteX610" fmla="*/ 869293 w 7467600"/>
              <a:gd name="connsiteY610" fmla="*/ 1583214 h 6858000"/>
              <a:gd name="connsiteX611" fmla="*/ 751431 w 7467600"/>
              <a:gd name="connsiteY611" fmla="*/ 1405731 h 6858000"/>
              <a:gd name="connsiteX612" fmla="*/ 655236 w 7467600"/>
              <a:gd name="connsiteY612" fmla="*/ 1268632 h 6858000"/>
              <a:gd name="connsiteX613" fmla="*/ 6516292 w 7467600"/>
              <a:gd name="connsiteY613" fmla="*/ 1263064 h 6858000"/>
              <a:gd name="connsiteX614" fmla="*/ 5736320 w 7467600"/>
              <a:gd name="connsiteY614" fmla="*/ 1501803 h 6858000"/>
              <a:gd name="connsiteX615" fmla="*/ 6516292 w 7467600"/>
              <a:gd name="connsiteY615" fmla="*/ 1263064 h 6858000"/>
              <a:gd name="connsiteX616" fmla="*/ 291466 w 7467600"/>
              <a:gd name="connsiteY616" fmla="*/ 1250369 h 6858000"/>
              <a:gd name="connsiteX617" fmla="*/ 323180 w 7467600"/>
              <a:gd name="connsiteY617" fmla="*/ 1435283 h 6858000"/>
              <a:gd name="connsiteX618" fmla="*/ 349381 w 7467600"/>
              <a:gd name="connsiteY618" fmla="*/ 1875041 h 6858000"/>
              <a:gd name="connsiteX619" fmla="*/ 374363 w 7467600"/>
              <a:gd name="connsiteY619" fmla="*/ 1506494 h 6858000"/>
              <a:gd name="connsiteX620" fmla="*/ 302168 w 7467600"/>
              <a:gd name="connsiteY620" fmla="*/ 1274495 h 6858000"/>
              <a:gd name="connsiteX621" fmla="*/ 291466 w 7467600"/>
              <a:gd name="connsiteY621" fmla="*/ 1250369 h 6858000"/>
              <a:gd name="connsiteX622" fmla="*/ 678222 w 7467600"/>
              <a:gd name="connsiteY622" fmla="*/ 1248670 h 6858000"/>
              <a:gd name="connsiteX623" fmla="*/ 775536 w 7467600"/>
              <a:gd name="connsiteY623" fmla="*/ 1388015 h 6858000"/>
              <a:gd name="connsiteX624" fmla="*/ 894529 w 7467600"/>
              <a:gd name="connsiteY624" fmla="*/ 1567739 h 6858000"/>
              <a:gd name="connsiteX625" fmla="*/ 948000 w 7467600"/>
              <a:gd name="connsiteY625" fmla="*/ 1663088 h 6858000"/>
              <a:gd name="connsiteX626" fmla="*/ 1006812 w 7467600"/>
              <a:gd name="connsiteY626" fmla="*/ 1767683 h 6858000"/>
              <a:gd name="connsiteX627" fmla="*/ 1149133 w 7467600"/>
              <a:gd name="connsiteY627" fmla="*/ 1971513 h 6858000"/>
              <a:gd name="connsiteX628" fmla="*/ 1333952 w 7467600"/>
              <a:gd name="connsiteY628" fmla="*/ 2251620 h 6858000"/>
              <a:gd name="connsiteX629" fmla="*/ 1337329 w 7467600"/>
              <a:gd name="connsiteY629" fmla="*/ 2258350 h 6858000"/>
              <a:gd name="connsiteX630" fmla="*/ 1014726 w 7467600"/>
              <a:gd name="connsiteY630" fmla="*/ 1615556 h 6858000"/>
              <a:gd name="connsiteX631" fmla="*/ 678222 w 7467600"/>
              <a:gd name="connsiteY631" fmla="*/ 1248670 h 6858000"/>
              <a:gd name="connsiteX632" fmla="*/ 6691602 w 7467600"/>
              <a:gd name="connsiteY632" fmla="*/ 1140573 h 6858000"/>
              <a:gd name="connsiteX633" fmla="*/ 6571100 w 7467600"/>
              <a:gd name="connsiteY633" fmla="*/ 1183662 h 6858000"/>
              <a:gd name="connsiteX634" fmla="*/ 6241687 w 7467600"/>
              <a:gd name="connsiteY634" fmla="*/ 1257600 h 6858000"/>
              <a:gd name="connsiteX635" fmla="*/ 5693009 w 7467600"/>
              <a:gd name="connsiteY635" fmla="*/ 1478256 h 6858000"/>
              <a:gd name="connsiteX636" fmla="*/ 6548420 w 7467600"/>
              <a:gd name="connsiteY636" fmla="*/ 1214599 h 6858000"/>
              <a:gd name="connsiteX637" fmla="*/ 6605473 w 7467600"/>
              <a:gd name="connsiteY637" fmla="*/ 1184686 h 6858000"/>
              <a:gd name="connsiteX638" fmla="*/ 6691602 w 7467600"/>
              <a:gd name="connsiteY638" fmla="*/ 1140573 h 6858000"/>
              <a:gd name="connsiteX639" fmla="*/ 4002475 w 7467600"/>
              <a:gd name="connsiteY639" fmla="*/ 1037802 h 6858000"/>
              <a:gd name="connsiteX640" fmla="*/ 4000324 w 7467600"/>
              <a:gd name="connsiteY640" fmla="*/ 1039362 h 6858000"/>
              <a:gd name="connsiteX641" fmla="*/ 4002862 w 7467600"/>
              <a:gd name="connsiteY641" fmla="*/ 1042866 h 6858000"/>
              <a:gd name="connsiteX642" fmla="*/ 4002475 w 7467600"/>
              <a:gd name="connsiteY642" fmla="*/ 1037802 h 6858000"/>
              <a:gd name="connsiteX643" fmla="*/ 506322 w 7467600"/>
              <a:gd name="connsiteY643" fmla="*/ 1020997 h 6858000"/>
              <a:gd name="connsiteX644" fmla="*/ 533068 w 7467600"/>
              <a:gd name="connsiteY644" fmla="*/ 1029409 h 6858000"/>
              <a:gd name="connsiteX645" fmla="*/ 1232525 w 7467600"/>
              <a:gd name="connsiteY645" fmla="*/ 1804675 h 6858000"/>
              <a:gd name="connsiteX646" fmla="*/ 1388858 w 7467600"/>
              <a:gd name="connsiteY646" fmla="*/ 2368011 h 6858000"/>
              <a:gd name="connsiteX647" fmla="*/ 1384098 w 7467600"/>
              <a:gd name="connsiteY647" fmla="*/ 2378125 h 6858000"/>
              <a:gd name="connsiteX648" fmla="*/ 1425393 w 7467600"/>
              <a:gd name="connsiteY648" fmla="*/ 2589124 h 6858000"/>
              <a:gd name="connsiteX649" fmla="*/ 1424001 w 7467600"/>
              <a:gd name="connsiteY649" fmla="*/ 2597541 h 6858000"/>
              <a:gd name="connsiteX650" fmla="*/ 2152729 w 7467600"/>
              <a:gd name="connsiteY650" fmla="*/ 2864487 h 6858000"/>
              <a:gd name="connsiteX651" fmla="*/ 2020609 w 7467600"/>
              <a:gd name="connsiteY651" fmla="*/ 2539671 h 6858000"/>
              <a:gd name="connsiteX652" fmla="*/ 2018920 w 7467600"/>
              <a:gd name="connsiteY652" fmla="*/ 2536309 h 6858000"/>
              <a:gd name="connsiteX653" fmla="*/ 1342441 w 7467600"/>
              <a:gd name="connsiteY653" fmla="*/ 1173017 h 6858000"/>
              <a:gd name="connsiteX654" fmla="*/ 1367925 w 7467600"/>
              <a:gd name="connsiteY654" fmla="*/ 1135648 h 6858000"/>
              <a:gd name="connsiteX655" fmla="*/ 1771401 w 7467600"/>
              <a:gd name="connsiteY655" fmla="*/ 1806673 h 6858000"/>
              <a:gd name="connsiteX656" fmla="*/ 1972385 w 7467600"/>
              <a:gd name="connsiteY656" fmla="*/ 2198735 h 6858000"/>
              <a:gd name="connsiteX657" fmla="*/ 2040892 w 7467600"/>
              <a:gd name="connsiteY657" fmla="*/ 2405205 h 6858000"/>
              <a:gd name="connsiteX658" fmla="*/ 2131689 w 7467600"/>
              <a:gd name="connsiteY658" fmla="*/ 1936926 h 6858000"/>
              <a:gd name="connsiteX659" fmla="*/ 2454820 w 7467600"/>
              <a:gd name="connsiteY659" fmla="*/ 1248808 h 6858000"/>
              <a:gd name="connsiteX660" fmla="*/ 2492512 w 7467600"/>
              <a:gd name="connsiteY660" fmla="*/ 1302920 h 6858000"/>
              <a:gd name="connsiteX661" fmla="*/ 2081216 w 7467600"/>
              <a:gd name="connsiteY661" fmla="*/ 2527513 h 6858000"/>
              <a:gd name="connsiteX662" fmla="*/ 2081211 w 7467600"/>
              <a:gd name="connsiteY662" fmla="*/ 2528916 h 6858000"/>
              <a:gd name="connsiteX663" fmla="*/ 2199067 w 7467600"/>
              <a:gd name="connsiteY663" fmla="*/ 2884061 h 6858000"/>
              <a:gd name="connsiteX664" fmla="*/ 3192586 w 7467600"/>
              <a:gd name="connsiteY664" fmla="*/ 3411496 h 6858000"/>
              <a:gd name="connsiteX665" fmla="*/ 3182620 w 7467600"/>
              <a:gd name="connsiteY665" fmla="*/ 3483279 h 6858000"/>
              <a:gd name="connsiteX666" fmla="*/ 2435119 w 7467600"/>
              <a:gd name="connsiteY666" fmla="*/ 3080173 h 6858000"/>
              <a:gd name="connsiteX667" fmla="*/ 2410152 w 7467600"/>
              <a:gd name="connsiteY667" fmla="*/ 3063751 h 6858000"/>
              <a:gd name="connsiteX668" fmla="*/ 2408099 w 7467600"/>
              <a:gd name="connsiteY668" fmla="*/ 3064403 h 6858000"/>
              <a:gd name="connsiteX669" fmla="*/ 2407218 w 7467600"/>
              <a:gd name="connsiteY669" fmla="*/ 3070324 h 6858000"/>
              <a:gd name="connsiteX670" fmla="*/ 2380138 w 7467600"/>
              <a:gd name="connsiteY670" fmla="*/ 3099341 h 6858000"/>
              <a:gd name="connsiteX671" fmla="*/ 1765923 w 7467600"/>
              <a:gd name="connsiteY671" fmla="*/ 3581043 h 6858000"/>
              <a:gd name="connsiteX672" fmla="*/ 1702258 w 7467600"/>
              <a:gd name="connsiteY672" fmla="*/ 3612286 h 6858000"/>
              <a:gd name="connsiteX673" fmla="*/ 1538370 w 7467600"/>
              <a:gd name="connsiteY673" fmla="*/ 3811804 h 6858000"/>
              <a:gd name="connsiteX674" fmla="*/ 542867 w 7467600"/>
              <a:gd name="connsiteY674" fmla="*/ 4944092 h 6858000"/>
              <a:gd name="connsiteX675" fmla="*/ 515800 w 7467600"/>
              <a:gd name="connsiteY675" fmla="*/ 4862180 h 6858000"/>
              <a:gd name="connsiteX676" fmla="*/ 909145 w 7467600"/>
              <a:gd name="connsiteY676" fmla="*/ 4199225 h 6858000"/>
              <a:gd name="connsiteX677" fmla="*/ 1214067 w 7467600"/>
              <a:gd name="connsiteY677" fmla="*/ 3908561 h 6858000"/>
              <a:gd name="connsiteX678" fmla="*/ 640967 w 7467600"/>
              <a:gd name="connsiteY678" fmla="*/ 4105601 h 6858000"/>
              <a:gd name="connsiteX679" fmla="*/ 112563 w 7467600"/>
              <a:gd name="connsiteY679" fmla="*/ 4396952 h 6858000"/>
              <a:gd name="connsiteX680" fmla="*/ 0 w 7467600"/>
              <a:gd name="connsiteY680" fmla="*/ 4466006 h 6858000"/>
              <a:gd name="connsiteX681" fmla="*/ 0 w 7467600"/>
              <a:gd name="connsiteY681" fmla="*/ 4233763 h 6858000"/>
              <a:gd name="connsiteX682" fmla="*/ 36881 w 7467600"/>
              <a:gd name="connsiteY682" fmla="*/ 4200118 h 6858000"/>
              <a:gd name="connsiteX683" fmla="*/ 910534 w 7467600"/>
              <a:gd name="connsiteY683" fmla="*/ 3629753 h 6858000"/>
              <a:gd name="connsiteX684" fmla="*/ 1578717 w 7467600"/>
              <a:gd name="connsiteY684" fmla="*/ 3575982 h 6858000"/>
              <a:gd name="connsiteX685" fmla="*/ 2338780 w 7467600"/>
              <a:gd name="connsiteY685" fmla="*/ 3033725 h 6858000"/>
              <a:gd name="connsiteX686" fmla="*/ 1807991 w 7467600"/>
              <a:gd name="connsiteY686" fmla="*/ 2807184 h 6858000"/>
              <a:gd name="connsiteX687" fmla="*/ 1416358 w 7467600"/>
              <a:gd name="connsiteY687" fmla="*/ 3112571 h 6858000"/>
              <a:gd name="connsiteX688" fmla="*/ 939066 w 7467600"/>
              <a:gd name="connsiteY688" fmla="*/ 3378798 h 6858000"/>
              <a:gd name="connsiteX689" fmla="*/ 115099 w 7467600"/>
              <a:gd name="connsiteY689" fmla="*/ 3607650 h 6858000"/>
              <a:gd name="connsiteX690" fmla="*/ 97284 w 7467600"/>
              <a:gd name="connsiteY690" fmla="*/ 3520393 h 6858000"/>
              <a:gd name="connsiteX691" fmla="*/ 922050 w 7467600"/>
              <a:gd name="connsiteY691" fmla="*/ 3074867 h 6858000"/>
              <a:gd name="connsiteX692" fmla="*/ 1405265 w 7467600"/>
              <a:gd name="connsiteY692" fmla="*/ 3016319 h 6858000"/>
              <a:gd name="connsiteX693" fmla="*/ 1407512 w 7467600"/>
              <a:gd name="connsiteY693" fmla="*/ 3018001 h 6858000"/>
              <a:gd name="connsiteX694" fmla="*/ 1726266 w 7467600"/>
              <a:gd name="connsiteY694" fmla="*/ 2777274 h 6858000"/>
              <a:gd name="connsiteX695" fmla="*/ 625390 w 7467600"/>
              <a:gd name="connsiteY695" fmla="*/ 2514541 h 6858000"/>
              <a:gd name="connsiteX696" fmla="*/ 619799 w 7467600"/>
              <a:gd name="connsiteY696" fmla="*/ 2527180 h 6858000"/>
              <a:gd name="connsiteX697" fmla="*/ 310030 w 7467600"/>
              <a:gd name="connsiteY697" fmla="*/ 2771818 h 6858000"/>
              <a:gd name="connsiteX698" fmla="*/ 173877 w 7467600"/>
              <a:gd name="connsiteY698" fmla="*/ 2937056 h 6858000"/>
              <a:gd name="connsiteX699" fmla="*/ 77889 w 7467600"/>
              <a:gd name="connsiteY699" fmla="*/ 3138440 h 6858000"/>
              <a:gd name="connsiteX700" fmla="*/ 0 w 7467600"/>
              <a:gd name="connsiteY700" fmla="*/ 3271395 h 6858000"/>
              <a:gd name="connsiteX701" fmla="*/ 0 w 7467600"/>
              <a:gd name="connsiteY701" fmla="*/ 3153002 h 6858000"/>
              <a:gd name="connsiteX702" fmla="*/ 2386 w 7467600"/>
              <a:gd name="connsiteY702" fmla="*/ 3149203 h 6858000"/>
              <a:gd name="connsiteX703" fmla="*/ 89753 w 7467600"/>
              <a:gd name="connsiteY703" fmla="*/ 2987702 h 6858000"/>
              <a:gd name="connsiteX704" fmla="*/ 76869 w 7467600"/>
              <a:gd name="connsiteY704" fmla="*/ 3005404 h 6858000"/>
              <a:gd name="connsiteX705" fmla="*/ 32049 w 7467600"/>
              <a:gd name="connsiteY705" fmla="*/ 3065814 h 6858000"/>
              <a:gd name="connsiteX706" fmla="*/ 0 w 7467600"/>
              <a:gd name="connsiteY706" fmla="*/ 3108744 h 6858000"/>
              <a:gd name="connsiteX707" fmla="*/ 0 w 7467600"/>
              <a:gd name="connsiteY707" fmla="*/ 3058059 h 6858000"/>
              <a:gd name="connsiteX708" fmla="*/ 7610 w 7467600"/>
              <a:gd name="connsiteY708" fmla="*/ 3047889 h 6858000"/>
              <a:gd name="connsiteX709" fmla="*/ 52419 w 7467600"/>
              <a:gd name="connsiteY709" fmla="*/ 2987479 h 6858000"/>
              <a:gd name="connsiteX710" fmla="*/ 59142 w 7467600"/>
              <a:gd name="connsiteY710" fmla="*/ 2978488 h 6858000"/>
              <a:gd name="connsiteX711" fmla="*/ 0 w 7467600"/>
              <a:gd name="connsiteY711" fmla="*/ 3015334 h 6858000"/>
              <a:gd name="connsiteX712" fmla="*/ 0 w 7467600"/>
              <a:gd name="connsiteY712" fmla="*/ 2914286 h 6858000"/>
              <a:gd name="connsiteX713" fmla="*/ 36383 w 7467600"/>
              <a:gd name="connsiteY713" fmla="*/ 2901128 h 6858000"/>
              <a:gd name="connsiteX714" fmla="*/ 156329 w 7467600"/>
              <a:gd name="connsiteY714" fmla="*/ 2840533 h 6858000"/>
              <a:gd name="connsiteX715" fmla="*/ 358355 w 7467600"/>
              <a:gd name="connsiteY715" fmla="*/ 2620471 h 6858000"/>
              <a:gd name="connsiteX716" fmla="*/ 510577 w 7467600"/>
              <a:gd name="connsiteY716" fmla="*/ 2501244 h 6858000"/>
              <a:gd name="connsiteX717" fmla="*/ 211967 w 7467600"/>
              <a:gd name="connsiteY717" fmla="*/ 2479171 h 6858000"/>
              <a:gd name="connsiteX718" fmla="*/ 0 w 7467600"/>
              <a:gd name="connsiteY718" fmla="*/ 2476398 h 6858000"/>
              <a:gd name="connsiteX719" fmla="*/ 0 w 7467600"/>
              <a:gd name="connsiteY719" fmla="*/ 2389189 h 6858000"/>
              <a:gd name="connsiteX720" fmla="*/ 103062 w 7467600"/>
              <a:gd name="connsiteY720" fmla="*/ 2389518 h 6858000"/>
              <a:gd name="connsiteX721" fmla="*/ 510734 w 7467600"/>
              <a:gd name="connsiteY721" fmla="*/ 2416201 h 6858000"/>
              <a:gd name="connsiteX722" fmla="*/ 279257 w 7467600"/>
              <a:gd name="connsiteY722" fmla="*/ 2092102 h 6858000"/>
              <a:gd name="connsiteX723" fmla="*/ 65265 w 7467600"/>
              <a:gd name="connsiteY723" fmla="*/ 2006049 h 6858000"/>
              <a:gd name="connsiteX724" fmla="*/ 0 w 7467600"/>
              <a:gd name="connsiteY724" fmla="*/ 1982532 h 6858000"/>
              <a:gd name="connsiteX725" fmla="*/ 0 w 7467600"/>
              <a:gd name="connsiteY725" fmla="*/ 1912789 h 6858000"/>
              <a:gd name="connsiteX726" fmla="*/ 97460 w 7467600"/>
              <a:gd name="connsiteY726" fmla="*/ 1953725 h 6858000"/>
              <a:gd name="connsiteX727" fmla="*/ 221272 w 7467600"/>
              <a:gd name="connsiteY727" fmla="*/ 1980766 h 6858000"/>
              <a:gd name="connsiteX728" fmla="*/ 116765 w 7467600"/>
              <a:gd name="connsiteY728" fmla="*/ 1911033 h 6858000"/>
              <a:gd name="connsiteX729" fmla="*/ 16405 w 7467600"/>
              <a:gd name="connsiteY729" fmla="*/ 1803412 h 6858000"/>
              <a:gd name="connsiteX730" fmla="*/ 0 w 7467600"/>
              <a:gd name="connsiteY730" fmla="*/ 1784777 h 6858000"/>
              <a:gd name="connsiteX731" fmla="*/ 0 w 7467600"/>
              <a:gd name="connsiteY731" fmla="*/ 1740082 h 6858000"/>
              <a:gd name="connsiteX732" fmla="*/ 39394 w 7467600"/>
              <a:gd name="connsiteY732" fmla="*/ 1784856 h 6858000"/>
              <a:gd name="connsiteX733" fmla="*/ 135813 w 7467600"/>
              <a:gd name="connsiteY733" fmla="*/ 1888838 h 6858000"/>
              <a:gd name="connsiteX734" fmla="*/ 242575 w 7467600"/>
              <a:gd name="connsiteY734" fmla="*/ 1958841 h 6858000"/>
              <a:gd name="connsiteX735" fmla="*/ 82197 w 7467600"/>
              <a:gd name="connsiteY735" fmla="*/ 1754826 h 6858000"/>
              <a:gd name="connsiteX736" fmla="*/ 0 w 7467600"/>
              <a:gd name="connsiteY736" fmla="*/ 1679650 h 6858000"/>
              <a:gd name="connsiteX737" fmla="*/ 0 w 7467600"/>
              <a:gd name="connsiteY737" fmla="*/ 1602463 h 6858000"/>
              <a:gd name="connsiteX738" fmla="*/ 84689 w 7467600"/>
              <a:gd name="connsiteY738" fmla="*/ 1677442 h 6858000"/>
              <a:gd name="connsiteX739" fmla="*/ 298437 w 7467600"/>
              <a:gd name="connsiteY739" fmla="*/ 1968019 h 6858000"/>
              <a:gd name="connsiteX740" fmla="*/ 227269 w 7467600"/>
              <a:gd name="connsiteY740" fmla="*/ 1114064 h 6858000"/>
              <a:gd name="connsiteX741" fmla="*/ 248003 w 7467600"/>
              <a:gd name="connsiteY741" fmla="*/ 1089613 h 6858000"/>
              <a:gd name="connsiteX742" fmla="*/ 427020 w 7467600"/>
              <a:gd name="connsiteY742" fmla="*/ 1619803 h 6858000"/>
              <a:gd name="connsiteX743" fmla="*/ 340345 w 7467600"/>
              <a:gd name="connsiteY743" fmla="*/ 2027739 h 6858000"/>
              <a:gd name="connsiteX744" fmla="*/ 360865 w 7467600"/>
              <a:gd name="connsiteY744" fmla="*/ 2044827 h 6858000"/>
              <a:gd name="connsiteX745" fmla="*/ 560414 w 7467600"/>
              <a:gd name="connsiteY745" fmla="*/ 2421457 h 6858000"/>
              <a:gd name="connsiteX746" fmla="*/ 1359703 w 7467600"/>
              <a:gd name="connsiteY746" fmla="*/ 2578554 h 6858000"/>
              <a:gd name="connsiteX747" fmla="*/ 1359422 w 7467600"/>
              <a:gd name="connsiteY747" fmla="*/ 2577994 h 6858000"/>
              <a:gd name="connsiteX748" fmla="*/ 828701 w 7467600"/>
              <a:gd name="connsiteY748" fmla="*/ 1839520 h 6858000"/>
              <a:gd name="connsiteX749" fmla="*/ 494427 w 7467600"/>
              <a:gd name="connsiteY749" fmla="*/ 1092333 h 6858000"/>
              <a:gd name="connsiteX750" fmla="*/ 506322 w 7467600"/>
              <a:gd name="connsiteY750" fmla="*/ 1020997 h 6858000"/>
              <a:gd name="connsiteX751" fmla="*/ 4570198 w 7467600"/>
              <a:gd name="connsiteY751" fmla="*/ 978081 h 6858000"/>
              <a:gd name="connsiteX752" fmla="*/ 4523691 w 7467600"/>
              <a:gd name="connsiteY752" fmla="*/ 1127776 h 6858000"/>
              <a:gd name="connsiteX753" fmla="*/ 4509875 w 7467600"/>
              <a:gd name="connsiteY753" fmla="*/ 1167552 h 6858000"/>
              <a:gd name="connsiteX754" fmla="*/ 4478168 w 7467600"/>
              <a:gd name="connsiteY754" fmla="*/ 1260735 h 6858000"/>
              <a:gd name="connsiteX755" fmla="*/ 4409309 w 7467600"/>
              <a:gd name="connsiteY755" fmla="*/ 1666996 h 6858000"/>
              <a:gd name="connsiteX756" fmla="*/ 4370031 w 7467600"/>
              <a:gd name="connsiteY756" fmla="*/ 1955666 h 6858000"/>
              <a:gd name="connsiteX757" fmla="*/ 4570198 w 7467600"/>
              <a:gd name="connsiteY757" fmla="*/ 978081 h 6858000"/>
              <a:gd name="connsiteX758" fmla="*/ 4557898 w 7467600"/>
              <a:gd name="connsiteY758" fmla="*/ 900011 h 6858000"/>
              <a:gd name="connsiteX759" fmla="*/ 4344840 w 7467600"/>
              <a:gd name="connsiteY759" fmla="*/ 1922038 h 6858000"/>
              <a:gd name="connsiteX760" fmla="*/ 4378710 w 7467600"/>
              <a:gd name="connsiteY760" fmla="*/ 1665516 h 6858000"/>
              <a:gd name="connsiteX761" fmla="*/ 4448798 w 7467600"/>
              <a:gd name="connsiteY761" fmla="*/ 1253024 h 6858000"/>
              <a:gd name="connsiteX762" fmla="*/ 4480315 w 7467600"/>
              <a:gd name="connsiteY762" fmla="*/ 1158454 h 6858000"/>
              <a:gd name="connsiteX763" fmla="*/ 4494133 w 7467600"/>
              <a:gd name="connsiteY763" fmla="*/ 1118676 h 6858000"/>
              <a:gd name="connsiteX764" fmla="*/ 4557898 w 7467600"/>
              <a:gd name="connsiteY764" fmla="*/ 900011 h 6858000"/>
              <a:gd name="connsiteX765" fmla="*/ 5870151 w 7467600"/>
              <a:gd name="connsiteY765" fmla="*/ 898890 h 6858000"/>
              <a:gd name="connsiteX766" fmla="*/ 5861335 w 7467600"/>
              <a:gd name="connsiteY766" fmla="*/ 899177 h 6858000"/>
              <a:gd name="connsiteX767" fmla="*/ 5843702 w 7467600"/>
              <a:gd name="connsiteY767" fmla="*/ 899748 h 6858000"/>
              <a:gd name="connsiteX768" fmla="*/ 5651107 w 7467600"/>
              <a:gd name="connsiteY768" fmla="*/ 920306 h 6858000"/>
              <a:gd name="connsiteX769" fmla="*/ 5459407 w 7467600"/>
              <a:gd name="connsiteY769" fmla="*/ 940975 h 6858000"/>
              <a:gd name="connsiteX770" fmla="*/ 5374846 w 7467600"/>
              <a:gd name="connsiteY770" fmla="*/ 941988 h 6858000"/>
              <a:gd name="connsiteX771" fmla="*/ 5256105 w 7467600"/>
              <a:gd name="connsiteY771" fmla="*/ 945632 h 6858000"/>
              <a:gd name="connsiteX772" fmla="*/ 5107071 w 7467600"/>
              <a:gd name="connsiteY772" fmla="*/ 969720 h 6858000"/>
              <a:gd name="connsiteX773" fmla="*/ 4998681 w 7467600"/>
              <a:gd name="connsiteY773" fmla="*/ 988771 h 6858000"/>
              <a:gd name="connsiteX774" fmla="*/ 5870151 w 7467600"/>
              <a:gd name="connsiteY774" fmla="*/ 898890 h 6858000"/>
              <a:gd name="connsiteX775" fmla="*/ 5504425 w 7467600"/>
              <a:gd name="connsiteY775" fmla="*/ 848067 h 6858000"/>
              <a:gd name="connsiteX776" fmla="*/ 4968849 w 7467600"/>
              <a:gd name="connsiteY776" fmla="*/ 962318 h 6858000"/>
              <a:gd name="connsiteX777" fmla="*/ 5104039 w 7467600"/>
              <a:gd name="connsiteY777" fmla="*/ 940634 h 6858000"/>
              <a:gd name="connsiteX778" fmla="*/ 5256311 w 7467600"/>
              <a:gd name="connsiteY778" fmla="*/ 916490 h 6858000"/>
              <a:gd name="connsiteX779" fmla="*/ 5377381 w 7467600"/>
              <a:gd name="connsiteY779" fmla="*/ 912671 h 6858000"/>
              <a:gd name="connsiteX780" fmla="*/ 5460148 w 7467600"/>
              <a:gd name="connsiteY780" fmla="*/ 911442 h 6858000"/>
              <a:gd name="connsiteX781" fmla="*/ 5648971 w 7467600"/>
              <a:gd name="connsiteY781" fmla="*/ 891331 h 6858000"/>
              <a:gd name="connsiteX782" fmla="*/ 5844807 w 7467600"/>
              <a:gd name="connsiteY782" fmla="*/ 870718 h 6858000"/>
              <a:gd name="connsiteX783" fmla="*/ 5862975 w 7467600"/>
              <a:gd name="connsiteY783" fmla="*/ 869756 h 6858000"/>
              <a:gd name="connsiteX784" fmla="*/ 5920887 w 7467600"/>
              <a:gd name="connsiteY784" fmla="*/ 865929 h 6858000"/>
              <a:gd name="connsiteX785" fmla="*/ 5504425 w 7467600"/>
              <a:gd name="connsiteY785" fmla="*/ 848067 h 6858000"/>
              <a:gd name="connsiteX786" fmla="*/ 3607114 w 7467600"/>
              <a:gd name="connsiteY786" fmla="*/ 467441 h 6858000"/>
              <a:gd name="connsiteX787" fmla="*/ 3296242 w 7467600"/>
              <a:gd name="connsiteY787" fmla="*/ 807991 h 6858000"/>
              <a:gd name="connsiteX788" fmla="*/ 3174674 w 7467600"/>
              <a:gd name="connsiteY788" fmla="*/ 919759 h 6858000"/>
              <a:gd name="connsiteX789" fmla="*/ 3042978 w 7467600"/>
              <a:gd name="connsiteY789" fmla="*/ 1054894 h 6858000"/>
              <a:gd name="connsiteX790" fmla="*/ 2968914 w 7467600"/>
              <a:gd name="connsiteY790" fmla="*/ 1133756 h 6858000"/>
              <a:gd name="connsiteX791" fmla="*/ 3103823 w 7467600"/>
              <a:gd name="connsiteY791" fmla="*/ 1026814 h 6858000"/>
              <a:gd name="connsiteX792" fmla="*/ 3607114 w 7467600"/>
              <a:gd name="connsiteY792" fmla="*/ 467441 h 6858000"/>
              <a:gd name="connsiteX793" fmla="*/ 3744487 w 7467600"/>
              <a:gd name="connsiteY793" fmla="*/ 383136 h 6858000"/>
              <a:gd name="connsiteX794" fmla="*/ 3970213 w 7467600"/>
              <a:gd name="connsiteY794" fmla="*/ 995559 h 6858000"/>
              <a:gd name="connsiteX795" fmla="*/ 3744487 w 7467600"/>
              <a:gd name="connsiteY795" fmla="*/ 383136 h 6858000"/>
              <a:gd name="connsiteX796" fmla="*/ 3624562 w 7467600"/>
              <a:gd name="connsiteY796" fmla="*/ 367041 h 6858000"/>
              <a:gd name="connsiteX797" fmla="*/ 3489712 w 7467600"/>
              <a:gd name="connsiteY797" fmla="*/ 485386 h 6858000"/>
              <a:gd name="connsiteX798" fmla="*/ 3182994 w 7467600"/>
              <a:gd name="connsiteY798" fmla="*/ 828265 h 6858000"/>
              <a:gd name="connsiteX799" fmla="*/ 2892114 w 7467600"/>
              <a:gd name="connsiteY799" fmla="*/ 1172635 h 6858000"/>
              <a:gd name="connsiteX800" fmla="*/ 3021459 w 7467600"/>
              <a:gd name="connsiteY800" fmla="*/ 1035385 h 6858000"/>
              <a:gd name="connsiteX801" fmla="*/ 3153873 w 7467600"/>
              <a:gd name="connsiteY801" fmla="*/ 898971 h 6858000"/>
              <a:gd name="connsiteX802" fmla="*/ 3276511 w 7467600"/>
              <a:gd name="connsiteY802" fmla="*/ 786423 h 6858000"/>
              <a:gd name="connsiteX803" fmla="*/ 3584154 w 7467600"/>
              <a:gd name="connsiteY803" fmla="*/ 448218 h 6858000"/>
              <a:gd name="connsiteX804" fmla="*/ 3624562 w 7467600"/>
              <a:gd name="connsiteY804" fmla="*/ 367041 h 6858000"/>
              <a:gd name="connsiteX805" fmla="*/ 3766672 w 7467600"/>
              <a:gd name="connsiteY805" fmla="*/ 359429 h 6858000"/>
              <a:gd name="connsiteX806" fmla="*/ 3996338 w 7467600"/>
              <a:gd name="connsiteY806" fmla="*/ 968237 h 6858000"/>
              <a:gd name="connsiteX807" fmla="*/ 3766672 w 7467600"/>
              <a:gd name="connsiteY807" fmla="*/ 359429 h 6858000"/>
              <a:gd name="connsiteX808" fmla="*/ 5805386 w 7467600"/>
              <a:gd name="connsiteY808" fmla="*/ 239240 h 6858000"/>
              <a:gd name="connsiteX809" fmla="*/ 5736947 w 7467600"/>
              <a:gd name="connsiteY809" fmla="*/ 261367 h 6858000"/>
              <a:gd name="connsiteX810" fmla="*/ 5427012 w 7467600"/>
              <a:gd name="connsiteY810" fmla="*/ 311272 h 6858000"/>
              <a:gd name="connsiteX811" fmla="*/ 5147818 w 7467600"/>
              <a:gd name="connsiteY811" fmla="*/ 322112 h 6858000"/>
              <a:gd name="connsiteX812" fmla="*/ 5060854 w 7467600"/>
              <a:gd name="connsiteY812" fmla="*/ 311882 h 6858000"/>
              <a:gd name="connsiteX813" fmla="*/ 4945989 w 7467600"/>
              <a:gd name="connsiteY813" fmla="*/ 300516 h 6858000"/>
              <a:gd name="connsiteX814" fmla="*/ 5410479 w 7467600"/>
              <a:gd name="connsiteY814" fmla="*/ 348434 h 6858000"/>
              <a:gd name="connsiteX815" fmla="*/ 5805386 w 7467600"/>
              <a:gd name="connsiteY815" fmla="*/ 239240 h 6858000"/>
              <a:gd name="connsiteX816" fmla="*/ 5905192 w 7467600"/>
              <a:gd name="connsiteY816" fmla="*/ 163079 h 6858000"/>
              <a:gd name="connsiteX817" fmla="*/ 5865655 w 7467600"/>
              <a:gd name="connsiteY817" fmla="*/ 171901 h 6858000"/>
              <a:gd name="connsiteX818" fmla="*/ 5259740 w 7467600"/>
              <a:gd name="connsiteY818" fmla="*/ 257013 h 6858000"/>
              <a:gd name="connsiteX819" fmla="*/ 5208466 w 7467600"/>
              <a:gd name="connsiteY819" fmla="*/ 257550 h 6858000"/>
              <a:gd name="connsiteX820" fmla="*/ 4980204 w 7467600"/>
              <a:gd name="connsiteY820" fmla="*/ 271903 h 6858000"/>
              <a:gd name="connsiteX821" fmla="*/ 5068068 w 7467600"/>
              <a:gd name="connsiteY821" fmla="*/ 282244 h 6858000"/>
              <a:gd name="connsiteX822" fmla="*/ 5153231 w 7467600"/>
              <a:gd name="connsiteY822" fmla="*/ 292240 h 6858000"/>
              <a:gd name="connsiteX823" fmla="*/ 5426491 w 7467600"/>
              <a:gd name="connsiteY823" fmla="*/ 281128 h 6858000"/>
              <a:gd name="connsiteX824" fmla="*/ 5731212 w 7467600"/>
              <a:gd name="connsiteY824" fmla="*/ 231951 h 6858000"/>
              <a:gd name="connsiteX825" fmla="*/ 5905192 w 7467600"/>
              <a:gd name="connsiteY825" fmla="*/ 163079 h 6858000"/>
              <a:gd name="connsiteX826" fmla="*/ 5944437 w 7467600"/>
              <a:gd name="connsiteY826" fmla="*/ 113829 h 6858000"/>
              <a:gd name="connsiteX827" fmla="*/ 5825032 w 7467600"/>
              <a:gd name="connsiteY827" fmla="*/ 146405 h 6858000"/>
              <a:gd name="connsiteX828" fmla="*/ 4955599 w 7467600"/>
              <a:gd name="connsiteY828" fmla="*/ 247008 h 6858000"/>
              <a:gd name="connsiteX829" fmla="*/ 5210104 w 7467600"/>
              <a:gd name="connsiteY829" fmla="*/ 228123 h 6858000"/>
              <a:gd name="connsiteX830" fmla="*/ 5261015 w 7467600"/>
              <a:gd name="connsiteY830" fmla="*/ 227087 h 6858000"/>
              <a:gd name="connsiteX831" fmla="*/ 5861181 w 7467600"/>
              <a:gd name="connsiteY831" fmla="*/ 143093 h 6858000"/>
              <a:gd name="connsiteX832" fmla="*/ 5961252 w 7467600"/>
              <a:gd name="connsiteY832" fmla="*/ 114820 h 6858000"/>
              <a:gd name="connsiteX833" fmla="*/ 5944437 w 7467600"/>
              <a:gd name="connsiteY833" fmla="*/ 113829 h 6858000"/>
              <a:gd name="connsiteX834" fmla="*/ 3882765 w 7467600"/>
              <a:gd name="connsiteY834" fmla="*/ 0 h 6858000"/>
              <a:gd name="connsiteX835" fmla="*/ 3995099 w 7467600"/>
              <a:gd name="connsiteY835" fmla="*/ 0 h 6858000"/>
              <a:gd name="connsiteX836" fmla="*/ 4163818 w 7467600"/>
              <a:gd name="connsiteY836" fmla="*/ 234104 h 6858000"/>
              <a:gd name="connsiteX837" fmla="*/ 4172099 w 7467600"/>
              <a:gd name="connsiteY837" fmla="*/ 234207 h 6858000"/>
              <a:gd name="connsiteX838" fmla="*/ 4784282 w 7467600"/>
              <a:gd name="connsiteY838" fmla="*/ 276561 h 6858000"/>
              <a:gd name="connsiteX839" fmla="*/ 4801687 w 7467600"/>
              <a:gd name="connsiteY839" fmla="*/ 267764 h 6858000"/>
              <a:gd name="connsiteX840" fmla="*/ 6082788 w 7467600"/>
              <a:gd name="connsiteY840" fmla="*/ 64119 h 6858000"/>
              <a:gd name="connsiteX841" fmla="*/ 6099442 w 7467600"/>
              <a:gd name="connsiteY841" fmla="*/ 82568 h 6858000"/>
              <a:gd name="connsiteX842" fmla="*/ 4804137 w 7467600"/>
              <a:gd name="connsiteY842" fmla="*/ 320931 h 6858000"/>
              <a:gd name="connsiteX843" fmla="*/ 4227047 w 7467600"/>
              <a:gd name="connsiteY843" fmla="*/ 313415 h 6858000"/>
              <a:gd name="connsiteX844" fmla="*/ 4346041 w 7467600"/>
              <a:gd name="connsiteY844" fmla="*/ 456086 h 6858000"/>
              <a:gd name="connsiteX845" fmla="*/ 4870967 w 7467600"/>
              <a:gd name="connsiteY845" fmla="*/ 963061 h 6858000"/>
              <a:gd name="connsiteX846" fmla="*/ 4889647 w 7467600"/>
              <a:gd name="connsiteY846" fmla="*/ 957147 h 6858000"/>
              <a:gd name="connsiteX847" fmla="*/ 5422504 w 7467600"/>
              <a:gd name="connsiteY847" fmla="*/ 805191 h 6858000"/>
              <a:gd name="connsiteX848" fmla="*/ 6087656 w 7467600"/>
              <a:gd name="connsiteY848" fmla="*/ 826703 h 6858000"/>
              <a:gd name="connsiteX849" fmla="*/ 6058717 w 7467600"/>
              <a:gd name="connsiteY849" fmla="*/ 865992 h 6858000"/>
              <a:gd name="connsiteX850" fmla="*/ 4974153 w 7467600"/>
              <a:gd name="connsiteY850" fmla="*/ 1045456 h 6858000"/>
              <a:gd name="connsiteX851" fmla="*/ 5627835 w 7467600"/>
              <a:gd name="connsiteY851" fmla="*/ 1472077 h 6858000"/>
              <a:gd name="connsiteX852" fmla="*/ 5629817 w 7467600"/>
              <a:gd name="connsiteY852" fmla="*/ 1471412 h 6858000"/>
              <a:gd name="connsiteX853" fmla="*/ 5634124 w 7467600"/>
              <a:gd name="connsiteY853" fmla="*/ 1470572 h 6858000"/>
              <a:gd name="connsiteX854" fmla="*/ 5755832 w 7467600"/>
              <a:gd name="connsiteY854" fmla="*/ 1383886 h 6858000"/>
              <a:gd name="connsiteX855" fmla="*/ 6014186 w 7467600"/>
              <a:gd name="connsiteY855" fmla="*/ 1279799 h 6858000"/>
              <a:gd name="connsiteX856" fmla="*/ 6901619 w 7467600"/>
              <a:gd name="connsiteY856" fmla="*/ 1047874 h 6858000"/>
              <a:gd name="connsiteX857" fmla="*/ 6931566 w 7467600"/>
              <a:gd name="connsiteY857" fmla="*/ 1062034 h 6858000"/>
              <a:gd name="connsiteX858" fmla="*/ 5790982 w 7467600"/>
              <a:gd name="connsiteY858" fmla="*/ 1561380 h 6858000"/>
              <a:gd name="connsiteX859" fmla="*/ 6188971 w 7467600"/>
              <a:gd name="connsiteY859" fmla="*/ 1755168 h 6858000"/>
              <a:gd name="connsiteX860" fmla="*/ 6202446 w 7467600"/>
              <a:gd name="connsiteY860" fmla="*/ 1752268 h 6858000"/>
              <a:gd name="connsiteX861" fmla="*/ 7179560 w 7467600"/>
              <a:gd name="connsiteY861" fmla="*/ 1467551 h 6858000"/>
              <a:gd name="connsiteX862" fmla="*/ 7158730 w 7467600"/>
              <a:gd name="connsiteY862" fmla="*/ 1507835 h 6858000"/>
              <a:gd name="connsiteX863" fmla="*/ 6326959 w 7467600"/>
              <a:gd name="connsiteY863" fmla="*/ 1817686 h 6858000"/>
              <a:gd name="connsiteX864" fmla="*/ 6537433 w 7467600"/>
              <a:gd name="connsiteY864" fmla="*/ 1907790 h 6858000"/>
              <a:gd name="connsiteX865" fmla="*/ 6550221 w 7467600"/>
              <a:gd name="connsiteY865" fmla="*/ 1910729 h 6858000"/>
              <a:gd name="connsiteX866" fmla="*/ 6964438 w 7467600"/>
              <a:gd name="connsiteY866" fmla="*/ 2209505 h 6858000"/>
              <a:gd name="connsiteX867" fmla="*/ 7367862 w 7467600"/>
              <a:gd name="connsiteY867" fmla="*/ 2806833 h 6858000"/>
              <a:gd name="connsiteX868" fmla="*/ 7364329 w 7467600"/>
              <a:gd name="connsiteY868" fmla="*/ 2826907 h 6858000"/>
              <a:gd name="connsiteX869" fmla="*/ 7290545 w 7467600"/>
              <a:gd name="connsiteY869" fmla="*/ 2850663 h 6858000"/>
              <a:gd name="connsiteX870" fmla="*/ 6472036 w 7467600"/>
              <a:gd name="connsiteY870" fmla="*/ 1959003 h 6858000"/>
              <a:gd name="connsiteX871" fmla="*/ 5792897 w 7467600"/>
              <a:gd name="connsiteY871" fmla="*/ 1647747 h 6858000"/>
              <a:gd name="connsiteX872" fmla="*/ 5842751 w 7467600"/>
              <a:gd name="connsiteY872" fmla="*/ 1816112 h 6858000"/>
              <a:gd name="connsiteX873" fmla="*/ 5847424 w 7467600"/>
              <a:gd name="connsiteY873" fmla="*/ 1815776 h 6858000"/>
              <a:gd name="connsiteX874" fmla="*/ 6399821 w 7467600"/>
              <a:gd name="connsiteY874" fmla="*/ 2344799 h 6858000"/>
              <a:gd name="connsiteX875" fmla="*/ 6323232 w 7467600"/>
              <a:gd name="connsiteY875" fmla="*/ 2389634 h 6858000"/>
              <a:gd name="connsiteX876" fmla="*/ 5942958 w 7467600"/>
              <a:gd name="connsiteY876" fmla="*/ 2077708 h 6858000"/>
              <a:gd name="connsiteX877" fmla="*/ 5921559 w 7467600"/>
              <a:gd name="connsiteY877" fmla="*/ 2378596 h 6858000"/>
              <a:gd name="connsiteX878" fmla="*/ 5817651 w 7467600"/>
              <a:gd name="connsiteY878" fmla="*/ 3023919 h 6858000"/>
              <a:gd name="connsiteX879" fmla="*/ 5729634 w 7467600"/>
              <a:gd name="connsiteY879" fmla="*/ 3051849 h 6858000"/>
              <a:gd name="connsiteX880" fmla="*/ 5611018 w 7467600"/>
              <a:gd name="connsiteY880" fmla="*/ 2316769 h 6858000"/>
              <a:gd name="connsiteX881" fmla="*/ 5687608 w 7467600"/>
              <a:gd name="connsiteY881" fmla="*/ 2039972 h 6858000"/>
              <a:gd name="connsiteX882" fmla="*/ 5657554 w 7467600"/>
              <a:gd name="connsiteY882" fmla="*/ 1576445 h 6858000"/>
              <a:gd name="connsiteX883" fmla="*/ 5150475 w 7467600"/>
              <a:gd name="connsiteY883" fmla="*/ 1274012 h 6858000"/>
              <a:gd name="connsiteX884" fmla="*/ 5349142 w 7467600"/>
              <a:gd name="connsiteY884" fmla="*/ 2204405 h 6858000"/>
              <a:gd name="connsiteX885" fmla="*/ 5262214 w 7467600"/>
              <a:gd name="connsiteY885" fmla="*/ 2233836 h 6858000"/>
              <a:gd name="connsiteX886" fmla="*/ 4981539 w 7467600"/>
              <a:gd name="connsiteY886" fmla="*/ 1542201 h 6858000"/>
              <a:gd name="connsiteX887" fmla="*/ 4958461 w 7467600"/>
              <a:gd name="connsiteY887" fmla="*/ 1136957 h 6858000"/>
              <a:gd name="connsiteX888" fmla="*/ 4655015 w 7467600"/>
              <a:gd name="connsiteY888" fmla="*/ 891426 h 6858000"/>
              <a:gd name="connsiteX889" fmla="*/ 4348002 w 7467600"/>
              <a:gd name="connsiteY889" fmla="*/ 2205895 h 6858000"/>
              <a:gd name="connsiteX890" fmla="*/ 4262250 w 7467600"/>
              <a:gd name="connsiteY890" fmla="*/ 2219972 h 6858000"/>
              <a:gd name="connsiteX891" fmla="*/ 4550611 w 7467600"/>
              <a:gd name="connsiteY891" fmla="*/ 817540 h 6858000"/>
              <a:gd name="connsiteX892" fmla="*/ 4564418 w 7467600"/>
              <a:gd name="connsiteY892" fmla="*/ 808293 h 6858000"/>
              <a:gd name="connsiteX893" fmla="*/ 4266388 w 7467600"/>
              <a:gd name="connsiteY893" fmla="*/ 500083 h 6858000"/>
              <a:gd name="connsiteX894" fmla="*/ 4032842 w 7467600"/>
              <a:gd name="connsiteY894" fmla="*/ 211809 h 6858000"/>
              <a:gd name="connsiteX895" fmla="*/ 3882765 w 7467600"/>
              <a:gd name="connsiteY895" fmla="*/ 0 h 6858000"/>
              <a:gd name="connsiteX896" fmla="*/ 3721337 w 7467600"/>
              <a:gd name="connsiteY896" fmla="*/ 0 h 6858000"/>
              <a:gd name="connsiteX897" fmla="*/ 3797544 w 7467600"/>
              <a:gd name="connsiteY897" fmla="*/ 0 h 6858000"/>
              <a:gd name="connsiteX898" fmla="*/ 3775734 w 7467600"/>
              <a:gd name="connsiteY898" fmla="*/ 95131 h 6858000"/>
              <a:gd name="connsiteX899" fmla="*/ 3724807 w 7467600"/>
              <a:gd name="connsiteY899" fmla="*/ 272257 h 6858000"/>
              <a:gd name="connsiteX900" fmla="*/ 3726844 w 7467600"/>
              <a:gd name="connsiteY900" fmla="*/ 282988 h 6858000"/>
              <a:gd name="connsiteX901" fmla="*/ 3742664 w 7467600"/>
              <a:gd name="connsiteY901" fmla="*/ 279918 h 6858000"/>
              <a:gd name="connsiteX902" fmla="*/ 4103910 w 7467600"/>
              <a:gd name="connsiteY902" fmla="*/ 1161917 h 6858000"/>
              <a:gd name="connsiteX903" fmla="*/ 4020269 w 7467600"/>
              <a:gd name="connsiteY903" fmla="*/ 1200406 h 6858000"/>
              <a:gd name="connsiteX904" fmla="*/ 3674882 w 7467600"/>
              <a:gd name="connsiteY904" fmla="*/ 488524 h 6858000"/>
              <a:gd name="connsiteX905" fmla="*/ 3132682 w 7467600"/>
              <a:gd name="connsiteY905" fmla="*/ 1072284 h 6858000"/>
              <a:gd name="connsiteX906" fmla="*/ 2716346 w 7467600"/>
              <a:gd name="connsiteY906" fmla="*/ 1276376 h 6858000"/>
              <a:gd name="connsiteX907" fmla="*/ 2716772 w 7467600"/>
              <a:gd name="connsiteY907" fmla="*/ 1255462 h 6858000"/>
              <a:gd name="connsiteX908" fmla="*/ 3471096 w 7467600"/>
              <a:gd name="connsiteY908" fmla="*/ 437072 h 6858000"/>
              <a:gd name="connsiteX909" fmla="*/ 3639057 w 7467600"/>
              <a:gd name="connsiteY909" fmla="*/ 286334 h 6858000"/>
              <a:gd name="connsiteX910" fmla="*/ 3640309 w 7467600"/>
              <a:gd name="connsiteY910" fmla="*/ 284664 h 6858000"/>
              <a:gd name="connsiteX911" fmla="*/ 3646022 w 7467600"/>
              <a:gd name="connsiteY911" fmla="*/ 276711 h 6858000"/>
              <a:gd name="connsiteX912" fmla="*/ 3707943 w 7467600"/>
              <a:gd name="connsiteY912" fmla="*/ 65958 h 6858000"/>
              <a:gd name="connsiteX913" fmla="*/ 3721337 w 7467600"/>
              <a:gd name="connsiteY913" fmla="*/ 0 h 6858000"/>
              <a:gd name="connsiteX914" fmla="*/ 2867960 w 7467600"/>
              <a:gd name="connsiteY914" fmla="*/ 0 h 6858000"/>
              <a:gd name="connsiteX915" fmla="*/ 2926351 w 7467600"/>
              <a:gd name="connsiteY915" fmla="*/ 0 h 6858000"/>
              <a:gd name="connsiteX916" fmla="*/ 2902823 w 7467600"/>
              <a:gd name="connsiteY916" fmla="*/ 262929 h 6858000"/>
              <a:gd name="connsiteX917" fmla="*/ 2940663 w 7467600"/>
              <a:gd name="connsiteY917" fmla="*/ 140884 h 6858000"/>
              <a:gd name="connsiteX918" fmla="*/ 2947039 w 7467600"/>
              <a:gd name="connsiteY918" fmla="*/ 122524 h 6858000"/>
              <a:gd name="connsiteX919" fmla="*/ 2984316 w 7467600"/>
              <a:gd name="connsiteY919" fmla="*/ 0 h 6858000"/>
              <a:gd name="connsiteX920" fmla="*/ 3016114 w 7467600"/>
              <a:gd name="connsiteY920" fmla="*/ 0 h 6858000"/>
              <a:gd name="connsiteX921" fmla="*/ 2979949 w 7467600"/>
              <a:gd name="connsiteY921" fmla="*/ 119274 h 6858000"/>
              <a:gd name="connsiteX922" fmla="*/ 3023879 w 7467600"/>
              <a:gd name="connsiteY922" fmla="*/ 0 h 6858000"/>
              <a:gd name="connsiteX923" fmla="*/ 3105400 w 7467600"/>
              <a:gd name="connsiteY923" fmla="*/ 0 h 6858000"/>
              <a:gd name="connsiteX924" fmla="*/ 3094669 w 7467600"/>
              <a:gd name="connsiteY924" fmla="*/ 30308 h 6858000"/>
              <a:gd name="connsiteX925" fmla="*/ 2901945 w 7467600"/>
              <a:gd name="connsiteY925" fmla="*/ 466538 h 6858000"/>
              <a:gd name="connsiteX926" fmla="*/ 2815209 w 7467600"/>
              <a:gd name="connsiteY926" fmla="*/ 497361 h 6858000"/>
              <a:gd name="connsiteX927" fmla="*/ 2844845 w 7467600"/>
              <a:gd name="connsiteY927" fmla="*/ 127638 h 6858000"/>
              <a:gd name="connsiteX928" fmla="*/ 2867960 w 7467600"/>
              <a:gd name="connsiteY928" fmla="*/ 0 h 6858000"/>
              <a:gd name="connsiteX929" fmla="*/ 1057230 w 7467600"/>
              <a:gd name="connsiteY929" fmla="*/ 0 h 6858000"/>
              <a:gd name="connsiteX930" fmla="*/ 1111003 w 7467600"/>
              <a:gd name="connsiteY930" fmla="*/ 0 h 6858000"/>
              <a:gd name="connsiteX931" fmla="*/ 1125553 w 7467600"/>
              <a:gd name="connsiteY931" fmla="*/ 52588 h 6858000"/>
              <a:gd name="connsiteX932" fmla="*/ 1304276 w 7467600"/>
              <a:gd name="connsiteY932" fmla="*/ 476275 h 6858000"/>
              <a:gd name="connsiteX933" fmla="*/ 1492066 w 7467600"/>
              <a:gd name="connsiteY933" fmla="*/ 886333 h 6858000"/>
              <a:gd name="connsiteX934" fmla="*/ 1423698 w 7467600"/>
              <a:gd name="connsiteY934" fmla="*/ 710817 h 6858000"/>
              <a:gd name="connsiteX935" fmla="*/ 1357609 w 7467600"/>
              <a:gd name="connsiteY935" fmla="*/ 532892 h 6858000"/>
              <a:gd name="connsiteX936" fmla="*/ 1309550 w 7467600"/>
              <a:gd name="connsiteY936" fmla="*/ 374031 h 6858000"/>
              <a:gd name="connsiteX937" fmla="*/ 1193673 w 7467600"/>
              <a:gd name="connsiteY937" fmla="*/ 49533 h 6858000"/>
              <a:gd name="connsiteX938" fmla="*/ 1164391 w 7467600"/>
              <a:gd name="connsiteY938" fmla="*/ 0 h 6858000"/>
              <a:gd name="connsiteX939" fmla="*/ 1200666 w 7467600"/>
              <a:gd name="connsiteY939" fmla="*/ 0 h 6858000"/>
              <a:gd name="connsiteX940" fmla="*/ 1223408 w 7467600"/>
              <a:gd name="connsiteY940" fmla="*/ 38996 h 6858000"/>
              <a:gd name="connsiteX941" fmla="*/ 1339635 w 7467600"/>
              <a:gd name="connsiteY941" fmla="*/ 365517 h 6858000"/>
              <a:gd name="connsiteX942" fmla="*/ 1387469 w 7467600"/>
              <a:gd name="connsiteY942" fmla="*/ 523079 h 6858000"/>
              <a:gd name="connsiteX943" fmla="*/ 1452685 w 7467600"/>
              <a:gd name="connsiteY943" fmla="*/ 699806 h 6858000"/>
              <a:gd name="connsiteX944" fmla="*/ 1492092 w 7467600"/>
              <a:gd name="connsiteY944" fmla="*/ 800424 h 6858000"/>
              <a:gd name="connsiteX945" fmla="*/ 1455302 w 7467600"/>
              <a:gd name="connsiteY945" fmla="*/ 632913 h 6858000"/>
              <a:gd name="connsiteX946" fmla="*/ 1222336 w 7467600"/>
              <a:gd name="connsiteY946" fmla="*/ 9480 h 6858000"/>
              <a:gd name="connsiteX947" fmla="*/ 1214634 w 7467600"/>
              <a:gd name="connsiteY947" fmla="*/ 0 h 6858000"/>
              <a:gd name="connsiteX948" fmla="*/ 1289827 w 7467600"/>
              <a:gd name="connsiteY948" fmla="*/ 0 h 6858000"/>
              <a:gd name="connsiteX949" fmla="*/ 1321076 w 7467600"/>
              <a:gd name="connsiteY949" fmla="*/ 59722 h 6858000"/>
              <a:gd name="connsiteX950" fmla="*/ 1512579 w 7467600"/>
              <a:gd name="connsiteY950" fmla="*/ 626441 h 6858000"/>
              <a:gd name="connsiteX951" fmla="*/ 1506076 w 7467600"/>
              <a:gd name="connsiteY951" fmla="*/ 1089289 h 6858000"/>
              <a:gd name="connsiteX952" fmla="*/ 1486346 w 7467600"/>
              <a:gd name="connsiteY952" fmla="*/ 1079919 h 6858000"/>
              <a:gd name="connsiteX953" fmla="*/ 1070511 w 7467600"/>
              <a:gd name="connsiteY953" fmla="*/ 48609 h 6858000"/>
              <a:gd name="connsiteX954" fmla="*/ 1057230 w 7467600"/>
              <a:gd name="connsiteY954" fmla="*/ 0 h 6858000"/>
              <a:gd name="connsiteX955" fmla="*/ 43151 w 7467600"/>
              <a:gd name="connsiteY955" fmla="*/ 0 h 6858000"/>
              <a:gd name="connsiteX956" fmla="*/ 95283 w 7467600"/>
              <a:gd name="connsiteY956" fmla="*/ 0 h 6858000"/>
              <a:gd name="connsiteX957" fmla="*/ 300708 w 7467600"/>
              <a:gd name="connsiteY957" fmla="*/ 154571 h 6858000"/>
              <a:gd name="connsiteX958" fmla="*/ 530414 w 7467600"/>
              <a:gd name="connsiteY958" fmla="*/ 354673 h 6858000"/>
              <a:gd name="connsiteX959" fmla="*/ 333785 w 7467600"/>
              <a:gd name="connsiteY959" fmla="*/ 161564 h 6858000"/>
              <a:gd name="connsiteX960" fmla="*/ 147005 w 7467600"/>
              <a:gd name="connsiteY960" fmla="*/ 0 h 6858000"/>
              <a:gd name="connsiteX961" fmla="*/ 272509 w 7467600"/>
              <a:gd name="connsiteY961" fmla="*/ 0 h 6858000"/>
              <a:gd name="connsiteX962" fmla="*/ 326276 w 7467600"/>
              <a:gd name="connsiteY962" fmla="*/ 45847 h 6858000"/>
              <a:gd name="connsiteX963" fmla="*/ 823759 w 7467600"/>
              <a:gd name="connsiteY963" fmla="*/ 574145 h 6858000"/>
              <a:gd name="connsiteX964" fmla="*/ 811254 w 7467600"/>
              <a:gd name="connsiteY964" fmla="*/ 665546 h 6858000"/>
              <a:gd name="connsiteX965" fmla="*/ 154042 w 7467600"/>
              <a:gd name="connsiteY965" fmla="*/ 261522 h 6858000"/>
              <a:gd name="connsiteX966" fmla="*/ 13550 w 7467600"/>
              <a:gd name="connsiteY966" fmla="*/ 158423 h 6858000"/>
              <a:gd name="connsiteX967" fmla="*/ 0 w 7467600"/>
              <a:gd name="connsiteY967" fmla="*/ 146618 h 6858000"/>
              <a:gd name="connsiteX968" fmla="*/ 0 w 7467600"/>
              <a:gd name="connsiteY968" fmla="*/ 59161 h 6858000"/>
              <a:gd name="connsiteX969" fmla="*/ 45427 w 7467600"/>
              <a:gd name="connsiteY969" fmla="*/ 101078 h 6858000"/>
              <a:gd name="connsiteX970" fmla="*/ 630103 w 7467600"/>
              <a:gd name="connsiteY970" fmla="*/ 485885 h 6858000"/>
              <a:gd name="connsiteX971" fmla="*/ 532040 w 7467600"/>
              <a:gd name="connsiteY971" fmla="*/ 399359 h 6858000"/>
              <a:gd name="connsiteX972" fmla="*/ 517618 w 7467600"/>
              <a:gd name="connsiteY972" fmla="*/ 385726 h 6858000"/>
              <a:gd name="connsiteX973" fmla="*/ 285074 w 7467600"/>
              <a:gd name="connsiteY973" fmla="*/ 182755 h 6858000"/>
              <a:gd name="connsiteX974" fmla="*/ 43151 w 7467600"/>
              <a:gd name="connsiteY97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7105827 w 7467600"/>
              <a:gd name="connsiteY83" fmla="*/ 5718700 h 6858000"/>
              <a:gd name="connsiteX84" fmla="*/ 7356878 w 7467600"/>
              <a:gd name="connsiteY84" fmla="*/ 5981332 h 6858000"/>
              <a:gd name="connsiteX85" fmla="*/ 7467600 w 7467600"/>
              <a:gd name="connsiteY85" fmla="*/ 6117703 h 6858000"/>
              <a:gd name="connsiteX86" fmla="*/ 7467600 w 7467600"/>
              <a:gd name="connsiteY86" fmla="*/ 6163634 h 6858000"/>
              <a:gd name="connsiteX87" fmla="*/ 7403637 w 7467600"/>
              <a:gd name="connsiteY87" fmla="*/ 6083957 h 6858000"/>
              <a:gd name="connsiteX88" fmla="*/ 7254615 w 7467600"/>
              <a:gd name="connsiteY88" fmla="*/ 5911918 h 6858000"/>
              <a:gd name="connsiteX89" fmla="*/ 7312589 w 7467600"/>
              <a:gd name="connsiteY89" fmla="*/ 5982309 h 6858000"/>
              <a:gd name="connsiteX90" fmla="*/ 7448321 w 7467600"/>
              <a:gd name="connsiteY90" fmla="*/ 6190991 h 6858000"/>
              <a:gd name="connsiteX91" fmla="*/ 7467600 w 7467600"/>
              <a:gd name="connsiteY91" fmla="*/ 6221686 h 6858000"/>
              <a:gd name="connsiteX92" fmla="*/ 7467600 w 7467600"/>
              <a:gd name="connsiteY92" fmla="*/ 6334256 h 6858000"/>
              <a:gd name="connsiteX93" fmla="*/ 7454976 w 7467600"/>
              <a:gd name="connsiteY93" fmla="*/ 6318297 h 6858000"/>
              <a:gd name="connsiteX94" fmla="*/ 7042773 w 7467600"/>
              <a:gd name="connsiteY94" fmla="*/ 5734011 h 6858000"/>
              <a:gd name="connsiteX95" fmla="*/ 1456157 w 7467600"/>
              <a:gd name="connsiteY95" fmla="*/ 5371404 h 6858000"/>
              <a:gd name="connsiteX96" fmla="*/ 1244432 w 7467600"/>
              <a:gd name="connsiteY96" fmla="*/ 5385601 h 6858000"/>
              <a:gd name="connsiteX97" fmla="*/ 973990 w 7467600"/>
              <a:gd name="connsiteY97" fmla="*/ 5424940 h 6858000"/>
              <a:gd name="connsiteX98" fmla="*/ 1103809 w 7467600"/>
              <a:gd name="connsiteY98" fmla="*/ 5433720 h 6858000"/>
              <a:gd name="connsiteX99" fmla="*/ 1123454 w 7467600"/>
              <a:gd name="connsiteY99" fmla="*/ 5435727 h 6858000"/>
              <a:gd name="connsiteX100" fmla="*/ 1737017 w 7467600"/>
              <a:gd name="connsiteY100" fmla="*/ 5452183 h 6858000"/>
              <a:gd name="connsiteX101" fmla="*/ 1824397 w 7467600"/>
              <a:gd name="connsiteY101" fmla="*/ 5447757 h 6858000"/>
              <a:gd name="connsiteX102" fmla="*/ 2070059 w 7467600"/>
              <a:gd name="connsiteY102" fmla="*/ 5441660 h 6858000"/>
              <a:gd name="connsiteX103" fmla="*/ 1456157 w 7467600"/>
              <a:gd name="connsiteY103" fmla="*/ 5371404 h 6858000"/>
              <a:gd name="connsiteX104" fmla="*/ 4988186 w 7467600"/>
              <a:gd name="connsiteY104" fmla="*/ 5216467 h 6858000"/>
              <a:gd name="connsiteX105" fmla="*/ 4777334 w 7467600"/>
              <a:gd name="connsiteY105" fmla="*/ 5406072 h 6858000"/>
              <a:gd name="connsiteX106" fmla="*/ 4718341 w 7467600"/>
              <a:gd name="connsiteY106" fmla="*/ 5468043 h 6858000"/>
              <a:gd name="connsiteX107" fmla="*/ 4604655 w 7467600"/>
              <a:gd name="connsiteY107" fmla="*/ 5583434 h 6858000"/>
              <a:gd name="connsiteX108" fmla="*/ 4565074 w 7467600"/>
              <a:gd name="connsiteY108" fmla="*/ 5618550 h 6858000"/>
              <a:gd name="connsiteX109" fmla="*/ 4988186 w 7467600"/>
              <a:gd name="connsiteY109" fmla="*/ 5216467 h 6858000"/>
              <a:gd name="connsiteX110" fmla="*/ 4978032 w 7467600"/>
              <a:gd name="connsiteY110" fmla="*/ 5183809 h 6858000"/>
              <a:gd name="connsiteX111" fmla="*/ 4463413 w 7467600"/>
              <a:gd name="connsiteY111" fmla="*/ 5615162 h 6858000"/>
              <a:gd name="connsiteX112" fmla="*/ 4358134 w 7467600"/>
              <a:gd name="connsiteY112" fmla="*/ 5742791 h 6858000"/>
              <a:gd name="connsiteX113" fmla="*/ 4376219 w 7467600"/>
              <a:gd name="connsiteY113" fmla="*/ 5729027 h 6858000"/>
              <a:gd name="connsiteX114" fmla="*/ 4582340 w 7467600"/>
              <a:gd name="connsiteY114" fmla="*/ 5561037 h 6858000"/>
              <a:gd name="connsiteX115" fmla="*/ 4694684 w 7467600"/>
              <a:gd name="connsiteY115" fmla="*/ 5447098 h 6858000"/>
              <a:gd name="connsiteX116" fmla="*/ 4754123 w 7467600"/>
              <a:gd name="connsiteY116" fmla="*/ 5384643 h 6858000"/>
              <a:gd name="connsiteX117" fmla="*/ 4978032 w 7467600"/>
              <a:gd name="connsiteY117" fmla="*/ 5183809 h 6858000"/>
              <a:gd name="connsiteX118" fmla="*/ 1903353 w 7467600"/>
              <a:gd name="connsiteY118" fmla="*/ 5044827 h 6858000"/>
              <a:gd name="connsiteX119" fmla="*/ 1936931 w 7467600"/>
              <a:gd name="connsiteY119" fmla="*/ 5093954 h 6858000"/>
              <a:gd name="connsiteX120" fmla="*/ 2195868 w 7467600"/>
              <a:gd name="connsiteY120" fmla="*/ 5396574 h 6858000"/>
              <a:gd name="connsiteX121" fmla="*/ 2088852 w 7467600"/>
              <a:gd name="connsiteY121" fmla="*/ 5166123 h 6858000"/>
              <a:gd name="connsiteX122" fmla="*/ 1958241 w 7467600"/>
              <a:gd name="connsiteY122" fmla="*/ 5067955 h 6858000"/>
              <a:gd name="connsiteX123" fmla="*/ 1903353 w 7467600"/>
              <a:gd name="connsiteY123" fmla="*/ 5044827 h 6858000"/>
              <a:gd name="connsiteX124" fmla="*/ 1979378 w 7467600"/>
              <a:gd name="connsiteY124" fmla="*/ 4769504 h 6858000"/>
              <a:gd name="connsiteX125" fmla="*/ 2882120 w 7467600"/>
              <a:gd name="connsiteY125" fmla="*/ 5064547 h 6858000"/>
              <a:gd name="connsiteX126" fmla="*/ 2793103 w 7467600"/>
              <a:gd name="connsiteY126" fmla="*/ 5039699 h 6858000"/>
              <a:gd name="connsiteX127" fmla="*/ 2770041 w 7467600"/>
              <a:gd name="connsiteY127" fmla="*/ 5033634 h 6858000"/>
              <a:gd name="connsiteX128" fmla="*/ 1979378 w 7467600"/>
              <a:gd name="connsiteY128" fmla="*/ 4769504 h 6858000"/>
              <a:gd name="connsiteX129" fmla="*/ 1927410 w 7467600"/>
              <a:gd name="connsiteY129" fmla="*/ 4716164 h 6858000"/>
              <a:gd name="connsiteX130" fmla="*/ 1959587 w 7467600"/>
              <a:gd name="connsiteY130" fmla="*/ 4728849 h 6858000"/>
              <a:gd name="connsiteX131" fmla="*/ 2777707 w 7467600"/>
              <a:gd name="connsiteY131" fmla="*/ 5003991 h 6858000"/>
              <a:gd name="connsiteX132" fmla="*/ 2800768 w 7467600"/>
              <a:gd name="connsiteY132" fmla="*/ 5010056 h 6858000"/>
              <a:gd name="connsiteX133" fmla="*/ 2879408 w 7467600"/>
              <a:gd name="connsiteY133" fmla="*/ 5031590 h 6858000"/>
              <a:gd name="connsiteX134" fmla="*/ 2862295 w 7467600"/>
              <a:gd name="connsiteY134" fmla="*/ 5022958 h 6858000"/>
              <a:gd name="connsiteX135" fmla="*/ 2813343 w 7467600"/>
              <a:gd name="connsiteY135" fmla="*/ 4998369 h 6858000"/>
              <a:gd name="connsiteX136" fmla="*/ 2646245 w 7467600"/>
              <a:gd name="connsiteY136" fmla="*/ 4930999 h 6858000"/>
              <a:gd name="connsiteX137" fmla="*/ 1999243 w 7467600"/>
              <a:gd name="connsiteY137" fmla="*/ 4730524 h 6858000"/>
              <a:gd name="connsiteX138" fmla="*/ 1979527 w 7467600"/>
              <a:gd name="connsiteY138" fmla="*/ 4726651 h 6858000"/>
              <a:gd name="connsiteX139" fmla="*/ 1927410 w 7467600"/>
              <a:gd name="connsiteY139" fmla="*/ 4716164 h 6858000"/>
              <a:gd name="connsiteX140" fmla="*/ 1997014 w 7467600"/>
              <a:gd name="connsiteY140" fmla="*/ 4698007 h 6858000"/>
              <a:gd name="connsiteX141" fmla="*/ 2005458 w 7467600"/>
              <a:gd name="connsiteY141" fmla="*/ 4699540 h 6858000"/>
              <a:gd name="connsiteX142" fmla="*/ 2657186 w 7467600"/>
              <a:gd name="connsiteY142" fmla="*/ 4901687 h 6858000"/>
              <a:gd name="connsiteX143" fmla="*/ 2826662 w 7467600"/>
              <a:gd name="connsiteY143" fmla="*/ 4970362 h 6858000"/>
              <a:gd name="connsiteX144" fmla="*/ 2876100 w 7467600"/>
              <a:gd name="connsiteY144" fmla="*/ 4995397 h 6858000"/>
              <a:gd name="connsiteX145" fmla="*/ 3042600 w 7467600"/>
              <a:gd name="connsiteY145" fmla="*/ 5059532 h 6858000"/>
              <a:gd name="connsiteX146" fmla="*/ 1997014 w 7467600"/>
              <a:gd name="connsiteY146" fmla="*/ 4698007 h 6858000"/>
              <a:gd name="connsiteX147" fmla="*/ 2305292 w 7467600"/>
              <a:gd name="connsiteY147" fmla="*/ 4219492 h 6858000"/>
              <a:gd name="connsiteX148" fmla="*/ 3360922 w 7467600"/>
              <a:gd name="connsiteY148" fmla="*/ 4529373 h 6858000"/>
              <a:gd name="connsiteX149" fmla="*/ 3492420 w 7467600"/>
              <a:gd name="connsiteY149" fmla="*/ 4510145 h 6858000"/>
              <a:gd name="connsiteX150" fmla="*/ 3364086 w 7467600"/>
              <a:gd name="connsiteY150" fmla="*/ 4480340 h 6858000"/>
              <a:gd name="connsiteX151" fmla="*/ 3225818 w 7467600"/>
              <a:gd name="connsiteY151" fmla="*/ 4411822 h 6858000"/>
              <a:gd name="connsiteX152" fmla="*/ 3129696 w 7467600"/>
              <a:gd name="connsiteY152" fmla="*/ 4360704 h 6858000"/>
              <a:gd name="connsiteX153" fmla="*/ 2814545 w 7467600"/>
              <a:gd name="connsiteY153" fmla="*/ 4282955 h 6858000"/>
              <a:gd name="connsiteX154" fmla="*/ 2305292 w 7467600"/>
              <a:gd name="connsiteY154" fmla="*/ 4219492 h 6858000"/>
              <a:gd name="connsiteX155" fmla="*/ 2626982 w 7467600"/>
              <a:gd name="connsiteY155" fmla="*/ 4206450 h 6858000"/>
              <a:gd name="connsiteX156" fmla="*/ 2490617 w 7467600"/>
              <a:gd name="connsiteY156" fmla="*/ 4206951 h 6858000"/>
              <a:gd name="connsiteX157" fmla="*/ 2819869 w 7467600"/>
              <a:gd name="connsiteY157" fmla="*/ 4252936 h 6858000"/>
              <a:gd name="connsiteX158" fmla="*/ 3143018 w 7467600"/>
              <a:gd name="connsiteY158" fmla="*/ 4332698 h 6858000"/>
              <a:gd name="connsiteX159" fmla="*/ 3241520 w 7467600"/>
              <a:gd name="connsiteY159" fmla="*/ 4385112 h 6858000"/>
              <a:gd name="connsiteX160" fmla="*/ 3374575 w 7467600"/>
              <a:gd name="connsiteY160" fmla="*/ 4451517 h 6858000"/>
              <a:gd name="connsiteX161" fmla="*/ 3505221 w 7467600"/>
              <a:gd name="connsiteY161" fmla="*/ 4480757 h 6858000"/>
              <a:gd name="connsiteX162" fmla="*/ 2626982 w 7467600"/>
              <a:gd name="connsiteY162" fmla="*/ 4206450 h 6858000"/>
              <a:gd name="connsiteX163" fmla="*/ 1310106 w 7467600"/>
              <a:gd name="connsiteY163" fmla="*/ 3943217 h 6858000"/>
              <a:gd name="connsiteX164" fmla="*/ 854994 w 7467600"/>
              <a:gd name="connsiteY164" fmla="*/ 4399136 h 6858000"/>
              <a:gd name="connsiteX165" fmla="*/ 742462 w 7467600"/>
              <a:gd name="connsiteY165" fmla="*/ 4594648 h 6858000"/>
              <a:gd name="connsiteX166" fmla="*/ 820602 w 7467600"/>
              <a:gd name="connsiteY166" fmla="*/ 4485915 h 6858000"/>
              <a:gd name="connsiteX167" fmla="*/ 878295 w 7467600"/>
              <a:gd name="connsiteY167" fmla="*/ 4403594 h 6858000"/>
              <a:gd name="connsiteX168" fmla="*/ 1240607 w 7467600"/>
              <a:gd name="connsiteY168" fmla="*/ 4010401 h 6858000"/>
              <a:gd name="connsiteX169" fmla="*/ 1310106 w 7467600"/>
              <a:gd name="connsiteY169" fmla="*/ 3943217 h 6858000"/>
              <a:gd name="connsiteX170" fmla="*/ 1423113 w 7467600"/>
              <a:gd name="connsiteY170" fmla="*/ 3874565 h 6858000"/>
              <a:gd name="connsiteX171" fmla="*/ 1260565 w 7467600"/>
              <a:gd name="connsiteY171" fmla="*/ 4031982 h 6858000"/>
              <a:gd name="connsiteX172" fmla="*/ 901900 w 7467600"/>
              <a:gd name="connsiteY172" fmla="*/ 4421236 h 6858000"/>
              <a:gd name="connsiteX173" fmla="*/ 845044 w 7467600"/>
              <a:gd name="connsiteY173" fmla="*/ 4502436 h 6858000"/>
              <a:gd name="connsiteX174" fmla="*/ 685926 w 7467600"/>
              <a:gd name="connsiteY174" fmla="*/ 4703069 h 6858000"/>
              <a:gd name="connsiteX175" fmla="*/ 684248 w 7467600"/>
              <a:gd name="connsiteY175" fmla="*/ 4706721 h 6858000"/>
              <a:gd name="connsiteX176" fmla="*/ 1423113 w 7467600"/>
              <a:gd name="connsiteY176" fmla="*/ 3874565 h 6858000"/>
              <a:gd name="connsiteX177" fmla="*/ 3316479 w 7467600"/>
              <a:gd name="connsiteY177" fmla="*/ 3872136 h 6858000"/>
              <a:gd name="connsiteX178" fmla="*/ 3546806 w 7467600"/>
              <a:gd name="connsiteY178" fmla="*/ 4356139 h 6858000"/>
              <a:gd name="connsiteX179" fmla="*/ 3364433 w 7467600"/>
              <a:gd name="connsiteY179" fmla="*/ 3953121 h 6858000"/>
              <a:gd name="connsiteX180" fmla="*/ 3316479 w 7467600"/>
              <a:gd name="connsiteY180" fmla="*/ 3872136 h 6858000"/>
              <a:gd name="connsiteX181" fmla="*/ 3291335 w 7467600"/>
              <a:gd name="connsiteY181" fmla="*/ 3767420 h 6858000"/>
              <a:gd name="connsiteX182" fmla="*/ 3390805 w 7467600"/>
              <a:gd name="connsiteY182" fmla="*/ 3937163 h 6858000"/>
              <a:gd name="connsiteX183" fmla="*/ 3579062 w 7467600"/>
              <a:gd name="connsiteY183" fmla="*/ 4359040 h 6858000"/>
              <a:gd name="connsiteX184" fmla="*/ 3467355 w 7467600"/>
              <a:gd name="connsiteY184" fmla="*/ 3988130 h 6858000"/>
              <a:gd name="connsiteX185" fmla="*/ 3310753 w 7467600"/>
              <a:gd name="connsiteY185" fmla="*/ 3787140 h 6858000"/>
              <a:gd name="connsiteX186" fmla="*/ 3291335 w 7467600"/>
              <a:gd name="connsiteY186" fmla="*/ 3767420 h 6858000"/>
              <a:gd name="connsiteX187" fmla="*/ 1635889 w 7467600"/>
              <a:gd name="connsiteY187" fmla="*/ 3709494 h 6858000"/>
              <a:gd name="connsiteX188" fmla="*/ 1634800 w 7467600"/>
              <a:gd name="connsiteY188" fmla="*/ 3731111 h 6858000"/>
              <a:gd name="connsiteX189" fmla="*/ 1635889 w 7467600"/>
              <a:gd name="connsiteY189" fmla="*/ 3709494 h 6858000"/>
              <a:gd name="connsiteX190" fmla="*/ 1510397 w 7467600"/>
              <a:gd name="connsiteY190" fmla="*/ 3684705 h 6858000"/>
              <a:gd name="connsiteX191" fmla="*/ 1146550 w 7467600"/>
              <a:gd name="connsiteY191" fmla="*/ 3802012 h 6858000"/>
              <a:gd name="connsiteX192" fmla="*/ 698834 w 7467600"/>
              <a:gd name="connsiteY192" fmla="*/ 3952272 h 6858000"/>
              <a:gd name="connsiteX193" fmla="*/ 34256 w 7467600"/>
              <a:gd name="connsiteY193" fmla="*/ 4347603 h 6858000"/>
              <a:gd name="connsiteX194" fmla="*/ 527241 w 7467600"/>
              <a:gd name="connsiteY194" fmla="*/ 4065078 h 6858000"/>
              <a:gd name="connsiteX195" fmla="*/ 1510397 w 7467600"/>
              <a:gd name="connsiteY195" fmla="*/ 3684705 h 6858000"/>
              <a:gd name="connsiteX196" fmla="*/ 1313114 w 7467600"/>
              <a:gd name="connsiteY196" fmla="*/ 3655216 h 6858000"/>
              <a:gd name="connsiteX197" fmla="*/ 1109304 w 7467600"/>
              <a:gd name="connsiteY197" fmla="*/ 3669030 h 6858000"/>
              <a:gd name="connsiteX198" fmla="*/ 8129 w 7467600"/>
              <a:gd name="connsiteY198" fmla="*/ 4330519 h 6858000"/>
              <a:gd name="connsiteX199" fmla="*/ 687572 w 7467600"/>
              <a:gd name="connsiteY199" fmla="*/ 3925629 h 6858000"/>
              <a:gd name="connsiteX200" fmla="*/ 1138365 w 7467600"/>
              <a:gd name="connsiteY200" fmla="*/ 3774515 h 6858000"/>
              <a:gd name="connsiteX201" fmla="*/ 1505579 w 7467600"/>
              <a:gd name="connsiteY201" fmla="*/ 3655526 h 6858000"/>
              <a:gd name="connsiteX202" fmla="*/ 1313114 w 7467600"/>
              <a:gd name="connsiteY202" fmla="*/ 3655216 h 6858000"/>
              <a:gd name="connsiteX203" fmla="*/ 3655073 w 7467600"/>
              <a:gd name="connsiteY203" fmla="*/ 3650884 h 6858000"/>
              <a:gd name="connsiteX204" fmla="*/ 3989938 w 7467600"/>
              <a:gd name="connsiteY204" fmla="*/ 3991685 h 6858000"/>
              <a:gd name="connsiteX205" fmla="*/ 4393907 w 7467600"/>
              <a:gd name="connsiteY205" fmla="*/ 4261258 h 6858000"/>
              <a:gd name="connsiteX206" fmla="*/ 4648051 w 7467600"/>
              <a:gd name="connsiteY206" fmla="*/ 4374051 h 6858000"/>
              <a:gd name="connsiteX207" fmla="*/ 4383389 w 7467600"/>
              <a:gd name="connsiteY207" fmla="*/ 4184369 h 6858000"/>
              <a:gd name="connsiteX208" fmla="*/ 4165508 w 7467600"/>
              <a:gd name="connsiteY208" fmla="*/ 4035196 h 6858000"/>
              <a:gd name="connsiteX209" fmla="*/ 4068162 w 7467600"/>
              <a:gd name="connsiteY209" fmla="*/ 3953394 h 6858000"/>
              <a:gd name="connsiteX210" fmla="*/ 3981416 w 7467600"/>
              <a:gd name="connsiteY210" fmla="*/ 3880482 h 6858000"/>
              <a:gd name="connsiteX211" fmla="*/ 3800147 w 7467600"/>
              <a:gd name="connsiteY211" fmla="*/ 3749872 h 6858000"/>
              <a:gd name="connsiteX212" fmla="*/ 3655073 w 7467600"/>
              <a:gd name="connsiteY212" fmla="*/ 3650884 h 6858000"/>
              <a:gd name="connsiteX213" fmla="*/ 3670252 w 7467600"/>
              <a:gd name="connsiteY213" fmla="*/ 3622798 h 6858000"/>
              <a:gd name="connsiteX214" fmla="*/ 3817258 w 7467600"/>
              <a:gd name="connsiteY214" fmla="*/ 3723577 h 6858000"/>
              <a:gd name="connsiteX215" fmla="*/ 4000461 w 7467600"/>
              <a:gd name="connsiteY215" fmla="*/ 3855966 h 6858000"/>
              <a:gd name="connsiteX216" fmla="*/ 4088180 w 7467600"/>
              <a:gd name="connsiteY216" fmla="*/ 3929774 h 6858000"/>
              <a:gd name="connsiteX217" fmla="*/ 4184555 w 7467600"/>
              <a:gd name="connsiteY217" fmla="*/ 4010683 h 6858000"/>
              <a:gd name="connsiteX218" fmla="*/ 4399563 w 7467600"/>
              <a:gd name="connsiteY218" fmla="*/ 4158106 h 6858000"/>
              <a:gd name="connsiteX219" fmla="*/ 4684469 w 7467600"/>
              <a:gd name="connsiteY219" fmla="*/ 4364680 h 6858000"/>
              <a:gd name="connsiteX220" fmla="*/ 4690271 w 7467600"/>
              <a:gd name="connsiteY220" fmla="*/ 4370034 h 6858000"/>
              <a:gd name="connsiteX221" fmla="*/ 4136093 w 7467600"/>
              <a:gd name="connsiteY221" fmla="*/ 3858466 h 6858000"/>
              <a:gd name="connsiteX222" fmla="*/ 3670252 w 7467600"/>
              <a:gd name="connsiteY222" fmla="*/ 3622798 h 6858000"/>
              <a:gd name="connsiteX223" fmla="*/ 4440129 w 7467600"/>
              <a:gd name="connsiteY223" fmla="*/ 3448571 h 6858000"/>
              <a:gd name="connsiteX224" fmla="*/ 4856525 w 7467600"/>
              <a:gd name="connsiteY224" fmla="*/ 3915351 h 6858000"/>
              <a:gd name="connsiteX225" fmla="*/ 5059055 w 7467600"/>
              <a:gd name="connsiteY225" fmla="*/ 4108918 h 6858000"/>
              <a:gd name="connsiteX226" fmla="*/ 5290070 w 7467600"/>
              <a:gd name="connsiteY226" fmla="*/ 4263619 h 6858000"/>
              <a:gd name="connsiteX227" fmla="*/ 4834991 w 7467600"/>
              <a:gd name="connsiteY227" fmla="*/ 3830985 h 6858000"/>
              <a:gd name="connsiteX228" fmla="*/ 4440129 w 7467600"/>
              <a:gd name="connsiteY228" fmla="*/ 3448571 h 6858000"/>
              <a:gd name="connsiteX229" fmla="*/ 4441737 w 7467600"/>
              <a:gd name="connsiteY229" fmla="*/ 3399734 h 6858000"/>
              <a:gd name="connsiteX230" fmla="*/ 4431236 w 7467600"/>
              <a:gd name="connsiteY230" fmla="*/ 3400954 h 6858000"/>
              <a:gd name="connsiteX231" fmla="*/ 4557150 w 7467600"/>
              <a:gd name="connsiteY231" fmla="*/ 3510023 h 6858000"/>
              <a:gd name="connsiteX232" fmla="*/ 4856936 w 7467600"/>
              <a:gd name="connsiteY232" fmla="*/ 3809146 h 6858000"/>
              <a:gd name="connsiteX233" fmla="*/ 5111996 w 7467600"/>
              <a:gd name="connsiteY233" fmla="*/ 4065759 h 6858000"/>
              <a:gd name="connsiteX234" fmla="*/ 5388878 w 7467600"/>
              <a:gd name="connsiteY234" fmla="*/ 4300185 h 6858000"/>
              <a:gd name="connsiteX235" fmla="*/ 5425556 w 7467600"/>
              <a:gd name="connsiteY235" fmla="*/ 4308967 h 6858000"/>
              <a:gd name="connsiteX236" fmla="*/ 4943646 w 7467600"/>
              <a:gd name="connsiteY236" fmla="*/ 3822916 h 6858000"/>
              <a:gd name="connsiteX237" fmla="*/ 4594837 w 7467600"/>
              <a:gd name="connsiteY237" fmla="*/ 3532274 h 6858000"/>
              <a:gd name="connsiteX238" fmla="*/ 4441737 w 7467600"/>
              <a:gd name="connsiteY238" fmla="*/ 3399734 h 6858000"/>
              <a:gd name="connsiteX239" fmla="*/ 5425834 w 7467600"/>
              <a:gd name="connsiteY239" fmla="*/ 3162785 h 6858000"/>
              <a:gd name="connsiteX240" fmla="*/ 5401644 w 7467600"/>
              <a:gd name="connsiteY240" fmla="*/ 3617847 h 6858000"/>
              <a:gd name="connsiteX241" fmla="*/ 5467256 w 7467600"/>
              <a:gd name="connsiteY241" fmla="*/ 4175494 h 6858000"/>
              <a:gd name="connsiteX242" fmla="*/ 5448069 w 7467600"/>
              <a:gd name="connsiteY242" fmla="*/ 3567554 h 6858000"/>
              <a:gd name="connsiteX243" fmla="*/ 5425834 w 7467600"/>
              <a:gd name="connsiteY243" fmla="*/ 3162785 h 6858000"/>
              <a:gd name="connsiteX244" fmla="*/ 1318687 w 7467600"/>
              <a:gd name="connsiteY244" fmla="*/ 3113840 h 6858000"/>
              <a:gd name="connsiteX245" fmla="*/ 1066793 w 7467600"/>
              <a:gd name="connsiteY245" fmla="*/ 3212171 h 6858000"/>
              <a:gd name="connsiteX246" fmla="*/ 993319 w 7467600"/>
              <a:gd name="connsiteY246" fmla="*/ 3247648 h 6858000"/>
              <a:gd name="connsiteX247" fmla="*/ 853081 w 7467600"/>
              <a:gd name="connsiteY247" fmla="*/ 3312410 h 6858000"/>
              <a:gd name="connsiteX248" fmla="*/ 805957 w 7467600"/>
              <a:gd name="connsiteY248" fmla="*/ 3330443 h 6858000"/>
              <a:gd name="connsiteX249" fmla="*/ 1318687 w 7467600"/>
              <a:gd name="connsiteY249" fmla="*/ 3113840 h 6858000"/>
              <a:gd name="connsiteX250" fmla="*/ 5453702 w 7467600"/>
              <a:gd name="connsiteY250" fmla="*/ 3090882 h 6858000"/>
              <a:gd name="connsiteX251" fmla="*/ 5480135 w 7467600"/>
              <a:gd name="connsiteY251" fmla="*/ 3565802 h 6858000"/>
              <a:gd name="connsiteX252" fmla="*/ 5499023 w 7467600"/>
              <a:gd name="connsiteY252" fmla="*/ 4166310 h 6858000"/>
              <a:gd name="connsiteX253" fmla="*/ 5547022 w 7467600"/>
              <a:gd name="connsiteY253" fmla="*/ 3607838 h 6858000"/>
              <a:gd name="connsiteX254" fmla="*/ 5515964 w 7467600"/>
              <a:gd name="connsiteY254" fmla="*/ 3378541 h 6858000"/>
              <a:gd name="connsiteX255" fmla="*/ 5453702 w 7467600"/>
              <a:gd name="connsiteY255" fmla="*/ 3090882 h 6858000"/>
              <a:gd name="connsiteX256" fmla="*/ 1238695 w 7467600"/>
              <a:gd name="connsiteY256" fmla="*/ 3076820 h 6858000"/>
              <a:gd name="connsiteX257" fmla="*/ 716371 w 7467600"/>
              <a:gd name="connsiteY257" fmla="*/ 3293249 h 6858000"/>
              <a:gd name="connsiteX258" fmla="*/ 579522 w 7467600"/>
              <a:gd name="connsiteY258" fmla="*/ 3371759 h 6858000"/>
              <a:gd name="connsiteX259" fmla="*/ 600288 w 7467600"/>
              <a:gd name="connsiteY259" fmla="*/ 3365555 h 6858000"/>
              <a:gd name="connsiteX260" fmla="*/ 840692 w 7467600"/>
              <a:gd name="connsiteY260" fmla="*/ 3284921 h 6858000"/>
              <a:gd name="connsiteX261" fmla="*/ 979248 w 7467600"/>
              <a:gd name="connsiteY261" fmla="*/ 3221003 h 6858000"/>
              <a:gd name="connsiteX262" fmla="*/ 1053282 w 7467600"/>
              <a:gd name="connsiteY262" fmla="*/ 3185247 h 6858000"/>
              <a:gd name="connsiteX263" fmla="*/ 1320603 w 7467600"/>
              <a:gd name="connsiteY263" fmla="*/ 3081281 h 6858000"/>
              <a:gd name="connsiteX264" fmla="*/ 1238695 w 7467600"/>
              <a:gd name="connsiteY264" fmla="*/ 3076820 h 6858000"/>
              <a:gd name="connsiteX265" fmla="*/ 5425627 w 7467600"/>
              <a:gd name="connsiteY265" fmla="*/ 2954192 h 6858000"/>
              <a:gd name="connsiteX266" fmla="*/ 5470770 w 7467600"/>
              <a:gd name="connsiteY266" fmla="*/ 3005435 h 6858000"/>
              <a:gd name="connsiteX267" fmla="*/ 5519779 w 7467600"/>
              <a:gd name="connsiteY267" fmla="*/ 4359223 h 6858000"/>
              <a:gd name="connsiteX268" fmla="*/ 5520293 w 7467600"/>
              <a:gd name="connsiteY268" fmla="*/ 4360602 h 6858000"/>
              <a:gd name="connsiteX269" fmla="*/ 5767221 w 7467600"/>
              <a:gd name="connsiteY269" fmla="*/ 4665564 h 6858000"/>
              <a:gd name="connsiteX270" fmla="*/ 6937169 w 7467600"/>
              <a:gd name="connsiteY270" fmla="*/ 4815941 h 6858000"/>
              <a:gd name="connsiteX271" fmla="*/ 6953922 w 7467600"/>
              <a:gd name="connsiteY271" fmla="*/ 4890068 h 6858000"/>
              <a:gd name="connsiteX272" fmla="*/ 6071359 w 7467600"/>
              <a:gd name="connsiteY272" fmla="*/ 4770770 h 6858000"/>
              <a:gd name="connsiteX273" fmla="*/ 6038839 w 7467600"/>
              <a:gd name="connsiteY273" fmla="*/ 4764474 h 6858000"/>
              <a:gd name="connsiteX274" fmla="*/ 6038706 w 7467600"/>
              <a:gd name="connsiteY274" fmla="*/ 4763847 h 6858000"/>
              <a:gd name="connsiteX275" fmla="*/ 6037784 w 7467600"/>
              <a:gd name="connsiteY275" fmla="*/ 4764270 h 6858000"/>
              <a:gd name="connsiteX276" fmla="*/ 6038839 w 7467600"/>
              <a:gd name="connsiteY276" fmla="*/ 4764474 h 6858000"/>
              <a:gd name="connsiteX277" fmla="*/ 6040338 w 7467600"/>
              <a:gd name="connsiteY277" fmla="*/ 4771418 h 6858000"/>
              <a:gd name="connsiteX278" fmla="*/ 6024488 w 7467600"/>
              <a:gd name="connsiteY278" fmla="*/ 4809903 h 6858000"/>
              <a:gd name="connsiteX279" fmla="*/ 5599771 w 7467600"/>
              <a:gd name="connsiteY279" fmla="*/ 5509652 h 6858000"/>
              <a:gd name="connsiteX280" fmla="*/ 5548843 w 7467600"/>
              <a:gd name="connsiteY280" fmla="*/ 5563845 h 6858000"/>
              <a:gd name="connsiteX281" fmla="*/ 5940952 w 7467600"/>
              <a:gd name="connsiteY281" fmla="*/ 6250028 h 6858000"/>
              <a:gd name="connsiteX282" fmla="*/ 6043441 w 7467600"/>
              <a:gd name="connsiteY282" fmla="*/ 6665847 h 6858000"/>
              <a:gd name="connsiteX283" fmla="*/ 6093432 w 7467600"/>
              <a:gd name="connsiteY283" fmla="*/ 6858000 h 6858000"/>
              <a:gd name="connsiteX284" fmla="*/ 6034344 w 7467600"/>
              <a:gd name="connsiteY284" fmla="*/ 6858000 h 6858000"/>
              <a:gd name="connsiteX285" fmla="*/ 6026679 w 7467600"/>
              <a:gd name="connsiteY285" fmla="*/ 6836959 h 6858000"/>
              <a:gd name="connsiteX286" fmla="*/ 5800441 w 7467600"/>
              <a:gd name="connsiteY286" fmla="*/ 6335286 h 6858000"/>
              <a:gd name="connsiteX287" fmla="*/ 5526562 w 7467600"/>
              <a:gd name="connsiteY287" fmla="*/ 5705388 h 6858000"/>
              <a:gd name="connsiteX288" fmla="*/ 5519640 w 7467600"/>
              <a:gd name="connsiteY288" fmla="*/ 5683774 h 6858000"/>
              <a:gd name="connsiteX289" fmla="*/ 5844559 w 7467600"/>
              <a:gd name="connsiteY289" fmla="*/ 6553349 h 6858000"/>
              <a:gd name="connsiteX290" fmla="*/ 5975994 w 7467600"/>
              <a:gd name="connsiteY290" fmla="*/ 6858000 h 6858000"/>
              <a:gd name="connsiteX291" fmla="*/ 5898547 w 7467600"/>
              <a:gd name="connsiteY291" fmla="*/ 6858000 h 6858000"/>
              <a:gd name="connsiteX292" fmla="*/ 5682041 w 7467600"/>
              <a:gd name="connsiteY292" fmla="*/ 6355860 h 6858000"/>
              <a:gd name="connsiteX293" fmla="*/ 5461758 w 7467600"/>
              <a:gd name="connsiteY293" fmla="*/ 5820220 h 6858000"/>
              <a:gd name="connsiteX294" fmla="*/ 5237282 w 7467600"/>
              <a:gd name="connsiteY294" fmla="*/ 6579086 h 6858000"/>
              <a:gd name="connsiteX295" fmla="*/ 5115009 w 7467600"/>
              <a:gd name="connsiteY295" fmla="*/ 6858000 h 6858000"/>
              <a:gd name="connsiteX296" fmla="*/ 5028074 w 7467600"/>
              <a:gd name="connsiteY296" fmla="*/ 6858000 h 6858000"/>
              <a:gd name="connsiteX297" fmla="*/ 5079508 w 7467600"/>
              <a:gd name="connsiteY297" fmla="*/ 6749074 h 6858000"/>
              <a:gd name="connsiteX298" fmla="*/ 5371846 w 7467600"/>
              <a:gd name="connsiteY298" fmla="*/ 5924413 h 6858000"/>
              <a:gd name="connsiteX299" fmla="*/ 5270512 w 7467600"/>
              <a:gd name="connsiteY299" fmla="*/ 6138975 h 6858000"/>
              <a:gd name="connsiteX300" fmla="*/ 5062409 w 7467600"/>
              <a:gd name="connsiteY300" fmla="*/ 6653544 h 6858000"/>
              <a:gd name="connsiteX301" fmla="*/ 5036628 w 7467600"/>
              <a:gd name="connsiteY301" fmla="*/ 6754247 h 6858000"/>
              <a:gd name="connsiteX302" fmla="*/ 5009112 w 7467600"/>
              <a:gd name="connsiteY302" fmla="*/ 6858000 h 6858000"/>
              <a:gd name="connsiteX303" fmla="*/ 4976679 w 7467600"/>
              <a:gd name="connsiteY303" fmla="*/ 6858000 h 6858000"/>
              <a:gd name="connsiteX304" fmla="*/ 5006537 w 7467600"/>
              <a:gd name="connsiteY304" fmla="*/ 6747068 h 6858000"/>
              <a:gd name="connsiteX305" fmla="*/ 5032723 w 7467600"/>
              <a:gd name="connsiteY305" fmla="*/ 6644957 h 6858000"/>
              <a:gd name="connsiteX306" fmla="*/ 5242949 w 7467600"/>
              <a:gd name="connsiteY306" fmla="*/ 6125175 h 6858000"/>
              <a:gd name="connsiteX307" fmla="*/ 5286321 w 7467600"/>
              <a:gd name="connsiteY307" fmla="*/ 6033555 h 6858000"/>
              <a:gd name="connsiteX308" fmla="*/ 5008210 w 7467600"/>
              <a:gd name="connsiteY308" fmla="*/ 6649194 h 6858000"/>
              <a:gd name="connsiteX309" fmla="*/ 4986321 w 7467600"/>
              <a:gd name="connsiteY309" fmla="*/ 6765687 h 6858000"/>
              <a:gd name="connsiteX310" fmla="*/ 4973474 w 7467600"/>
              <a:gd name="connsiteY310" fmla="*/ 6858000 h 6858000"/>
              <a:gd name="connsiteX311" fmla="*/ 4907178 w 7467600"/>
              <a:gd name="connsiteY311" fmla="*/ 6858000 h 6858000"/>
              <a:gd name="connsiteX312" fmla="*/ 4910810 w 7467600"/>
              <a:gd name="connsiteY312" fmla="*/ 6829660 h 6858000"/>
              <a:gd name="connsiteX313" fmla="*/ 4987461 w 7467600"/>
              <a:gd name="connsiteY313" fmla="*/ 6432994 h 6858000"/>
              <a:gd name="connsiteX314" fmla="*/ 5179262 w 7467600"/>
              <a:gd name="connsiteY314" fmla="*/ 6035044 h 6858000"/>
              <a:gd name="connsiteX315" fmla="*/ 4689678 w 7467600"/>
              <a:gd name="connsiteY315" fmla="*/ 6440241 h 6858000"/>
              <a:gd name="connsiteX316" fmla="*/ 4477543 w 7467600"/>
              <a:gd name="connsiteY316" fmla="*/ 6674836 h 6858000"/>
              <a:gd name="connsiteX317" fmla="*/ 4329957 w 7467600"/>
              <a:gd name="connsiteY317" fmla="*/ 6858000 h 6858000"/>
              <a:gd name="connsiteX318" fmla="*/ 4218595 w 7467600"/>
              <a:gd name="connsiteY318" fmla="*/ 6858000 h 6858000"/>
              <a:gd name="connsiteX319" fmla="*/ 4368888 w 7467600"/>
              <a:gd name="connsiteY319" fmla="*/ 6668412 h 6858000"/>
              <a:gd name="connsiteX320" fmla="*/ 4563091 w 7467600"/>
              <a:gd name="connsiteY320" fmla="*/ 6442508 h 6858000"/>
              <a:gd name="connsiteX321" fmla="*/ 5387324 w 7467600"/>
              <a:gd name="connsiteY321" fmla="*/ 5705830 h 6858000"/>
              <a:gd name="connsiteX322" fmla="*/ 5073620 w 7467600"/>
              <a:gd name="connsiteY322" fmla="*/ 5955437 h 6858000"/>
              <a:gd name="connsiteX323" fmla="*/ 4689789 w 7467600"/>
              <a:gd name="connsiteY323" fmla="*/ 6268382 h 6858000"/>
              <a:gd name="connsiteX324" fmla="*/ 4418722 w 7467600"/>
              <a:gd name="connsiteY324" fmla="*/ 6570886 h 6858000"/>
              <a:gd name="connsiteX325" fmla="*/ 4214944 w 7467600"/>
              <a:gd name="connsiteY325" fmla="*/ 6858000 h 6858000"/>
              <a:gd name="connsiteX326" fmla="*/ 4177898 w 7467600"/>
              <a:gd name="connsiteY326" fmla="*/ 6858000 h 6858000"/>
              <a:gd name="connsiteX327" fmla="*/ 4391597 w 7467600"/>
              <a:gd name="connsiteY327" fmla="*/ 6556370 h 6858000"/>
              <a:gd name="connsiteX328" fmla="*/ 4668889 w 7467600"/>
              <a:gd name="connsiteY328" fmla="*/ 6246399 h 6858000"/>
              <a:gd name="connsiteX329" fmla="*/ 5055427 w 7467600"/>
              <a:gd name="connsiteY329" fmla="*/ 5931476 h 6858000"/>
              <a:gd name="connsiteX330" fmla="*/ 5371814 w 7467600"/>
              <a:gd name="connsiteY330" fmla="*/ 5678975 h 6858000"/>
              <a:gd name="connsiteX331" fmla="*/ 4987918 w 7467600"/>
              <a:gd name="connsiteY331" fmla="*/ 5838701 h 6858000"/>
              <a:gd name="connsiteX332" fmla="*/ 4317146 w 7467600"/>
              <a:gd name="connsiteY332" fmla="*/ 6587716 h 6858000"/>
              <a:gd name="connsiteX333" fmla="*/ 4171627 w 7467600"/>
              <a:gd name="connsiteY333" fmla="*/ 6858000 h 6858000"/>
              <a:gd name="connsiteX334" fmla="*/ 4081585 w 7467600"/>
              <a:gd name="connsiteY334" fmla="*/ 6858000 h 6858000"/>
              <a:gd name="connsiteX335" fmla="*/ 4238603 w 7467600"/>
              <a:gd name="connsiteY335" fmla="*/ 6559341 h 6858000"/>
              <a:gd name="connsiteX336" fmla="*/ 4778333 w 7467600"/>
              <a:gd name="connsiteY336" fmla="*/ 5873626 h 6858000"/>
              <a:gd name="connsiteX337" fmla="*/ 5414185 w 7467600"/>
              <a:gd name="connsiteY337" fmla="*/ 5573882 h 6858000"/>
              <a:gd name="connsiteX338" fmla="*/ 5959648 w 7467600"/>
              <a:gd name="connsiteY338" fmla="*/ 4760797 h 6858000"/>
              <a:gd name="connsiteX339" fmla="*/ 5355019 w 7467600"/>
              <a:gd name="connsiteY339" fmla="*/ 4734672 h 6858000"/>
              <a:gd name="connsiteX340" fmla="*/ 5083565 w 7467600"/>
              <a:gd name="connsiteY340" fmla="*/ 5179121 h 6858000"/>
              <a:gd name="connsiteX341" fmla="*/ 4713577 w 7467600"/>
              <a:gd name="connsiteY341" fmla="*/ 5616803 h 6858000"/>
              <a:gd name="connsiteX342" fmla="*/ 3989559 w 7467600"/>
              <a:gd name="connsiteY342" fmla="*/ 6145945 h 6858000"/>
              <a:gd name="connsiteX343" fmla="*/ 3939824 w 7467600"/>
              <a:gd name="connsiteY343" fmla="*/ 6066900 h 6858000"/>
              <a:gd name="connsiteX344" fmla="*/ 4584537 w 7467600"/>
              <a:gd name="connsiteY344" fmla="*/ 5324826 h 6858000"/>
              <a:gd name="connsiteX345" fmla="*/ 5037105 w 7467600"/>
              <a:gd name="connsiteY345" fmla="*/ 5088765 h 6858000"/>
              <a:gd name="connsiteX346" fmla="*/ 5039930 w 7467600"/>
              <a:gd name="connsiteY346" fmla="*/ 5089585 h 6858000"/>
              <a:gd name="connsiteX347" fmla="*/ 5263764 w 7467600"/>
              <a:gd name="connsiteY347" fmla="*/ 4735525 h 6858000"/>
              <a:gd name="connsiteX348" fmla="*/ 4086300 w 7467600"/>
              <a:gd name="connsiteY348" fmla="*/ 4884599 h 6858000"/>
              <a:gd name="connsiteX349" fmla="*/ 4085485 w 7467600"/>
              <a:gd name="connsiteY349" fmla="*/ 4899070 h 6858000"/>
              <a:gd name="connsiteX350" fmla="*/ 3871915 w 7467600"/>
              <a:gd name="connsiteY350" fmla="*/ 5253645 h 6858000"/>
              <a:gd name="connsiteX351" fmla="*/ 3799374 w 7467600"/>
              <a:gd name="connsiteY351" fmla="*/ 5466127 h 6858000"/>
              <a:gd name="connsiteX352" fmla="*/ 3498850 w 7467600"/>
              <a:gd name="connsiteY352" fmla="*/ 6661888 h 6858000"/>
              <a:gd name="connsiteX353" fmla="*/ 3399216 w 7467600"/>
              <a:gd name="connsiteY353" fmla="*/ 6858000 h 6858000"/>
              <a:gd name="connsiteX354" fmla="*/ 3303688 w 7467600"/>
              <a:gd name="connsiteY354" fmla="*/ 6858000 h 6858000"/>
              <a:gd name="connsiteX355" fmla="*/ 3391774 w 7467600"/>
              <a:gd name="connsiteY355" fmla="*/ 6697181 h 6858000"/>
              <a:gd name="connsiteX356" fmla="*/ 3735540 w 7467600"/>
              <a:gd name="connsiteY356" fmla="*/ 5546923 h 6858000"/>
              <a:gd name="connsiteX357" fmla="*/ 3729438 w 7467600"/>
              <a:gd name="connsiteY357" fmla="*/ 5569058 h 6858000"/>
              <a:gd name="connsiteX358" fmla="*/ 3707782 w 7467600"/>
              <a:gd name="connsiteY358" fmla="*/ 5644908 h 6858000"/>
              <a:gd name="connsiteX359" fmla="*/ 3583827 w 7467600"/>
              <a:gd name="connsiteY359" fmla="*/ 6039215 h 6858000"/>
              <a:gd name="connsiteX360" fmla="*/ 3547861 w 7467600"/>
              <a:gd name="connsiteY360" fmla="*/ 6129609 h 6858000"/>
              <a:gd name="connsiteX361" fmla="*/ 3490905 w 7467600"/>
              <a:gd name="connsiteY361" fmla="*/ 6277660 h 6858000"/>
              <a:gd name="connsiteX362" fmla="*/ 3455859 w 7467600"/>
              <a:gd name="connsiteY362" fmla="*/ 6391301 h 6858000"/>
              <a:gd name="connsiteX363" fmla="*/ 3429112 w 7467600"/>
              <a:gd name="connsiteY363" fmla="*/ 6479469 h 6858000"/>
              <a:gd name="connsiteX364" fmla="*/ 3304862 w 7467600"/>
              <a:gd name="connsiteY364" fmla="*/ 6796476 h 6858000"/>
              <a:gd name="connsiteX365" fmla="*/ 3276071 w 7467600"/>
              <a:gd name="connsiteY365" fmla="*/ 6858000 h 6858000"/>
              <a:gd name="connsiteX366" fmla="*/ 3240805 w 7467600"/>
              <a:gd name="connsiteY366" fmla="*/ 6858000 h 6858000"/>
              <a:gd name="connsiteX367" fmla="*/ 3275917 w 7467600"/>
              <a:gd name="connsiteY367" fmla="*/ 6783192 h 6858000"/>
              <a:gd name="connsiteX368" fmla="*/ 3399358 w 7467600"/>
              <a:gd name="connsiteY368" fmla="*/ 6469011 h 6858000"/>
              <a:gd name="connsiteX369" fmla="*/ 3425650 w 7467600"/>
              <a:gd name="connsiteY369" fmla="*/ 6381333 h 6858000"/>
              <a:gd name="connsiteX370" fmla="*/ 3460661 w 7467600"/>
              <a:gd name="connsiteY370" fmla="*/ 6266763 h 6858000"/>
              <a:gd name="connsiteX371" fmla="*/ 3518021 w 7467600"/>
              <a:gd name="connsiteY371" fmla="*/ 6117298 h 6858000"/>
              <a:gd name="connsiteX372" fmla="*/ 3554035 w 7467600"/>
              <a:gd name="connsiteY372" fmla="*/ 6027832 h 6858000"/>
              <a:gd name="connsiteX373" fmla="*/ 3677174 w 7467600"/>
              <a:gd name="connsiteY373" fmla="*/ 5636351 h 6858000"/>
              <a:gd name="connsiteX374" fmla="*/ 3698819 w 7467600"/>
              <a:gd name="connsiteY374" fmla="*/ 5560503 h 6858000"/>
              <a:gd name="connsiteX375" fmla="*/ 3702094 w 7467600"/>
              <a:gd name="connsiteY375" fmla="*/ 5549194 h 6858000"/>
              <a:gd name="connsiteX376" fmla="*/ 3398355 w 7467600"/>
              <a:gd name="connsiteY376" fmla="*/ 6094603 h 6858000"/>
              <a:gd name="connsiteX377" fmla="*/ 3193941 w 7467600"/>
              <a:gd name="connsiteY377" fmla="*/ 6798775 h 6858000"/>
              <a:gd name="connsiteX378" fmla="*/ 3184140 w 7467600"/>
              <a:gd name="connsiteY378" fmla="*/ 6858000 h 6858000"/>
              <a:gd name="connsiteX379" fmla="*/ 3099978 w 7467600"/>
              <a:gd name="connsiteY379" fmla="*/ 6858000 h 6858000"/>
              <a:gd name="connsiteX380" fmla="*/ 3101556 w 7467600"/>
              <a:gd name="connsiteY380" fmla="*/ 6843337 h 6858000"/>
              <a:gd name="connsiteX381" fmla="*/ 3370162 w 7467600"/>
              <a:gd name="connsiteY381" fmla="*/ 5785550 h 6858000"/>
              <a:gd name="connsiteX382" fmla="*/ 3746477 w 7467600"/>
              <a:gd name="connsiteY382" fmla="*/ 5377889 h 6858000"/>
              <a:gd name="connsiteX383" fmla="*/ 3863399 w 7467600"/>
              <a:gd name="connsiteY383" fmla="*/ 5087257 h 6858000"/>
              <a:gd name="connsiteX384" fmla="*/ 3968712 w 7467600"/>
              <a:gd name="connsiteY384" fmla="*/ 4913989 h 6858000"/>
              <a:gd name="connsiteX385" fmla="*/ 2792390 w 7467600"/>
              <a:gd name="connsiteY385" fmla="*/ 5382974 h 6858000"/>
              <a:gd name="connsiteX386" fmla="*/ 2714982 w 7467600"/>
              <a:gd name="connsiteY386" fmla="*/ 5427051 h 6858000"/>
              <a:gd name="connsiteX387" fmla="*/ 2813361 w 7467600"/>
              <a:gd name="connsiteY387" fmla="*/ 6023912 h 6858000"/>
              <a:gd name="connsiteX388" fmla="*/ 2688430 w 7467600"/>
              <a:gd name="connsiteY388" fmla="*/ 6801564 h 6858000"/>
              <a:gd name="connsiteX389" fmla="*/ 2629626 w 7467600"/>
              <a:gd name="connsiteY389" fmla="*/ 6763394 h 6858000"/>
              <a:gd name="connsiteX390" fmla="*/ 2565328 w 7467600"/>
              <a:gd name="connsiteY390" fmla="*/ 5516399 h 6858000"/>
              <a:gd name="connsiteX391" fmla="*/ 1922999 w 7467600"/>
              <a:gd name="connsiteY391" fmla="*/ 5980343 h 6858000"/>
              <a:gd name="connsiteX392" fmla="*/ 1950261 w 7467600"/>
              <a:gd name="connsiteY392" fmla="*/ 6405858 h 6858000"/>
              <a:gd name="connsiteX393" fmla="*/ 2365554 w 7467600"/>
              <a:gd name="connsiteY393" fmla="*/ 6759107 h 6858000"/>
              <a:gd name="connsiteX394" fmla="*/ 2424142 w 7467600"/>
              <a:gd name="connsiteY394" fmla="*/ 6858000 h 6858000"/>
              <a:gd name="connsiteX395" fmla="*/ 2395994 w 7467600"/>
              <a:gd name="connsiteY395" fmla="*/ 6858000 h 6858000"/>
              <a:gd name="connsiteX396" fmla="*/ 2392863 w 7467600"/>
              <a:gd name="connsiteY396" fmla="*/ 6852964 h 6858000"/>
              <a:gd name="connsiteX397" fmla="*/ 2017589 w 7467600"/>
              <a:gd name="connsiteY397" fmla="*/ 6493982 h 6858000"/>
              <a:gd name="connsiteX398" fmla="*/ 2147336 w 7467600"/>
              <a:gd name="connsiteY398" fmla="*/ 6594052 h 6858000"/>
              <a:gd name="connsiteX399" fmla="*/ 2207047 w 7467600"/>
              <a:gd name="connsiteY399" fmla="*/ 6654540 h 6858000"/>
              <a:gd name="connsiteX400" fmla="*/ 2299106 w 7467600"/>
              <a:gd name="connsiteY400" fmla="*/ 6778931 h 6858000"/>
              <a:gd name="connsiteX401" fmla="*/ 2314430 w 7467600"/>
              <a:gd name="connsiteY401" fmla="*/ 6801144 h 6858000"/>
              <a:gd name="connsiteX402" fmla="*/ 2352406 w 7467600"/>
              <a:gd name="connsiteY402" fmla="*/ 6858000 h 6858000"/>
              <a:gd name="connsiteX403" fmla="*/ 2314492 w 7467600"/>
              <a:gd name="connsiteY403" fmla="*/ 6858000 h 6858000"/>
              <a:gd name="connsiteX404" fmla="*/ 2288095 w 7467600"/>
              <a:gd name="connsiteY404" fmla="*/ 6818030 h 6858000"/>
              <a:gd name="connsiteX405" fmla="*/ 2272768 w 7467600"/>
              <a:gd name="connsiteY405" fmla="*/ 6795822 h 6858000"/>
              <a:gd name="connsiteX406" fmla="*/ 2182715 w 7467600"/>
              <a:gd name="connsiteY406" fmla="*/ 6675071 h 6858000"/>
              <a:gd name="connsiteX407" fmla="*/ 2032061 w 7467600"/>
              <a:gd name="connsiteY407" fmla="*/ 6541380 h 6858000"/>
              <a:gd name="connsiteX408" fmla="*/ 2257220 w 7467600"/>
              <a:gd name="connsiteY408" fmla="*/ 6826257 h 6858000"/>
              <a:gd name="connsiteX409" fmla="*/ 2281324 w 7467600"/>
              <a:gd name="connsiteY409" fmla="*/ 6858000 h 6858000"/>
              <a:gd name="connsiteX410" fmla="*/ 2242860 w 7467600"/>
              <a:gd name="connsiteY410" fmla="*/ 6858000 h 6858000"/>
              <a:gd name="connsiteX411" fmla="*/ 2232818 w 7467600"/>
              <a:gd name="connsiteY411" fmla="*/ 6844926 h 6858000"/>
              <a:gd name="connsiteX412" fmla="*/ 1990172 w 7467600"/>
              <a:gd name="connsiteY412" fmla="*/ 6542121 h 6858000"/>
              <a:gd name="connsiteX413" fmla="*/ 2124090 w 7467600"/>
              <a:gd name="connsiteY413" fmla="*/ 6761017 h 6858000"/>
              <a:gd name="connsiteX414" fmla="*/ 2200380 w 7467600"/>
              <a:gd name="connsiteY414" fmla="*/ 6858000 h 6858000"/>
              <a:gd name="connsiteX415" fmla="*/ 2147507 w 7467600"/>
              <a:gd name="connsiteY415" fmla="*/ 6858000 h 6858000"/>
              <a:gd name="connsiteX416" fmla="*/ 2070668 w 7467600"/>
              <a:gd name="connsiteY416" fmla="*/ 6761520 h 6858000"/>
              <a:gd name="connsiteX417" fmla="*/ 1975142 w 7467600"/>
              <a:gd name="connsiteY417" fmla="*/ 6585570 h 6858000"/>
              <a:gd name="connsiteX418" fmla="*/ 2050035 w 7467600"/>
              <a:gd name="connsiteY418" fmla="*/ 6813345 h 6858000"/>
              <a:gd name="connsiteX419" fmla="*/ 2063025 w 7467600"/>
              <a:gd name="connsiteY419" fmla="*/ 6858000 h 6858000"/>
              <a:gd name="connsiteX420" fmla="*/ 2021675 w 7467600"/>
              <a:gd name="connsiteY420" fmla="*/ 6858000 h 6858000"/>
              <a:gd name="connsiteX421" fmla="*/ 2019308 w 7467600"/>
              <a:gd name="connsiteY421" fmla="*/ 6847118 h 6858000"/>
              <a:gd name="connsiteX422" fmla="*/ 1938835 w 7467600"/>
              <a:gd name="connsiteY422" fmla="*/ 6551160 h 6858000"/>
              <a:gd name="connsiteX423" fmla="*/ 1953230 w 7467600"/>
              <a:gd name="connsiteY423" fmla="*/ 6759699 h 6858000"/>
              <a:gd name="connsiteX424" fmla="*/ 1956763 w 7467600"/>
              <a:gd name="connsiteY424" fmla="*/ 6778191 h 6858000"/>
              <a:gd name="connsiteX425" fmla="*/ 1967925 w 7467600"/>
              <a:gd name="connsiteY425" fmla="*/ 6858000 h 6858000"/>
              <a:gd name="connsiteX426" fmla="*/ 1936622 w 7467600"/>
              <a:gd name="connsiteY426" fmla="*/ 6858000 h 6858000"/>
              <a:gd name="connsiteX427" fmla="*/ 1926261 w 7467600"/>
              <a:gd name="connsiteY427" fmla="*/ 6784064 h 6858000"/>
              <a:gd name="connsiteX428" fmla="*/ 1922724 w 7467600"/>
              <a:gd name="connsiteY428" fmla="*/ 6765577 h 6858000"/>
              <a:gd name="connsiteX429" fmla="*/ 1904650 w 7467600"/>
              <a:gd name="connsiteY429" fmla="*/ 6639616 h 6858000"/>
              <a:gd name="connsiteX430" fmla="*/ 1885273 w 7467600"/>
              <a:gd name="connsiteY430" fmla="*/ 6858000 h 6858000"/>
              <a:gd name="connsiteX431" fmla="*/ 1854363 w 7467600"/>
              <a:gd name="connsiteY431" fmla="*/ 6858000 h 6858000"/>
              <a:gd name="connsiteX432" fmla="*/ 1880391 w 7467600"/>
              <a:gd name="connsiteY432" fmla="*/ 6603796 h 6858000"/>
              <a:gd name="connsiteX433" fmla="*/ 1818273 w 7467600"/>
              <a:gd name="connsiteY433" fmla="*/ 6715729 h 6858000"/>
              <a:gd name="connsiteX434" fmla="*/ 1794691 w 7467600"/>
              <a:gd name="connsiteY434" fmla="*/ 6843239 h 6858000"/>
              <a:gd name="connsiteX435" fmla="*/ 1794914 w 7467600"/>
              <a:gd name="connsiteY435" fmla="*/ 6858000 h 6858000"/>
              <a:gd name="connsiteX436" fmla="*/ 1746128 w 7467600"/>
              <a:gd name="connsiteY436" fmla="*/ 6858000 h 6858000"/>
              <a:gd name="connsiteX437" fmla="*/ 1753934 w 7467600"/>
              <a:gd name="connsiteY437" fmla="*/ 6724796 h 6858000"/>
              <a:gd name="connsiteX438" fmla="*/ 1792053 w 7467600"/>
              <a:gd name="connsiteY438" fmla="*/ 6572396 h 6858000"/>
              <a:gd name="connsiteX439" fmla="*/ 1862248 w 7467600"/>
              <a:gd name="connsiteY439" fmla="*/ 6266397 h 6858000"/>
              <a:gd name="connsiteX440" fmla="*/ 1862250 w 7467600"/>
              <a:gd name="connsiteY440" fmla="*/ 6033531 h 6858000"/>
              <a:gd name="connsiteX441" fmla="*/ 1211999 w 7467600"/>
              <a:gd name="connsiteY441" fmla="*/ 6683610 h 6858000"/>
              <a:gd name="connsiteX442" fmla="*/ 1213266 w 7467600"/>
              <a:gd name="connsiteY442" fmla="*/ 6691947 h 6858000"/>
              <a:gd name="connsiteX443" fmla="*/ 1203370 w 7467600"/>
              <a:gd name="connsiteY443" fmla="*/ 6850676 h 6858000"/>
              <a:gd name="connsiteX444" fmla="*/ 1203671 w 7467600"/>
              <a:gd name="connsiteY444" fmla="*/ 6858000 h 6858000"/>
              <a:gd name="connsiteX445" fmla="*/ 1143180 w 7467600"/>
              <a:gd name="connsiteY445" fmla="*/ 6858000 h 6858000"/>
              <a:gd name="connsiteX446" fmla="*/ 1142176 w 7467600"/>
              <a:gd name="connsiteY446" fmla="*/ 6766045 h 6858000"/>
              <a:gd name="connsiteX447" fmla="*/ 1067484 w 7467600"/>
              <a:gd name="connsiteY447" fmla="*/ 6858000 h 6858000"/>
              <a:gd name="connsiteX448" fmla="*/ 953928 w 7467600"/>
              <a:gd name="connsiteY448" fmla="*/ 6858000 h 6858000"/>
              <a:gd name="connsiteX449" fmla="*/ 959715 w 7467600"/>
              <a:gd name="connsiteY449" fmla="*/ 6850185 h 6858000"/>
              <a:gd name="connsiteX450" fmla="*/ 1483788 w 7467600"/>
              <a:gd name="connsiteY450" fmla="*/ 6259174 h 6858000"/>
              <a:gd name="connsiteX451" fmla="*/ 1100671 w 7467600"/>
              <a:gd name="connsiteY451" fmla="*/ 6252137 h 6858000"/>
              <a:gd name="connsiteX452" fmla="*/ 1090144 w 7467600"/>
              <a:gd name="connsiteY452" fmla="*/ 6256748 h 6858000"/>
              <a:gd name="connsiteX453" fmla="*/ 1095872 w 7467600"/>
              <a:gd name="connsiteY453" fmla="*/ 6271892 h 6858000"/>
              <a:gd name="connsiteX454" fmla="*/ 262785 w 7467600"/>
              <a:gd name="connsiteY454" fmla="*/ 6845450 h 6858000"/>
              <a:gd name="connsiteX455" fmla="*/ 209968 w 7467600"/>
              <a:gd name="connsiteY455" fmla="*/ 6770713 h 6858000"/>
              <a:gd name="connsiteX456" fmla="*/ 873460 w 7467600"/>
              <a:gd name="connsiteY456" fmla="*/ 6253768 h 6858000"/>
              <a:gd name="connsiteX457" fmla="*/ 192686 w 7467600"/>
              <a:gd name="connsiteY457" fmla="*/ 5849257 h 6858000"/>
              <a:gd name="connsiteX458" fmla="*/ 4696 w 7467600"/>
              <a:gd name="connsiteY458" fmla="*/ 5697668 h 6858000"/>
              <a:gd name="connsiteX459" fmla="*/ 0 w 7467600"/>
              <a:gd name="connsiteY459" fmla="*/ 5689984 h 6858000"/>
              <a:gd name="connsiteX460" fmla="*/ 0 w 7467600"/>
              <a:gd name="connsiteY460" fmla="*/ 5513472 h 6858000"/>
              <a:gd name="connsiteX461" fmla="*/ 174101 w 7467600"/>
              <a:gd name="connsiteY461" fmla="*/ 5620277 h 6858000"/>
              <a:gd name="connsiteX462" fmla="*/ 891800 w 7467600"/>
              <a:gd name="connsiteY462" fmla="*/ 6036935 h 6858000"/>
              <a:gd name="connsiteX463" fmla="*/ 1072219 w 7467600"/>
              <a:gd name="connsiteY463" fmla="*/ 6169443 h 6858000"/>
              <a:gd name="connsiteX464" fmla="*/ 1074117 w 7467600"/>
              <a:gd name="connsiteY464" fmla="*/ 6170301 h 6858000"/>
              <a:gd name="connsiteX465" fmla="*/ 1083114 w 7467600"/>
              <a:gd name="connsiteY465" fmla="*/ 6174131 h 6858000"/>
              <a:gd name="connsiteX466" fmla="*/ 1543010 w 7467600"/>
              <a:gd name="connsiteY466" fmla="*/ 6191140 h 6858000"/>
              <a:gd name="connsiteX467" fmla="*/ 1551080 w 7467600"/>
              <a:gd name="connsiteY467" fmla="*/ 6195006 h 6858000"/>
              <a:gd name="connsiteX468" fmla="*/ 2345443 w 7467600"/>
              <a:gd name="connsiteY468" fmla="*/ 5549882 h 6858000"/>
              <a:gd name="connsiteX469" fmla="*/ 1721499 w 7467600"/>
              <a:gd name="connsiteY469" fmla="*/ 5599969 h 6858000"/>
              <a:gd name="connsiteX470" fmla="*/ 767716 w 7467600"/>
              <a:gd name="connsiteY470" fmla="*/ 5472768 h 6858000"/>
              <a:gd name="connsiteX471" fmla="*/ 722147 w 7467600"/>
              <a:gd name="connsiteY471" fmla="*/ 5393091 h 6858000"/>
              <a:gd name="connsiteX472" fmla="*/ 1485552 w 7467600"/>
              <a:gd name="connsiteY472" fmla="*/ 5313202 h 6858000"/>
              <a:gd name="connsiteX473" fmla="*/ 2143004 w 7467600"/>
              <a:gd name="connsiteY473" fmla="*/ 5402420 h 6858000"/>
              <a:gd name="connsiteX474" fmla="*/ 1933391 w 7467600"/>
              <a:gd name="connsiteY474" fmla="*/ 5156971 h 6858000"/>
              <a:gd name="connsiteX475" fmla="*/ 1827118 w 7467600"/>
              <a:gd name="connsiteY475" fmla="*/ 4968410 h 6858000"/>
              <a:gd name="connsiteX476" fmla="*/ 1837349 w 7467600"/>
              <a:gd name="connsiteY476" fmla="*/ 4956357 h 6858000"/>
              <a:gd name="connsiteX477" fmla="*/ 2162835 w 7467600"/>
              <a:gd name="connsiteY477" fmla="*/ 5187853 h 6858000"/>
              <a:gd name="connsiteX478" fmla="*/ 2257167 w 7467600"/>
              <a:gd name="connsiteY478" fmla="*/ 5462123 h 6858000"/>
              <a:gd name="connsiteX479" fmla="*/ 2261598 w 7467600"/>
              <a:gd name="connsiteY479" fmla="*/ 5467998 h 6858000"/>
              <a:gd name="connsiteX480" fmla="*/ 2437177 w 7467600"/>
              <a:gd name="connsiteY480" fmla="*/ 5479608 h 6858000"/>
              <a:gd name="connsiteX481" fmla="*/ 2445247 w 7467600"/>
              <a:gd name="connsiteY481" fmla="*/ 5483476 h 6858000"/>
              <a:gd name="connsiteX482" fmla="*/ 2743626 w 7467600"/>
              <a:gd name="connsiteY482" fmla="*/ 5304819 h 6858000"/>
              <a:gd name="connsiteX483" fmla="*/ 3048102 w 7467600"/>
              <a:gd name="connsiteY483" fmla="*/ 5150595 h 6858000"/>
              <a:gd name="connsiteX484" fmla="*/ 1799414 w 7467600"/>
              <a:gd name="connsiteY484" fmla="*/ 4694732 h 6858000"/>
              <a:gd name="connsiteX485" fmla="*/ 1771735 w 7467600"/>
              <a:gd name="connsiteY485" fmla="*/ 4619929 h 6858000"/>
              <a:gd name="connsiteX486" fmla="*/ 3104273 w 7467600"/>
              <a:gd name="connsiteY486" fmla="*/ 5076159 h 6858000"/>
              <a:gd name="connsiteX487" fmla="*/ 3113245 w 7467600"/>
              <a:gd name="connsiteY487" fmla="*/ 5090705 h 6858000"/>
              <a:gd name="connsiteX488" fmla="*/ 3126294 w 7467600"/>
              <a:gd name="connsiteY488" fmla="*/ 5114400 h 6858000"/>
              <a:gd name="connsiteX489" fmla="*/ 3937433 w 7467600"/>
              <a:gd name="connsiteY489" fmla="*/ 4830473 h 6858000"/>
              <a:gd name="connsiteX490" fmla="*/ 3590475 w 7467600"/>
              <a:gd name="connsiteY490" fmla="*/ 4597974 h 6858000"/>
              <a:gd name="connsiteX491" fmla="*/ 3100264 w 7467600"/>
              <a:gd name="connsiteY491" fmla="*/ 4579845 h 6858000"/>
              <a:gd name="connsiteX492" fmla="*/ 2183576 w 7467600"/>
              <a:gd name="connsiteY492" fmla="*/ 4227150 h 6858000"/>
              <a:gd name="connsiteX493" fmla="*/ 2151029 w 7467600"/>
              <a:gd name="connsiteY493" fmla="*/ 4146947 h 6858000"/>
              <a:gd name="connsiteX494" fmla="*/ 3563434 w 7467600"/>
              <a:gd name="connsiteY494" fmla="*/ 4469115 h 6858000"/>
              <a:gd name="connsiteX495" fmla="*/ 3177952 w 7467600"/>
              <a:gd name="connsiteY495" fmla="*/ 3657386 h 6858000"/>
              <a:gd name="connsiteX496" fmla="*/ 3189263 w 7467600"/>
              <a:gd name="connsiteY496" fmla="*/ 3625726 h 6858000"/>
              <a:gd name="connsiteX497" fmla="*/ 3560912 w 7467600"/>
              <a:gd name="connsiteY497" fmla="*/ 4079863 h 6858000"/>
              <a:gd name="connsiteX498" fmla="*/ 3626636 w 7467600"/>
              <a:gd name="connsiteY498" fmla="*/ 4512230 h 6858000"/>
              <a:gd name="connsiteX499" fmla="*/ 3653088 w 7467600"/>
              <a:gd name="connsiteY499" fmla="*/ 4521417 h 6858000"/>
              <a:gd name="connsiteX500" fmla="*/ 3988128 w 7467600"/>
              <a:gd name="connsiteY500" fmla="*/ 4817267 h 6858000"/>
              <a:gd name="connsiteX501" fmla="*/ 4830582 w 7467600"/>
              <a:gd name="connsiteY501" fmla="*/ 4676000 h 6858000"/>
              <a:gd name="connsiteX502" fmla="*/ 4830100 w 7467600"/>
              <a:gd name="connsiteY502" fmla="*/ 4675554 h 6858000"/>
              <a:gd name="connsiteX503" fmla="*/ 4036318 w 7467600"/>
              <a:gd name="connsiteY503" fmla="*/ 4147013 h 6858000"/>
              <a:gd name="connsiteX504" fmla="*/ 3432098 w 7467600"/>
              <a:gd name="connsiteY504" fmla="*/ 3537312 h 6858000"/>
              <a:gd name="connsiteX505" fmla="*/ 3446761 w 7467600"/>
              <a:gd name="connsiteY505" fmla="*/ 3461278 h 6858000"/>
              <a:gd name="connsiteX506" fmla="*/ 4419733 w 7467600"/>
              <a:gd name="connsiteY506" fmla="*/ 3963555 h 6858000"/>
              <a:gd name="connsiteX507" fmla="*/ 4781371 w 7467600"/>
              <a:gd name="connsiteY507" fmla="*/ 4458604 h 6858000"/>
              <a:gd name="connsiteX508" fmla="*/ 4780440 w 7467600"/>
              <a:gd name="connsiteY508" fmla="*/ 4470290 h 6858000"/>
              <a:gd name="connsiteX509" fmla="*/ 4898954 w 7467600"/>
              <a:gd name="connsiteY509" fmla="*/ 4662092 h 6858000"/>
              <a:gd name="connsiteX510" fmla="*/ 4900699 w 7467600"/>
              <a:gd name="connsiteY510" fmla="*/ 4670867 h 6858000"/>
              <a:gd name="connsiteX511" fmla="*/ 5714511 w 7467600"/>
              <a:gd name="connsiteY511" fmla="*/ 4663483 h 6858000"/>
              <a:gd name="connsiteX512" fmla="*/ 5464793 w 7467600"/>
              <a:gd name="connsiteY512" fmla="*/ 4393556 h 6858000"/>
              <a:gd name="connsiteX513" fmla="*/ 5461897 w 7467600"/>
              <a:gd name="connsiteY513" fmla="*/ 4390879 h 6858000"/>
              <a:gd name="connsiteX514" fmla="*/ 4294126 w 7467600"/>
              <a:gd name="connsiteY514" fmla="*/ 3303048 h 6858000"/>
              <a:gd name="connsiteX515" fmla="*/ 4305321 w 7467600"/>
              <a:gd name="connsiteY515" fmla="*/ 3256953 h 6858000"/>
              <a:gd name="connsiteX516" fmla="*/ 4949299 w 7467600"/>
              <a:gd name="connsiteY516" fmla="*/ 3766336 h 6858000"/>
              <a:gd name="connsiteX517" fmla="*/ 5291452 w 7467600"/>
              <a:gd name="connsiteY517" fmla="*/ 4076801 h 6858000"/>
              <a:gd name="connsiteX518" fmla="*/ 5434998 w 7467600"/>
              <a:gd name="connsiteY518" fmla="*/ 4254100 h 6858000"/>
              <a:gd name="connsiteX519" fmla="*/ 5351015 w 7467600"/>
              <a:gd name="connsiteY519" fmla="*/ 3760989 h 6858000"/>
              <a:gd name="connsiteX520" fmla="*/ 5413780 w 7467600"/>
              <a:gd name="connsiteY520" fmla="*/ 2966265 h 6858000"/>
              <a:gd name="connsiteX521" fmla="*/ 5425627 w 7467600"/>
              <a:gd name="connsiteY521" fmla="*/ 2954192 h 6858000"/>
              <a:gd name="connsiteX522" fmla="*/ 6604735 w 7467600"/>
              <a:gd name="connsiteY522" fmla="*/ 2041381 h 6858000"/>
              <a:gd name="connsiteX523" fmla="*/ 7204487 w 7467600"/>
              <a:gd name="connsiteY523" fmla="*/ 2742112 h 6858000"/>
              <a:gd name="connsiteX524" fmla="*/ 7131592 w 7467600"/>
              <a:gd name="connsiteY524" fmla="*/ 2672096 h 6858000"/>
              <a:gd name="connsiteX525" fmla="*/ 6996344 w 7467600"/>
              <a:gd name="connsiteY525" fmla="*/ 2518310 h 6858000"/>
              <a:gd name="connsiteX526" fmla="*/ 6735495 w 7467600"/>
              <a:gd name="connsiteY526" fmla="*/ 2196890 h 6858000"/>
              <a:gd name="connsiteX527" fmla="*/ 6721901 w 7467600"/>
              <a:gd name="connsiteY527" fmla="*/ 2179274 h 6858000"/>
              <a:gd name="connsiteX528" fmla="*/ 6604735 w 7467600"/>
              <a:gd name="connsiteY528" fmla="*/ 2041381 h 6858000"/>
              <a:gd name="connsiteX529" fmla="*/ 6591670 w 7467600"/>
              <a:gd name="connsiteY529" fmla="*/ 1988277 h 6858000"/>
              <a:gd name="connsiteX530" fmla="*/ 6747349 w 7467600"/>
              <a:gd name="connsiteY530" fmla="*/ 2160069 h 6858000"/>
              <a:gd name="connsiteX531" fmla="*/ 6760943 w 7467600"/>
              <a:gd name="connsiteY531" fmla="*/ 2177686 h 6858000"/>
              <a:gd name="connsiteX532" fmla="*/ 7021065 w 7467600"/>
              <a:gd name="connsiteY532" fmla="*/ 2498102 h 6858000"/>
              <a:gd name="connsiteX533" fmla="*/ 7155223 w 7467600"/>
              <a:gd name="connsiteY533" fmla="*/ 2650386 h 6858000"/>
              <a:gd name="connsiteX534" fmla="*/ 7203167 w 7467600"/>
              <a:gd name="connsiteY534" fmla="*/ 2697288 h 6858000"/>
              <a:gd name="connsiteX535" fmla="*/ 6937703 w 7467600"/>
              <a:gd name="connsiteY535" fmla="*/ 2321981 h 6858000"/>
              <a:gd name="connsiteX536" fmla="*/ 6591670 w 7467600"/>
              <a:gd name="connsiteY536" fmla="*/ 1988277 h 6858000"/>
              <a:gd name="connsiteX537" fmla="*/ 5798671 w 7467600"/>
              <a:gd name="connsiteY537" fmla="*/ 1981601 h 6858000"/>
              <a:gd name="connsiteX538" fmla="*/ 5754709 w 7467600"/>
              <a:gd name="connsiteY538" fmla="*/ 2071454 h 6858000"/>
              <a:gd name="connsiteX539" fmla="*/ 5763044 w 7467600"/>
              <a:gd name="connsiteY539" fmla="*/ 2842206 h 6858000"/>
              <a:gd name="connsiteX540" fmla="*/ 5764974 w 7467600"/>
              <a:gd name="connsiteY540" fmla="*/ 2799609 h 6858000"/>
              <a:gd name="connsiteX541" fmla="*/ 5767665 w 7467600"/>
              <a:gd name="connsiteY541" fmla="*/ 2666409 h 6858000"/>
              <a:gd name="connsiteX542" fmla="*/ 5763055 w 7467600"/>
              <a:gd name="connsiteY542" fmla="*/ 2579705 h 6858000"/>
              <a:gd name="connsiteX543" fmla="*/ 5758079 w 7467600"/>
              <a:gd name="connsiteY543" fmla="*/ 2492508 h 6858000"/>
              <a:gd name="connsiteX544" fmla="*/ 5779325 w 7467600"/>
              <a:gd name="connsiteY544" fmla="*/ 2197069 h 6858000"/>
              <a:gd name="connsiteX545" fmla="*/ 5798671 w 7467600"/>
              <a:gd name="connsiteY545" fmla="*/ 1981601 h 6858000"/>
              <a:gd name="connsiteX546" fmla="*/ 5829202 w 7467600"/>
              <a:gd name="connsiteY546" fmla="*/ 1971679 h 6858000"/>
              <a:gd name="connsiteX547" fmla="*/ 5809558 w 7467600"/>
              <a:gd name="connsiteY547" fmla="*/ 2198043 h 6858000"/>
              <a:gd name="connsiteX548" fmla="*/ 5788653 w 7467600"/>
              <a:gd name="connsiteY548" fmla="*/ 2489430 h 6858000"/>
              <a:gd name="connsiteX549" fmla="*/ 5793439 w 7467600"/>
              <a:gd name="connsiteY549" fmla="*/ 2575235 h 6858000"/>
              <a:gd name="connsiteX550" fmla="*/ 5796837 w 7467600"/>
              <a:gd name="connsiteY550" fmla="*/ 2637633 h 6858000"/>
              <a:gd name="connsiteX551" fmla="*/ 5818614 w 7467600"/>
              <a:gd name="connsiteY551" fmla="*/ 2473055 h 6858000"/>
              <a:gd name="connsiteX552" fmla="*/ 5829202 w 7467600"/>
              <a:gd name="connsiteY552" fmla="*/ 1971679 h 6858000"/>
              <a:gd name="connsiteX553" fmla="*/ 5911389 w 7467600"/>
              <a:gd name="connsiteY553" fmla="*/ 1898371 h 6858000"/>
              <a:gd name="connsiteX554" fmla="*/ 6237627 w 7467600"/>
              <a:gd name="connsiteY554" fmla="*/ 2231921 h 6858000"/>
              <a:gd name="connsiteX555" fmla="*/ 5911389 w 7467600"/>
              <a:gd name="connsiteY555" fmla="*/ 1898371 h 6858000"/>
              <a:gd name="connsiteX556" fmla="*/ 6944437 w 7467600"/>
              <a:gd name="connsiteY556" fmla="*/ 1575402 h 6858000"/>
              <a:gd name="connsiteX557" fmla="*/ 6304730 w 7467600"/>
              <a:gd name="connsiteY557" fmla="*/ 1766654 h 6858000"/>
              <a:gd name="connsiteX558" fmla="*/ 6944437 w 7467600"/>
              <a:gd name="connsiteY558" fmla="*/ 1575402 h 6858000"/>
              <a:gd name="connsiteX559" fmla="*/ 7019523 w 7467600"/>
              <a:gd name="connsiteY559" fmla="*/ 1519450 h 6858000"/>
              <a:gd name="connsiteX560" fmla="*/ 6298091 w 7467600"/>
              <a:gd name="connsiteY560" fmla="*/ 1737122 h 6858000"/>
              <a:gd name="connsiteX561" fmla="*/ 7019523 w 7467600"/>
              <a:gd name="connsiteY561" fmla="*/ 1519450 h 6858000"/>
              <a:gd name="connsiteX562" fmla="*/ 2399523 w 7467600"/>
              <a:gd name="connsiteY562" fmla="*/ 1428234 h 6858000"/>
              <a:gd name="connsiteX563" fmla="*/ 2224982 w 7467600"/>
              <a:gd name="connsiteY563" fmla="*/ 1826201 h 6858000"/>
              <a:gd name="connsiteX564" fmla="*/ 2096099 w 7467600"/>
              <a:gd name="connsiteY564" fmla="*/ 2345900 h 6858000"/>
              <a:gd name="connsiteX565" fmla="*/ 2283317 w 7467600"/>
              <a:gd name="connsiteY565" fmla="*/ 1796925 h 6858000"/>
              <a:gd name="connsiteX566" fmla="*/ 2399523 w 7467600"/>
              <a:gd name="connsiteY566" fmla="*/ 1428234 h 6858000"/>
              <a:gd name="connsiteX567" fmla="*/ 2448558 w 7467600"/>
              <a:gd name="connsiteY567" fmla="*/ 1373435 h 6858000"/>
              <a:gd name="connsiteX568" fmla="*/ 2312521 w 7467600"/>
              <a:gd name="connsiteY568" fmla="*/ 1806140 h 6858000"/>
              <a:gd name="connsiteX569" fmla="*/ 2127533 w 7467600"/>
              <a:gd name="connsiteY569" fmla="*/ 2348380 h 6858000"/>
              <a:gd name="connsiteX570" fmla="*/ 2358080 w 7467600"/>
              <a:gd name="connsiteY570" fmla="*/ 1866134 h 6858000"/>
              <a:gd name="connsiteX571" fmla="*/ 2407436 w 7467600"/>
              <a:gd name="connsiteY571" fmla="*/ 1651070 h 6858000"/>
              <a:gd name="connsiteX572" fmla="*/ 2448558 w 7467600"/>
              <a:gd name="connsiteY572" fmla="*/ 1373435 h 6858000"/>
              <a:gd name="connsiteX573" fmla="*/ 278707 w 7467600"/>
              <a:gd name="connsiteY573" fmla="*/ 1352270 h 6858000"/>
              <a:gd name="connsiteX574" fmla="*/ 321570 w 7467600"/>
              <a:gd name="connsiteY574" fmla="*/ 1861610 h 6858000"/>
              <a:gd name="connsiteX575" fmla="*/ 294281 w 7467600"/>
              <a:gd name="connsiteY575" fmla="*/ 1440658 h 6858000"/>
              <a:gd name="connsiteX576" fmla="*/ 278707 w 7467600"/>
              <a:gd name="connsiteY576" fmla="*/ 1352270 h 6858000"/>
              <a:gd name="connsiteX577" fmla="*/ 1423821 w 7467600"/>
              <a:gd name="connsiteY577" fmla="*/ 1351958 h 6858000"/>
              <a:gd name="connsiteX578" fmla="*/ 1638521 w 7467600"/>
              <a:gd name="connsiteY578" fmla="*/ 1908470 h 6858000"/>
              <a:gd name="connsiteX579" fmla="*/ 1754199 w 7467600"/>
              <a:gd name="connsiteY579" fmla="*/ 2149284 h 6858000"/>
              <a:gd name="connsiteX580" fmla="*/ 1908359 w 7467600"/>
              <a:gd name="connsiteY580" fmla="*/ 2364988 h 6858000"/>
              <a:gd name="connsiteX581" fmla="*/ 1647661 w 7467600"/>
              <a:gd name="connsiteY581" fmla="*/ 1825945 h 6858000"/>
              <a:gd name="connsiteX582" fmla="*/ 1423821 w 7467600"/>
              <a:gd name="connsiteY582" fmla="*/ 1351958 h 6858000"/>
              <a:gd name="connsiteX583" fmla="*/ 1431890 w 7467600"/>
              <a:gd name="connsiteY583" fmla="*/ 1306475 h 6858000"/>
              <a:gd name="connsiteX584" fmla="*/ 1507597 w 7467600"/>
              <a:gd name="connsiteY584" fmla="*/ 1446132 h 6858000"/>
              <a:gd name="connsiteX585" fmla="*/ 1674586 w 7467600"/>
              <a:gd name="connsiteY585" fmla="*/ 1813832 h 6858000"/>
              <a:gd name="connsiteX586" fmla="*/ 1815950 w 7467600"/>
              <a:gd name="connsiteY586" fmla="*/ 2128564 h 6858000"/>
              <a:gd name="connsiteX587" fmla="*/ 1984242 w 7467600"/>
              <a:gd name="connsiteY587" fmla="*/ 2430829 h 6858000"/>
              <a:gd name="connsiteX588" fmla="*/ 2014023 w 7467600"/>
              <a:gd name="connsiteY588" fmla="*/ 2450995 h 6858000"/>
              <a:gd name="connsiteX589" fmla="*/ 1747337 w 7467600"/>
              <a:gd name="connsiteY589" fmla="*/ 1855264 h 6858000"/>
              <a:gd name="connsiteX590" fmla="*/ 1533749 w 7467600"/>
              <a:gd name="connsiteY590" fmla="*/ 1478656 h 6858000"/>
              <a:gd name="connsiteX591" fmla="*/ 1431890 w 7467600"/>
              <a:gd name="connsiteY591" fmla="*/ 1306475 h 6858000"/>
              <a:gd name="connsiteX592" fmla="*/ 5052692 w 7467600"/>
              <a:gd name="connsiteY592" fmla="*/ 1292994 h 6858000"/>
              <a:gd name="connsiteX593" fmla="*/ 5200661 w 7467600"/>
              <a:gd name="connsiteY593" fmla="*/ 1635186 h 6858000"/>
              <a:gd name="connsiteX594" fmla="*/ 5297138 w 7467600"/>
              <a:gd name="connsiteY594" fmla="*/ 1906351 h 6858000"/>
              <a:gd name="connsiteX595" fmla="*/ 5052692 w 7467600"/>
              <a:gd name="connsiteY595" fmla="*/ 1292994 h 6858000"/>
              <a:gd name="connsiteX596" fmla="*/ 5009948 w 7467600"/>
              <a:gd name="connsiteY596" fmla="*/ 1273619 h 6858000"/>
              <a:gd name="connsiteX597" fmla="*/ 5121777 w 7467600"/>
              <a:gd name="connsiteY597" fmla="*/ 1654213 h 6858000"/>
              <a:gd name="connsiteX598" fmla="*/ 5293545 w 7467600"/>
              <a:gd name="connsiteY598" fmla="*/ 2072247 h 6858000"/>
              <a:gd name="connsiteX599" fmla="*/ 5294042 w 7467600"/>
              <a:gd name="connsiteY599" fmla="*/ 2065019 h 6858000"/>
              <a:gd name="connsiteX600" fmla="*/ 5171936 w 7467600"/>
              <a:gd name="connsiteY600" fmla="*/ 1647613 h 6858000"/>
              <a:gd name="connsiteX601" fmla="*/ 5009948 w 7467600"/>
              <a:gd name="connsiteY601" fmla="*/ 1273619 h 6858000"/>
              <a:gd name="connsiteX602" fmla="*/ 655236 w 7467600"/>
              <a:gd name="connsiteY602" fmla="*/ 1268632 h 6858000"/>
              <a:gd name="connsiteX603" fmla="*/ 839521 w 7467600"/>
              <a:gd name="connsiteY603" fmla="*/ 1685315 h 6858000"/>
              <a:gd name="connsiteX604" fmla="*/ 1109416 w 7467600"/>
              <a:gd name="connsiteY604" fmla="*/ 2061663 h 6858000"/>
              <a:gd name="connsiteX605" fmla="*/ 1298300 w 7467600"/>
              <a:gd name="connsiteY605" fmla="*/ 2247742 h 6858000"/>
              <a:gd name="connsiteX606" fmla="*/ 1125871 w 7467600"/>
              <a:gd name="connsiteY606" fmla="*/ 1989513 h 6858000"/>
              <a:gd name="connsiteX607" fmla="*/ 981574 w 7467600"/>
              <a:gd name="connsiteY607" fmla="*/ 1783157 h 6858000"/>
              <a:gd name="connsiteX608" fmla="*/ 922198 w 7467600"/>
              <a:gd name="connsiteY608" fmla="*/ 1677437 h 6858000"/>
              <a:gd name="connsiteX609" fmla="*/ 869293 w 7467600"/>
              <a:gd name="connsiteY609" fmla="*/ 1583214 h 6858000"/>
              <a:gd name="connsiteX610" fmla="*/ 751431 w 7467600"/>
              <a:gd name="connsiteY610" fmla="*/ 1405731 h 6858000"/>
              <a:gd name="connsiteX611" fmla="*/ 655236 w 7467600"/>
              <a:gd name="connsiteY611" fmla="*/ 1268632 h 6858000"/>
              <a:gd name="connsiteX612" fmla="*/ 6516292 w 7467600"/>
              <a:gd name="connsiteY612" fmla="*/ 1263064 h 6858000"/>
              <a:gd name="connsiteX613" fmla="*/ 5736320 w 7467600"/>
              <a:gd name="connsiteY613" fmla="*/ 1501803 h 6858000"/>
              <a:gd name="connsiteX614" fmla="*/ 6516292 w 7467600"/>
              <a:gd name="connsiteY614" fmla="*/ 1263064 h 6858000"/>
              <a:gd name="connsiteX615" fmla="*/ 291466 w 7467600"/>
              <a:gd name="connsiteY615" fmla="*/ 1250369 h 6858000"/>
              <a:gd name="connsiteX616" fmla="*/ 323180 w 7467600"/>
              <a:gd name="connsiteY616" fmla="*/ 1435283 h 6858000"/>
              <a:gd name="connsiteX617" fmla="*/ 349381 w 7467600"/>
              <a:gd name="connsiteY617" fmla="*/ 1875041 h 6858000"/>
              <a:gd name="connsiteX618" fmla="*/ 374363 w 7467600"/>
              <a:gd name="connsiteY618" fmla="*/ 1506494 h 6858000"/>
              <a:gd name="connsiteX619" fmla="*/ 302168 w 7467600"/>
              <a:gd name="connsiteY619" fmla="*/ 1274495 h 6858000"/>
              <a:gd name="connsiteX620" fmla="*/ 291466 w 7467600"/>
              <a:gd name="connsiteY620" fmla="*/ 1250369 h 6858000"/>
              <a:gd name="connsiteX621" fmla="*/ 678222 w 7467600"/>
              <a:gd name="connsiteY621" fmla="*/ 1248670 h 6858000"/>
              <a:gd name="connsiteX622" fmla="*/ 775536 w 7467600"/>
              <a:gd name="connsiteY622" fmla="*/ 1388015 h 6858000"/>
              <a:gd name="connsiteX623" fmla="*/ 894529 w 7467600"/>
              <a:gd name="connsiteY623" fmla="*/ 1567739 h 6858000"/>
              <a:gd name="connsiteX624" fmla="*/ 948000 w 7467600"/>
              <a:gd name="connsiteY624" fmla="*/ 1663088 h 6858000"/>
              <a:gd name="connsiteX625" fmla="*/ 1006812 w 7467600"/>
              <a:gd name="connsiteY625" fmla="*/ 1767683 h 6858000"/>
              <a:gd name="connsiteX626" fmla="*/ 1149133 w 7467600"/>
              <a:gd name="connsiteY626" fmla="*/ 1971513 h 6858000"/>
              <a:gd name="connsiteX627" fmla="*/ 1333952 w 7467600"/>
              <a:gd name="connsiteY627" fmla="*/ 2251620 h 6858000"/>
              <a:gd name="connsiteX628" fmla="*/ 1337329 w 7467600"/>
              <a:gd name="connsiteY628" fmla="*/ 2258350 h 6858000"/>
              <a:gd name="connsiteX629" fmla="*/ 1014726 w 7467600"/>
              <a:gd name="connsiteY629" fmla="*/ 1615556 h 6858000"/>
              <a:gd name="connsiteX630" fmla="*/ 678222 w 7467600"/>
              <a:gd name="connsiteY630" fmla="*/ 1248670 h 6858000"/>
              <a:gd name="connsiteX631" fmla="*/ 6691602 w 7467600"/>
              <a:gd name="connsiteY631" fmla="*/ 1140573 h 6858000"/>
              <a:gd name="connsiteX632" fmla="*/ 6571100 w 7467600"/>
              <a:gd name="connsiteY632" fmla="*/ 1183662 h 6858000"/>
              <a:gd name="connsiteX633" fmla="*/ 6241687 w 7467600"/>
              <a:gd name="connsiteY633" fmla="*/ 1257600 h 6858000"/>
              <a:gd name="connsiteX634" fmla="*/ 5693009 w 7467600"/>
              <a:gd name="connsiteY634" fmla="*/ 1478256 h 6858000"/>
              <a:gd name="connsiteX635" fmla="*/ 6548420 w 7467600"/>
              <a:gd name="connsiteY635" fmla="*/ 1214599 h 6858000"/>
              <a:gd name="connsiteX636" fmla="*/ 6605473 w 7467600"/>
              <a:gd name="connsiteY636" fmla="*/ 1184686 h 6858000"/>
              <a:gd name="connsiteX637" fmla="*/ 6691602 w 7467600"/>
              <a:gd name="connsiteY637" fmla="*/ 1140573 h 6858000"/>
              <a:gd name="connsiteX638" fmla="*/ 4002475 w 7467600"/>
              <a:gd name="connsiteY638" fmla="*/ 1037802 h 6858000"/>
              <a:gd name="connsiteX639" fmla="*/ 4000324 w 7467600"/>
              <a:gd name="connsiteY639" fmla="*/ 1039362 h 6858000"/>
              <a:gd name="connsiteX640" fmla="*/ 4002862 w 7467600"/>
              <a:gd name="connsiteY640" fmla="*/ 1042866 h 6858000"/>
              <a:gd name="connsiteX641" fmla="*/ 4002475 w 7467600"/>
              <a:gd name="connsiteY641" fmla="*/ 1037802 h 6858000"/>
              <a:gd name="connsiteX642" fmla="*/ 506322 w 7467600"/>
              <a:gd name="connsiteY642" fmla="*/ 1020997 h 6858000"/>
              <a:gd name="connsiteX643" fmla="*/ 533068 w 7467600"/>
              <a:gd name="connsiteY643" fmla="*/ 1029409 h 6858000"/>
              <a:gd name="connsiteX644" fmla="*/ 1232525 w 7467600"/>
              <a:gd name="connsiteY644" fmla="*/ 1804675 h 6858000"/>
              <a:gd name="connsiteX645" fmla="*/ 1388858 w 7467600"/>
              <a:gd name="connsiteY645" fmla="*/ 2368011 h 6858000"/>
              <a:gd name="connsiteX646" fmla="*/ 1384098 w 7467600"/>
              <a:gd name="connsiteY646" fmla="*/ 2378125 h 6858000"/>
              <a:gd name="connsiteX647" fmla="*/ 1425393 w 7467600"/>
              <a:gd name="connsiteY647" fmla="*/ 2589124 h 6858000"/>
              <a:gd name="connsiteX648" fmla="*/ 1424001 w 7467600"/>
              <a:gd name="connsiteY648" fmla="*/ 2597541 h 6858000"/>
              <a:gd name="connsiteX649" fmla="*/ 2152729 w 7467600"/>
              <a:gd name="connsiteY649" fmla="*/ 2864487 h 6858000"/>
              <a:gd name="connsiteX650" fmla="*/ 2020609 w 7467600"/>
              <a:gd name="connsiteY650" fmla="*/ 2539671 h 6858000"/>
              <a:gd name="connsiteX651" fmla="*/ 2018920 w 7467600"/>
              <a:gd name="connsiteY651" fmla="*/ 2536309 h 6858000"/>
              <a:gd name="connsiteX652" fmla="*/ 1342441 w 7467600"/>
              <a:gd name="connsiteY652" fmla="*/ 1173017 h 6858000"/>
              <a:gd name="connsiteX653" fmla="*/ 1367925 w 7467600"/>
              <a:gd name="connsiteY653" fmla="*/ 1135648 h 6858000"/>
              <a:gd name="connsiteX654" fmla="*/ 1771401 w 7467600"/>
              <a:gd name="connsiteY654" fmla="*/ 1806673 h 6858000"/>
              <a:gd name="connsiteX655" fmla="*/ 1972385 w 7467600"/>
              <a:gd name="connsiteY655" fmla="*/ 2198735 h 6858000"/>
              <a:gd name="connsiteX656" fmla="*/ 2040892 w 7467600"/>
              <a:gd name="connsiteY656" fmla="*/ 2405205 h 6858000"/>
              <a:gd name="connsiteX657" fmla="*/ 2131689 w 7467600"/>
              <a:gd name="connsiteY657" fmla="*/ 1936926 h 6858000"/>
              <a:gd name="connsiteX658" fmla="*/ 2454820 w 7467600"/>
              <a:gd name="connsiteY658" fmla="*/ 1248808 h 6858000"/>
              <a:gd name="connsiteX659" fmla="*/ 2492512 w 7467600"/>
              <a:gd name="connsiteY659" fmla="*/ 1302920 h 6858000"/>
              <a:gd name="connsiteX660" fmla="*/ 2081216 w 7467600"/>
              <a:gd name="connsiteY660" fmla="*/ 2527513 h 6858000"/>
              <a:gd name="connsiteX661" fmla="*/ 2081211 w 7467600"/>
              <a:gd name="connsiteY661" fmla="*/ 2528916 h 6858000"/>
              <a:gd name="connsiteX662" fmla="*/ 2199067 w 7467600"/>
              <a:gd name="connsiteY662" fmla="*/ 2884061 h 6858000"/>
              <a:gd name="connsiteX663" fmla="*/ 3192586 w 7467600"/>
              <a:gd name="connsiteY663" fmla="*/ 3411496 h 6858000"/>
              <a:gd name="connsiteX664" fmla="*/ 3182620 w 7467600"/>
              <a:gd name="connsiteY664" fmla="*/ 3483279 h 6858000"/>
              <a:gd name="connsiteX665" fmla="*/ 2435119 w 7467600"/>
              <a:gd name="connsiteY665" fmla="*/ 3080173 h 6858000"/>
              <a:gd name="connsiteX666" fmla="*/ 2410152 w 7467600"/>
              <a:gd name="connsiteY666" fmla="*/ 3063751 h 6858000"/>
              <a:gd name="connsiteX667" fmla="*/ 2408099 w 7467600"/>
              <a:gd name="connsiteY667" fmla="*/ 3064403 h 6858000"/>
              <a:gd name="connsiteX668" fmla="*/ 2407218 w 7467600"/>
              <a:gd name="connsiteY668" fmla="*/ 3070324 h 6858000"/>
              <a:gd name="connsiteX669" fmla="*/ 2380138 w 7467600"/>
              <a:gd name="connsiteY669" fmla="*/ 3099341 h 6858000"/>
              <a:gd name="connsiteX670" fmla="*/ 1765923 w 7467600"/>
              <a:gd name="connsiteY670" fmla="*/ 3581043 h 6858000"/>
              <a:gd name="connsiteX671" fmla="*/ 1702258 w 7467600"/>
              <a:gd name="connsiteY671" fmla="*/ 3612286 h 6858000"/>
              <a:gd name="connsiteX672" fmla="*/ 1538370 w 7467600"/>
              <a:gd name="connsiteY672" fmla="*/ 3811804 h 6858000"/>
              <a:gd name="connsiteX673" fmla="*/ 542867 w 7467600"/>
              <a:gd name="connsiteY673" fmla="*/ 4944092 h 6858000"/>
              <a:gd name="connsiteX674" fmla="*/ 515800 w 7467600"/>
              <a:gd name="connsiteY674" fmla="*/ 4862180 h 6858000"/>
              <a:gd name="connsiteX675" fmla="*/ 909145 w 7467600"/>
              <a:gd name="connsiteY675" fmla="*/ 4199225 h 6858000"/>
              <a:gd name="connsiteX676" fmla="*/ 1214067 w 7467600"/>
              <a:gd name="connsiteY676" fmla="*/ 3908561 h 6858000"/>
              <a:gd name="connsiteX677" fmla="*/ 640967 w 7467600"/>
              <a:gd name="connsiteY677" fmla="*/ 4105601 h 6858000"/>
              <a:gd name="connsiteX678" fmla="*/ 112563 w 7467600"/>
              <a:gd name="connsiteY678" fmla="*/ 4396952 h 6858000"/>
              <a:gd name="connsiteX679" fmla="*/ 0 w 7467600"/>
              <a:gd name="connsiteY679" fmla="*/ 4466006 h 6858000"/>
              <a:gd name="connsiteX680" fmla="*/ 0 w 7467600"/>
              <a:gd name="connsiteY680" fmla="*/ 4233763 h 6858000"/>
              <a:gd name="connsiteX681" fmla="*/ 36881 w 7467600"/>
              <a:gd name="connsiteY681" fmla="*/ 4200118 h 6858000"/>
              <a:gd name="connsiteX682" fmla="*/ 910534 w 7467600"/>
              <a:gd name="connsiteY682" fmla="*/ 3629753 h 6858000"/>
              <a:gd name="connsiteX683" fmla="*/ 1578717 w 7467600"/>
              <a:gd name="connsiteY683" fmla="*/ 3575982 h 6858000"/>
              <a:gd name="connsiteX684" fmla="*/ 2338780 w 7467600"/>
              <a:gd name="connsiteY684" fmla="*/ 3033725 h 6858000"/>
              <a:gd name="connsiteX685" fmla="*/ 1807991 w 7467600"/>
              <a:gd name="connsiteY685" fmla="*/ 2807184 h 6858000"/>
              <a:gd name="connsiteX686" fmla="*/ 1416358 w 7467600"/>
              <a:gd name="connsiteY686" fmla="*/ 3112571 h 6858000"/>
              <a:gd name="connsiteX687" fmla="*/ 939066 w 7467600"/>
              <a:gd name="connsiteY687" fmla="*/ 3378798 h 6858000"/>
              <a:gd name="connsiteX688" fmla="*/ 115099 w 7467600"/>
              <a:gd name="connsiteY688" fmla="*/ 3607650 h 6858000"/>
              <a:gd name="connsiteX689" fmla="*/ 97284 w 7467600"/>
              <a:gd name="connsiteY689" fmla="*/ 3520393 h 6858000"/>
              <a:gd name="connsiteX690" fmla="*/ 922050 w 7467600"/>
              <a:gd name="connsiteY690" fmla="*/ 3074867 h 6858000"/>
              <a:gd name="connsiteX691" fmla="*/ 1405265 w 7467600"/>
              <a:gd name="connsiteY691" fmla="*/ 3016319 h 6858000"/>
              <a:gd name="connsiteX692" fmla="*/ 1407512 w 7467600"/>
              <a:gd name="connsiteY692" fmla="*/ 3018001 h 6858000"/>
              <a:gd name="connsiteX693" fmla="*/ 1726266 w 7467600"/>
              <a:gd name="connsiteY693" fmla="*/ 2777274 h 6858000"/>
              <a:gd name="connsiteX694" fmla="*/ 625390 w 7467600"/>
              <a:gd name="connsiteY694" fmla="*/ 2514541 h 6858000"/>
              <a:gd name="connsiteX695" fmla="*/ 619799 w 7467600"/>
              <a:gd name="connsiteY695" fmla="*/ 2527180 h 6858000"/>
              <a:gd name="connsiteX696" fmla="*/ 310030 w 7467600"/>
              <a:gd name="connsiteY696" fmla="*/ 2771818 h 6858000"/>
              <a:gd name="connsiteX697" fmla="*/ 173877 w 7467600"/>
              <a:gd name="connsiteY697" fmla="*/ 2937056 h 6858000"/>
              <a:gd name="connsiteX698" fmla="*/ 77889 w 7467600"/>
              <a:gd name="connsiteY698" fmla="*/ 3138440 h 6858000"/>
              <a:gd name="connsiteX699" fmla="*/ 0 w 7467600"/>
              <a:gd name="connsiteY699" fmla="*/ 3271395 h 6858000"/>
              <a:gd name="connsiteX700" fmla="*/ 0 w 7467600"/>
              <a:gd name="connsiteY700" fmla="*/ 3153002 h 6858000"/>
              <a:gd name="connsiteX701" fmla="*/ 2386 w 7467600"/>
              <a:gd name="connsiteY701" fmla="*/ 3149203 h 6858000"/>
              <a:gd name="connsiteX702" fmla="*/ 89753 w 7467600"/>
              <a:gd name="connsiteY702" fmla="*/ 2987702 h 6858000"/>
              <a:gd name="connsiteX703" fmla="*/ 76869 w 7467600"/>
              <a:gd name="connsiteY703" fmla="*/ 3005404 h 6858000"/>
              <a:gd name="connsiteX704" fmla="*/ 32049 w 7467600"/>
              <a:gd name="connsiteY704" fmla="*/ 3065814 h 6858000"/>
              <a:gd name="connsiteX705" fmla="*/ 0 w 7467600"/>
              <a:gd name="connsiteY705" fmla="*/ 3108744 h 6858000"/>
              <a:gd name="connsiteX706" fmla="*/ 0 w 7467600"/>
              <a:gd name="connsiteY706" fmla="*/ 3058059 h 6858000"/>
              <a:gd name="connsiteX707" fmla="*/ 7610 w 7467600"/>
              <a:gd name="connsiteY707" fmla="*/ 3047889 h 6858000"/>
              <a:gd name="connsiteX708" fmla="*/ 52419 w 7467600"/>
              <a:gd name="connsiteY708" fmla="*/ 2987479 h 6858000"/>
              <a:gd name="connsiteX709" fmla="*/ 59142 w 7467600"/>
              <a:gd name="connsiteY709" fmla="*/ 2978488 h 6858000"/>
              <a:gd name="connsiteX710" fmla="*/ 0 w 7467600"/>
              <a:gd name="connsiteY710" fmla="*/ 3015334 h 6858000"/>
              <a:gd name="connsiteX711" fmla="*/ 0 w 7467600"/>
              <a:gd name="connsiteY711" fmla="*/ 2914286 h 6858000"/>
              <a:gd name="connsiteX712" fmla="*/ 36383 w 7467600"/>
              <a:gd name="connsiteY712" fmla="*/ 2901128 h 6858000"/>
              <a:gd name="connsiteX713" fmla="*/ 156329 w 7467600"/>
              <a:gd name="connsiteY713" fmla="*/ 2840533 h 6858000"/>
              <a:gd name="connsiteX714" fmla="*/ 358355 w 7467600"/>
              <a:gd name="connsiteY714" fmla="*/ 2620471 h 6858000"/>
              <a:gd name="connsiteX715" fmla="*/ 510577 w 7467600"/>
              <a:gd name="connsiteY715" fmla="*/ 2501244 h 6858000"/>
              <a:gd name="connsiteX716" fmla="*/ 211967 w 7467600"/>
              <a:gd name="connsiteY716" fmla="*/ 2479171 h 6858000"/>
              <a:gd name="connsiteX717" fmla="*/ 0 w 7467600"/>
              <a:gd name="connsiteY717" fmla="*/ 2476398 h 6858000"/>
              <a:gd name="connsiteX718" fmla="*/ 0 w 7467600"/>
              <a:gd name="connsiteY718" fmla="*/ 2389189 h 6858000"/>
              <a:gd name="connsiteX719" fmla="*/ 103062 w 7467600"/>
              <a:gd name="connsiteY719" fmla="*/ 2389518 h 6858000"/>
              <a:gd name="connsiteX720" fmla="*/ 510734 w 7467600"/>
              <a:gd name="connsiteY720" fmla="*/ 2416201 h 6858000"/>
              <a:gd name="connsiteX721" fmla="*/ 279257 w 7467600"/>
              <a:gd name="connsiteY721" fmla="*/ 2092102 h 6858000"/>
              <a:gd name="connsiteX722" fmla="*/ 65265 w 7467600"/>
              <a:gd name="connsiteY722" fmla="*/ 2006049 h 6858000"/>
              <a:gd name="connsiteX723" fmla="*/ 0 w 7467600"/>
              <a:gd name="connsiteY723" fmla="*/ 1982532 h 6858000"/>
              <a:gd name="connsiteX724" fmla="*/ 0 w 7467600"/>
              <a:gd name="connsiteY724" fmla="*/ 1912789 h 6858000"/>
              <a:gd name="connsiteX725" fmla="*/ 97460 w 7467600"/>
              <a:gd name="connsiteY725" fmla="*/ 1953725 h 6858000"/>
              <a:gd name="connsiteX726" fmla="*/ 221272 w 7467600"/>
              <a:gd name="connsiteY726" fmla="*/ 1980766 h 6858000"/>
              <a:gd name="connsiteX727" fmla="*/ 116765 w 7467600"/>
              <a:gd name="connsiteY727" fmla="*/ 1911033 h 6858000"/>
              <a:gd name="connsiteX728" fmla="*/ 16405 w 7467600"/>
              <a:gd name="connsiteY728" fmla="*/ 1803412 h 6858000"/>
              <a:gd name="connsiteX729" fmla="*/ 0 w 7467600"/>
              <a:gd name="connsiteY729" fmla="*/ 1784777 h 6858000"/>
              <a:gd name="connsiteX730" fmla="*/ 0 w 7467600"/>
              <a:gd name="connsiteY730" fmla="*/ 1740082 h 6858000"/>
              <a:gd name="connsiteX731" fmla="*/ 39394 w 7467600"/>
              <a:gd name="connsiteY731" fmla="*/ 1784856 h 6858000"/>
              <a:gd name="connsiteX732" fmla="*/ 135813 w 7467600"/>
              <a:gd name="connsiteY732" fmla="*/ 1888838 h 6858000"/>
              <a:gd name="connsiteX733" fmla="*/ 242575 w 7467600"/>
              <a:gd name="connsiteY733" fmla="*/ 1958841 h 6858000"/>
              <a:gd name="connsiteX734" fmla="*/ 82197 w 7467600"/>
              <a:gd name="connsiteY734" fmla="*/ 1754826 h 6858000"/>
              <a:gd name="connsiteX735" fmla="*/ 0 w 7467600"/>
              <a:gd name="connsiteY735" fmla="*/ 1679650 h 6858000"/>
              <a:gd name="connsiteX736" fmla="*/ 0 w 7467600"/>
              <a:gd name="connsiteY736" fmla="*/ 1602463 h 6858000"/>
              <a:gd name="connsiteX737" fmla="*/ 84689 w 7467600"/>
              <a:gd name="connsiteY737" fmla="*/ 1677442 h 6858000"/>
              <a:gd name="connsiteX738" fmla="*/ 298437 w 7467600"/>
              <a:gd name="connsiteY738" fmla="*/ 1968019 h 6858000"/>
              <a:gd name="connsiteX739" fmla="*/ 227269 w 7467600"/>
              <a:gd name="connsiteY739" fmla="*/ 1114064 h 6858000"/>
              <a:gd name="connsiteX740" fmla="*/ 248003 w 7467600"/>
              <a:gd name="connsiteY740" fmla="*/ 1089613 h 6858000"/>
              <a:gd name="connsiteX741" fmla="*/ 427020 w 7467600"/>
              <a:gd name="connsiteY741" fmla="*/ 1619803 h 6858000"/>
              <a:gd name="connsiteX742" fmla="*/ 340345 w 7467600"/>
              <a:gd name="connsiteY742" fmla="*/ 2027739 h 6858000"/>
              <a:gd name="connsiteX743" fmla="*/ 360865 w 7467600"/>
              <a:gd name="connsiteY743" fmla="*/ 2044827 h 6858000"/>
              <a:gd name="connsiteX744" fmla="*/ 560414 w 7467600"/>
              <a:gd name="connsiteY744" fmla="*/ 2421457 h 6858000"/>
              <a:gd name="connsiteX745" fmla="*/ 1359703 w 7467600"/>
              <a:gd name="connsiteY745" fmla="*/ 2578554 h 6858000"/>
              <a:gd name="connsiteX746" fmla="*/ 1359422 w 7467600"/>
              <a:gd name="connsiteY746" fmla="*/ 2577994 h 6858000"/>
              <a:gd name="connsiteX747" fmla="*/ 828701 w 7467600"/>
              <a:gd name="connsiteY747" fmla="*/ 1839520 h 6858000"/>
              <a:gd name="connsiteX748" fmla="*/ 494427 w 7467600"/>
              <a:gd name="connsiteY748" fmla="*/ 1092333 h 6858000"/>
              <a:gd name="connsiteX749" fmla="*/ 506322 w 7467600"/>
              <a:gd name="connsiteY749" fmla="*/ 1020997 h 6858000"/>
              <a:gd name="connsiteX750" fmla="*/ 4570198 w 7467600"/>
              <a:gd name="connsiteY750" fmla="*/ 978081 h 6858000"/>
              <a:gd name="connsiteX751" fmla="*/ 4523691 w 7467600"/>
              <a:gd name="connsiteY751" fmla="*/ 1127776 h 6858000"/>
              <a:gd name="connsiteX752" fmla="*/ 4509875 w 7467600"/>
              <a:gd name="connsiteY752" fmla="*/ 1167552 h 6858000"/>
              <a:gd name="connsiteX753" fmla="*/ 4478168 w 7467600"/>
              <a:gd name="connsiteY753" fmla="*/ 1260735 h 6858000"/>
              <a:gd name="connsiteX754" fmla="*/ 4409309 w 7467600"/>
              <a:gd name="connsiteY754" fmla="*/ 1666996 h 6858000"/>
              <a:gd name="connsiteX755" fmla="*/ 4370031 w 7467600"/>
              <a:gd name="connsiteY755" fmla="*/ 1955666 h 6858000"/>
              <a:gd name="connsiteX756" fmla="*/ 4570198 w 7467600"/>
              <a:gd name="connsiteY756" fmla="*/ 978081 h 6858000"/>
              <a:gd name="connsiteX757" fmla="*/ 4557898 w 7467600"/>
              <a:gd name="connsiteY757" fmla="*/ 900011 h 6858000"/>
              <a:gd name="connsiteX758" fmla="*/ 4344840 w 7467600"/>
              <a:gd name="connsiteY758" fmla="*/ 1922038 h 6858000"/>
              <a:gd name="connsiteX759" fmla="*/ 4378710 w 7467600"/>
              <a:gd name="connsiteY759" fmla="*/ 1665516 h 6858000"/>
              <a:gd name="connsiteX760" fmla="*/ 4448798 w 7467600"/>
              <a:gd name="connsiteY760" fmla="*/ 1253024 h 6858000"/>
              <a:gd name="connsiteX761" fmla="*/ 4480315 w 7467600"/>
              <a:gd name="connsiteY761" fmla="*/ 1158454 h 6858000"/>
              <a:gd name="connsiteX762" fmla="*/ 4494133 w 7467600"/>
              <a:gd name="connsiteY762" fmla="*/ 1118676 h 6858000"/>
              <a:gd name="connsiteX763" fmla="*/ 4557898 w 7467600"/>
              <a:gd name="connsiteY763" fmla="*/ 900011 h 6858000"/>
              <a:gd name="connsiteX764" fmla="*/ 5870151 w 7467600"/>
              <a:gd name="connsiteY764" fmla="*/ 898890 h 6858000"/>
              <a:gd name="connsiteX765" fmla="*/ 5861335 w 7467600"/>
              <a:gd name="connsiteY765" fmla="*/ 899177 h 6858000"/>
              <a:gd name="connsiteX766" fmla="*/ 5843702 w 7467600"/>
              <a:gd name="connsiteY766" fmla="*/ 899748 h 6858000"/>
              <a:gd name="connsiteX767" fmla="*/ 5651107 w 7467600"/>
              <a:gd name="connsiteY767" fmla="*/ 920306 h 6858000"/>
              <a:gd name="connsiteX768" fmla="*/ 5459407 w 7467600"/>
              <a:gd name="connsiteY768" fmla="*/ 940975 h 6858000"/>
              <a:gd name="connsiteX769" fmla="*/ 5374846 w 7467600"/>
              <a:gd name="connsiteY769" fmla="*/ 941988 h 6858000"/>
              <a:gd name="connsiteX770" fmla="*/ 5256105 w 7467600"/>
              <a:gd name="connsiteY770" fmla="*/ 945632 h 6858000"/>
              <a:gd name="connsiteX771" fmla="*/ 5107071 w 7467600"/>
              <a:gd name="connsiteY771" fmla="*/ 969720 h 6858000"/>
              <a:gd name="connsiteX772" fmla="*/ 4998681 w 7467600"/>
              <a:gd name="connsiteY772" fmla="*/ 988771 h 6858000"/>
              <a:gd name="connsiteX773" fmla="*/ 5870151 w 7467600"/>
              <a:gd name="connsiteY773" fmla="*/ 898890 h 6858000"/>
              <a:gd name="connsiteX774" fmla="*/ 5504425 w 7467600"/>
              <a:gd name="connsiteY774" fmla="*/ 848067 h 6858000"/>
              <a:gd name="connsiteX775" fmla="*/ 4968849 w 7467600"/>
              <a:gd name="connsiteY775" fmla="*/ 962318 h 6858000"/>
              <a:gd name="connsiteX776" fmla="*/ 5104039 w 7467600"/>
              <a:gd name="connsiteY776" fmla="*/ 940634 h 6858000"/>
              <a:gd name="connsiteX777" fmla="*/ 5256311 w 7467600"/>
              <a:gd name="connsiteY777" fmla="*/ 916490 h 6858000"/>
              <a:gd name="connsiteX778" fmla="*/ 5377381 w 7467600"/>
              <a:gd name="connsiteY778" fmla="*/ 912671 h 6858000"/>
              <a:gd name="connsiteX779" fmla="*/ 5460148 w 7467600"/>
              <a:gd name="connsiteY779" fmla="*/ 911442 h 6858000"/>
              <a:gd name="connsiteX780" fmla="*/ 5648971 w 7467600"/>
              <a:gd name="connsiteY780" fmla="*/ 891331 h 6858000"/>
              <a:gd name="connsiteX781" fmla="*/ 5844807 w 7467600"/>
              <a:gd name="connsiteY781" fmla="*/ 870718 h 6858000"/>
              <a:gd name="connsiteX782" fmla="*/ 5862975 w 7467600"/>
              <a:gd name="connsiteY782" fmla="*/ 869756 h 6858000"/>
              <a:gd name="connsiteX783" fmla="*/ 5920887 w 7467600"/>
              <a:gd name="connsiteY783" fmla="*/ 865929 h 6858000"/>
              <a:gd name="connsiteX784" fmla="*/ 5504425 w 7467600"/>
              <a:gd name="connsiteY784" fmla="*/ 848067 h 6858000"/>
              <a:gd name="connsiteX785" fmla="*/ 3607114 w 7467600"/>
              <a:gd name="connsiteY785" fmla="*/ 467441 h 6858000"/>
              <a:gd name="connsiteX786" fmla="*/ 3296242 w 7467600"/>
              <a:gd name="connsiteY786" fmla="*/ 807991 h 6858000"/>
              <a:gd name="connsiteX787" fmla="*/ 3174674 w 7467600"/>
              <a:gd name="connsiteY787" fmla="*/ 919759 h 6858000"/>
              <a:gd name="connsiteX788" fmla="*/ 3042978 w 7467600"/>
              <a:gd name="connsiteY788" fmla="*/ 1054894 h 6858000"/>
              <a:gd name="connsiteX789" fmla="*/ 2968914 w 7467600"/>
              <a:gd name="connsiteY789" fmla="*/ 1133756 h 6858000"/>
              <a:gd name="connsiteX790" fmla="*/ 3103823 w 7467600"/>
              <a:gd name="connsiteY790" fmla="*/ 1026814 h 6858000"/>
              <a:gd name="connsiteX791" fmla="*/ 3607114 w 7467600"/>
              <a:gd name="connsiteY791" fmla="*/ 467441 h 6858000"/>
              <a:gd name="connsiteX792" fmla="*/ 3744487 w 7467600"/>
              <a:gd name="connsiteY792" fmla="*/ 383136 h 6858000"/>
              <a:gd name="connsiteX793" fmla="*/ 3970213 w 7467600"/>
              <a:gd name="connsiteY793" fmla="*/ 995559 h 6858000"/>
              <a:gd name="connsiteX794" fmla="*/ 3744487 w 7467600"/>
              <a:gd name="connsiteY794" fmla="*/ 383136 h 6858000"/>
              <a:gd name="connsiteX795" fmla="*/ 3624562 w 7467600"/>
              <a:gd name="connsiteY795" fmla="*/ 367041 h 6858000"/>
              <a:gd name="connsiteX796" fmla="*/ 3489712 w 7467600"/>
              <a:gd name="connsiteY796" fmla="*/ 485386 h 6858000"/>
              <a:gd name="connsiteX797" fmla="*/ 3182994 w 7467600"/>
              <a:gd name="connsiteY797" fmla="*/ 828265 h 6858000"/>
              <a:gd name="connsiteX798" fmla="*/ 2892114 w 7467600"/>
              <a:gd name="connsiteY798" fmla="*/ 1172635 h 6858000"/>
              <a:gd name="connsiteX799" fmla="*/ 3021459 w 7467600"/>
              <a:gd name="connsiteY799" fmla="*/ 1035385 h 6858000"/>
              <a:gd name="connsiteX800" fmla="*/ 3153873 w 7467600"/>
              <a:gd name="connsiteY800" fmla="*/ 898971 h 6858000"/>
              <a:gd name="connsiteX801" fmla="*/ 3276511 w 7467600"/>
              <a:gd name="connsiteY801" fmla="*/ 786423 h 6858000"/>
              <a:gd name="connsiteX802" fmla="*/ 3584154 w 7467600"/>
              <a:gd name="connsiteY802" fmla="*/ 448218 h 6858000"/>
              <a:gd name="connsiteX803" fmla="*/ 3624562 w 7467600"/>
              <a:gd name="connsiteY803" fmla="*/ 367041 h 6858000"/>
              <a:gd name="connsiteX804" fmla="*/ 3766672 w 7467600"/>
              <a:gd name="connsiteY804" fmla="*/ 359429 h 6858000"/>
              <a:gd name="connsiteX805" fmla="*/ 3996338 w 7467600"/>
              <a:gd name="connsiteY805" fmla="*/ 968237 h 6858000"/>
              <a:gd name="connsiteX806" fmla="*/ 3766672 w 7467600"/>
              <a:gd name="connsiteY806" fmla="*/ 359429 h 6858000"/>
              <a:gd name="connsiteX807" fmla="*/ 5805386 w 7467600"/>
              <a:gd name="connsiteY807" fmla="*/ 239240 h 6858000"/>
              <a:gd name="connsiteX808" fmla="*/ 5736947 w 7467600"/>
              <a:gd name="connsiteY808" fmla="*/ 261367 h 6858000"/>
              <a:gd name="connsiteX809" fmla="*/ 5427012 w 7467600"/>
              <a:gd name="connsiteY809" fmla="*/ 311272 h 6858000"/>
              <a:gd name="connsiteX810" fmla="*/ 5147818 w 7467600"/>
              <a:gd name="connsiteY810" fmla="*/ 322112 h 6858000"/>
              <a:gd name="connsiteX811" fmla="*/ 5060854 w 7467600"/>
              <a:gd name="connsiteY811" fmla="*/ 311882 h 6858000"/>
              <a:gd name="connsiteX812" fmla="*/ 4945989 w 7467600"/>
              <a:gd name="connsiteY812" fmla="*/ 300516 h 6858000"/>
              <a:gd name="connsiteX813" fmla="*/ 5410479 w 7467600"/>
              <a:gd name="connsiteY813" fmla="*/ 348434 h 6858000"/>
              <a:gd name="connsiteX814" fmla="*/ 5805386 w 7467600"/>
              <a:gd name="connsiteY814" fmla="*/ 239240 h 6858000"/>
              <a:gd name="connsiteX815" fmla="*/ 5905192 w 7467600"/>
              <a:gd name="connsiteY815" fmla="*/ 163079 h 6858000"/>
              <a:gd name="connsiteX816" fmla="*/ 5865655 w 7467600"/>
              <a:gd name="connsiteY816" fmla="*/ 171901 h 6858000"/>
              <a:gd name="connsiteX817" fmla="*/ 5259740 w 7467600"/>
              <a:gd name="connsiteY817" fmla="*/ 257013 h 6858000"/>
              <a:gd name="connsiteX818" fmla="*/ 5208466 w 7467600"/>
              <a:gd name="connsiteY818" fmla="*/ 257550 h 6858000"/>
              <a:gd name="connsiteX819" fmla="*/ 4980204 w 7467600"/>
              <a:gd name="connsiteY819" fmla="*/ 271903 h 6858000"/>
              <a:gd name="connsiteX820" fmla="*/ 5068068 w 7467600"/>
              <a:gd name="connsiteY820" fmla="*/ 282244 h 6858000"/>
              <a:gd name="connsiteX821" fmla="*/ 5153231 w 7467600"/>
              <a:gd name="connsiteY821" fmla="*/ 292240 h 6858000"/>
              <a:gd name="connsiteX822" fmla="*/ 5426491 w 7467600"/>
              <a:gd name="connsiteY822" fmla="*/ 281128 h 6858000"/>
              <a:gd name="connsiteX823" fmla="*/ 5731212 w 7467600"/>
              <a:gd name="connsiteY823" fmla="*/ 231951 h 6858000"/>
              <a:gd name="connsiteX824" fmla="*/ 5905192 w 7467600"/>
              <a:gd name="connsiteY824" fmla="*/ 163079 h 6858000"/>
              <a:gd name="connsiteX825" fmla="*/ 5944437 w 7467600"/>
              <a:gd name="connsiteY825" fmla="*/ 113829 h 6858000"/>
              <a:gd name="connsiteX826" fmla="*/ 5825032 w 7467600"/>
              <a:gd name="connsiteY826" fmla="*/ 146405 h 6858000"/>
              <a:gd name="connsiteX827" fmla="*/ 4955599 w 7467600"/>
              <a:gd name="connsiteY827" fmla="*/ 247008 h 6858000"/>
              <a:gd name="connsiteX828" fmla="*/ 5210104 w 7467600"/>
              <a:gd name="connsiteY828" fmla="*/ 228123 h 6858000"/>
              <a:gd name="connsiteX829" fmla="*/ 5261015 w 7467600"/>
              <a:gd name="connsiteY829" fmla="*/ 227087 h 6858000"/>
              <a:gd name="connsiteX830" fmla="*/ 5861181 w 7467600"/>
              <a:gd name="connsiteY830" fmla="*/ 143093 h 6858000"/>
              <a:gd name="connsiteX831" fmla="*/ 5961252 w 7467600"/>
              <a:gd name="connsiteY831" fmla="*/ 114820 h 6858000"/>
              <a:gd name="connsiteX832" fmla="*/ 5944437 w 7467600"/>
              <a:gd name="connsiteY832" fmla="*/ 113829 h 6858000"/>
              <a:gd name="connsiteX833" fmla="*/ 3882765 w 7467600"/>
              <a:gd name="connsiteY833" fmla="*/ 0 h 6858000"/>
              <a:gd name="connsiteX834" fmla="*/ 3995099 w 7467600"/>
              <a:gd name="connsiteY834" fmla="*/ 0 h 6858000"/>
              <a:gd name="connsiteX835" fmla="*/ 4163818 w 7467600"/>
              <a:gd name="connsiteY835" fmla="*/ 234104 h 6858000"/>
              <a:gd name="connsiteX836" fmla="*/ 4172099 w 7467600"/>
              <a:gd name="connsiteY836" fmla="*/ 234207 h 6858000"/>
              <a:gd name="connsiteX837" fmla="*/ 4784282 w 7467600"/>
              <a:gd name="connsiteY837" fmla="*/ 276561 h 6858000"/>
              <a:gd name="connsiteX838" fmla="*/ 4801687 w 7467600"/>
              <a:gd name="connsiteY838" fmla="*/ 267764 h 6858000"/>
              <a:gd name="connsiteX839" fmla="*/ 6082788 w 7467600"/>
              <a:gd name="connsiteY839" fmla="*/ 64119 h 6858000"/>
              <a:gd name="connsiteX840" fmla="*/ 6099442 w 7467600"/>
              <a:gd name="connsiteY840" fmla="*/ 82568 h 6858000"/>
              <a:gd name="connsiteX841" fmla="*/ 4804137 w 7467600"/>
              <a:gd name="connsiteY841" fmla="*/ 320931 h 6858000"/>
              <a:gd name="connsiteX842" fmla="*/ 4227047 w 7467600"/>
              <a:gd name="connsiteY842" fmla="*/ 313415 h 6858000"/>
              <a:gd name="connsiteX843" fmla="*/ 4346041 w 7467600"/>
              <a:gd name="connsiteY843" fmla="*/ 456086 h 6858000"/>
              <a:gd name="connsiteX844" fmla="*/ 4870967 w 7467600"/>
              <a:gd name="connsiteY844" fmla="*/ 963061 h 6858000"/>
              <a:gd name="connsiteX845" fmla="*/ 4889647 w 7467600"/>
              <a:gd name="connsiteY845" fmla="*/ 957147 h 6858000"/>
              <a:gd name="connsiteX846" fmla="*/ 5422504 w 7467600"/>
              <a:gd name="connsiteY846" fmla="*/ 805191 h 6858000"/>
              <a:gd name="connsiteX847" fmla="*/ 6087656 w 7467600"/>
              <a:gd name="connsiteY847" fmla="*/ 826703 h 6858000"/>
              <a:gd name="connsiteX848" fmla="*/ 6058717 w 7467600"/>
              <a:gd name="connsiteY848" fmla="*/ 865992 h 6858000"/>
              <a:gd name="connsiteX849" fmla="*/ 4974153 w 7467600"/>
              <a:gd name="connsiteY849" fmla="*/ 1045456 h 6858000"/>
              <a:gd name="connsiteX850" fmla="*/ 5627835 w 7467600"/>
              <a:gd name="connsiteY850" fmla="*/ 1472077 h 6858000"/>
              <a:gd name="connsiteX851" fmla="*/ 5629817 w 7467600"/>
              <a:gd name="connsiteY851" fmla="*/ 1471412 h 6858000"/>
              <a:gd name="connsiteX852" fmla="*/ 5634124 w 7467600"/>
              <a:gd name="connsiteY852" fmla="*/ 1470572 h 6858000"/>
              <a:gd name="connsiteX853" fmla="*/ 5755832 w 7467600"/>
              <a:gd name="connsiteY853" fmla="*/ 1383886 h 6858000"/>
              <a:gd name="connsiteX854" fmla="*/ 6014186 w 7467600"/>
              <a:gd name="connsiteY854" fmla="*/ 1279799 h 6858000"/>
              <a:gd name="connsiteX855" fmla="*/ 6901619 w 7467600"/>
              <a:gd name="connsiteY855" fmla="*/ 1047874 h 6858000"/>
              <a:gd name="connsiteX856" fmla="*/ 6931566 w 7467600"/>
              <a:gd name="connsiteY856" fmla="*/ 1062034 h 6858000"/>
              <a:gd name="connsiteX857" fmla="*/ 5790982 w 7467600"/>
              <a:gd name="connsiteY857" fmla="*/ 1561380 h 6858000"/>
              <a:gd name="connsiteX858" fmla="*/ 6188971 w 7467600"/>
              <a:gd name="connsiteY858" fmla="*/ 1755168 h 6858000"/>
              <a:gd name="connsiteX859" fmla="*/ 6202446 w 7467600"/>
              <a:gd name="connsiteY859" fmla="*/ 1752268 h 6858000"/>
              <a:gd name="connsiteX860" fmla="*/ 7179560 w 7467600"/>
              <a:gd name="connsiteY860" fmla="*/ 1467551 h 6858000"/>
              <a:gd name="connsiteX861" fmla="*/ 7158730 w 7467600"/>
              <a:gd name="connsiteY861" fmla="*/ 1507835 h 6858000"/>
              <a:gd name="connsiteX862" fmla="*/ 6326959 w 7467600"/>
              <a:gd name="connsiteY862" fmla="*/ 1817686 h 6858000"/>
              <a:gd name="connsiteX863" fmla="*/ 6537433 w 7467600"/>
              <a:gd name="connsiteY863" fmla="*/ 1907790 h 6858000"/>
              <a:gd name="connsiteX864" fmla="*/ 6550221 w 7467600"/>
              <a:gd name="connsiteY864" fmla="*/ 1910729 h 6858000"/>
              <a:gd name="connsiteX865" fmla="*/ 6964438 w 7467600"/>
              <a:gd name="connsiteY865" fmla="*/ 2209505 h 6858000"/>
              <a:gd name="connsiteX866" fmla="*/ 7367862 w 7467600"/>
              <a:gd name="connsiteY866" fmla="*/ 2806833 h 6858000"/>
              <a:gd name="connsiteX867" fmla="*/ 7364329 w 7467600"/>
              <a:gd name="connsiteY867" fmla="*/ 2826907 h 6858000"/>
              <a:gd name="connsiteX868" fmla="*/ 7290545 w 7467600"/>
              <a:gd name="connsiteY868" fmla="*/ 2850663 h 6858000"/>
              <a:gd name="connsiteX869" fmla="*/ 6472036 w 7467600"/>
              <a:gd name="connsiteY869" fmla="*/ 1959003 h 6858000"/>
              <a:gd name="connsiteX870" fmla="*/ 5792897 w 7467600"/>
              <a:gd name="connsiteY870" fmla="*/ 1647747 h 6858000"/>
              <a:gd name="connsiteX871" fmla="*/ 5842751 w 7467600"/>
              <a:gd name="connsiteY871" fmla="*/ 1816112 h 6858000"/>
              <a:gd name="connsiteX872" fmla="*/ 5847424 w 7467600"/>
              <a:gd name="connsiteY872" fmla="*/ 1815776 h 6858000"/>
              <a:gd name="connsiteX873" fmla="*/ 6399821 w 7467600"/>
              <a:gd name="connsiteY873" fmla="*/ 2344799 h 6858000"/>
              <a:gd name="connsiteX874" fmla="*/ 6323232 w 7467600"/>
              <a:gd name="connsiteY874" fmla="*/ 2389634 h 6858000"/>
              <a:gd name="connsiteX875" fmla="*/ 5942958 w 7467600"/>
              <a:gd name="connsiteY875" fmla="*/ 2077708 h 6858000"/>
              <a:gd name="connsiteX876" fmla="*/ 5921559 w 7467600"/>
              <a:gd name="connsiteY876" fmla="*/ 2378596 h 6858000"/>
              <a:gd name="connsiteX877" fmla="*/ 5817651 w 7467600"/>
              <a:gd name="connsiteY877" fmla="*/ 3023919 h 6858000"/>
              <a:gd name="connsiteX878" fmla="*/ 5729634 w 7467600"/>
              <a:gd name="connsiteY878" fmla="*/ 3051849 h 6858000"/>
              <a:gd name="connsiteX879" fmla="*/ 5611018 w 7467600"/>
              <a:gd name="connsiteY879" fmla="*/ 2316769 h 6858000"/>
              <a:gd name="connsiteX880" fmla="*/ 5687608 w 7467600"/>
              <a:gd name="connsiteY880" fmla="*/ 2039972 h 6858000"/>
              <a:gd name="connsiteX881" fmla="*/ 5657554 w 7467600"/>
              <a:gd name="connsiteY881" fmla="*/ 1576445 h 6858000"/>
              <a:gd name="connsiteX882" fmla="*/ 5150475 w 7467600"/>
              <a:gd name="connsiteY882" fmla="*/ 1274012 h 6858000"/>
              <a:gd name="connsiteX883" fmla="*/ 5349142 w 7467600"/>
              <a:gd name="connsiteY883" fmla="*/ 2204405 h 6858000"/>
              <a:gd name="connsiteX884" fmla="*/ 5262214 w 7467600"/>
              <a:gd name="connsiteY884" fmla="*/ 2233836 h 6858000"/>
              <a:gd name="connsiteX885" fmla="*/ 4981539 w 7467600"/>
              <a:gd name="connsiteY885" fmla="*/ 1542201 h 6858000"/>
              <a:gd name="connsiteX886" fmla="*/ 4958461 w 7467600"/>
              <a:gd name="connsiteY886" fmla="*/ 1136957 h 6858000"/>
              <a:gd name="connsiteX887" fmla="*/ 4655015 w 7467600"/>
              <a:gd name="connsiteY887" fmla="*/ 891426 h 6858000"/>
              <a:gd name="connsiteX888" fmla="*/ 4348002 w 7467600"/>
              <a:gd name="connsiteY888" fmla="*/ 2205895 h 6858000"/>
              <a:gd name="connsiteX889" fmla="*/ 4262250 w 7467600"/>
              <a:gd name="connsiteY889" fmla="*/ 2219972 h 6858000"/>
              <a:gd name="connsiteX890" fmla="*/ 4550611 w 7467600"/>
              <a:gd name="connsiteY890" fmla="*/ 817540 h 6858000"/>
              <a:gd name="connsiteX891" fmla="*/ 4564418 w 7467600"/>
              <a:gd name="connsiteY891" fmla="*/ 808293 h 6858000"/>
              <a:gd name="connsiteX892" fmla="*/ 4266388 w 7467600"/>
              <a:gd name="connsiteY892" fmla="*/ 500083 h 6858000"/>
              <a:gd name="connsiteX893" fmla="*/ 4032842 w 7467600"/>
              <a:gd name="connsiteY893" fmla="*/ 211809 h 6858000"/>
              <a:gd name="connsiteX894" fmla="*/ 3882765 w 7467600"/>
              <a:gd name="connsiteY894" fmla="*/ 0 h 6858000"/>
              <a:gd name="connsiteX895" fmla="*/ 3721337 w 7467600"/>
              <a:gd name="connsiteY895" fmla="*/ 0 h 6858000"/>
              <a:gd name="connsiteX896" fmla="*/ 3797544 w 7467600"/>
              <a:gd name="connsiteY896" fmla="*/ 0 h 6858000"/>
              <a:gd name="connsiteX897" fmla="*/ 3775734 w 7467600"/>
              <a:gd name="connsiteY897" fmla="*/ 95131 h 6858000"/>
              <a:gd name="connsiteX898" fmla="*/ 3724807 w 7467600"/>
              <a:gd name="connsiteY898" fmla="*/ 272257 h 6858000"/>
              <a:gd name="connsiteX899" fmla="*/ 3726844 w 7467600"/>
              <a:gd name="connsiteY899" fmla="*/ 282988 h 6858000"/>
              <a:gd name="connsiteX900" fmla="*/ 3742664 w 7467600"/>
              <a:gd name="connsiteY900" fmla="*/ 279918 h 6858000"/>
              <a:gd name="connsiteX901" fmla="*/ 4103910 w 7467600"/>
              <a:gd name="connsiteY901" fmla="*/ 1161917 h 6858000"/>
              <a:gd name="connsiteX902" fmla="*/ 4020269 w 7467600"/>
              <a:gd name="connsiteY902" fmla="*/ 1200406 h 6858000"/>
              <a:gd name="connsiteX903" fmla="*/ 3674882 w 7467600"/>
              <a:gd name="connsiteY903" fmla="*/ 488524 h 6858000"/>
              <a:gd name="connsiteX904" fmla="*/ 3132682 w 7467600"/>
              <a:gd name="connsiteY904" fmla="*/ 1072284 h 6858000"/>
              <a:gd name="connsiteX905" fmla="*/ 2716346 w 7467600"/>
              <a:gd name="connsiteY905" fmla="*/ 1276376 h 6858000"/>
              <a:gd name="connsiteX906" fmla="*/ 2716772 w 7467600"/>
              <a:gd name="connsiteY906" fmla="*/ 1255462 h 6858000"/>
              <a:gd name="connsiteX907" fmla="*/ 3471096 w 7467600"/>
              <a:gd name="connsiteY907" fmla="*/ 437072 h 6858000"/>
              <a:gd name="connsiteX908" fmla="*/ 3639057 w 7467600"/>
              <a:gd name="connsiteY908" fmla="*/ 286334 h 6858000"/>
              <a:gd name="connsiteX909" fmla="*/ 3640309 w 7467600"/>
              <a:gd name="connsiteY909" fmla="*/ 284664 h 6858000"/>
              <a:gd name="connsiteX910" fmla="*/ 3646022 w 7467600"/>
              <a:gd name="connsiteY910" fmla="*/ 276711 h 6858000"/>
              <a:gd name="connsiteX911" fmla="*/ 3707943 w 7467600"/>
              <a:gd name="connsiteY911" fmla="*/ 65958 h 6858000"/>
              <a:gd name="connsiteX912" fmla="*/ 3721337 w 7467600"/>
              <a:gd name="connsiteY912" fmla="*/ 0 h 6858000"/>
              <a:gd name="connsiteX913" fmla="*/ 2867960 w 7467600"/>
              <a:gd name="connsiteY913" fmla="*/ 0 h 6858000"/>
              <a:gd name="connsiteX914" fmla="*/ 2926351 w 7467600"/>
              <a:gd name="connsiteY914" fmla="*/ 0 h 6858000"/>
              <a:gd name="connsiteX915" fmla="*/ 2902823 w 7467600"/>
              <a:gd name="connsiteY915" fmla="*/ 262929 h 6858000"/>
              <a:gd name="connsiteX916" fmla="*/ 2940663 w 7467600"/>
              <a:gd name="connsiteY916" fmla="*/ 140884 h 6858000"/>
              <a:gd name="connsiteX917" fmla="*/ 2947039 w 7467600"/>
              <a:gd name="connsiteY917" fmla="*/ 122524 h 6858000"/>
              <a:gd name="connsiteX918" fmla="*/ 2984316 w 7467600"/>
              <a:gd name="connsiteY918" fmla="*/ 0 h 6858000"/>
              <a:gd name="connsiteX919" fmla="*/ 3016114 w 7467600"/>
              <a:gd name="connsiteY919" fmla="*/ 0 h 6858000"/>
              <a:gd name="connsiteX920" fmla="*/ 2979949 w 7467600"/>
              <a:gd name="connsiteY920" fmla="*/ 119274 h 6858000"/>
              <a:gd name="connsiteX921" fmla="*/ 3023879 w 7467600"/>
              <a:gd name="connsiteY921" fmla="*/ 0 h 6858000"/>
              <a:gd name="connsiteX922" fmla="*/ 3105400 w 7467600"/>
              <a:gd name="connsiteY922" fmla="*/ 0 h 6858000"/>
              <a:gd name="connsiteX923" fmla="*/ 3094669 w 7467600"/>
              <a:gd name="connsiteY923" fmla="*/ 30308 h 6858000"/>
              <a:gd name="connsiteX924" fmla="*/ 2901945 w 7467600"/>
              <a:gd name="connsiteY924" fmla="*/ 466538 h 6858000"/>
              <a:gd name="connsiteX925" fmla="*/ 2815209 w 7467600"/>
              <a:gd name="connsiteY925" fmla="*/ 497361 h 6858000"/>
              <a:gd name="connsiteX926" fmla="*/ 2844845 w 7467600"/>
              <a:gd name="connsiteY926" fmla="*/ 127638 h 6858000"/>
              <a:gd name="connsiteX927" fmla="*/ 2867960 w 7467600"/>
              <a:gd name="connsiteY927" fmla="*/ 0 h 6858000"/>
              <a:gd name="connsiteX928" fmla="*/ 1057230 w 7467600"/>
              <a:gd name="connsiteY928" fmla="*/ 0 h 6858000"/>
              <a:gd name="connsiteX929" fmla="*/ 1111003 w 7467600"/>
              <a:gd name="connsiteY929" fmla="*/ 0 h 6858000"/>
              <a:gd name="connsiteX930" fmla="*/ 1125553 w 7467600"/>
              <a:gd name="connsiteY930" fmla="*/ 52588 h 6858000"/>
              <a:gd name="connsiteX931" fmla="*/ 1304276 w 7467600"/>
              <a:gd name="connsiteY931" fmla="*/ 476275 h 6858000"/>
              <a:gd name="connsiteX932" fmla="*/ 1492066 w 7467600"/>
              <a:gd name="connsiteY932" fmla="*/ 886333 h 6858000"/>
              <a:gd name="connsiteX933" fmla="*/ 1423698 w 7467600"/>
              <a:gd name="connsiteY933" fmla="*/ 710817 h 6858000"/>
              <a:gd name="connsiteX934" fmla="*/ 1357609 w 7467600"/>
              <a:gd name="connsiteY934" fmla="*/ 532892 h 6858000"/>
              <a:gd name="connsiteX935" fmla="*/ 1309550 w 7467600"/>
              <a:gd name="connsiteY935" fmla="*/ 374031 h 6858000"/>
              <a:gd name="connsiteX936" fmla="*/ 1193673 w 7467600"/>
              <a:gd name="connsiteY936" fmla="*/ 49533 h 6858000"/>
              <a:gd name="connsiteX937" fmla="*/ 1164391 w 7467600"/>
              <a:gd name="connsiteY937" fmla="*/ 0 h 6858000"/>
              <a:gd name="connsiteX938" fmla="*/ 1200666 w 7467600"/>
              <a:gd name="connsiteY938" fmla="*/ 0 h 6858000"/>
              <a:gd name="connsiteX939" fmla="*/ 1223408 w 7467600"/>
              <a:gd name="connsiteY939" fmla="*/ 38996 h 6858000"/>
              <a:gd name="connsiteX940" fmla="*/ 1339635 w 7467600"/>
              <a:gd name="connsiteY940" fmla="*/ 365517 h 6858000"/>
              <a:gd name="connsiteX941" fmla="*/ 1387469 w 7467600"/>
              <a:gd name="connsiteY941" fmla="*/ 523079 h 6858000"/>
              <a:gd name="connsiteX942" fmla="*/ 1452685 w 7467600"/>
              <a:gd name="connsiteY942" fmla="*/ 699806 h 6858000"/>
              <a:gd name="connsiteX943" fmla="*/ 1492092 w 7467600"/>
              <a:gd name="connsiteY943" fmla="*/ 800424 h 6858000"/>
              <a:gd name="connsiteX944" fmla="*/ 1455302 w 7467600"/>
              <a:gd name="connsiteY944" fmla="*/ 632913 h 6858000"/>
              <a:gd name="connsiteX945" fmla="*/ 1222336 w 7467600"/>
              <a:gd name="connsiteY945" fmla="*/ 9480 h 6858000"/>
              <a:gd name="connsiteX946" fmla="*/ 1214634 w 7467600"/>
              <a:gd name="connsiteY946" fmla="*/ 0 h 6858000"/>
              <a:gd name="connsiteX947" fmla="*/ 1289827 w 7467600"/>
              <a:gd name="connsiteY947" fmla="*/ 0 h 6858000"/>
              <a:gd name="connsiteX948" fmla="*/ 1321076 w 7467600"/>
              <a:gd name="connsiteY948" fmla="*/ 59722 h 6858000"/>
              <a:gd name="connsiteX949" fmla="*/ 1512579 w 7467600"/>
              <a:gd name="connsiteY949" fmla="*/ 626441 h 6858000"/>
              <a:gd name="connsiteX950" fmla="*/ 1506076 w 7467600"/>
              <a:gd name="connsiteY950" fmla="*/ 1089289 h 6858000"/>
              <a:gd name="connsiteX951" fmla="*/ 1486346 w 7467600"/>
              <a:gd name="connsiteY951" fmla="*/ 1079919 h 6858000"/>
              <a:gd name="connsiteX952" fmla="*/ 1070511 w 7467600"/>
              <a:gd name="connsiteY952" fmla="*/ 48609 h 6858000"/>
              <a:gd name="connsiteX953" fmla="*/ 1057230 w 7467600"/>
              <a:gd name="connsiteY953" fmla="*/ 0 h 6858000"/>
              <a:gd name="connsiteX954" fmla="*/ 43151 w 7467600"/>
              <a:gd name="connsiteY954" fmla="*/ 0 h 6858000"/>
              <a:gd name="connsiteX955" fmla="*/ 95283 w 7467600"/>
              <a:gd name="connsiteY955" fmla="*/ 0 h 6858000"/>
              <a:gd name="connsiteX956" fmla="*/ 300708 w 7467600"/>
              <a:gd name="connsiteY956" fmla="*/ 154571 h 6858000"/>
              <a:gd name="connsiteX957" fmla="*/ 530414 w 7467600"/>
              <a:gd name="connsiteY957" fmla="*/ 354673 h 6858000"/>
              <a:gd name="connsiteX958" fmla="*/ 333785 w 7467600"/>
              <a:gd name="connsiteY958" fmla="*/ 161564 h 6858000"/>
              <a:gd name="connsiteX959" fmla="*/ 147005 w 7467600"/>
              <a:gd name="connsiteY959" fmla="*/ 0 h 6858000"/>
              <a:gd name="connsiteX960" fmla="*/ 272509 w 7467600"/>
              <a:gd name="connsiteY960" fmla="*/ 0 h 6858000"/>
              <a:gd name="connsiteX961" fmla="*/ 326276 w 7467600"/>
              <a:gd name="connsiteY961" fmla="*/ 45847 h 6858000"/>
              <a:gd name="connsiteX962" fmla="*/ 823759 w 7467600"/>
              <a:gd name="connsiteY962" fmla="*/ 574145 h 6858000"/>
              <a:gd name="connsiteX963" fmla="*/ 811254 w 7467600"/>
              <a:gd name="connsiteY963" fmla="*/ 665546 h 6858000"/>
              <a:gd name="connsiteX964" fmla="*/ 154042 w 7467600"/>
              <a:gd name="connsiteY964" fmla="*/ 261522 h 6858000"/>
              <a:gd name="connsiteX965" fmla="*/ 13550 w 7467600"/>
              <a:gd name="connsiteY965" fmla="*/ 158423 h 6858000"/>
              <a:gd name="connsiteX966" fmla="*/ 0 w 7467600"/>
              <a:gd name="connsiteY966" fmla="*/ 146618 h 6858000"/>
              <a:gd name="connsiteX967" fmla="*/ 0 w 7467600"/>
              <a:gd name="connsiteY967" fmla="*/ 59161 h 6858000"/>
              <a:gd name="connsiteX968" fmla="*/ 45427 w 7467600"/>
              <a:gd name="connsiteY968" fmla="*/ 101078 h 6858000"/>
              <a:gd name="connsiteX969" fmla="*/ 630103 w 7467600"/>
              <a:gd name="connsiteY969" fmla="*/ 485885 h 6858000"/>
              <a:gd name="connsiteX970" fmla="*/ 532040 w 7467600"/>
              <a:gd name="connsiteY970" fmla="*/ 399359 h 6858000"/>
              <a:gd name="connsiteX971" fmla="*/ 517618 w 7467600"/>
              <a:gd name="connsiteY971" fmla="*/ 385726 h 6858000"/>
              <a:gd name="connsiteX972" fmla="*/ 285074 w 7467600"/>
              <a:gd name="connsiteY972" fmla="*/ 182755 h 6858000"/>
              <a:gd name="connsiteX973" fmla="*/ 43151 w 7467600"/>
              <a:gd name="connsiteY97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6946849 w 7467600"/>
              <a:gd name="connsiteY81" fmla="*/ 5523271 h 6858000"/>
              <a:gd name="connsiteX82" fmla="*/ 7105827 w 7467600"/>
              <a:gd name="connsiteY82" fmla="*/ 5718700 h 6858000"/>
              <a:gd name="connsiteX83" fmla="*/ 7356878 w 7467600"/>
              <a:gd name="connsiteY83" fmla="*/ 5981332 h 6858000"/>
              <a:gd name="connsiteX84" fmla="*/ 7467600 w 7467600"/>
              <a:gd name="connsiteY84" fmla="*/ 6117703 h 6858000"/>
              <a:gd name="connsiteX85" fmla="*/ 7467600 w 7467600"/>
              <a:gd name="connsiteY85" fmla="*/ 6163634 h 6858000"/>
              <a:gd name="connsiteX86" fmla="*/ 7403637 w 7467600"/>
              <a:gd name="connsiteY86" fmla="*/ 6083957 h 6858000"/>
              <a:gd name="connsiteX87" fmla="*/ 7254615 w 7467600"/>
              <a:gd name="connsiteY87" fmla="*/ 5911918 h 6858000"/>
              <a:gd name="connsiteX88" fmla="*/ 7312589 w 7467600"/>
              <a:gd name="connsiteY88" fmla="*/ 5982309 h 6858000"/>
              <a:gd name="connsiteX89" fmla="*/ 7448321 w 7467600"/>
              <a:gd name="connsiteY89" fmla="*/ 6190991 h 6858000"/>
              <a:gd name="connsiteX90" fmla="*/ 7467600 w 7467600"/>
              <a:gd name="connsiteY90" fmla="*/ 6221686 h 6858000"/>
              <a:gd name="connsiteX91" fmla="*/ 7467600 w 7467600"/>
              <a:gd name="connsiteY91" fmla="*/ 6334256 h 6858000"/>
              <a:gd name="connsiteX92" fmla="*/ 7454976 w 7467600"/>
              <a:gd name="connsiteY92" fmla="*/ 6318297 h 6858000"/>
              <a:gd name="connsiteX93" fmla="*/ 7042773 w 7467600"/>
              <a:gd name="connsiteY93" fmla="*/ 5734011 h 6858000"/>
              <a:gd name="connsiteX94" fmla="*/ 1456157 w 7467600"/>
              <a:gd name="connsiteY94" fmla="*/ 5371404 h 6858000"/>
              <a:gd name="connsiteX95" fmla="*/ 1244432 w 7467600"/>
              <a:gd name="connsiteY95" fmla="*/ 5385601 h 6858000"/>
              <a:gd name="connsiteX96" fmla="*/ 973990 w 7467600"/>
              <a:gd name="connsiteY96" fmla="*/ 5424940 h 6858000"/>
              <a:gd name="connsiteX97" fmla="*/ 1103809 w 7467600"/>
              <a:gd name="connsiteY97" fmla="*/ 5433720 h 6858000"/>
              <a:gd name="connsiteX98" fmla="*/ 1123454 w 7467600"/>
              <a:gd name="connsiteY98" fmla="*/ 5435727 h 6858000"/>
              <a:gd name="connsiteX99" fmla="*/ 1737017 w 7467600"/>
              <a:gd name="connsiteY99" fmla="*/ 5452183 h 6858000"/>
              <a:gd name="connsiteX100" fmla="*/ 1824397 w 7467600"/>
              <a:gd name="connsiteY100" fmla="*/ 5447757 h 6858000"/>
              <a:gd name="connsiteX101" fmla="*/ 2070059 w 7467600"/>
              <a:gd name="connsiteY101" fmla="*/ 5441660 h 6858000"/>
              <a:gd name="connsiteX102" fmla="*/ 1456157 w 7467600"/>
              <a:gd name="connsiteY102" fmla="*/ 5371404 h 6858000"/>
              <a:gd name="connsiteX103" fmla="*/ 4988186 w 7467600"/>
              <a:gd name="connsiteY103" fmla="*/ 5216467 h 6858000"/>
              <a:gd name="connsiteX104" fmla="*/ 4777334 w 7467600"/>
              <a:gd name="connsiteY104" fmla="*/ 5406072 h 6858000"/>
              <a:gd name="connsiteX105" fmla="*/ 4718341 w 7467600"/>
              <a:gd name="connsiteY105" fmla="*/ 5468043 h 6858000"/>
              <a:gd name="connsiteX106" fmla="*/ 4604655 w 7467600"/>
              <a:gd name="connsiteY106" fmla="*/ 5583434 h 6858000"/>
              <a:gd name="connsiteX107" fmla="*/ 4565074 w 7467600"/>
              <a:gd name="connsiteY107" fmla="*/ 5618550 h 6858000"/>
              <a:gd name="connsiteX108" fmla="*/ 4988186 w 7467600"/>
              <a:gd name="connsiteY108" fmla="*/ 5216467 h 6858000"/>
              <a:gd name="connsiteX109" fmla="*/ 4978032 w 7467600"/>
              <a:gd name="connsiteY109" fmla="*/ 5183809 h 6858000"/>
              <a:gd name="connsiteX110" fmla="*/ 4463413 w 7467600"/>
              <a:gd name="connsiteY110" fmla="*/ 5615162 h 6858000"/>
              <a:gd name="connsiteX111" fmla="*/ 4358134 w 7467600"/>
              <a:gd name="connsiteY111" fmla="*/ 5742791 h 6858000"/>
              <a:gd name="connsiteX112" fmla="*/ 4376219 w 7467600"/>
              <a:gd name="connsiteY112" fmla="*/ 5729027 h 6858000"/>
              <a:gd name="connsiteX113" fmla="*/ 4582340 w 7467600"/>
              <a:gd name="connsiteY113" fmla="*/ 5561037 h 6858000"/>
              <a:gd name="connsiteX114" fmla="*/ 4694684 w 7467600"/>
              <a:gd name="connsiteY114" fmla="*/ 5447098 h 6858000"/>
              <a:gd name="connsiteX115" fmla="*/ 4754123 w 7467600"/>
              <a:gd name="connsiteY115" fmla="*/ 5384643 h 6858000"/>
              <a:gd name="connsiteX116" fmla="*/ 4978032 w 7467600"/>
              <a:gd name="connsiteY116" fmla="*/ 5183809 h 6858000"/>
              <a:gd name="connsiteX117" fmla="*/ 1903353 w 7467600"/>
              <a:gd name="connsiteY117" fmla="*/ 5044827 h 6858000"/>
              <a:gd name="connsiteX118" fmla="*/ 1936931 w 7467600"/>
              <a:gd name="connsiteY118" fmla="*/ 5093954 h 6858000"/>
              <a:gd name="connsiteX119" fmla="*/ 2195868 w 7467600"/>
              <a:gd name="connsiteY119" fmla="*/ 5396574 h 6858000"/>
              <a:gd name="connsiteX120" fmla="*/ 2088852 w 7467600"/>
              <a:gd name="connsiteY120" fmla="*/ 5166123 h 6858000"/>
              <a:gd name="connsiteX121" fmla="*/ 1958241 w 7467600"/>
              <a:gd name="connsiteY121" fmla="*/ 5067955 h 6858000"/>
              <a:gd name="connsiteX122" fmla="*/ 1903353 w 7467600"/>
              <a:gd name="connsiteY122" fmla="*/ 5044827 h 6858000"/>
              <a:gd name="connsiteX123" fmla="*/ 1979378 w 7467600"/>
              <a:gd name="connsiteY123" fmla="*/ 4769504 h 6858000"/>
              <a:gd name="connsiteX124" fmla="*/ 2882120 w 7467600"/>
              <a:gd name="connsiteY124" fmla="*/ 5064547 h 6858000"/>
              <a:gd name="connsiteX125" fmla="*/ 2793103 w 7467600"/>
              <a:gd name="connsiteY125" fmla="*/ 5039699 h 6858000"/>
              <a:gd name="connsiteX126" fmla="*/ 2770041 w 7467600"/>
              <a:gd name="connsiteY126" fmla="*/ 5033634 h 6858000"/>
              <a:gd name="connsiteX127" fmla="*/ 1979378 w 7467600"/>
              <a:gd name="connsiteY127" fmla="*/ 4769504 h 6858000"/>
              <a:gd name="connsiteX128" fmla="*/ 1927410 w 7467600"/>
              <a:gd name="connsiteY128" fmla="*/ 4716164 h 6858000"/>
              <a:gd name="connsiteX129" fmla="*/ 1959587 w 7467600"/>
              <a:gd name="connsiteY129" fmla="*/ 4728849 h 6858000"/>
              <a:gd name="connsiteX130" fmla="*/ 2777707 w 7467600"/>
              <a:gd name="connsiteY130" fmla="*/ 5003991 h 6858000"/>
              <a:gd name="connsiteX131" fmla="*/ 2800768 w 7467600"/>
              <a:gd name="connsiteY131" fmla="*/ 5010056 h 6858000"/>
              <a:gd name="connsiteX132" fmla="*/ 2879408 w 7467600"/>
              <a:gd name="connsiteY132" fmla="*/ 5031590 h 6858000"/>
              <a:gd name="connsiteX133" fmla="*/ 2862295 w 7467600"/>
              <a:gd name="connsiteY133" fmla="*/ 5022958 h 6858000"/>
              <a:gd name="connsiteX134" fmla="*/ 2813343 w 7467600"/>
              <a:gd name="connsiteY134" fmla="*/ 4998369 h 6858000"/>
              <a:gd name="connsiteX135" fmla="*/ 2646245 w 7467600"/>
              <a:gd name="connsiteY135" fmla="*/ 4930999 h 6858000"/>
              <a:gd name="connsiteX136" fmla="*/ 1999243 w 7467600"/>
              <a:gd name="connsiteY136" fmla="*/ 4730524 h 6858000"/>
              <a:gd name="connsiteX137" fmla="*/ 1979527 w 7467600"/>
              <a:gd name="connsiteY137" fmla="*/ 4726651 h 6858000"/>
              <a:gd name="connsiteX138" fmla="*/ 1927410 w 7467600"/>
              <a:gd name="connsiteY138" fmla="*/ 4716164 h 6858000"/>
              <a:gd name="connsiteX139" fmla="*/ 1997014 w 7467600"/>
              <a:gd name="connsiteY139" fmla="*/ 4698007 h 6858000"/>
              <a:gd name="connsiteX140" fmla="*/ 2005458 w 7467600"/>
              <a:gd name="connsiteY140" fmla="*/ 4699540 h 6858000"/>
              <a:gd name="connsiteX141" fmla="*/ 2657186 w 7467600"/>
              <a:gd name="connsiteY141" fmla="*/ 4901687 h 6858000"/>
              <a:gd name="connsiteX142" fmla="*/ 2826662 w 7467600"/>
              <a:gd name="connsiteY142" fmla="*/ 4970362 h 6858000"/>
              <a:gd name="connsiteX143" fmla="*/ 2876100 w 7467600"/>
              <a:gd name="connsiteY143" fmla="*/ 4995397 h 6858000"/>
              <a:gd name="connsiteX144" fmla="*/ 3042600 w 7467600"/>
              <a:gd name="connsiteY144" fmla="*/ 5059532 h 6858000"/>
              <a:gd name="connsiteX145" fmla="*/ 1997014 w 7467600"/>
              <a:gd name="connsiteY145" fmla="*/ 4698007 h 6858000"/>
              <a:gd name="connsiteX146" fmla="*/ 2305292 w 7467600"/>
              <a:gd name="connsiteY146" fmla="*/ 4219492 h 6858000"/>
              <a:gd name="connsiteX147" fmla="*/ 3360922 w 7467600"/>
              <a:gd name="connsiteY147" fmla="*/ 4529373 h 6858000"/>
              <a:gd name="connsiteX148" fmla="*/ 3492420 w 7467600"/>
              <a:gd name="connsiteY148" fmla="*/ 4510145 h 6858000"/>
              <a:gd name="connsiteX149" fmla="*/ 3364086 w 7467600"/>
              <a:gd name="connsiteY149" fmla="*/ 4480340 h 6858000"/>
              <a:gd name="connsiteX150" fmla="*/ 3225818 w 7467600"/>
              <a:gd name="connsiteY150" fmla="*/ 4411822 h 6858000"/>
              <a:gd name="connsiteX151" fmla="*/ 3129696 w 7467600"/>
              <a:gd name="connsiteY151" fmla="*/ 4360704 h 6858000"/>
              <a:gd name="connsiteX152" fmla="*/ 2814545 w 7467600"/>
              <a:gd name="connsiteY152" fmla="*/ 4282955 h 6858000"/>
              <a:gd name="connsiteX153" fmla="*/ 2305292 w 7467600"/>
              <a:gd name="connsiteY153" fmla="*/ 4219492 h 6858000"/>
              <a:gd name="connsiteX154" fmla="*/ 2626982 w 7467600"/>
              <a:gd name="connsiteY154" fmla="*/ 4206450 h 6858000"/>
              <a:gd name="connsiteX155" fmla="*/ 2490617 w 7467600"/>
              <a:gd name="connsiteY155" fmla="*/ 4206951 h 6858000"/>
              <a:gd name="connsiteX156" fmla="*/ 2819869 w 7467600"/>
              <a:gd name="connsiteY156" fmla="*/ 4252936 h 6858000"/>
              <a:gd name="connsiteX157" fmla="*/ 3143018 w 7467600"/>
              <a:gd name="connsiteY157" fmla="*/ 4332698 h 6858000"/>
              <a:gd name="connsiteX158" fmla="*/ 3241520 w 7467600"/>
              <a:gd name="connsiteY158" fmla="*/ 4385112 h 6858000"/>
              <a:gd name="connsiteX159" fmla="*/ 3374575 w 7467600"/>
              <a:gd name="connsiteY159" fmla="*/ 4451517 h 6858000"/>
              <a:gd name="connsiteX160" fmla="*/ 3505221 w 7467600"/>
              <a:gd name="connsiteY160" fmla="*/ 4480757 h 6858000"/>
              <a:gd name="connsiteX161" fmla="*/ 2626982 w 7467600"/>
              <a:gd name="connsiteY161" fmla="*/ 4206450 h 6858000"/>
              <a:gd name="connsiteX162" fmla="*/ 1310106 w 7467600"/>
              <a:gd name="connsiteY162" fmla="*/ 3943217 h 6858000"/>
              <a:gd name="connsiteX163" fmla="*/ 854994 w 7467600"/>
              <a:gd name="connsiteY163" fmla="*/ 4399136 h 6858000"/>
              <a:gd name="connsiteX164" fmla="*/ 742462 w 7467600"/>
              <a:gd name="connsiteY164" fmla="*/ 4594648 h 6858000"/>
              <a:gd name="connsiteX165" fmla="*/ 820602 w 7467600"/>
              <a:gd name="connsiteY165" fmla="*/ 4485915 h 6858000"/>
              <a:gd name="connsiteX166" fmla="*/ 878295 w 7467600"/>
              <a:gd name="connsiteY166" fmla="*/ 4403594 h 6858000"/>
              <a:gd name="connsiteX167" fmla="*/ 1240607 w 7467600"/>
              <a:gd name="connsiteY167" fmla="*/ 4010401 h 6858000"/>
              <a:gd name="connsiteX168" fmla="*/ 1310106 w 7467600"/>
              <a:gd name="connsiteY168" fmla="*/ 3943217 h 6858000"/>
              <a:gd name="connsiteX169" fmla="*/ 1423113 w 7467600"/>
              <a:gd name="connsiteY169" fmla="*/ 3874565 h 6858000"/>
              <a:gd name="connsiteX170" fmla="*/ 1260565 w 7467600"/>
              <a:gd name="connsiteY170" fmla="*/ 4031982 h 6858000"/>
              <a:gd name="connsiteX171" fmla="*/ 901900 w 7467600"/>
              <a:gd name="connsiteY171" fmla="*/ 4421236 h 6858000"/>
              <a:gd name="connsiteX172" fmla="*/ 845044 w 7467600"/>
              <a:gd name="connsiteY172" fmla="*/ 4502436 h 6858000"/>
              <a:gd name="connsiteX173" fmla="*/ 685926 w 7467600"/>
              <a:gd name="connsiteY173" fmla="*/ 4703069 h 6858000"/>
              <a:gd name="connsiteX174" fmla="*/ 684248 w 7467600"/>
              <a:gd name="connsiteY174" fmla="*/ 4706721 h 6858000"/>
              <a:gd name="connsiteX175" fmla="*/ 1423113 w 7467600"/>
              <a:gd name="connsiteY175" fmla="*/ 3874565 h 6858000"/>
              <a:gd name="connsiteX176" fmla="*/ 3316479 w 7467600"/>
              <a:gd name="connsiteY176" fmla="*/ 3872136 h 6858000"/>
              <a:gd name="connsiteX177" fmla="*/ 3546806 w 7467600"/>
              <a:gd name="connsiteY177" fmla="*/ 4356139 h 6858000"/>
              <a:gd name="connsiteX178" fmla="*/ 3364433 w 7467600"/>
              <a:gd name="connsiteY178" fmla="*/ 3953121 h 6858000"/>
              <a:gd name="connsiteX179" fmla="*/ 3316479 w 7467600"/>
              <a:gd name="connsiteY179" fmla="*/ 3872136 h 6858000"/>
              <a:gd name="connsiteX180" fmla="*/ 3291335 w 7467600"/>
              <a:gd name="connsiteY180" fmla="*/ 3767420 h 6858000"/>
              <a:gd name="connsiteX181" fmla="*/ 3390805 w 7467600"/>
              <a:gd name="connsiteY181" fmla="*/ 3937163 h 6858000"/>
              <a:gd name="connsiteX182" fmla="*/ 3579062 w 7467600"/>
              <a:gd name="connsiteY182" fmla="*/ 4359040 h 6858000"/>
              <a:gd name="connsiteX183" fmla="*/ 3467355 w 7467600"/>
              <a:gd name="connsiteY183" fmla="*/ 3988130 h 6858000"/>
              <a:gd name="connsiteX184" fmla="*/ 3310753 w 7467600"/>
              <a:gd name="connsiteY184" fmla="*/ 3787140 h 6858000"/>
              <a:gd name="connsiteX185" fmla="*/ 3291335 w 7467600"/>
              <a:gd name="connsiteY185" fmla="*/ 3767420 h 6858000"/>
              <a:gd name="connsiteX186" fmla="*/ 1635889 w 7467600"/>
              <a:gd name="connsiteY186" fmla="*/ 3709494 h 6858000"/>
              <a:gd name="connsiteX187" fmla="*/ 1634800 w 7467600"/>
              <a:gd name="connsiteY187" fmla="*/ 3731111 h 6858000"/>
              <a:gd name="connsiteX188" fmla="*/ 1635889 w 7467600"/>
              <a:gd name="connsiteY188" fmla="*/ 3709494 h 6858000"/>
              <a:gd name="connsiteX189" fmla="*/ 1510397 w 7467600"/>
              <a:gd name="connsiteY189" fmla="*/ 3684705 h 6858000"/>
              <a:gd name="connsiteX190" fmla="*/ 1146550 w 7467600"/>
              <a:gd name="connsiteY190" fmla="*/ 3802012 h 6858000"/>
              <a:gd name="connsiteX191" fmla="*/ 698834 w 7467600"/>
              <a:gd name="connsiteY191" fmla="*/ 3952272 h 6858000"/>
              <a:gd name="connsiteX192" fmla="*/ 34256 w 7467600"/>
              <a:gd name="connsiteY192" fmla="*/ 4347603 h 6858000"/>
              <a:gd name="connsiteX193" fmla="*/ 527241 w 7467600"/>
              <a:gd name="connsiteY193" fmla="*/ 4065078 h 6858000"/>
              <a:gd name="connsiteX194" fmla="*/ 1510397 w 7467600"/>
              <a:gd name="connsiteY194" fmla="*/ 3684705 h 6858000"/>
              <a:gd name="connsiteX195" fmla="*/ 1313114 w 7467600"/>
              <a:gd name="connsiteY195" fmla="*/ 3655216 h 6858000"/>
              <a:gd name="connsiteX196" fmla="*/ 1109304 w 7467600"/>
              <a:gd name="connsiteY196" fmla="*/ 3669030 h 6858000"/>
              <a:gd name="connsiteX197" fmla="*/ 8129 w 7467600"/>
              <a:gd name="connsiteY197" fmla="*/ 4330519 h 6858000"/>
              <a:gd name="connsiteX198" fmla="*/ 687572 w 7467600"/>
              <a:gd name="connsiteY198" fmla="*/ 3925629 h 6858000"/>
              <a:gd name="connsiteX199" fmla="*/ 1138365 w 7467600"/>
              <a:gd name="connsiteY199" fmla="*/ 3774515 h 6858000"/>
              <a:gd name="connsiteX200" fmla="*/ 1505579 w 7467600"/>
              <a:gd name="connsiteY200" fmla="*/ 3655526 h 6858000"/>
              <a:gd name="connsiteX201" fmla="*/ 1313114 w 7467600"/>
              <a:gd name="connsiteY201" fmla="*/ 3655216 h 6858000"/>
              <a:gd name="connsiteX202" fmla="*/ 3655073 w 7467600"/>
              <a:gd name="connsiteY202" fmla="*/ 3650884 h 6858000"/>
              <a:gd name="connsiteX203" fmla="*/ 3989938 w 7467600"/>
              <a:gd name="connsiteY203" fmla="*/ 3991685 h 6858000"/>
              <a:gd name="connsiteX204" fmla="*/ 4393907 w 7467600"/>
              <a:gd name="connsiteY204" fmla="*/ 4261258 h 6858000"/>
              <a:gd name="connsiteX205" fmla="*/ 4648051 w 7467600"/>
              <a:gd name="connsiteY205" fmla="*/ 4374051 h 6858000"/>
              <a:gd name="connsiteX206" fmla="*/ 4383389 w 7467600"/>
              <a:gd name="connsiteY206" fmla="*/ 4184369 h 6858000"/>
              <a:gd name="connsiteX207" fmla="*/ 4165508 w 7467600"/>
              <a:gd name="connsiteY207" fmla="*/ 4035196 h 6858000"/>
              <a:gd name="connsiteX208" fmla="*/ 4068162 w 7467600"/>
              <a:gd name="connsiteY208" fmla="*/ 3953394 h 6858000"/>
              <a:gd name="connsiteX209" fmla="*/ 3981416 w 7467600"/>
              <a:gd name="connsiteY209" fmla="*/ 3880482 h 6858000"/>
              <a:gd name="connsiteX210" fmla="*/ 3800147 w 7467600"/>
              <a:gd name="connsiteY210" fmla="*/ 3749872 h 6858000"/>
              <a:gd name="connsiteX211" fmla="*/ 3655073 w 7467600"/>
              <a:gd name="connsiteY211" fmla="*/ 3650884 h 6858000"/>
              <a:gd name="connsiteX212" fmla="*/ 3670252 w 7467600"/>
              <a:gd name="connsiteY212" fmla="*/ 3622798 h 6858000"/>
              <a:gd name="connsiteX213" fmla="*/ 3817258 w 7467600"/>
              <a:gd name="connsiteY213" fmla="*/ 3723577 h 6858000"/>
              <a:gd name="connsiteX214" fmla="*/ 4000461 w 7467600"/>
              <a:gd name="connsiteY214" fmla="*/ 3855966 h 6858000"/>
              <a:gd name="connsiteX215" fmla="*/ 4088180 w 7467600"/>
              <a:gd name="connsiteY215" fmla="*/ 3929774 h 6858000"/>
              <a:gd name="connsiteX216" fmla="*/ 4184555 w 7467600"/>
              <a:gd name="connsiteY216" fmla="*/ 4010683 h 6858000"/>
              <a:gd name="connsiteX217" fmla="*/ 4399563 w 7467600"/>
              <a:gd name="connsiteY217" fmla="*/ 4158106 h 6858000"/>
              <a:gd name="connsiteX218" fmla="*/ 4684469 w 7467600"/>
              <a:gd name="connsiteY218" fmla="*/ 4364680 h 6858000"/>
              <a:gd name="connsiteX219" fmla="*/ 4690271 w 7467600"/>
              <a:gd name="connsiteY219" fmla="*/ 4370034 h 6858000"/>
              <a:gd name="connsiteX220" fmla="*/ 4136093 w 7467600"/>
              <a:gd name="connsiteY220" fmla="*/ 3858466 h 6858000"/>
              <a:gd name="connsiteX221" fmla="*/ 3670252 w 7467600"/>
              <a:gd name="connsiteY221" fmla="*/ 3622798 h 6858000"/>
              <a:gd name="connsiteX222" fmla="*/ 4440129 w 7467600"/>
              <a:gd name="connsiteY222" fmla="*/ 3448571 h 6858000"/>
              <a:gd name="connsiteX223" fmla="*/ 4856525 w 7467600"/>
              <a:gd name="connsiteY223" fmla="*/ 3915351 h 6858000"/>
              <a:gd name="connsiteX224" fmla="*/ 5059055 w 7467600"/>
              <a:gd name="connsiteY224" fmla="*/ 4108918 h 6858000"/>
              <a:gd name="connsiteX225" fmla="*/ 5290070 w 7467600"/>
              <a:gd name="connsiteY225" fmla="*/ 4263619 h 6858000"/>
              <a:gd name="connsiteX226" fmla="*/ 4834991 w 7467600"/>
              <a:gd name="connsiteY226" fmla="*/ 3830985 h 6858000"/>
              <a:gd name="connsiteX227" fmla="*/ 4440129 w 7467600"/>
              <a:gd name="connsiteY227" fmla="*/ 3448571 h 6858000"/>
              <a:gd name="connsiteX228" fmla="*/ 4441737 w 7467600"/>
              <a:gd name="connsiteY228" fmla="*/ 3399734 h 6858000"/>
              <a:gd name="connsiteX229" fmla="*/ 4431236 w 7467600"/>
              <a:gd name="connsiteY229" fmla="*/ 3400954 h 6858000"/>
              <a:gd name="connsiteX230" fmla="*/ 4557150 w 7467600"/>
              <a:gd name="connsiteY230" fmla="*/ 3510023 h 6858000"/>
              <a:gd name="connsiteX231" fmla="*/ 4856936 w 7467600"/>
              <a:gd name="connsiteY231" fmla="*/ 3809146 h 6858000"/>
              <a:gd name="connsiteX232" fmla="*/ 5111996 w 7467600"/>
              <a:gd name="connsiteY232" fmla="*/ 4065759 h 6858000"/>
              <a:gd name="connsiteX233" fmla="*/ 5388878 w 7467600"/>
              <a:gd name="connsiteY233" fmla="*/ 4300185 h 6858000"/>
              <a:gd name="connsiteX234" fmla="*/ 5425556 w 7467600"/>
              <a:gd name="connsiteY234" fmla="*/ 4308967 h 6858000"/>
              <a:gd name="connsiteX235" fmla="*/ 4943646 w 7467600"/>
              <a:gd name="connsiteY235" fmla="*/ 3822916 h 6858000"/>
              <a:gd name="connsiteX236" fmla="*/ 4594837 w 7467600"/>
              <a:gd name="connsiteY236" fmla="*/ 3532274 h 6858000"/>
              <a:gd name="connsiteX237" fmla="*/ 4441737 w 7467600"/>
              <a:gd name="connsiteY237" fmla="*/ 3399734 h 6858000"/>
              <a:gd name="connsiteX238" fmla="*/ 5425834 w 7467600"/>
              <a:gd name="connsiteY238" fmla="*/ 3162785 h 6858000"/>
              <a:gd name="connsiteX239" fmla="*/ 5401644 w 7467600"/>
              <a:gd name="connsiteY239" fmla="*/ 3617847 h 6858000"/>
              <a:gd name="connsiteX240" fmla="*/ 5467256 w 7467600"/>
              <a:gd name="connsiteY240" fmla="*/ 4175494 h 6858000"/>
              <a:gd name="connsiteX241" fmla="*/ 5448069 w 7467600"/>
              <a:gd name="connsiteY241" fmla="*/ 3567554 h 6858000"/>
              <a:gd name="connsiteX242" fmla="*/ 5425834 w 7467600"/>
              <a:gd name="connsiteY242" fmla="*/ 3162785 h 6858000"/>
              <a:gd name="connsiteX243" fmla="*/ 1318687 w 7467600"/>
              <a:gd name="connsiteY243" fmla="*/ 3113840 h 6858000"/>
              <a:gd name="connsiteX244" fmla="*/ 1066793 w 7467600"/>
              <a:gd name="connsiteY244" fmla="*/ 3212171 h 6858000"/>
              <a:gd name="connsiteX245" fmla="*/ 993319 w 7467600"/>
              <a:gd name="connsiteY245" fmla="*/ 3247648 h 6858000"/>
              <a:gd name="connsiteX246" fmla="*/ 853081 w 7467600"/>
              <a:gd name="connsiteY246" fmla="*/ 3312410 h 6858000"/>
              <a:gd name="connsiteX247" fmla="*/ 805957 w 7467600"/>
              <a:gd name="connsiteY247" fmla="*/ 3330443 h 6858000"/>
              <a:gd name="connsiteX248" fmla="*/ 1318687 w 7467600"/>
              <a:gd name="connsiteY248" fmla="*/ 3113840 h 6858000"/>
              <a:gd name="connsiteX249" fmla="*/ 5453702 w 7467600"/>
              <a:gd name="connsiteY249" fmla="*/ 3090882 h 6858000"/>
              <a:gd name="connsiteX250" fmla="*/ 5480135 w 7467600"/>
              <a:gd name="connsiteY250" fmla="*/ 3565802 h 6858000"/>
              <a:gd name="connsiteX251" fmla="*/ 5499023 w 7467600"/>
              <a:gd name="connsiteY251" fmla="*/ 4166310 h 6858000"/>
              <a:gd name="connsiteX252" fmla="*/ 5547022 w 7467600"/>
              <a:gd name="connsiteY252" fmla="*/ 3607838 h 6858000"/>
              <a:gd name="connsiteX253" fmla="*/ 5515964 w 7467600"/>
              <a:gd name="connsiteY253" fmla="*/ 3378541 h 6858000"/>
              <a:gd name="connsiteX254" fmla="*/ 5453702 w 7467600"/>
              <a:gd name="connsiteY254" fmla="*/ 3090882 h 6858000"/>
              <a:gd name="connsiteX255" fmla="*/ 1238695 w 7467600"/>
              <a:gd name="connsiteY255" fmla="*/ 3076820 h 6858000"/>
              <a:gd name="connsiteX256" fmla="*/ 716371 w 7467600"/>
              <a:gd name="connsiteY256" fmla="*/ 3293249 h 6858000"/>
              <a:gd name="connsiteX257" fmla="*/ 579522 w 7467600"/>
              <a:gd name="connsiteY257" fmla="*/ 3371759 h 6858000"/>
              <a:gd name="connsiteX258" fmla="*/ 600288 w 7467600"/>
              <a:gd name="connsiteY258" fmla="*/ 3365555 h 6858000"/>
              <a:gd name="connsiteX259" fmla="*/ 840692 w 7467600"/>
              <a:gd name="connsiteY259" fmla="*/ 3284921 h 6858000"/>
              <a:gd name="connsiteX260" fmla="*/ 979248 w 7467600"/>
              <a:gd name="connsiteY260" fmla="*/ 3221003 h 6858000"/>
              <a:gd name="connsiteX261" fmla="*/ 1053282 w 7467600"/>
              <a:gd name="connsiteY261" fmla="*/ 3185247 h 6858000"/>
              <a:gd name="connsiteX262" fmla="*/ 1320603 w 7467600"/>
              <a:gd name="connsiteY262" fmla="*/ 3081281 h 6858000"/>
              <a:gd name="connsiteX263" fmla="*/ 1238695 w 7467600"/>
              <a:gd name="connsiteY263" fmla="*/ 3076820 h 6858000"/>
              <a:gd name="connsiteX264" fmla="*/ 5425627 w 7467600"/>
              <a:gd name="connsiteY264" fmla="*/ 2954192 h 6858000"/>
              <a:gd name="connsiteX265" fmla="*/ 5470770 w 7467600"/>
              <a:gd name="connsiteY265" fmla="*/ 3005435 h 6858000"/>
              <a:gd name="connsiteX266" fmla="*/ 5519779 w 7467600"/>
              <a:gd name="connsiteY266" fmla="*/ 4359223 h 6858000"/>
              <a:gd name="connsiteX267" fmla="*/ 5520293 w 7467600"/>
              <a:gd name="connsiteY267" fmla="*/ 4360602 h 6858000"/>
              <a:gd name="connsiteX268" fmla="*/ 5767221 w 7467600"/>
              <a:gd name="connsiteY268" fmla="*/ 4665564 h 6858000"/>
              <a:gd name="connsiteX269" fmla="*/ 6937169 w 7467600"/>
              <a:gd name="connsiteY269" fmla="*/ 4815941 h 6858000"/>
              <a:gd name="connsiteX270" fmla="*/ 6953922 w 7467600"/>
              <a:gd name="connsiteY270" fmla="*/ 4890068 h 6858000"/>
              <a:gd name="connsiteX271" fmla="*/ 6071359 w 7467600"/>
              <a:gd name="connsiteY271" fmla="*/ 4770770 h 6858000"/>
              <a:gd name="connsiteX272" fmla="*/ 6038839 w 7467600"/>
              <a:gd name="connsiteY272" fmla="*/ 4764474 h 6858000"/>
              <a:gd name="connsiteX273" fmla="*/ 6038706 w 7467600"/>
              <a:gd name="connsiteY273" fmla="*/ 4763847 h 6858000"/>
              <a:gd name="connsiteX274" fmla="*/ 6037784 w 7467600"/>
              <a:gd name="connsiteY274" fmla="*/ 4764270 h 6858000"/>
              <a:gd name="connsiteX275" fmla="*/ 6038839 w 7467600"/>
              <a:gd name="connsiteY275" fmla="*/ 4764474 h 6858000"/>
              <a:gd name="connsiteX276" fmla="*/ 6040338 w 7467600"/>
              <a:gd name="connsiteY276" fmla="*/ 4771418 h 6858000"/>
              <a:gd name="connsiteX277" fmla="*/ 6024488 w 7467600"/>
              <a:gd name="connsiteY277" fmla="*/ 4809903 h 6858000"/>
              <a:gd name="connsiteX278" fmla="*/ 5599771 w 7467600"/>
              <a:gd name="connsiteY278" fmla="*/ 5509652 h 6858000"/>
              <a:gd name="connsiteX279" fmla="*/ 5548843 w 7467600"/>
              <a:gd name="connsiteY279" fmla="*/ 5563845 h 6858000"/>
              <a:gd name="connsiteX280" fmla="*/ 5940952 w 7467600"/>
              <a:gd name="connsiteY280" fmla="*/ 6250028 h 6858000"/>
              <a:gd name="connsiteX281" fmla="*/ 6043441 w 7467600"/>
              <a:gd name="connsiteY281" fmla="*/ 6665847 h 6858000"/>
              <a:gd name="connsiteX282" fmla="*/ 6093432 w 7467600"/>
              <a:gd name="connsiteY282" fmla="*/ 6858000 h 6858000"/>
              <a:gd name="connsiteX283" fmla="*/ 6034344 w 7467600"/>
              <a:gd name="connsiteY283" fmla="*/ 6858000 h 6858000"/>
              <a:gd name="connsiteX284" fmla="*/ 6026679 w 7467600"/>
              <a:gd name="connsiteY284" fmla="*/ 6836959 h 6858000"/>
              <a:gd name="connsiteX285" fmla="*/ 5800441 w 7467600"/>
              <a:gd name="connsiteY285" fmla="*/ 6335286 h 6858000"/>
              <a:gd name="connsiteX286" fmla="*/ 5526562 w 7467600"/>
              <a:gd name="connsiteY286" fmla="*/ 5705388 h 6858000"/>
              <a:gd name="connsiteX287" fmla="*/ 5519640 w 7467600"/>
              <a:gd name="connsiteY287" fmla="*/ 5683774 h 6858000"/>
              <a:gd name="connsiteX288" fmla="*/ 5844559 w 7467600"/>
              <a:gd name="connsiteY288" fmla="*/ 6553349 h 6858000"/>
              <a:gd name="connsiteX289" fmla="*/ 5975994 w 7467600"/>
              <a:gd name="connsiteY289" fmla="*/ 6858000 h 6858000"/>
              <a:gd name="connsiteX290" fmla="*/ 5898547 w 7467600"/>
              <a:gd name="connsiteY290" fmla="*/ 6858000 h 6858000"/>
              <a:gd name="connsiteX291" fmla="*/ 5682041 w 7467600"/>
              <a:gd name="connsiteY291" fmla="*/ 6355860 h 6858000"/>
              <a:gd name="connsiteX292" fmla="*/ 5461758 w 7467600"/>
              <a:gd name="connsiteY292" fmla="*/ 5820220 h 6858000"/>
              <a:gd name="connsiteX293" fmla="*/ 5237282 w 7467600"/>
              <a:gd name="connsiteY293" fmla="*/ 6579086 h 6858000"/>
              <a:gd name="connsiteX294" fmla="*/ 5115009 w 7467600"/>
              <a:gd name="connsiteY294" fmla="*/ 6858000 h 6858000"/>
              <a:gd name="connsiteX295" fmla="*/ 5028074 w 7467600"/>
              <a:gd name="connsiteY295" fmla="*/ 6858000 h 6858000"/>
              <a:gd name="connsiteX296" fmla="*/ 5079508 w 7467600"/>
              <a:gd name="connsiteY296" fmla="*/ 6749074 h 6858000"/>
              <a:gd name="connsiteX297" fmla="*/ 5371846 w 7467600"/>
              <a:gd name="connsiteY297" fmla="*/ 5924413 h 6858000"/>
              <a:gd name="connsiteX298" fmla="*/ 5270512 w 7467600"/>
              <a:gd name="connsiteY298" fmla="*/ 6138975 h 6858000"/>
              <a:gd name="connsiteX299" fmla="*/ 5062409 w 7467600"/>
              <a:gd name="connsiteY299" fmla="*/ 6653544 h 6858000"/>
              <a:gd name="connsiteX300" fmla="*/ 5036628 w 7467600"/>
              <a:gd name="connsiteY300" fmla="*/ 6754247 h 6858000"/>
              <a:gd name="connsiteX301" fmla="*/ 5009112 w 7467600"/>
              <a:gd name="connsiteY301" fmla="*/ 6858000 h 6858000"/>
              <a:gd name="connsiteX302" fmla="*/ 4976679 w 7467600"/>
              <a:gd name="connsiteY302" fmla="*/ 6858000 h 6858000"/>
              <a:gd name="connsiteX303" fmla="*/ 5006537 w 7467600"/>
              <a:gd name="connsiteY303" fmla="*/ 6747068 h 6858000"/>
              <a:gd name="connsiteX304" fmla="*/ 5032723 w 7467600"/>
              <a:gd name="connsiteY304" fmla="*/ 6644957 h 6858000"/>
              <a:gd name="connsiteX305" fmla="*/ 5242949 w 7467600"/>
              <a:gd name="connsiteY305" fmla="*/ 6125175 h 6858000"/>
              <a:gd name="connsiteX306" fmla="*/ 5286321 w 7467600"/>
              <a:gd name="connsiteY306" fmla="*/ 6033555 h 6858000"/>
              <a:gd name="connsiteX307" fmla="*/ 5008210 w 7467600"/>
              <a:gd name="connsiteY307" fmla="*/ 6649194 h 6858000"/>
              <a:gd name="connsiteX308" fmla="*/ 4986321 w 7467600"/>
              <a:gd name="connsiteY308" fmla="*/ 6765687 h 6858000"/>
              <a:gd name="connsiteX309" fmla="*/ 4973474 w 7467600"/>
              <a:gd name="connsiteY309" fmla="*/ 6858000 h 6858000"/>
              <a:gd name="connsiteX310" fmla="*/ 4907178 w 7467600"/>
              <a:gd name="connsiteY310" fmla="*/ 6858000 h 6858000"/>
              <a:gd name="connsiteX311" fmla="*/ 4910810 w 7467600"/>
              <a:gd name="connsiteY311" fmla="*/ 6829660 h 6858000"/>
              <a:gd name="connsiteX312" fmla="*/ 4987461 w 7467600"/>
              <a:gd name="connsiteY312" fmla="*/ 6432994 h 6858000"/>
              <a:gd name="connsiteX313" fmla="*/ 5179262 w 7467600"/>
              <a:gd name="connsiteY313" fmla="*/ 6035044 h 6858000"/>
              <a:gd name="connsiteX314" fmla="*/ 4689678 w 7467600"/>
              <a:gd name="connsiteY314" fmla="*/ 6440241 h 6858000"/>
              <a:gd name="connsiteX315" fmla="*/ 4477543 w 7467600"/>
              <a:gd name="connsiteY315" fmla="*/ 6674836 h 6858000"/>
              <a:gd name="connsiteX316" fmla="*/ 4329957 w 7467600"/>
              <a:gd name="connsiteY316" fmla="*/ 6858000 h 6858000"/>
              <a:gd name="connsiteX317" fmla="*/ 4218595 w 7467600"/>
              <a:gd name="connsiteY317" fmla="*/ 6858000 h 6858000"/>
              <a:gd name="connsiteX318" fmla="*/ 4368888 w 7467600"/>
              <a:gd name="connsiteY318" fmla="*/ 6668412 h 6858000"/>
              <a:gd name="connsiteX319" fmla="*/ 4563091 w 7467600"/>
              <a:gd name="connsiteY319" fmla="*/ 6442508 h 6858000"/>
              <a:gd name="connsiteX320" fmla="*/ 5387324 w 7467600"/>
              <a:gd name="connsiteY320" fmla="*/ 5705830 h 6858000"/>
              <a:gd name="connsiteX321" fmla="*/ 5073620 w 7467600"/>
              <a:gd name="connsiteY321" fmla="*/ 5955437 h 6858000"/>
              <a:gd name="connsiteX322" fmla="*/ 4689789 w 7467600"/>
              <a:gd name="connsiteY322" fmla="*/ 6268382 h 6858000"/>
              <a:gd name="connsiteX323" fmla="*/ 4418722 w 7467600"/>
              <a:gd name="connsiteY323" fmla="*/ 6570886 h 6858000"/>
              <a:gd name="connsiteX324" fmla="*/ 4214944 w 7467600"/>
              <a:gd name="connsiteY324" fmla="*/ 6858000 h 6858000"/>
              <a:gd name="connsiteX325" fmla="*/ 4177898 w 7467600"/>
              <a:gd name="connsiteY325" fmla="*/ 6858000 h 6858000"/>
              <a:gd name="connsiteX326" fmla="*/ 4391597 w 7467600"/>
              <a:gd name="connsiteY326" fmla="*/ 6556370 h 6858000"/>
              <a:gd name="connsiteX327" fmla="*/ 4668889 w 7467600"/>
              <a:gd name="connsiteY327" fmla="*/ 6246399 h 6858000"/>
              <a:gd name="connsiteX328" fmla="*/ 5055427 w 7467600"/>
              <a:gd name="connsiteY328" fmla="*/ 5931476 h 6858000"/>
              <a:gd name="connsiteX329" fmla="*/ 5371814 w 7467600"/>
              <a:gd name="connsiteY329" fmla="*/ 5678975 h 6858000"/>
              <a:gd name="connsiteX330" fmla="*/ 4987918 w 7467600"/>
              <a:gd name="connsiteY330" fmla="*/ 5838701 h 6858000"/>
              <a:gd name="connsiteX331" fmla="*/ 4317146 w 7467600"/>
              <a:gd name="connsiteY331" fmla="*/ 6587716 h 6858000"/>
              <a:gd name="connsiteX332" fmla="*/ 4171627 w 7467600"/>
              <a:gd name="connsiteY332" fmla="*/ 6858000 h 6858000"/>
              <a:gd name="connsiteX333" fmla="*/ 4081585 w 7467600"/>
              <a:gd name="connsiteY333" fmla="*/ 6858000 h 6858000"/>
              <a:gd name="connsiteX334" fmla="*/ 4238603 w 7467600"/>
              <a:gd name="connsiteY334" fmla="*/ 6559341 h 6858000"/>
              <a:gd name="connsiteX335" fmla="*/ 4778333 w 7467600"/>
              <a:gd name="connsiteY335" fmla="*/ 5873626 h 6858000"/>
              <a:gd name="connsiteX336" fmla="*/ 5414185 w 7467600"/>
              <a:gd name="connsiteY336" fmla="*/ 5573882 h 6858000"/>
              <a:gd name="connsiteX337" fmla="*/ 5959648 w 7467600"/>
              <a:gd name="connsiteY337" fmla="*/ 4760797 h 6858000"/>
              <a:gd name="connsiteX338" fmla="*/ 5355019 w 7467600"/>
              <a:gd name="connsiteY338" fmla="*/ 4734672 h 6858000"/>
              <a:gd name="connsiteX339" fmla="*/ 5083565 w 7467600"/>
              <a:gd name="connsiteY339" fmla="*/ 5179121 h 6858000"/>
              <a:gd name="connsiteX340" fmla="*/ 4713577 w 7467600"/>
              <a:gd name="connsiteY340" fmla="*/ 5616803 h 6858000"/>
              <a:gd name="connsiteX341" fmla="*/ 3989559 w 7467600"/>
              <a:gd name="connsiteY341" fmla="*/ 6145945 h 6858000"/>
              <a:gd name="connsiteX342" fmla="*/ 3939824 w 7467600"/>
              <a:gd name="connsiteY342" fmla="*/ 6066900 h 6858000"/>
              <a:gd name="connsiteX343" fmla="*/ 4584537 w 7467600"/>
              <a:gd name="connsiteY343" fmla="*/ 5324826 h 6858000"/>
              <a:gd name="connsiteX344" fmla="*/ 5037105 w 7467600"/>
              <a:gd name="connsiteY344" fmla="*/ 5088765 h 6858000"/>
              <a:gd name="connsiteX345" fmla="*/ 5039930 w 7467600"/>
              <a:gd name="connsiteY345" fmla="*/ 5089585 h 6858000"/>
              <a:gd name="connsiteX346" fmla="*/ 5263764 w 7467600"/>
              <a:gd name="connsiteY346" fmla="*/ 4735525 h 6858000"/>
              <a:gd name="connsiteX347" fmla="*/ 4086300 w 7467600"/>
              <a:gd name="connsiteY347" fmla="*/ 4884599 h 6858000"/>
              <a:gd name="connsiteX348" fmla="*/ 4085485 w 7467600"/>
              <a:gd name="connsiteY348" fmla="*/ 4899070 h 6858000"/>
              <a:gd name="connsiteX349" fmla="*/ 3871915 w 7467600"/>
              <a:gd name="connsiteY349" fmla="*/ 5253645 h 6858000"/>
              <a:gd name="connsiteX350" fmla="*/ 3799374 w 7467600"/>
              <a:gd name="connsiteY350" fmla="*/ 5466127 h 6858000"/>
              <a:gd name="connsiteX351" fmla="*/ 3498850 w 7467600"/>
              <a:gd name="connsiteY351" fmla="*/ 6661888 h 6858000"/>
              <a:gd name="connsiteX352" fmla="*/ 3399216 w 7467600"/>
              <a:gd name="connsiteY352" fmla="*/ 6858000 h 6858000"/>
              <a:gd name="connsiteX353" fmla="*/ 3303688 w 7467600"/>
              <a:gd name="connsiteY353" fmla="*/ 6858000 h 6858000"/>
              <a:gd name="connsiteX354" fmla="*/ 3391774 w 7467600"/>
              <a:gd name="connsiteY354" fmla="*/ 6697181 h 6858000"/>
              <a:gd name="connsiteX355" fmla="*/ 3735540 w 7467600"/>
              <a:gd name="connsiteY355" fmla="*/ 5546923 h 6858000"/>
              <a:gd name="connsiteX356" fmla="*/ 3729438 w 7467600"/>
              <a:gd name="connsiteY356" fmla="*/ 5569058 h 6858000"/>
              <a:gd name="connsiteX357" fmla="*/ 3707782 w 7467600"/>
              <a:gd name="connsiteY357" fmla="*/ 5644908 h 6858000"/>
              <a:gd name="connsiteX358" fmla="*/ 3583827 w 7467600"/>
              <a:gd name="connsiteY358" fmla="*/ 6039215 h 6858000"/>
              <a:gd name="connsiteX359" fmla="*/ 3547861 w 7467600"/>
              <a:gd name="connsiteY359" fmla="*/ 6129609 h 6858000"/>
              <a:gd name="connsiteX360" fmla="*/ 3490905 w 7467600"/>
              <a:gd name="connsiteY360" fmla="*/ 6277660 h 6858000"/>
              <a:gd name="connsiteX361" fmla="*/ 3455859 w 7467600"/>
              <a:gd name="connsiteY361" fmla="*/ 6391301 h 6858000"/>
              <a:gd name="connsiteX362" fmla="*/ 3429112 w 7467600"/>
              <a:gd name="connsiteY362" fmla="*/ 6479469 h 6858000"/>
              <a:gd name="connsiteX363" fmla="*/ 3304862 w 7467600"/>
              <a:gd name="connsiteY363" fmla="*/ 6796476 h 6858000"/>
              <a:gd name="connsiteX364" fmla="*/ 3276071 w 7467600"/>
              <a:gd name="connsiteY364" fmla="*/ 6858000 h 6858000"/>
              <a:gd name="connsiteX365" fmla="*/ 3240805 w 7467600"/>
              <a:gd name="connsiteY365" fmla="*/ 6858000 h 6858000"/>
              <a:gd name="connsiteX366" fmla="*/ 3275917 w 7467600"/>
              <a:gd name="connsiteY366" fmla="*/ 6783192 h 6858000"/>
              <a:gd name="connsiteX367" fmla="*/ 3399358 w 7467600"/>
              <a:gd name="connsiteY367" fmla="*/ 6469011 h 6858000"/>
              <a:gd name="connsiteX368" fmla="*/ 3425650 w 7467600"/>
              <a:gd name="connsiteY368" fmla="*/ 6381333 h 6858000"/>
              <a:gd name="connsiteX369" fmla="*/ 3460661 w 7467600"/>
              <a:gd name="connsiteY369" fmla="*/ 6266763 h 6858000"/>
              <a:gd name="connsiteX370" fmla="*/ 3518021 w 7467600"/>
              <a:gd name="connsiteY370" fmla="*/ 6117298 h 6858000"/>
              <a:gd name="connsiteX371" fmla="*/ 3554035 w 7467600"/>
              <a:gd name="connsiteY371" fmla="*/ 6027832 h 6858000"/>
              <a:gd name="connsiteX372" fmla="*/ 3677174 w 7467600"/>
              <a:gd name="connsiteY372" fmla="*/ 5636351 h 6858000"/>
              <a:gd name="connsiteX373" fmla="*/ 3698819 w 7467600"/>
              <a:gd name="connsiteY373" fmla="*/ 5560503 h 6858000"/>
              <a:gd name="connsiteX374" fmla="*/ 3702094 w 7467600"/>
              <a:gd name="connsiteY374" fmla="*/ 5549194 h 6858000"/>
              <a:gd name="connsiteX375" fmla="*/ 3398355 w 7467600"/>
              <a:gd name="connsiteY375" fmla="*/ 6094603 h 6858000"/>
              <a:gd name="connsiteX376" fmla="*/ 3193941 w 7467600"/>
              <a:gd name="connsiteY376" fmla="*/ 6798775 h 6858000"/>
              <a:gd name="connsiteX377" fmla="*/ 3184140 w 7467600"/>
              <a:gd name="connsiteY377" fmla="*/ 6858000 h 6858000"/>
              <a:gd name="connsiteX378" fmla="*/ 3099978 w 7467600"/>
              <a:gd name="connsiteY378" fmla="*/ 6858000 h 6858000"/>
              <a:gd name="connsiteX379" fmla="*/ 3101556 w 7467600"/>
              <a:gd name="connsiteY379" fmla="*/ 6843337 h 6858000"/>
              <a:gd name="connsiteX380" fmla="*/ 3370162 w 7467600"/>
              <a:gd name="connsiteY380" fmla="*/ 5785550 h 6858000"/>
              <a:gd name="connsiteX381" fmla="*/ 3746477 w 7467600"/>
              <a:gd name="connsiteY381" fmla="*/ 5377889 h 6858000"/>
              <a:gd name="connsiteX382" fmla="*/ 3863399 w 7467600"/>
              <a:gd name="connsiteY382" fmla="*/ 5087257 h 6858000"/>
              <a:gd name="connsiteX383" fmla="*/ 3968712 w 7467600"/>
              <a:gd name="connsiteY383" fmla="*/ 4913989 h 6858000"/>
              <a:gd name="connsiteX384" fmla="*/ 2792390 w 7467600"/>
              <a:gd name="connsiteY384" fmla="*/ 5382974 h 6858000"/>
              <a:gd name="connsiteX385" fmla="*/ 2714982 w 7467600"/>
              <a:gd name="connsiteY385" fmla="*/ 5427051 h 6858000"/>
              <a:gd name="connsiteX386" fmla="*/ 2813361 w 7467600"/>
              <a:gd name="connsiteY386" fmla="*/ 6023912 h 6858000"/>
              <a:gd name="connsiteX387" fmla="*/ 2688430 w 7467600"/>
              <a:gd name="connsiteY387" fmla="*/ 6801564 h 6858000"/>
              <a:gd name="connsiteX388" fmla="*/ 2629626 w 7467600"/>
              <a:gd name="connsiteY388" fmla="*/ 6763394 h 6858000"/>
              <a:gd name="connsiteX389" fmla="*/ 2565328 w 7467600"/>
              <a:gd name="connsiteY389" fmla="*/ 5516399 h 6858000"/>
              <a:gd name="connsiteX390" fmla="*/ 1922999 w 7467600"/>
              <a:gd name="connsiteY390" fmla="*/ 5980343 h 6858000"/>
              <a:gd name="connsiteX391" fmla="*/ 1950261 w 7467600"/>
              <a:gd name="connsiteY391" fmla="*/ 6405858 h 6858000"/>
              <a:gd name="connsiteX392" fmla="*/ 2365554 w 7467600"/>
              <a:gd name="connsiteY392" fmla="*/ 6759107 h 6858000"/>
              <a:gd name="connsiteX393" fmla="*/ 2424142 w 7467600"/>
              <a:gd name="connsiteY393" fmla="*/ 6858000 h 6858000"/>
              <a:gd name="connsiteX394" fmla="*/ 2395994 w 7467600"/>
              <a:gd name="connsiteY394" fmla="*/ 6858000 h 6858000"/>
              <a:gd name="connsiteX395" fmla="*/ 2392863 w 7467600"/>
              <a:gd name="connsiteY395" fmla="*/ 6852964 h 6858000"/>
              <a:gd name="connsiteX396" fmla="*/ 2017589 w 7467600"/>
              <a:gd name="connsiteY396" fmla="*/ 6493982 h 6858000"/>
              <a:gd name="connsiteX397" fmla="*/ 2147336 w 7467600"/>
              <a:gd name="connsiteY397" fmla="*/ 6594052 h 6858000"/>
              <a:gd name="connsiteX398" fmla="*/ 2207047 w 7467600"/>
              <a:gd name="connsiteY398" fmla="*/ 6654540 h 6858000"/>
              <a:gd name="connsiteX399" fmla="*/ 2299106 w 7467600"/>
              <a:gd name="connsiteY399" fmla="*/ 6778931 h 6858000"/>
              <a:gd name="connsiteX400" fmla="*/ 2314430 w 7467600"/>
              <a:gd name="connsiteY400" fmla="*/ 6801144 h 6858000"/>
              <a:gd name="connsiteX401" fmla="*/ 2352406 w 7467600"/>
              <a:gd name="connsiteY401" fmla="*/ 6858000 h 6858000"/>
              <a:gd name="connsiteX402" fmla="*/ 2314492 w 7467600"/>
              <a:gd name="connsiteY402" fmla="*/ 6858000 h 6858000"/>
              <a:gd name="connsiteX403" fmla="*/ 2288095 w 7467600"/>
              <a:gd name="connsiteY403" fmla="*/ 6818030 h 6858000"/>
              <a:gd name="connsiteX404" fmla="*/ 2272768 w 7467600"/>
              <a:gd name="connsiteY404" fmla="*/ 6795822 h 6858000"/>
              <a:gd name="connsiteX405" fmla="*/ 2182715 w 7467600"/>
              <a:gd name="connsiteY405" fmla="*/ 6675071 h 6858000"/>
              <a:gd name="connsiteX406" fmla="*/ 2032061 w 7467600"/>
              <a:gd name="connsiteY406" fmla="*/ 6541380 h 6858000"/>
              <a:gd name="connsiteX407" fmla="*/ 2257220 w 7467600"/>
              <a:gd name="connsiteY407" fmla="*/ 6826257 h 6858000"/>
              <a:gd name="connsiteX408" fmla="*/ 2281324 w 7467600"/>
              <a:gd name="connsiteY408" fmla="*/ 6858000 h 6858000"/>
              <a:gd name="connsiteX409" fmla="*/ 2242860 w 7467600"/>
              <a:gd name="connsiteY409" fmla="*/ 6858000 h 6858000"/>
              <a:gd name="connsiteX410" fmla="*/ 2232818 w 7467600"/>
              <a:gd name="connsiteY410" fmla="*/ 6844926 h 6858000"/>
              <a:gd name="connsiteX411" fmla="*/ 1990172 w 7467600"/>
              <a:gd name="connsiteY411" fmla="*/ 6542121 h 6858000"/>
              <a:gd name="connsiteX412" fmla="*/ 2124090 w 7467600"/>
              <a:gd name="connsiteY412" fmla="*/ 6761017 h 6858000"/>
              <a:gd name="connsiteX413" fmla="*/ 2200380 w 7467600"/>
              <a:gd name="connsiteY413" fmla="*/ 6858000 h 6858000"/>
              <a:gd name="connsiteX414" fmla="*/ 2147507 w 7467600"/>
              <a:gd name="connsiteY414" fmla="*/ 6858000 h 6858000"/>
              <a:gd name="connsiteX415" fmla="*/ 2070668 w 7467600"/>
              <a:gd name="connsiteY415" fmla="*/ 6761520 h 6858000"/>
              <a:gd name="connsiteX416" fmla="*/ 1975142 w 7467600"/>
              <a:gd name="connsiteY416" fmla="*/ 6585570 h 6858000"/>
              <a:gd name="connsiteX417" fmla="*/ 2050035 w 7467600"/>
              <a:gd name="connsiteY417" fmla="*/ 6813345 h 6858000"/>
              <a:gd name="connsiteX418" fmla="*/ 2063025 w 7467600"/>
              <a:gd name="connsiteY418" fmla="*/ 6858000 h 6858000"/>
              <a:gd name="connsiteX419" fmla="*/ 2021675 w 7467600"/>
              <a:gd name="connsiteY419" fmla="*/ 6858000 h 6858000"/>
              <a:gd name="connsiteX420" fmla="*/ 2019308 w 7467600"/>
              <a:gd name="connsiteY420" fmla="*/ 6847118 h 6858000"/>
              <a:gd name="connsiteX421" fmla="*/ 1938835 w 7467600"/>
              <a:gd name="connsiteY421" fmla="*/ 6551160 h 6858000"/>
              <a:gd name="connsiteX422" fmla="*/ 1953230 w 7467600"/>
              <a:gd name="connsiteY422" fmla="*/ 6759699 h 6858000"/>
              <a:gd name="connsiteX423" fmla="*/ 1956763 w 7467600"/>
              <a:gd name="connsiteY423" fmla="*/ 6778191 h 6858000"/>
              <a:gd name="connsiteX424" fmla="*/ 1967925 w 7467600"/>
              <a:gd name="connsiteY424" fmla="*/ 6858000 h 6858000"/>
              <a:gd name="connsiteX425" fmla="*/ 1936622 w 7467600"/>
              <a:gd name="connsiteY425" fmla="*/ 6858000 h 6858000"/>
              <a:gd name="connsiteX426" fmla="*/ 1926261 w 7467600"/>
              <a:gd name="connsiteY426" fmla="*/ 6784064 h 6858000"/>
              <a:gd name="connsiteX427" fmla="*/ 1922724 w 7467600"/>
              <a:gd name="connsiteY427" fmla="*/ 6765577 h 6858000"/>
              <a:gd name="connsiteX428" fmla="*/ 1904650 w 7467600"/>
              <a:gd name="connsiteY428" fmla="*/ 6639616 h 6858000"/>
              <a:gd name="connsiteX429" fmla="*/ 1885273 w 7467600"/>
              <a:gd name="connsiteY429" fmla="*/ 6858000 h 6858000"/>
              <a:gd name="connsiteX430" fmla="*/ 1854363 w 7467600"/>
              <a:gd name="connsiteY430" fmla="*/ 6858000 h 6858000"/>
              <a:gd name="connsiteX431" fmla="*/ 1880391 w 7467600"/>
              <a:gd name="connsiteY431" fmla="*/ 6603796 h 6858000"/>
              <a:gd name="connsiteX432" fmla="*/ 1818273 w 7467600"/>
              <a:gd name="connsiteY432" fmla="*/ 6715729 h 6858000"/>
              <a:gd name="connsiteX433" fmla="*/ 1794691 w 7467600"/>
              <a:gd name="connsiteY433" fmla="*/ 6843239 h 6858000"/>
              <a:gd name="connsiteX434" fmla="*/ 1794914 w 7467600"/>
              <a:gd name="connsiteY434" fmla="*/ 6858000 h 6858000"/>
              <a:gd name="connsiteX435" fmla="*/ 1746128 w 7467600"/>
              <a:gd name="connsiteY435" fmla="*/ 6858000 h 6858000"/>
              <a:gd name="connsiteX436" fmla="*/ 1753934 w 7467600"/>
              <a:gd name="connsiteY436" fmla="*/ 6724796 h 6858000"/>
              <a:gd name="connsiteX437" fmla="*/ 1792053 w 7467600"/>
              <a:gd name="connsiteY437" fmla="*/ 6572396 h 6858000"/>
              <a:gd name="connsiteX438" fmla="*/ 1862248 w 7467600"/>
              <a:gd name="connsiteY438" fmla="*/ 6266397 h 6858000"/>
              <a:gd name="connsiteX439" fmla="*/ 1862250 w 7467600"/>
              <a:gd name="connsiteY439" fmla="*/ 6033531 h 6858000"/>
              <a:gd name="connsiteX440" fmla="*/ 1211999 w 7467600"/>
              <a:gd name="connsiteY440" fmla="*/ 6683610 h 6858000"/>
              <a:gd name="connsiteX441" fmla="*/ 1213266 w 7467600"/>
              <a:gd name="connsiteY441" fmla="*/ 6691947 h 6858000"/>
              <a:gd name="connsiteX442" fmla="*/ 1203370 w 7467600"/>
              <a:gd name="connsiteY442" fmla="*/ 6850676 h 6858000"/>
              <a:gd name="connsiteX443" fmla="*/ 1203671 w 7467600"/>
              <a:gd name="connsiteY443" fmla="*/ 6858000 h 6858000"/>
              <a:gd name="connsiteX444" fmla="*/ 1143180 w 7467600"/>
              <a:gd name="connsiteY444" fmla="*/ 6858000 h 6858000"/>
              <a:gd name="connsiteX445" fmla="*/ 1142176 w 7467600"/>
              <a:gd name="connsiteY445" fmla="*/ 6766045 h 6858000"/>
              <a:gd name="connsiteX446" fmla="*/ 1067484 w 7467600"/>
              <a:gd name="connsiteY446" fmla="*/ 6858000 h 6858000"/>
              <a:gd name="connsiteX447" fmla="*/ 953928 w 7467600"/>
              <a:gd name="connsiteY447" fmla="*/ 6858000 h 6858000"/>
              <a:gd name="connsiteX448" fmla="*/ 959715 w 7467600"/>
              <a:gd name="connsiteY448" fmla="*/ 6850185 h 6858000"/>
              <a:gd name="connsiteX449" fmla="*/ 1483788 w 7467600"/>
              <a:gd name="connsiteY449" fmla="*/ 6259174 h 6858000"/>
              <a:gd name="connsiteX450" fmla="*/ 1100671 w 7467600"/>
              <a:gd name="connsiteY450" fmla="*/ 6252137 h 6858000"/>
              <a:gd name="connsiteX451" fmla="*/ 1090144 w 7467600"/>
              <a:gd name="connsiteY451" fmla="*/ 6256748 h 6858000"/>
              <a:gd name="connsiteX452" fmla="*/ 1095872 w 7467600"/>
              <a:gd name="connsiteY452" fmla="*/ 6271892 h 6858000"/>
              <a:gd name="connsiteX453" fmla="*/ 262785 w 7467600"/>
              <a:gd name="connsiteY453" fmla="*/ 6845450 h 6858000"/>
              <a:gd name="connsiteX454" fmla="*/ 209968 w 7467600"/>
              <a:gd name="connsiteY454" fmla="*/ 6770713 h 6858000"/>
              <a:gd name="connsiteX455" fmla="*/ 873460 w 7467600"/>
              <a:gd name="connsiteY455" fmla="*/ 6253768 h 6858000"/>
              <a:gd name="connsiteX456" fmla="*/ 192686 w 7467600"/>
              <a:gd name="connsiteY456" fmla="*/ 5849257 h 6858000"/>
              <a:gd name="connsiteX457" fmla="*/ 4696 w 7467600"/>
              <a:gd name="connsiteY457" fmla="*/ 5697668 h 6858000"/>
              <a:gd name="connsiteX458" fmla="*/ 0 w 7467600"/>
              <a:gd name="connsiteY458" fmla="*/ 5689984 h 6858000"/>
              <a:gd name="connsiteX459" fmla="*/ 0 w 7467600"/>
              <a:gd name="connsiteY459" fmla="*/ 5513472 h 6858000"/>
              <a:gd name="connsiteX460" fmla="*/ 174101 w 7467600"/>
              <a:gd name="connsiteY460" fmla="*/ 5620277 h 6858000"/>
              <a:gd name="connsiteX461" fmla="*/ 891800 w 7467600"/>
              <a:gd name="connsiteY461" fmla="*/ 6036935 h 6858000"/>
              <a:gd name="connsiteX462" fmla="*/ 1072219 w 7467600"/>
              <a:gd name="connsiteY462" fmla="*/ 6169443 h 6858000"/>
              <a:gd name="connsiteX463" fmla="*/ 1074117 w 7467600"/>
              <a:gd name="connsiteY463" fmla="*/ 6170301 h 6858000"/>
              <a:gd name="connsiteX464" fmla="*/ 1083114 w 7467600"/>
              <a:gd name="connsiteY464" fmla="*/ 6174131 h 6858000"/>
              <a:gd name="connsiteX465" fmla="*/ 1543010 w 7467600"/>
              <a:gd name="connsiteY465" fmla="*/ 6191140 h 6858000"/>
              <a:gd name="connsiteX466" fmla="*/ 1551080 w 7467600"/>
              <a:gd name="connsiteY466" fmla="*/ 6195006 h 6858000"/>
              <a:gd name="connsiteX467" fmla="*/ 2345443 w 7467600"/>
              <a:gd name="connsiteY467" fmla="*/ 5549882 h 6858000"/>
              <a:gd name="connsiteX468" fmla="*/ 1721499 w 7467600"/>
              <a:gd name="connsiteY468" fmla="*/ 5599969 h 6858000"/>
              <a:gd name="connsiteX469" fmla="*/ 767716 w 7467600"/>
              <a:gd name="connsiteY469" fmla="*/ 5472768 h 6858000"/>
              <a:gd name="connsiteX470" fmla="*/ 722147 w 7467600"/>
              <a:gd name="connsiteY470" fmla="*/ 5393091 h 6858000"/>
              <a:gd name="connsiteX471" fmla="*/ 1485552 w 7467600"/>
              <a:gd name="connsiteY471" fmla="*/ 5313202 h 6858000"/>
              <a:gd name="connsiteX472" fmla="*/ 2143004 w 7467600"/>
              <a:gd name="connsiteY472" fmla="*/ 5402420 h 6858000"/>
              <a:gd name="connsiteX473" fmla="*/ 1933391 w 7467600"/>
              <a:gd name="connsiteY473" fmla="*/ 5156971 h 6858000"/>
              <a:gd name="connsiteX474" fmla="*/ 1827118 w 7467600"/>
              <a:gd name="connsiteY474" fmla="*/ 4968410 h 6858000"/>
              <a:gd name="connsiteX475" fmla="*/ 1837349 w 7467600"/>
              <a:gd name="connsiteY475" fmla="*/ 4956357 h 6858000"/>
              <a:gd name="connsiteX476" fmla="*/ 2162835 w 7467600"/>
              <a:gd name="connsiteY476" fmla="*/ 5187853 h 6858000"/>
              <a:gd name="connsiteX477" fmla="*/ 2257167 w 7467600"/>
              <a:gd name="connsiteY477" fmla="*/ 5462123 h 6858000"/>
              <a:gd name="connsiteX478" fmla="*/ 2261598 w 7467600"/>
              <a:gd name="connsiteY478" fmla="*/ 5467998 h 6858000"/>
              <a:gd name="connsiteX479" fmla="*/ 2437177 w 7467600"/>
              <a:gd name="connsiteY479" fmla="*/ 5479608 h 6858000"/>
              <a:gd name="connsiteX480" fmla="*/ 2445247 w 7467600"/>
              <a:gd name="connsiteY480" fmla="*/ 5483476 h 6858000"/>
              <a:gd name="connsiteX481" fmla="*/ 2743626 w 7467600"/>
              <a:gd name="connsiteY481" fmla="*/ 5304819 h 6858000"/>
              <a:gd name="connsiteX482" fmla="*/ 3048102 w 7467600"/>
              <a:gd name="connsiteY482" fmla="*/ 5150595 h 6858000"/>
              <a:gd name="connsiteX483" fmla="*/ 1799414 w 7467600"/>
              <a:gd name="connsiteY483" fmla="*/ 4694732 h 6858000"/>
              <a:gd name="connsiteX484" fmla="*/ 1771735 w 7467600"/>
              <a:gd name="connsiteY484" fmla="*/ 4619929 h 6858000"/>
              <a:gd name="connsiteX485" fmla="*/ 3104273 w 7467600"/>
              <a:gd name="connsiteY485" fmla="*/ 5076159 h 6858000"/>
              <a:gd name="connsiteX486" fmla="*/ 3113245 w 7467600"/>
              <a:gd name="connsiteY486" fmla="*/ 5090705 h 6858000"/>
              <a:gd name="connsiteX487" fmla="*/ 3126294 w 7467600"/>
              <a:gd name="connsiteY487" fmla="*/ 5114400 h 6858000"/>
              <a:gd name="connsiteX488" fmla="*/ 3937433 w 7467600"/>
              <a:gd name="connsiteY488" fmla="*/ 4830473 h 6858000"/>
              <a:gd name="connsiteX489" fmla="*/ 3590475 w 7467600"/>
              <a:gd name="connsiteY489" fmla="*/ 4597974 h 6858000"/>
              <a:gd name="connsiteX490" fmla="*/ 3100264 w 7467600"/>
              <a:gd name="connsiteY490" fmla="*/ 4579845 h 6858000"/>
              <a:gd name="connsiteX491" fmla="*/ 2183576 w 7467600"/>
              <a:gd name="connsiteY491" fmla="*/ 4227150 h 6858000"/>
              <a:gd name="connsiteX492" fmla="*/ 2151029 w 7467600"/>
              <a:gd name="connsiteY492" fmla="*/ 4146947 h 6858000"/>
              <a:gd name="connsiteX493" fmla="*/ 3563434 w 7467600"/>
              <a:gd name="connsiteY493" fmla="*/ 4469115 h 6858000"/>
              <a:gd name="connsiteX494" fmla="*/ 3177952 w 7467600"/>
              <a:gd name="connsiteY494" fmla="*/ 3657386 h 6858000"/>
              <a:gd name="connsiteX495" fmla="*/ 3189263 w 7467600"/>
              <a:gd name="connsiteY495" fmla="*/ 3625726 h 6858000"/>
              <a:gd name="connsiteX496" fmla="*/ 3560912 w 7467600"/>
              <a:gd name="connsiteY496" fmla="*/ 4079863 h 6858000"/>
              <a:gd name="connsiteX497" fmla="*/ 3626636 w 7467600"/>
              <a:gd name="connsiteY497" fmla="*/ 4512230 h 6858000"/>
              <a:gd name="connsiteX498" fmla="*/ 3653088 w 7467600"/>
              <a:gd name="connsiteY498" fmla="*/ 4521417 h 6858000"/>
              <a:gd name="connsiteX499" fmla="*/ 3988128 w 7467600"/>
              <a:gd name="connsiteY499" fmla="*/ 4817267 h 6858000"/>
              <a:gd name="connsiteX500" fmla="*/ 4830582 w 7467600"/>
              <a:gd name="connsiteY500" fmla="*/ 4676000 h 6858000"/>
              <a:gd name="connsiteX501" fmla="*/ 4830100 w 7467600"/>
              <a:gd name="connsiteY501" fmla="*/ 4675554 h 6858000"/>
              <a:gd name="connsiteX502" fmla="*/ 4036318 w 7467600"/>
              <a:gd name="connsiteY502" fmla="*/ 4147013 h 6858000"/>
              <a:gd name="connsiteX503" fmla="*/ 3432098 w 7467600"/>
              <a:gd name="connsiteY503" fmla="*/ 3537312 h 6858000"/>
              <a:gd name="connsiteX504" fmla="*/ 3446761 w 7467600"/>
              <a:gd name="connsiteY504" fmla="*/ 3461278 h 6858000"/>
              <a:gd name="connsiteX505" fmla="*/ 4419733 w 7467600"/>
              <a:gd name="connsiteY505" fmla="*/ 3963555 h 6858000"/>
              <a:gd name="connsiteX506" fmla="*/ 4781371 w 7467600"/>
              <a:gd name="connsiteY506" fmla="*/ 4458604 h 6858000"/>
              <a:gd name="connsiteX507" fmla="*/ 4780440 w 7467600"/>
              <a:gd name="connsiteY507" fmla="*/ 4470290 h 6858000"/>
              <a:gd name="connsiteX508" fmla="*/ 4898954 w 7467600"/>
              <a:gd name="connsiteY508" fmla="*/ 4662092 h 6858000"/>
              <a:gd name="connsiteX509" fmla="*/ 4900699 w 7467600"/>
              <a:gd name="connsiteY509" fmla="*/ 4670867 h 6858000"/>
              <a:gd name="connsiteX510" fmla="*/ 5714511 w 7467600"/>
              <a:gd name="connsiteY510" fmla="*/ 4663483 h 6858000"/>
              <a:gd name="connsiteX511" fmla="*/ 5464793 w 7467600"/>
              <a:gd name="connsiteY511" fmla="*/ 4393556 h 6858000"/>
              <a:gd name="connsiteX512" fmla="*/ 5461897 w 7467600"/>
              <a:gd name="connsiteY512" fmla="*/ 4390879 h 6858000"/>
              <a:gd name="connsiteX513" fmla="*/ 4294126 w 7467600"/>
              <a:gd name="connsiteY513" fmla="*/ 3303048 h 6858000"/>
              <a:gd name="connsiteX514" fmla="*/ 4305321 w 7467600"/>
              <a:gd name="connsiteY514" fmla="*/ 3256953 h 6858000"/>
              <a:gd name="connsiteX515" fmla="*/ 4949299 w 7467600"/>
              <a:gd name="connsiteY515" fmla="*/ 3766336 h 6858000"/>
              <a:gd name="connsiteX516" fmla="*/ 5291452 w 7467600"/>
              <a:gd name="connsiteY516" fmla="*/ 4076801 h 6858000"/>
              <a:gd name="connsiteX517" fmla="*/ 5434998 w 7467600"/>
              <a:gd name="connsiteY517" fmla="*/ 4254100 h 6858000"/>
              <a:gd name="connsiteX518" fmla="*/ 5351015 w 7467600"/>
              <a:gd name="connsiteY518" fmla="*/ 3760989 h 6858000"/>
              <a:gd name="connsiteX519" fmla="*/ 5413780 w 7467600"/>
              <a:gd name="connsiteY519" fmla="*/ 2966265 h 6858000"/>
              <a:gd name="connsiteX520" fmla="*/ 5425627 w 7467600"/>
              <a:gd name="connsiteY520" fmla="*/ 2954192 h 6858000"/>
              <a:gd name="connsiteX521" fmla="*/ 6604735 w 7467600"/>
              <a:gd name="connsiteY521" fmla="*/ 2041381 h 6858000"/>
              <a:gd name="connsiteX522" fmla="*/ 7204487 w 7467600"/>
              <a:gd name="connsiteY522" fmla="*/ 2742112 h 6858000"/>
              <a:gd name="connsiteX523" fmla="*/ 7131592 w 7467600"/>
              <a:gd name="connsiteY523" fmla="*/ 2672096 h 6858000"/>
              <a:gd name="connsiteX524" fmla="*/ 6996344 w 7467600"/>
              <a:gd name="connsiteY524" fmla="*/ 2518310 h 6858000"/>
              <a:gd name="connsiteX525" fmla="*/ 6735495 w 7467600"/>
              <a:gd name="connsiteY525" fmla="*/ 2196890 h 6858000"/>
              <a:gd name="connsiteX526" fmla="*/ 6721901 w 7467600"/>
              <a:gd name="connsiteY526" fmla="*/ 2179274 h 6858000"/>
              <a:gd name="connsiteX527" fmla="*/ 6604735 w 7467600"/>
              <a:gd name="connsiteY527" fmla="*/ 2041381 h 6858000"/>
              <a:gd name="connsiteX528" fmla="*/ 6591670 w 7467600"/>
              <a:gd name="connsiteY528" fmla="*/ 1988277 h 6858000"/>
              <a:gd name="connsiteX529" fmla="*/ 6747349 w 7467600"/>
              <a:gd name="connsiteY529" fmla="*/ 2160069 h 6858000"/>
              <a:gd name="connsiteX530" fmla="*/ 6760943 w 7467600"/>
              <a:gd name="connsiteY530" fmla="*/ 2177686 h 6858000"/>
              <a:gd name="connsiteX531" fmla="*/ 7021065 w 7467600"/>
              <a:gd name="connsiteY531" fmla="*/ 2498102 h 6858000"/>
              <a:gd name="connsiteX532" fmla="*/ 7155223 w 7467600"/>
              <a:gd name="connsiteY532" fmla="*/ 2650386 h 6858000"/>
              <a:gd name="connsiteX533" fmla="*/ 7203167 w 7467600"/>
              <a:gd name="connsiteY533" fmla="*/ 2697288 h 6858000"/>
              <a:gd name="connsiteX534" fmla="*/ 6937703 w 7467600"/>
              <a:gd name="connsiteY534" fmla="*/ 2321981 h 6858000"/>
              <a:gd name="connsiteX535" fmla="*/ 6591670 w 7467600"/>
              <a:gd name="connsiteY535" fmla="*/ 1988277 h 6858000"/>
              <a:gd name="connsiteX536" fmla="*/ 5798671 w 7467600"/>
              <a:gd name="connsiteY536" fmla="*/ 1981601 h 6858000"/>
              <a:gd name="connsiteX537" fmla="*/ 5754709 w 7467600"/>
              <a:gd name="connsiteY537" fmla="*/ 2071454 h 6858000"/>
              <a:gd name="connsiteX538" fmla="*/ 5763044 w 7467600"/>
              <a:gd name="connsiteY538" fmla="*/ 2842206 h 6858000"/>
              <a:gd name="connsiteX539" fmla="*/ 5764974 w 7467600"/>
              <a:gd name="connsiteY539" fmla="*/ 2799609 h 6858000"/>
              <a:gd name="connsiteX540" fmla="*/ 5767665 w 7467600"/>
              <a:gd name="connsiteY540" fmla="*/ 2666409 h 6858000"/>
              <a:gd name="connsiteX541" fmla="*/ 5763055 w 7467600"/>
              <a:gd name="connsiteY541" fmla="*/ 2579705 h 6858000"/>
              <a:gd name="connsiteX542" fmla="*/ 5758079 w 7467600"/>
              <a:gd name="connsiteY542" fmla="*/ 2492508 h 6858000"/>
              <a:gd name="connsiteX543" fmla="*/ 5779325 w 7467600"/>
              <a:gd name="connsiteY543" fmla="*/ 2197069 h 6858000"/>
              <a:gd name="connsiteX544" fmla="*/ 5798671 w 7467600"/>
              <a:gd name="connsiteY544" fmla="*/ 1981601 h 6858000"/>
              <a:gd name="connsiteX545" fmla="*/ 5829202 w 7467600"/>
              <a:gd name="connsiteY545" fmla="*/ 1971679 h 6858000"/>
              <a:gd name="connsiteX546" fmla="*/ 5809558 w 7467600"/>
              <a:gd name="connsiteY546" fmla="*/ 2198043 h 6858000"/>
              <a:gd name="connsiteX547" fmla="*/ 5788653 w 7467600"/>
              <a:gd name="connsiteY547" fmla="*/ 2489430 h 6858000"/>
              <a:gd name="connsiteX548" fmla="*/ 5793439 w 7467600"/>
              <a:gd name="connsiteY548" fmla="*/ 2575235 h 6858000"/>
              <a:gd name="connsiteX549" fmla="*/ 5796837 w 7467600"/>
              <a:gd name="connsiteY549" fmla="*/ 2637633 h 6858000"/>
              <a:gd name="connsiteX550" fmla="*/ 5818614 w 7467600"/>
              <a:gd name="connsiteY550" fmla="*/ 2473055 h 6858000"/>
              <a:gd name="connsiteX551" fmla="*/ 5829202 w 7467600"/>
              <a:gd name="connsiteY551" fmla="*/ 1971679 h 6858000"/>
              <a:gd name="connsiteX552" fmla="*/ 5911389 w 7467600"/>
              <a:gd name="connsiteY552" fmla="*/ 1898371 h 6858000"/>
              <a:gd name="connsiteX553" fmla="*/ 6237627 w 7467600"/>
              <a:gd name="connsiteY553" fmla="*/ 2231921 h 6858000"/>
              <a:gd name="connsiteX554" fmla="*/ 5911389 w 7467600"/>
              <a:gd name="connsiteY554" fmla="*/ 1898371 h 6858000"/>
              <a:gd name="connsiteX555" fmla="*/ 6944437 w 7467600"/>
              <a:gd name="connsiteY555" fmla="*/ 1575402 h 6858000"/>
              <a:gd name="connsiteX556" fmla="*/ 6304730 w 7467600"/>
              <a:gd name="connsiteY556" fmla="*/ 1766654 h 6858000"/>
              <a:gd name="connsiteX557" fmla="*/ 6944437 w 7467600"/>
              <a:gd name="connsiteY557" fmla="*/ 1575402 h 6858000"/>
              <a:gd name="connsiteX558" fmla="*/ 7019523 w 7467600"/>
              <a:gd name="connsiteY558" fmla="*/ 1519450 h 6858000"/>
              <a:gd name="connsiteX559" fmla="*/ 6298091 w 7467600"/>
              <a:gd name="connsiteY559" fmla="*/ 1737122 h 6858000"/>
              <a:gd name="connsiteX560" fmla="*/ 7019523 w 7467600"/>
              <a:gd name="connsiteY560" fmla="*/ 1519450 h 6858000"/>
              <a:gd name="connsiteX561" fmla="*/ 2399523 w 7467600"/>
              <a:gd name="connsiteY561" fmla="*/ 1428234 h 6858000"/>
              <a:gd name="connsiteX562" fmla="*/ 2224982 w 7467600"/>
              <a:gd name="connsiteY562" fmla="*/ 1826201 h 6858000"/>
              <a:gd name="connsiteX563" fmla="*/ 2096099 w 7467600"/>
              <a:gd name="connsiteY563" fmla="*/ 2345900 h 6858000"/>
              <a:gd name="connsiteX564" fmla="*/ 2283317 w 7467600"/>
              <a:gd name="connsiteY564" fmla="*/ 1796925 h 6858000"/>
              <a:gd name="connsiteX565" fmla="*/ 2399523 w 7467600"/>
              <a:gd name="connsiteY565" fmla="*/ 1428234 h 6858000"/>
              <a:gd name="connsiteX566" fmla="*/ 2448558 w 7467600"/>
              <a:gd name="connsiteY566" fmla="*/ 1373435 h 6858000"/>
              <a:gd name="connsiteX567" fmla="*/ 2312521 w 7467600"/>
              <a:gd name="connsiteY567" fmla="*/ 1806140 h 6858000"/>
              <a:gd name="connsiteX568" fmla="*/ 2127533 w 7467600"/>
              <a:gd name="connsiteY568" fmla="*/ 2348380 h 6858000"/>
              <a:gd name="connsiteX569" fmla="*/ 2358080 w 7467600"/>
              <a:gd name="connsiteY569" fmla="*/ 1866134 h 6858000"/>
              <a:gd name="connsiteX570" fmla="*/ 2407436 w 7467600"/>
              <a:gd name="connsiteY570" fmla="*/ 1651070 h 6858000"/>
              <a:gd name="connsiteX571" fmla="*/ 2448558 w 7467600"/>
              <a:gd name="connsiteY571" fmla="*/ 1373435 h 6858000"/>
              <a:gd name="connsiteX572" fmla="*/ 278707 w 7467600"/>
              <a:gd name="connsiteY572" fmla="*/ 1352270 h 6858000"/>
              <a:gd name="connsiteX573" fmla="*/ 321570 w 7467600"/>
              <a:gd name="connsiteY573" fmla="*/ 1861610 h 6858000"/>
              <a:gd name="connsiteX574" fmla="*/ 294281 w 7467600"/>
              <a:gd name="connsiteY574" fmla="*/ 1440658 h 6858000"/>
              <a:gd name="connsiteX575" fmla="*/ 278707 w 7467600"/>
              <a:gd name="connsiteY575" fmla="*/ 1352270 h 6858000"/>
              <a:gd name="connsiteX576" fmla="*/ 1423821 w 7467600"/>
              <a:gd name="connsiteY576" fmla="*/ 1351958 h 6858000"/>
              <a:gd name="connsiteX577" fmla="*/ 1638521 w 7467600"/>
              <a:gd name="connsiteY577" fmla="*/ 1908470 h 6858000"/>
              <a:gd name="connsiteX578" fmla="*/ 1754199 w 7467600"/>
              <a:gd name="connsiteY578" fmla="*/ 2149284 h 6858000"/>
              <a:gd name="connsiteX579" fmla="*/ 1908359 w 7467600"/>
              <a:gd name="connsiteY579" fmla="*/ 2364988 h 6858000"/>
              <a:gd name="connsiteX580" fmla="*/ 1647661 w 7467600"/>
              <a:gd name="connsiteY580" fmla="*/ 1825945 h 6858000"/>
              <a:gd name="connsiteX581" fmla="*/ 1423821 w 7467600"/>
              <a:gd name="connsiteY581" fmla="*/ 1351958 h 6858000"/>
              <a:gd name="connsiteX582" fmla="*/ 1431890 w 7467600"/>
              <a:gd name="connsiteY582" fmla="*/ 1306475 h 6858000"/>
              <a:gd name="connsiteX583" fmla="*/ 1507597 w 7467600"/>
              <a:gd name="connsiteY583" fmla="*/ 1446132 h 6858000"/>
              <a:gd name="connsiteX584" fmla="*/ 1674586 w 7467600"/>
              <a:gd name="connsiteY584" fmla="*/ 1813832 h 6858000"/>
              <a:gd name="connsiteX585" fmla="*/ 1815950 w 7467600"/>
              <a:gd name="connsiteY585" fmla="*/ 2128564 h 6858000"/>
              <a:gd name="connsiteX586" fmla="*/ 1984242 w 7467600"/>
              <a:gd name="connsiteY586" fmla="*/ 2430829 h 6858000"/>
              <a:gd name="connsiteX587" fmla="*/ 2014023 w 7467600"/>
              <a:gd name="connsiteY587" fmla="*/ 2450995 h 6858000"/>
              <a:gd name="connsiteX588" fmla="*/ 1747337 w 7467600"/>
              <a:gd name="connsiteY588" fmla="*/ 1855264 h 6858000"/>
              <a:gd name="connsiteX589" fmla="*/ 1533749 w 7467600"/>
              <a:gd name="connsiteY589" fmla="*/ 1478656 h 6858000"/>
              <a:gd name="connsiteX590" fmla="*/ 1431890 w 7467600"/>
              <a:gd name="connsiteY590" fmla="*/ 1306475 h 6858000"/>
              <a:gd name="connsiteX591" fmla="*/ 5052692 w 7467600"/>
              <a:gd name="connsiteY591" fmla="*/ 1292994 h 6858000"/>
              <a:gd name="connsiteX592" fmla="*/ 5200661 w 7467600"/>
              <a:gd name="connsiteY592" fmla="*/ 1635186 h 6858000"/>
              <a:gd name="connsiteX593" fmla="*/ 5297138 w 7467600"/>
              <a:gd name="connsiteY593" fmla="*/ 1906351 h 6858000"/>
              <a:gd name="connsiteX594" fmla="*/ 5052692 w 7467600"/>
              <a:gd name="connsiteY594" fmla="*/ 1292994 h 6858000"/>
              <a:gd name="connsiteX595" fmla="*/ 5009948 w 7467600"/>
              <a:gd name="connsiteY595" fmla="*/ 1273619 h 6858000"/>
              <a:gd name="connsiteX596" fmla="*/ 5121777 w 7467600"/>
              <a:gd name="connsiteY596" fmla="*/ 1654213 h 6858000"/>
              <a:gd name="connsiteX597" fmla="*/ 5293545 w 7467600"/>
              <a:gd name="connsiteY597" fmla="*/ 2072247 h 6858000"/>
              <a:gd name="connsiteX598" fmla="*/ 5294042 w 7467600"/>
              <a:gd name="connsiteY598" fmla="*/ 2065019 h 6858000"/>
              <a:gd name="connsiteX599" fmla="*/ 5171936 w 7467600"/>
              <a:gd name="connsiteY599" fmla="*/ 1647613 h 6858000"/>
              <a:gd name="connsiteX600" fmla="*/ 5009948 w 7467600"/>
              <a:gd name="connsiteY600" fmla="*/ 1273619 h 6858000"/>
              <a:gd name="connsiteX601" fmla="*/ 655236 w 7467600"/>
              <a:gd name="connsiteY601" fmla="*/ 1268632 h 6858000"/>
              <a:gd name="connsiteX602" fmla="*/ 839521 w 7467600"/>
              <a:gd name="connsiteY602" fmla="*/ 1685315 h 6858000"/>
              <a:gd name="connsiteX603" fmla="*/ 1109416 w 7467600"/>
              <a:gd name="connsiteY603" fmla="*/ 2061663 h 6858000"/>
              <a:gd name="connsiteX604" fmla="*/ 1298300 w 7467600"/>
              <a:gd name="connsiteY604" fmla="*/ 2247742 h 6858000"/>
              <a:gd name="connsiteX605" fmla="*/ 1125871 w 7467600"/>
              <a:gd name="connsiteY605" fmla="*/ 1989513 h 6858000"/>
              <a:gd name="connsiteX606" fmla="*/ 981574 w 7467600"/>
              <a:gd name="connsiteY606" fmla="*/ 1783157 h 6858000"/>
              <a:gd name="connsiteX607" fmla="*/ 922198 w 7467600"/>
              <a:gd name="connsiteY607" fmla="*/ 1677437 h 6858000"/>
              <a:gd name="connsiteX608" fmla="*/ 869293 w 7467600"/>
              <a:gd name="connsiteY608" fmla="*/ 1583214 h 6858000"/>
              <a:gd name="connsiteX609" fmla="*/ 751431 w 7467600"/>
              <a:gd name="connsiteY609" fmla="*/ 1405731 h 6858000"/>
              <a:gd name="connsiteX610" fmla="*/ 655236 w 7467600"/>
              <a:gd name="connsiteY610" fmla="*/ 1268632 h 6858000"/>
              <a:gd name="connsiteX611" fmla="*/ 6516292 w 7467600"/>
              <a:gd name="connsiteY611" fmla="*/ 1263064 h 6858000"/>
              <a:gd name="connsiteX612" fmla="*/ 5736320 w 7467600"/>
              <a:gd name="connsiteY612" fmla="*/ 1501803 h 6858000"/>
              <a:gd name="connsiteX613" fmla="*/ 6516292 w 7467600"/>
              <a:gd name="connsiteY613" fmla="*/ 1263064 h 6858000"/>
              <a:gd name="connsiteX614" fmla="*/ 291466 w 7467600"/>
              <a:gd name="connsiteY614" fmla="*/ 1250369 h 6858000"/>
              <a:gd name="connsiteX615" fmla="*/ 323180 w 7467600"/>
              <a:gd name="connsiteY615" fmla="*/ 1435283 h 6858000"/>
              <a:gd name="connsiteX616" fmla="*/ 349381 w 7467600"/>
              <a:gd name="connsiteY616" fmla="*/ 1875041 h 6858000"/>
              <a:gd name="connsiteX617" fmla="*/ 374363 w 7467600"/>
              <a:gd name="connsiteY617" fmla="*/ 1506494 h 6858000"/>
              <a:gd name="connsiteX618" fmla="*/ 302168 w 7467600"/>
              <a:gd name="connsiteY618" fmla="*/ 1274495 h 6858000"/>
              <a:gd name="connsiteX619" fmla="*/ 291466 w 7467600"/>
              <a:gd name="connsiteY619" fmla="*/ 1250369 h 6858000"/>
              <a:gd name="connsiteX620" fmla="*/ 678222 w 7467600"/>
              <a:gd name="connsiteY620" fmla="*/ 1248670 h 6858000"/>
              <a:gd name="connsiteX621" fmla="*/ 775536 w 7467600"/>
              <a:gd name="connsiteY621" fmla="*/ 1388015 h 6858000"/>
              <a:gd name="connsiteX622" fmla="*/ 894529 w 7467600"/>
              <a:gd name="connsiteY622" fmla="*/ 1567739 h 6858000"/>
              <a:gd name="connsiteX623" fmla="*/ 948000 w 7467600"/>
              <a:gd name="connsiteY623" fmla="*/ 1663088 h 6858000"/>
              <a:gd name="connsiteX624" fmla="*/ 1006812 w 7467600"/>
              <a:gd name="connsiteY624" fmla="*/ 1767683 h 6858000"/>
              <a:gd name="connsiteX625" fmla="*/ 1149133 w 7467600"/>
              <a:gd name="connsiteY625" fmla="*/ 1971513 h 6858000"/>
              <a:gd name="connsiteX626" fmla="*/ 1333952 w 7467600"/>
              <a:gd name="connsiteY626" fmla="*/ 2251620 h 6858000"/>
              <a:gd name="connsiteX627" fmla="*/ 1337329 w 7467600"/>
              <a:gd name="connsiteY627" fmla="*/ 2258350 h 6858000"/>
              <a:gd name="connsiteX628" fmla="*/ 1014726 w 7467600"/>
              <a:gd name="connsiteY628" fmla="*/ 1615556 h 6858000"/>
              <a:gd name="connsiteX629" fmla="*/ 678222 w 7467600"/>
              <a:gd name="connsiteY629" fmla="*/ 1248670 h 6858000"/>
              <a:gd name="connsiteX630" fmla="*/ 6691602 w 7467600"/>
              <a:gd name="connsiteY630" fmla="*/ 1140573 h 6858000"/>
              <a:gd name="connsiteX631" fmla="*/ 6571100 w 7467600"/>
              <a:gd name="connsiteY631" fmla="*/ 1183662 h 6858000"/>
              <a:gd name="connsiteX632" fmla="*/ 6241687 w 7467600"/>
              <a:gd name="connsiteY632" fmla="*/ 1257600 h 6858000"/>
              <a:gd name="connsiteX633" fmla="*/ 5693009 w 7467600"/>
              <a:gd name="connsiteY633" fmla="*/ 1478256 h 6858000"/>
              <a:gd name="connsiteX634" fmla="*/ 6548420 w 7467600"/>
              <a:gd name="connsiteY634" fmla="*/ 1214599 h 6858000"/>
              <a:gd name="connsiteX635" fmla="*/ 6605473 w 7467600"/>
              <a:gd name="connsiteY635" fmla="*/ 1184686 h 6858000"/>
              <a:gd name="connsiteX636" fmla="*/ 6691602 w 7467600"/>
              <a:gd name="connsiteY636" fmla="*/ 1140573 h 6858000"/>
              <a:gd name="connsiteX637" fmla="*/ 4002475 w 7467600"/>
              <a:gd name="connsiteY637" fmla="*/ 1037802 h 6858000"/>
              <a:gd name="connsiteX638" fmla="*/ 4000324 w 7467600"/>
              <a:gd name="connsiteY638" fmla="*/ 1039362 h 6858000"/>
              <a:gd name="connsiteX639" fmla="*/ 4002862 w 7467600"/>
              <a:gd name="connsiteY639" fmla="*/ 1042866 h 6858000"/>
              <a:gd name="connsiteX640" fmla="*/ 4002475 w 7467600"/>
              <a:gd name="connsiteY640" fmla="*/ 1037802 h 6858000"/>
              <a:gd name="connsiteX641" fmla="*/ 506322 w 7467600"/>
              <a:gd name="connsiteY641" fmla="*/ 1020997 h 6858000"/>
              <a:gd name="connsiteX642" fmla="*/ 533068 w 7467600"/>
              <a:gd name="connsiteY642" fmla="*/ 1029409 h 6858000"/>
              <a:gd name="connsiteX643" fmla="*/ 1232525 w 7467600"/>
              <a:gd name="connsiteY643" fmla="*/ 1804675 h 6858000"/>
              <a:gd name="connsiteX644" fmla="*/ 1388858 w 7467600"/>
              <a:gd name="connsiteY644" fmla="*/ 2368011 h 6858000"/>
              <a:gd name="connsiteX645" fmla="*/ 1384098 w 7467600"/>
              <a:gd name="connsiteY645" fmla="*/ 2378125 h 6858000"/>
              <a:gd name="connsiteX646" fmla="*/ 1425393 w 7467600"/>
              <a:gd name="connsiteY646" fmla="*/ 2589124 h 6858000"/>
              <a:gd name="connsiteX647" fmla="*/ 1424001 w 7467600"/>
              <a:gd name="connsiteY647" fmla="*/ 2597541 h 6858000"/>
              <a:gd name="connsiteX648" fmla="*/ 2152729 w 7467600"/>
              <a:gd name="connsiteY648" fmla="*/ 2864487 h 6858000"/>
              <a:gd name="connsiteX649" fmla="*/ 2020609 w 7467600"/>
              <a:gd name="connsiteY649" fmla="*/ 2539671 h 6858000"/>
              <a:gd name="connsiteX650" fmla="*/ 2018920 w 7467600"/>
              <a:gd name="connsiteY650" fmla="*/ 2536309 h 6858000"/>
              <a:gd name="connsiteX651" fmla="*/ 1342441 w 7467600"/>
              <a:gd name="connsiteY651" fmla="*/ 1173017 h 6858000"/>
              <a:gd name="connsiteX652" fmla="*/ 1367925 w 7467600"/>
              <a:gd name="connsiteY652" fmla="*/ 1135648 h 6858000"/>
              <a:gd name="connsiteX653" fmla="*/ 1771401 w 7467600"/>
              <a:gd name="connsiteY653" fmla="*/ 1806673 h 6858000"/>
              <a:gd name="connsiteX654" fmla="*/ 1972385 w 7467600"/>
              <a:gd name="connsiteY654" fmla="*/ 2198735 h 6858000"/>
              <a:gd name="connsiteX655" fmla="*/ 2040892 w 7467600"/>
              <a:gd name="connsiteY655" fmla="*/ 2405205 h 6858000"/>
              <a:gd name="connsiteX656" fmla="*/ 2131689 w 7467600"/>
              <a:gd name="connsiteY656" fmla="*/ 1936926 h 6858000"/>
              <a:gd name="connsiteX657" fmla="*/ 2454820 w 7467600"/>
              <a:gd name="connsiteY657" fmla="*/ 1248808 h 6858000"/>
              <a:gd name="connsiteX658" fmla="*/ 2492512 w 7467600"/>
              <a:gd name="connsiteY658" fmla="*/ 1302920 h 6858000"/>
              <a:gd name="connsiteX659" fmla="*/ 2081216 w 7467600"/>
              <a:gd name="connsiteY659" fmla="*/ 2527513 h 6858000"/>
              <a:gd name="connsiteX660" fmla="*/ 2081211 w 7467600"/>
              <a:gd name="connsiteY660" fmla="*/ 2528916 h 6858000"/>
              <a:gd name="connsiteX661" fmla="*/ 2199067 w 7467600"/>
              <a:gd name="connsiteY661" fmla="*/ 2884061 h 6858000"/>
              <a:gd name="connsiteX662" fmla="*/ 3192586 w 7467600"/>
              <a:gd name="connsiteY662" fmla="*/ 3411496 h 6858000"/>
              <a:gd name="connsiteX663" fmla="*/ 3182620 w 7467600"/>
              <a:gd name="connsiteY663" fmla="*/ 3483279 h 6858000"/>
              <a:gd name="connsiteX664" fmla="*/ 2435119 w 7467600"/>
              <a:gd name="connsiteY664" fmla="*/ 3080173 h 6858000"/>
              <a:gd name="connsiteX665" fmla="*/ 2410152 w 7467600"/>
              <a:gd name="connsiteY665" fmla="*/ 3063751 h 6858000"/>
              <a:gd name="connsiteX666" fmla="*/ 2408099 w 7467600"/>
              <a:gd name="connsiteY666" fmla="*/ 3064403 h 6858000"/>
              <a:gd name="connsiteX667" fmla="*/ 2407218 w 7467600"/>
              <a:gd name="connsiteY667" fmla="*/ 3070324 h 6858000"/>
              <a:gd name="connsiteX668" fmla="*/ 2380138 w 7467600"/>
              <a:gd name="connsiteY668" fmla="*/ 3099341 h 6858000"/>
              <a:gd name="connsiteX669" fmla="*/ 1765923 w 7467600"/>
              <a:gd name="connsiteY669" fmla="*/ 3581043 h 6858000"/>
              <a:gd name="connsiteX670" fmla="*/ 1702258 w 7467600"/>
              <a:gd name="connsiteY670" fmla="*/ 3612286 h 6858000"/>
              <a:gd name="connsiteX671" fmla="*/ 1538370 w 7467600"/>
              <a:gd name="connsiteY671" fmla="*/ 3811804 h 6858000"/>
              <a:gd name="connsiteX672" fmla="*/ 542867 w 7467600"/>
              <a:gd name="connsiteY672" fmla="*/ 4944092 h 6858000"/>
              <a:gd name="connsiteX673" fmla="*/ 515800 w 7467600"/>
              <a:gd name="connsiteY673" fmla="*/ 4862180 h 6858000"/>
              <a:gd name="connsiteX674" fmla="*/ 909145 w 7467600"/>
              <a:gd name="connsiteY674" fmla="*/ 4199225 h 6858000"/>
              <a:gd name="connsiteX675" fmla="*/ 1214067 w 7467600"/>
              <a:gd name="connsiteY675" fmla="*/ 3908561 h 6858000"/>
              <a:gd name="connsiteX676" fmla="*/ 640967 w 7467600"/>
              <a:gd name="connsiteY676" fmla="*/ 4105601 h 6858000"/>
              <a:gd name="connsiteX677" fmla="*/ 112563 w 7467600"/>
              <a:gd name="connsiteY677" fmla="*/ 4396952 h 6858000"/>
              <a:gd name="connsiteX678" fmla="*/ 0 w 7467600"/>
              <a:gd name="connsiteY678" fmla="*/ 4466006 h 6858000"/>
              <a:gd name="connsiteX679" fmla="*/ 0 w 7467600"/>
              <a:gd name="connsiteY679" fmla="*/ 4233763 h 6858000"/>
              <a:gd name="connsiteX680" fmla="*/ 36881 w 7467600"/>
              <a:gd name="connsiteY680" fmla="*/ 4200118 h 6858000"/>
              <a:gd name="connsiteX681" fmla="*/ 910534 w 7467600"/>
              <a:gd name="connsiteY681" fmla="*/ 3629753 h 6858000"/>
              <a:gd name="connsiteX682" fmla="*/ 1578717 w 7467600"/>
              <a:gd name="connsiteY682" fmla="*/ 3575982 h 6858000"/>
              <a:gd name="connsiteX683" fmla="*/ 2338780 w 7467600"/>
              <a:gd name="connsiteY683" fmla="*/ 3033725 h 6858000"/>
              <a:gd name="connsiteX684" fmla="*/ 1807991 w 7467600"/>
              <a:gd name="connsiteY684" fmla="*/ 2807184 h 6858000"/>
              <a:gd name="connsiteX685" fmla="*/ 1416358 w 7467600"/>
              <a:gd name="connsiteY685" fmla="*/ 3112571 h 6858000"/>
              <a:gd name="connsiteX686" fmla="*/ 939066 w 7467600"/>
              <a:gd name="connsiteY686" fmla="*/ 3378798 h 6858000"/>
              <a:gd name="connsiteX687" fmla="*/ 115099 w 7467600"/>
              <a:gd name="connsiteY687" fmla="*/ 3607650 h 6858000"/>
              <a:gd name="connsiteX688" fmla="*/ 97284 w 7467600"/>
              <a:gd name="connsiteY688" fmla="*/ 3520393 h 6858000"/>
              <a:gd name="connsiteX689" fmla="*/ 922050 w 7467600"/>
              <a:gd name="connsiteY689" fmla="*/ 3074867 h 6858000"/>
              <a:gd name="connsiteX690" fmla="*/ 1405265 w 7467600"/>
              <a:gd name="connsiteY690" fmla="*/ 3016319 h 6858000"/>
              <a:gd name="connsiteX691" fmla="*/ 1407512 w 7467600"/>
              <a:gd name="connsiteY691" fmla="*/ 3018001 h 6858000"/>
              <a:gd name="connsiteX692" fmla="*/ 1726266 w 7467600"/>
              <a:gd name="connsiteY692" fmla="*/ 2777274 h 6858000"/>
              <a:gd name="connsiteX693" fmla="*/ 625390 w 7467600"/>
              <a:gd name="connsiteY693" fmla="*/ 2514541 h 6858000"/>
              <a:gd name="connsiteX694" fmla="*/ 619799 w 7467600"/>
              <a:gd name="connsiteY694" fmla="*/ 2527180 h 6858000"/>
              <a:gd name="connsiteX695" fmla="*/ 310030 w 7467600"/>
              <a:gd name="connsiteY695" fmla="*/ 2771818 h 6858000"/>
              <a:gd name="connsiteX696" fmla="*/ 173877 w 7467600"/>
              <a:gd name="connsiteY696" fmla="*/ 2937056 h 6858000"/>
              <a:gd name="connsiteX697" fmla="*/ 77889 w 7467600"/>
              <a:gd name="connsiteY697" fmla="*/ 3138440 h 6858000"/>
              <a:gd name="connsiteX698" fmla="*/ 0 w 7467600"/>
              <a:gd name="connsiteY698" fmla="*/ 3271395 h 6858000"/>
              <a:gd name="connsiteX699" fmla="*/ 0 w 7467600"/>
              <a:gd name="connsiteY699" fmla="*/ 3153002 h 6858000"/>
              <a:gd name="connsiteX700" fmla="*/ 2386 w 7467600"/>
              <a:gd name="connsiteY700" fmla="*/ 3149203 h 6858000"/>
              <a:gd name="connsiteX701" fmla="*/ 89753 w 7467600"/>
              <a:gd name="connsiteY701" fmla="*/ 2987702 h 6858000"/>
              <a:gd name="connsiteX702" fmla="*/ 76869 w 7467600"/>
              <a:gd name="connsiteY702" fmla="*/ 3005404 h 6858000"/>
              <a:gd name="connsiteX703" fmla="*/ 32049 w 7467600"/>
              <a:gd name="connsiteY703" fmla="*/ 3065814 h 6858000"/>
              <a:gd name="connsiteX704" fmla="*/ 0 w 7467600"/>
              <a:gd name="connsiteY704" fmla="*/ 3108744 h 6858000"/>
              <a:gd name="connsiteX705" fmla="*/ 0 w 7467600"/>
              <a:gd name="connsiteY705" fmla="*/ 3058059 h 6858000"/>
              <a:gd name="connsiteX706" fmla="*/ 7610 w 7467600"/>
              <a:gd name="connsiteY706" fmla="*/ 3047889 h 6858000"/>
              <a:gd name="connsiteX707" fmla="*/ 52419 w 7467600"/>
              <a:gd name="connsiteY707" fmla="*/ 2987479 h 6858000"/>
              <a:gd name="connsiteX708" fmla="*/ 59142 w 7467600"/>
              <a:gd name="connsiteY708" fmla="*/ 2978488 h 6858000"/>
              <a:gd name="connsiteX709" fmla="*/ 0 w 7467600"/>
              <a:gd name="connsiteY709" fmla="*/ 3015334 h 6858000"/>
              <a:gd name="connsiteX710" fmla="*/ 0 w 7467600"/>
              <a:gd name="connsiteY710" fmla="*/ 2914286 h 6858000"/>
              <a:gd name="connsiteX711" fmla="*/ 36383 w 7467600"/>
              <a:gd name="connsiteY711" fmla="*/ 2901128 h 6858000"/>
              <a:gd name="connsiteX712" fmla="*/ 156329 w 7467600"/>
              <a:gd name="connsiteY712" fmla="*/ 2840533 h 6858000"/>
              <a:gd name="connsiteX713" fmla="*/ 358355 w 7467600"/>
              <a:gd name="connsiteY713" fmla="*/ 2620471 h 6858000"/>
              <a:gd name="connsiteX714" fmla="*/ 510577 w 7467600"/>
              <a:gd name="connsiteY714" fmla="*/ 2501244 h 6858000"/>
              <a:gd name="connsiteX715" fmla="*/ 211967 w 7467600"/>
              <a:gd name="connsiteY715" fmla="*/ 2479171 h 6858000"/>
              <a:gd name="connsiteX716" fmla="*/ 0 w 7467600"/>
              <a:gd name="connsiteY716" fmla="*/ 2476398 h 6858000"/>
              <a:gd name="connsiteX717" fmla="*/ 0 w 7467600"/>
              <a:gd name="connsiteY717" fmla="*/ 2389189 h 6858000"/>
              <a:gd name="connsiteX718" fmla="*/ 103062 w 7467600"/>
              <a:gd name="connsiteY718" fmla="*/ 2389518 h 6858000"/>
              <a:gd name="connsiteX719" fmla="*/ 510734 w 7467600"/>
              <a:gd name="connsiteY719" fmla="*/ 2416201 h 6858000"/>
              <a:gd name="connsiteX720" fmla="*/ 279257 w 7467600"/>
              <a:gd name="connsiteY720" fmla="*/ 2092102 h 6858000"/>
              <a:gd name="connsiteX721" fmla="*/ 65265 w 7467600"/>
              <a:gd name="connsiteY721" fmla="*/ 2006049 h 6858000"/>
              <a:gd name="connsiteX722" fmla="*/ 0 w 7467600"/>
              <a:gd name="connsiteY722" fmla="*/ 1982532 h 6858000"/>
              <a:gd name="connsiteX723" fmla="*/ 0 w 7467600"/>
              <a:gd name="connsiteY723" fmla="*/ 1912789 h 6858000"/>
              <a:gd name="connsiteX724" fmla="*/ 97460 w 7467600"/>
              <a:gd name="connsiteY724" fmla="*/ 1953725 h 6858000"/>
              <a:gd name="connsiteX725" fmla="*/ 221272 w 7467600"/>
              <a:gd name="connsiteY725" fmla="*/ 1980766 h 6858000"/>
              <a:gd name="connsiteX726" fmla="*/ 116765 w 7467600"/>
              <a:gd name="connsiteY726" fmla="*/ 1911033 h 6858000"/>
              <a:gd name="connsiteX727" fmla="*/ 16405 w 7467600"/>
              <a:gd name="connsiteY727" fmla="*/ 1803412 h 6858000"/>
              <a:gd name="connsiteX728" fmla="*/ 0 w 7467600"/>
              <a:gd name="connsiteY728" fmla="*/ 1784777 h 6858000"/>
              <a:gd name="connsiteX729" fmla="*/ 0 w 7467600"/>
              <a:gd name="connsiteY729" fmla="*/ 1740082 h 6858000"/>
              <a:gd name="connsiteX730" fmla="*/ 39394 w 7467600"/>
              <a:gd name="connsiteY730" fmla="*/ 1784856 h 6858000"/>
              <a:gd name="connsiteX731" fmla="*/ 135813 w 7467600"/>
              <a:gd name="connsiteY731" fmla="*/ 1888838 h 6858000"/>
              <a:gd name="connsiteX732" fmla="*/ 242575 w 7467600"/>
              <a:gd name="connsiteY732" fmla="*/ 1958841 h 6858000"/>
              <a:gd name="connsiteX733" fmla="*/ 82197 w 7467600"/>
              <a:gd name="connsiteY733" fmla="*/ 1754826 h 6858000"/>
              <a:gd name="connsiteX734" fmla="*/ 0 w 7467600"/>
              <a:gd name="connsiteY734" fmla="*/ 1679650 h 6858000"/>
              <a:gd name="connsiteX735" fmla="*/ 0 w 7467600"/>
              <a:gd name="connsiteY735" fmla="*/ 1602463 h 6858000"/>
              <a:gd name="connsiteX736" fmla="*/ 84689 w 7467600"/>
              <a:gd name="connsiteY736" fmla="*/ 1677442 h 6858000"/>
              <a:gd name="connsiteX737" fmla="*/ 298437 w 7467600"/>
              <a:gd name="connsiteY737" fmla="*/ 1968019 h 6858000"/>
              <a:gd name="connsiteX738" fmla="*/ 227269 w 7467600"/>
              <a:gd name="connsiteY738" fmla="*/ 1114064 h 6858000"/>
              <a:gd name="connsiteX739" fmla="*/ 248003 w 7467600"/>
              <a:gd name="connsiteY739" fmla="*/ 1089613 h 6858000"/>
              <a:gd name="connsiteX740" fmla="*/ 427020 w 7467600"/>
              <a:gd name="connsiteY740" fmla="*/ 1619803 h 6858000"/>
              <a:gd name="connsiteX741" fmla="*/ 340345 w 7467600"/>
              <a:gd name="connsiteY741" fmla="*/ 2027739 h 6858000"/>
              <a:gd name="connsiteX742" fmla="*/ 360865 w 7467600"/>
              <a:gd name="connsiteY742" fmla="*/ 2044827 h 6858000"/>
              <a:gd name="connsiteX743" fmla="*/ 560414 w 7467600"/>
              <a:gd name="connsiteY743" fmla="*/ 2421457 h 6858000"/>
              <a:gd name="connsiteX744" fmla="*/ 1359703 w 7467600"/>
              <a:gd name="connsiteY744" fmla="*/ 2578554 h 6858000"/>
              <a:gd name="connsiteX745" fmla="*/ 1359422 w 7467600"/>
              <a:gd name="connsiteY745" fmla="*/ 2577994 h 6858000"/>
              <a:gd name="connsiteX746" fmla="*/ 828701 w 7467600"/>
              <a:gd name="connsiteY746" fmla="*/ 1839520 h 6858000"/>
              <a:gd name="connsiteX747" fmla="*/ 494427 w 7467600"/>
              <a:gd name="connsiteY747" fmla="*/ 1092333 h 6858000"/>
              <a:gd name="connsiteX748" fmla="*/ 506322 w 7467600"/>
              <a:gd name="connsiteY748" fmla="*/ 1020997 h 6858000"/>
              <a:gd name="connsiteX749" fmla="*/ 4570198 w 7467600"/>
              <a:gd name="connsiteY749" fmla="*/ 978081 h 6858000"/>
              <a:gd name="connsiteX750" fmla="*/ 4523691 w 7467600"/>
              <a:gd name="connsiteY750" fmla="*/ 1127776 h 6858000"/>
              <a:gd name="connsiteX751" fmla="*/ 4509875 w 7467600"/>
              <a:gd name="connsiteY751" fmla="*/ 1167552 h 6858000"/>
              <a:gd name="connsiteX752" fmla="*/ 4478168 w 7467600"/>
              <a:gd name="connsiteY752" fmla="*/ 1260735 h 6858000"/>
              <a:gd name="connsiteX753" fmla="*/ 4409309 w 7467600"/>
              <a:gd name="connsiteY753" fmla="*/ 1666996 h 6858000"/>
              <a:gd name="connsiteX754" fmla="*/ 4370031 w 7467600"/>
              <a:gd name="connsiteY754" fmla="*/ 1955666 h 6858000"/>
              <a:gd name="connsiteX755" fmla="*/ 4570198 w 7467600"/>
              <a:gd name="connsiteY755" fmla="*/ 978081 h 6858000"/>
              <a:gd name="connsiteX756" fmla="*/ 4557898 w 7467600"/>
              <a:gd name="connsiteY756" fmla="*/ 900011 h 6858000"/>
              <a:gd name="connsiteX757" fmla="*/ 4344840 w 7467600"/>
              <a:gd name="connsiteY757" fmla="*/ 1922038 h 6858000"/>
              <a:gd name="connsiteX758" fmla="*/ 4378710 w 7467600"/>
              <a:gd name="connsiteY758" fmla="*/ 1665516 h 6858000"/>
              <a:gd name="connsiteX759" fmla="*/ 4448798 w 7467600"/>
              <a:gd name="connsiteY759" fmla="*/ 1253024 h 6858000"/>
              <a:gd name="connsiteX760" fmla="*/ 4480315 w 7467600"/>
              <a:gd name="connsiteY760" fmla="*/ 1158454 h 6858000"/>
              <a:gd name="connsiteX761" fmla="*/ 4494133 w 7467600"/>
              <a:gd name="connsiteY761" fmla="*/ 1118676 h 6858000"/>
              <a:gd name="connsiteX762" fmla="*/ 4557898 w 7467600"/>
              <a:gd name="connsiteY762" fmla="*/ 900011 h 6858000"/>
              <a:gd name="connsiteX763" fmla="*/ 5870151 w 7467600"/>
              <a:gd name="connsiteY763" fmla="*/ 898890 h 6858000"/>
              <a:gd name="connsiteX764" fmla="*/ 5861335 w 7467600"/>
              <a:gd name="connsiteY764" fmla="*/ 899177 h 6858000"/>
              <a:gd name="connsiteX765" fmla="*/ 5843702 w 7467600"/>
              <a:gd name="connsiteY765" fmla="*/ 899748 h 6858000"/>
              <a:gd name="connsiteX766" fmla="*/ 5651107 w 7467600"/>
              <a:gd name="connsiteY766" fmla="*/ 920306 h 6858000"/>
              <a:gd name="connsiteX767" fmla="*/ 5459407 w 7467600"/>
              <a:gd name="connsiteY767" fmla="*/ 940975 h 6858000"/>
              <a:gd name="connsiteX768" fmla="*/ 5374846 w 7467600"/>
              <a:gd name="connsiteY768" fmla="*/ 941988 h 6858000"/>
              <a:gd name="connsiteX769" fmla="*/ 5256105 w 7467600"/>
              <a:gd name="connsiteY769" fmla="*/ 945632 h 6858000"/>
              <a:gd name="connsiteX770" fmla="*/ 5107071 w 7467600"/>
              <a:gd name="connsiteY770" fmla="*/ 969720 h 6858000"/>
              <a:gd name="connsiteX771" fmla="*/ 4998681 w 7467600"/>
              <a:gd name="connsiteY771" fmla="*/ 988771 h 6858000"/>
              <a:gd name="connsiteX772" fmla="*/ 5870151 w 7467600"/>
              <a:gd name="connsiteY772" fmla="*/ 898890 h 6858000"/>
              <a:gd name="connsiteX773" fmla="*/ 5504425 w 7467600"/>
              <a:gd name="connsiteY773" fmla="*/ 848067 h 6858000"/>
              <a:gd name="connsiteX774" fmla="*/ 4968849 w 7467600"/>
              <a:gd name="connsiteY774" fmla="*/ 962318 h 6858000"/>
              <a:gd name="connsiteX775" fmla="*/ 5104039 w 7467600"/>
              <a:gd name="connsiteY775" fmla="*/ 940634 h 6858000"/>
              <a:gd name="connsiteX776" fmla="*/ 5256311 w 7467600"/>
              <a:gd name="connsiteY776" fmla="*/ 916490 h 6858000"/>
              <a:gd name="connsiteX777" fmla="*/ 5377381 w 7467600"/>
              <a:gd name="connsiteY777" fmla="*/ 912671 h 6858000"/>
              <a:gd name="connsiteX778" fmla="*/ 5460148 w 7467600"/>
              <a:gd name="connsiteY778" fmla="*/ 911442 h 6858000"/>
              <a:gd name="connsiteX779" fmla="*/ 5648971 w 7467600"/>
              <a:gd name="connsiteY779" fmla="*/ 891331 h 6858000"/>
              <a:gd name="connsiteX780" fmla="*/ 5844807 w 7467600"/>
              <a:gd name="connsiteY780" fmla="*/ 870718 h 6858000"/>
              <a:gd name="connsiteX781" fmla="*/ 5862975 w 7467600"/>
              <a:gd name="connsiteY781" fmla="*/ 869756 h 6858000"/>
              <a:gd name="connsiteX782" fmla="*/ 5920887 w 7467600"/>
              <a:gd name="connsiteY782" fmla="*/ 865929 h 6858000"/>
              <a:gd name="connsiteX783" fmla="*/ 5504425 w 7467600"/>
              <a:gd name="connsiteY783" fmla="*/ 848067 h 6858000"/>
              <a:gd name="connsiteX784" fmla="*/ 3607114 w 7467600"/>
              <a:gd name="connsiteY784" fmla="*/ 467441 h 6858000"/>
              <a:gd name="connsiteX785" fmla="*/ 3296242 w 7467600"/>
              <a:gd name="connsiteY785" fmla="*/ 807991 h 6858000"/>
              <a:gd name="connsiteX786" fmla="*/ 3174674 w 7467600"/>
              <a:gd name="connsiteY786" fmla="*/ 919759 h 6858000"/>
              <a:gd name="connsiteX787" fmla="*/ 3042978 w 7467600"/>
              <a:gd name="connsiteY787" fmla="*/ 1054894 h 6858000"/>
              <a:gd name="connsiteX788" fmla="*/ 2968914 w 7467600"/>
              <a:gd name="connsiteY788" fmla="*/ 1133756 h 6858000"/>
              <a:gd name="connsiteX789" fmla="*/ 3103823 w 7467600"/>
              <a:gd name="connsiteY789" fmla="*/ 1026814 h 6858000"/>
              <a:gd name="connsiteX790" fmla="*/ 3607114 w 7467600"/>
              <a:gd name="connsiteY790" fmla="*/ 467441 h 6858000"/>
              <a:gd name="connsiteX791" fmla="*/ 3744487 w 7467600"/>
              <a:gd name="connsiteY791" fmla="*/ 383136 h 6858000"/>
              <a:gd name="connsiteX792" fmla="*/ 3970213 w 7467600"/>
              <a:gd name="connsiteY792" fmla="*/ 995559 h 6858000"/>
              <a:gd name="connsiteX793" fmla="*/ 3744487 w 7467600"/>
              <a:gd name="connsiteY793" fmla="*/ 383136 h 6858000"/>
              <a:gd name="connsiteX794" fmla="*/ 3624562 w 7467600"/>
              <a:gd name="connsiteY794" fmla="*/ 367041 h 6858000"/>
              <a:gd name="connsiteX795" fmla="*/ 3489712 w 7467600"/>
              <a:gd name="connsiteY795" fmla="*/ 485386 h 6858000"/>
              <a:gd name="connsiteX796" fmla="*/ 3182994 w 7467600"/>
              <a:gd name="connsiteY796" fmla="*/ 828265 h 6858000"/>
              <a:gd name="connsiteX797" fmla="*/ 2892114 w 7467600"/>
              <a:gd name="connsiteY797" fmla="*/ 1172635 h 6858000"/>
              <a:gd name="connsiteX798" fmla="*/ 3021459 w 7467600"/>
              <a:gd name="connsiteY798" fmla="*/ 1035385 h 6858000"/>
              <a:gd name="connsiteX799" fmla="*/ 3153873 w 7467600"/>
              <a:gd name="connsiteY799" fmla="*/ 898971 h 6858000"/>
              <a:gd name="connsiteX800" fmla="*/ 3276511 w 7467600"/>
              <a:gd name="connsiteY800" fmla="*/ 786423 h 6858000"/>
              <a:gd name="connsiteX801" fmla="*/ 3584154 w 7467600"/>
              <a:gd name="connsiteY801" fmla="*/ 448218 h 6858000"/>
              <a:gd name="connsiteX802" fmla="*/ 3624562 w 7467600"/>
              <a:gd name="connsiteY802" fmla="*/ 367041 h 6858000"/>
              <a:gd name="connsiteX803" fmla="*/ 3766672 w 7467600"/>
              <a:gd name="connsiteY803" fmla="*/ 359429 h 6858000"/>
              <a:gd name="connsiteX804" fmla="*/ 3996338 w 7467600"/>
              <a:gd name="connsiteY804" fmla="*/ 968237 h 6858000"/>
              <a:gd name="connsiteX805" fmla="*/ 3766672 w 7467600"/>
              <a:gd name="connsiteY805" fmla="*/ 359429 h 6858000"/>
              <a:gd name="connsiteX806" fmla="*/ 5805386 w 7467600"/>
              <a:gd name="connsiteY806" fmla="*/ 239240 h 6858000"/>
              <a:gd name="connsiteX807" fmla="*/ 5736947 w 7467600"/>
              <a:gd name="connsiteY807" fmla="*/ 261367 h 6858000"/>
              <a:gd name="connsiteX808" fmla="*/ 5427012 w 7467600"/>
              <a:gd name="connsiteY808" fmla="*/ 311272 h 6858000"/>
              <a:gd name="connsiteX809" fmla="*/ 5147818 w 7467600"/>
              <a:gd name="connsiteY809" fmla="*/ 322112 h 6858000"/>
              <a:gd name="connsiteX810" fmla="*/ 5060854 w 7467600"/>
              <a:gd name="connsiteY810" fmla="*/ 311882 h 6858000"/>
              <a:gd name="connsiteX811" fmla="*/ 4945989 w 7467600"/>
              <a:gd name="connsiteY811" fmla="*/ 300516 h 6858000"/>
              <a:gd name="connsiteX812" fmla="*/ 5410479 w 7467600"/>
              <a:gd name="connsiteY812" fmla="*/ 348434 h 6858000"/>
              <a:gd name="connsiteX813" fmla="*/ 5805386 w 7467600"/>
              <a:gd name="connsiteY813" fmla="*/ 239240 h 6858000"/>
              <a:gd name="connsiteX814" fmla="*/ 5905192 w 7467600"/>
              <a:gd name="connsiteY814" fmla="*/ 163079 h 6858000"/>
              <a:gd name="connsiteX815" fmla="*/ 5865655 w 7467600"/>
              <a:gd name="connsiteY815" fmla="*/ 171901 h 6858000"/>
              <a:gd name="connsiteX816" fmla="*/ 5259740 w 7467600"/>
              <a:gd name="connsiteY816" fmla="*/ 257013 h 6858000"/>
              <a:gd name="connsiteX817" fmla="*/ 5208466 w 7467600"/>
              <a:gd name="connsiteY817" fmla="*/ 257550 h 6858000"/>
              <a:gd name="connsiteX818" fmla="*/ 4980204 w 7467600"/>
              <a:gd name="connsiteY818" fmla="*/ 271903 h 6858000"/>
              <a:gd name="connsiteX819" fmla="*/ 5068068 w 7467600"/>
              <a:gd name="connsiteY819" fmla="*/ 282244 h 6858000"/>
              <a:gd name="connsiteX820" fmla="*/ 5153231 w 7467600"/>
              <a:gd name="connsiteY820" fmla="*/ 292240 h 6858000"/>
              <a:gd name="connsiteX821" fmla="*/ 5426491 w 7467600"/>
              <a:gd name="connsiteY821" fmla="*/ 281128 h 6858000"/>
              <a:gd name="connsiteX822" fmla="*/ 5731212 w 7467600"/>
              <a:gd name="connsiteY822" fmla="*/ 231951 h 6858000"/>
              <a:gd name="connsiteX823" fmla="*/ 5905192 w 7467600"/>
              <a:gd name="connsiteY823" fmla="*/ 163079 h 6858000"/>
              <a:gd name="connsiteX824" fmla="*/ 5944437 w 7467600"/>
              <a:gd name="connsiteY824" fmla="*/ 113829 h 6858000"/>
              <a:gd name="connsiteX825" fmla="*/ 5825032 w 7467600"/>
              <a:gd name="connsiteY825" fmla="*/ 146405 h 6858000"/>
              <a:gd name="connsiteX826" fmla="*/ 4955599 w 7467600"/>
              <a:gd name="connsiteY826" fmla="*/ 247008 h 6858000"/>
              <a:gd name="connsiteX827" fmla="*/ 5210104 w 7467600"/>
              <a:gd name="connsiteY827" fmla="*/ 228123 h 6858000"/>
              <a:gd name="connsiteX828" fmla="*/ 5261015 w 7467600"/>
              <a:gd name="connsiteY828" fmla="*/ 227087 h 6858000"/>
              <a:gd name="connsiteX829" fmla="*/ 5861181 w 7467600"/>
              <a:gd name="connsiteY829" fmla="*/ 143093 h 6858000"/>
              <a:gd name="connsiteX830" fmla="*/ 5961252 w 7467600"/>
              <a:gd name="connsiteY830" fmla="*/ 114820 h 6858000"/>
              <a:gd name="connsiteX831" fmla="*/ 5944437 w 7467600"/>
              <a:gd name="connsiteY831" fmla="*/ 113829 h 6858000"/>
              <a:gd name="connsiteX832" fmla="*/ 3882765 w 7467600"/>
              <a:gd name="connsiteY832" fmla="*/ 0 h 6858000"/>
              <a:gd name="connsiteX833" fmla="*/ 3995099 w 7467600"/>
              <a:gd name="connsiteY833" fmla="*/ 0 h 6858000"/>
              <a:gd name="connsiteX834" fmla="*/ 4163818 w 7467600"/>
              <a:gd name="connsiteY834" fmla="*/ 234104 h 6858000"/>
              <a:gd name="connsiteX835" fmla="*/ 4172099 w 7467600"/>
              <a:gd name="connsiteY835" fmla="*/ 234207 h 6858000"/>
              <a:gd name="connsiteX836" fmla="*/ 4784282 w 7467600"/>
              <a:gd name="connsiteY836" fmla="*/ 276561 h 6858000"/>
              <a:gd name="connsiteX837" fmla="*/ 4801687 w 7467600"/>
              <a:gd name="connsiteY837" fmla="*/ 267764 h 6858000"/>
              <a:gd name="connsiteX838" fmla="*/ 6082788 w 7467600"/>
              <a:gd name="connsiteY838" fmla="*/ 64119 h 6858000"/>
              <a:gd name="connsiteX839" fmla="*/ 6099442 w 7467600"/>
              <a:gd name="connsiteY839" fmla="*/ 82568 h 6858000"/>
              <a:gd name="connsiteX840" fmla="*/ 4804137 w 7467600"/>
              <a:gd name="connsiteY840" fmla="*/ 320931 h 6858000"/>
              <a:gd name="connsiteX841" fmla="*/ 4227047 w 7467600"/>
              <a:gd name="connsiteY841" fmla="*/ 313415 h 6858000"/>
              <a:gd name="connsiteX842" fmla="*/ 4346041 w 7467600"/>
              <a:gd name="connsiteY842" fmla="*/ 456086 h 6858000"/>
              <a:gd name="connsiteX843" fmla="*/ 4870967 w 7467600"/>
              <a:gd name="connsiteY843" fmla="*/ 963061 h 6858000"/>
              <a:gd name="connsiteX844" fmla="*/ 4889647 w 7467600"/>
              <a:gd name="connsiteY844" fmla="*/ 957147 h 6858000"/>
              <a:gd name="connsiteX845" fmla="*/ 5422504 w 7467600"/>
              <a:gd name="connsiteY845" fmla="*/ 805191 h 6858000"/>
              <a:gd name="connsiteX846" fmla="*/ 6087656 w 7467600"/>
              <a:gd name="connsiteY846" fmla="*/ 826703 h 6858000"/>
              <a:gd name="connsiteX847" fmla="*/ 6058717 w 7467600"/>
              <a:gd name="connsiteY847" fmla="*/ 865992 h 6858000"/>
              <a:gd name="connsiteX848" fmla="*/ 4974153 w 7467600"/>
              <a:gd name="connsiteY848" fmla="*/ 1045456 h 6858000"/>
              <a:gd name="connsiteX849" fmla="*/ 5627835 w 7467600"/>
              <a:gd name="connsiteY849" fmla="*/ 1472077 h 6858000"/>
              <a:gd name="connsiteX850" fmla="*/ 5629817 w 7467600"/>
              <a:gd name="connsiteY850" fmla="*/ 1471412 h 6858000"/>
              <a:gd name="connsiteX851" fmla="*/ 5634124 w 7467600"/>
              <a:gd name="connsiteY851" fmla="*/ 1470572 h 6858000"/>
              <a:gd name="connsiteX852" fmla="*/ 5755832 w 7467600"/>
              <a:gd name="connsiteY852" fmla="*/ 1383886 h 6858000"/>
              <a:gd name="connsiteX853" fmla="*/ 6014186 w 7467600"/>
              <a:gd name="connsiteY853" fmla="*/ 1279799 h 6858000"/>
              <a:gd name="connsiteX854" fmla="*/ 6901619 w 7467600"/>
              <a:gd name="connsiteY854" fmla="*/ 1047874 h 6858000"/>
              <a:gd name="connsiteX855" fmla="*/ 6931566 w 7467600"/>
              <a:gd name="connsiteY855" fmla="*/ 1062034 h 6858000"/>
              <a:gd name="connsiteX856" fmla="*/ 5790982 w 7467600"/>
              <a:gd name="connsiteY856" fmla="*/ 1561380 h 6858000"/>
              <a:gd name="connsiteX857" fmla="*/ 6188971 w 7467600"/>
              <a:gd name="connsiteY857" fmla="*/ 1755168 h 6858000"/>
              <a:gd name="connsiteX858" fmla="*/ 6202446 w 7467600"/>
              <a:gd name="connsiteY858" fmla="*/ 1752268 h 6858000"/>
              <a:gd name="connsiteX859" fmla="*/ 7179560 w 7467600"/>
              <a:gd name="connsiteY859" fmla="*/ 1467551 h 6858000"/>
              <a:gd name="connsiteX860" fmla="*/ 7158730 w 7467600"/>
              <a:gd name="connsiteY860" fmla="*/ 1507835 h 6858000"/>
              <a:gd name="connsiteX861" fmla="*/ 6326959 w 7467600"/>
              <a:gd name="connsiteY861" fmla="*/ 1817686 h 6858000"/>
              <a:gd name="connsiteX862" fmla="*/ 6537433 w 7467600"/>
              <a:gd name="connsiteY862" fmla="*/ 1907790 h 6858000"/>
              <a:gd name="connsiteX863" fmla="*/ 6550221 w 7467600"/>
              <a:gd name="connsiteY863" fmla="*/ 1910729 h 6858000"/>
              <a:gd name="connsiteX864" fmla="*/ 6964438 w 7467600"/>
              <a:gd name="connsiteY864" fmla="*/ 2209505 h 6858000"/>
              <a:gd name="connsiteX865" fmla="*/ 7367862 w 7467600"/>
              <a:gd name="connsiteY865" fmla="*/ 2806833 h 6858000"/>
              <a:gd name="connsiteX866" fmla="*/ 7364329 w 7467600"/>
              <a:gd name="connsiteY866" fmla="*/ 2826907 h 6858000"/>
              <a:gd name="connsiteX867" fmla="*/ 7290545 w 7467600"/>
              <a:gd name="connsiteY867" fmla="*/ 2850663 h 6858000"/>
              <a:gd name="connsiteX868" fmla="*/ 6472036 w 7467600"/>
              <a:gd name="connsiteY868" fmla="*/ 1959003 h 6858000"/>
              <a:gd name="connsiteX869" fmla="*/ 5792897 w 7467600"/>
              <a:gd name="connsiteY869" fmla="*/ 1647747 h 6858000"/>
              <a:gd name="connsiteX870" fmla="*/ 5842751 w 7467600"/>
              <a:gd name="connsiteY870" fmla="*/ 1816112 h 6858000"/>
              <a:gd name="connsiteX871" fmla="*/ 5847424 w 7467600"/>
              <a:gd name="connsiteY871" fmla="*/ 1815776 h 6858000"/>
              <a:gd name="connsiteX872" fmla="*/ 6399821 w 7467600"/>
              <a:gd name="connsiteY872" fmla="*/ 2344799 h 6858000"/>
              <a:gd name="connsiteX873" fmla="*/ 6323232 w 7467600"/>
              <a:gd name="connsiteY873" fmla="*/ 2389634 h 6858000"/>
              <a:gd name="connsiteX874" fmla="*/ 5942958 w 7467600"/>
              <a:gd name="connsiteY874" fmla="*/ 2077708 h 6858000"/>
              <a:gd name="connsiteX875" fmla="*/ 5921559 w 7467600"/>
              <a:gd name="connsiteY875" fmla="*/ 2378596 h 6858000"/>
              <a:gd name="connsiteX876" fmla="*/ 5817651 w 7467600"/>
              <a:gd name="connsiteY876" fmla="*/ 3023919 h 6858000"/>
              <a:gd name="connsiteX877" fmla="*/ 5729634 w 7467600"/>
              <a:gd name="connsiteY877" fmla="*/ 3051849 h 6858000"/>
              <a:gd name="connsiteX878" fmla="*/ 5611018 w 7467600"/>
              <a:gd name="connsiteY878" fmla="*/ 2316769 h 6858000"/>
              <a:gd name="connsiteX879" fmla="*/ 5687608 w 7467600"/>
              <a:gd name="connsiteY879" fmla="*/ 2039972 h 6858000"/>
              <a:gd name="connsiteX880" fmla="*/ 5657554 w 7467600"/>
              <a:gd name="connsiteY880" fmla="*/ 1576445 h 6858000"/>
              <a:gd name="connsiteX881" fmla="*/ 5150475 w 7467600"/>
              <a:gd name="connsiteY881" fmla="*/ 1274012 h 6858000"/>
              <a:gd name="connsiteX882" fmla="*/ 5349142 w 7467600"/>
              <a:gd name="connsiteY882" fmla="*/ 2204405 h 6858000"/>
              <a:gd name="connsiteX883" fmla="*/ 5262214 w 7467600"/>
              <a:gd name="connsiteY883" fmla="*/ 2233836 h 6858000"/>
              <a:gd name="connsiteX884" fmla="*/ 4981539 w 7467600"/>
              <a:gd name="connsiteY884" fmla="*/ 1542201 h 6858000"/>
              <a:gd name="connsiteX885" fmla="*/ 4958461 w 7467600"/>
              <a:gd name="connsiteY885" fmla="*/ 1136957 h 6858000"/>
              <a:gd name="connsiteX886" fmla="*/ 4655015 w 7467600"/>
              <a:gd name="connsiteY886" fmla="*/ 891426 h 6858000"/>
              <a:gd name="connsiteX887" fmla="*/ 4348002 w 7467600"/>
              <a:gd name="connsiteY887" fmla="*/ 2205895 h 6858000"/>
              <a:gd name="connsiteX888" fmla="*/ 4262250 w 7467600"/>
              <a:gd name="connsiteY888" fmla="*/ 2219972 h 6858000"/>
              <a:gd name="connsiteX889" fmla="*/ 4550611 w 7467600"/>
              <a:gd name="connsiteY889" fmla="*/ 817540 h 6858000"/>
              <a:gd name="connsiteX890" fmla="*/ 4564418 w 7467600"/>
              <a:gd name="connsiteY890" fmla="*/ 808293 h 6858000"/>
              <a:gd name="connsiteX891" fmla="*/ 4266388 w 7467600"/>
              <a:gd name="connsiteY891" fmla="*/ 500083 h 6858000"/>
              <a:gd name="connsiteX892" fmla="*/ 4032842 w 7467600"/>
              <a:gd name="connsiteY892" fmla="*/ 211809 h 6858000"/>
              <a:gd name="connsiteX893" fmla="*/ 3882765 w 7467600"/>
              <a:gd name="connsiteY893" fmla="*/ 0 h 6858000"/>
              <a:gd name="connsiteX894" fmla="*/ 3721337 w 7467600"/>
              <a:gd name="connsiteY894" fmla="*/ 0 h 6858000"/>
              <a:gd name="connsiteX895" fmla="*/ 3797544 w 7467600"/>
              <a:gd name="connsiteY895" fmla="*/ 0 h 6858000"/>
              <a:gd name="connsiteX896" fmla="*/ 3775734 w 7467600"/>
              <a:gd name="connsiteY896" fmla="*/ 95131 h 6858000"/>
              <a:gd name="connsiteX897" fmla="*/ 3724807 w 7467600"/>
              <a:gd name="connsiteY897" fmla="*/ 272257 h 6858000"/>
              <a:gd name="connsiteX898" fmla="*/ 3726844 w 7467600"/>
              <a:gd name="connsiteY898" fmla="*/ 282988 h 6858000"/>
              <a:gd name="connsiteX899" fmla="*/ 3742664 w 7467600"/>
              <a:gd name="connsiteY899" fmla="*/ 279918 h 6858000"/>
              <a:gd name="connsiteX900" fmla="*/ 4103910 w 7467600"/>
              <a:gd name="connsiteY900" fmla="*/ 1161917 h 6858000"/>
              <a:gd name="connsiteX901" fmla="*/ 4020269 w 7467600"/>
              <a:gd name="connsiteY901" fmla="*/ 1200406 h 6858000"/>
              <a:gd name="connsiteX902" fmla="*/ 3674882 w 7467600"/>
              <a:gd name="connsiteY902" fmla="*/ 488524 h 6858000"/>
              <a:gd name="connsiteX903" fmla="*/ 3132682 w 7467600"/>
              <a:gd name="connsiteY903" fmla="*/ 1072284 h 6858000"/>
              <a:gd name="connsiteX904" fmla="*/ 2716346 w 7467600"/>
              <a:gd name="connsiteY904" fmla="*/ 1276376 h 6858000"/>
              <a:gd name="connsiteX905" fmla="*/ 2716772 w 7467600"/>
              <a:gd name="connsiteY905" fmla="*/ 1255462 h 6858000"/>
              <a:gd name="connsiteX906" fmla="*/ 3471096 w 7467600"/>
              <a:gd name="connsiteY906" fmla="*/ 437072 h 6858000"/>
              <a:gd name="connsiteX907" fmla="*/ 3639057 w 7467600"/>
              <a:gd name="connsiteY907" fmla="*/ 286334 h 6858000"/>
              <a:gd name="connsiteX908" fmla="*/ 3640309 w 7467600"/>
              <a:gd name="connsiteY908" fmla="*/ 284664 h 6858000"/>
              <a:gd name="connsiteX909" fmla="*/ 3646022 w 7467600"/>
              <a:gd name="connsiteY909" fmla="*/ 276711 h 6858000"/>
              <a:gd name="connsiteX910" fmla="*/ 3707943 w 7467600"/>
              <a:gd name="connsiteY910" fmla="*/ 65958 h 6858000"/>
              <a:gd name="connsiteX911" fmla="*/ 3721337 w 7467600"/>
              <a:gd name="connsiteY911" fmla="*/ 0 h 6858000"/>
              <a:gd name="connsiteX912" fmla="*/ 2867960 w 7467600"/>
              <a:gd name="connsiteY912" fmla="*/ 0 h 6858000"/>
              <a:gd name="connsiteX913" fmla="*/ 2926351 w 7467600"/>
              <a:gd name="connsiteY913" fmla="*/ 0 h 6858000"/>
              <a:gd name="connsiteX914" fmla="*/ 2902823 w 7467600"/>
              <a:gd name="connsiteY914" fmla="*/ 262929 h 6858000"/>
              <a:gd name="connsiteX915" fmla="*/ 2940663 w 7467600"/>
              <a:gd name="connsiteY915" fmla="*/ 140884 h 6858000"/>
              <a:gd name="connsiteX916" fmla="*/ 2947039 w 7467600"/>
              <a:gd name="connsiteY916" fmla="*/ 122524 h 6858000"/>
              <a:gd name="connsiteX917" fmla="*/ 2984316 w 7467600"/>
              <a:gd name="connsiteY917" fmla="*/ 0 h 6858000"/>
              <a:gd name="connsiteX918" fmla="*/ 3016114 w 7467600"/>
              <a:gd name="connsiteY918" fmla="*/ 0 h 6858000"/>
              <a:gd name="connsiteX919" fmla="*/ 2979949 w 7467600"/>
              <a:gd name="connsiteY919" fmla="*/ 119274 h 6858000"/>
              <a:gd name="connsiteX920" fmla="*/ 3023879 w 7467600"/>
              <a:gd name="connsiteY920" fmla="*/ 0 h 6858000"/>
              <a:gd name="connsiteX921" fmla="*/ 3105400 w 7467600"/>
              <a:gd name="connsiteY921" fmla="*/ 0 h 6858000"/>
              <a:gd name="connsiteX922" fmla="*/ 3094669 w 7467600"/>
              <a:gd name="connsiteY922" fmla="*/ 30308 h 6858000"/>
              <a:gd name="connsiteX923" fmla="*/ 2901945 w 7467600"/>
              <a:gd name="connsiteY923" fmla="*/ 466538 h 6858000"/>
              <a:gd name="connsiteX924" fmla="*/ 2815209 w 7467600"/>
              <a:gd name="connsiteY924" fmla="*/ 497361 h 6858000"/>
              <a:gd name="connsiteX925" fmla="*/ 2844845 w 7467600"/>
              <a:gd name="connsiteY925" fmla="*/ 127638 h 6858000"/>
              <a:gd name="connsiteX926" fmla="*/ 2867960 w 7467600"/>
              <a:gd name="connsiteY926" fmla="*/ 0 h 6858000"/>
              <a:gd name="connsiteX927" fmla="*/ 1057230 w 7467600"/>
              <a:gd name="connsiteY927" fmla="*/ 0 h 6858000"/>
              <a:gd name="connsiteX928" fmla="*/ 1111003 w 7467600"/>
              <a:gd name="connsiteY928" fmla="*/ 0 h 6858000"/>
              <a:gd name="connsiteX929" fmla="*/ 1125553 w 7467600"/>
              <a:gd name="connsiteY929" fmla="*/ 52588 h 6858000"/>
              <a:gd name="connsiteX930" fmla="*/ 1304276 w 7467600"/>
              <a:gd name="connsiteY930" fmla="*/ 476275 h 6858000"/>
              <a:gd name="connsiteX931" fmla="*/ 1492066 w 7467600"/>
              <a:gd name="connsiteY931" fmla="*/ 886333 h 6858000"/>
              <a:gd name="connsiteX932" fmla="*/ 1423698 w 7467600"/>
              <a:gd name="connsiteY932" fmla="*/ 710817 h 6858000"/>
              <a:gd name="connsiteX933" fmla="*/ 1357609 w 7467600"/>
              <a:gd name="connsiteY933" fmla="*/ 532892 h 6858000"/>
              <a:gd name="connsiteX934" fmla="*/ 1309550 w 7467600"/>
              <a:gd name="connsiteY934" fmla="*/ 374031 h 6858000"/>
              <a:gd name="connsiteX935" fmla="*/ 1193673 w 7467600"/>
              <a:gd name="connsiteY935" fmla="*/ 49533 h 6858000"/>
              <a:gd name="connsiteX936" fmla="*/ 1164391 w 7467600"/>
              <a:gd name="connsiteY936" fmla="*/ 0 h 6858000"/>
              <a:gd name="connsiteX937" fmla="*/ 1200666 w 7467600"/>
              <a:gd name="connsiteY937" fmla="*/ 0 h 6858000"/>
              <a:gd name="connsiteX938" fmla="*/ 1223408 w 7467600"/>
              <a:gd name="connsiteY938" fmla="*/ 38996 h 6858000"/>
              <a:gd name="connsiteX939" fmla="*/ 1339635 w 7467600"/>
              <a:gd name="connsiteY939" fmla="*/ 365517 h 6858000"/>
              <a:gd name="connsiteX940" fmla="*/ 1387469 w 7467600"/>
              <a:gd name="connsiteY940" fmla="*/ 523079 h 6858000"/>
              <a:gd name="connsiteX941" fmla="*/ 1452685 w 7467600"/>
              <a:gd name="connsiteY941" fmla="*/ 699806 h 6858000"/>
              <a:gd name="connsiteX942" fmla="*/ 1492092 w 7467600"/>
              <a:gd name="connsiteY942" fmla="*/ 800424 h 6858000"/>
              <a:gd name="connsiteX943" fmla="*/ 1455302 w 7467600"/>
              <a:gd name="connsiteY943" fmla="*/ 632913 h 6858000"/>
              <a:gd name="connsiteX944" fmla="*/ 1222336 w 7467600"/>
              <a:gd name="connsiteY944" fmla="*/ 9480 h 6858000"/>
              <a:gd name="connsiteX945" fmla="*/ 1214634 w 7467600"/>
              <a:gd name="connsiteY945" fmla="*/ 0 h 6858000"/>
              <a:gd name="connsiteX946" fmla="*/ 1289827 w 7467600"/>
              <a:gd name="connsiteY946" fmla="*/ 0 h 6858000"/>
              <a:gd name="connsiteX947" fmla="*/ 1321076 w 7467600"/>
              <a:gd name="connsiteY947" fmla="*/ 59722 h 6858000"/>
              <a:gd name="connsiteX948" fmla="*/ 1512579 w 7467600"/>
              <a:gd name="connsiteY948" fmla="*/ 626441 h 6858000"/>
              <a:gd name="connsiteX949" fmla="*/ 1506076 w 7467600"/>
              <a:gd name="connsiteY949" fmla="*/ 1089289 h 6858000"/>
              <a:gd name="connsiteX950" fmla="*/ 1486346 w 7467600"/>
              <a:gd name="connsiteY950" fmla="*/ 1079919 h 6858000"/>
              <a:gd name="connsiteX951" fmla="*/ 1070511 w 7467600"/>
              <a:gd name="connsiteY951" fmla="*/ 48609 h 6858000"/>
              <a:gd name="connsiteX952" fmla="*/ 1057230 w 7467600"/>
              <a:gd name="connsiteY952" fmla="*/ 0 h 6858000"/>
              <a:gd name="connsiteX953" fmla="*/ 43151 w 7467600"/>
              <a:gd name="connsiteY953" fmla="*/ 0 h 6858000"/>
              <a:gd name="connsiteX954" fmla="*/ 95283 w 7467600"/>
              <a:gd name="connsiteY954" fmla="*/ 0 h 6858000"/>
              <a:gd name="connsiteX955" fmla="*/ 300708 w 7467600"/>
              <a:gd name="connsiteY955" fmla="*/ 154571 h 6858000"/>
              <a:gd name="connsiteX956" fmla="*/ 530414 w 7467600"/>
              <a:gd name="connsiteY956" fmla="*/ 354673 h 6858000"/>
              <a:gd name="connsiteX957" fmla="*/ 333785 w 7467600"/>
              <a:gd name="connsiteY957" fmla="*/ 161564 h 6858000"/>
              <a:gd name="connsiteX958" fmla="*/ 147005 w 7467600"/>
              <a:gd name="connsiteY958" fmla="*/ 0 h 6858000"/>
              <a:gd name="connsiteX959" fmla="*/ 272509 w 7467600"/>
              <a:gd name="connsiteY959" fmla="*/ 0 h 6858000"/>
              <a:gd name="connsiteX960" fmla="*/ 326276 w 7467600"/>
              <a:gd name="connsiteY960" fmla="*/ 45847 h 6858000"/>
              <a:gd name="connsiteX961" fmla="*/ 823759 w 7467600"/>
              <a:gd name="connsiteY961" fmla="*/ 574145 h 6858000"/>
              <a:gd name="connsiteX962" fmla="*/ 811254 w 7467600"/>
              <a:gd name="connsiteY962" fmla="*/ 665546 h 6858000"/>
              <a:gd name="connsiteX963" fmla="*/ 154042 w 7467600"/>
              <a:gd name="connsiteY963" fmla="*/ 261522 h 6858000"/>
              <a:gd name="connsiteX964" fmla="*/ 13550 w 7467600"/>
              <a:gd name="connsiteY964" fmla="*/ 158423 h 6858000"/>
              <a:gd name="connsiteX965" fmla="*/ 0 w 7467600"/>
              <a:gd name="connsiteY965" fmla="*/ 146618 h 6858000"/>
              <a:gd name="connsiteX966" fmla="*/ 0 w 7467600"/>
              <a:gd name="connsiteY966" fmla="*/ 59161 h 6858000"/>
              <a:gd name="connsiteX967" fmla="*/ 45427 w 7467600"/>
              <a:gd name="connsiteY967" fmla="*/ 101078 h 6858000"/>
              <a:gd name="connsiteX968" fmla="*/ 630103 w 7467600"/>
              <a:gd name="connsiteY968" fmla="*/ 485885 h 6858000"/>
              <a:gd name="connsiteX969" fmla="*/ 532040 w 7467600"/>
              <a:gd name="connsiteY969" fmla="*/ 399359 h 6858000"/>
              <a:gd name="connsiteX970" fmla="*/ 517618 w 7467600"/>
              <a:gd name="connsiteY970" fmla="*/ 385726 h 6858000"/>
              <a:gd name="connsiteX971" fmla="*/ 285074 w 7467600"/>
              <a:gd name="connsiteY971" fmla="*/ 182755 h 6858000"/>
              <a:gd name="connsiteX972" fmla="*/ 43151 w 7467600"/>
              <a:gd name="connsiteY97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7105827 w 7467600"/>
              <a:gd name="connsiteY81" fmla="*/ 5718700 h 6858000"/>
              <a:gd name="connsiteX82" fmla="*/ 7356878 w 7467600"/>
              <a:gd name="connsiteY82" fmla="*/ 5981332 h 6858000"/>
              <a:gd name="connsiteX83" fmla="*/ 7467600 w 7467600"/>
              <a:gd name="connsiteY83" fmla="*/ 6117703 h 6858000"/>
              <a:gd name="connsiteX84" fmla="*/ 7467600 w 7467600"/>
              <a:gd name="connsiteY84" fmla="*/ 6163634 h 6858000"/>
              <a:gd name="connsiteX85" fmla="*/ 7403637 w 7467600"/>
              <a:gd name="connsiteY85" fmla="*/ 6083957 h 6858000"/>
              <a:gd name="connsiteX86" fmla="*/ 7254615 w 7467600"/>
              <a:gd name="connsiteY86" fmla="*/ 5911918 h 6858000"/>
              <a:gd name="connsiteX87" fmla="*/ 7312589 w 7467600"/>
              <a:gd name="connsiteY87" fmla="*/ 5982309 h 6858000"/>
              <a:gd name="connsiteX88" fmla="*/ 7448321 w 7467600"/>
              <a:gd name="connsiteY88" fmla="*/ 6190991 h 6858000"/>
              <a:gd name="connsiteX89" fmla="*/ 7467600 w 7467600"/>
              <a:gd name="connsiteY89" fmla="*/ 6221686 h 6858000"/>
              <a:gd name="connsiteX90" fmla="*/ 7467600 w 7467600"/>
              <a:gd name="connsiteY90" fmla="*/ 6334256 h 6858000"/>
              <a:gd name="connsiteX91" fmla="*/ 7454976 w 7467600"/>
              <a:gd name="connsiteY91" fmla="*/ 6318297 h 6858000"/>
              <a:gd name="connsiteX92" fmla="*/ 7042773 w 7467600"/>
              <a:gd name="connsiteY92" fmla="*/ 5734011 h 6858000"/>
              <a:gd name="connsiteX93" fmla="*/ 1456157 w 7467600"/>
              <a:gd name="connsiteY93" fmla="*/ 5371404 h 6858000"/>
              <a:gd name="connsiteX94" fmla="*/ 1244432 w 7467600"/>
              <a:gd name="connsiteY94" fmla="*/ 5385601 h 6858000"/>
              <a:gd name="connsiteX95" fmla="*/ 973990 w 7467600"/>
              <a:gd name="connsiteY95" fmla="*/ 5424940 h 6858000"/>
              <a:gd name="connsiteX96" fmla="*/ 1103809 w 7467600"/>
              <a:gd name="connsiteY96" fmla="*/ 5433720 h 6858000"/>
              <a:gd name="connsiteX97" fmla="*/ 1123454 w 7467600"/>
              <a:gd name="connsiteY97" fmla="*/ 5435727 h 6858000"/>
              <a:gd name="connsiteX98" fmla="*/ 1737017 w 7467600"/>
              <a:gd name="connsiteY98" fmla="*/ 5452183 h 6858000"/>
              <a:gd name="connsiteX99" fmla="*/ 1824397 w 7467600"/>
              <a:gd name="connsiteY99" fmla="*/ 5447757 h 6858000"/>
              <a:gd name="connsiteX100" fmla="*/ 2070059 w 7467600"/>
              <a:gd name="connsiteY100" fmla="*/ 5441660 h 6858000"/>
              <a:gd name="connsiteX101" fmla="*/ 1456157 w 7467600"/>
              <a:gd name="connsiteY101" fmla="*/ 5371404 h 6858000"/>
              <a:gd name="connsiteX102" fmla="*/ 4988186 w 7467600"/>
              <a:gd name="connsiteY102" fmla="*/ 5216467 h 6858000"/>
              <a:gd name="connsiteX103" fmla="*/ 4777334 w 7467600"/>
              <a:gd name="connsiteY103" fmla="*/ 5406072 h 6858000"/>
              <a:gd name="connsiteX104" fmla="*/ 4718341 w 7467600"/>
              <a:gd name="connsiteY104" fmla="*/ 5468043 h 6858000"/>
              <a:gd name="connsiteX105" fmla="*/ 4604655 w 7467600"/>
              <a:gd name="connsiteY105" fmla="*/ 5583434 h 6858000"/>
              <a:gd name="connsiteX106" fmla="*/ 4565074 w 7467600"/>
              <a:gd name="connsiteY106" fmla="*/ 5618550 h 6858000"/>
              <a:gd name="connsiteX107" fmla="*/ 4988186 w 7467600"/>
              <a:gd name="connsiteY107" fmla="*/ 5216467 h 6858000"/>
              <a:gd name="connsiteX108" fmla="*/ 4978032 w 7467600"/>
              <a:gd name="connsiteY108" fmla="*/ 5183809 h 6858000"/>
              <a:gd name="connsiteX109" fmla="*/ 4463413 w 7467600"/>
              <a:gd name="connsiteY109" fmla="*/ 5615162 h 6858000"/>
              <a:gd name="connsiteX110" fmla="*/ 4358134 w 7467600"/>
              <a:gd name="connsiteY110" fmla="*/ 5742791 h 6858000"/>
              <a:gd name="connsiteX111" fmla="*/ 4376219 w 7467600"/>
              <a:gd name="connsiteY111" fmla="*/ 5729027 h 6858000"/>
              <a:gd name="connsiteX112" fmla="*/ 4582340 w 7467600"/>
              <a:gd name="connsiteY112" fmla="*/ 5561037 h 6858000"/>
              <a:gd name="connsiteX113" fmla="*/ 4694684 w 7467600"/>
              <a:gd name="connsiteY113" fmla="*/ 5447098 h 6858000"/>
              <a:gd name="connsiteX114" fmla="*/ 4754123 w 7467600"/>
              <a:gd name="connsiteY114" fmla="*/ 5384643 h 6858000"/>
              <a:gd name="connsiteX115" fmla="*/ 4978032 w 7467600"/>
              <a:gd name="connsiteY115" fmla="*/ 5183809 h 6858000"/>
              <a:gd name="connsiteX116" fmla="*/ 1903353 w 7467600"/>
              <a:gd name="connsiteY116" fmla="*/ 5044827 h 6858000"/>
              <a:gd name="connsiteX117" fmla="*/ 1936931 w 7467600"/>
              <a:gd name="connsiteY117" fmla="*/ 5093954 h 6858000"/>
              <a:gd name="connsiteX118" fmla="*/ 2195868 w 7467600"/>
              <a:gd name="connsiteY118" fmla="*/ 5396574 h 6858000"/>
              <a:gd name="connsiteX119" fmla="*/ 2088852 w 7467600"/>
              <a:gd name="connsiteY119" fmla="*/ 5166123 h 6858000"/>
              <a:gd name="connsiteX120" fmla="*/ 1958241 w 7467600"/>
              <a:gd name="connsiteY120" fmla="*/ 5067955 h 6858000"/>
              <a:gd name="connsiteX121" fmla="*/ 1903353 w 7467600"/>
              <a:gd name="connsiteY121" fmla="*/ 5044827 h 6858000"/>
              <a:gd name="connsiteX122" fmla="*/ 1979378 w 7467600"/>
              <a:gd name="connsiteY122" fmla="*/ 4769504 h 6858000"/>
              <a:gd name="connsiteX123" fmla="*/ 2882120 w 7467600"/>
              <a:gd name="connsiteY123" fmla="*/ 5064547 h 6858000"/>
              <a:gd name="connsiteX124" fmla="*/ 2793103 w 7467600"/>
              <a:gd name="connsiteY124" fmla="*/ 5039699 h 6858000"/>
              <a:gd name="connsiteX125" fmla="*/ 2770041 w 7467600"/>
              <a:gd name="connsiteY125" fmla="*/ 5033634 h 6858000"/>
              <a:gd name="connsiteX126" fmla="*/ 1979378 w 7467600"/>
              <a:gd name="connsiteY126" fmla="*/ 4769504 h 6858000"/>
              <a:gd name="connsiteX127" fmla="*/ 1927410 w 7467600"/>
              <a:gd name="connsiteY127" fmla="*/ 4716164 h 6858000"/>
              <a:gd name="connsiteX128" fmla="*/ 1959587 w 7467600"/>
              <a:gd name="connsiteY128" fmla="*/ 4728849 h 6858000"/>
              <a:gd name="connsiteX129" fmla="*/ 2777707 w 7467600"/>
              <a:gd name="connsiteY129" fmla="*/ 5003991 h 6858000"/>
              <a:gd name="connsiteX130" fmla="*/ 2800768 w 7467600"/>
              <a:gd name="connsiteY130" fmla="*/ 5010056 h 6858000"/>
              <a:gd name="connsiteX131" fmla="*/ 2879408 w 7467600"/>
              <a:gd name="connsiteY131" fmla="*/ 5031590 h 6858000"/>
              <a:gd name="connsiteX132" fmla="*/ 2862295 w 7467600"/>
              <a:gd name="connsiteY132" fmla="*/ 5022958 h 6858000"/>
              <a:gd name="connsiteX133" fmla="*/ 2813343 w 7467600"/>
              <a:gd name="connsiteY133" fmla="*/ 4998369 h 6858000"/>
              <a:gd name="connsiteX134" fmla="*/ 2646245 w 7467600"/>
              <a:gd name="connsiteY134" fmla="*/ 4930999 h 6858000"/>
              <a:gd name="connsiteX135" fmla="*/ 1999243 w 7467600"/>
              <a:gd name="connsiteY135" fmla="*/ 4730524 h 6858000"/>
              <a:gd name="connsiteX136" fmla="*/ 1979527 w 7467600"/>
              <a:gd name="connsiteY136" fmla="*/ 4726651 h 6858000"/>
              <a:gd name="connsiteX137" fmla="*/ 1927410 w 7467600"/>
              <a:gd name="connsiteY137" fmla="*/ 4716164 h 6858000"/>
              <a:gd name="connsiteX138" fmla="*/ 1997014 w 7467600"/>
              <a:gd name="connsiteY138" fmla="*/ 4698007 h 6858000"/>
              <a:gd name="connsiteX139" fmla="*/ 2005458 w 7467600"/>
              <a:gd name="connsiteY139" fmla="*/ 4699540 h 6858000"/>
              <a:gd name="connsiteX140" fmla="*/ 2657186 w 7467600"/>
              <a:gd name="connsiteY140" fmla="*/ 4901687 h 6858000"/>
              <a:gd name="connsiteX141" fmla="*/ 2826662 w 7467600"/>
              <a:gd name="connsiteY141" fmla="*/ 4970362 h 6858000"/>
              <a:gd name="connsiteX142" fmla="*/ 2876100 w 7467600"/>
              <a:gd name="connsiteY142" fmla="*/ 4995397 h 6858000"/>
              <a:gd name="connsiteX143" fmla="*/ 3042600 w 7467600"/>
              <a:gd name="connsiteY143" fmla="*/ 5059532 h 6858000"/>
              <a:gd name="connsiteX144" fmla="*/ 1997014 w 7467600"/>
              <a:gd name="connsiteY144" fmla="*/ 4698007 h 6858000"/>
              <a:gd name="connsiteX145" fmla="*/ 2305292 w 7467600"/>
              <a:gd name="connsiteY145" fmla="*/ 4219492 h 6858000"/>
              <a:gd name="connsiteX146" fmla="*/ 3360922 w 7467600"/>
              <a:gd name="connsiteY146" fmla="*/ 4529373 h 6858000"/>
              <a:gd name="connsiteX147" fmla="*/ 3492420 w 7467600"/>
              <a:gd name="connsiteY147" fmla="*/ 4510145 h 6858000"/>
              <a:gd name="connsiteX148" fmla="*/ 3364086 w 7467600"/>
              <a:gd name="connsiteY148" fmla="*/ 4480340 h 6858000"/>
              <a:gd name="connsiteX149" fmla="*/ 3225818 w 7467600"/>
              <a:gd name="connsiteY149" fmla="*/ 4411822 h 6858000"/>
              <a:gd name="connsiteX150" fmla="*/ 3129696 w 7467600"/>
              <a:gd name="connsiteY150" fmla="*/ 4360704 h 6858000"/>
              <a:gd name="connsiteX151" fmla="*/ 2814545 w 7467600"/>
              <a:gd name="connsiteY151" fmla="*/ 4282955 h 6858000"/>
              <a:gd name="connsiteX152" fmla="*/ 2305292 w 7467600"/>
              <a:gd name="connsiteY152" fmla="*/ 4219492 h 6858000"/>
              <a:gd name="connsiteX153" fmla="*/ 2626982 w 7467600"/>
              <a:gd name="connsiteY153" fmla="*/ 4206450 h 6858000"/>
              <a:gd name="connsiteX154" fmla="*/ 2490617 w 7467600"/>
              <a:gd name="connsiteY154" fmla="*/ 4206951 h 6858000"/>
              <a:gd name="connsiteX155" fmla="*/ 2819869 w 7467600"/>
              <a:gd name="connsiteY155" fmla="*/ 4252936 h 6858000"/>
              <a:gd name="connsiteX156" fmla="*/ 3143018 w 7467600"/>
              <a:gd name="connsiteY156" fmla="*/ 4332698 h 6858000"/>
              <a:gd name="connsiteX157" fmla="*/ 3241520 w 7467600"/>
              <a:gd name="connsiteY157" fmla="*/ 4385112 h 6858000"/>
              <a:gd name="connsiteX158" fmla="*/ 3374575 w 7467600"/>
              <a:gd name="connsiteY158" fmla="*/ 4451517 h 6858000"/>
              <a:gd name="connsiteX159" fmla="*/ 3505221 w 7467600"/>
              <a:gd name="connsiteY159" fmla="*/ 4480757 h 6858000"/>
              <a:gd name="connsiteX160" fmla="*/ 2626982 w 7467600"/>
              <a:gd name="connsiteY160" fmla="*/ 4206450 h 6858000"/>
              <a:gd name="connsiteX161" fmla="*/ 1310106 w 7467600"/>
              <a:gd name="connsiteY161" fmla="*/ 3943217 h 6858000"/>
              <a:gd name="connsiteX162" fmla="*/ 854994 w 7467600"/>
              <a:gd name="connsiteY162" fmla="*/ 4399136 h 6858000"/>
              <a:gd name="connsiteX163" fmla="*/ 742462 w 7467600"/>
              <a:gd name="connsiteY163" fmla="*/ 4594648 h 6858000"/>
              <a:gd name="connsiteX164" fmla="*/ 820602 w 7467600"/>
              <a:gd name="connsiteY164" fmla="*/ 4485915 h 6858000"/>
              <a:gd name="connsiteX165" fmla="*/ 878295 w 7467600"/>
              <a:gd name="connsiteY165" fmla="*/ 4403594 h 6858000"/>
              <a:gd name="connsiteX166" fmla="*/ 1240607 w 7467600"/>
              <a:gd name="connsiteY166" fmla="*/ 4010401 h 6858000"/>
              <a:gd name="connsiteX167" fmla="*/ 1310106 w 7467600"/>
              <a:gd name="connsiteY167" fmla="*/ 3943217 h 6858000"/>
              <a:gd name="connsiteX168" fmla="*/ 1423113 w 7467600"/>
              <a:gd name="connsiteY168" fmla="*/ 3874565 h 6858000"/>
              <a:gd name="connsiteX169" fmla="*/ 1260565 w 7467600"/>
              <a:gd name="connsiteY169" fmla="*/ 4031982 h 6858000"/>
              <a:gd name="connsiteX170" fmla="*/ 901900 w 7467600"/>
              <a:gd name="connsiteY170" fmla="*/ 4421236 h 6858000"/>
              <a:gd name="connsiteX171" fmla="*/ 845044 w 7467600"/>
              <a:gd name="connsiteY171" fmla="*/ 4502436 h 6858000"/>
              <a:gd name="connsiteX172" fmla="*/ 685926 w 7467600"/>
              <a:gd name="connsiteY172" fmla="*/ 4703069 h 6858000"/>
              <a:gd name="connsiteX173" fmla="*/ 684248 w 7467600"/>
              <a:gd name="connsiteY173" fmla="*/ 4706721 h 6858000"/>
              <a:gd name="connsiteX174" fmla="*/ 1423113 w 7467600"/>
              <a:gd name="connsiteY174" fmla="*/ 3874565 h 6858000"/>
              <a:gd name="connsiteX175" fmla="*/ 3316479 w 7467600"/>
              <a:gd name="connsiteY175" fmla="*/ 3872136 h 6858000"/>
              <a:gd name="connsiteX176" fmla="*/ 3546806 w 7467600"/>
              <a:gd name="connsiteY176" fmla="*/ 4356139 h 6858000"/>
              <a:gd name="connsiteX177" fmla="*/ 3364433 w 7467600"/>
              <a:gd name="connsiteY177" fmla="*/ 3953121 h 6858000"/>
              <a:gd name="connsiteX178" fmla="*/ 3316479 w 7467600"/>
              <a:gd name="connsiteY178" fmla="*/ 3872136 h 6858000"/>
              <a:gd name="connsiteX179" fmla="*/ 3291335 w 7467600"/>
              <a:gd name="connsiteY179" fmla="*/ 3767420 h 6858000"/>
              <a:gd name="connsiteX180" fmla="*/ 3390805 w 7467600"/>
              <a:gd name="connsiteY180" fmla="*/ 3937163 h 6858000"/>
              <a:gd name="connsiteX181" fmla="*/ 3579062 w 7467600"/>
              <a:gd name="connsiteY181" fmla="*/ 4359040 h 6858000"/>
              <a:gd name="connsiteX182" fmla="*/ 3467355 w 7467600"/>
              <a:gd name="connsiteY182" fmla="*/ 3988130 h 6858000"/>
              <a:gd name="connsiteX183" fmla="*/ 3310753 w 7467600"/>
              <a:gd name="connsiteY183" fmla="*/ 3787140 h 6858000"/>
              <a:gd name="connsiteX184" fmla="*/ 3291335 w 7467600"/>
              <a:gd name="connsiteY184" fmla="*/ 3767420 h 6858000"/>
              <a:gd name="connsiteX185" fmla="*/ 1635889 w 7467600"/>
              <a:gd name="connsiteY185" fmla="*/ 3709494 h 6858000"/>
              <a:gd name="connsiteX186" fmla="*/ 1634800 w 7467600"/>
              <a:gd name="connsiteY186" fmla="*/ 3731111 h 6858000"/>
              <a:gd name="connsiteX187" fmla="*/ 1635889 w 7467600"/>
              <a:gd name="connsiteY187" fmla="*/ 3709494 h 6858000"/>
              <a:gd name="connsiteX188" fmla="*/ 1510397 w 7467600"/>
              <a:gd name="connsiteY188" fmla="*/ 3684705 h 6858000"/>
              <a:gd name="connsiteX189" fmla="*/ 1146550 w 7467600"/>
              <a:gd name="connsiteY189" fmla="*/ 3802012 h 6858000"/>
              <a:gd name="connsiteX190" fmla="*/ 698834 w 7467600"/>
              <a:gd name="connsiteY190" fmla="*/ 3952272 h 6858000"/>
              <a:gd name="connsiteX191" fmla="*/ 34256 w 7467600"/>
              <a:gd name="connsiteY191" fmla="*/ 4347603 h 6858000"/>
              <a:gd name="connsiteX192" fmla="*/ 527241 w 7467600"/>
              <a:gd name="connsiteY192" fmla="*/ 4065078 h 6858000"/>
              <a:gd name="connsiteX193" fmla="*/ 1510397 w 7467600"/>
              <a:gd name="connsiteY193" fmla="*/ 3684705 h 6858000"/>
              <a:gd name="connsiteX194" fmla="*/ 1313114 w 7467600"/>
              <a:gd name="connsiteY194" fmla="*/ 3655216 h 6858000"/>
              <a:gd name="connsiteX195" fmla="*/ 1109304 w 7467600"/>
              <a:gd name="connsiteY195" fmla="*/ 3669030 h 6858000"/>
              <a:gd name="connsiteX196" fmla="*/ 8129 w 7467600"/>
              <a:gd name="connsiteY196" fmla="*/ 4330519 h 6858000"/>
              <a:gd name="connsiteX197" fmla="*/ 687572 w 7467600"/>
              <a:gd name="connsiteY197" fmla="*/ 3925629 h 6858000"/>
              <a:gd name="connsiteX198" fmla="*/ 1138365 w 7467600"/>
              <a:gd name="connsiteY198" fmla="*/ 3774515 h 6858000"/>
              <a:gd name="connsiteX199" fmla="*/ 1505579 w 7467600"/>
              <a:gd name="connsiteY199" fmla="*/ 3655526 h 6858000"/>
              <a:gd name="connsiteX200" fmla="*/ 1313114 w 7467600"/>
              <a:gd name="connsiteY200" fmla="*/ 3655216 h 6858000"/>
              <a:gd name="connsiteX201" fmla="*/ 3655073 w 7467600"/>
              <a:gd name="connsiteY201" fmla="*/ 3650884 h 6858000"/>
              <a:gd name="connsiteX202" fmla="*/ 3989938 w 7467600"/>
              <a:gd name="connsiteY202" fmla="*/ 3991685 h 6858000"/>
              <a:gd name="connsiteX203" fmla="*/ 4393907 w 7467600"/>
              <a:gd name="connsiteY203" fmla="*/ 4261258 h 6858000"/>
              <a:gd name="connsiteX204" fmla="*/ 4648051 w 7467600"/>
              <a:gd name="connsiteY204" fmla="*/ 4374051 h 6858000"/>
              <a:gd name="connsiteX205" fmla="*/ 4383389 w 7467600"/>
              <a:gd name="connsiteY205" fmla="*/ 4184369 h 6858000"/>
              <a:gd name="connsiteX206" fmla="*/ 4165508 w 7467600"/>
              <a:gd name="connsiteY206" fmla="*/ 4035196 h 6858000"/>
              <a:gd name="connsiteX207" fmla="*/ 4068162 w 7467600"/>
              <a:gd name="connsiteY207" fmla="*/ 3953394 h 6858000"/>
              <a:gd name="connsiteX208" fmla="*/ 3981416 w 7467600"/>
              <a:gd name="connsiteY208" fmla="*/ 3880482 h 6858000"/>
              <a:gd name="connsiteX209" fmla="*/ 3800147 w 7467600"/>
              <a:gd name="connsiteY209" fmla="*/ 3749872 h 6858000"/>
              <a:gd name="connsiteX210" fmla="*/ 3655073 w 7467600"/>
              <a:gd name="connsiteY210" fmla="*/ 3650884 h 6858000"/>
              <a:gd name="connsiteX211" fmla="*/ 3670252 w 7467600"/>
              <a:gd name="connsiteY211" fmla="*/ 3622798 h 6858000"/>
              <a:gd name="connsiteX212" fmla="*/ 3817258 w 7467600"/>
              <a:gd name="connsiteY212" fmla="*/ 3723577 h 6858000"/>
              <a:gd name="connsiteX213" fmla="*/ 4000461 w 7467600"/>
              <a:gd name="connsiteY213" fmla="*/ 3855966 h 6858000"/>
              <a:gd name="connsiteX214" fmla="*/ 4088180 w 7467600"/>
              <a:gd name="connsiteY214" fmla="*/ 3929774 h 6858000"/>
              <a:gd name="connsiteX215" fmla="*/ 4184555 w 7467600"/>
              <a:gd name="connsiteY215" fmla="*/ 4010683 h 6858000"/>
              <a:gd name="connsiteX216" fmla="*/ 4399563 w 7467600"/>
              <a:gd name="connsiteY216" fmla="*/ 4158106 h 6858000"/>
              <a:gd name="connsiteX217" fmla="*/ 4684469 w 7467600"/>
              <a:gd name="connsiteY217" fmla="*/ 4364680 h 6858000"/>
              <a:gd name="connsiteX218" fmla="*/ 4690271 w 7467600"/>
              <a:gd name="connsiteY218" fmla="*/ 4370034 h 6858000"/>
              <a:gd name="connsiteX219" fmla="*/ 4136093 w 7467600"/>
              <a:gd name="connsiteY219" fmla="*/ 3858466 h 6858000"/>
              <a:gd name="connsiteX220" fmla="*/ 3670252 w 7467600"/>
              <a:gd name="connsiteY220" fmla="*/ 3622798 h 6858000"/>
              <a:gd name="connsiteX221" fmla="*/ 4440129 w 7467600"/>
              <a:gd name="connsiteY221" fmla="*/ 3448571 h 6858000"/>
              <a:gd name="connsiteX222" fmla="*/ 4856525 w 7467600"/>
              <a:gd name="connsiteY222" fmla="*/ 3915351 h 6858000"/>
              <a:gd name="connsiteX223" fmla="*/ 5059055 w 7467600"/>
              <a:gd name="connsiteY223" fmla="*/ 4108918 h 6858000"/>
              <a:gd name="connsiteX224" fmla="*/ 5290070 w 7467600"/>
              <a:gd name="connsiteY224" fmla="*/ 4263619 h 6858000"/>
              <a:gd name="connsiteX225" fmla="*/ 4834991 w 7467600"/>
              <a:gd name="connsiteY225" fmla="*/ 3830985 h 6858000"/>
              <a:gd name="connsiteX226" fmla="*/ 4440129 w 7467600"/>
              <a:gd name="connsiteY226" fmla="*/ 3448571 h 6858000"/>
              <a:gd name="connsiteX227" fmla="*/ 4441737 w 7467600"/>
              <a:gd name="connsiteY227" fmla="*/ 3399734 h 6858000"/>
              <a:gd name="connsiteX228" fmla="*/ 4431236 w 7467600"/>
              <a:gd name="connsiteY228" fmla="*/ 3400954 h 6858000"/>
              <a:gd name="connsiteX229" fmla="*/ 4557150 w 7467600"/>
              <a:gd name="connsiteY229" fmla="*/ 3510023 h 6858000"/>
              <a:gd name="connsiteX230" fmla="*/ 4856936 w 7467600"/>
              <a:gd name="connsiteY230" fmla="*/ 3809146 h 6858000"/>
              <a:gd name="connsiteX231" fmla="*/ 5111996 w 7467600"/>
              <a:gd name="connsiteY231" fmla="*/ 4065759 h 6858000"/>
              <a:gd name="connsiteX232" fmla="*/ 5388878 w 7467600"/>
              <a:gd name="connsiteY232" fmla="*/ 4300185 h 6858000"/>
              <a:gd name="connsiteX233" fmla="*/ 5425556 w 7467600"/>
              <a:gd name="connsiteY233" fmla="*/ 4308967 h 6858000"/>
              <a:gd name="connsiteX234" fmla="*/ 4943646 w 7467600"/>
              <a:gd name="connsiteY234" fmla="*/ 3822916 h 6858000"/>
              <a:gd name="connsiteX235" fmla="*/ 4594837 w 7467600"/>
              <a:gd name="connsiteY235" fmla="*/ 3532274 h 6858000"/>
              <a:gd name="connsiteX236" fmla="*/ 4441737 w 7467600"/>
              <a:gd name="connsiteY236" fmla="*/ 3399734 h 6858000"/>
              <a:gd name="connsiteX237" fmla="*/ 5425834 w 7467600"/>
              <a:gd name="connsiteY237" fmla="*/ 3162785 h 6858000"/>
              <a:gd name="connsiteX238" fmla="*/ 5401644 w 7467600"/>
              <a:gd name="connsiteY238" fmla="*/ 3617847 h 6858000"/>
              <a:gd name="connsiteX239" fmla="*/ 5467256 w 7467600"/>
              <a:gd name="connsiteY239" fmla="*/ 4175494 h 6858000"/>
              <a:gd name="connsiteX240" fmla="*/ 5448069 w 7467600"/>
              <a:gd name="connsiteY240" fmla="*/ 3567554 h 6858000"/>
              <a:gd name="connsiteX241" fmla="*/ 5425834 w 7467600"/>
              <a:gd name="connsiteY241" fmla="*/ 3162785 h 6858000"/>
              <a:gd name="connsiteX242" fmla="*/ 1318687 w 7467600"/>
              <a:gd name="connsiteY242" fmla="*/ 3113840 h 6858000"/>
              <a:gd name="connsiteX243" fmla="*/ 1066793 w 7467600"/>
              <a:gd name="connsiteY243" fmla="*/ 3212171 h 6858000"/>
              <a:gd name="connsiteX244" fmla="*/ 993319 w 7467600"/>
              <a:gd name="connsiteY244" fmla="*/ 3247648 h 6858000"/>
              <a:gd name="connsiteX245" fmla="*/ 853081 w 7467600"/>
              <a:gd name="connsiteY245" fmla="*/ 3312410 h 6858000"/>
              <a:gd name="connsiteX246" fmla="*/ 805957 w 7467600"/>
              <a:gd name="connsiteY246" fmla="*/ 3330443 h 6858000"/>
              <a:gd name="connsiteX247" fmla="*/ 1318687 w 7467600"/>
              <a:gd name="connsiteY247" fmla="*/ 3113840 h 6858000"/>
              <a:gd name="connsiteX248" fmla="*/ 5453702 w 7467600"/>
              <a:gd name="connsiteY248" fmla="*/ 3090882 h 6858000"/>
              <a:gd name="connsiteX249" fmla="*/ 5480135 w 7467600"/>
              <a:gd name="connsiteY249" fmla="*/ 3565802 h 6858000"/>
              <a:gd name="connsiteX250" fmla="*/ 5499023 w 7467600"/>
              <a:gd name="connsiteY250" fmla="*/ 4166310 h 6858000"/>
              <a:gd name="connsiteX251" fmla="*/ 5547022 w 7467600"/>
              <a:gd name="connsiteY251" fmla="*/ 3607838 h 6858000"/>
              <a:gd name="connsiteX252" fmla="*/ 5515964 w 7467600"/>
              <a:gd name="connsiteY252" fmla="*/ 3378541 h 6858000"/>
              <a:gd name="connsiteX253" fmla="*/ 5453702 w 7467600"/>
              <a:gd name="connsiteY253" fmla="*/ 3090882 h 6858000"/>
              <a:gd name="connsiteX254" fmla="*/ 1238695 w 7467600"/>
              <a:gd name="connsiteY254" fmla="*/ 3076820 h 6858000"/>
              <a:gd name="connsiteX255" fmla="*/ 716371 w 7467600"/>
              <a:gd name="connsiteY255" fmla="*/ 3293249 h 6858000"/>
              <a:gd name="connsiteX256" fmla="*/ 579522 w 7467600"/>
              <a:gd name="connsiteY256" fmla="*/ 3371759 h 6858000"/>
              <a:gd name="connsiteX257" fmla="*/ 600288 w 7467600"/>
              <a:gd name="connsiteY257" fmla="*/ 3365555 h 6858000"/>
              <a:gd name="connsiteX258" fmla="*/ 840692 w 7467600"/>
              <a:gd name="connsiteY258" fmla="*/ 3284921 h 6858000"/>
              <a:gd name="connsiteX259" fmla="*/ 979248 w 7467600"/>
              <a:gd name="connsiteY259" fmla="*/ 3221003 h 6858000"/>
              <a:gd name="connsiteX260" fmla="*/ 1053282 w 7467600"/>
              <a:gd name="connsiteY260" fmla="*/ 3185247 h 6858000"/>
              <a:gd name="connsiteX261" fmla="*/ 1320603 w 7467600"/>
              <a:gd name="connsiteY261" fmla="*/ 3081281 h 6858000"/>
              <a:gd name="connsiteX262" fmla="*/ 1238695 w 7467600"/>
              <a:gd name="connsiteY262" fmla="*/ 3076820 h 6858000"/>
              <a:gd name="connsiteX263" fmla="*/ 5425627 w 7467600"/>
              <a:gd name="connsiteY263" fmla="*/ 2954192 h 6858000"/>
              <a:gd name="connsiteX264" fmla="*/ 5470770 w 7467600"/>
              <a:gd name="connsiteY264" fmla="*/ 3005435 h 6858000"/>
              <a:gd name="connsiteX265" fmla="*/ 5519779 w 7467600"/>
              <a:gd name="connsiteY265" fmla="*/ 4359223 h 6858000"/>
              <a:gd name="connsiteX266" fmla="*/ 5520293 w 7467600"/>
              <a:gd name="connsiteY266" fmla="*/ 4360602 h 6858000"/>
              <a:gd name="connsiteX267" fmla="*/ 5767221 w 7467600"/>
              <a:gd name="connsiteY267" fmla="*/ 4665564 h 6858000"/>
              <a:gd name="connsiteX268" fmla="*/ 6937169 w 7467600"/>
              <a:gd name="connsiteY268" fmla="*/ 4815941 h 6858000"/>
              <a:gd name="connsiteX269" fmla="*/ 6953922 w 7467600"/>
              <a:gd name="connsiteY269" fmla="*/ 4890068 h 6858000"/>
              <a:gd name="connsiteX270" fmla="*/ 6071359 w 7467600"/>
              <a:gd name="connsiteY270" fmla="*/ 4770770 h 6858000"/>
              <a:gd name="connsiteX271" fmla="*/ 6038839 w 7467600"/>
              <a:gd name="connsiteY271" fmla="*/ 4764474 h 6858000"/>
              <a:gd name="connsiteX272" fmla="*/ 6038706 w 7467600"/>
              <a:gd name="connsiteY272" fmla="*/ 4763847 h 6858000"/>
              <a:gd name="connsiteX273" fmla="*/ 6037784 w 7467600"/>
              <a:gd name="connsiteY273" fmla="*/ 4764270 h 6858000"/>
              <a:gd name="connsiteX274" fmla="*/ 6038839 w 7467600"/>
              <a:gd name="connsiteY274" fmla="*/ 4764474 h 6858000"/>
              <a:gd name="connsiteX275" fmla="*/ 6040338 w 7467600"/>
              <a:gd name="connsiteY275" fmla="*/ 4771418 h 6858000"/>
              <a:gd name="connsiteX276" fmla="*/ 6024488 w 7467600"/>
              <a:gd name="connsiteY276" fmla="*/ 4809903 h 6858000"/>
              <a:gd name="connsiteX277" fmla="*/ 5599771 w 7467600"/>
              <a:gd name="connsiteY277" fmla="*/ 5509652 h 6858000"/>
              <a:gd name="connsiteX278" fmla="*/ 5548843 w 7467600"/>
              <a:gd name="connsiteY278" fmla="*/ 5563845 h 6858000"/>
              <a:gd name="connsiteX279" fmla="*/ 5940952 w 7467600"/>
              <a:gd name="connsiteY279" fmla="*/ 6250028 h 6858000"/>
              <a:gd name="connsiteX280" fmla="*/ 6043441 w 7467600"/>
              <a:gd name="connsiteY280" fmla="*/ 6665847 h 6858000"/>
              <a:gd name="connsiteX281" fmla="*/ 6093432 w 7467600"/>
              <a:gd name="connsiteY281" fmla="*/ 6858000 h 6858000"/>
              <a:gd name="connsiteX282" fmla="*/ 6034344 w 7467600"/>
              <a:gd name="connsiteY282" fmla="*/ 6858000 h 6858000"/>
              <a:gd name="connsiteX283" fmla="*/ 6026679 w 7467600"/>
              <a:gd name="connsiteY283" fmla="*/ 6836959 h 6858000"/>
              <a:gd name="connsiteX284" fmla="*/ 5800441 w 7467600"/>
              <a:gd name="connsiteY284" fmla="*/ 6335286 h 6858000"/>
              <a:gd name="connsiteX285" fmla="*/ 5526562 w 7467600"/>
              <a:gd name="connsiteY285" fmla="*/ 5705388 h 6858000"/>
              <a:gd name="connsiteX286" fmla="*/ 5519640 w 7467600"/>
              <a:gd name="connsiteY286" fmla="*/ 5683774 h 6858000"/>
              <a:gd name="connsiteX287" fmla="*/ 5844559 w 7467600"/>
              <a:gd name="connsiteY287" fmla="*/ 6553349 h 6858000"/>
              <a:gd name="connsiteX288" fmla="*/ 5975994 w 7467600"/>
              <a:gd name="connsiteY288" fmla="*/ 6858000 h 6858000"/>
              <a:gd name="connsiteX289" fmla="*/ 5898547 w 7467600"/>
              <a:gd name="connsiteY289" fmla="*/ 6858000 h 6858000"/>
              <a:gd name="connsiteX290" fmla="*/ 5682041 w 7467600"/>
              <a:gd name="connsiteY290" fmla="*/ 6355860 h 6858000"/>
              <a:gd name="connsiteX291" fmla="*/ 5461758 w 7467600"/>
              <a:gd name="connsiteY291" fmla="*/ 5820220 h 6858000"/>
              <a:gd name="connsiteX292" fmla="*/ 5237282 w 7467600"/>
              <a:gd name="connsiteY292" fmla="*/ 6579086 h 6858000"/>
              <a:gd name="connsiteX293" fmla="*/ 5115009 w 7467600"/>
              <a:gd name="connsiteY293" fmla="*/ 6858000 h 6858000"/>
              <a:gd name="connsiteX294" fmla="*/ 5028074 w 7467600"/>
              <a:gd name="connsiteY294" fmla="*/ 6858000 h 6858000"/>
              <a:gd name="connsiteX295" fmla="*/ 5079508 w 7467600"/>
              <a:gd name="connsiteY295" fmla="*/ 6749074 h 6858000"/>
              <a:gd name="connsiteX296" fmla="*/ 5371846 w 7467600"/>
              <a:gd name="connsiteY296" fmla="*/ 5924413 h 6858000"/>
              <a:gd name="connsiteX297" fmla="*/ 5270512 w 7467600"/>
              <a:gd name="connsiteY297" fmla="*/ 6138975 h 6858000"/>
              <a:gd name="connsiteX298" fmla="*/ 5062409 w 7467600"/>
              <a:gd name="connsiteY298" fmla="*/ 6653544 h 6858000"/>
              <a:gd name="connsiteX299" fmla="*/ 5036628 w 7467600"/>
              <a:gd name="connsiteY299" fmla="*/ 6754247 h 6858000"/>
              <a:gd name="connsiteX300" fmla="*/ 5009112 w 7467600"/>
              <a:gd name="connsiteY300" fmla="*/ 6858000 h 6858000"/>
              <a:gd name="connsiteX301" fmla="*/ 4976679 w 7467600"/>
              <a:gd name="connsiteY301" fmla="*/ 6858000 h 6858000"/>
              <a:gd name="connsiteX302" fmla="*/ 5006537 w 7467600"/>
              <a:gd name="connsiteY302" fmla="*/ 6747068 h 6858000"/>
              <a:gd name="connsiteX303" fmla="*/ 5032723 w 7467600"/>
              <a:gd name="connsiteY303" fmla="*/ 6644957 h 6858000"/>
              <a:gd name="connsiteX304" fmla="*/ 5242949 w 7467600"/>
              <a:gd name="connsiteY304" fmla="*/ 6125175 h 6858000"/>
              <a:gd name="connsiteX305" fmla="*/ 5286321 w 7467600"/>
              <a:gd name="connsiteY305" fmla="*/ 6033555 h 6858000"/>
              <a:gd name="connsiteX306" fmla="*/ 5008210 w 7467600"/>
              <a:gd name="connsiteY306" fmla="*/ 6649194 h 6858000"/>
              <a:gd name="connsiteX307" fmla="*/ 4986321 w 7467600"/>
              <a:gd name="connsiteY307" fmla="*/ 6765687 h 6858000"/>
              <a:gd name="connsiteX308" fmla="*/ 4973474 w 7467600"/>
              <a:gd name="connsiteY308" fmla="*/ 6858000 h 6858000"/>
              <a:gd name="connsiteX309" fmla="*/ 4907178 w 7467600"/>
              <a:gd name="connsiteY309" fmla="*/ 6858000 h 6858000"/>
              <a:gd name="connsiteX310" fmla="*/ 4910810 w 7467600"/>
              <a:gd name="connsiteY310" fmla="*/ 6829660 h 6858000"/>
              <a:gd name="connsiteX311" fmla="*/ 4987461 w 7467600"/>
              <a:gd name="connsiteY311" fmla="*/ 6432994 h 6858000"/>
              <a:gd name="connsiteX312" fmla="*/ 5179262 w 7467600"/>
              <a:gd name="connsiteY312" fmla="*/ 6035044 h 6858000"/>
              <a:gd name="connsiteX313" fmla="*/ 4689678 w 7467600"/>
              <a:gd name="connsiteY313" fmla="*/ 6440241 h 6858000"/>
              <a:gd name="connsiteX314" fmla="*/ 4477543 w 7467600"/>
              <a:gd name="connsiteY314" fmla="*/ 6674836 h 6858000"/>
              <a:gd name="connsiteX315" fmla="*/ 4329957 w 7467600"/>
              <a:gd name="connsiteY315" fmla="*/ 6858000 h 6858000"/>
              <a:gd name="connsiteX316" fmla="*/ 4218595 w 7467600"/>
              <a:gd name="connsiteY316" fmla="*/ 6858000 h 6858000"/>
              <a:gd name="connsiteX317" fmla="*/ 4368888 w 7467600"/>
              <a:gd name="connsiteY317" fmla="*/ 6668412 h 6858000"/>
              <a:gd name="connsiteX318" fmla="*/ 4563091 w 7467600"/>
              <a:gd name="connsiteY318" fmla="*/ 6442508 h 6858000"/>
              <a:gd name="connsiteX319" fmla="*/ 5387324 w 7467600"/>
              <a:gd name="connsiteY319" fmla="*/ 5705830 h 6858000"/>
              <a:gd name="connsiteX320" fmla="*/ 5073620 w 7467600"/>
              <a:gd name="connsiteY320" fmla="*/ 5955437 h 6858000"/>
              <a:gd name="connsiteX321" fmla="*/ 4689789 w 7467600"/>
              <a:gd name="connsiteY321" fmla="*/ 6268382 h 6858000"/>
              <a:gd name="connsiteX322" fmla="*/ 4418722 w 7467600"/>
              <a:gd name="connsiteY322" fmla="*/ 6570886 h 6858000"/>
              <a:gd name="connsiteX323" fmla="*/ 4214944 w 7467600"/>
              <a:gd name="connsiteY323" fmla="*/ 6858000 h 6858000"/>
              <a:gd name="connsiteX324" fmla="*/ 4177898 w 7467600"/>
              <a:gd name="connsiteY324" fmla="*/ 6858000 h 6858000"/>
              <a:gd name="connsiteX325" fmla="*/ 4391597 w 7467600"/>
              <a:gd name="connsiteY325" fmla="*/ 6556370 h 6858000"/>
              <a:gd name="connsiteX326" fmla="*/ 4668889 w 7467600"/>
              <a:gd name="connsiteY326" fmla="*/ 6246399 h 6858000"/>
              <a:gd name="connsiteX327" fmla="*/ 5055427 w 7467600"/>
              <a:gd name="connsiteY327" fmla="*/ 5931476 h 6858000"/>
              <a:gd name="connsiteX328" fmla="*/ 5371814 w 7467600"/>
              <a:gd name="connsiteY328" fmla="*/ 5678975 h 6858000"/>
              <a:gd name="connsiteX329" fmla="*/ 4987918 w 7467600"/>
              <a:gd name="connsiteY329" fmla="*/ 5838701 h 6858000"/>
              <a:gd name="connsiteX330" fmla="*/ 4317146 w 7467600"/>
              <a:gd name="connsiteY330" fmla="*/ 6587716 h 6858000"/>
              <a:gd name="connsiteX331" fmla="*/ 4171627 w 7467600"/>
              <a:gd name="connsiteY331" fmla="*/ 6858000 h 6858000"/>
              <a:gd name="connsiteX332" fmla="*/ 4081585 w 7467600"/>
              <a:gd name="connsiteY332" fmla="*/ 6858000 h 6858000"/>
              <a:gd name="connsiteX333" fmla="*/ 4238603 w 7467600"/>
              <a:gd name="connsiteY333" fmla="*/ 6559341 h 6858000"/>
              <a:gd name="connsiteX334" fmla="*/ 4778333 w 7467600"/>
              <a:gd name="connsiteY334" fmla="*/ 5873626 h 6858000"/>
              <a:gd name="connsiteX335" fmla="*/ 5414185 w 7467600"/>
              <a:gd name="connsiteY335" fmla="*/ 5573882 h 6858000"/>
              <a:gd name="connsiteX336" fmla="*/ 5959648 w 7467600"/>
              <a:gd name="connsiteY336" fmla="*/ 4760797 h 6858000"/>
              <a:gd name="connsiteX337" fmla="*/ 5355019 w 7467600"/>
              <a:gd name="connsiteY337" fmla="*/ 4734672 h 6858000"/>
              <a:gd name="connsiteX338" fmla="*/ 5083565 w 7467600"/>
              <a:gd name="connsiteY338" fmla="*/ 5179121 h 6858000"/>
              <a:gd name="connsiteX339" fmla="*/ 4713577 w 7467600"/>
              <a:gd name="connsiteY339" fmla="*/ 5616803 h 6858000"/>
              <a:gd name="connsiteX340" fmla="*/ 3989559 w 7467600"/>
              <a:gd name="connsiteY340" fmla="*/ 6145945 h 6858000"/>
              <a:gd name="connsiteX341" fmla="*/ 3939824 w 7467600"/>
              <a:gd name="connsiteY341" fmla="*/ 6066900 h 6858000"/>
              <a:gd name="connsiteX342" fmla="*/ 4584537 w 7467600"/>
              <a:gd name="connsiteY342" fmla="*/ 5324826 h 6858000"/>
              <a:gd name="connsiteX343" fmla="*/ 5037105 w 7467600"/>
              <a:gd name="connsiteY343" fmla="*/ 5088765 h 6858000"/>
              <a:gd name="connsiteX344" fmla="*/ 5039930 w 7467600"/>
              <a:gd name="connsiteY344" fmla="*/ 5089585 h 6858000"/>
              <a:gd name="connsiteX345" fmla="*/ 5263764 w 7467600"/>
              <a:gd name="connsiteY345" fmla="*/ 4735525 h 6858000"/>
              <a:gd name="connsiteX346" fmla="*/ 4086300 w 7467600"/>
              <a:gd name="connsiteY346" fmla="*/ 4884599 h 6858000"/>
              <a:gd name="connsiteX347" fmla="*/ 4085485 w 7467600"/>
              <a:gd name="connsiteY347" fmla="*/ 4899070 h 6858000"/>
              <a:gd name="connsiteX348" fmla="*/ 3871915 w 7467600"/>
              <a:gd name="connsiteY348" fmla="*/ 5253645 h 6858000"/>
              <a:gd name="connsiteX349" fmla="*/ 3799374 w 7467600"/>
              <a:gd name="connsiteY349" fmla="*/ 5466127 h 6858000"/>
              <a:gd name="connsiteX350" fmla="*/ 3498850 w 7467600"/>
              <a:gd name="connsiteY350" fmla="*/ 6661888 h 6858000"/>
              <a:gd name="connsiteX351" fmla="*/ 3399216 w 7467600"/>
              <a:gd name="connsiteY351" fmla="*/ 6858000 h 6858000"/>
              <a:gd name="connsiteX352" fmla="*/ 3303688 w 7467600"/>
              <a:gd name="connsiteY352" fmla="*/ 6858000 h 6858000"/>
              <a:gd name="connsiteX353" fmla="*/ 3391774 w 7467600"/>
              <a:gd name="connsiteY353" fmla="*/ 6697181 h 6858000"/>
              <a:gd name="connsiteX354" fmla="*/ 3735540 w 7467600"/>
              <a:gd name="connsiteY354" fmla="*/ 5546923 h 6858000"/>
              <a:gd name="connsiteX355" fmla="*/ 3729438 w 7467600"/>
              <a:gd name="connsiteY355" fmla="*/ 5569058 h 6858000"/>
              <a:gd name="connsiteX356" fmla="*/ 3707782 w 7467600"/>
              <a:gd name="connsiteY356" fmla="*/ 5644908 h 6858000"/>
              <a:gd name="connsiteX357" fmla="*/ 3583827 w 7467600"/>
              <a:gd name="connsiteY357" fmla="*/ 6039215 h 6858000"/>
              <a:gd name="connsiteX358" fmla="*/ 3547861 w 7467600"/>
              <a:gd name="connsiteY358" fmla="*/ 6129609 h 6858000"/>
              <a:gd name="connsiteX359" fmla="*/ 3490905 w 7467600"/>
              <a:gd name="connsiteY359" fmla="*/ 6277660 h 6858000"/>
              <a:gd name="connsiteX360" fmla="*/ 3455859 w 7467600"/>
              <a:gd name="connsiteY360" fmla="*/ 6391301 h 6858000"/>
              <a:gd name="connsiteX361" fmla="*/ 3429112 w 7467600"/>
              <a:gd name="connsiteY361" fmla="*/ 6479469 h 6858000"/>
              <a:gd name="connsiteX362" fmla="*/ 3304862 w 7467600"/>
              <a:gd name="connsiteY362" fmla="*/ 6796476 h 6858000"/>
              <a:gd name="connsiteX363" fmla="*/ 3276071 w 7467600"/>
              <a:gd name="connsiteY363" fmla="*/ 6858000 h 6858000"/>
              <a:gd name="connsiteX364" fmla="*/ 3240805 w 7467600"/>
              <a:gd name="connsiteY364" fmla="*/ 6858000 h 6858000"/>
              <a:gd name="connsiteX365" fmla="*/ 3275917 w 7467600"/>
              <a:gd name="connsiteY365" fmla="*/ 6783192 h 6858000"/>
              <a:gd name="connsiteX366" fmla="*/ 3399358 w 7467600"/>
              <a:gd name="connsiteY366" fmla="*/ 6469011 h 6858000"/>
              <a:gd name="connsiteX367" fmla="*/ 3425650 w 7467600"/>
              <a:gd name="connsiteY367" fmla="*/ 6381333 h 6858000"/>
              <a:gd name="connsiteX368" fmla="*/ 3460661 w 7467600"/>
              <a:gd name="connsiteY368" fmla="*/ 6266763 h 6858000"/>
              <a:gd name="connsiteX369" fmla="*/ 3518021 w 7467600"/>
              <a:gd name="connsiteY369" fmla="*/ 6117298 h 6858000"/>
              <a:gd name="connsiteX370" fmla="*/ 3554035 w 7467600"/>
              <a:gd name="connsiteY370" fmla="*/ 6027832 h 6858000"/>
              <a:gd name="connsiteX371" fmla="*/ 3677174 w 7467600"/>
              <a:gd name="connsiteY371" fmla="*/ 5636351 h 6858000"/>
              <a:gd name="connsiteX372" fmla="*/ 3698819 w 7467600"/>
              <a:gd name="connsiteY372" fmla="*/ 5560503 h 6858000"/>
              <a:gd name="connsiteX373" fmla="*/ 3702094 w 7467600"/>
              <a:gd name="connsiteY373" fmla="*/ 5549194 h 6858000"/>
              <a:gd name="connsiteX374" fmla="*/ 3398355 w 7467600"/>
              <a:gd name="connsiteY374" fmla="*/ 6094603 h 6858000"/>
              <a:gd name="connsiteX375" fmla="*/ 3193941 w 7467600"/>
              <a:gd name="connsiteY375" fmla="*/ 6798775 h 6858000"/>
              <a:gd name="connsiteX376" fmla="*/ 3184140 w 7467600"/>
              <a:gd name="connsiteY376" fmla="*/ 6858000 h 6858000"/>
              <a:gd name="connsiteX377" fmla="*/ 3099978 w 7467600"/>
              <a:gd name="connsiteY377" fmla="*/ 6858000 h 6858000"/>
              <a:gd name="connsiteX378" fmla="*/ 3101556 w 7467600"/>
              <a:gd name="connsiteY378" fmla="*/ 6843337 h 6858000"/>
              <a:gd name="connsiteX379" fmla="*/ 3370162 w 7467600"/>
              <a:gd name="connsiteY379" fmla="*/ 5785550 h 6858000"/>
              <a:gd name="connsiteX380" fmla="*/ 3746477 w 7467600"/>
              <a:gd name="connsiteY380" fmla="*/ 5377889 h 6858000"/>
              <a:gd name="connsiteX381" fmla="*/ 3863399 w 7467600"/>
              <a:gd name="connsiteY381" fmla="*/ 5087257 h 6858000"/>
              <a:gd name="connsiteX382" fmla="*/ 3968712 w 7467600"/>
              <a:gd name="connsiteY382" fmla="*/ 4913989 h 6858000"/>
              <a:gd name="connsiteX383" fmla="*/ 2792390 w 7467600"/>
              <a:gd name="connsiteY383" fmla="*/ 5382974 h 6858000"/>
              <a:gd name="connsiteX384" fmla="*/ 2714982 w 7467600"/>
              <a:gd name="connsiteY384" fmla="*/ 5427051 h 6858000"/>
              <a:gd name="connsiteX385" fmla="*/ 2813361 w 7467600"/>
              <a:gd name="connsiteY385" fmla="*/ 6023912 h 6858000"/>
              <a:gd name="connsiteX386" fmla="*/ 2688430 w 7467600"/>
              <a:gd name="connsiteY386" fmla="*/ 6801564 h 6858000"/>
              <a:gd name="connsiteX387" fmla="*/ 2629626 w 7467600"/>
              <a:gd name="connsiteY387" fmla="*/ 6763394 h 6858000"/>
              <a:gd name="connsiteX388" fmla="*/ 2565328 w 7467600"/>
              <a:gd name="connsiteY388" fmla="*/ 5516399 h 6858000"/>
              <a:gd name="connsiteX389" fmla="*/ 1922999 w 7467600"/>
              <a:gd name="connsiteY389" fmla="*/ 5980343 h 6858000"/>
              <a:gd name="connsiteX390" fmla="*/ 1950261 w 7467600"/>
              <a:gd name="connsiteY390" fmla="*/ 6405858 h 6858000"/>
              <a:gd name="connsiteX391" fmla="*/ 2365554 w 7467600"/>
              <a:gd name="connsiteY391" fmla="*/ 6759107 h 6858000"/>
              <a:gd name="connsiteX392" fmla="*/ 2424142 w 7467600"/>
              <a:gd name="connsiteY392" fmla="*/ 6858000 h 6858000"/>
              <a:gd name="connsiteX393" fmla="*/ 2395994 w 7467600"/>
              <a:gd name="connsiteY393" fmla="*/ 6858000 h 6858000"/>
              <a:gd name="connsiteX394" fmla="*/ 2392863 w 7467600"/>
              <a:gd name="connsiteY394" fmla="*/ 6852964 h 6858000"/>
              <a:gd name="connsiteX395" fmla="*/ 2017589 w 7467600"/>
              <a:gd name="connsiteY395" fmla="*/ 6493982 h 6858000"/>
              <a:gd name="connsiteX396" fmla="*/ 2147336 w 7467600"/>
              <a:gd name="connsiteY396" fmla="*/ 6594052 h 6858000"/>
              <a:gd name="connsiteX397" fmla="*/ 2207047 w 7467600"/>
              <a:gd name="connsiteY397" fmla="*/ 6654540 h 6858000"/>
              <a:gd name="connsiteX398" fmla="*/ 2299106 w 7467600"/>
              <a:gd name="connsiteY398" fmla="*/ 6778931 h 6858000"/>
              <a:gd name="connsiteX399" fmla="*/ 2314430 w 7467600"/>
              <a:gd name="connsiteY399" fmla="*/ 6801144 h 6858000"/>
              <a:gd name="connsiteX400" fmla="*/ 2352406 w 7467600"/>
              <a:gd name="connsiteY400" fmla="*/ 6858000 h 6858000"/>
              <a:gd name="connsiteX401" fmla="*/ 2314492 w 7467600"/>
              <a:gd name="connsiteY401" fmla="*/ 6858000 h 6858000"/>
              <a:gd name="connsiteX402" fmla="*/ 2288095 w 7467600"/>
              <a:gd name="connsiteY402" fmla="*/ 6818030 h 6858000"/>
              <a:gd name="connsiteX403" fmla="*/ 2272768 w 7467600"/>
              <a:gd name="connsiteY403" fmla="*/ 6795822 h 6858000"/>
              <a:gd name="connsiteX404" fmla="*/ 2182715 w 7467600"/>
              <a:gd name="connsiteY404" fmla="*/ 6675071 h 6858000"/>
              <a:gd name="connsiteX405" fmla="*/ 2032061 w 7467600"/>
              <a:gd name="connsiteY405" fmla="*/ 6541380 h 6858000"/>
              <a:gd name="connsiteX406" fmla="*/ 2257220 w 7467600"/>
              <a:gd name="connsiteY406" fmla="*/ 6826257 h 6858000"/>
              <a:gd name="connsiteX407" fmla="*/ 2281324 w 7467600"/>
              <a:gd name="connsiteY407" fmla="*/ 6858000 h 6858000"/>
              <a:gd name="connsiteX408" fmla="*/ 2242860 w 7467600"/>
              <a:gd name="connsiteY408" fmla="*/ 6858000 h 6858000"/>
              <a:gd name="connsiteX409" fmla="*/ 2232818 w 7467600"/>
              <a:gd name="connsiteY409" fmla="*/ 6844926 h 6858000"/>
              <a:gd name="connsiteX410" fmla="*/ 1990172 w 7467600"/>
              <a:gd name="connsiteY410" fmla="*/ 6542121 h 6858000"/>
              <a:gd name="connsiteX411" fmla="*/ 2124090 w 7467600"/>
              <a:gd name="connsiteY411" fmla="*/ 6761017 h 6858000"/>
              <a:gd name="connsiteX412" fmla="*/ 2200380 w 7467600"/>
              <a:gd name="connsiteY412" fmla="*/ 6858000 h 6858000"/>
              <a:gd name="connsiteX413" fmla="*/ 2147507 w 7467600"/>
              <a:gd name="connsiteY413" fmla="*/ 6858000 h 6858000"/>
              <a:gd name="connsiteX414" fmla="*/ 2070668 w 7467600"/>
              <a:gd name="connsiteY414" fmla="*/ 6761520 h 6858000"/>
              <a:gd name="connsiteX415" fmla="*/ 1975142 w 7467600"/>
              <a:gd name="connsiteY415" fmla="*/ 6585570 h 6858000"/>
              <a:gd name="connsiteX416" fmla="*/ 2050035 w 7467600"/>
              <a:gd name="connsiteY416" fmla="*/ 6813345 h 6858000"/>
              <a:gd name="connsiteX417" fmla="*/ 2063025 w 7467600"/>
              <a:gd name="connsiteY417" fmla="*/ 6858000 h 6858000"/>
              <a:gd name="connsiteX418" fmla="*/ 2021675 w 7467600"/>
              <a:gd name="connsiteY418" fmla="*/ 6858000 h 6858000"/>
              <a:gd name="connsiteX419" fmla="*/ 2019308 w 7467600"/>
              <a:gd name="connsiteY419" fmla="*/ 6847118 h 6858000"/>
              <a:gd name="connsiteX420" fmla="*/ 1938835 w 7467600"/>
              <a:gd name="connsiteY420" fmla="*/ 6551160 h 6858000"/>
              <a:gd name="connsiteX421" fmla="*/ 1953230 w 7467600"/>
              <a:gd name="connsiteY421" fmla="*/ 6759699 h 6858000"/>
              <a:gd name="connsiteX422" fmla="*/ 1956763 w 7467600"/>
              <a:gd name="connsiteY422" fmla="*/ 6778191 h 6858000"/>
              <a:gd name="connsiteX423" fmla="*/ 1967925 w 7467600"/>
              <a:gd name="connsiteY423" fmla="*/ 6858000 h 6858000"/>
              <a:gd name="connsiteX424" fmla="*/ 1936622 w 7467600"/>
              <a:gd name="connsiteY424" fmla="*/ 6858000 h 6858000"/>
              <a:gd name="connsiteX425" fmla="*/ 1926261 w 7467600"/>
              <a:gd name="connsiteY425" fmla="*/ 6784064 h 6858000"/>
              <a:gd name="connsiteX426" fmla="*/ 1922724 w 7467600"/>
              <a:gd name="connsiteY426" fmla="*/ 6765577 h 6858000"/>
              <a:gd name="connsiteX427" fmla="*/ 1904650 w 7467600"/>
              <a:gd name="connsiteY427" fmla="*/ 6639616 h 6858000"/>
              <a:gd name="connsiteX428" fmla="*/ 1885273 w 7467600"/>
              <a:gd name="connsiteY428" fmla="*/ 6858000 h 6858000"/>
              <a:gd name="connsiteX429" fmla="*/ 1854363 w 7467600"/>
              <a:gd name="connsiteY429" fmla="*/ 6858000 h 6858000"/>
              <a:gd name="connsiteX430" fmla="*/ 1880391 w 7467600"/>
              <a:gd name="connsiteY430" fmla="*/ 6603796 h 6858000"/>
              <a:gd name="connsiteX431" fmla="*/ 1818273 w 7467600"/>
              <a:gd name="connsiteY431" fmla="*/ 6715729 h 6858000"/>
              <a:gd name="connsiteX432" fmla="*/ 1794691 w 7467600"/>
              <a:gd name="connsiteY432" fmla="*/ 6843239 h 6858000"/>
              <a:gd name="connsiteX433" fmla="*/ 1794914 w 7467600"/>
              <a:gd name="connsiteY433" fmla="*/ 6858000 h 6858000"/>
              <a:gd name="connsiteX434" fmla="*/ 1746128 w 7467600"/>
              <a:gd name="connsiteY434" fmla="*/ 6858000 h 6858000"/>
              <a:gd name="connsiteX435" fmla="*/ 1753934 w 7467600"/>
              <a:gd name="connsiteY435" fmla="*/ 6724796 h 6858000"/>
              <a:gd name="connsiteX436" fmla="*/ 1792053 w 7467600"/>
              <a:gd name="connsiteY436" fmla="*/ 6572396 h 6858000"/>
              <a:gd name="connsiteX437" fmla="*/ 1862248 w 7467600"/>
              <a:gd name="connsiteY437" fmla="*/ 6266397 h 6858000"/>
              <a:gd name="connsiteX438" fmla="*/ 1862250 w 7467600"/>
              <a:gd name="connsiteY438" fmla="*/ 6033531 h 6858000"/>
              <a:gd name="connsiteX439" fmla="*/ 1211999 w 7467600"/>
              <a:gd name="connsiteY439" fmla="*/ 6683610 h 6858000"/>
              <a:gd name="connsiteX440" fmla="*/ 1213266 w 7467600"/>
              <a:gd name="connsiteY440" fmla="*/ 6691947 h 6858000"/>
              <a:gd name="connsiteX441" fmla="*/ 1203370 w 7467600"/>
              <a:gd name="connsiteY441" fmla="*/ 6850676 h 6858000"/>
              <a:gd name="connsiteX442" fmla="*/ 1203671 w 7467600"/>
              <a:gd name="connsiteY442" fmla="*/ 6858000 h 6858000"/>
              <a:gd name="connsiteX443" fmla="*/ 1143180 w 7467600"/>
              <a:gd name="connsiteY443" fmla="*/ 6858000 h 6858000"/>
              <a:gd name="connsiteX444" fmla="*/ 1142176 w 7467600"/>
              <a:gd name="connsiteY444" fmla="*/ 6766045 h 6858000"/>
              <a:gd name="connsiteX445" fmla="*/ 1067484 w 7467600"/>
              <a:gd name="connsiteY445" fmla="*/ 6858000 h 6858000"/>
              <a:gd name="connsiteX446" fmla="*/ 953928 w 7467600"/>
              <a:gd name="connsiteY446" fmla="*/ 6858000 h 6858000"/>
              <a:gd name="connsiteX447" fmla="*/ 959715 w 7467600"/>
              <a:gd name="connsiteY447" fmla="*/ 6850185 h 6858000"/>
              <a:gd name="connsiteX448" fmla="*/ 1483788 w 7467600"/>
              <a:gd name="connsiteY448" fmla="*/ 6259174 h 6858000"/>
              <a:gd name="connsiteX449" fmla="*/ 1100671 w 7467600"/>
              <a:gd name="connsiteY449" fmla="*/ 6252137 h 6858000"/>
              <a:gd name="connsiteX450" fmla="*/ 1090144 w 7467600"/>
              <a:gd name="connsiteY450" fmla="*/ 6256748 h 6858000"/>
              <a:gd name="connsiteX451" fmla="*/ 1095872 w 7467600"/>
              <a:gd name="connsiteY451" fmla="*/ 6271892 h 6858000"/>
              <a:gd name="connsiteX452" fmla="*/ 262785 w 7467600"/>
              <a:gd name="connsiteY452" fmla="*/ 6845450 h 6858000"/>
              <a:gd name="connsiteX453" fmla="*/ 209968 w 7467600"/>
              <a:gd name="connsiteY453" fmla="*/ 6770713 h 6858000"/>
              <a:gd name="connsiteX454" fmla="*/ 873460 w 7467600"/>
              <a:gd name="connsiteY454" fmla="*/ 6253768 h 6858000"/>
              <a:gd name="connsiteX455" fmla="*/ 192686 w 7467600"/>
              <a:gd name="connsiteY455" fmla="*/ 5849257 h 6858000"/>
              <a:gd name="connsiteX456" fmla="*/ 4696 w 7467600"/>
              <a:gd name="connsiteY456" fmla="*/ 5697668 h 6858000"/>
              <a:gd name="connsiteX457" fmla="*/ 0 w 7467600"/>
              <a:gd name="connsiteY457" fmla="*/ 5689984 h 6858000"/>
              <a:gd name="connsiteX458" fmla="*/ 0 w 7467600"/>
              <a:gd name="connsiteY458" fmla="*/ 5513472 h 6858000"/>
              <a:gd name="connsiteX459" fmla="*/ 174101 w 7467600"/>
              <a:gd name="connsiteY459" fmla="*/ 5620277 h 6858000"/>
              <a:gd name="connsiteX460" fmla="*/ 891800 w 7467600"/>
              <a:gd name="connsiteY460" fmla="*/ 6036935 h 6858000"/>
              <a:gd name="connsiteX461" fmla="*/ 1072219 w 7467600"/>
              <a:gd name="connsiteY461" fmla="*/ 6169443 h 6858000"/>
              <a:gd name="connsiteX462" fmla="*/ 1074117 w 7467600"/>
              <a:gd name="connsiteY462" fmla="*/ 6170301 h 6858000"/>
              <a:gd name="connsiteX463" fmla="*/ 1083114 w 7467600"/>
              <a:gd name="connsiteY463" fmla="*/ 6174131 h 6858000"/>
              <a:gd name="connsiteX464" fmla="*/ 1543010 w 7467600"/>
              <a:gd name="connsiteY464" fmla="*/ 6191140 h 6858000"/>
              <a:gd name="connsiteX465" fmla="*/ 1551080 w 7467600"/>
              <a:gd name="connsiteY465" fmla="*/ 6195006 h 6858000"/>
              <a:gd name="connsiteX466" fmla="*/ 2345443 w 7467600"/>
              <a:gd name="connsiteY466" fmla="*/ 5549882 h 6858000"/>
              <a:gd name="connsiteX467" fmla="*/ 1721499 w 7467600"/>
              <a:gd name="connsiteY467" fmla="*/ 5599969 h 6858000"/>
              <a:gd name="connsiteX468" fmla="*/ 767716 w 7467600"/>
              <a:gd name="connsiteY468" fmla="*/ 5472768 h 6858000"/>
              <a:gd name="connsiteX469" fmla="*/ 722147 w 7467600"/>
              <a:gd name="connsiteY469" fmla="*/ 5393091 h 6858000"/>
              <a:gd name="connsiteX470" fmla="*/ 1485552 w 7467600"/>
              <a:gd name="connsiteY470" fmla="*/ 5313202 h 6858000"/>
              <a:gd name="connsiteX471" fmla="*/ 2143004 w 7467600"/>
              <a:gd name="connsiteY471" fmla="*/ 5402420 h 6858000"/>
              <a:gd name="connsiteX472" fmla="*/ 1933391 w 7467600"/>
              <a:gd name="connsiteY472" fmla="*/ 5156971 h 6858000"/>
              <a:gd name="connsiteX473" fmla="*/ 1827118 w 7467600"/>
              <a:gd name="connsiteY473" fmla="*/ 4968410 h 6858000"/>
              <a:gd name="connsiteX474" fmla="*/ 1837349 w 7467600"/>
              <a:gd name="connsiteY474" fmla="*/ 4956357 h 6858000"/>
              <a:gd name="connsiteX475" fmla="*/ 2162835 w 7467600"/>
              <a:gd name="connsiteY475" fmla="*/ 5187853 h 6858000"/>
              <a:gd name="connsiteX476" fmla="*/ 2257167 w 7467600"/>
              <a:gd name="connsiteY476" fmla="*/ 5462123 h 6858000"/>
              <a:gd name="connsiteX477" fmla="*/ 2261598 w 7467600"/>
              <a:gd name="connsiteY477" fmla="*/ 5467998 h 6858000"/>
              <a:gd name="connsiteX478" fmla="*/ 2437177 w 7467600"/>
              <a:gd name="connsiteY478" fmla="*/ 5479608 h 6858000"/>
              <a:gd name="connsiteX479" fmla="*/ 2445247 w 7467600"/>
              <a:gd name="connsiteY479" fmla="*/ 5483476 h 6858000"/>
              <a:gd name="connsiteX480" fmla="*/ 2743626 w 7467600"/>
              <a:gd name="connsiteY480" fmla="*/ 5304819 h 6858000"/>
              <a:gd name="connsiteX481" fmla="*/ 3048102 w 7467600"/>
              <a:gd name="connsiteY481" fmla="*/ 5150595 h 6858000"/>
              <a:gd name="connsiteX482" fmla="*/ 1799414 w 7467600"/>
              <a:gd name="connsiteY482" fmla="*/ 4694732 h 6858000"/>
              <a:gd name="connsiteX483" fmla="*/ 1771735 w 7467600"/>
              <a:gd name="connsiteY483" fmla="*/ 4619929 h 6858000"/>
              <a:gd name="connsiteX484" fmla="*/ 3104273 w 7467600"/>
              <a:gd name="connsiteY484" fmla="*/ 5076159 h 6858000"/>
              <a:gd name="connsiteX485" fmla="*/ 3113245 w 7467600"/>
              <a:gd name="connsiteY485" fmla="*/ 5090705 h 6858000"/>
              <a:gd name="connsiteX486" fmla="*/ 3126294 w 7467600"/>
              <a:gd name="connsiteY486" fmla="*/ 5114400 h 6858000"/>
              <a:gd name="connsiteX487" fmla="*/ 3937433 w 7467600"/>
              <a:gd name="connsiteY487" fmla="*/ 4830473 h 6858000"/>
              <a:gd name="connsiteX488" fmla="*/ 3590475 w 7467600"/>
              <a:gd name="connsiteY488" fmla="*/ 4597974 h 6858000"/>
              <a:gd name="connsiteX489" fmla="*/ 3100264 w 7467600"/>
              <a:gd name="connsiteY489" fmla="*/ 4579845 h 6858000"/>
              <a:gd name="connsiteX490" fmla="*/ 2183576 w 7467600"/>
              <a:gd name="connsiteY490" fmla="*/ 4227150 h 6858000"/>
              <a:gd name="connsiteX491" fmla="*/ 2151029 w 7467600"/>
              <a:gd name="connsiteY491" fmla="*/ 4146947 h 6858000"/>
              <a:gd name="connsiteX492" fmla="*/ 3563434 w 7467600"/>
              <a:gd name="connsiteY492" fmla="*/ 4469115 h 6858000"/>
              <a:gd name="connsiteX493" fmla="*/ 3177952 w 7467600"/>
              <a:gd name="connsiteY493" fmla="*/ 3657386 h 6858000"/>
              <a:gd name="connsiteX494" fmla="*/ 3189263 w 7467600"/>
              <a:gd name="connsiteY494" fmla="*/ 3625726 h 6858000"/>
              <a:gd name="connsiteX495" fmla="*/ 3560912 w 7467600"/>
              <a:gd name="connsiteY495" fmla="*/ 4079863 h 6858000"/>
              <a:gd name="connsiteX496" fmla="*/ 3626636 w 7467600"/>
              <a:gd name="connsiteY496" fmla="*/ 4512230 h 6858000"/>
              <a:gd name="connsiteX497" fmla="*/ 3653088 w 7467600"/>
              <a:gd name="connsiteY497" fmla="*/ 4521417 h 6858000"/>
              <a:gd name="connsiteX498" fmla="*/ 3988128 w 7467600"/>
              <a:gd name="connsiteY498" fmla="*/ 4817267 h 6858000"/>
              <a:gd name="connsiteX499" fmla="*/ 4830582 w 7467600"/>
              <a:gd name="connsiteY499" fmla="*/ 4676000 h 6858000"/>
              <a:gd name="connsiteX500" fmla="*/ 4830100 w 7467600"/>
              <a:gd name="connsiteY500" fmla="*/ 4675554 h 6858000"/>
              <a:gd name="connsiteX501" fmla="*/ 4036318 w 7467600"/>
              <a:gd name="connsiteY501" fmla="*/ 4147013 h 6858000"/>
              <a:gd name="connsiteX502" fmla="*/ 3432098 w 7467600"/>
              <a:gd name="connsiteY502" fmla="*/ 3537312 h 6858000"/>
              <a:gd name="connsiteX503" fmla="*/ 3446761 w 7467600"/>
              <a:gd name="connsiteY503" fmla="*/ 3461278 h 6858000"/>
              <a:gd name="connsiteX504" fmla="*/ 4419733 w 7467600"/>
              <a:gd name="connsiteY504" fmla="*/ 3963555 h 6858000"/>
              <a:gd name="connsiteX505" fmla="*/ 4781371 w 7467600"/>
              <a:gd name="connsiteY505" fmla="*/ 4458604 h 6858000"/>
              <a:gd name="connsiteX506" fmla="*/ 4780440 w 7467600"/>
              <a:gd name="connsiteY506" fmla="*/ 4470290 h 6858000"/>
              <a:gd name="connsiteX507" fmla="*/ 4898954 w 7467600"/>
              <a:gd name="connsiteY507" fmla="*/ 4662092 h 6858000"/>
              <a:gd name="connsiteX508" fmla="*/ 4900699 w 7467600"/>
              <a:gd name="connsiteY508" fmla="*/ 4670867 h 6858000"/>
              <a:gd name="connsiteX509" fmla="*/ 5714511 w 7467600"/>
              <a:gd name="connsiteY509" fmla="*/ 4663483 h 6858000"/>
              <a:gd name="connsiteX510" fmla="*/ 5464793 w 7467600"/>
              <a:gd name="connsiteY510" fmla="*/ 4393556 h 6858000"/>
              <a:gd name="connsiteX511" fmla="*/ 5461897 w 7467600"/>
              <a:gd name="connsiteY511" fmla="*/ 4390879 h 6858000"/>
              <a:gd name="connsiteX512" fmla="*/ 4294126 w 7467600"/>
              <a:gd name="connsiteY512" fmla="*/ 3303048 h 6858000"/>
              <a:gd name="connsiteX513" fmla="*/ 4305321 w 7467600"/>
              <a:gd name="connsiteY513" fmla="*/ 3256953 h 6858000"/>
              <a:gd name="connsiteX514" fmla="*/ 4949299 w 7467600"/>
              <a:gd name="connsiteY514" fmla="*/ 3766336 h 6858000"/>
              <a:gd name="connsiteX515" fmla="*/ 5291452 w 7467600"/>
              <a:gd name="connsiteY515" fmla="*/ 4076801 h 6858000"/>
              <a:gd name="connsiteX516" fmla="*/ 5434998 w 7467600"/>
              <a:gd name="connsiteY516" fmla="*/ 4254100 h 6858000"/>
              <a:gd name="connsiteX517" fmla="*/ 5351015 w 7467600"/>
              <a:gd name="connsiteY517" fmla="*/ 3760989 h 6858000"/>
              <a:gd name="connsiteX518" fmla="*/ 5413780 w 7467600"/>
              <a:gd name="connsiteY518" fmla="*/ 2966265 h 6858000"/>
              <a:gd name="connsiteX519" fmla="*/ 5425627 w 7467600"/>
              <a:gd name="connsiteY519" fmla="*/ 2954192 h 6858000"/>
              <a:gd name="connsiteX520" fmla="*/ 6604735 w 7467600"/>
              <a:gd name="connsiteY520" fmla="*/ 2041381 h 6858000"/>
              <a:gd name="connsiteX521" fmla="*/ 7204487 w 7467600"/>
              <a:gd name="connsiteY521" fmla="*/ 2742112 h 6858000"/>
              <a:gd name="connsiteX522" fmla="*/ 7131592 w 7467600"/>
              <a:gd name="connsiteY522" fmla="*/ 2672096 h 6858000"/>
              <a:gd name="connsiteX523" fmla="*/ 6996344 w 7467600"/>
              <a:gd name="connsiteY523" fmla="*/ 2518310 h 6858000"/>
              <a:gd name="connsiteX524" fmla="*/ 6735495 w 7467600"/>
              <a:gd name="connsiteY524" fmla="*/ 2196890 h 6858000"/>
              <a:gd name="connsiteX525" fmla="*/ 6721901 w 7467600"/>
              <a:gd name="connsiteY525" fmla="*/ 2179274 h 6858000"/>
              <a:gd name="connsiteX526" fmla="*/ 6604735 w 7467600"/>
              <a:gd name="connsiteY526" fmla="*/ 2041381 h 6858000"/>
              <a:gd name="connsiteX527" fmla="*/ 6591670 w 7467600"/>
              <a:gd name="connsiteY527" fmla="*/ 1988277 h 6858000"/>
              <a:gd name="connsiteX528" fmla="*/ 6747349 w 7467600"/>
              <a:gd name="connsiteY528" fmla="*/ 2160069 h 6858000"/>
              <a:gd name="connsiteX529" fmla="*/ 6760943 w 7467600"/>
              <a:gd name="connsiteY529" fmla="*/ 2177686 h 6858000"/>
              <a:gd name="connsiteX530" fmla="*/ 7021065 w 7467600"/>
              <a:gd name="connsiteY530" fmla="*/ 2498102 h 6858000"/>
              <a:gd name="connsiteX531" fmla="*/ 7155223 w 7467600"/>
              <a:gd name="connsiteY531" fmla="*/ 2650386 h 6858000"/>
              <a:gd name="connsiteX532" fmla="*/ 7203167 w 7467600"/>
              <a:gd name="connsiteY532" fmla="*/ 2697288 h 6858000"/>
              <a:gd name="connsiteX533" fmla="*/ 6937703 w 7467600"/>
              <a:gd name="connsiteY533" fmla="*/ 2321981 h 6858000"/>
              <a:gd name="connsiteX534" fmla="*/ 6591670 w 7467600"/>
              <a:gd name="connsiteY534" fmla="*/ 1988277 h 6858000"/>
              <a:gd name="connsiteX535" fmla="*/ 5798671 w 7467600"/>
              <a:gd name="connsiteY535" fmla="*/ 1981601 h 6858000"/>
              <a:gd name="connsiteX536" fmla="*/ 5754709 w 7467600"/>
              <a:gd name="connsiteY536" fmla="*/ 2071454 h 6858000"/>
              <a:gd name="connsiteX537" fmla="*/ 5763044 w 7467600"/>
              <a:gd name="connsiteY537" fmla="*/ 2842206 h 6858000"/>
              <a:gd name="connsiteX538" fmla="*/ 5764974 w 7467600"/>
              <a:gd name="connsiteY538" fmla="*/ 2799609 h 6858000"/>
              <a:gd name="connsiteX539" fmla="*/ 5767665 w 7467600"/>
              <a:gd name="connsiteY539" fmla="*/ 2666409 h 6858000"/>
              <a:gd name="connsiteX540" fmla="*/ 5763055 w 7467600"/>
              <a:gd name="connsiteY540" fmla="*/ 2579705 h 6858000"/>
              <a:gd name="connsiteX541" fmla="*/ 5758079 w 7467600"/>
              <a:gd name="connsiteY541" fmla="*/ 2492508 h 6858000"/>
              <a:gd name="connsiteX542" fmla="*/ 5779325 w 7467600"/>
              <a:gd name="connsiteY542" fmla="*/ 2197069 h 6858000"/>
              <a:gd name="connsiteX543" fmla="*/ 5798671 w 7467600"/>
              <a:gd name="connsiteY543" fmla="*/ 1981601 h 6858000"/>
              <a:gd name="connsiteX544" fmla="*/ 5829202 w 7467600"/>
              <a:gd name="connsiteY544" fmla="*/ 1971679 h 6858000"/>
              <a:gd name="connsiteX545" fmla="*/ 5809558 w 7467600"/>
              <a:gd name="connsiteY545" fmla="*/ 2198043 h 6858000"/>
              <a:gd name="connsiteX546" fmla="*/ 5788653 w 7467600"/>
              <a:gd name="connsiteY546" fmla="*/ 2489430 h 6858000"/>
              <a:gd name="connsiteX547" fmla="*/ 5793439 w 7467600"/>
              <a:gd name="connsiteY547" fmla="*/ 2575235 h 6858000"/>
              <a:gd name="connsiteX548" fmla="*/ 5796837 w 7467600"/>
              <a:gd name="connsiteY548" fmla="*/ 2637633 h 6858000"/>
              <a:gd name="connsiteX549" fmla="*/ 5818614 w 7467600"/>
              <a:gd name="connsiteY549" fmla="*/ 2473055 h 6858000"/>
              <a:gd name="connsiteX550" fmla="*/ 5829202 w 7467600"/>
              <a:gd name="connsiteY550" fmla="*/ 1971679 h 6858000"/>
              <a:gd name="connsiteX551" fmla="*/ 5911389 w 7467600"/>
              <a:gd name="connsiteY551" fmla="*/ 1898371 h 6858000"/>
              <a:gd name="connsiteX552" fmla="*/ 6237627 w 7467600"/>
              <a:gd name="connsiteY552" fmla="*/ 2231921 h 6858000"/>
              <a:gd name="connsiteX553" fmla="*/ 5911389 w 7467600"/>
              <a:gd name="connsiteY553" fmla="*/ 1898371 h 6858000"/>
              <a:gd name="connsiteX554" fmla="*/ 6944437 w 7467600"/>
              <a:gd name="connsiteY554" fmla="*/ 1575402 h 6858000"/>
              <a:gd name="connsiteX555" fmla="*/ 6304730 w 7467600"/>
              <a:gd name="connsiteY555" fmla="*/ 1766654 h 6858000"/>
              <a:gd name="connsiteX556" fmla="*/ 6944437 w 7467600"/>
              <a:gd name="connsiteY556" fmla="*/ 1575402 h 6858000"/>
              <a:gd name="connsiteX557" fmla="*/ 7019523 w 7467600"/>
              <a:gd name="connsiteY557" fmla="*/ 1519450 h 6858000"/>
              <a:gd name="connsiteX558" fmla="*/ 6298091 w 7467600"/>
              <a:gd name="connsiteY558" fmla="*/ 1737122 h 6858000"/>
              <a:gd name="connsiteX559" fmla="*/ 7019523 w 7467600"/>
              <a:gd name="connsiteY559" fmla="*/ 1519450 h 6858000"/>
              <a:gd name="connsiteX560" fmla="*/ 2399523 w 7467600"/>
              <a:gd name="connsiteY560" fmla="*/ 1428234 h 6858000"/>
              <a:gd name="connsiteX561" fmla="*/ 2224982 w 7467600"/>
              <a:gd name="connsiteY561" fmla="*/ 1826201 h 6858000"/>
              <a:gd name="connsiteX562" fmla="*/ 2096099 w 7467600"/>
              <a:gd name="connsiteY562" fmla="*/ 2345900 h 6858000"/>
              <a:gd name="connsiteX563" fmla="*/ 2283317 w 7467600"/>
              <a:gd name="connsiteY563" fmla="*/ 1796925 h 6858000"/>
              <a:gd name="connsiteX564" fmla="*/ 2399523 w 7467600"/>
              <a:gd name="connsiteY564" fmla="*/ 1428234 h 6858000"/>
              <a:gd name="connsiteX565" fmla="*/ 2448558 w 7467600"/>
              <a:gd name="connsiteY565" fmla="*/ 1373435 h 6858000"/>
              <a:gd name="connsiteX566" fmla="*/ 2312521 w 7467600"/>
              <a:gd name="connsiteY566" fmla="*/ 1806140 h 6858000"/>
              <a:gd name="connsiteX567" fmla="*/ 2127533 w 7467600"/>
              <a:gd name="connsiteY567" fmla="*/ 2348380 h 6858000"/>
              <a:gd name="connsiteX568" fmla="*/ 2358080 w 7467600"/>
              <a:gd name="connsiteY568" fmla="*/ 1866134 h 6858000"/>
              <a:gd name="connsiteX569" fmla="*/ 2407436 w 7467600"/>
              <a:gd name="connsiteY569" fmla="*/ 1651070 h 6858000"/>
              <a:gd name="connsiteX570" fmla="*/ 2448558 w 7467600"/>
              <a:gd name="connsiteY570" fmla="*/ 1373435 h 6858000"/>
              <a:gd name="connsiteX571" fmla="*/ 278707 w 7467600"/>
              <a:gd name="connsiteY571" fmla="*/ 1352270 h 6858000"/>
              <a:gd name="connsiteX572" fmla="*/ 321570 w 7467600"/>
              <a:gd name="connsiteY572" fmla="*/ 1861610 h 6858000"/>
              <a:gd name="connsiteX573" fmla="*/ 294281 w 7467600"/>
              <a:gd name="connsiteY573" fmla="*/ 1440658 h 6858000"/>
              <a:gd name="connsiteX574" fmla="*/ 278707 w 7467600"/>
              <a:gd name="connsiteY574" fmla="*/ 1352270 h 6858000"/>
              <a:gd name="connsiteX575" fmla="*/ 1423821 w 7467600"/>
              <a:gd name="connsiteY575" fmla="*/ 1351958 h 6858000"/>
              <a:gd name="connsiteX576" fmla="*/ 1638521 w 7467600"/>
              <a:gd name="connsiteY576" fmla="*/ 1908470 h 6858000"/>
              <a:gd name="connsiteX577" fmla="*/ 1754199 w 7467600"/>
              <a:gd name="connsiteY577" fmla="*/ 2149284 h 6858000"/>
              <a:gd name="connsiteX578" fmla="*/ 1908359 w 7467600"/>
              <a:gd name="connsiteY578" fmla="*/ 2364988 h 6858000"/>
              <a:gd name="connsiteX579" fmla="*/ 1647661 w 7467600"/>
              <a:gd name="connsiteY579" fmla="*/ 1825945 h 6858000"/>
              <a:gd name="connsiteX580" fmla="*/ 1423821 w 7467600"/>
              <a:gd name="connsiteY580" fmla="*/ 1351958 h 6858000"/>
              <a:gd name="connsiteX581" fmla="*/ 1431890 w 7467600"/>
              <a:gd name="connsiteY581" fmla="*/ 1306475 h 6858000"/>
              <a:gd name="connsiteX582" fmla="*/ 1507597 w 7467600"/>
              <a:gd name="connsiteY582" fmla="*/ 1446132 h 6858000"/>
              <a:gd name="connsiteX583" fmla="*/ 1674586 w 7467600"/>
              <a:gd name="connsiteY583" fmla="*/ 1813832 h 6858000"/>
              <a:gd name="connsiteX584" fmla="*/ 1815950 w 7467600"/>
              <a:gd name="connsiteY584" fmla="*/ 2128564 h 6858000"/>
              <a:gd name="connsiteX585" fmla="*/ 1984242 w 7467600"/>
              <a:gd name="connsiteY585" fmla="*/ 2430829 h 6858000"/>
              <a:gd name="connsiteX586" fmla="*/ 2014023 w 7467600"/>
              <a:gd name="connsiteY586" fmla="*/ 2450995 h 6858000"/>
              <a:gd name="connsiteX587" fmla="*/ 1747337 w 7467600"/>
              <a:gd name="connsiteY587" fmla="*/ 1855264 h 6858000"/>
              <a:gd name="connsiteX588" fmla="*/ 1533749 w 7467600"/>
              <a:gd name="connsiteY588" fmla="*/ 1478656 h 6858000"/>
              <a:gd name="connsiteX589" fmla="*/ 1431890 w 7467600"/>
              <a:gd name="connsiteY589" fmla="*/ 1306475 h 6858000"/>
              <a:gd name="connsiteX590" fmla="*/ 5052692 w 7467600"/>
              <a:gd name="connsiteY590" fmla="*/ 1292994 h 6858000"/>
              <a:gd name="connsiteX591" fmla="*/ 5200661 w 7467600"/>
              <a:gd name="connsiteY591" fmla="*/ 1635186 h 6858000"/>
              <a:gd name="connsiteX592" fmla="*/ 5297138 w 7467600"/>
              <a:gd name="connsiteY592" fmla="*/ 1906351 h 6858000"/>
              <a:gd name="connsiteX593" fmla="*/ 5052692 w 7467600"/>
              <a:gd name="connsiteY593" fmla="*/ 1292994 h 6858000"/>
              <a:gd name="connsiteX594" fmla="*/ 5009948 w 7467600"/>
              <a:gd name="connsiteY594" fmla="*/ 1273619 h 6858000"/>
              <a:gd name="connsiteX595" fmla="*/ 5121777 w 7467600"/>
              <a:gd name="connsiteY595" fmla="*/ 1654213 h 6858000"/>
              <a:gd name="connsiteX596" fmla="*/ 5293545 w 7467600"/>
              <a:gd name="connsiteY596" fmla="*/ 2072247 h 6858000"/>
              <a:gd name="connsiteX597" fmla="*/ 5294042 w 7467600"/>
              <a:gd name="connsiteY597" fmla="*/ 2065019 h 6858000"/>
              <a:gd name="connsiteX598" fmla="*/ 5171936 w 7467600"/>
              <a:gd name="connsiteY598" fmla="*/ 1647613 h 6858000"/>
              <a:gd name="connsiteX599" fmla="*/ 5009948 w 7467600"/>
              <a:gd name="connsiteY599" fmla="*/ 1273619 h 6858000"/>
              <a:gd name="connsiteX600" fmla="*/ 655236 w 7467600"/>
              <a:gd name="connsiteY600" fmla="*/ 1268632 h 6858000"/>
              <a:gd name="connsiteX601" fmla="*/ 839521 w 7467600"/>
              <a:gd name="connsiteY601" fmla="*/ 1685315 h 6858000"/>
              <a:gd name="connsiteX602" fmla="*/ 1109416 w 7467600"/>
              <a:gd name="connsiteY602" fmla="*/ 2061663 h 6858000"/>
              <a:gd name="connsiteX603" fmla="*/ 1298300 w 7467600"/>
              <a:gd name="connsiteY603" fmla="*/ 2247742 h 6858000"/>
              <a:gd name="connsiteX604" fmla="*/ 1125871 w 7467600"/>
              <a:gd name="connsiteY604" fmla="*/ 1989513 h 6858000"/>
              <a:gd name="connsiteX605" fmla="*/ 981574 w 7467600"/>
              <a:gd name="connsiteY605" fmla="*/ 1783157 h 6858000"/>
              <a:gd name="connsiteX606" fmla="*/ 922198 w 7467600"/>
              <a:gd name="connsiteY606" fmla="*/ 1677437 h 6858000"/>
              <a:gd name="connsiteX607" fmla="*/ 869293 w 7467600"/>
              <a:gd name="connsiteY607" fmla="*/ 1583214 h 6858000"/>
              <a:gd name="connsiteX608" fmla="*/ 751431 w 7467600"/>
              <a:gd name="connsiteY608" fmla="*/ 1405731 h 6858000"/>
              <a:gd name="connsiteX609" fmla="*/ 655236 w 7467600"/>
              <a:gd name="connsiteY609" fmla="*/ 1268632 h 6858000"/>
              <a:gd name="connsiteX610" fmla="*/ 6516292 w 7467600"/>
              <a:gd name="connsiteY610" fmla="*/ 1263064 h 6858000"/>
              <a:gd name="connsiteX611" fmla="*/ 5736320 w 7467600"/>
              <a:gd name="connsiteY611" fmla="*/ 1501803 h 6858000"/>
              <a:gd name="connsiteX612" fmla="*/ 6516292 w 7467600"/>
              <a:gd name="connsiteY612" fmla="*/ 1263064 h 6858000"/>
              <a:gd name="connsiteX613" fmla="*/ 291466 w 7467600"/>
              <a:gd name="connsiteY613" fmla="*/ 1250369 h 6858000"/>
              <a:gd name="connsiteX614" fmla="*/ 323180 w 7467600"/>
              <a:gd name="connsiteY614" fmla="*/ 1435283 h 6858000"/>
              <a:gd name="connsiteX615" fmla="*/ 349381 w 7467600"/>
              <a:gd name="connsiteY615" fmla="*/ 1875041 h 6858000"/>
              <a:gd name="connsiteX616" fmla="*/ 374363 w 7467600"/>
              <a:gd name="connsiteY616" fmla="*/ 1506494 h 6858000"/>
              <a:gd name="connsiteX617" fmla="*/ 302168 w 7467600"/>
              <a:gd name="connsiteY617" fmla="*/ 1274495 h 6858000"/>
              <a:gd name="connsiteX618" fmla="*/ 291466 w 7467600"/>
              <a:gd name="connsiteY618" fmla="*/ 1250369 h 6858000"/>
              <a:gd name="connsiteX619" fmla="*/ 678222 w 7467600"/>
              <a:gd name="connsiteY619" fmla="*/ 1248670 h 6858000"/>
              <a:gd name="connsiteX620" fmla="*/ 775536 w 7467600"/>
              <a:gd name="connsiteY620" fmla="*/ 1388015 h 6858000"/>
              <a:gd name="connsiteX621" fmla="*/ 894529 w 7467600"/>
              <a:gd name="connsiteY621" fmla="*/ 1567739 h 6858000"/>
              <a:gd name="connsiteX622" fmla="*/ 948000 w 7467600"/>
              <a:gd name="connsiteY622" fmla="*/ 1663088 h 6858000"/>
              <a:gd name="connsiteX623" fmla="*/ 1006812 w 7467600"/>
              <a:gd name="connsiteY623" fmla="*/ 1767683 h 6858000"/>
              <a:gd name="connsiteX624" fmla="*/ 1149133 w 7467600"/>
              <a:gd name="connsiteY624" fmla="*/ 1971513 h 6858000"/>
              <a:gd name="connsiteX625" fmla="*/ 1333952 w 7467600"/>
              <a:gd name="connsiteY625" fmla="*/ 2251620 h 6858000"/>
              <a:gd name="connsiteX626" fmla="*/ 1337329 w 7467600"/>
              <a:gd name="connsiteY626" fmla="*/ 2258350 h 6858000"/>
              <a:gd name="connsiteX627" fmla="*/ 1014726 w 7467600"/>
              <a:gd name="connsiteY627" fmla="*/ 1615556 h 6858000"/>
              <a:gd name="connsiteX628" fmla="*/ 678222 w 7467600"/>
              <a:gd name="connsiteY628" fmla="*/ 1248670 h 6858000"/>
              <a:gd name="connsiteX629" fmla="*/ 6691602 w 7467600"/>
              <a:gd name="connsiteY629" fmla="*/ 1140573 h 6858000"/>
              <a:gd name="connsiteX630" fmla="*/ 6571100 w 7467600"/>
              <a:gd name="connsiteY630" fmla="*/ 1183662 h 6858000"/>
              <a:gd name="connsiteX631" fmla="*/ 6241687 w 7467600"/>
              <a:gd name="connsiteY631" fmla="*/ 1257600 h 6858000"/>
              <a:gd name="connsiteX632" fmla="*/ 5693009 w 7467600"/>
              <a:gd name="connsiteY632" fmla="*/ 1478256 h 6858000"/>
              <a:gd name="connsiteX633" fmla="*/ 6548420 w 7467600"/>
              <a:gd name="connsiteY633" fmla="*/ 1214599 h 6858000"/>
              <a:gd name="connsiteX634" fmla="*/ 6605473 w 7467600"/>
              <a:gd name="connsiteY634" fmla="*/ 1184686 h 6858000"/>
              <a:gd name="connsiteX635" fmla="*/ 6691602 w 7467600"/>
              <a:gd name="connsiteY635" fmla="*/ 1140573 h 6858000"/>
              <a:gd name="connsiteX636" fmla="*/ 4002475 w 7467600"/>
              <a:gd name="connsiteY636" fmla="*/ 1037802 h 6858000"/>
              <a:gd name="connsiteX637" fmla="*/ 4000324 w 7467600"/>
              <a:gd name="connsiteY637" fmla="*/ 1039362 h 6858000"/>
              <a:gd name="connsiteX638" fmla="*/ 4002862 w 7467600"/>
              <a:gd name="connsiteY638" fmla="*/ 1042866 h 6858000"/>
              <a:gd name="connsiteX639" fmla="*/ 4002475 w 7467600"/>
              <a:gd name="connsiteY639" fmla="*/ 1037802 h 6858000"/>
              <a:gd name="connsiteX640" fmla="*/ 506322 w 7467600"/>
              <a:gd name="connsiteY640" fmla="*/ 1020997 h 6858000"/>
              <a:gd name="connsiteX641" fmla="*/ 533068 w 7467600"/>
              <a:gd name="connsiteY641" fmla="*/ 1029409 h 6858000"/>
              <a:gd name="connsiteX642" fmla="*/ 1232525 w 7467600"/>
              <a:gd name="connsiteY642" fmla="*/ 1804675 h 6858000"/>
              <a:gd name="connsiteX643" fmla="*/ 1388858 w 7467600"/>
              <a:gd name="connsiteY643" fmla="*/ 2368011 h 6858000"/>
              <a:gd name="connsiteX644" fmla="*/ 1384098 w 7467600"/>
              <a:gd name="connsiteY644" fmla="*/ 2378125 h 6858000"/>
              <a:gd name="connsiteX645" fmla="*/ 1425393 w 7467600"/>
              <a:gd name="connsiteY645" fmla="*/ 2589124 h 6858000"/>
              <a:gd name="connsiteX646" fmla="*/ 1424001 w 7467600"/>
              <a:gd name="connsiteY646" fmla="*/ 2597541 h 6858000"/>
              <a:gd name="connsiteX647" fmla="*/ 2152729 w 7467600"/>
              <a:gd name="connsiteY647" fmla="*/ 2864487 h 6858000"/>
              <a:gd name="connsiteX648" fmla="*/ 2020609 w 7467600"/>
              <a:gd name="connsiteY648" fmla="*/ 2539671 h 6858000"/>
              <a:gd name="connsiteX649" fmla="*/ 2018920 w 7467600"/>
              <a:gd name="connsiteY649" fmla="*/ 2536309 h 6858000"/>
              <a:gd name="connsiteX650" fmla="*/ 1342441 w 7467600"/>
              <a:gd name="connsiteY650" fmla="*/ 1173017 h 6858000"/>
              <a:gd name="connsiteX651" fmla="*/ 1367925 w 7467600"/>
              <a:gd name="connsiteY651" fmla="*/ 1135648 h 6858000"/>
              <a:gd name="connsiteX652" fmla="*/ 1771401 w 7467600"/>
              <a:gd name="connsiteY652" fmla="*/ 1806673 h 6858000"/>
              <a:gd name="connsiteX653" fmla="*/ 1972385 w 7467600"/>
              <a:gd name="connsiteY653" fmla="*/ 2198735 h 6858000"/>
              <a:gd name="connsiteX654" fmla="*/ 2040892 w 7467600"/>
              <a:gd name="connsiteY654" fmla="*/ 2405205 h 6858000"/>
              <a:gd name="connsiteX655" fmla="*/ 2131689 w 7467600"/>
              <a:gd name="connsiteY655" fmla="*/ 1936926 h 6858000"/>
              <a:gd name="connsiteX656" fmla="*/ 2454820 w 7467600"/>
              <a:gd name="connsiteY656" fmla="*/ 1248808 h 6858000"/>
              <a:gd name="connsiteX657" fmla="*/ 2492512 w 7467600"/>
              <a:gd name="connsiteY657" fmla="*/ 1302920 h 6858000"/>
              <a:gd name="connsiteX658" fmla="*/ 2081216 w 7467600"/>
              <a:gd name="connsiteY658" fmla="*/ 2527513 h 6858000"/>
              <a:gd name="connsiteX659" fmla="*/ 2081211 w 7467600"/>
              <a:gd name="connsiteY659" fmla="*/ 2528916 h 6858000"/>
              <a:gd name="connsiteX660" fmla="*/ 2199067 w 7467600"/>
              <a:gd name="connsiteY660" fmla="*/ 2884061 h 6858000"/>
              <a:gd name="connsiteX661" fmla="*/ 3192586 w 7467600"/>
              <a:gd name="connsiteY661" fmla="*/ 3411496 h 6858000"/>
              <a:gd name="connsiteX662" fmla="*/ 3182620 w 7467600"/>
              <a:gd name="connsiteY662" fmla="*/ 3483279 h 6858000"/>
              <a:gd name="connsiteX663" fmla="*/ 2435119 w 7467600"/>
              <a:gd name="connsiteY663" fmla="*/ 3080173 h 6858000"/>
              <a:gd name="connsiteX664" fmla="*/ 2410152 w 7467600"/>
              <a:gd name="connsiteY664" fmla="*/ 3063751 h 6858000"/>
              <a:gd name="connsiteX665" fmla="*/ 2408099 w 7467600"/>
              <a:gd name="connsiteY665" fmla="*/ 3064403 h 6858000"/>
              <a:gd name="connsiteX666" fmla="*/ 2407218 w 7467600"/>
              <a:gd name="connsiteY666" fmla="*/ 3070324 h 6858000"/>
              <a:gd name="connsiteX667" fmla="*/ 2380138 w 7467600"/>
              <a:gd name="connsiteY667" fmla="*/ 3099341 h 6858000"/>
              <a:gd name="connsiteX668" fmla="*/ 1765923 w 7467600"/>
              <a:gd name="connsiteY668" fmla="*/ 3581043 h 6858000"/>
              <a:gd name="connsiteX669" fmla="*/ 1702258 w 7467600"/>
              <a:gd name="connsiteY669" fmla="*/ 3612286 h 6858000"/>
              <a:gd name="connsiteX670" fmla="*/ 1538370 w 7467600"/>
              <a:gd name="connsiteY670" fmla="*/ 3811804 h 6858000"/>
              <a:gd name="connsiteX671" fmla="*/ 542867 w 7467600"/>
              <a:gd name="connsiteY671" fmla="*/ 4944092 h 6858000"/>
              <a:gd name="connsiteX672" fmla="*/ 515800 w 7467600"/>
              <a:gd name="connsiteY672" fmla="*/ 4862180 h 6858000"/>
              <a:gd name="connsiteX673" fmla="*/ 909145 w 7467600"/>
              <a:gd name="connsiteY673" fmla="*/ 4199225 h 6858000"/>
              <a:gd name="connsiteX674" fmla="*/ 1214067 w 7467600"/>
              <a:gd name="connsiteY674" fmla="*/ 3908561 h 6858000"/>
              <a:gd name="connsiteX675" fmla="*/ 640967 w 7467600"/>
              <a:gd name="connsiteY675" fmla="*/ 4105601 h 6858000"/>
              <a:gd name="connsiteX676" fmla="*/ 112563 w 7467600"/>
              <a:gd name="connsiteY676" fmla="*/ 4396952 h 6858000"/>
              <a:gd name="connsiteX677" fmla="*/ 0 w 7467600"/>
              <a:gd name="connsiteY677" fmla="*/ 4466006 h 6858000"/>
              <a:gd name="connsiteX678" fmla="*/ 0 w 7467600"/>
              <a:gd name="connsiteY678" fmla="*/ 4233763 h 6858000"/>
              <a:gd name="connsiteX679" fmla="*/ 36881 w 7467600"/>
              <a:gd name="connsiteY679" fmla="*/ 4200118 h 6858000"/>
              <a:gd name="connsiteX680" fmla="*/ 910534 w 7467600"/>
              <a:gd name="connsiteY680" fmla="*/ 3629753 h 6858000"/>
              <a:gd name="connsiteX681" fmla="*/ 1578717 w 7467600"/>
              <a:gd name="connsiteY681" fmla="*/ 3575982 h 6858000"/>
              <a:gd name="connsiteX682" fmla="*/ 2338780 w 7467600"/>
              <a:gd name="connsiteY682" fmla="*/ 3033725 h 6858000"/>
              <a:gd name="connsiteX683" fmla="*/ 1807991 w 7467600"/>
              <a:gd name="connsiteY683" fmla="*/ 2807184 h 6858000"/>
              <a:gd name="connsiteX684" fmla="*/ 1416358 w 7467600"/>
              <a:gd name="connsiteY684" fmla="*/ 3112571 h 6858000"/>
              <a:gd name="connsiteX685" fmla="*/ 939066 w 7467600"/>
              <a:gd name="connsiteY685" fmla="*/ 3378798 h 6858000"/>
              <a:gd name="connsiteX686" fmla="*/ 115099 w 7467600"/>
              <a:gd name="connsiteY686" fmla="*/ 3607650 h 6858000"/>
              <a:gd name="connsiteX687" fmla="*/ 97284 w 7467600"/>
              <a:gd name="connsiteY687" fmla="*/ 3520393 h 6858000"/>
              <a:gd name="connsiteX688" fmla="*/ 922050 w 7467600"/>
              <a:gd name="connsiteY688" fmla="*/ 3074867 h 6858000"/>
              <a:gd name="connsiteX689" fmla="*/ 1405265 w 7467600"/>
              <a:gd name="connsiteY689" fmla="*/ 3016319 h 6858000"/>
              <a:gd name="connsiteX690" fmla="*/ 1407512 w 7467600"/>
              <a:gd name="connsiteY690" fmla="*/ 3018001 h 6858000"/>
              <a:gd name="connsiteX691" fmla="*/ 1726266 w 7467600"/>
              <a:gd name="connsiteY691" fmla="*/ 2777274 h 6858000"/>
              <a:gd name="connsiteX692" fmla="*/ 625390 w 7467600"/>
              <a:gd name="connsiteY692" fmla="*/ 2514541 h 6858000"/>
              <a:gd name="connsiteX693" fmla="*/ 619799 w 7467600"/>
              <a:gd name="connsiteY693" fmla="*/ 2527180 h 6858000"/>
              <a:gd name="connsiteX694" fmla="*/ 310030 w 7467600"/>
              <a:gd name="connsiteY694" fmla="*/ 2771818 h 6858000"/>
              <a:gd name="connsiteX695" fmla="*/ 173877 w 7467600"/>
              <a:gd name="connsiteY695" fmla="*/ 2937056 h 6858000"/>
              <a:gd name="connsiteX696" fmla="*/ 77889 w 7467600"/>
              <a:gd name="connsiteY696" fmla="*/ 3138440 h 6858000"/>
              <a:gd name="connsiteX697" fmla="*/ 0 w 7467600"/>
              <a:gd name="connsiteY697" fmla="*/ 3271395 h 6858000"/>
              <a:gd name="connsiteX698" fmla="*/ 0 w 7467600"/>
              <a:gd name="connsiteY698" fmla="*/ 3153002 h 6858000"/>
              <a:gd name="connsiteX699" fmla="*/ 2386 w 7467600"/>
              <a:gd name="connsiteY699" fmla="*/ 3149203 h 6858000"/>
              <a:gd name="connsiteX700" fmla="*/ 89753 w 7467600"/>
              <a:gd name="connsiteY700" fmla="*/ 2987702 h 6858000"/>
              <a:gd name="connsiteX701" fmla="*/ 76869 w 7467600"/>
              <a:gd name="connsiteY701" fmla="*/ 3005404 h 6858000"/>
              <a:gd name="connsiteX702" fmla="*/ 32049 w 7467600"/>
              <a:gd name="connsiteY702" fmla="*/ 3065814 h 6858000"/>
              <a:gd name="connsiteX703" fmla="*/ 0 w 7467600"/>
              <a:gd name="connsiteY703" fmla="*/ 3108744 h 6858000"/>
              <a:gd name="connsiteX704" fmla="*/ 0 w 7467600"/>
              <a:gd name="connsiteY704" fmla="*/ 3058059 h 6858000"/>
              <a:gd name="connsiteX705" fmla="*/ 7610 w 7467600"/>
              <a:gd name="connsiteY705" fmla="*/ 3047889 h 6858000"/>
              <a:gd name="connsiteX706" fmla="*/ 52419 w 7467600"/>
              <a:gd name="connsiteY706" fmla="*/ 2987479 h 6858000"/>
              <a:gd name="connsiteX707" fmla="*/ 59142 w 7467600"/>
              <a:gd name="connsiteY707" fmla="*/ 2978488 h 6858000"/>
              <a:gd name="connsiteX708" fmla="*/ 0 w 7467600"/>
              <a:gd name="connsiteY708" fmla="*/ 3015334 h 6858000"/>
              <a:gd name="connsiteX709" fmla="*/ 0 w 7467600"/>
              <a:gd name="connsiteY709" fmla="*/ 2914286 h 6858000"/>
              <a:gd name="connsiteX710" fmla="*/ 36383 w 7467600"/>
              <a:gd name="connsiteY710" fmla="*/ 2901128 h 6858000"/>
              <a:gd name="connsiteX711" fmla="*/ 156329 w 7467600"/>
              <a:gd name="connsiteY711" fmla="*/ 2840533 h 6858000"/>
              <a:gd name="connsiteX712" fmla="*/ 358355 w 7467600"/>
              <a:gd name="connsiteY712" fmla="*/ 2620471 h 6858000"/>
              <a:gd name="connsiteX713" fmla="*/ 510577 w 7467600"/>
              <a:gd name="connsiteY713" fmla="*/ 2501244 h 6858000"/>
              <a:gd name="connsiteX714" fmla="*/ 211967 w 7467600"/>
              <a:gd name="connsiteY714" fmla="*/ 2479171 h 6858000"/>
              <a:gd name="connsiteX715" fmla="*/ 0 w 7467600"/>
              <a:gd name="connsiteY715" fmla="*/ 2476398 h 6858000"/>
              <a:gd name="connsiteX716" fmla="*/ 0 w 7467600"/>
              <a:gd name="connsiteY716" fmla="*/ 2389189 h 6858000"/>
              <a:gd name="connsiteX717" fmla="*/ 103062 w 7467600"/>
              <a:gd name="connsiteY717" fmla="*/ 2389518 h 6858000"/>
              <a:gd name="connsiteX718" fmla="*/ 510734 w 7467600"/>
              <a:gd name="connsiteY718" fmla="*/ 2416201 h 6858000"/>
              <a:gd name="connsiteX719" fmla="*/ 279257 w 7467600"/>
              <a:gd name="connsiteY719" fmla="*/ 2092102 h 6858000"/>
              <a:gd name="connsiteX720" fmla="*/ 65265 w 7467600"/>
              <a:gd name="connsiteY720" fmla="*/ 2006049 h 6858000"/>
              <a:gd name="connsiteX721" fmla="*/ 0 w 7467600"/>
              <a:gd name="connsiteY721" fmla="*/ 1982532 h 6858000"/>
              <a:gd name="connsiteX722" fmla="*/ 0 w 7467600"/>
              <a:gd name="connsiteY722" fmla="*/ 1912789 h 6858000"/>
              <a:gd name="connsiteX723" fmla="*/ 97460 w 7467600"/>
              <a:gd name="connsiteY723" fmla="*/ 1953725 h 6858000"/>
              <a:gd name="connsiteX724" fmla="*/ 221272 w 7467600"/>
              <a:gd name="connsiteY724" fmla="*/ 1980766 h 6858000"/>
              <a:gd name="connsiteX725" fmla="*/ 116765 w 7467600"/>
              <a:gd name="connsiteY725" fmla="*/ 1911033 h 6858000"/>
              <a:gd name="connsiteX726" fmla="*/ 16405 w 7467600"/>
              <a:gd name="connsiteY726" fmla="*/ 1803412 h 6858000"/>
              <a:gd name="connsiteX727" fmla="*/ 0 w 7467600"/>
              <a:gd name="connsiteY727" fmla="*/ 1784777 h 6858000"/>
              <a:gd name="connsiteX728" fmla="*/ 0 w 7467600"/>
              <a:gd name="connsiteY728" fmla="*/ 1740082 h 6858000"/>
              <a:gd name="connsiteX729" fmla="*/ 39394 w 7467600"/>
              <a:gd name="connsiteY729" fmla="*/ 1784856 h 6858000"/>
              <a:gd name="connsiteX730" fmla="*/ 135813 w 7467600"/>
              <a:gd name="connsiteY730" fmla="*/ 1888838 h 6858000"/>
              <a:gd name="connsiteX731" fmla="*/ 242575 w 7467600"/>
              <a:gd name="connsiteY731" fmla="*/ 1958841 h 6858000"/>
              <a:gd name="connsiteX732" fmla="*/ 82197 w 7467600"/>
              <a:gd name="connsiteY732" fmla="*/ 1754826 h 6858000"/>
              <a:gd name="connsiteX733" fmla="*/ 0 w 7467600"/>
              <a:gd name="connsiteY733" fmla="*/ 1679650 h 6858000"/>
              <a:gd name="connsiteX734" fmla="*/ 0 w 7467600"/>
              <a:gd name="connsiteY734" fmla="*/ 1602463 h 6858000"/>
              <a:gd name="connsiteX735" fmla="*/ 84689 w 7467600"/>
              <a:gd name="connsiteY735" fmla="*/ 1677442 h 6858000"/>
              <a:gd name="connsiteX736" fmla="*/ 298437 w 7467600"/>
              <a:gd name="connsiteY736" fmla="*/ 1968019 h 6858000"/>
              <a:gd name="connsiteX737" fmla="*/ 227269 w 7467600"/>
              <a:gd name="connsiteY737" fmla="*/ 1114064 h 6858000"/>
              <a:gd name="connsiteX738" fmla="*/ 248003 w 7467600"/>
              <a:gd name="connsiteY738" fmla="*/ 1089613 h 6858000"/>
              <a:gd name="connsiteX739" fmla="*/ 427020 w 7467600"/>
              <a:gd name="connsiteY739" fmla="*/ 1619803 h 6858000"/>
              <a:gd name="connsiteX740" fmla="*/ 340345 w 7467600"/>
              <a:gd name="connsiteY740" fmla="*/ 2027739 h 6858000"/>
              <a:gd name="connsiteX741" fmla="*/ 360865 w 7467600"/>
              <a:gd name="connsiteY741" fmla="*/ 2044827 h 6858000"/>
              <a:gd name="connsiteX742" fmla="*/ 560414 w 7467600"/>
              <a:gd name="connsiteY742" fmla="*/ 2421457 h 6858000"/>
              <a:gd name="connsiteX743" fmla="*/ 1359703 w 7467600"/>
              <a:gd name="connsiteY743" fmla="*/ 2578554 h 6858000"/>
              <a:gd name="connsiteX744" fmla="*/ 1359422 w 7467600"/>
              <a:gd name="connsiteY744" fmla="*/ 2577994 h 6858000"/>
              <a:gd name="connsiteX745" fmla="*/ 828701 w 7467600"/>
              <a:gd name="connsiteY745" fmla="*/ 1839520 h 6858000"/>
              <a:gd name="connsiteX746" fmla="*/ 494427 w 7467600"/>
              <a:gd name="connsiteY746" fmla="*/ 1092333 h 6858000"/>
              <a:gd name="connsiteX747" fmla="*/ 506322 w 7467600"/>
              <a:gd name="connsiteY747" fmla="*/ 1020997 h 6858000"/>
              <a:gd name="connsiteX748" fmla="*/ 4570198 w 7467600"/>
              <a:gd name="connsiteY748" fmla="*/ 978081 h 6858000"/>
              <a:gd name="connsiteX749" fmla="*/ 4523691 w 7467600"/>
              <a:gd name="connsiteY749" fmla="*/ 1127776 h 6858000"/>
              <a:gd name="connsiteX750" fmla="*/ 4509875 w 7467600"/>
              <a:gd name="connsiteY750" fmla="*/ 1167552 h 6858000"/>
              <a:gd name="connsiteX751" fmla="*/ 4478168 w 7467600"/>
              <a:gd name="connsiteY751" fmla="*/ 1260735 h 6858000"/>
              <a:gd name="connsiteX752" fmla="*/ 4409309 w 7467600"/>
              <a:gd name="connsiteY752" fmla="*/ 1666996 h 6858000"/>
              <a:gd name="connsiteX753" fmla="*/ 4370031 w 7467600"/>
              <a:gd name="connsiteY753" fmla="*/ 1955666 h 6858000"/>
              <a:gd name="connsiteX754" fmla="*/ 4570198 w 7467600"/>
              <a:gd name="connsiteY754" fmla="*/ 978081 h 6858000"/>
              <a:gd name="connsiteX755" fmla="*/ 4557898 w 7467600"/>
              <a:gd name="connsiteY755" fmla="*/ 900011 h 6858000"/>
              <a:gd name="connsiteX756" fmla="*/ 4344840 w 7467600"/>
              <a:gd name="connsiteY756" fmla="*/ 1922038 h 6858000"/>
              <a:gd name="connsiteX757" fmla="*/ 4378710 w 7467600"/>
              <a:gd name="connsiteY757" fmla="*/ 1665516 h 6858000"/>
              <a:gd name="connsiteX758" fmla="*/ 4448798 w 7467600"/>
              <a:gd name="connsiteY758" fmla="*/ 1253024 h 6858000"/>
              <a:gd name="connsiteX759" fmla="*/ 4480315 w 7467600"/>
              <a:gd name="connsiteY759" fmla="*/ 1158454 h 6858000"/>
              <a:gd name="connsiteX760" fmla="*/ 4494133 w 7467600"/>
              <a:gd name="connsiteY760" fmla="*/ 1118676 h 6858000"/>
              <a:gd name="connsiteX761" fmla="*/ 4557898 w 7467600"/>
              <a:gd name="connsiteY761" fmla="*/ 900011 h 6858000"/>
              <a:gd name="connsiteX762" fmla="*/ 5870151 w 7467600"/>
              <a:gd name="connsiteY762" fmla="*/ 898890 h 6858000"/>
              <a:gd name="connsiteX763" fmla="*/ 5861335 w 7467600"/>
              <a:gd name="connsiteY763" fmla="*/ 899177 h 6858000"/>
              <a:gd name="connsiteX764" fmla="*/ 5843702 w 7467600"/>
              <a:gd name="connsiteY764" fmla="*/ 899748 h 6858000"/>
              <a:gd name="connsiteX765" fmla="*/ 5651107 w 7467600"/>
              <a:gd name="connsiteY765" fmla="*/ 920306 h 6858000"/>
              <a:gd name="connsiteX766" fmla="*/ 5459407 w 7467600"/>
              <a:gd name="connsiteY766" fmla="*/ 940975 h 6858000"/>
              <a:gd name="connsiteX767" fmla="*/ 5374846 w 7467600"/>
              <a:gd name="connsiteY767" fmla="*/ 941988 h 6858000"/>
              <a:gd name="connsiteX768" fmla="*/ 5256105 w 7467600"/>
              <a:gd name="connsiteY768" fmla="*/ 945632 h 6858000"/>
              <a:gd name="connsiteX769" fmla="*/ 5107071 w 7467600"/>
              <a:gd name="connsiteY769" fmla="*/ 969720 h 6858000"/>
              <a:gd name="connsiteX770" fmla="*/ 4998681 w 7467600"/>
              <a:gd name="connsiteY770" fmla="*/ 988771 h 6858000"/>
              <a:gd name="connsiteX771" fmla="*/ 5870151 w 7467600"/>
              <a:gd name="connsiteY771" fmla="*/ 898890 h 6858000"/>
              <a:gd name="connsiteX772" fmla="*/ 5504425 w 7467600"/>
              <a:gd name="connsiteY772" fmla="*/ 848067 h 6858000"/>
              <a:gd name="connsiteX773" fmla="*/ 4968849 w 7467600"/>
              <a:gd name="connsiteY773" fmla="*/ 962318 h 6858000"/>
              <a:gd name="connsiteX774" fmla="*/ 5104039 w 7467600"/>
              <a:gd name="connsiteY774" fmla="*/ 940634 h 6858000"/>
              <a:gd name="connsiteX775" fmla="*/ 5256311 w 7467600"/>
              <a:gd name="connsiteY775" fmla="*/ 916490 h 6858000"/>
              <a:gd name="connsiteX776" fmla="*/ 5377381 w 7467600"/>
              <a:gd name="connsiteY776" fmla="*/ 912671 h 6858000"/>
              <a:gd name="connsiteX777" fmla="*/ 5460148 w 7467600"/>
              <a:gd name="connsiteY777" fmla="*/ 911442 h 6858000"/>
              <a:gd name="connsiteX778" fmla="*/ 5648971 w 7467600"/>
              <a:gd name="connsiteY778" fmla="*/ 891331 h 6858000"/>
              <a:gd name="connsiteX779" fmla="*/ 5844807 w 7467600"/>
              <a:gd name="connsiteY779" fmla="*/ 870718 h 6858000"/>
              <a:gd name="connsiteX780" fmla="*/ 5862975 w 7467600"/>
              <a:gd name="connsiteY780" fmla="*/ 869756 h 6858000"/>
              <a:gd name="connsiteX781" fmla="*/ 5920887 w 7467600"/>
              <a:gd name="connsiteY781" fmla="*/ 865929 h 6858000"/>
              <a:gd name="connsiteX782" fmla="*/ 5504425 w 7467600"/>
              <a:gd name="connsiteY782" fmla="*/ 848067 h 6858000"/>
              <a:gd name="connsiteX783" fmla="*/ 3607114 w 7467600"/>
              <a:gd name="connsiteY783" fmla="*/ 467441 h 6858000"/>
              <a:gd name="connsiteX784" fmla="*/ 3296242 w 7467600"/>
              <a:gd name="connsiteY784" fmla="*/ 807991 h 6858000"/>
              <a:gd name="connsiteX785" fmla="*/ 3174674 w 7467600"/>
              <a:gd name="connsiteY785" fmla="*/ 919759 h 6858000"/>
              <a:gd name="connsiteX786" fmla="*/ 3042978 w 7467600"/>
              <a:gd name="connsiteY786" fmla="*/ 1054894 h 6858000"/>
              <a:gd name="connsiteX787" fmla="*/ 2968914 w 7467600"/>
              <a:gd name="connsiteY787" fmla="*/ 1133756 h 6858000"/>
              <a:gd name="connsiteX788" fmla="*/ 3103823 w 7467600"/>
              <a:gd name="connsiteY788" fmla="*/ 1026814 h 6858000"/>
              <a:gd name="connsiteX789" fmla="*/ 3607114 w 7467600"/>
              <a:gd name="connsiteY789" fmla="*/ 467441 h 6858000"/>
              <a:gd name="connsiteX790" fmla="*/ 3744487 w 7467600"/>
              <a:gd name="connsiteY790" fmla="*/ 383136 h 6858000"/>
              <a:gd name="connsiteX791" fmla="*/ 3970213 w 7467600"/>
              <a:gd name="connsiteY791" fmla="*/ 995559 h 6858000"/>
              <a:gd name="connsiteX792" fmla="*/ 3744487 w 7467600"/>
              <a:gd name="connsiteY792" fmla="*/ 383136 h 6858000"/>
              <a:gd name="connsiteX793" fmla="*/ 3624562 w 7467600"/>
              <a:gd name="connsiteY793" fmla="*/ 367041 h 6858000"/>
              <a:gd name="connsiteX794" fmla="*/ 3489712 w 7467600"/>
              <a:gd name="connsiteY794" fmla="*/ 485386 h 6858000"/>
              <a:gd name="connsiteX795" fmla="*/ 3182994 w 7467600"/>
              <a:gd name="connsiteY795" fmla="*/ 828265 h 6858000"/>
              <a:gd name="connsiteX796" fmla="*/ 2892114 w 7467600"/>
              <a:gd name="connsiteY796" fmla="*/ 1172635 h 6858000"/>
              <a:gd name="connsiteX797" fmla="*/ 3021459 w 7467600"/>
              <a:gd name="connsiteY797" fmla="*/ 1035385 h 6858000"/>
              <a:gd name="connsiteX798" fmla="*/ 3153873 w 7467600"/>
              <a:gd name="connsiteY798" fmla="*/ 898971 h 6858000"/>
              <a:gd name="connsiteX799" fmla="*/ 3276511 w 7467600"/>
              <a:gd name="connsiteY799" fmla="*/ 786423 h 6858000"/>
              <a:gd name="connsiteX800" fmla="*/ 3584154 w 7467600"/>
              <a:gd name="connsiteY800" fmla="*/ 448218 h 6858000"/>
              <a:gd name="connsiteX801" fmla="*/ 3624562 w 7467600"/>
              <a:gd name="connsiteY801" fmla="*/ 367041 h 6858000"/>
              <a:gd name="connsiteX802" fmla="*/ 3766672 w 7467600"/>
              <a:gd name="connsiteY802" fmla="*/ 359429 h 6858000"/>
              <a:gd name="connsiteX803" fmla="*/ 3996338 w 7467600"/>
              <a:gd name="connsiteY803" fmla="*/ 968237 h 6858000"/>
              <a:gd name="connsiteX804" fmla="*/ 3766672 w 7467600"/>
              <a:gd name="connsiteY804" fmla="*/ 359429 h 6858000"/>
              <a:gd name="connsiteX805" fmla="*/ 5805386 w 7467600"/>
              <a:gd name="connsiteY805" fmla="*/ 239240 h 6858000"/>
              <a:gd name="connsiteX806" fmla="*/ 5736947 w 7467600"/>
              <a:gd name="connsiteY806" fmla="*/ 261367 h 6858000"/>
              <a:gd name="connsiteX807" fmla="*/ 5427012 w 7467600"/>
              <a:gd name="connsiteY807" fmla="*/ 311272 h 6858000"/>
              <a:gd name="connsiteX808" fmla="*/ 5147818 w 7467600"/>
              <a:gd name="connsiteY808" fmla="*/ 322112 h 6858000"/>
              <a:gd name="connsiteX809" fmla="*/ 5060854 w 7467600"/>
              <a:gd name="connsiteY809" fmla="*/ 311882 h 6858000"/>
              <a:gd name="connsiteX810" fmla="*/ 4945989 w 7467600"/>
              <a:gd name="connsiteY810" fmla="*/ 300516 h 6858000"/>
              <a:gd name="connsiteX811" fmla="*/ 5410479 w 7467600"/>
              <a:gd name="connsiteY811" fmla="*/ 348434 h 6858000"/>
              <a:gd name="connsiteX812" fmla="*/ 5805386 w 7467600"/>
              <a:gd name="connsiteY812" fmla="*/ 239240 h 6858000"/>
              <a:gd name="connsiteX813" fmla="*/ 5905192 w 7467600"/>
              <a:gd name="connsiteY813" fmla="*/ 163079 h 6858000"/>
              <a:gd name="connsiteX814" fmla="*/ 5865655 w 7467600"/>
              <a:gd name="connsiteY814" fmla="*/ 171901 h 6858000"/>
              <a:gd name="connsiteX815" fmla="*/ 5259740 w 7467600"/>
              <a:gd name="connsiteY815" fmla="*/ 257013 h 6858000"/>
              <a:gd name="connsiteX816" fmla="*/ 5208466 w 7467600"/>
              <a:gd name="connsiteY816" fmla="*/ 257550 h 6858000"/>
              <a:gd name="connsiteX817" fmla="*/ 4980204 w 7467600"/>
              <a:gd name="connsiteY817" fmla="*/ 271903 h 6858000"/>
              <a:gd name="connsiteX818" fmla="*/ 5068068 w 7467600"/>
              <a:gd name="connsiteY818" fmla="*/ 282244 h 6858000"/>
              <a:gd name="connsiteX819" fmla="*/ 5153231 w 7467600"/>
              <a:gd name="connsiteY819" fmla="*/ 292240 h 6858000"/>
              <a:gd name="connsiteX820" fmla="*/ 5426491 w 7467600"/>
              <a:gd name="connsiteY820" fmla="*/ 281128 h 6858000"/>
              <a:gd name="connsiteX821" fmla="*/ 5731212 w 7467600"/>
              <a:gd name="connsiteY821" fmla="*/ 231951 h 6858000"/>
              <a:gd name="connsiteX822" fmla="*/ 5905192 w 7467600"/>
              <a:gd name="connsiteY822" fmla="*/ 163079 h 6858000"/>
              <a:gd name="connsiteX823" fmla="*/ 5944437 w 7467600"/>
              <a:gd name="connsiteY823" fmla="*/ 113829 h 6858000"/>
              <a:gd name="connsiteX824" fmla="*/ 5825032 w 7467600"/>
              <a:gd name="connsiteY824" fmla="*/ 146405 h 6858000"/>
              <a:gd name="connsiteX825" fmla="*/ 4955599 w 7467600"/>
              <a:gd name="connsiteY825" fmla="*/ 247008 h 6858000"/>
              <a:gd name="connsiteX826" fmla="*/ 5210104 w 7467600"/>
              <a:gd name="connsiteY826" fmla="*/ 228123 h 6858000"/>
              <a:gd name="connsiteX827" fmla="*/ 5261015 w 7467600"/>
              <a:gd name="connsiteY827" fmla="*/ 227087 h 6858000"/>
              <a:gd name="connsiteX828" fmla="*/ 5861181 w 7467600"/>
              <a:gd name="connsiteY828" fmla="*/ 143093 h 6858000"/>
              <a:gd name="connsiteX829" fmla="*/ 5961252 w 7467600"/>
              <a:gd name="connsiteY829" fmla="*/ 114820 h 6858000"/>
              <a:gd name="connsiteX830" fmla="*/ 5944437 w 7467600"/>
              <a:gd name="connsiteY830" fmla="*/ 113829 h 6858000"/>
              <a:gd name="connsiteX831" fmla="*/ 3882765 w 7467600"/>
              <a:gd name="connsiteY831" fmla="*/ 0 h 6858000"/>
              <a:gd name="connsiteX832" fmla="*/ 3995099 w 7467600"/>
              <a:gd name="connsiteY832" fmla="*/ 0 h 6858000"/>
              <a:gd name="connsiteX833" fmla="*/ 4163818 w 7467600"/>
              <a:gd name="connsiteY833" fmla="*/ 234104 h 6858000"/>
              <a:gd name="connsiteX834" fmla="*/ 4172099 w 7467600"/>
              <a:gd name="connsiteY834" fmla="*/ 234207 h 6858000"/>
              <a:gd name="connsiteX835" fmla="*/ 4784282 w 7467600"/>
              <a:gd name="connsiteY835" fmla="*/ 276561 h 6858000"/>
              <a:gd name="connsiteX836" fmla="*/ 4801687 w 7467600"/>
              <a:gd name="connsiteY836" fmla="*/ 267764 h 6858000"/>
              <a:gd name="connsiteX837" fmla="*/ 6082788 w 7467600"/>
              <a:gd name="connsiteY837" fmla="*/ 64119 h 6858000"/>
              <a:gd name="connsiteX838" fmla="*/ 6099442 w 7467600"/>
              <a:gd name="connsiteY838" fmla="*/ 82568 h 6858000"/>
              <a:gd name="connsiteX839" fmla="*/ 4804137 w 7467600"/>
              <a:gd name="connsiteY839" fmla="*/ 320931 h 6858000"/>
              <a:gd name="connsiteX840" fmla="*/ 4227047 w 7467600"/>
              <a:gd name="connsiteY840" fmla="*/ 313415 h 6858000"/>
              <a:gd name="connsiteX841" fmla="*/ 4346041 w 7467600"/>
              <a:gd name="connsiteY841" fmla="*/ 456086 h 6858000"/>
              <a:gd name="connsiteX842" fmla="*/ 4870967 w 7467600"/>
              <a:gd name="connsiteY842" fmla="*/ 963061 h 6858000"/>
              <a:gd name="connsiteX843" fmla="*/ 4889647 w 7467600"/>
              <a:gd name="connsiteY843" fmla="*/ 957147 h 6858000"/>
              <a:gd name="connsiteX844" fmla="*/ 5422504 w 7467600"/>
              <a:gd name="connsiteY844" fmla="*/ 805191 h 6858000"/>
              <a:gd name="connsiteX845" fmla="*/ 6087656 w 7467600"/>
              <a:gd name="connsiteY845" fmla="*/ 826703 h 6858000"/>
              <a:gd name="connsiteX846" fmla="*/ 6058717 w 7467600"/>
              <a:gd name="connsiteY846" fmla="*/ 865992 h 6858000"/>
              <a:gd name="connsiteX847" fmla="*/ 4974153 w 7467600"/>
              <a:gd name="connsiteY847" fmla="*/ 1045456 h 6858000"/>
              <a:gd name="connsiteX848" fmla="*/ 5627835 w 7467600"/>
              <a:gd name="connsiteY848" fmla="*/ 1472077 h 6858000"/>
              <a:gd name="connsiteX849" fmla="*/ 5629817 w 7467600"/>
              <a:gd name="connsiteY849" fmla="*/ 1471412 h 6858000"/>
              <a:gd name="connsiteX850" fmla="*/ 5634124 w 7467600"/>
              <a:gd name="connsiteY850" fmla="*/ 1470572 h 6858000"/>
              <a:gd name="connsiteX851" fmla="*/ 5755832 w 7467600"/>
              <a:gd name="connsiteY851" fmla="*/ 1383886 h 6858000"/>
              <a:gd name="connsiteX852" fmla="*/ 6014186 w 7467600"/>
              <a:gd name="connsiteY852" fmla="*/ 1279799 h 6858000"/>
              <a:gd name="connsiteX853" fmla="*/ 6901619 w 7467600"/>
              <a:gd name="connsiteY853" fmla="*/ 1047874 h 6858000"/>
              <a:gd name="connsiteX854" fmla="*/ 6931566 w 7467600"/>
              <a:gd name="connsiteY854" fmla="*/ 1062034 h 6858000"/>
              <a:gd name="connsiteX855" fmla="*/ 5790982 w 7467600"/>
              <a:gd name="connsiteY855" fmla="*/ 1561380 h 6858000"/>
              <a:gd name="connsiteX856" fmla="*/ 6188971 w 7467600"/>
              <a:gd name="connsiteY856" fmla="*/ 1755168 h 6858000"/>
              <a:gd name="connsiteX857" fmla="*/ 6202446 w 7467600"/>
              <a:gd name="connsiteY857" fmla="*/ 1752268 h 6858000"/>
              <a:gd name="connsiteX858" fmla="*/ 7179560 w 7467600"/>
              <a:gd name="connsiteY858" fmla="*/ 1467551 h 6858000"/>
              <a:gd name="connsiteX859" fmla="*/ 7158730 w 7467600"/>
              <a:gd name="connsiteY859" fmla="*/ 1507835 h 6858000"/>
              <a:gd name="connsiteX860" fmla="*/ 6326959 w 7467600"/>
              <a:gd name="connsiteY860" fmla="*/ 1817686 h 6858000"/>
              <a:gd name="connsiteX861" fmla="*/ 6537433 w 7467600"/>
              <a:gd name="connsiteY861" fmla="*/ 1907790 h 6858000"/>
              <a:gd name="connsiteX862" fmla="*/ 6550221 w 7467600"/>
              <a:gd name="connsiteY862" fmla="*/ 1910729 h 6858000"/>
              <a:gd name="connsiteX863" fmla="*/ 6964438 w 7467600"/>
              <a:gd name="connsiteY863" fmla="*/ 2209505 h 6858000"/>
              <a:gd name="connsiteX864" fmla="*/ 7367862 w 7467600"/>
              <a:gd name="connsiteY864" fmla="*/ 2806833 h 6858000"/>
              <a:gd name="connsiteX865" fmla="*/ 7364329 w 7467600"/>
              <a:gd name="connsiteY865" fmla="*/ 2826907 h 6858000"/>
              <a:gd name="connsiteX866" fmla="*/ 7290545 w 7467600"/>
              <a:gd name="connsiteY866" fmla="*/ 2850663 h 6858000"/>
              <a:gd name="connsiteX867" fmla="*/ 6472036 w 7467600"/>
              <a:gd name="connsiteY867" fmla="*/ 1959003 h 6858000"/>
              <a:gd name="connsiteX868" fmla="*/ 5792897 w 7467600"/>
              <a:gd name="connsiteY868" fmla="*/ 1647747 h 6858000"/>
              <a:gd name="connsiteX869" fmla="*/ 5842751 w 7467600"/>
              <a:gd name="connsiteY869" fmla="*/ 1816112 h 6858000"/>
              <a:gd name="connsiteX870" fmla="*/ 5847424 w 7467600"/>
              <a:gd name="connsiteY870" fmla="*/ 1815776 h 6858000"/>
              <a:gd name="connsiteX871" fmla="*/ 6399821 w 7467600"/>
              <a:gd name="connsiteY871" fmla="*/ 2344799 h 6858000"/>
              <a:gd name="connsiteX872" fmla="*/ 6323232 w 7467600"/>
              <a:gd name="connsiteY872" fmla="*/ 2389634 h 6858000"/>
              <a:gd name="connsiteX873" fmla="*/ 5942958 w 7467600"/>
              <a:gd name="connsiteY873" fmla="*/ 2077708 h 6858000"/>
              <a:gd name="connsiteX874" fmla="*/ 5921559 w 7467600"/>
              <a:gd name="connsiteY874" fmla="*/ 2378596 h 6858000"/>
              <a:gd name="connsiteX875" fmla="*/ 5817651 w 7467600"/>
              <a:gd name="connsiteY875" fmla="*/ 3023919 h 6858000"/>
              <a:gd name="connsiteX876" fmla="*/ 5729634 w 7467600"/>
              <a:gd name="connsiteY876" fmla="*/ 3051849 h 6858000"/>
              <a:gd name="connsiteX877" fmla="*/ 5611018 w 7467600"/>
              <a:gd name="connsiteY877" fmla="*/ 2316769 h 6858000"/>
              <a:gd name="connsiteX878" fmla="*/ 5687608 w 7467600"/>
              <a:gd name="connsiteY878" fmla="*/ 2039972 h 6858000"/>
              <a:gd name="connsiteX879" fmla="*/ 5657554 w 7467600"/>
              <a:gd name="connsiteY879" fmla="*/ 1576445 h 6858000"/>
              <a:gd name="connsiteX880" fmla="*/ 5150475 w 7467600"/>
              <a:gd name="connsiteY880" fmla="*/ 1274012 h 6858000"/>
              <a:gd name="connsiteX881" fmla="*/ 5349142 w 7467600"/>
              <a:gd name="connsiteY881" fmla="*/ 2204405 h 6858000"/>
              <a:gd name="connsiteX882" fmla="*/ 5262214 w 7467600"/>
              <a:gd name="connsiteY882" fmla="*/ 2233836 h 6858000"/>
              <a:gd name="connsiteX883" fmla="*/ 4981539 w 7467600"/>
              <a:gd name="connsiteY883" fmla="*/ 1542201 h 6858000"/>
              <a:gd name="connsiteX884" fmla="*/ 4958461 w 7467600"/>
              <a:gd name="connsiteY884" fmla="*/ 1136957 h 6858000"/>
              <a:gd name="connsiteX885" fmla="*/ 4655015 w 7467600"/>
              <a:gd name="connsiteY885" fmla="*/ 891426 h 6858000"/>
              <a:gd name="connsiteX886" fmla="*/ 4348002 w 7467600"/>
              <a:gd name="connsiteY886" fmla="*/ 2205895 h 6858000"/>
              <a:gd name="connsiteX887" fmla="*/ 4262250 w 7467600"/>
              <a:gd name="connsiteY887" fmla="*/ 2219972 h 6858000"/>
              <a:gd name="connsiteX888" fmla="*/ 4550611 w 7467600"/>
              <a:gd name="connsiteY888" fmla="*/ 817540 h 6858000"/>
              <a:gd name="connsiteX889" fmla="*/ 4564418 w 7467600"/>
              <a:gd name="connsiteY889" fmla="*/ 808293 h 6858000"/>
              <a:gd name="connsiteX890" fmla="*/ 4266388 w 7467600"/>
              <a:gd name="connsiteY890" fmla="*/ 500083 h 6858000"/>
              <a:gd name="connsiteX891" fmla="*/ 4032842 w 7467600"/>
              <a:gd name="connsiteY891" fmla="*/ 211809 h 6858000"/>
              <a:gd name="connsiteX892" fmla="*/ 3882765 w 7467600"/>
              <a:gd name="connsiteY892" fmla="*/ 0 h 6858000"/>
              <a:gd name="connsiteX893" fmla="*/ 3721337 w 7467600"/>
              <a:gd name="connsiteY893" fmla="*/ 0 h 6858000"/>
              <a:gd name="connsiteX894" fmla="*/ 3797544 w 7467600"/>
              <a:gd name="connsiteY894" fmla="*/ 0 h 6858000"/>
              <a:gd name="connsiteX895" fmla="*/ 3775734 w 7467600"/>
              <a:gd name="connsiteY895" fmla="*/ 95131 h 6858000"/>
              <a:gd name="connsiteX896" fmla="*/ 3724807 w 7467600"/>
              <a:gd name="connsiteY896" fmla="*/ 272257 h 6858000"/>
              <a:gd name="connsiteX897" fmla="*/ 3726844 w 7467600"/>
              <a:gd name="connsiteY897" fmla="*/ 282988 h 6858000"/>
              <a:gd name="connsiteX898" fmla="*/ 3742664 w 7467600"/>
              <a:gd name="connsiteY898" fmla="*/ 279918 h 6858000"/>
              <a:gd name="connsiteX899" fmla="*/ 4103910 w 7467600"/>
              <a:gd name="connsiteY899" fmla="*/ 1161917 h 6858000"/>
              <a:gd name="connsiteX900" fmla="*/ 4020269 w 7467600"/>
              <a:gd name="connsiteY900" fmla="*/ 1200406 h 6858000"/>
              <a:gd name="connsiteX901" fmla="*/ 3674882 w 7467600"/>
              <a:gd name="connsiteY901" fmla="*/ 488524 h 6858000"/>
              <a:gd name="connsiteX902" fmla="*/ 3132682 w 7467600"/>
              <a:gd name="connsiteY902" fmla="*/ 1072284 h 6858000"/>
              <a:gd name="connsiteX903" fmla="*/ 2716346 w 7467600"/>
              <a:gd name="connsiteY903" fmla="*/ 1276376 h 6858000"/>
              <a:gd name="connsiteX904" fmla="*/ 2716772 w 7467600"/>
              <a:gd name="connsiteY904" fmla="*/ 1255462 h 6858000"/>
              <a:gd name="connsiteX905" fmla="*/ 3471096 w 7467600"/>
              <a:gd name="connsiteY905" fmla="*/ 437072 h 6858000"/>
              <a:gd name="connsiteX906" fmla="*/ 3639057 w 7467600"/>
              <a:gd name="connsiteY906" fmla="*/ 286334 h 6858000"/>
              <a:gd name="connsiteX907" fmla="*/ 3640309 w 7467600"/>
              <a:gd name="connsiteY907" fmla="*/ 284664 h 6858000"/>
              <a:gd name="connsiteX908" fmla="*/ 3646022 w 7467600"/>
              <a:gd name="connsiteY908" fmla="*/ 276711 h 6858000"/>
              <a:gd name="connsiteX909" fmla="*/ 3707943 w 7467600"/>
              <a:gd name="connsiteY909" fmla="*/ 65958 h 6858000"/>
              <a:gd name="connsiteX910" fmla="*/ 3721337 w 7467600"/>
              <a:gd name="connsiteY910" fmla="*/ 0 h 6858000"/>
              <a:gd name="connsiteX911" fmla="*/ 2867960 w 7467600"/>
              <a:gd name="connsiteY911" fmla="*/ 0 h 6858000"/>
              <a:gd name="connsiteX912" fmla="*/ 2926351 w 7467600"/>
              <a:gd name="connsiteY912" fmla="*/ 0 h 6858000"/>
              <a:gd name="connsiteX913" fmla="*/ 2902823 w 7467600"/>
              <a:gd name="connsiteY913" fmla="*/ 262929 h 6858000"/>
              <a:gd name="connsiteX914" fmla="*/ 2940663 w 7467600"/>
              <a:gd name="connsiteY914" fmla="*/ 140884 h 6858000"/>
              <a:gd name="connsiteX915" fmla="*/ 2947039 w 7467600"/>
              <a:gd name="connsiteY915" fmla="*/ 122524 h 6858000"/>
              <a:gd name="connsiteX916" fmla="*/ 2984316 w 7467600"/>
              <a:gd name="connsiteY916" fmla="*/ 0 h 6858000"/>
              <a:gd name="connsiteX917" fmla="*/ 3016114 w 7467600"/>
              <a:gd name="connsiteY917" fmla="*/ 0 h 6858000"/>
              <a:gd name="connsiteX918" fmla="*/ 2979949 w 7467600"/>
              <a:gd name="connsiteY918" fmla="*/ 119274 h 6858000"/>
              <a:gd name="connsiteX919" fmla="*/ 3023879 w 7467600"/>
              <a:gd name="connsiteY919" fmla="*/ 0 h 6858000"/>
              <a:gd name="connsiteX920" fmla="*/ 3105400 w 7467600"/>
              <a:gd name="connsiteY920" fmla="*/ 0 h 6858000"/>
              <a:gd name="connsiteX921" fmla="*/ 3094669 w 7467600"/>
              <a:gd name="connsiteY921" fmla="*/ 30308 h 6858000"/>
              <a:gd name="connsiteX922" fmla="*/ 2901945 w 7467600"/>
              <a:gd name="connsiteY922" fmla="*/ 466538 h 6858000"/>
              <a:gd name="connsiteX923" fmla="*/ 2815209 w 7467600"/>
              <a:gd name="connsiteY923" fmla="*/ 497361 h 6858000"/>
              <a:gd name="connsiteX924" fmla="*/ 2844845 w 7467600"/>
              <a:gd name="connsiteY924" fmla="*/ 127638 h 6858000"/>
              <a:gd name="connsiteX925" fmla="*/ 2867960 w 7467600"/>
              <a:gd name="connsiteY925" fmla="*/ 0 h 6858000"/>
              <a:gd name="connsiteX926" fmla="*/ 1057230 w 7467600"/>
              <a:gd name="connsiteY926" fmla="*/ 0 h 6858000"/>
              <a:gd name="connsiteX927" fmla="*/ 1111003 w 7467600"/>
              <a:gd name="connsiteY927" fmla="*/ 0 h 6858000"/>
              <a:gd name="connsiteX928" fmla="*/ 1125553 w 7467600"/>
              <a:gd name="connsiteY928" fmla="*/ 52588 h 6858000"/>
              <a:gd name="connsiteX929" fmla="*/ 1304276 w 7467600"/>
              <a:gd name="connsiteY929" fmla="*/ 476275 h 6858000"/>
              <a:gd name="connsiteX930" fmla="*/ 1492066 w 7467600"/>
              <a:gd name="connsiteY930" fmla="*/ 886333 h 6858000"/>
              <a:gd name="connsiteX931" fmla="*/ 1423698 w 7467600"/>
              <a:gd name="connsiteY931" fmla="*/ 710817 h 6858000"/>
              <a:gd name="connsiteX932" fmla="*/ 1357609 w 7467600"/>
              <a:gd name="connsiteY932" fmla="*/ 532892 h 6858000"/>
              <a:gd name="connsiteX933" fmla="*/ 1309550 w 7467600"/>
              <a:gd name="connsiteY933" fmla="*/ 374031 h 6858000"/>
              <a:gd name="connsiteX934" fmla="*/ 1193673 w 7467600"/>
              <a:gd name="connsiteY934" fmla="*/ 49533 h 6858000"/>
              <a:gd name="connsiteX935" fmla="*/ 1164391 w 7467600"/>
              <a:gd name="connsiteY935" fmla="*/ 0 h 6858000"/>
              <a:gd name="connsiteX936" fmla="*/ 1200666 w 7467600"/>
              <a:gd name="connsiteY936" fmla="*/ 0 h 6858000"/>
              <a:gd name="connsiteX937" fmla="*/ 1223408 w 7467600"/>
              <a:gd name="connsiteY937" fmla="*/ 38996 h 6858000"/>
              <a:gd name="connsiteX938" fmla="*/ 1339635 w 7467600"/>
              <a:gd name="connsiteY938" fmla="*/ 365517 h 6858000"/>
              <a:gd name="connsiteX939" fmla="*/ 1387469 w 7467600"/>
              <a:gd name="connsiteY939" fmla="*/ 523079 h 6858000"/>
              <a:gd name="connsiteX940" fmla="*/ 1452685 w 7467600"/>
              <a:gd name="connsiteY940" fmla="*/ 699806 h 6858000"/>
              <a:gd name="connsiteX941" fmla="*/ 1492092 w 7467600"/>
              <a:gd name="connsiteY941" fmla="*/ 800424 h 6858000"/>
              <a:gd name="connsiteX942" fmla="*/ 1455302 w 7467600"/>
              <a:gd name="connsiteY942" fmla="*/ 632913 h 6858000"/>
              <a:gd name="connsiteX943" fmla="*/ 1222336 w 7467600"/>
              <a:gd name="connsiteY943" fmla="*/ 9480 h 6858000"/>
              <a:gd name="connsiteX944" fmla="*/ 1214634 w 7467600"/>
              <a:gd name="connsiteY944" fmla="*/ 0 h 6858000"/>
              <a:gd name="connsiteX945" fmla="*/ 1289827 w 7467600"/>
              <a:gd name="connsiteY945" fmla="*/ 0 h 6858000"/>
              <a:gd name="connsiteX946" fmla="*/ 1321076 w 7467600"/>
              <a:gd name="connsiteY946" fmla="*/ 59722 h 6858000"/>
              <a:gd name="connsiteX947" fmla="*/ 1512579 w 7467600"/>
              <a:gd name="connsiteY947" fmla="*/ 626441 h 6858000"/>
              <a:gd name="connsiteX948" fmla="*/ 1506076 w 7467600"/>
              <a:gd name="connsiteY948" fmla="*/ 1089289 h 6858000"/>
              <a:gd name="connsiteX949" fmla="*/ 1486346 w 7467600"/>
              <a:gd name="connsiteY949" fmla="*/ 1079919 h 6858000"/>
              <a:gd name="connsiteX950" fmla="*/ 1070511 w 7467600"/>
              <a:gd name="connsiteY950" fmla="*/ 48609 h 6858000"/>
              <a:gd name="connsiteX951" fmla="*/ 1057230 w 7467600"/>
              <a:gd name="connsiteY951" fmla="*/ 0 h 6858000"/>
              <a:gd name="connsiteX952" fmla="*/ 43151 w 7467600"/>
              <a:gd name="connsiteY952" fmla="*/ 0 h 6858000"/>
              <a:gd name="connsiteX953" fmla="*/ 95283 w 7467600"/>
              <a:gd name="connsiteY953" fmla="*/ 0 h 6858000"/>
              <a:gd name="connsiteX954" fmla="*/ 300708 w 7467600"/>
              <a:gd name="connsiteY954" fmla="*/ 154571 h 6858000"/>
              <a:gd name="connsiteX955" fmla="*/ 530414 w 7467600"/>
              <a:gd name="connsiteY955" fmla="*/ 354673 h 6858000"/>
              <a:gd name="connsiteX956" fmla="*/ 333785 w 7467600"/>
              <a:gd name="connsiteY956" fmla="*/ 161564 h 6858000"/>
              <a:gd name="connsiteX957" fmla="*/ 147005 w 7467600"/>
              <a:gd name="connsiteY957" fmla="*/ 0 h 6858000"/>
              <a:gd name="connsiteX958" fmla="*/ 272509 w 7467600"/>
              <a:gd name="connsiteY958" fmla="*/ 0 h 6858000"/>
              <a:gd name="connsiteX959" fmla="*/ 326276 w 7467600"/>
              <a:gd name="connsiteY959" fmla="*/ 45847 h 6858000"/>
              <a:gd name="connsiteX960" fmla="*/ 823759 w 7467600"/>
              <a:gd name="connsiteY960" fmla="*/ 574145 h 6858000"/>
              <a:gd name="connsiteX961" fmla="*/ 811254 w 7467600"/>
              <a:gd name="connsiteY961" fmla="*/ 665546 h 6858000"/>
              <a:gd name="connsiteX962" fmla="*/ 154042 w 7467600"/>
              <a:gd name="connsiteY962" fmla="*/ 261522 h 6858000"/>
              <a:gd name="connsiteX963" fmla="*/ 13550 w 7467600"/>
              <a:gd name="connsiteY963" fmla="*/ 158423 h 6858000"/>
              <a:gd name="connsiteX964" fmla="*/ 0 w 7467600"/>
              <a:gd name="connsiteY964" fmla="*/ 146618 h 6858000"/>
              <a:gd name="connsiteX965" fmla="*/ 0 w 7467600"/>
              <a:gd name="connsiteY965" fmla="*/ 59161 h 6858000"/>
              <a:gd name="connsiteX966" fmla="*/ 45427 w 7467600"/>
              <a:gd name="connsiteY966" fmla="*/ 101078 h 6858000"/>
              <a:gd name="connsiteX967" fmla="*/ 630103 w 7467600"/>
              <a:gd name="connsiteY967" fmla="*/ 485885 h 6858000"/>
              <a:gd name="connsiteX968" fmla="*/ 532040 w 7467600"/>
              <a:gd name="connsiteY968" fmla="*/ 399359 h 6858000"/>
              <a:gd name="connsiteX969" fmla="*/ 517618 w 7467600"/>
              <a:gd name="connsiteY969" fmla="*/ 385726 h 6858000"/>
              <a:gd name="connsiteX970" fmla="*/ 285074 w 7467600"/>
              <a:gd name="connsiteY970" fmla="*/ 182755 h 6858000"/>
              <a:gd name="connsiteX971" fmla="*/ 43151 w 7467600"/>
              <a:gd name="connsiteY97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7042773 w 7467600"/>
              <a:gd name="connsiteY91" fmla="*/ 5734011 h 6858000"/>
              <a:gd name="connsiteX92" fmla="*/ 1456157 w 7467600"/>
              <a:gd name="connsiteY92" fmla="*/ 5371404 h 6858000"/>
              <a:gd name="connsiteX93" fmla="*/ 1244432 w 7467600"/>
              <a:gd name="connsiteY93" fmla="*/ 5385601 h 6858000"/>
              <a:gd name="connsiteX94" fmla="*/ 973990 w 7467600"/>
              <a:gd name="connsiteY94" fmla="*/ 5424940 h 6858000"/>
              <a:gd name="connsiteX95" fmla="*/ 1103809 w 7467600"/>
              <a:gd name="connsiteY95" fmla="*/ 5433720 h 6858000"/>
              <a:gd name="connsiteX96" fmla="*/ 1123454 w 7467600"/>
              <a:gd name="connsiteY96" fmla="*/ 5435727 h 6858000"/>
              <a:gd name="connsiteX97" fmla="*/ 1737017 w 7467600"/>
              <a:gd name="connsiteY97" fmla="*/ 5452183 h 6858000"/>
              <a:gd name="connsiteX98" fmla="*/ 1824397 w 7467600"/>
              <a:gd name="connsiteY98" fmla="*/ 5447757 h 6858000"/>
              <a:gd name="connsiteX99" fmla="*/ 2070059 w 7467600"/>
              <a:gd name="connsiteY99" fmla="*/ 5441660 h 6858000"/>
              <a:gd name="connsiteX100" fmla="*/ 1456157 w 7467600"/>
              <a:gd name="connsiteY100" fmla="*/ 5371404 h 6858000"/>
              <a:gd name="connsiteX101" fmla="*/ 4988186 w 7467600"/>
              <a:gd name="connsiteY101" fmla="*/ 5216467 h 6858000"/>
              <a:gd name="connsiteX102" fmla="*/ 4777334 w 7467600"/>
              <a:gd name="connsiteY102" fmla="*/ 5406072 h 6858000"/>
              <a:gd name="connsiteX103" fmla="*/ 4718341 w 7467600"/>
              <a:gd name="connsiteY103" fmla="*/ 5468043 h 6858000"/>
              <a:gd name="connsiteX104" fmla="*/ 4604655 w 7467600"/>
              <a:gd name="connsiteY104" fmla="*/ 5583434 h 6858000"/>
              <a:gd name="connsiteX105" fmla="*/ 4565074 w 7467600"/>
              <a:gd name="connsiteY105" fmla="*/ 5618550 h 6858000"/>
              <a:gd name="connsiteX106" fmla="*/ 4988186 w 7467600"/>
              <a:gd name="connsiteY106" fmla="*/ 5216467 h 6858000"/>
              <a:gd name="connsiteX107" fmla="*/ 4978032 w 7467600"/>
              <a:gd name="connsiteY107" fmla="*/ 5183809 h 6858000"/>
              <a:gd name="connsiteX108" fmla="*/ 4463413 w 7467600"/>
              <a:gd name="connsiteY108" fmla="*/ 5615162 h 6858000"/>
              <a:gd name="connsiteX109" fmla="*/ 4358134 w 7467600"/>
              <a:gd name="connsiteY109" fmla="*/ 5742791 h 6858000"/>
              <a:gd name="connsiteX110" fmla="*/ 4376219 w 7467600"/>
              <a:gd name="connsiteY110" fmla="*/ 5729027 h 6858000"/>
              <a:gd name="connsiteX111" fmla="*/ 4582340 w 7467600"/>
              <a:gd name="connsiteY111" fmla="*/ 5561037 h 6858000"/>
              <a:gd name="connsiteX112" fmla="*/ 4694684 w 7467600"/>
              <a:gd name="connsiteY112" fmla="*/ 5447098 h 6858000"/>
              <a:gd name="connsiteX113" fmla="*/ 4754123 w 7467600"/>
              <a:gd name="connsiteY113" fmla="*/ 5384643 h 6858000"/>
              <a:gd name="connsiteX114" fmla="*/ 4978032 w 7467600"/>
              <a:gd name="connsiteY114" fmla="*/ 5183809 h 6858000"/>
              <a:gd name="connsiteX115" fmla="*/ 1903353 w 7467600"/>
              <a:gd name="connsiteY115" fmla="*/ 5044827 h 6858000"/>
              <a:gd name="connsiteX116" fmla="*/ 1936931 w 7467600"/>
              <a:gd name="connsiteY116" fmla="*/ 5093954 h 6858000"/>
              <a:gd name="connsiteX117" fmla="*/ 2195868 w 7467600"/>
              <a:gd name="connsiteY117" fmla="*/ 5396574 h 6858000"/>
              <a:gd name="connsiteX118" fmla="*/ 2088852 w 7467600"/>
              <a:gd name="connsiteY118" fmla="*/ 5166123 h 6858000"/>
              <a:gd name="connsiteX119" fmla="*/ 1958241 w 7467600"/>
              <a:gd name="connsiteY119" fmla="*/ 5067955 h 6858000"/>
              <a:gd name="connsiteX120" fmla="*/ 1903353 w 7467600"/>
              <a:gd name="connsiteY120" fmla="*/ 5044827 h 6858000"/>
              <a:gd name="connsiteX121" fmla="*/ 1979378 w 7467600"/>
              <a:gd name="connsiteY121" fmla="*/ 4769504 h 6858000"/>
              <a:gd name="connsiteX122" fmla="*/ 2882120 w 7467600"/>
              <a:gd name="connsiteY122" fmla="*/ 5064547 h 6858000"/>
              <a:gd name="connsiteX123" fmla="*/ 2793103 w 7467600"/>
              <a:gd name="connsiteY123" fmla="*/ 5039699 h 6858000"/>
              <a:gd name="connsiteX124" fmla="*/ 2770041 w 7467600"/>
              <a:gd name="connsiteY124" fmla="*/ 5033634 h 6858000"/>
              <a:gd name="connsiteX125" fmla="*/ 1979378 w 7467600"/>
              <a:gd name="connsiteY125" fmla="*/ 4769504 h 6858000"/>
              <a:gd name="connsiteX126" fmla="*/ 1927410 w 7467600"/>
              <a:gd name="connsiteY126" fmla="*/ 4716164 h 6858000"/>
              <a:gd name="connsiteX127" fmla="*/ 1959587 w 7467600"/>
              <a:gd name="connsiteY127" fmla="*/ 4728849 h 6858000"/>
              <a:gd name="connsiteX128" fmla="*/ 2777707 w 7467600"/>
              <a:gd name="connsiteY128" fmla="*/ 5003991 h 6858000"/>
              <a:gd name="connsiteX129" fmla="*/ 2800768 w 7467600"/>
              <a:gd name="connsiteY129" fmla="*/ 5010056 h 6858000"/>
              <a:gd name="connsiteX130" fmla="*/ 2879408 w 7467600"/>
              <a:gd name="connsiteY130" fmla="*/ 5031590 h 6858000"/>
              <a:gd name="connsiteX131" fmla="*/ 2862295 w 7467600"/>
              <a:gd name="connsiteY131" fmla="*/ 5022958 h 6858000"/>
              <a:gd name="connsiteX132" fmla="*/ 2813343 w 7467600"/>
              <a:gd name="connsiteY132" fmla="*/ 4998369 h 6858000"/>
              <a:gd name="connsiteX133" fmla="*/ 2646245 w 7467600"/>
              <a:gd name="connsiteY133" fmla="*/ 4930999 h 6858000"/>
              <a:gd name="connsiteX134" fmla="*/ 1999243 w 7467600"/>
              <a:gd name="connsiteY134" fmla="*/ 4730524 h 6858000"/>
              <a:gd name="connsiteX135" fmla="*/ 1979527 w 7467600"/>
              <a:gd name="connsiteY135" fmla="*/ 4726651 h 6858000"/>
              <a:gd name="connsiteX136" fmla="*/ 1927410 w 7467600"/>
              <a:gd name="connsiteY136" fmla="*/ 4716164 h 6858000"/>
              <a:gd name="connsiteX137" fmla="*/ 1997014 w 7467600"/>
              <a:gd name="connsiteY137" fmla="*/ 4698007 h 6858000"/>
              <a:gd name="connsiteX138" fmla="*/ 2005458 w 7467600"/>
              <a:gd name="connsiteY138" fmla="*/ 4699540 h 6858000"/>
              <a:gd name="connsiteX139" fmla="*/ 2657186 w 7467600"/>
              <a:gd name="connsiteY139" fmla="*/ 4901687 h 6858000"/>
              <a:gd name="connsiteX140" fmla="*/ 2826662 w 7467600"/>
              <a:gd name="connsiteY140" fmla="*/ 4970362 h 6858000"/>
              <a:gd name="connsiteX141" fmla="*/ 2876100 w 7467600"/>
              <a:gd name="connsiteY141" fmla="*/ 4995397 h 6858000"/>
              <a:gd name="connsiteX142" fmla="*/ 3042600 w 7467600"/>
              <a:gd name="connsiteY142" fmla="*/ 5059532 h 6858000"/>
              <a:gd name="connsiteX143" fmla="*/ 1997014 w 7467600"/>
              <a:gd name="connsiteY143" fmla="*/ 4698007 h 6858000"/>
              <a:gd name="connsiteX144" fmla="*/ 2305292 w 7467600"/>
              <a:gd name="connsiteY144" fmla="*/ 4219492 h 6858000"/>
              <a:gd name="connsiteX145" fmla="*/ 3360922 w 7467600"/>
              <a:gd name="connsiteY145" fmla="*/ 4529373 h 6858000"/>
              <a:gd name="connsiteX146" fmla="*/ 3492420 w 7467600"/>
              <a:gd name="connsiteY146" fmla="*/ 4510145 h 6858000"/>
              <a:gd name="connsiteX147" fmla="*/ 3364086 w 7467600"/>
              <a:gd name="connsiteY147" fmla="*/ 4480340 h 6858000"/>
              <a:gd name="connsiteX148" fmla="*/ 3225818 w 7467600"/>
              <a:gd name="connsiteY148" fmla="*/ 4411822 h 6858000"/>
              <a:gd name="connsiteX149" fmla="*/ 3129696 w 7467600"/>
              <a:gd name="connsiteY149" fmla="*/ 4360704 h 6858000"/>
              <a:gd name="connsiteX150" fmla="*/ 2814545 w 7467600"/>
              <a:gd name="connsiteY150" fmla="*/ 4282955 h 6858000"/>
              <a:gd name="connsiteX151" fmla="*/ 2305292 w 7467600"/>
              <a:gd name="connsiteY151" fmla="*/ 4219492 h 6858000"/>
              <a:gd name="connsiteX152" fmla="*/ 2626982 w 7467600"/>
              <a:gd name="connsiteY152" fmla="*/ 4206450 h 6858000"/>
              <a:gd name="connsiteX153" fmla="*/ 2490617 w 7467600"/>
              <a:gd name="connsiteY153" fmla="*/ 4206951 h 6858000"/>
              <a:gd name="connsiteX154" fmla="*/ 2819869 w 7467600"/>
              <a:gd name="connsiteY154" fmla="*/ 4252936 h 6858000"/>
              <a:gd name="connsiteX155" fmla="*/ 3143018 w 7467600"/>
              <a:gd name="connsiteY155" fmla="*/ 4332698 h 6858000"/>
              <a:gd name="connsiteX156" fmla="*/ 3241520 w 7467600"/>
              <a:gd name="connsiteY156" fmla="*/ 4385112 h 6858000"/>
              <a:gd name="connsiteX157" fmla="*/ 3374575 w 7467600"/>
              <a:gd name="connsiteY157" fmla="*/ 4451517 h 6858000"/>
              <a:gd name="connsiteX158" fmla="*/ 3505221 w 7467600"/>
              <a:gd name="connsiteY158" fmla="*/ 4480757 h 6858000"/>
              <a:gd name="connsiteX159" fmla="*/ 2626982 w 7467600"/>
              <a:gd name="connsiteY159" fmla="*/ 4206450 h 6858000"/>
              <a:gd name="connsiteX160" fmla="*/ 1310106 w 7467600"/>
              <a:gd name="connsiteY160" fmla="*/ 3943217 h 6858000"/>
              <a:gd name="connsiteX161" fmla="*/ 854994 w 7467600"/>
              <a:gd name="connsiteY161" fmla="*/ 4399136 h 6858000"/>
              <a:gd name="connsiteX162" fmla="*/ 742462 w 7467600"/>
              <a:gd name="connsiteY162" fmla="*/ 4594648 h 6858000"/>
              <a:gd name="connsiteX163" fmla="*/ 820602 w 7467600"/>
              <a:gd name="connsiteY163" fmla="*/ 4485915 h 6858000"/>
              <a:gd name="connsiteX164" fmla="*/ 878295 w 7467600"/>
              <a:gd name="connsiteY164" fmla="*/ 4403594 h 6858000"/>
              <a:gd name="connsiteX165" fmla="*/ 1240607 w 7467600"/>
              <a:gd name="connsiteY165" fmla="*/ 4010401 h 6858000"/>
              <a:gd name="connsiteX166" fmla="*/ 1310106 w 7467600"/>
              <a:gd name="connsiteY166" fmla="*/ 3943217 h 6858000"/>
              <a:gd name="connsiteX167" fmla="*/ 1423113 w 7467600"/>
              <a:gd name="connsiteY167" fmla="*/ 3874565 h 6858000"/>
              <a:gd name="connsiteX168" fmla="*/ 1260565 w 7467600"/>
              <a:gd name="connsiteY168" fmla="*/ 4031982 h 6858000"/>
              <a:gd name="connsiteX169" fmla="*/ 901900 w 7467600"/>
              <a:gd name="connsiteY169" fmla="*/ 4421236 h 6858000"/>
              <a:gd name="connsiteX170" fmla="*/ 845044 w 7467600"/>
              <a:gd name="connsiteY170" fmla="*/ 4502436 h 6858000"/>
              <a:gd name="connsiteX171" fmla="*/ 685926 w 7467600"/>
              <a:gd name="connsiteY171" fmla="*/ 4703069 h 6858000"/>
              <a:gd name="connsiteX172" fmla="*/ 684248 w 7467600"/>
              <a:gd name="connsiteY172" fmla="*/ 4706721 h 6858000"/>
              <a:gd name="connsiteX173" fmla="*/ 1423113 w 7467600"/>
              <a:gd name="connsiteY173" fmla="*/ 3874565 h 6858000"/>
              <a:gd name="connsiteX174" fmla="*/ 3316479 w 7467600"/>
              <a:gd name="connsiteY174" fmla="*/ 3872136 h 6858000"/>
              <a:gd name="connsiteX175" fmla="*/ 3546806 w 7467600"/>
              <a:gd name="connsiteY175" fmla="*/ 4356139 h 6858000"/>
              <a:gd name="connsiteX176" fmla="*/ 3364433 w 7467600"/>
              <a:gd name="connsiteY176" fmla="*/ 3953121 h 6858000"/>
              <a:gd name="connsiteX177" fmla="*/ 3316479 w 7467600"/>
              <a:gd name="connsiteY177" fmla="*/ 3872136 h 6858000"/>
              <a:gd name="connsiteX178" fmla="*/ 3291335 w 7467600"/>
              <a:gd name="connsiteY178" fmla="*/ 3767420 h 6858000"/>
              <a:gd name="connsiteX179" fmla="*/ 3390805 w 7467600"/>
              <a:gd name="connsiteY179" fmla="*/ 3937163 h 6858000"/>
              <a:gd name="connsiteX180" fmla="*/ 3579062 w 7467600"/>
              <a:gd name="connsiteY180" fmla="*/ 4359040 h 6858000"/>
              <a:gd name="connsiteX181" fmla="*/ 3467355 w 7467600"/>
              <a:gd name="connsiteY181" fmla="*/ 3988130 h 6858000"/>
              <a:gd name="connsiteX182" fmla="*/ 3310753 w 7467600"/>
              <a:gd name="connsiteY182" fmla="*/ 3787140 h 6858000"/>
              <a:gd name="connsiteX183" fmla="*/ 3291335 w 7467600"/>
              <a:gd name="connsiteY183" fmla="*/ 3767420 h 6858000"/>
              <a:gd name="connsiteX184" fmla="*/ 1635889 w 7467600"/>
              <a:gd name="connsiteY184" fmla="*/ 3709494 h 6858000"/>
              <a:gd name="connsiteX185" fmla="*/ 1634800 w 7467600"/>
              <a:gd name="connsiteY185" fmla="*/ 3731111 h 6858000"/>
              <a:gd name="connsiteX186" fmla="*/ 1635889 w 7467600"/>
              <a:gd name="connsiteY186" fmla="*/ 3709494 h 6858000"/>
              <a:gd name="connsiteX187" fmla="*/ 1510397 w 7467600"/>
              <a:gd name="connsiteY187" fmla="*/ 3684705 h 6858000"/>
              <a:gd name="connsiteX188" fmla="*/ 1146550 w 7467600"/>
              <a:gd name="connsiteY188" fmla="*/ 3802012 h 6858000"/>
              <a:gd name="connsiteX189" fmla="*/ 698834 w 7467600"/>
              <a:gd name="connsiteY189" fmla="*/ 3952272 h 6858000"/>
              <a:gd name="connsiteX190" fmla="*/ 34256 w 7467600"/>
              <a:gd name="connsiteY190" fmla="*/ 4347603 h 6858000"/>
              <a:gd name="connsiteX191" fmla="*/ 527241 w 7467600"/>
              <a:gd name="connsiteY191" fmla="*/ 4065078 h 6858000"/>
              <a:gd name="connsiteX192" fmla="*/ 1510397 w 7467600"/>
              <a:gd name="connsiteY192" fmla="*/ 3684705 h 6858000"/>
              <a:gd name="connsiteX193" fmla="*/ 1313114 w 7467600"/>
              <a:gd name="connsiteY193" fmla="*/ 3655216 h 6858000"/>
              <a:gd name="connsiteX194" fmla="*/ 1109304 w 7467600"/>
              <a:gd name="connsiteY194" fmla="*/ 3669030 h 6858000"/>
              <a:gd name="connsiteX195" fmla="*/ 8129 w 7467600"/>
              <a:gd name="connsiteY195" fmla="*/ 4330519 h 6858000"/>
              <a:gd name="connsiteX196" fmla="*/ 687572 w 7467600"/>
              <a:gd name="connsiteY196" fmla="*/ 3925629 h 6858000"/>
              <a:gd name="connsiteX197" fmla="*/ 1138365 w 7467600"/>
              <a:gd name="connsiteY197" fmla="*/ 3774515 h 6858000"/>
              <a:gd name="connsiteX198" fmla="*/ 1505579 w 7467600"/>
              <a:gd name="connsiteY198" fmla="*/ 3655526 h 6858000"/>
              <a:gd name="connsiteX199" fmla="*/ 1313114 w 7467600"/>
              <a:gd name="connsiteY199" fmla="*/ 3655216 h 6858000"/>
              <a:gd name="connsiteX200" fmla="*/ 3655073 w 7467600"/>
              <a:gd name="connsiteY200" fmla="*/ 3650884 h 6858000"/>
              <a:gd name="connsiteX201" fmla="*/ 3989938 w 7467600"/>
              <a:gd name="connsiteY201" fmla="*/ 3991685 h 6858000"/>
              <a:gd name="connsiteX202" fmla="*/ 4393907 w 7467600"/>
              <a:gd name="connsiteY202" fmla="*/ 4261258 h 6858000"/>
              <a:gd name="connsiteX203" fmla="*/ 4648051 w 7467600"/>
              <a:gd name="connsiteY203" fmla="*/ 4374051 h 6858000"/>
              <a:gd name="connsiteX204" fmla="*/ 4383389 w 7467600"/>
              <a:gd name="connsiteY204" fmla="*/ 4184369 h 6858000"/>
              <a:gd name="connsiteX205" fmla="*/ 4165508 w 7467600"/>
              <a:gd name="connsiteY205" fmla="*/ 4035196 h 6858000"/>
              <a:gd name="connsiteX206" fmla="*/ 4068162 w 7467600"/>
              <a:gd name="connsiteY206" fmla="*/ 3953394 h 6858000"/>
              <a:gd name="connsiteX207" fmla="*/ 3981416 w 7467600"/>
              <a:gd name="connsiteY207" fmla="*/ 3880482 h 6858000"/>
              <a:gd name="connsiteX208" fmla="*/ 3800147 w 7467600"/>
              <a:gd name="connsiteY208" fmla="*/ 3749872 h 6858000"/>
              <a:gd name="connsiteX209" fmla="*/ 3655073 w 7467600"/>
              <a:gd name="connsiteY209" fmla="*/ 3650884 h 6858000"/>
              <a:gd name="connsiteX210" fmla="*/ 3670252 w 7467600"/>
              <a:gd name="connsiteY210" fmla="*/ 3622798 h 6858000"/>
              <a:gd name="connsiteX211" fmla="*/ 3817258 w 7467600"/>
              <a:gd name="connsiteY211" fmla="*/ 3723577 h 6858000"/>
              <a:gd name="connsiteX212" fmla="*/ 4000461 w 7467600"/>
              <a:gd name="connsiteY212" fmla="*/ 3855966 h 6858000"/>
              <a:gd name="connsiteX213" fmla="*/ 4088180 w 7467600"/>
              <a:gd name="connsiteY213" fmla="*/ 3929774 h 6858000"/>
              <a:gd name="connsiteX214" fmla="*/ 4184555 w 7467600"/>
              <a:gd name="connsiteY214" fmla="*/ 4010683 h 6858000"/>
              <a:gd name="connsiteX215" fmla="*/ 4399563 w 7467600"/>
              <a:gd name="connsiteY215" fmla="*/ 4158106 h 6858000"/>
              <a:gd name="connsiteX216" fmla="*/ 4684469 w 7467600"/>
              <a:gd name="connsiteY216" fmla="*/ 4364680 h 6858000"/>
              <a:gd name="connsiteX217" fmla="*/ 4690271 w 7467600"/>
              <a:gd name="connsiteY217" fmla="*/ 4370034 h 6858000"/>
              <a:gd name="connsiteX218" fmla="*/ 4136093 w 7467600"/>
              <a:gd name="connsiteY218" fmla="*/ 3858466 h 6858000"/>
              <a:gd name="connsiteX219" fmla="*/ 3670252 w 7467600"/>
              <a:gd name="connsiteY219" fmla="*/ 3622798 h 6858000"/>
              <a:gd name="connsiteX220" fmla="*/ 4440129 w 7467600"/>
              <a:gd name="connsiteY220" fmla="*/ 3448571 h 6858000"/>
              <a:gd name="connsiteX221" fmla="*/ 4856525 w 7467600"/>
              <a:gd name="connsiteY221" fmla="*/ 3915351 h 6858000"/>
              <a:gd name="connsiteX222" fmla="*/ 5059055 w 7467600"/>
              <a:gd name="connsiteY222" fmla="*/ 4108918 h 6858000"/>
              <a:gd name="connsiteX223" fmla="*/ 5290070 w 7467600"/>
              <a:gd name="connsiteY223" fmla="*/ 4263619 h 6858000"/>
              <a:gd name="connsiteX224" fmla="*/ 4834991 w 7467600"/>
              <a:gd name="connsiteY224" fmla="*/ 3830985 h 6858000"/>
              <a:gd name="connsiteX225" fmla="*/ 4440129 w 7467600"/>
              <a:gd name="connsiteY225" fmla="*/ 3448571 h 6858000"/>
              <a:gd name="connsiteX226" fmla="*/ 4441737 w 7467600"/>
              <a:gd name="connsiteY226" fmla="*/ 3399734 h 6858000"/>
              <a:gd name="connsiteX227" fmla="*/ 4431236 w 7467600"/>
              <a:gd name="connsiteY227" fmla="*/ 3400954 h 6858000"/>
              <a:gd name="connsiteX228" fmla="*/ 4557150 w 7467600"/>
              <a:gd name="connsiteY228" fmla="*/ 3510023 h 6858000"/>
              <a:gd name="connsiteX229" fmla="*/ 4856936 w 7467600"/>
              <a:gd name="connsiteY229" fmla="*/ 3809146 h 6858000"/>
              <a:gd name="connsiteX230" fmla="*/ 5111996 w 7467600"/>
              <a:gd name="connsiteY230" fmla="*/ 4065759 h 6858000"/>
              <a:gd name="connsiteX231" fmla="*/ 5388878 w 7467600"/>
              <a:gd name="connsiteY231" fmla="*/ 4300185 h 6858000"/>
              <a:gd name="connsiteX232" fmla="*/ 5425556 w 7467600"/>
              <a:gd name="connsiteY232" fmla="*/ 4308967 h 6858000"/>
              <a:gd name="connsiteX233" fmla="*/ 4943646 w 7467600"/>
              <a:gd name="connsiteY233" fmla="*/ 3822916 h 6858000"/>
              <a:gd name="connsiteX234" fmla="*/ 4594837 w 7467600"/>
              <a:gd name="connsiteY234" fmla="*/ 3532274 h 6858000"/>
              <a:gd name="connsiteX235" fmla="*/ 4441737 w 7467600"/>
              <a:gd name="connsiteY235" fmla="*/ 3399734 h 6858000"/>
              <a:gd name="connsiteX236" fmla="*/ 5425834 w 7467600"/>
              <a:gd name="connsiteY236" fmla="*/ 3162785 h 6858000"/>
              <a:gd name="connsiteX237" fmla="*/ 5401644 w 7467600"/>
              <a:gd name="connsiteY237" fmla="*/ 3617847 h 6858000"/>
              <a:gd name="connsiteX238" fmla="*/ 5467256 w 7467600"/>
              <a:gd name="connsiteY238" fmla="*/ 4175494 h 6858000"/>
              <a:gd name="connsiteX239" fmla="*/ 5448069 w 7467600"/>
              <a:gd name="connsiteY239" fmla="*/ 3567554 h 6858000"/>
              <a:gd name="connsiteX240" fmla="*/ 5425834 w 7467600"/>
              <a:gd name="connsiteY240" fmla="*/ 3162785 h 6858000"/>
              <a:gd name="connsiteX241" fmla="*/ 1318687 w 7467600"/>
              <a:gd name="connsiteY241" fmla="*/ 3113840 h 6858000"/>
              <a:gd name="connsiteX242" fmla="*/ 1066793 w 7467600"/>
              <a:gd name="connsiteY242" fmla="*/ 3212171 h 6858000"/>
              <a:gd name="connsiteX243" fmla="*/ 993319 w 7467600"/>
              <a:gd name="connsiteY243" fmla="*/ 3247648 h 6858000"/>
              <a:gd name="connsiteX244" fmla="*/ 853081 w 7467600"/>
              <a:gd name="connsiteY244" fmla="*/ 3312410 h 6858000"/>
              <a:gd name="connsiteX245" fmla="*/ 805957 w 7467600"/>
              <a:gd name="connsiteY245" fmla="*/ 3330443 h 6858000"/>
              <a:gd name="connsiteX246" fmla="*/ 1318687 w 7467600"/>
              <a:gd name="connsiteY246" fmla="*/ 3113840 h 6858000"/>
              <a:gd name="connsiteX247" fmla="*/ 5453702 w 7467600"/>
              <a:gd name="connsiteY247" fmla="*/ 3090882 h 6858000"/>
              <a:gd name="connsiteX248" fmla="*/ 5480135 w 7467600"/>
              <a:gd name="connsiteY248" fmla="*/ 3565802 h 6858000"/>
              <a:gd name="connsiteX249" fmla="*/ 5499023 w 7467600"/>
              <a:gd name="connsiteY249" fmla="*/ 4166310 h 6858000"/>
              <a:gd name="connsiteX250" fmla="*/ 5547022 w 7467600"/>
              <a:gd name="connsiteY250" fmla="*/ 3607838 h 6858000"/>
              <a:gd name="connsiteX251" fmla="*/ 5515964 w 7467600"/>
              <a:gd name="connsiteY251" fmla="*/ 3378541 h 6858000"/>
              <a:gd name="connsiteX252" fmla="*/ 5453702 w 7467600"/>
              <a:gd name="connsiteY252" fmla="*/ 3090882 h 6858000"/>
              <a:gd name="connsiteX253" fmla="*/ 1238695 w 7467600"/>
              <a:gd name="connsiteY253" fmla="*/ 3076820 h 6858000"/>
              <a:gd name="connsiteX254" fmla="*/ 716371 w 7467600"/>
              <a:gd name="connsiteY254" fmla="*/ 3293249 h 6858000"/>
              <a:gd name="connsiteX255" fmla="*/ 579522 w 7467600"/>
              <a:gd name="connsiteY255" fmla="*/ 3371759 h 6858000"/>
              <a:gd name="connsiteX256" fmla="*/ 600288 w 7467600"/>
              <a:gd name="connsiteY256" fmla="*/ 3365555 h 6858000"/>
              <a:gd name="connsiteX257" fmla="*/ 840692 w 7467600"/>
              <a:gd name="connsiteY257" fmla="*/ 3284921 h 6858000"/>
              <a:gd name="connsiteX258" fmla="*/ 979248 w 7467600"/>
              <a:gd name="connsiteY258" fmla="*/ 3221003 h 6858000"/>
              <a:gd name="connsiteX259" fmla="*/ 1053282 w 7467600"/>
              <a:gd name="connsiteY259" fmla="*/ 3185247 h 6858000"/>
              <a:gd name="connsiteX260" fmla="*/ 1320603 w 7467600"/>
              <a:gd name="connsiteY260" fmla="*/ 3081281 h 6858000"/>
              <a:gd name="connsiteX261" fmla="*/ 1238695 w 7467600"/>
              <a:gd name="connsiteY261" fmla="*/ 3076820 h 6858000"/>
              <a:gd name="connsiteX262" fmla="*/ 5425627 w 7467600"/>
              <a:gd name="connsiteY262" fmla="*/ 2954192 h 6858000"/>
              <a:gd name="connsiteX263" fmla="*/ 5470770 w 7467600"/>
              <a:gd name="connsiteY263" fmla="*/ 3005435 h 6858000"/>
              <a:gd name="connsiteX264" fmla="*/ 5519779 w 7467600"/>
              <a:gd name="connsiteY264" fmla="*/ 4359223 h 6858000"/>
              <a:gd name="connsiteX265" fmla="*/ 5520293 w 7467600"/>
              <a:gd name="connsiteY265" fmla="*/ 4360602 h 6858000"/>
              <a:gd name="connsiteX266" fmla="*/ 5767221 w 7467600"/>
              <a:gd name="connsiteY266" fmla="*/ 4665564 h 6858000"/>
              <a:gd name="connsiteX267" fmla="*/ 6937169 w 7467600"/>
              <a:gd name="connsiteY267" fmla="*/ 4815941 h 6858000"/>
              <a:gd name="connsiteX268" fmla="*/ 6953922 w 7467600"/>
              <a:gd name="connsiteY268" fmla="*/ 4890068 h 6858000"/>
              <a:gd name="connsiteX269" fmla="*/ 6071359 w 7467600"/>
              <a:gd name="connsiteY269" fmla="*/ 4770770 h 6858000"/>
              <a:gd name="connsiteX270" fmla="*/ 6038839 w 7467600"/>
              <a:gd name="connsiteY270" fmla="*/ 4764474 h 6858000"/>
              <a:gd name="connsiteX271" fmla="*/ 6038706 w 7467600"/>
              <a:gd name="connsiteY271" fmla="*/ 4763847 h 6858000"/>
              <a:gd name="connsiteX272" fmla="*/ 6037784 w 7467600"/>
              <a:gd name="connsiteY272" fmla="*/ 4764270 h 6858000"/>
              <a:gd name="connsiteX273" fmla="*/ 6038839 w 7467600"/>
              <a:gd name="connsiteY273" fmla="*/ 4764474 h 6858000"/>
              <a:gd name="connsiteX274" fmla="*/ 6040338 w 7467600"/>
              <a:gd name="connsiteY274" fmla="*/ 4771418 h 6858000"/>
              <a:gd name="connsiteX275" fmla="*/ 6024488 w 7467600"/>
              <a:gd name="connsiteY275" fmla="*/ 4809903 h 6858000"/>
              <a:gd name="connsiteX276" fmla="*/ 5599771 w 7467600"/>
              <a:gd name="connsiteY276" fmla="*/ 5509652 h 6858000"/>
              <a:gd name="connsiteX277" fmla="*/ 5548843 w 7467600"/>
              <a:gd name="connsiteY277" fmla="*/ 5563845 h 6858000"/>
              <a:gd name="connsiteX278" fmla="*/ 5940952 w 7467600"/>
              <a:gd name="connsiteY278" fmla="*/ 6250028 h 6858000"/>
              <a:gd name="connsiteX279" fmla="*/ 6043441 w 7467600"/>
              <a:gd name="connsiteY279" fmla="*/ 6665847 h 6858000"/>
              <a:gd name="connsiteX280" fmla="*/ 6093432 w 7467600"/>
              <a:gd name="connsiteY280" fmla="*/ 6858000 h 6858000"/>
              <a:gd name="connsiteX281" fmla="*/ 6034344 w 7467600"/>
              <a:gd name="connsiteY281" fmla="*/ 6858000 h 6858000"/>
              <a:gd name="connsiteX282" fmla="*/ 6026679 w 7467600"/>
              <a:gd name="connsiteY282" fmla="*/ 6836959 h 6858000"/>
              <a:gd name="connsiteX283" fmla="*/ 5800441 w 7467600"/>
              <a:gd name="connsiteY283" fmla="*/ 6335286 h 6858000"/>
              <a:gd name="connsiteX284" fmla="*/ 5526562 w 7467600"/>
              <a:gd name="connsiteY284" fmla="*/ 5705388 h 6858000"/>
              <a:gd name="connsiteX285" fmla="*/ 5519640 w 7467600"/>
              <a:gd name="connsiteY285" fmla="*/ 5683774 h 6858000"/>
              <a:gd name="connsiteX286" fmla="*/ 5844559 w 7467600"/>
              <a:gd name="connsiteY286" fmla="*/ 6553349 h 6858000"/>
              <a:gd name="connsiteX287" fmla="*/ 5975994 w 7467600"/>
              <a:gd name="connsiteY287" fmla="*/ 6858000 h 6858000"/>
              <a:gd name="connsiteX288" fmla="*/ 5898547 w 7467600"/>
              <a:gd name="connsiteY288" fmla="*/ 6858000 h 6858000"/>
              <a:gd name="connsiteX289" fmla="*/ 5682041 w 7467600"/>
              <a:gd name="connsiteY289" fmla="*/ 6355860 h 6858000"/>
              <a:gd name="connsiteX290" fmla="*/ 5461758 w 7467600"/>
              <a:gd name="connsiteY290" fmla="*/ 5820220 h 6858000"/>
              <a:gd name="connsiteX291" fmla="*/ 5237282 w 7467600"/>
              <a:gd name="connsiteY291" fmla="*/ 6579086 h 6858000"/>
              <a:gd name="connsiteX292" fmla="*/ 5115009 w 7467600"/>
              <a:gd name="connsiteY292" fmla="*/ 6858000 h 6858000"/>
              <a:gd name="connsiteX293" fmla="*/ 5028074 w 7467600"/>
              <a:gd name="connsiteY293" fmla="*/ 6858000 h 6858000"/>
              <a:gd name="connsiteX294" fmla="*/ 5079508 w 7467600"/>
              <a:gd name="connsiteY294" fmla="*/ 6749074 h 6858000"/>
              <a:gd name="connsiteX295" fmla="*/ 5371846 w 7467600"/>
              <a:gd name="connsiteY295" fmla="*/ 5924413 h 6858000"/>
              <a:gd name="connsiteX296" fmla="*/ 5270512 w 7467600"/>
              <a:gd name="connsiteY296" fmla="*/ 6138975 h 6858000"/>
              <a:gd name="connsiteX297" fmla="*/ 5062409 w 7467600"/>
              <a:gd name="connsiteY297" fmla="*/ 6653544 h 6858000"/>
              <a:gd name="connsiteX298" fmla="*/ 5036628 w 7467600"/>
              <a:gd name="connsiteY298" fmla="*/ 6754247 h 6858000"/>
              <a:gd name="connsiteX299" fmla="*/ 5009112 w 7467600"/>
              <a:gd name="connsiteY299" fmla="*/ 6858000 h 6858000"/>
              <a:gd name="connsiteX300" fmla="*/ 4976679 w 7467600"/>
              <a:gd name="connsiteY300" fmla="*/ 6858000 h 6858000"/>
              <a:gd name="connsiteX301" fmla="*/ 5006537 w 7467600"/>
              <a:gd name="connsiteY301" fmla="*/ 6747068 h 6858000"/>
              <a:gd name="connsiteX302" fmla="*/ 5032723 w 7467600"/>
              <a:gd name="connsiteY302" fmla="*/ 6644957 h 6858000"/>
              <a:gd name="connsiteX303" fmla="*/ 5242949 w 7467600"/>
              <a:gd name="connsiteY303" fmla="*/ 6125175 h 6858000"/>
              <a:gd name="connsiteX304" fmla="*/ 5286321 w 7467600"/>
              <a:gd name="connsiteY304" fmla="*/ 6033555 h 6858000"/>
              <a:gd name="connsiteX305" fmla="*/ 5008210 w 7467600"/>
              <a:gd name="connsiteY305" fmla="*/ 6649194 h 6858000"/>
              <a:gd name="connsiteX306" fmla="*/ 4986321 w 7467600"/>
              <a:gd name="connsiteY306" fmla="*/ 6765687 h 6858000"/>
              <a:gd name="connsiteX307" fmla="*/ 4973474 w 7467600"/>
              <a:gd name="connsiteY307" fmla="*/ 6858000 h 6858000"/>
              <a:gd name="connsiteX308" fmla="*/ 4907178 w 7467600"/>
              <a:gd name="connsiteY308" fmla="*/ 6858000 h 6858000"/>
              <a:gd name="connsiteX309" fmla="*/ 4910810 w 7467600"/>
              <a:gd name="connsiteY309" fmla="*/ 6829660 h 6858000"/>
              <a:gd name="connsiteX310" fmla="*/ 4987461 w 7467600"/>
              <a:gd name="connsiteY310" fmla="*/ 6432994 h 6858000"/>
              <a:gd name="connsiteX311" fmla="*/ 5179262 w 7467600"/>
              <a:gd name="connsiteY311" fmla="*/ 6035044 h 6858000"/>
              <a:gd name="connsiteX312" fmla="*/ 4689678 w 7467600"/>
              <a:gd name="connsiteY312" fmla="*/ 6440241 h 6858000"/>
              <a:gd name="connsiteX313" fmla="*/ 4477543 w 7467600"/>
              <a:gd name="connsiteY313" fmla="*/ 6674836 h 6858000"/>
              <a:gd name="connsiteX314" fmla="*/ 4329957 w 7467600"/>
              <a:gd name="connsiteY314" fmla="*/ 6858000 h 6858000"/>
              <a:gd name="connsiteX315" fmla="*/ 4218595 w 7467600"/>
              <a:gd name="connsiteY315" fmla="*/ 6858000 h 6858000"/>
              <a:gd name="connsiteX316" fmla="*/ 4368888 w 7467600"/>
              <a:gd name="connsiteY316" fmla="*/ 6668412 h 6858000"/>
              <a:gd name="connsiteX317" fmla="*/ 4563091 w 7467600"/>
              <a:gd name="connsiteY317" fmla="*/ 6442508 h 6858000"/>
              <a:gd name="connsiteX318" fmla="*/ 5387324 w 7467600"/>
              <a:gd name="connsiteY318" fmla="*/ 5705830 h 6858000"/>
              <a:gd name="connsiteX319" fmla="*/ 5073620 w 7467600"/>
              <a:gd name="connsiteY319" fmla="*/ 5955437 h 6858000"/>
              <a:gd name="connsiteX320" fmla="*/ 4689789 w 7467600"/>
              <a:gd name="connsiteY320" fmla="*/ 6268382 h 6858000"/>
              <a:gd name="connsiteX321" fmla="*/ 4418722 w 7467600"/>
              <a:gd name="connsiteY321" fmla="*/ 6570886 h 6858000"/>
              <a:gd name="connsiteX322" fmla="*/ 4214944 w 7467600"/>
              <a:gd name="connsiteY322" fmla="*/ 6858000 h 6858000"/>
              <a:gd name="connsiteX323" fmla="*/ 4177898 w 7467600"/>
              <a:gd name="connsiteY323" fmla="*/ 6858000 h 6858000"/>
              <a:gd name="connsiteX324" fmla="*/ 4391597 w 7467600"/>
              <a:gd name="connsiteY324" fmla="*/ 6556370 h 6858000"/>
              <a:gd name="connsiteX325" fmla="*/ 4668889 w 7467600"/>
              <a:gd name="connsiteY325" fmla="*/ 6246399 h 6858000"/>
              <a:gd name="connsiteX326" fmla="*/ 5055427 w 7467600"/>
              <a:gd name="connsiteY326" fmla="*/ 5931476 h 6858000"/>
              <a:gd name="connsiteX327" fmla="*/ 5371814 w 7467600"/>
              <a:gd name="connsiteY327" fmla="*/ 5678975 h 6858000"/>
              <a:gd name="connsiteX328" fmla="*/ 4987918 w 7467600"/>
              <a:gd name="connsiteY328" fmla="*/ 5838701 h 6858000"/>
              <a:gd name="connsiteX329" fmla="*/ 4317146 w 7467600"/>
              <a:gd name="connsiteY329" fmla="*/ 6587716 h 6858000"/>
              <a:gd name="connsiteX330" fmla="*/ 4171627 w 7467600"/>
              <a:gd name="connsiteY330" fmla="*/ 6858000 h 6858000"/>
              <a:gd name="connsiteX331" fmla="*/ 4081585 w 7467600"/>
              <a:gd name="connsiteY331" fmla="*/ 6858000 h 6858000"/>
              <a:gd name="connsiteX332" fmla="*/ 4238603 w 7467600"/>
              <a:gd name="connsiteY332" fmla="*/ 6559341 h 6858000"/>
              <a:gd name="connsiteX333" fmla="*/ 4778333 w 7467600"/>
              <a:gd name="connsiteY333" fmla="*/ 5873626 h 6858000"/>
              <a:gd name="connsiteX334" fmla="*/ 5414185 w 7467600"/>
              <a:gd name="connsiteY334" fmla="*/ 5573882 h 6858000"/>
              <a:gd name="connsiteX335" fmla="*/ 5959648 w 7467600"/>
              <a:gd name="connsiteY335" fmla="*/ 4760797 h 6858000"/>
              <a:gd name="connsiteX336" fmla="*/ 5355019 w 7467600"/>
              <a:gd name="connsiteY336" fmla="*/ 4734672 h 6858000"/>
              <a:gd name="connsiteX337" fmla="*/ 5083565 w 7467600"/>
              <a:gd name="connsiteY337" fmla="*/ 5179121 h 6858000"/>
              <a:gd name="connsiteX338" fmla="*/ 4713577 w 7467600"/>
              <a:gd name="connsiteY338" fmla="*/ 5616803 h 6858000"/>
              <a:gd name="connsiteX339" fmla="*/ 3989559 w 7467600"/>
              <a:gd name="connsiteY339" fmla="*/ 6145945 h 6858000"/>
              <a:gd name="connsiteX340" fmla="*/ 3939824 w 7467600"/>
              <a:gd name="connsiteY340" fmla="*/ 6066900 h 6858000"/>
              <a:gd name="connsiteX341" fmla="*/ 4584537 w 7467600"/>
              <a:gd name="connsiteY341" fmla="*/ 5324826 h 6858000"/>
              <a:gd name="connsiteX342" fmla="*/ 5037105 w 7467600"/>
              <a:gd name="connsiteY342" fmla="*/ 5088765 h 6858000"/>
              <a:gd name="connsiteX343" fmla="*/ 5039930 w 7467600"/>
              <a:gd name="connsiteY343" fmla="*/ 5089585 h 6858000"/>
              <a:gd name="connsiteX344" fmla="*/ 5263764 w 7467600"/>
              <a:gd name="connsiteY344" fmla="*/ 4735525 h 6858000"/>
              <a:gd name="connsiteX345" fmla="*/ 4086300 w 7467600"/>
              <a:gd name="connsiteY345" fmla="*/ 4884599 h 6858000"/>
              <a:gd name="connsiteX346" fmla="*/ 4085485 w 7467600"/>
              <a:gd name="connsiteY346" fmla="*/ 4899070 h 6858000"/>
              <a:gd name="connsiteX347" fmla="*/ 3871915 w 7467600"/>
              <a:gd name="connsiteY347" fmla="*/ 5253645 h 6858000"/>
              <a:gd name="connsiteX348" fmla="*/ 3799374 w 7467600"/>
              <a:gd name="connsiteY348" fmla="*/ 5466127 h 6858000"/>
              <a:gd name="connsiteX349" fmla="*/ 3498850 w 7467600"/>
              <a:gd name="connsiteY349" fmla="*/ 6661888 h 6858000"/>
              <a:gd name="connsiteX350" fmla="*/ 3399216 w 7467600"/>
              <a:gd name="connsiteY350" fmla="*/ 6858000 h 6858000"/>
              <a:gd name="connsiteX351" fmla="*/ 3303688 w 7467600"/>
              <a:gd name="connsiteY351" fmla="*/ 6858000 h 6858000"/>
              <a:gd name="connsiteX352" fmla="*/ 3391774 w 7467600"/>
              <a:gd name="connsiteY352" fmla="*/ 6697181 h 6858000"/>
              <a:gd name="connsiteX353" fmla="*/ 3735540 w 7467600"/>
              <a:gd name="connsiteY353" fmla="*/ 5546923 h 6858000"/>
              <a:gd name="connsiteX354" fmla="*/ 3729438 w 7467600"/>
              <a:gd name="connsiteY354" fmla="*/ 5569058 h 6858000"/>
              <a:gd name="connsiteX355" fmla="*/ 3707782 w 7467600"/>
              <a:gd name="connsiteY355" fmla="*/ 5644908 h 6858000"/>
              <a:gd name="connsiteX356" fmla="*/ 3583827 w 7467600"/>
              <a:gd name="connsiteY356" fmla="*/ 6039215 h 6858000"/>
              <a:gd name="connsiteX357" fmla="*/ 3547861 w 7467600"/>
              <a:gd name="connsiteY357" fmla="*/ 6129609 h 6858000"/>
              <a:gd name="connsiteX358" fmla="*/ 3490905 w 7467600"/>
              <a:gd name="connsiteY358" fmla="*/ 6277660 h 6858000"/>
              <a:gd name="connsiteX359" fmla="*/ 3455859 w 7467600"/>
              <a:gd name="connsiteY359" fmla="*/ 6391301 h 6858000"/>
              <a:gd name="connsiteX360" fmla="*/ 3429112 w 7467600"/>
              <a:gd name="connsiteY360" fmla="*/ 6479469 h 6858000"/>
              <a:gd name="connsiteX361" fmla="*/ 3304862 w 7467600"/>
              <a:gd name="connsiteY361" fmla="*/ 6796476 h 6858000"/>
              <a:gd name="connsiteX362" fmla="*/ 3276071 w 7467600"/>
              <a:gd name="connsiteY362" fmla="*/ 6858000 h 6858000"/>
              <a:gd name="connsiteX363" fmla="*/ 3240805 w 7467600"/>
              <a:gd name="connsiteY363" fmla="*/ 6858000 h 6858000"/>
              <a:gd name="connsiteX364" fmla="*/ 3275917 w 7467600"/>
              <a:gd name="connsiteY364" fmla="*/ 6783192 h 6858000"/>
              <a:gd name="connsiteX365" fmla="*/ 3399358 w 7467600"/>
              <a:gd name="connsiteY365" fmla="*/ 6469011 h 6858000"/>
              <a:gd name="connsiteX366" fmla="*/ 3425650 w 7467600"/>
              <a:gd name="connsiteY366" fmla="*/ 6381333 h 6858000"/>
              <a:gd name="connsiteX367" fmla="*/ 3460661 w 7467600"/>
              <a:gd name="connsiteY367" fmla="*/ 6266763 h 6858000"/>
              <a:gd name="connsiteX368" fmla="*/ 3518021 w 7467600"/>
              <a:gd name="connsiteY368" fmla="*/ 6117298 h 6858000"/>
              <a:gd name="connsiteX369" fmla="*/ 3554035 w 7467600"/>
              <a:gd name="connsiteY369" fmla="*/ 6027832 h 6858000"/>
              <a:gd name="connsiteX370" fmla="*/ 3677174 w 7467600"/>
              <a:gd name="connsiteY370" fmla="*/ 5636351 h 6858000"/>
              <a:gd name="connsiteX371" fmla="*/ 3698819 w 7467600"/>
              <a:gd name="connsiteY371" fmla="*/ 5560503 h 6858000"/>
              <a:gd name="connsiteX372" fmla="*/ 3702094 w 7467600"/>
              <a:gd name="connsiteY372" fmla="*/ 5549194 h 6858000"/>
              <a:gd name="connsiteX373" fmla="*/ 3398355 w 7467600"/>
              <a:gd name="connsiteY373" fmla="*/ 6094603 h 6858000"/>
              <a:gd name="connsiteX374" fmla="*/ 3193941 w 7467600"/>
              <a:gd name="connsiteY374" fmla="*/ 6798775 h 6858000"/>
              <a:gd name="connsiteX375" fmla="*/ 3184140 w 7467600"/>
              <a:gd name="connsiteY375" fmla="*/ 6858000 h 6858000"/>
              <a:gd name="connsiteX376" fmla="*/ 3099978 w 7467600"/>
              <a:gd name="connsiteY376" fmla="*/ 6858000 h 6858000"/>
              <a:gd name="connsiteX377" fmla="*/ 3101556 w 7467600"/>
              <a:gd name="connsiteY377" fmla="*/ 6843337 h 6858000"/>
              <a:gd name="connsiteX378" fmla="*/ 3370162 w 7467600"/>
              <a:gd name="connsiteY378" fmla="*/ 5785550 h 6858000"/>
              <a:gd name="connsiteX379" fmla="*/ 3746477 w 7467600"/>
              <a:gd name="connsiteY379" fmla="*/ 5377889 h 6858000"/>
              <a:gd name="connsiteX380" fmla="*/ 3863399 w 7467600"/>
              <a:gd name="connsiteY380" fmla="*/ 5087257 h 6858000"/>
              <a:gd name="connsiteX381" fmla="*/ 3968712 w 7467600"/>
              <a:gd name="connsiteY381" fmla="*/ 4913989 h 6858000"/>
              <a:gd name="connsiteX382" fmla="*/ 2792390 w 7467600"/>
              <a:gd name="connsiteY382" fmla="*/ 5382974 h 6858000"/>
              <a:gd name="connsiteX383" fmla="*/ 2714982 w 7467600"/>
              <a:gd name="connsiteY383" fmla="*/ 5427051 h 6858000"/>
              <a:gd name="connsiteX384" fmla="*/ 2813361 w 7467600"/>
              <a:gd name="connsiteY384" fmla="*/ 6023912 h 6858000"/>
              <a:gd name="connsiteX385" fmla="*/ 2688430 w 7467600"/>
              <a:gd name="connsiteY385" fmla="*/ 6801564 h 6858000"/>
              <a:gd name="connsiteX386" fmla="*/ 2629626 w 7467600"/>
              <a:gd name="connsiteY386" fmla="*/ 6763394 h 6858000"/>
              <a:gd name="connsiteX387" fmla="*/ 2565328 w 7467600"/>
              <a:gd name="connsiteY387" fmla="*/ 5516399 h 6858000"/>
              <a:gd name="connsiteX388" fmla="*/ 1922999 w 7467600"/>
              <a:gd name="connsiteY388" fmla="*/ 5980343 h 6858000"/>
              <a:gd name="connsiteX389" fmla="*/ 1950261 w 7467600"/>
              <a:gd name="connsiteY389" fmla="*/ 6405858 h 6858000"/>
              <a:gd name="connsiteX390" fmla="*/ 2365554 w 7467600"/>
              <a:gd name="connsiteY390" fmla="*/ 6759107 h 6858000"/>
              <a:gd name="connsiteX391" fmla="*/ 2424142 w 7467600"/>
              <a:gd name="connsiteY391" fmla="*/ 6858000 h 6858000"/>
              <a:gd name="connsiteX392" fmla="*/ 2395994 w 7467600"/>
              <a:gd name="connsiteY392" fmla="*/ 6858000 h 6858000"/>
              <a:gd name="connsiteX393" fmla="*/ 2392863 w 7467600"/>
              <a:gd name="connsiteY393" fmla="*/ 6852964 h 6858000"/>
              <a:gd name="connsiteX394" fmla="*/ 2017589 w 7467600"/>
              <a:gd name="connsiteY394" fmla="*/ 6493982 h 6858000"/>
              <a:gd name="connsiteX395" fmla="*/ 2147336 w 7467600"/>
              <a:gd name="connsiteY395" fmla="*/ 6594052 h 6858000"/>
              <a:gd name="connsiteX396" fmla="*/ 2207047 w 7467600"/>
              <a:gd name="connsiteY396" fmla="*/ 6654540 h 6858000"/>
              <a:gd name="connsiteX397" fmla="*/ 2299106 w 7467600"/>
              <a:gd name="connsiteY397" fmla="*/ 6778931 h 6858000"/>
              <a:gd name="connsiteX398" fmla="*/ 2314430 w 7467600"/>
              <a:gd name="connsiteY398" fmla="*/ 6801144 h 6858000"/>
              <a:gd name="connsiteX399" fmla="*/ 2352406 w 7467600"/>
              <a:gd name="connsiteY399" fmla="*/ 6858000 h 6858000"/>
              <a:gd name="connsiteX400" fmla="*/ 2314492 w 7467600"/>
              <a:gd name="connsiteY400" fmla="*/ 6858000 h 6858000"/>
              <a:gd name="connsiteX401" fmla="*/ 2288095 w 7467600"/>
              <a:gd name="connsiteY401" fmla="*/ 6818030 h 6858000"/>
              <a:gd name="connsiteX402" fmla="*/ 2272768 w 7467600"/>
              <a:gd name="connsiteY402" fmla="*/ 6795822 h 6858000"/>
              <a:gd name="connsiteX403" fmla="*/ 2182715 w 7467600"/>
              <a:gd name="connsiteY403" fmla="*/ 6675071 h 6858000"/>
              <a:gd name="connsiteX404" fmla="*/ 2032061 w 7467600"/>
              <a:gd name="connsiteY404" fmla="*/ 6541380 h 6858000"/>
              <a:gd name="connsiteX405" fmla="*/ 2257220 w 7467600"/>
              <a:gd name="connsiteY405" fmla="*/ 6826257 h 6858000"/>
              <a:gd name="connsiteX406" fmla="*/ 2281324 w 7467600"/>
              <a:gd name="connsiteY406" fmla="*/ 6858000 h 6858000"/>
              <a:gd name="connsiteX407" fmla="*/ 2242860 w 7467600"/>
              <a:gd name="connsiteY407" fmla="*/ 6858000 h 6858000"/>
              <a:gd name="connsiteX408" fmla="*/ 2232818 w 7467600"/>
              <a:gd name="connsiteY408" fmla="*/ 6844926 h 6858000"/>
              <a:gd name="connsiteX409" fmla="*/ 1990172 w 7467600"/>
              <a:gd name="connsiteY409" fmla="*/ 6542121 h 6858000"/>
              <a:gd name="connsiteX410" fmla="*/ 2124090 w 7467600"/>
              <a:gd name="connsiteY410" fmla="*/ 6761017 h 6858000"/>
              <a:gd name="connsiteX411" fmla="*/ 2200380 w 7467600"/>
              <a:gd name="connsiteY411" fmla="*/ 6858000 h 6858000"/>
              <a:gd name="connsiteX412" fmla="*/ 2147507 w 7467600"/>
              <a:gd name="connsiteY412" fmla="*/ 6858000 h 6858000"/>
              <a:gd name="connsiteX413" fmla="*/ 2070668 w 7467600"/>
              <a:gd name="connsiteY413" fmla="*/ 6761520 h 6858000"/>
              <a:gd name="connsiteX414" fmla="*/ 1975142 w 7467600"/>
              <a:gd name="connsiteY414" fmla="*/ 6585570 h 6858000"/>
              <a:gd name="connsiteX415" fmla="*/ 2050035 w 7467600"/>
              <a:gd name="connsiteY415" fmla="*/ 6813345 h 6858000"/>
              <a:gd name="connsiteX416" fmla="*/ 2063025 w 7467600"/>
              <a:gd name="connsiteY416" fmla="*/ 6858000 h 6858000"/>
              <a:gd name="connsiteX417" fmla="*/ 2021675 w 7467600"/>
              <a:gd name="connsiteY417" fmla="*/ 6858000 h 6858000"/>
              <a:gd name="connsiteX418" fmla="*/ 2019308 w 7467600"/>
              <a:gd name="connsiteY418" fmla="*/ 6847118 h 6858000"/>
              <a:gd name="connsiteX419" fmla="*/ 1938835 w 7467600"/>
              <a:gd name="connsiteY419" fmla="*/ 6551160 h 6858000"/>
              <a:gd name="connsiteX420" fmla="*/ 1953230 w 7467600"/>
              <a:gd name="connsiteY420" fmla="*/ 6759699 h 6858000"/>
              <a:gd name="connsiteX421" fmla="*/ 1956763 w 7467600"/>
              <a:gd name="connsiteY421" fmla="*/ 6778191 h 6858000"/>
              <a:gd name="connsiteX422" fmla="*/ 1967925 w 7467600"/>
              <a:gd name="connsiteY422" fmla="*/ 6858000 h 6858000"/>
              <a:gd name="connsiteX423" fmla="*/ 1936622 w 7467600"/>
              <a:gd name="connsiteY423" fmla="*/ 6858000 h 6858000"/>
              <a:gd name="connsiteX424" fmla="*/ 1926261 w 7467600"/>
              <a:gd name="connsiteY424" fmla="*/ 6784064 h 6858000"/>
              <a:gd name="connsiteX425" fmla="*/ 1922724 w 7467600"/>
              <a:gd name="connsiteY425" fmla="*/ 6765577 h 6858000"/>
              <a:gd name="connsiteX426" fmla="*/ 1904650 w 7467600"/>
              <a:gd name="connsiteY426" fmla="*/ 6639616 h 6858000"/>
              <a:gd name="connsiteX427" fmla="*/ 1885273 w 7467600"/>
              <a:gd name="connsiteY427" fmla="*/ 6858000 h 6858000"/>
              <a:gd name="connsiteX428" fmla="*/ 1854363 w 7467600"/>
              <a:gd name="connsiteY428" fmla="*/ 6858000 h 6858000"/>
              <a:gd name="connsiteX429" fmla="*/ 1880391 w 7467600"/>
              <a:gd name="connsiteY429" fmla="*/ 6603796 h 6858000"/>
              <a:gd name="connsiteX430" fmla="*/ 1818273 w 7467600"/>
              <a:gd name="connsiteY430" fmla="*/ 6715729 h 6858000"/>
              <a:gd name="connsiteX431" fmla="*/ 1794691 w 7467600"/>
              <a:gd name="connsiteY431" fmla="*/ 6843239 h 6858000"/>
              <a:gd name="connsiteX432" fmla="*/ 1794914 w 7467600"/>
              <a:gd name="connsiteY432" fmla="*/ 6858000 h 6858000"/>
              <a:gd name="connsiteX433" fmla="*/ 1746128 w 7467600"/>
              <a:gd name="connsiteY433" fmla="*/ 6858000 h 6858000"/>
              <a:gd name="connsiteX434" fmla="*/ 1753934 w 7467600"/>
              <a:gd name="connsiteY434" fmla="*/ 6724796 h 6858000"/>
              <a:gd name="connsiteX435" fmla="*/ 1792053 w 7467600"/>
              <a:gd name="connsiteY435" fmla="*/ 6572396 h 6858000"/>
              <a:gd name="connsiteX436" fmla="*/ 1862248 w 7467600"/>
              <a:gd name="connsiteY436" fmla="*/ 6266397 h 6858000"/>
              <a:gd name="connsiteX437" fmla="*/ 1862250 w 7467600"/>
              <a:gd name="connsiteY437" fmla="*/ 6033531 h 6858000"/>
              <a:gd name="connsiteX438" fmla="*/ 1211999 w 7467600"/>
              <a:gd name="connsiteY438" fmla="*/ 6683610 h 6858000"/>
              <a:gd name="connsiteX439" fmla="*/ 1213266 w 7467600"/>
              <a:gd name="connsiteY439" fmla="*/ 6691947 h 6858000"/>
              <a:gd name="connsiteX440" fmla="*/ 1203370 w 7467600"/>
              <a:gd name="connsiteY440" fmla="*/ 6850676 h 6858000"/>
              <a:gd name="connsiteX441" fmla="*/ 1203671 w 7467600"/>
              <a:gd name="connsiteY441" fmla="*/ 6858000 h 6858000"/>
              <a:gd name="connsiteX442" fmla="*/ 1143180 w 7467600"/>
              <a:gd name="connsiteY442" fmla="*/ 6858000 h 6858000"/>
              <a:gd name="connsiteX443" fmla="*/ 1142176 w 7467600"/>
              <a:gd name="connsiteY443" fmla="*/ 6766045 h 6858000"/>
              <a:gd name="connsiteX444" fmla="*/ 1067484 w 7467600"/>
              <a:gd name="connsiteY444" fmla="*/ 6858000 h 6858000"/>
              <a:gd name="connsiteX445" fmla="*/ 953928 w 7467600"/>
              <a:gd name="connsiteY445" fmla="*/ 6858000 h 6858000"/>
              <a:gd name="connsiteX446" fmla="*/ 959715 w 7467600"/>
              <a:gd name="connsiteY446" fmla="*/ 6850185 h 6858000"/>
              <a:gd name="connsiteX447" fmla="*/ 1483788 w 7467600"/>
              <a:gd name="connsiteY447" fmla="*/ 6259174 h 6858000"/>
              <a:gd name="connsiteX448" fmla="*/ 1100671 w 7467600"/>
              <a:gd name="connsiteY448" fmla="*/ 6252137 h 6858000"/>
              <a:gd name="connsiteX449" fmla="*/ 1090144 w 7467600"/>
              <a:gd name="connsiteY449" fmla="*/ 6256748 h 6858000"/>
              <a:gd name="connsiteX450" fmla="*/ 1095872 w 7467600"/>
              <a:gd name="connsiteY450" fmla="*/ 6271892 h 6858000"/>
              <a:gd name="connsiteX451" fmla="*/ 262785 w 7467600"/>
              <a:gd name="connsiteY451" fmla="*/ 6845450 h 6858000"/>
              <a:gd name="connsiteX452" fmla="*/ 209968 w 7467600"/>
              <a:gd name="connsiteY452" fmla="*/ 6770713 h 6858000"/>
              <a:gd name="connsiteX453" fmla="*/ 873460 w 7467600"/>
              <a:gd name="connsiteY453" fmla="*/ 6253768 h 6858000"/>
              <a:gd name="connsiteX454" fmla="*/ 192686 w 7467600"/>
              <a:gd name="connsiteY454" fmla="*/ 5849257 h 6858000"/>
              <a:gd name="connsiteX455" fmla="*/ 4696 w 7467600"/>
              <a:gd name="connsiteY455" fmla="*/ 5697668 h 6858000"/>
              <a:gd name="connsiteX456" fmla="*/ 0 w 7467600"/>
              <a:gd name="connsiteY456" fmla="*/ 5689984 h 6858000"/>
              <a:gd name="connsiteX457" fmla="*/ 0 w 7467600"/>
              <a:gd name="connsiteY457" fmla="*/ 5513472 h 6858000"/>
              <a:gd name="connsiteX458" fmla="*/ 174101 w 7467600"/>
              <a:gd name="connsiteY458" fmla="*/ 5620277 h 6858000"/>
              <a:gd name="connsiteX459" fmla="*/ 891800 w 7467600"/>
              <a:gd name="connsiteY459" fmla="*/ 6036935 h 6858000"/>
              <a:gd name="connsiteX460" fmla="*/ 1072219 w 7467600"/>
              <a:gd name="connsiteY460" fmla="*/ 6169443 h 6858000"/>
              <a:gd name="connsiteX461" fmla="*/ 1074117 w 7467600"/>
              <a:gd name="connsiteY461" fmla="*/ 6170301 h 6858000"/>
              <a:gd name="connsiteX462" fmla="*/ 1083114 w 7467600"/>
              <a:gd name="connsiteY462" fmla="*/ 6174131 h 6858000"/>
              <a:gd name="connsiteX463" fmla="*/ 1543010 w 7467600"/>
              <a:gd name="connsiteY463" fmla="*/ 6191140 h 6858000"/>
              <a:gd name="connsiteX464" fmla="*/ 1551080 w 7467600"/>
              <a:gd name="connsiteY464" fmla="*/ 6195006 h 6858000"/>
              <a:gd name="connsiteX465" fmla="*/ 2345443 w 7467600"/>
              <a:gd name="connsiteY465" fmla="*/ 5549882 h 6858000"/>
              <a:gd name="connsiteX466" fmla="*/ 1721499 w 7467600"/>
              <a:gd name="connsiteY466" fmla="*/ 5599969 h 6858000"/>
              <a:gd name="connsiteX467" fmla="*/ 767716 w 7467600"/>
              <a:gd name="connsiteY467" fmla="*/ 5472768 h 6858000"/>
              <a:gd name="connsiteX468" fmla="*/ 722147 w 7467600"/>
              <a:gd name="connsiteY468" fmla="*/ 5393091 h 6858000"/>
              <a:gd name="connsiteX469" fmla="*/ 1485552 w 7467600"/>
              <a:gd name="connsiteY469" fmla="*/ 5313202 h 6858000"/>
              <a:gd name="connsiteX470" fmla="*/ 2143004 w 7467600"/>
              <a:gd name="connsiteY470" fmla="*/ 5402420 h 6858000"/>
              <a:gd name="connsiteX471" fmla="*/ 1933391 w 7467600"/>
              <a:gd name="connsiteY471" fmla="*/ 5156971 h 6858000"/>
              <a:gd name="connsiteX472" fmla="*/ 1827118 w 7467600"/>
              <a:gd name="connsiteY472" fmla="*/ 4968410 h 6858000"/>
              <a:gd name="connsiteX473" fmla="*/ 1837349 w 7467600"/>
              <a:gd name="connsiteY473" fmla="*/ 4956357 h 6858000"/>
              <a:gd name="connsiteX474" fmla="*/ 2162835 w 7467600"/>
              <a:gd name="connsiteY474" fmla="*/ 5187853 h 6858000"/>
              <a:gd name="connsiteX475" fmla="*/ 2257167 w 7467600"/>
              <a:gd name="connsiteY475" fmla="*/ 5462123 h 6858000"/>
              <a:gd name="connsiteX476" fmla="*/ 2261598 w 7467600"/>
              <a:gd name="connsiteY476" fmla="*/ 5467998 h 6858000"/>
              <a:gd name="connsiteX477" fmla="*/ 2437177 w 7467600"/>
              <a:gd name="connsiteY477" fmla="*/ 5479608 h 6858000"/>
              <a:gd name="connsiteX478" fmla="*/ 2445247 w 7467600"/>
              <a:gd name="connsiteY478" fmla="*/ 5483476 h 6858000"/>
              <a:gd name="connsiteX479" fmla="*/ 2743626 w 7467600"/>
              <a:gd name="connsiteY479" fmla="*/ 5304819 h 6858000"/>
              <a:gd name="connsiteX480" fmla="*/ 3048102 w 7467600"/>
              <a:gd name="connsiteY480" fmla="*/ 5150595 h 6858000"/>
              <a:gd name="connsiteX481" fmla="*/ 1799414 w 7467600"/>
              <a:gd name="connsiteY481" fmla="*/ 4694732 h 6858000"/>
              <a:gd name="connsiteX482" fmla="*/ 1771735 w 7467600"/>
              <a:gd name="connsiteY482" fmla="*/ 4619929 h 6858000"/>
              <a:gd name="connsiteX483" fmla="*/ 3104273 w 7467600"/>
              <a:gd name="connsiteY483" fmla="*/ 5076159 h 6858000"/>
              <a:gd name="connsiteX484" fmla="*/ 3113245 w 7467600"/>
              <a:gd name="connsiteY484" fmla="*/ 5090705 h 6858000"/>
              <a:gd name="connsiteX485" fmla="*/ 3126294 w 7467600"/>
              <a:gd name="connsiteY485" fmla="*/ 5114400 h 6858000"/>
              <a:gd name="connsiteX486" fmla="*/ 3937433 w 7467600"/>
              <a:gd name="connsiteY486" fmla="*/ 4830473 h 6858000"/>
              <a:gd name="connsiteX487" fmla="*/ 3590475 w 7467600"/>
              <a:gd name="connsiteY487" fmla="*/ 4597974 h 6858000"/>
              <a:gd name="connsiteX488" fmla="*/ 3100264 w 7467600"/>
              <a:gd name="connsiteY488" fmla="*/ 4579845 h 6858000"/>
              <a:gd name="connsiteX489" fmla="*/ 2183576 w 7467600"/>
              <a:gd name="connsiteY489" fmla="*/ 4227150 h 6858000"/>
              <a:gd name="connsiteX490" fmla="*/ 2151029 w 7467600"/>
              <a:gd name="connsiteY490" fmla="*/ 4146947 h 6858000"/>
              <a:gd name="connsiteX491" fmla="*/ 3563434 w 7467600"/>
              <a:gd name="connsiteY491" fmla="*/ 4469115 h 6858000"/>
              <a:gd name="connsiteX492" fmla="*/ 3177952 w 7467600"/>
              <a:gd name="connsiteY492" fmla="*/ 3657386 h 6858000"/>
              <a:gd name="connsiteX493" fmla="*/ 3189263 w 7467600"/>
              <a:gd name="connsiteY493" fmla="*/ 3625726 h 6858000"/>
              <a:gd name="connsiteX494" fmla="*/ 3560912 w 7467600"/>
              <a:gd name="connsiteY494" fmla="*/ 4079863 h 6858000"/>
              <a:gd name="connsiteX495" fmla="*/ 3626636 w 7467600"/>
              <a:gd name="connsiteY495" fmla="*/ 4512230 h 6858000"/>
              <a:gd name="connsiteX496" fmla="*/ 3653088 w 7467600"/>
              <a:gd name="connsiteY496" fmla="*/ 4521417 h 6858000"/>
              <a:gd name="connsiteX497" fmla="*/ 3988128 w 7467600"/>
              <a:gd name="connsiteY497" fmla="*/ 4817267 h 6858000"/>
              <a:gd name="connsiteX498" fmla="*/ 4830582 w 7467600"/>
              <a:gd name="connsiteY498" fmla="*/ 4676000 h 6858000"/>
              <a:gd name="connsiteX499" fmla="*/ 4830100 w 7467600"/>
              <a:gd name="connsiteY499" fmla="*/ 4675554 h 6858000"/>
              <a:gd name="connsiteX500" fmla="*/ 4036318 w 7467600"/>
              <a:gd name="connsiteY500" fmla="*/ 4147013 h 6858000"/>
              <a:gd name="connsiteX501" fmla="*/ 3432098 w 7467600"/>
              <a:gd name="connsiteY501" fmla="*/ 3537312 h 6858000"/>
              <a:gd name="connsiteX502" fmla="*/ 3446761 w 7467600"/>
              <a:gd name="connsiteY502" fmla="*/ 3461278 h 6858000"/>
              <a:gd name="connsiteX503" fmla="*/ 4419733 w 7467600"/>
              <a:gd name="connsiteY503" fmla="*/ 3963555 h 6858000"/>
              <a:gd name="connsiteX504" fmla="*/ 4781371 w 7467600"/>
              <a:gd name="connsiteY504" fmla="*/ 4458604 h 6858000"/>
              <a:gd name="connsiteX505" fmla="*/ 4780440 w 7467600"/>
              <a:gd name="connsiteY505" fmla="*/ 4470290 h 6858000"/>
              <a:gd name="connsiteX506" fmla="*/ 4898954 w 7467600"/>
              <a:gd name="connsiteY506" fmla="*/ 4662092 h 6858000"/>
              <a:gd name="connsiteX507" fmla="*/ 4900699 w 7467600"/>
              <a:gd name="connsiteY507" fmla="*/ 4670867 h 6858000"/>
              <a:gd name="connsiteX508" fmla="*/ 5714511 w 7467600"/>
              <a:gd name="connsiteY508" fmla="*/ 4663483 h 6858000"/>
              <a:gd name="connsiteX509" fmla="*/ 5464793 w 7467600"/>
              <a:gd name="connsiteY509" fmla="*/ 4393556 h 6858000"/>
              <a:gd name="connsiteX510" fmla="*/ 5461897 w 7467600"/>
              <a:gd name="connsiteY510" fmla="*/ 4390879 h 6858000"/>
              <a:gd name="connsiteX511" fmla="*/ 4294126 w 7467600"/>
              <a:gd name="connsiteY511" fmla="*/ 3303048 h 6858000"/>
              <a:gd name="connsiteX512" fmla="*/ 4305321 w 7467600"/>
              <a:gd name="connsiteY512" fmla="*/ 3256953 h 6858000"/>
              <a:gd name="connsiteX513" fmla="*/ 4949299 w 7467600"/>
              <a:gd name="connsiteY513" fmla="*/ 3766336 h 6858000"/>
              <a:gd name="connsiteX514" fmla="*/ 5291452 w 7467600"/>
              <a:gd name="connsiteY514" fmla="*/ 4076801 h 6858000"/>
              <a:gd name="connsiteX515" fmla="*/ 5434998 w 7467600"/>
              <a:gd name="connsiteY515" fmla="*/ 4254100 h 6858000"/>
              <a:gd name="connsiteX516" fmla="*/ 5351015 w 7467600"/>
              <a:gd name="connsiteY516" fmla="*/ 3760989 h 6858000"/>
              <a:gd name="connsiteX517" fmla="*/ 5413780 w 7467600"/>
              <a:gd name="connsiteY517" fmla="*/ 2966265 h 6858000"/>
              <a:gd name="connsiteX518" fmla="*/ 5425627 w 7467600"/>
              <a:gd name="connsiteY518" fmla="*/ 2954192 h 6858000"/>
              <a:gd name="connsiteX519" fmla="*/ 6604735 w 7467600"/>
              <a:gd name="connsiteY519" fmla="*/ 2041381 h 6858000"/>
              <a:gd name="connsiteX520" fmla="*/ 7204487 w 7467600"/>
              <a:gd name="connsiteY520" fmla="*/ 2742112 h 6858000"/>
              <a:gd name="connsiteX521" fmla="*/ 7131592 w 7467600"/>
              <a:gd name="connsiteY521" fmla="*/ 2672096 h 6858000"/>
              <a:gd name="connsiteX522" fmla="*/ 6996344 w 7467600"/>
              <a:gd name="connsiteY522" fmla="*/ 2518310 h 6858000"/>
              <a:gd name="connsiteX523" fmla="*/ 6735495 w 7467600"/>
              <a:gd name="connsiteY523" fmla="*/ 2196890 h 6858000"/>
              <a:gd name="connsiteX524" fmla="*/ 6721901 w 7467600"/>
              <a:gd name="connsiteY524" fmla="*/ 2179274 h 6858000"/>
              <a:gd name="connsiteX525" fmla="*/ 6604735 w 7467600"/>
              <a:gd name="connsiteY525" fmla="*/ 2041381 h 6858000"/>
              <a:gd name="connsiteX526" fmla="*/ 6591670 w 7467600"/>
              <a:gd name="connsiteY526" fmla="*/ 1988277 h 6858000"/>
              <a:gd name="connsiteX527" fmla="*/ 6747349 w 7467600"/>
              <a:gd name="connsiteY527" fmla="*/ 2160069 h 6858000"/>
              <a:gd name="connsiteX528" fmla="*/ 6760943 w 7467600"/>
              <a:gd name="connsiteY528" fmla="*/ 2177686 h 6858000"/>
              <a:gd name="connsiteX529" fmla="*/ 7021065 w 7467600"/>
              <a:gd name="connsiteY529" fmla="*/ 2498102 h 6858000"/>
              <a:gd name="connsiteX530" fmla="*/ 7155223 w 7467600"/>
              <a:gd name="connsiteY530" fmla="*/ 2650386 h 6858000"/>
              <a:gd name="connsiteX531" fmla="*/ 7203167 w 7467600"/>
              <a:gd name="connsiteY531" fmla="*/ 2697288 h 6858000"/>
              <a:gd name="connsiteX532" fmla="*/ 6937703 w 7467600"/>
              <a:gd name="connsiteY532" fmla="*/ 2321981 h 6858000"/>
              <a:gd name="connsiteX533" fmla="*/ 6591670 w 7467600"/>
              <a:gd name="connsiteY533" fmla="*/ 1988277 h 6858000"/>
              <a:gd name="connsiteX534" fmla="*/ 5798671 w 7467600"/>
              <a:gd name="connsiteY534" fmla="*/ 1981601 h 6858000"/>
              <a:gd name="connsiteX535" fmla="*/ 5754709 w 7467600"/>
              <a:gd name="connsiteY535" fmla="*/ 2071454 h 6858000"/>
              <a:gd name="connsiteX536" fmla="*/ 5763044 w 7467600"/>
              <a:gd name="connsiteY536" fmla="*/ 2842206 h 6858000"/>
              <a:gd name="connsiteX537" fmla="*/ 5764974 w 7467600"/>
              <a:gd name="connsiteY537" fmla="*/ 2799609 h 6858000"/>
              <a:gd name="connsiteX538" fmla="*/ 5767665 w 7467600"/>
              <a:gd name="connsiteY538" fmla="*/ 2666409 h 6858000"/>
              <a:gd name="connsiteX539" fmla="*/ 5763055 w 7467600"/>
              <a:gd name="connsiteY539" fmla="*/ 2579705 h 6858000"/>
              <a:gd name="connsiteX540" fmla="*/ 5758079 w 7467600"/>
              <a:gd name="connsiteY540" fmla="*/ 2492508 h 6858000"/>
              <a:gd name="connsiteX541" fmla="*/ 5779325 w 7467600"/>
              <a:gd name="connsiteY541" fmla="*/ 2197069 h 6858000"/>
              <a:gd name="connsiteX542" fmla="*/ 5798671 w 7467600"/>
              <a:gd name="connsiteY542" fmla="*/ 1981601 h 6858000"/>
              <a:gd name="connsiteX543" fmla="*/ 5829202 w 7467600"/>
              <a:gd name="connsiteY543" fmla="*/ 1971679 h 6858000"/>
              <a:gd name="connsiteX544" fmla="*/ 5809558 w 7467600"/>
              <a:gd name="connsiteY544" fmla="*/ 2198043 h 6858000"/>
              <a:gd name="connsiteX545" fmla="*/ 5788653 w 7467600"/>
              <a:gd name="connsiteY545" fmla="*/ 2489430 h 6858000"/>
              <a:gd name="connsiteX546" fmla="*/ 5793439 w 7467600"/>
              <a:gd name="connsiteY546" fmla="*/ 2575235 h 6858000"/>
              <a:gd name="connsiteX547" fmla="*/ 5796837 w 7467600"/>
              <a:gd name="connsiteY547" fmla="*/ 2637633 h 6858000"/>
              <a:gd name="connsiteX548" fmla="*/ 5818614 w 7467600"/>
              <a:gd name="connsiteY548" fmla="*/ 2473055 h 6858000"/>
              <a:gd name="connsiteX549" fmla="*/ 5829202 w 7467600"/>
              <a:gd name="connsiteY549" fmla="*/ 1971679 h 6858000"/>
              <a:gd name="connsiteX550" fmla="*/ 5911389 w 7467600"/>
              <a:gd name="connsiteY550" fmla="*/ 1898371 h 6858000"/>
              <a:gd name="connsiteX551" fmla="*/ 6237627 w 7467600"/>
              <a:gd name="connsiteY551" fmla="*/ 2231921 h 6858000"/>
              <a:gd name="connsiteX552" fmla="*/ 5911389 w 7467600"/>
              <a:gd name="connsiteY552" fmla="*/ 1898371 h 6858000"/>
              <a:gd name="connsiteX553" fmla="*/ 6944437 w 7467600"/>
              <a:gd name="connsiteY553" fmla="*/ 1575402 h 6858000"/>
              <a:gd name="connsiteX554" fmla="*/ 6304730 w 7467600"/>
              <a:gd name="connsiteY554" fmla="*/ 1766654 h 6858000"/>
              <a:gd name="connsiteX555" fmla="*/ 6944437 w 7467600"/>
              <a:gd name="connsiteY555" fmla="*/ 1575402 h 6858000"/>
              <a:gd name="connsiteX556" fmla="*/ 7019523 w 7467600"/>
              <a:gd name="connsiteY556" fmla="*/ 1519450 h 6858000"/>
              <a:gd name="connsiteX557" fmla="*/ 6298091 w 7467600"/>
              <a:gd name="connsiteY557" fmla="*/ 1737122 h 6858000"/>
              <a:gd name="connsiteX558" fmla="*/ 7019523 w 7467600"/>
              <a:gd name="connsiteY558" fmla="*/ 1519450 h 6858000"/>
              <a:gd name="connsiteX559" fmla="*/ 2399523 w 7467600"/>
              <a:gd name="connsiteY559" fmla="*/ 1428234 h 6858000"/>
              <a:gd name="connsiteX560" fmla="*/ 2224982 w 7467600"/>
              <a:gd name="connsiteY560" fmla="*/ 1826201 h 6858000"/>
              <a:gd name="connsiteX561" fmla="*/ 2096099 w 7467600"/>
              <a:gd name="connsiteY561" fmla="*/ 2345900 h 6858000"/>
              <a:gd name="connsiteX562" fmla="*/ 2283317 w 7467600"/>
              <a:gd name="connsiteY562" fmla="*/ 1796925 h 6858000"/>
              <a:gd name="connsiteX563" fmla="*/ 2399523 w 7467600"/>
              <a:gd name="connsiteY563" fmla="*/ 1428234 h 6858000"/>
              <a:gd name="connsiteX564" fmla="*/ 2448558 w 7467600"/>
              <a:gd name="connsiteY564" fmla="*/ 1373435 h 6858000"/>
              <a:gd name="connsiteX565" fmla="*/ 2312521 w 7467600"/>
              <a:gd name="connsiteY565" fmla="*/ 1806140 h 6858000"/>
              <a:gd name="connsiteX566" fmla="*/ 2127533 w 7467600"/>
              <a:gd name="connsiteY566" fmla="*/ 2348380 h 6858000"/>
              <a:gd name="connsiteX567" fmla="*/ 2358080 w 7467600"/>
              <a:gd name="connsiteY567" fmla="*/ 1866134 h 6858000"/>
              <a:gd name="connsiteX568" fmla="*/ 2407436 w 7467600"/>
              <a:gd name="connsiteY568" fmla="*/ 1651070 h 6858000"/>
              <a:gd name="connsiteX569" fmla="*/ 2448558 w 7467600"/>
              <a:gd name="connsiteY569" fmla="*/ 1373435 h 6858000"/>
              <a:gd name="connsiteX570" fmla="*/ 278707 w 7467600"/>
              <a:gd name="connsiteY570" fmla="*/ 1352270 h 6858000"/>
              <a:gd name="connsiteX571" fmla="*/ 321570 w 7467600"/>
              <a:gd name="connsiteY571" fmla="*/ 1861610 h 6858000"/>
              <a:gd name="connsiteX572" fmla="*/ 294281 w 7467600"/>
              <a:gd name="connsiteY572" fmla="*/ 1440658 h 6858000"/>
              <a:gd name="connsiteX573" fmla="*/ 278707 w 7467600"/>
              <a:gd name="connsiteY573" fmla="*/ 1352270 h 6858000"/>
              <a:gd name="connsiteX574" fmla="*/ 1423821 w 7467600"/>
              <a:gd name="connsiteY574" fmla="*/ 1351958 h 6858000"/>
              <a:gd name="connsiteX575" fmla="*/ 1638521 w 7467600"/>
              <a:gd name="connsiteY575" fmla="*/ 1908470 h 6858000"/>
              <a:gd name="connsiteX576" fmla="*/ 1754199 w 7467600"/>
              <a:gd name="connsiteY576" fmla="*/ 2149284 h 6858000"/>
              <a:gd name="connsiteX577" fmla="*/ 1908359 w 7467600"/>
              <a:gd name="connsiteY577" fmla="*/ 2364988 h 6858000"/>
              <a:gd name="connsiteX578" fmla="*/ 1647661 w 7467600"/>
              <a:gd name="connsiteY578" fmla="*/ 1825945 h 6858000"/>
              <a:gd name="connsiteX579" fmla="*/ 1423821 w 7467600"/>
              <a:gd name="connsiteY579" fmla="*/ 1351958 h 6858000"/>
              <a:gd name="connsiteX580" fmla="*/ 1431890 w 7467600"/>
              <a:gd name="connsiteY580" fmla="*/ 1306475 h 6858000"/>
              <a:gd name="connsiteX581" fmla="*/ 1507597 w 7467600"/>
              <a:gd name="connsiteY581" fmla="*/ 1446132 h 6858000"/>
              <a:gd name="connsiteX582" fmla="*/ 1674586 w 7467600"/>
              <a:gd name="connsiteY582" fmla="*/ 1813832 h 6858000"/>
              <a:gd name="connsiteX583" fmla="*/ 1815950 w 7467600"/>
              <a:gd name="connsiteY583" fmla="*/ 2128564 h 6858000"/>
              <a:gd name="connsiteX584" fmla="*/ 1984242 w 7467600"/>
              <a:gd name="connsiteY584" fmla="*/ 2430829 h 6858000"/>
              <a:gd name="connsiteX585" fmla="*/ 2014023 w 7467600"/>
              <a:gd name="connsiteY585" fmla="*/ 2450995 h 6858000"/>
              <a:gd name="connsiteX586" fmla="*/ 1747337 w 7467600"/>
              <a:gd name="connsiteY586" fmla="*/ 1855264 h 6858000"/>
              <a:gd name="connsiteX587" fmla="*/ 1533749 w 7467600"/>
              <a:gd name="connsiteY587" fmla="*/ 1478656 h 6858000"/>
              <a:gd name="connsiteX588" fmla="*/ 1431890 w 7467600"/>
              <a:gd name="connsiteY588" fmla="*/ 1306475 h 6858000"/>
              <a:gd name="connsiteX589" fmla="*/ 5052692 w 7467600"/>
              <a:gd name="connsiteY589" fmla="*/ 1292994 h 6858000"/>
              <a:gd name="connsiteX590" fmla="*/ 5200661 w 7467600"/>
              <a:gd name="connsiteY590" fmla="*/ 1635186 h 6858000"/>
              <a:gd name="connsiteX591" fmla="*/ 5297138 w 7467600"/>
              <a:gd name="connsiteY591" fmla="*/ 1906351 h 6858000"/>
              <a:gd name="connsiteX592" fmla="*/ 5052692 w 7467600"/>
              <a:gd name="connsiteY592" fmla="*/ 1292994 h 6858000"/>
              <a:gd name="connsiteX593" fmla="*/ 5009948 w 7467600"/>
              <a:gd name="connsiteY593" fmla="*/ 1273619 h 6858000"/>
              <a:gd name="connsiteX594" fmla="*/ 5121777 w 7467600"/>
              <a:gd name="connsiteY594" fmla="*/ 1654213 h 6858000"/>
              <a:gd name="connsiteX595" fmla="*/ 5293545 w 7467600"/>
              <a:gd name="connsiteY595" fmla="*/ 2072247 h 6858000"/>
              <a:gd name="connsiteX596" fmla="*/ 5294042 w 7467600"/>
              <a:gd name="connsiteY596" fmla="*/ 2065019 h 6858000"/>
              <a:gd name="connsiteX597" fmla="*/ 5171936 w 7467600"/>
              <a:gd name="connsiteY597" fmla="*/ 1647613 h 6858000"/>
              <a:gd name="connsiteX598" fmla="*/ 5009948 w 7467600"/>
              <a:gd name="connsiteY598" fmla="*/ 1273619 h 6858000"/>
              <a:gd name="connsiteX599" fmla="*/ 655236 w 7467600"/>
              <a:gd name="connsiteY599" fmla="*/ 1268632 h 6858000"/>
              <a:gd name="connsiteX600" fmla="*/ 839521 w 7467600"/>
              <a:gd name="connsiteY600" fmla="*/ 1685315 h 6858000"/>
              <a:gd name="connsiteX601" fmla="*/ 1109416 w 7467600"/>
              <a:gd name="connsiteY601" fmla="*/ 2061663 h 6858000"/>
              <a:gd name="connsiteX602" fmla="*/ 1298300 w 7467600"/>
              <a:gd name="connsiteY602" fmla="*/ 2247742 h 6858000"/>
              <a:gd name="connsiteX603" fmla="*/ 1125871 w 7467600"/>
              <a:gd name="connsiteY603" fmla="*/ 1989513 h 6858000"/>
              <a:gd name="connsiteX604" fmla="*/ 981574 w 7467600"/>
              <a:gd name="connsiteY604" fmla="*/ 1783157 h 6858000"/>
              <a:gd name="connsiteX605" fmla="*/ 922198 w 7467600"/>
              <a:gd name="connsiteY605" fmla="*/ 1677437 h 6858000"/>
              <a:gd name="connsiteX606" fmla="*/ 869293 w 7467600"/>
              <a:gd name="connsiteY606" fmla="*/ 1583214 h 6858000"/>
              <a:gd name="connsiteX607" fmla="*/ 751431 w 7467600"/>
              <a:gd name="connsiteY607" fmla="*/ 1405731 h 6858000"/>
              <a:gd name="connsiteX608" fmla="*/ 655236 w 7467600"/>
              <a:gd name="connsiteY608" fmla="*/ 1268632 h 6858000"/>
              <a:gd name="connsiteX609" fmla="*/ 6516292 w 7467600"/>
              <a:gd name="connsiteY609" fmla="*/ 1263064 h 6858000"/>
              <a:gd name="connsiteX610" fmla="*/ 5736320 w 7467600"/>
              <a:gd name="connsiteY610" fmla="*/ 1501803 h 6858000"/>
              <a:gd name="connsiteX611" fmla="*/ 6516292 w 7467600"/>
              <a:gd name="connsiteY611" fmla="*/ 1263064 h 6858000"/>
              <a:gd name="connsiteX612" fmla="*/ 291466 w 7467600"/>
              <a:gd name="connsiteY612" fmla="*/ 1250369 h 6858000"/>
              <a:gd name="connsiteX613" fmla="*/ 323180 w 7467600"/>
              <a:gd name="connsiteY613" fmla="*/ 1435283 h 6858000"/>
              <a:gd name="connsiteX614" fmla="*/ 349381 w 7467600"/>
              <a:gd name="connsiteY614" fmla="*/ 1875041 h 6858000"/>
              <a:gd name="connsiteX615" fmla="*/ 374363 w 7467600"/>
              <a:gd name="connsiteY615" fmla="*/ 1506494 h 6858000"/>
              <a:gd name="connsiteX616" fmla="*/ 302168 w 7467600"/>
              <a:gd name="connsiteY616" fmla="*/ 1274495 h 6858000"/>
              <a:gd name="connsiteX617" fmla="*/ 291466 w 7467600"/>
              <a:gd name="connsiteY617" fmla="*/ 1250369 h 6858000"/>
              <a:gd name="connsiteX618" fmla="*/ 678222 w 7467600"/>
              <a:gd name="connsiteY618" fmla="*/ 1248670 h 6858000"/>
              <a:gd name="connsiteX619" fmla="*/ 775536 w 7467600"/>
              <a:gd name="connsiteY619" fmla="*/ 1388015 h 6858000"/>
              <a:gd name="connsiteX620" fmla="*/ 894529 w 7467600"/>
              <a:gd name="connsiteY620" fmla="*/ 1567739 h 6858000"/>
              <a:gd name="connsiteX621" fmla="*/ 948000 w 7467600"/>
              <a:gd name="connsiteY621" fmla="*/ 1663088 h 6858000"/>
              <a:gd name="connsiteX622" fmla="*/ 1006812 w 7467600"/>
              <a:gd name="connsiteY622" fmla="*/ 1767683 h 6858000"/>
              <a:gd name="connsiteX623" fmla="*/ 1149133 w 7467600"/>
              <a:gd name="connsiteY623" fmla="*/ 1971513 h 6858000"/>
              <a:gd name="connsiteX624" fmla="*/ 1333952 w 7467600"/>
              <a:gd name="connsiteY624" fmla="*/ 2251620 h 6858000"/>
              <a:gd name="connsiteX625" fmla="*/ 1337329 w 7467600"/>
              <a:gd name="connsiteY625" fmla="*/ 2258350 h 6858000"/>
              <a:gd name="connsiteX626" fmla="*/ 1014726 w 7467600"/>
              <a:gd name="connsiteY626" fmla="*/ 1615556 h 6858000"/>
              <a:gd name="connsiteX627" fmla="*/ 678222 w 7467600"/>
              <a:gd name="connsiteY627" fmla="*/ 1248670 h 6858000"/>
              <a:gd name="connsiteX628" fmla="*/ 6691602 w 7467600"/>
              <a:gd name="connsiteY628" fmla="*/ 1140573 h 6858000"/>
              <a:gd name="connsiteX629" fmla="*/ 6571100 w 7467600"/>
              <a:gd name="connsiteY629" fmla="*/ 1183662 h 6858000"/>
              <a:gd name="connsiteX630" fmla="*/ 6241687 w 7467600"/>
              <a:gd name="connsiteY630" fmla="*/ 1257600 h 6858000"/>
              <a:gd name="connsiteX631" fmla="*/ 5693009 w 7467600"/>
              <a:gd name="connsiteY631" fmla="*/ 1478256 h 6858000"/>
              <a:gd name="connsiteX632" fmla="*/ 6548420 w 7467600"/>
              <a:gd name="connsiteY632" fmla="*/ 1214599 h 6858000"/>
              <a:gd name="connsiteX633" fmla="*/ 6605473 w 7467600"/>
              <a:gd name="connsiteY633" fmla="*/ 1184686 h 6858000"/>
              <a:gd name="connsiteX634" fmla="*/ 6691602 w 7467600"/>
              <a:gd name="connsiteY634" fmla="*/ 1140573 h 6858000"/>
              <a:gd name="connsiteX635" fmla="*/ 4002475 w 7467600"/>
              <a:gd name="connsiteY635" fmla="*/ 1037802 h 6858000"/>
              <a:gd name="connsiteX636" fmla="*/ 4000324 w 7467600"/>
              <a:gd name="connsiteY636" fmla="*/ 1039362 h 6858000"/>
              <a:gd name="connsiteX637" fmla="*/ 4002862 w 7467600"/>
              <a:gd name="connsiteY637" fmla="*/ 1042866 h 6858000"/>
              <a:gd name="connsiteX638" fmla="*/ 4002475 w 7467600"/>
              <a:gd name="connsiteY638" fmla="*/ 1037802 h 6858000"/>
              <a:gd name="connsiteX639" fmla="*/ 506322 w 7467600"/>
              <a:gd name="connsiteY639" fmla="*/ 1020997 h 6858000"/>
              <a:gd name="connsiteX640" fmla="*/ 533068 w 7467600"/>
              <a:gd name="connsiteY640" fmla="*/ 1029409 h 6858000"/>
              <a:gd name="connsiteX641" fmla="*/ 1232525 w 7467600"/>
              <a:gd name="connsiteY641" fmla="*/ 1804675 h 6858000"/>
              <a:gd name="connsiteX642" fmla="*/ 1388858 w 7467600"/>
              <a:gd name="connsiteY642" fmla="*/ 2368011 h 6858000"/>
              <a:gd name="connsiteX643" fmla="*/ 1384098 w 7467600"/>
              <a:gd name="connsiteY643" fmla="*/ 2378125 h 6858000"/>
              <a:gd name="connsiteX644" fmla="*/ 1425393 w 7467600"/>
              <a:gd name="connsiteY644" fmla="*/ 2589124 h 6858000"/>
              <a:gd name="connsiteX645" fmla="*/ 1424001 w 7467600"/>
              <a:gd name="connsiteY645" fmla="*/ 2597541 h 6858000"/>
              <a:gd name="connsiteX646" fmla="*/ 2152729 w 7467600"/>
              <a:gd name="connsiteY646" fmla="*/ 2864487 h 6858000"/>
              <a:gd name="connsiteX647" fmla="*/ 2020609 w 7467600"/>
              <a:gd name="connsiteY647" fmla="*/ 2539671 h 6858000"/>
              <a:gd name="connsiteX648" fmla="*/ 2018920 w 7467600"/>
              <a:gd name="connsiteY648" fmla="*/ 2536309 h 6858000"/>
              <a:gd name="connsiteX649" fmla="*/ 1342441 w 7467600"/>
              <a:gd name="connsiteY649" fmla="*/ 1173017 h 6858000"/>
              <a:gd name="connsiteX650" fmla="*/ 1367925 w 7467600"/>
              <a:gd name="connsiteY650" fmla="*/ 1135648 h 6858000"/>
              <a:gd name="connsiteX651" fmla="*/ 1771401 w 7467600"/>
              <a:gd name="connsiteY651" fmla="*/ 1806673 h 6858000"/>
              <a:gd name="connsiteX652" fmla="*/ 1972385 w 7467600"/>
              <a:gd name="connsiteY652" fmla="*/ 2198735 h 6858000"/>
              <a:gd name="connsiteX653" fmla="*/ 2040892 w 7467600"/>
              <a:gd name="connsiteY653" fmla="*/ 2405205 h 6858000"/>
              <a:gd name="connsiteX654" fmla="*/ 2131689 w 7467600"/>
              <a:gd name="connsiteY654" fmla="*/ 1936926 h 6858000"/>
              <a:gd name="connsiteX655" fmla="*/ 2454820 w 7467600"/>
              <a:gd name="connsiteY655" fmla="*/ 1248808 h 6858000"/>
              <a:gd name="connsiteX656" fmla="*/ 2492512 w 7467600"/>
              <a:gd name="connsiteY656" fmla="*/ 1302920 h 6858000"/>
              <a:gd name="connsiteX657" fmla="*/ 2081216 w 7467600"/>
              <a:gd name="connsiteY657" fmla="*/ 2527513 h 6858000"/>
              <a:gd name="connsiteX658" fmla="*/ 2081211 w 7467600"/>
              <a:gd name="connsiteY658" fmla="*/ 2528916 h 6858000"/>
              <a:gd name="connsiteX659" fmla="*/ 2199067 w 7467600"/>
              <a:gd name="connsiteY659" fmla="*/ 2884061 h 6858000"/>
              <a:gd name="connsiteX660" fmla="*/ 3192586 w 7467600"/>
              <a:gd name="connsiteY660" fmla="*/ 3411496 h 6858000"/>
              <a:gd name="connsiteX661" fmla="*/ 3182620 w 7467600"/>
              <a:gd name="connsiteY661" fmla="*/ 3483279 h 6858000"/>
              <a:gd name="connsiteX662" fmla="*/ 2435119 w 7467600"/>
              <a:gd name="connsiteY662" fmla="*/ 3080173 h 6858000"/>
              <a:gd name="connsiteX663" fmla="*/ 2410152 w 7467600"/>
              <a:gd name="connsiteY663" fmla="*/ 3063751 h 6858000"/>
              <a:gd name="connsiteX664" fmla="*/ 2408099 w 7467600"/>
              <a:gd name="connsiteY664" fmla="*/ 3064403 h 6858000"/>
              <a:gd name="connsiteX665" fmla="*/ 2407218 w 7467600"/>
              <a:gd name="connsiteY665" fmla="*/ 3070324 h 6858000"/>
              <a:gd name="connsiteX666" fmla="*/ 2380138 w 7467600"/>
              <a:gd name="connsiteY666" fmla="*/ 3099341 h 6858000"/>
              <a:gd name="connsiteX667" fmla="*/ 1765923 w 7467600"/>
              <a:gd name="connsiteY667" fmla="*/ 3581043 h 6858000"/>
              <a:gd name="connsiteX668" fmla="*/ 1702258 w 7467600"/>
              <a:gd name="connsiteY668" fmla="*/ 3612286 h 6858000"/>
              <a:gd name="connsiteX669" fmla="*/ 1538370 w 7467600"/>
              <a:gd name="connsiteY669" fmla="*/ 3811804 h 6858000"/>
              <a:gd name="connsiteX670" fmla="*/ 542867 w 7467600"/>
              <a:gd name="connsiteY670" fmla="*/ 4944092 h 6858000"/>
              <a:gd name="connsiteX671" fmla="*/ 515800 w 7467600"/>
              <a:gd name="connsiteY671" fmla="*/ 4862180 h 6858000"/>
              <a:gd name="connsiteX672" fmla="*/ 909145 w 7467600"/>
              <a:gd name="connsiteY672" fmla="*/ 4199225 h 6858000"/>
              <a:gd name="connsiteX673" fmla="*/ 1214067 w 7467600"/>
              <a:gd name="connsiteY673" fmla="*/ 3908561 h 6858000"/>
              <a:gd name="connsiteX674" fmla="*/ 640967 w 7467600"/>
              <a:gd name="connsiteY674" fmla="*/ 4105601 h 6858000"/>
              <a:gd name="connsiteX675" fmla="*/ 112563 w 7467600"/>
              <a:gd name="connsiteY675" fmla="*/ 4396952 h 6858000"/>
              <a:gd name="connsiteX676" fmla="*/ 0 w 7467600"/>
              <a:gd name="connsiteY676" fmla="*/ 4466006 h 6858000"/>
              <a:gd name="connsiteX677" fmla="*/ 0 w 7467600"/>
              <a:gd name="connsiteY677" fmla="*/ 4233763 h 6858000"/>
              <a:gd name="connsiteX678" fmla="*/ 36881 w 7467600"/>
              <a:gd name="connsiteY678" fmla="*/ 4200118 h 6858000"/>
              <a:gd name="connsiteX679" fmla="*/ 910534 w 7467600"/>
              <a:gd name="connsiteY679" fmla="*/ 3629753 h 6858000"/>
              <a:gd name="connsiteX680" fmla="*/ 1578717 w 7467600"/>
              <a:gd name="connsiteY680" fmla="*/ 3575982 h 6858000"/>
              <a:gd name="connsiteX681" fmla="*/ 2338780 w 7467600"/>
              <a:gd name="connsiteY681" fmla="*/ 3033725 h 6858000"/>
              <a:gd name="connsiteX682" fmla="*/ 1807991 w 7467600"/>
              <a:gd name="connsiteY682" fmla="*/ 2807184 h 6858000"/>
              <a:gd name="connsiteX683" fmla="*/ 1416358 w 7467600"/>
              <a:gd name="connsiteY683" fmla="*/ 3112571 h 6858000"/>
              <a:gd name="connsiteX684" fmla="*/ 939066 w 7467600"/>
              <a:gd name="connsiteY684" fmla="*/ 3378798 h 6858000"/>
              <a:gd name="connsiteX685" fmla="*/ 115099 w 7467600"/>
              <a:gd name="connsiteY685" fmla="*/ 3607650 h 6858000"/>
              <a:gd name="connsiteX686" fmla="*/ 97284 w 7467600"/>
              <a:gd name="connsiteY686" fmla="*/ 3520393 h 6858000"/>
              <a:gd name="connsiteX687" fmla="*/ 922050 w 7467600"/>
              <a:gd name="connsiteY687" fmla="*/ 3074867 h 6858000"/>
              <a:gd name="connsiteX688" fmla="*/ 1405265 w 7467600"/>
              <a:gd name="connsiteY688" fmla="*/ 3016319 h 6858000"/>
              <a:gd name="connsiteX689" fmla="*/ 1407512 w 7467600"/>
              <a:gd name="connsiteY689" fmla="*/ 3018001 h 6858000"/>
              <a:gd name="connsiteX690" fmla="*/ 1726266 w 7467600"/>
              <a:gd name="connsiteY690" fmla="*/ 2777274 h 6858000"/>
              <a:gd name="connsiteX691" fmla="*/ 625390 w 7467600"/>
              <a:gd name="connsiteY691" fmla="*/ 2514541 h 6858000"/>
              <a:gd name="connsiteX692" fmla="*/ 619799 w 7467600"/>
              <a:gd name="connsiteY692" fmla="*/ 2527180 h 6858000"/>
              <a:gd name="connsiteX693" fmla="*/ 310030 w 7467600"/>
              <a:gd name="connsiteY693" fmla="*/ 2771818 h 6858000"/>
              <a:gd name="connsiteX694" fmla="*/ 173877 w 7467600"/>
              <a:gd name="connsiteY694" fmla="*/ 2937056 h 6858000"/>
              <a:gd name="connsiteX695" fmla="*/ 77889 w 7467600"/>
              <a:gd name="connsiteY695" fmla="*/ 3138440 h 6858000"/>
              <a:gd name="connsiteX696" fmla="*/ 0 w 7467600"/>
              <a:gd name="connsiteY696" fmla="*/ 3271395 h 6858000"/>
              <a:gd name="connsiteX697" fmla="*/ 0 w 7467600"/>
              <a:gd name="connsiteY697" fmla="*/ 3153002 h 6858000"/>
              <a:gd name="connsiteX698" fmla="*/ 2386 w 7467600"/>
              <a:gd name="connsiteY698" fmla="*/ 3149203 h 6858000"/>
              <a:gd name="connsiteX699" fmla="*/ 89753 w 7467600"/>
              <a:gd name="connsiteY699" fmla="*/ 2987702 h 6858000"/>
              <a:gd name="connsiteX700" fmla="*/ 76869 w 7467600"/>
              <a:gd name="connsiteY700" fmla="*/ 3005404 h 6858000"/>
              <a:gd name="connsiteX701" fmla="*/ 32049 w 7467600"/>
              <a:gd name="connsiteY701" fmla="*/ 3065814 h 6858000"/>
              <a:gd name="connsiteX702" fmla="*/ 0 w 7467600"/>
              <a:gd name="connsiteY702" fmla="*/ 3108744 h 6858000"/>
              <a:gd name="connsiteX703" fmla="*/ 0 w 7467600"/>
              <a:gd name="connsiteY703" fmla="*/ 3058059 h 6858000"/>
              <a:gd name="connsiteX704" fmla="*/ 7610 w 7467600"/>
              <a:gd name="connsiteY704" fmla="*/ 3047889 h 6858000"/>
              <a:gd name="connsiteX705" fmla="*/ 52419 w 7467600"/>
              <a:gd name="connsiteY705" fmla="*/ 2987479 h 6858000"/>
              <a:gd name="connsiteX706" fmla="*/ 59142 w 7467600"/>
              <a:gd name="connsiteY706" fmla="*/ 2978488 h 6858000"/>
              <a:gd name="connsiteX707" fmla="*/ 0 w 7467600"/>
              <a:gd name="connsiteY707" fmla="*/ 3015334 h 6858000"/>
              <a:gd name="connsiteX708" fmla="*/ 0 w 7467600"/>
              <a:gd name="connsiteY708" fmla="*/ 2914286 h 6858000"/>
              <a:gd name="connsiteX709" fmla="*/ 36383 w 7467600"/>
              <a:gd name="connsiteY709" fmla="*/ 2901128 h 6858000"/>
              <a:gd name="connsiteX710" fmla="*/ 156329 w 7467600"/>
              <a:gd name="connsiteY710" fmla="*/ 2840533 h 6858000"/>
              <a:gd name="connsiteX711" fmla="*/ 358355 w 7467600"/>
              <a:gd name="connsiteY711" fmla="*/ 2620471 h 6858000"/>
              <a:gd name="connsiteX712" fmla="*/ 510577 w 7467600"/>
              <a:gd name="connsiteY712" fmla="*/ 2501244 h 6858000"/>
              <a:gd name="connsiteX713" fmla="*/ 211967 w 7467600"/>
              <a:gd name="connsiteY713" fmla="*/ 2479171 h 6858000"/>
              <a:gd name="connsiteX714" fmla="*/ 0 w 7467600"/>
              <a:gd name="connsiteY714" fmla="*/ 2476398 h 6858000"/>
              <a:gd name="connsiteX715" fmla="*/ 0 w 7467600"/>
              <a:gd name="connsiteY715" fmla="*/ 2389189 h 6858000"/>
              <a:gd name="connsiteX716" fmla="*/ 103062 w 7467600"/>
              <a:gd name="connsiteY716" fmla="*/ 2389518 h 6858000"/>
              <a:gd name="connsiteX717" fmla="*/ 510734 w 7467600"/>
              <a:gd name="connsiteY717" fmla="*/ 2416201 h 6858000"/>
              <a:gd name="connsiteX718" fmla="*/ 279257 w 7467600"/>
              <a:gd name="connsiteY718" fmla="*/ 2092102 h 6858000"/>
              <a:gd name="connsiteX719" fmla="*/ 65265 w 7467600"/>
              <a:gd name="connsiteY719" fmla="*/ 2006049 h 6858000"/>
              <a:gd name="connsiteX720" fmla="*/ 0 w 7467600"/>
              <a:gd name="connsiteY720" fmla="*/ 1982532 h 6858000"/>
              <a:gd name="connsiteX721" fmla="*/ 0 w 7467600"/>
              <a:gd name="connsiteY721" fmla="*/ 1912789 h 6858000"/>
              <a:gd name="connsiteX722" fmla="*/ 97460 w 7467600"/>
              <a:gd name="connsiteY722" fmla="*/ 1953725 h 6858000"/>
              <a:gd name="connsiteX723" fmla="*/ 221272 w 7467600"/>
              <a:gd name="connsiteY723" fmla="*/ 1980766 h 6858000"/>
              <a:gd name="connsiteX724" fmla="*/ 116765 w 7467600"/>
              <a:gd name="connsiteY724" fmla="*/ 1911033 h 6858000"/>
              <a:gd name="connsiteX725" fmla="*/ 16405 w 7467600"/>
              <a:gd name="connsiteY725" fmla="*/ 1803412 h 6858000"/>
              <a:gd name="connsiteX726" fmla="*/ 0 w 7467600"/>
              <a:gd name="connsiteY726" fmla="*/ 1784777 h 6858000"/>
              <a:gd name="connsiteX727" fmla="*/ 0 w 7467600"/>
              <a:gd name="connsiteY727" fmla="*/ 1740082 h 6858000"/>
              <a:gd name="connsiteX728" fmla="*/ 39394 w 7467600"/>
              <a:gd name="connsiteY728" fmla="*/ 1784856 h 6858000"/>
              <a:gd name="connsiteX729" fmla="*/ 135813 w 7467600"/>
              <a:gd name="connsiteY729" fmla="*/ 1888838 h 6858000"/>
              <a:gd name="connsiteX730" fmla="*/ 242575 w 7467600"/>
              <a:gd name="connsiteY730" fmla="*/ 1958841 h 6858000"/>
              <a:gd name="connsiteX731" fmla="*/ 82197 w 7467600"/>
              <a:gd name="connsiteY731" fmla="*/ 1754826 h 6858000"/>
              <a:gd name="connsiteX732" fmla="*/ 0 w 7467600"/>
              <a:gd name="connsiteY732" fmla="*/ 1679650 h 6858000"/>
              <a:gd name="connsiteX733" fmla="*/ 0 w 7467600"/>
              <a:gd name="connsiteY733" fmla="*/ 1602463 h 6858000"/>
              <a:gd name="connsiteX734" fmla="*/ 84689 w 7467600"/>
              <a:gd name="connsiteY734" fmla="*/ 1677442 h 6858000"/>
              <a:gd name="connsiteX735" fmla="*/ 298437 w 7467600"/>
              <a:gd name="connsiteY735" fmla="*/ 1968019 h 6858000"/>
              <a:gd name="connsiteX736" fmla="*/ 227269 w 7467600"/>
              <a:gd name="connsiteY736" fmla="*/ 1114064 h 6858000"/>
              <a:gd name="connsiteX737" fmla="*/ 248003 w 7467600"/>
              <a:gd name="connsiteY737" fmla="*/ 1089613 h 6858000"/>
              <a:gd name="connsiteX738" fmla="*/ 427020 w 7467600"/>
              <a:gd name="connsiteY738" fmla="*/ 1619803 h 6858000"/>
              <a:gd name="connsiteX739" fmla="*/ 340345 w 7467600"/>
              <a:gd name="connsiteY739" fmla="*/ 2027739 h 6858000"/>
              <a:gd name="connsiteX740" fmla="*/ 360865 w 7467600"/>
              <a:gd name="connsiteY740" fmla="*/ 2044827 h 6858000"/>
              <a:gd name="connsiteX741" fmla="*/ 560414 w 7467600"/>
              <a:gd name="connsiteY741" fmla="*/ 2421457 h 6858000"/>
              <a:gd name="connsiteX742" fmla="*/ 1359703 w 7467600"/>
              <a:gd name="connsiteY742" fmla="*/ 2578554 h 6858000"/>
              <a:gd name="connsiteX743" fmla="*/ 1359422 w 7467600"/>
              <a:gd name="connsiteY743" fmla="*/ 2577994 h 6858000"/>
              <a:gd name="connsiteX744" fmla="*/ 828701 w 7467600"/>
              <a:gd name="connsiteY744" fmla="*/ 1839520 h 6858000"/>
              <a:gd name="connsiteX745" fmla="*/ 494427 w 7467600"/>
              <a:gd name="connsiteY745" fmla="*/ 1092333 h 6858000"/>
              <a:gd name="connsiteX746" fmla="*/ 506322 w 7467600"/>
              <a:gd name="connsiteY746" fmla="*/ 1020997 h 6858000"/>
              <a:gd name="connsiteX747" fmla="*/ 4570198 w 7467600"/>
              <a:gd name="connsiteY747" fmla="*/ 978081 h 6858000"/>
              <a:gd name="connsiteX748" fmla="*/ 4523691 w 7467600"/>
              <a:gd name="connsiteY748" fmla="*/ 1127776 h 6858000"/>
              <a:gd name="connsiteX749" fmla="*/ 4509875 w 7467600"/>
              <a:gd name="connsiteY749" fmla="*/ 1167552 h 6858000"/>
              <a:gd name="connsiteX750" fmla="*/ 4478168 w 7467600"/>
              <a:gd name="connsiteY750" fmla="*/ 1260735 h 6858000"/>
              <a:gd name="connsiteX751" fmla="*/ 4409309 w 7467600"/>
              <a:gd name="connsiteY751" fmla="*/ 1666996 h 6858000"/>
              <a:gd name="connsiteX752" fmla="*/ 4370031 w 7467600"/>
              <a:gd name="connsiteY752" fmla="*/ 1955666 h 6858000"/>
              <a:gd name="connsiteX753" fmla="*/ 4570198 w 7467600"/>
              <a:gd name="connsiteY753" fmla="*/ 978081 h 6858000"/>
              <a:gd name="connsiteX754" fmla="*/ 4557898 w 7467600"/>
              <a:gd name="connsiteY754" fmla="*/ 900011 h 6858000"/>
              <a:gd name="connsiteX755" fmla="*/ 4344840 w 7467600"/>
              <a:gd name="connsiteY755" fmla="*/ 1922038 h 6858000"/>
              <a:gd name="connsiteX756" fmla="*/ 4378710 w 7467600"/>
              <a:gd name="connsiteY756" fmla="*/ 1665516 h 6858000"/>
              <a:gd name="connsiteX757" fmla="*/ 4448798 w 7467600"/>
              <a:gd name="connsiteY757" fmla="*/ 1253024 h 6858000"/>
              <a:gd name="connsiteX758" fmla="*/ 4480315 w 7467600"/>
              <a:gd name="connsiteY758" fmla="*/ 1158454 h 6858000"/>
              <a:gd name="connsiteX759" fmla="*/ 4494133 w 7467600"/>
              <a:gd name="connsiteY759" fmla="*/ 1118676 h 6858000"/>
              <a:gd name="connsiteX760" fmla="*/ 4557898 w 7467600"/>
              <a:gd name="connsiteY760" fmla="*/ 900011 h 6858000"/>
              <a:gd name="connsiteX761" fmla="*/ 5870151 w 7467600"/>
              <a:gd name="connsiteY761" fmla="*/ 898890 h 6858000"/>
              <a:gd name="connsiteX762" fmla="*/ 5861335 w 7467600"/>
              <a:gd name="connsiteY762" fmla="*/ 899177 h 6858000"/>
              <a:gd name="connsiteX763" fmla="*/ 5843702 w 7467600"/>
              <a:gd name="connsiteY763" fmla="*/ 899748 h 6858000"/>
              <a:gd name="connsiteX764" fmla="*/ 5651107 w 7467600"/>
              <a:gd name="connsiteY764" fmla="*/ 920306 h 6858000"/>
              <a:gd name="connsiteX765" fmla="*/ 5459407 w 7467600"/>
              <a:gd name="connsiteY765" fmla="*/ 940975 h 6858000"/>
              <a:gd name="connsiteX766" fmla="*/ 5374846 w 7467600"/>
              <a:gd name="connsiteY766" fmla="*/ 941988 h 6858000"/>
              <a:gd name="connsiteX767" fmla="*/ 5256105 w 7467600"/>
              <a:gd name="connsiteY767" fmla="*/ 945632 h 6858000"/>
              <a:gd name="connsiteX768" fmla="*/ 5107071 w 7467600"/>
              <a:gd name="connsiteY768" fmla="*/ 969720 h 6858000"/>
              <a:gd name="connsiteX769" fmla="*/ 4998681 w 7467600"/>
              <a:gd name="connsiteY769" fmla="*/ 988771 h 6858000"/>
              <a:gd name="connsiteX770" fmla="*/ 5870151 w 7467600"/>
              <a:gd name="connsiteY770" fmla="*/ 898890 h 6858000"/>
              <a:gd name="connsiteX771" fmla="*/ 5504425 w 7467600"/>
              <a:gd name="connsiteY771" fmla="*/ 848067 h 6858000"/>
              <a:gd name="connsiteX772" fmla="*/ 4968849 w 7467600"/>
              <a:gd name="connsiteY772" fmla="*/ 962318 h 6858000"/>
              <a:gd name="connsiteX773" fmla="*/ 5104039 w 7467600"/>
              <a:gd name="connsiteY773" fmla="*/ 940634 h 6858000"/>
              <a:gd name="connsiteX774" fmla="*/ 5256311 w 7467600"/>
              <a:gd name="connsiteY774" fmla="*/ 916490 h 6858000"/>
              <a:gd name="connsiteX775" fmla="*/ 5377381 w 7467600"/>
              <a:gd name="connsiteY775" fmla="*/ 912671 h 6858000"/>
              <a:gd name="connsiteX776" fmla="*/ 5460148 w 7467600"/>
              <a:gd name="connsiteY776" fmla="*/ 911442 h 6858000"/>
              <a:gd name="connsiteX777" fmla="*/ 5648971 w 7467600"/>
              <a:gd name="connsiteY777" fmla="*/ 891331 h 6858000"/>
              <a:gd name="connsiteX778" fmla="*/ 5844807 w 7467600"/>
              <a:gd name="connsiteY778" fmla="*/ 870718 h 6858000"/>
              <a:gd name="connsiteX779" fmla="*/ 5862975 w 7467600"/>
              <a:gd name="connsiteY779" fmla="*/ 869756 h 6858000"/>
              <a:gd name="connsiteX780" fmla="*/ 5920887 w 7467600"/>
              <a:gd name="connsiteY780" fmla="*/ 865929 h 6858000"/>
              <a:gd name="connsiteX781" fmla="*/ 5504425 w 7467600"/>
              <a:gd name="connsiteY781" fmla="*/ 848067 h 6858000"/>
              <a:gd name="connsiteX782" fmla="*/ 3607114 w 7467600"/>
              <a:gd name="connsiteY782" fmla="*/ 467441 h 6858000"/>
              <a:gd name="connsiteX783" fmla="*/ 3296242 w 7467600"/>
              <a:gd name="connsiteY783" fmla="*/ 807991 h 6858000"/>
              <a:gd name="connsiteX784" fmla="*/ 3174674 w 7467600"/>
              <a:gd name="connsiteY784" fmla="*/ 919759 h 6858000"/>
              <a:gd name="connsiteX785" fmla="*/ 3042978 w 7467600"/>
              <a:gd name="connsiteY785" fmla="*/ 1054894 h 6858000"/>
              <a:gd name="connsiteX786" fmla="*/ 2968914 w 7467600"/>
              <a:gd name="connsiteY786" fmla="*/ 1133756 h 6858000"/>
              <a:gd name="connsiteX787" fmla="*/ 3103823 w 7467600"/>
              <a:gd name="connsiteY787" fmla="*/ 1026814 h 6858000"/>
              <a:gd name="connsiteX788" fmla="*/ 3607114 w 7467600"/>
              <a:gd name="connsiteY788" fmla="*/ 467441 h 6858000"/>
              <a:gd name="connsiteX789" fmla="*/ 3744487 w 7467600"/>
              <a:gd name="connsiteY789" fmla="*/ 383136 h 6858000"/>
              <a:gd name="connsiteX790" fmla="*/ 3970213 w 7467600"/>
              <a:gd name="connsiteY790" fmla="*/ 995559 h 6858000"/>
              <a:gd name="connsiteX791" fmla="*/ 3744487 w 7467600"/>
              <a:gd name="connsiteY791" fmla="*/ 383136 h 6858000"/>
              <a:gd name="connsiteX792" fmla="*/ 3624562 w 7467600"/>
              <a:gd name="connsiteY792" fmla="*/ 367041 h 6858000"/>
              <a:gd name="connsiteX793" fmla="*/ 3489712 w 7467600"/>
              <a:gd name="connsiteY793" fmla="*/ 485386 h 6858000"/>
              <a:gd name="connsiteX794" fmla="*/ 3182994 w 7467600"/>
              <a:gd name="connsiteY794" fmla="*/ 828265 h 6858000"/>
              <a:gd name="connsiteX795" fmla="*/ 2892114 w 7467600"/>
              <a:gd name="connsiteY795" fmla="*/ 1172635 h 6858000"/>
              <a:gd name="connsiteX796" fmla="*/ 3021459 w 7467600"/>
              <a:gd name="connsiteY796" fmla="*/ 1035385 h 6858000"/>
              <a:gd name="connsiteX797" fmla="*/ 3153873 w 7467600"/>
              <a:gd name="connsiteY797" fmla="*/ 898971 h 6858000"/>
              <a:gd name="connsiteX798" fmla="*/ 3276511 w 7467600"/>
              <a:gd name="connsiteY798" fmla="*/ 786423 h 6858000"/>
              <a:gd name="connsiteX799" fmla="*/ 3584154 w 7467600"/>
              <a:gd name="connsiteY799" fmla="*/ 448218 h 6858000"/>
              <a:gd name="connsiteX800" fmla="*/ 3624562 w 7467600"/>
              <a:gd name="connsiteY800" fmla="*/ 367041 h 6858000"/>
              <a:gd name="connsiteX801" fmla="*/ 3766672 w 7467600"/>
              <a:gd name="connsiteY801" fmla="*/ 359429 h 6858000"/>
              <a:gd name="connsiteX802" fmla="*/ 3996338 w 7467600"/>
              <a:gd name="connsiteY802" fmla="*/ 968237 h 6858000"/>
              <a:gd name="connsiteX803" fmla="*/ 3766672 w 7467600"/>
              <a:gd name="connsiteY803" fmla="*/ 359429 h 6858000"/>
              <a:gd name="connsiteX804" fmla="*/ 5805386 w 7467600"/>
              <a:gd name="connsiteY804" fmla="*/ 239240 h 6858000"/>
              <a:gd name="connsiteX805" fmla="*/ 5736947 w 7467600"/>
              <a:gd name="connsiteY805" fmla="*/ 261367 h 6858000"/>
              <a:gd name="connsiteX806" fmla="*/ 5427012 w 7467600"/>
              <a:gd name="connsiteY806" fmla="*/ 311272 h 6858000"/>
              <a:gd name="connsiteX807" fmla="*/ 5147818 w 7467600"/>
              <a:gd name="connsiteY807" fmla="*/ 322112 h 6858000"/>
              <a:gd name="connsiteX808" fmla="*/ 5060854 w 7467600"/>
              <a:gd name="connsiteY808" fmla="*/ 311882 h 6858000"/>
              <a:gd name="connsiteX809" fmla="*/ 4945989 w 7467600"/>
              <a:gd name="connsiteY809" fmla="*/ 300516 h 6858000"/>
              <a:gd name="connsiteX810" fmla="*/ 5410479 w 7467600"/>
              <a:gd name="connsiteY810" fmla="*/ 348434 h 6858000"/>
              <a:gd name="connsiteX811" fmla="*/ 5805386 w 7467600"/>
              <a:gd name="connsiteY811" fmla="*/ 239240 h 6858000"/>
              <a:gd name="connsiteX812" fmla="*/ 5905192 w 7467600"/>
              <a:gd name="connsiteY812" fmla="*/ 163079 h 6858000"/>
              <a:gd name="connsiteX813" fmla="*/ 5865655 w 7467600"/>
              <a:gd name="connsiteY813" fmla="*/ 171901 h 6858000"/>
              <a:gd name="connsiteX814" fmla="*/ 5259740 w 7467600"/>
              <a:gd name="connsiteY814" fmla="*/ 257013 h 6858000"/>
              <a:gd name="connsiteX815" fmla="*/ 5208466 w 7467600"/>
              <a:gd name="connsiteY815" fmla="*/ 257550 h 6858000"/>
              <a:gd name="connsiteX816" fmla="*/ 4980204 w 7467600"/>
              <a:gd name="connsiteY816" fmla="*/ 271903 h 6858000"/>
              <a:gd name="connsiteX817" fmla="*/ 5068068 w 7467600"/>
              <a:gd name="connsiteY817" fmla="*/ 282244 h 6858000"/>
              <a:gd name="connsiteX818" fmla="*/ 5153231 w 7467600"/>
              <a:gd name="connsiteY818" fmla="*/ 292240 h 6858000"/>
              <a:gd name="connsiteX819" fmla="*/ 5426491 w 7467600"/>
              <a:gd name="connsiteY819" fmla="*/ 281128 h 6858000"/>
              <a:gd name="connsiteX820" fmla="*/ 5731212 w 7467600"/>
              <a:gd name="connsiteY820" fmla="*/ 231951 h 6858000"/>
              <a:gd name="connsiteX821" fmla="*/ 5905192 w 7467600"/>
              <a:gd name="connsiteY821" fmla="*/ 163079 h 6858000"/>
              <a:gd name="connsiteX822" fmla="*/ 5944437 w 7467600"/>
              <a:gd name="connsiteY822" fmla="*/ 113829 h 6858000"/>
              <a:gd name="connsiteX823" fmla="*/ 5825032 w 7467600"/>
              <a:gd name="connsiteY823" fmla="*/ 146405 h 6858000"/>
              <a:gd name="connsiteX824" fmla="*/ 4955599 w 7467600"/>
              <a:gd name="connsiteY824" fmla="*/ 247008 h 6858000"/>
              <a:gd name="connsiteX825" fmla="*/ 5210104 w 7467600"/>
              <a:gd name="connsiteY825" fmla="*/ 228123 h 6858000"/>
              <a:gd name="connsiteX826" fmla="*/ 5261015 w 7467600"/>
              <a:gd name="connsiteY826" fmla="*/ 227087 h 6858000"/>
              <a:gd name="connsiteX827" fmla="*/ 5861181 w 7467600"/>
              <a:gd name="connsiteY827" fmla="*/ 143093 h 6858000"/>
              <a:gd name="connsiteX828" fmla="*/ 5961252 w 7467600"/>
              <a:gd name="connsiteY828" fmla="*/ 114820 h 6858000"/>
              <a:gd name="connsiteX829" fmla="*/ 5944437 w 7467600"/>
              <a:gd name="connsiteY829" fmla="*/ 113829 h 6858000"/>
              <a:gd name="connsiteX830" fmla="*/ 3882765 w 7467600"/>
              <a:gd name="connsiteY830" fmla="*/ 0 h 6858000"/>
              <a:gd name="connsiteX831" fmla="*/ 3995099 w 7467600"/>
              <a:gd name="connsiteY831" fmla="*/ 0 h 6858000"/>
              <a:gd name="connsiteX832" fmla="*/ 4163818 w 7467600"/>
              <a:gd name="connsiteY832" fmla="*/ 234104 h 6858000"/>
              <a:gd name="connsiteX833" fmla="*/ 4172099 w 7467600"/>
              <a:gd name="connsiteY833" fmla="*/ 234207 h 6858000"/>
              <a:gd name="connsiteX834" fmla="*/ 4784282 w 7467600"/>
              <a:gd name="connsiteY834" fmla="*/ 276561 h 6858000"/>
              <a:gd name="connsiteX835" fmla="*/ 4801687 w 7467600"/>
              <a:gd name="connsiteY835" fmla="*/ 267764 h 6858000"/>
              <a:gd name="connsiteX836" fmla="*/ 6082788 w 7467600"/>
              <a:gd name="connsiteY836" fmla="*/ 64119 h 6858000"/>
              <a:gd name="connsiteX837" fmla="*/ 6099442 w 7467600"/>
              <a:gd name="connsiteY837" fmla="*/ 82568 h 6858000"/>
              <a:gd name="connsiteX838" fmla="*/ 4804137 w 7467600"/>
              <a:gd name="connsiteY838" fmla="*/ 320931 h 6858000"/>
              <a:gd name="connsiteX839" fmla="*/ 4227047 w 7467600"/>
              <a:gd name="connsiteY839" fmla="*/ 313415 h 6858000"/>
              <a:gd name="connsiteX840" fmla="*/ 4346041 w 7467600"/>
              <a:gd name="connsiteY840" fmla="*/ 456086 h 6858000"/>
              <a:gd name="connsiteX841" fmla="*/ 4870967 w 7467600"/>
              <a:gd name="connsiteY841" fmla="*/ 963061 h 6858000"/>
              <a:gd name="connsiteX842" fmla="*/ 4889647 w 7467600"/>
              <a:gd name="connsiteY842" fmla="*/ 957147 h 6858000"/>
              <a:gd name="connsiteX843" fmla="*/ 5422504 w 7467600"/>
              <a:gd name="connsiteY843" fmla="*/ 805191 h 6858000"/>
              <a:gd name="connsiteX844" fmla="*/ 6087656 w 7467600"/>
              <a:gd name="connsiteY844" fmla="*/ 826703 h 6858000"/>
              <a:gd name="connsiteX845" fmla="*/ 6058717 w 7467600"/>
              <a:gd name="connsiteY845" fmla="*/ 865992 h 6858000"/>
              <a:gd name="connsiteX846" fmla="*/ 4974153 w 7467600"/>
              <a:gd name="connsiteY846" fmla="*/ 1045456 h 6858000"/>
              <a:gd name="connsiteX847" fmla="*/ 5627835 w 7467600"/>
              <a:gd name="connsiteY847" fmla="*/ 1472077 h 6858000"/>
              <a:gd name="connsiteX848" fmla="*/ 5629817 w 7467600"/>
              <a:gd name="connsiteY848" fmla="*/ 1471412 h 6858000"/>
              <a:gd name="connsiteX849" fmla="*/ 5634124 w 7467600"/>
              <a:gd name="connsiteY849" fmla="*/ 1470572 h 6858000"/>
              <a:gd name="connsiteX850" fmla="*/ 5755832 w 7467600"/>
              <a:gd name="connsiteY850" fmla="*/ 1383886 h 6858000"/>
              <a:gd name="connsiteX851" fmla="*/ 6014186 w 7467600"/>
              <a:gd name="connsiteY851" fmla="*/ 1279799 h 6858000"/>
              <a:gd name="connsiteX852" fmla="*/ 6901619 w 7467600"/>
              <a:gd name="connsiteY852" fmla="*/ 1047874 h 6858000"/>
              <a:gd name="connsiteX853" fmla="*/ 6931566 w 7467600"/>
              <a:gd name="connsiteY853" fmla="*/ 1062034 h 6858000"/>
              <a:gd name="connsiteX854" fmla="*/ 5790982 w 7467600"/>
              <a:gd name="connsiteY854" fmla="*/ 1561380 h 6858000"/>
              <a:gd name="connsiteX855" fmla="*/ 6188971 w 7467600"/>
              <a:gd name="connsiteY855" fmla="*/ 1755168 h 6858000"/>
              <a:gd name="connsiteX856" fmla="*/ 6202446 w 7467600"/>
              <a:gd name="connsiteY856" fmla="*/ 1752268 h 6858000"/>
              <a:gd name="connsiteX857" fmla="*/ 7179560 w 7467600"/>
              <a:gd name="connsiteY857" fmla="*/ 1467551 h 6858000"/>
              <a:gd name="connsiteX858" fmla="*/ 7158730 w 7467600"/>
              <a:gd name="connsiteY858" fmla="*/ 1507835 h 6858000"/>
              <a:gd name="connsiteX859" fmla="*/ 6326959 w 7467600"/>
              <a:gd name="connsiteY859" fmla="*/ 1817686 h 6858000"/>
              <a:gd name="connsiteX860" fmla="*/ 6537433 w 7467600"/>
              <a:gd name="connsiteY860" fmla="*/ 1907790 h 6858000"/>
              <a:gd name="connsiteX861" fmla="*/ 6550221 w 7467600"/>
              <a:gd name="connsiteY861" fmla="*/ 1910729 h 6858000"/>
              <a:gd name="connsiteX862" fmla="*/ 6964438 w 7467600"/>
              <a:gd name="connsiteY862" fmla="*/ 2209505 h 6858000"/>
              <a:gd name="connsiteX863" fmla="*/ 7367862 w 7467600"/>
              <a:gd name="connsiteY863" fmla="*/ 2806833 h 6858000"/>
              <a:gd name="connsiteX864" fmla="*/ 7364329 w 7467600"/>
              <a:gd name="connsiteY864" fmla="*/ 2826907 h 6858000"/>
              <a:gd name="connsiteX865" fmla="*/ 7290545 w 7467600"/>
              <a:gd name="connsiteY865" fmla="*/ 2850663 h 6858000"/>
              <a:gd name="connsiteX866" fmla="*/ 6472036 w 7467600"/>
              <a:gd name="connsiteY866" fmla="*/ 1959003 h 6858000"/>
              <a:gd name="connsiteX867" fmla="*/ 5792897 w 7467600"/>
              <a:gd name="connsiteY867" fmla="*/ 1647747 h 6858000"/>
              <a:gd name="connsiteX868" fmla="*/ 5842751 w 7467600"/>
              <a:gd name="connsiteY868" fmla="*/ 1816112 h 6858000"/>
              <a:gd name="connsiteX869" fmla="*/ 5847424 w 7467600"/>
              <a:gd name="connsiteY869" fmla="*/ 1815776 h 6858000"/>
              <a:gd name="connsiteX870" fmla="*/ 6399821 w 7467600"/>
              <a:gd name="connsiteY870" fmla="*/ 2344799 h 6858000"/>
              <a:gd name="connsiteX871" fmla="*/ 6323232 w 7467600"/>
              <a:gd name="connsiteY871" fmla="*/ 2389634 h 6858000"/>
              <a:gd name="connsiteX872" fmla="*/ 5942958 w 7467600"/>
              <a:gd name="connsiteY872" fmla="*/ 2077708 h 6858000"/>
              <a:gd name="connsiteX873" fmla="*/ 5921559 w 7467600"/>
              <a:gd name="connsiteY873" fmla="*/ 2378596 h 6858000"/>
              <a:gd name="connsiteX874" fmla="*/ 5817651 w 7467600"/>
              <a:gd name="connsiteY874" fmla="*/ 3023919 h 6858000"/>
              <a:gd name="connsiteX875" fmla="*/ 5729634 w 7467600"/>
              <a:gd name="connsiteY875" fmla="*/ 3051849 h 6858000"/>
              <a:gd name="connsiteX876" fmla="*/ 5611018 w 7467600"/>
              <a:gd name="connsiteY876" fmla="*/ 2316769 h 6858000"/>
              <a:gd name="connsiteX877" fmla="*/ 5687608 w 7467600"/>
              <a:gd name="connsiteY877" fmla="*/ 2039972 h 6858000"/>
              <a:gd name="connsiteX878" fmla="*/ 5657554 w 7467600"/>
              <a:gd name="connsiteY878" fmla="*/ 1576445 h 6858000"/>
              <a:gd name="connsiteX879" fmla="*/ 5150475 w 7467600"/>
              <a:gd name="connsiteY879" fmla="*/ 1274012 h 6858000"/>
              <a:gd name="connsiteX880" fmla="*/ 5349142 w 7467600"/>
              <a:gd name="connsiteY880" fmla="*/ 2204405 h 6858000"/>
              <a:gd name="connsiteX881" fmla="*/ 5262214 w 7467600"/>
              <a:gd name="connsiteY881" fmla="*/ 2233836 h 6858000"/>
              <a:gd name="connsiteX882" fmla="*/ 4981539 w 7467600"/>
              <a:gd name="connsiteY882" fmla="*/ 1542201 h 6858000"/>
              <a:gd name="connsiteX883" fmla="*/ 4958461 w 7467600"/>
              <a:gd name="connsiteY883" fmla="*/ 1136957 h 6858000"/>
              <a:gd name="connsiteX884" fmla="*/ 4655015 w 7467600"/>
              <a:gd name="connsiteY884" fmla="*/ 891426 h 6858000"/>
              <a:gd name="connsiteX885" fmla="*/ 4348002 w 7467600"/>
              <a:gd name="connsiteY885" fmla="*/ 2205895 h 6858000"/>
              <a:gd name="connsiteX886" fmla="*/ 4262250 w 7467600"/>
              <a:gd name="connsiteY886" fmla="*/ 2219972 h 6858000"/>
              <a:gd name="connsiteX887" fmla="*/ 4550611 w 7467600"/>
              <a:gd name="connsiteY887" fmla="*/ 817540 h 6858000"/>
              <a:gd name="connsiteX888" fmla="*/ 4564418 w 7467600"/>
              <a:gd name="connsiteY888" fmla="*/ 808293 h 6858000"/>
              <a:gd name="connsiteX889" fmla="*/ 4266388 w 7467600"/>
              <a:gd name="connsiteY889" fmla="*/ 500083 h 6858000"/>
              <a:gd name="connsiteX890" fmla="*/ 4032842 w 7467600"/>
              <a:gd name="connsiteY890" fmla="*/ 211809 h 6858000"/>
              <a:gd name="connsiteX891" fmla="*/ 3882765 w 7467600"/>
              <a:gd name="connsiteY891" fmla="*/ 0 h 6858000"/>
              <a:gd name="connsiteX892" fmla="*/ 3721337 w 7467600"/>
              <a:gd name="connsiteY892" fmla="*/ 0 h 6858000"/>
              <a:gd name="connsiteX893" fmla="*/ 3797544 w 7467600"/>
              <a:gd name="connsiteY893" fmla="*/ 0 h 6858000"/>
              <a:gd name="connsiteX894" fmla="*/ 3775734 w 7467600"/>
              <a:gd name="connsiteY894" fmla="*/ 95131 h 6858000"/>
              <a:gd name="connsiteX895" fmla="*/ 3724807 w 7467600"/>
              <a:gd name="connsiteY895" fmla="*/ 272257 h 6858000"/>
              <a:gd name="connsiteX896" fmla="*/ 3726844 w 7467600"/>
              <a:gd name="connsiteY896" fmla="*/ 282988 h 6858000"/>
              <a:gd name="connsiteX897" fmla="*/ 3742664 w 7467600"/>
              <a:gd name="connsiteY897" fmla="*/ 279918 h 6858000"/>
              <a:gd name="connsiteX898" fmla="*/ 4103910 w 7467600"/>
              <a:gd name="connsiteY898" fmla="*/ 1161917 h 6858000"/>
              <a:gd name="connsiteX899" fmla="*/ 4020269 w 7467600"/>
              <a:gd name="connsiteY899" fmla="*/ 1200406 h 6858000"/>
              <a:gd name="connsiteX900" fmla="*/ 3674882 w 7467600"/>
              <a:gd name="connsiteY900" fmla="*/ 488524 h 6858000"/>
              <a:gd name="connsiteX901" fmla="*/ 3132682 w 7467600"/>
              <a:gd name="connsiteY901" fmla="*/ 1072284 h 6858000"/>
              <a:gd name="connsiteX902" fmla="*/ 2716346 w 7467600"/>
              <a:gd name="connsiteY902" fmla="*/ 1276376 h 6858000"/>
              <a:gd name="connsiteX903" fmla="*/ 2716772 w 7467600"/>
              <a:gd name="connsiteY903" fmla="*/ 1255462 h 6858000"/>
              <a:gd name="connsiteX904" fmla="*/ 3471096 w 7467600"/>
              <a:gd name="connsiteY904" fmla="*/ 437072 h 6858000"/>
              <a:gd name="connsiteX905" fmla="*/ 3639057 w 7467600"/>
              <a:gd name="connsiteY905" fmla="*/ 286334 h 6858000"/>
              <a:gd name="connsiteX906" fmla="*/ 3640309 w 7467600"/>
              <a:gd name="connsiteY906" fmla="*/ 284664 h 6858000"/>
              <a:gd name="connsiteX907" fmla="*/ 3646022 w 7467600"/>
              <a:gd name="connsiteY907" fmla="*/ 276711 h 6858000"/>
              <a:gd name="connsiteX908" fmla="*/ 3707943 w 7467600"/>
              <a:gd name="connsiteY908" fmla="*/ 65958 h 6858000"/>
              <a:gd name="connsiteX909" fmla="*/ 3721337 w 7467600"/>
              <a:gd name="connsiteY909" fmla="*/ 0 h 6858000"/>
              <a:gd name="connsiteX910" fmla="*/ 2867960 w 7467600"/>
              <a:gd name="connsiteY910" fmla="*/ 0 h 6858000"/>
              <a:gd name="connsiteX911" fmla="*/ 2926351 w 7467600"/>
              <a:gd name="connsiteY911" fmla="*/ 0 h 6858000"/>
              <a:gd name="connsiteX912" fmla="*/ 2902823 w 7467600"/>
              <a:gd name="connsiteY912" fmla="*/ 262929 h 6858000"/>
              <a:gd name="connsiteX913" fmla="*/ 2940663 w 7467600"/>
              <a:gd name="connsiteY913" fmla="*/ 140884 h 6858000"/>
              <a:gd name="connsiteX914" fmla="*/ 2947039 w 7467600"/>
              <a:gd name="connsiteY914" fmla="*/ 122524 h 6858000"/>
              <a:gd name="connsiteX915" fmla="*/ 2984316 w 7467600"/>
              <a:gd name="connsiteY915" fmla="*/ 0 h 6858000"/>
              <a:gd name="connsiteX916" fmla="*/ 3016114 w 7467600"/>
              <a:gd name="connsiteY916" fmla="*/ 0 h 6858000"/>
              <a:gd name="connsiteX917" fmla="*/ 2979949 w 7467600"/>
              <a:gd name="connsiteY917" fmla="*/ 119274 h 6858000"/>
              <a:gd name="connsiteX918" fmla="*/ 3023879 w 7467600"/>
              <a:gd name="connsiteY918" fmla="*/ 0 h 6858000"/>
              <a:gd name="connsiteX919" fmla="*/ 3105400 w 7467600"/>
              <a:gd name="connsiteY919" fmla="*/ 0 h 6858000"/>
              <a:gd name="connsiteX920" fmla="*/ 3094669 w 7467600"/>
              <a:gd name="connsiteY920" fmla="*/ 30308 h 6858000"/>
              <a:gd name="connsiteX921" fmla="*/ 2901945 w 7467600"/>
              <a:gd name="connsiteY921" fmla="*/ 466538 h 6858000"/>
              <a:gd name="connsiteX922" fmla="*/ 2815209 w 7467600"/>
              <a:gd name="connsiteY922" fmla="*/ 497361 h 6858000"/>
              <a:gd name="connsiteX923" fmla="*/ 2844845 w 7467600"/>
              <a:gd name="connsiteY923" fmla="*/ 127638 h 6858000"/>
              <a:gd name="connsiteX924" fmla="*/ 2867960 w 7467600"/>
              <a:gd name="connsiteY924" fmla="*/ 0 h 6858000"/>
              <a:gd name="connsiteX925" fmla="*/ 1057230 w 7467600"/>
              <a:gd name="connsiteY925" fmla="*/ 0 h 6858000"/>
              <a:gd name="connsiteX926" fmla="*/ 1111003 w 7467600"/>
              <a:gd name="connsiteY926" fmla="*/ 0 h 6858000"/>
              <a:gd name="connsiteX927" fmla="*/ 1125553 w 7467600"/>
              <a:gd name="connsiteY927" fmla="*/ 52588 h 6858000"/>
              <a:gd name="connsiteX928" fmla="*/ 1304276 w 7467600"/>
              <a:gd name="connsiteY928" fmla="*/ 476275 h 6858000"/>
              <a:gd name="connsiteX929" fmla="*/ 1492066 w 7467600"/>
              <a:gd name="connsiteY929" fmla="*/ 886333 h 6858000"/>
              <a:gd name="connsiteX930" fmla="*/ 1423698 w 7467600"/>
              <a:gd name="connsiteY930" fmla="*/ 710817 h 6858000"/>
              <a:gd name="connsiteX931" fmla="*/ 1357609 w 7467600"/>
              <a:gd name="connsiteY931" fmla="*/ 532892 h 6858000"/>
              <a:gd name="connsiteX932" fmla="*/ 1309550 w 7467600"/>
              <a:gd name="connsiteY932" fmla="*/ 374031 h 6858000"/>
              <a:gd name="connsiteX933" fmla="*/ 1193673 w 7467600"/>
              <a:gd name="connsiteY933" fmla="*/ 49533 h 6858000"/>
              <a:gd name="connsiteX934" fmla="*/ 1164391 w 7467600"/>
              <a:gd name="connsiteY934" fmla="*/ 0 h 6858000"/>
              <a:gd name="connsiteX935" fmla="*/ 1200666 w 7467600"/>
              <a:gd name="connsiteY935" fmla="*/ 0 h 6858000"/>
              <a:gd name="connsiteX936" fmla="*/ 1223408 w 7467600"/>
              <a:gd name="connsiteY936" fmla="*/ 38996 h 6858000"/>
              <a:gd name="connsiteX937" fmla="*/ 1339635 w 7467600"/>
              <a:gd name="connsiteY937" fmla="*/ 365517 h 6858000"/>
              <a:gd name="connsiteX938" fmla="*/ 1387469 w 7467600"/>
              <a:gd name="connsiteY938" fmla="*/ 523079 h 6858000"/>
              <a:gd name="connsiteX939" fmla="*/ 1452685 w 7467600"/>
              <a:gd name="connsiteY939" fmla="*/ 699806 h 6858000"/>
              <a:gd name="connsiteX940" fmla="*/ 1492092 w 7467600"/>
              <a:gd name="connsiteY940" fmla="*/ 800424 h 6858000"/>
              <a:gd name="connsiteX941" fmla="*/ 1455302 w 7467600"/>
              <a:gd name="connsiteY941" fmla="*/ 632913 h 6858000"/>
              <a:gd name="connsiteX942" fmla="*/ 1222336 w 7467600"/>
              <a:gd name="connsiteY942" fmla="*/ 9480 h 6858000"/>
              <a:gd name="connsiteX943" fmla="*/ 1214634 w 7467600"/>
              <a:gd name="connsiteY943" fmla="*/ 0 h 6858000"/>
              <a:gd name="connsiteX944" fmla="*/ 1289827 w 7467600"/>
              <a:gd name="connsiteY944" fmla="*/ 0 h 6858000"/>
              <a:gd name="connsiteX945" fmla="*/ 1321076 w 7467600"/>
              <a:gd name="connsiteY945" fmla="*/ 59722 h 6858000"/>
              <a:gd name="connsiteX946" fmla="*/ 1512579 w 7467600"/>
              <a:gd name="connsiteY946" fmla="*/ 626441 h 6858000"/>
              <a:gd name="connsiteX947" fmla="*/ 1506076 w 7467600"/>
              <a:gd name="connsiteY947" fmla="*/ 1089289 h 6858000"/>
              <a:gd name="connsiteX948" fmla="*/ 1486346 w 7467600"/>
              <a:gd name="connsiteY948" fmla="*/ 1079919 h 6858000"/>
              <a:gd name="connsiteX949" fmla="*/ 1070511 w 7467600"/>
              <a:gd name="connsiteY949" fmla="*/ 48609 h 6858000"/>
              <a:gd name="connsiteX950" fmla="*/ 1057230 w 7467600"/>
              <a:gd name="connsiteY950" fmla="*/ 0 h 6858000"/>
              <a:gd name="connsiteX951" fmla="*/ 43151 w 7467600"/>
              <a:gd name="connsiteY951" fmla="*/ 0 h 6858000"/>
              <a:gd name="connsiteX952" fmla="*/ 95283 w 7467600"/>
              <a:gd name="connsiteY952" fmla="*/ 0 h 6858000"/>
              <a:gd name="connsiteX953" fmla="*/ 300708 w 7467600"/>
              <a:gd name="connsiteY953" fmla="*/ 154571 h 6858000"/>
              <a:gd name="connsiteX954" fmla="*/ 530414 w 7467600"/>
              <a:gd name="connsiteY954" fmla="*/ 354673 h 6858000"/>
              <a:gd name="connsiteX955" fmla="*/ 333785 w 7467600"/>
              <a:gd name="connsiteY955" fmla="*/ 161564 h 6858000"/>
              <a:gd name="connsiteX956" fmla="*/ 147005 w 7467600"/>
              <a:gd name="connsiteY956" fmla="*/ 0 h 6858000"/>
              <a:gd name="connsiteX957" fmla="*/ 272509 w 7467600"/>
              <a:gd name="connsiteY957" fmla="*/ 0 h 6858000"/>
              <a:gd name="connsiteX958" fmla="*/ 326276 w 7467600"/>
              <a:gd name="connsiteY958" fmla="*/ 45847 h 6858000"/>
              <a:gd name="connsiteX959" fmla="*/ 823759 w 7467600"/>
              <a:gd name="connsiteY959" fmla="*/ 574145 h 6858000"/>
              <a:gd name="connsiteX960" fmla="*/ 811254 w 7467600"/>
              <a:gd name="connsiteY960" fmla="*/ 665546 h 6858000"/>
              <a:gd name="connsiteX961" fmla="*/ 154042 w 7467600"/>
              <a:gd name="connsiteY961" fmla="*/ 261522 h 6858000"/>
              <a:gd name="connsiteX962" fmla="*/ 13550 w 7467600"/>
              <a:gd name="connsiteY962" fmla="*/ 158423 h 6858000"/>
              <a:gd name="connsiteX963" fmla="*/ 0 w 7467600"/>
              <a:gd name="connsiteY963" fmla="*/ 146618 h 6858000"/>
              <a:gd name="connsiteX964" fmla="*/ 0 w 7467600"/>
              <a:gd name="connsiteY964" fmla="*/ 59161 h 6858000"/>
              <a:gd name="connsiteX965" fmla="*/ 45427 w 7467600"/>
              <a:gd name="connsiteY965" fmla="*/ 101078 h 6858000"/>
              <a:gd name="connsiteX966" fmla="*/ 630103 w 7467600"/>
              <a:gd name="connsiteY966" fmla="*/ 485885 h 6858000"/>
              <a:gd name="connsiteX967" fmla="*/ 532040 w 7467600"/>
              <a:gd name="connsiteY967" fmla="*/ 399359 h 6858000"/>
              <a:gd name="connsiteX968" fmla="*/ 517618 w 7467600"/>
              <a:gd name="connsiteY968" fmla="*/ 385726 h 6858000"/>
              <a:gd name="connsiteX969" fmla="*/ 285074 w 7467600"/>
              <a:gd name="connsiteY969" fmla="*/ 182755 h 6858000"/>
              <a:gd name="connsiteX970" fmla="*/ 43151 w 7467600"/>
              <a:gd name="connsiteY97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1456157 w 7467600"/>
              <a:gd name="connsiteY91" fmla="*/ 5371404 h 6858000"/>
              <a:gd name="connsiteX92" fmla="*/ 1244432 w 7467600"/>
              <a:gd name="connsiteY92" fmla="*/ 5385601 h 6858000"/>
              <a:gd name="connsiteX93" fmla="*/ 973990 w 7467600"/>
              <a:gd name="connsiteY93" fmla="*/ 5424940 h 6858000"/>
              <a:gd name="connsiteX94" fmla="*/ 1103809 w 7467600"/>
              <a:gd name="connsiteY94" fmla="*/ 5433720 h 6858000"/>
              <a:gd name="connsiteX95" fmla="*/ 1123454 w 7467600"/>
              <a:gd name="connsiteY95" fmla="*/ 5435727 h 6858000"/>
              <a:gd name="connsiteX96" fmla="*/ 1737017 w 7467600"/>
              <a:gd name="connsiteY96" fmla="*/ 5452183 h 6858000"/>
              <a:gd name="connsiteX97" fmla="*/ 1824397 w 7467600"/>
              <a:gd name="connsiteY97" fmla="*/ 5447757 h 6858000"/>
              <a:gd name="connsiteX98" fmla="*/ 2070059 w 7467600"/>
              <a:gd name="connsiteY98" fmla="*/ 5441660 h 6858000"/>
              <a:gd name="connsiteX99" fmla="*/ 1456157 w 7467600"/>
              <a:gd name="connsiteY99" fmla="*/ 5371404 h 6858000"/>
              <a:gd name="connsiteX100" fmla="*/ 4988186 w 7467600"/>
              <a:gd name="connsiteY100" fmla="*/ 5216467 h 6858000"/>
              <a:gd name="connsiteX101" fmla="*/ 4777334 w 7467600"/>
              <a:gd name="connsiteY101" fmla="*/ 5406072 h 6858000"/>
              <a:gd name="connsiteX102" fmla="*/ 4718341 w 7467600"/>
              <a:gd name="connsiteY102" fmla="*/ 5468043 h 6858000"/>
              <a:gd name="connsiteX103" fmla="*/ 4604655 w 7467600"/>
              <a:gd name="connsiteY103" fmla="*/ 5583434 h 6858000"/>
              <a:gd name="connsiteX104" fmla="*/ 4565074 w 7467600"/>
              <a:gd name="connsiteY104" fmla="*/ 5618550 h 6858000"/>
              <a:gd name="connsiteX105" fmla="*/ 4988186 w 7467600"/>
              <a:gd name="connsiteY105" fmla="*/ 5216467 h 6858000"/>
              <a:gd name="connsiteX106" fmla="*/ 4978032 w 7467600"/>
              <a:gd name="connsiteY106" fmla="*/ 5183809 h 6858000"/>
              <a:gd name="connsiteX107" fmla="*/ 4463413 w 7467600"/>
              <a:gd name="connsiteY107" fmla="*/ 5615162 h 6858000"/>
              <a:gd name="connsiteX108" fmla="*/ 4358134 w 7467600"/>
              <a:gd name="connsiteY108" fmla="*/ 5742791 h 6858000"/>
              <a:gd name="connsiteX109" fmla="*/ 4376219 w 7467600"/>
              <a:gd name="connsiteY109" fmla="*/ 5729027 h 6858000"/>
              <a:gd name="connsiteX110" fmla="*/ 4582340 w 7467600"/>
              <a:gd name="connsiteY110" fmla="*/ 5561037 h 6858000"/>
              <a:gd name="connsiteX111" fmla="*/ 4694684 w 7467600"/>
              <a:gd name="connsiteY111" fmla="*/ 5447098 h 6858000"/>
              <a:gd name="connsiteX112" fmla="*/ 4754123 w 7467600"/>
              <a:gd name="connsiteY112" fmla="*/ 5384643 h 6858000"/>
              <a:gd name="connsiteX113" fmla="*/ 4978032 w 7467600"/>
              <a:gd name="connsiteY113" fmla="*/ 5183809 h 6858000"/>
              <a:gd name="connsiteX114" fmla="*/ 1903353 w 7467600"/>
              <a:gd name="connsiteY114" fmla="*/ 5044827 h 6858000"/>
              <a:gd name="connsiteX115" fmla="*/ 1936931 w 7467600"/>
              <a:gd name="connsiteY115" fmla="*/ 5093954 h 6858000"/>
              <a:gd name="connsiteX116" fmla="*/ 2195868 w 7467600"/>
              <a:gd name="connsiteY116" fmla="*/ 5396574 h 6858000"/>
              <a:gd name="connsiteX117" fmla="*/ 2088852 w 7467600"/>
              <a:gd name="connsiteY117" fmla="*/ 5166123 h 6858000"/>
              <a:gd name="connsiteX118" fmla="*/ 1958241 w 7467600"/>
              <a:gd name="connsiteY118" fmla="*/ 5067955 h 6858000"/>
              <a:gd name="connsiteX119" fmla="*/ 1903353 w 7467600"/>
              <a:gd name="connsiteY119" fmla="*/ 5044827 h 6858000"/>
              <a:gd name="connsiteX120" fmla="*/ 1979378 w 7467600"/>
              <a:gd name="connsiteY120" fmla="*/ 4769504 h 6858000"/>
              <a:gd name="connsiteX121" fmla="*/ 2882120 w 7467600"/>
              <a:gd name="connsiteY121" fmla="*/ 5064547 h 6858000"/>
              <a:gd name="connsiteX122" fmla="*/ 2793103 w 7467600"/>
              <a:gd name="connsiteY122" fmla="*/ 5039699 h 6858000"/>
              <a:gd name="connsiteX123" fmla="*/ 2770041 w 7467600"/>
              <a:gd name="connsiteY123" fmla="*/ 5033634 h 6858000"/>
              <a:gd name="connsiteX124" fmla="*/ 1979378 w 7467600"/>
              <a:gd name="connsiteY124" fmla="*/ 4769504 h 6858000"/>
              <a:gd name="connsiteX125" fmla="*/ 1927410 w 7467600"/>
              <a:gd name="connsiteY125" fmla="*/ 4716164 h 6858000"/>
              <a:gd name="connsiteX126" fmla="*/ 1959587 w 7467600"/>
              <a:gd name="connsiteY126" fmla="*/ 4728849 h 6858000"/>
              <a:gd name="connsiteX127" fmla="*/ 2777707 w 7467600"/>
              <a:gd name="connsiteY127" fmla="*/ 5003991 h 6858000"/>
              <a:gd name="connsiteX128" fmla="*/ 2800768 w 7467600"/>
              <a:gd name="connsiteY128" fmla="*/ 5010056 h 6858000"/>
              <a:gd name="connsiteX129" fmla="*/ 2879408 w 7467600"/>
              <a:gd name="connsiteY129" fmla="*/ 5031590 h 6858000"/>
              <a:gd name="connsiteX130" fmla="*/ 2862295 w 7467600"/>
              <a:gd name="connsiteY130" fmla="*/ 5022958 h 6858000"/>
              <a:gd name="connsiteX131" fmla="*/ 2813343 w 7467600"/>
              <a:gd name="connsiteY131" fmla="*/ 4998369 h 6858000"/>
              <a:gd name="connsiteX132" fmla="*/ 2646245 w 7467600"/>
              <a:gd name="connsiteY132" fmla="*/ 4930999 h 6858000"/>
              <a:gd name="connsiteX133" fmla="*/ 1999243 w 7467600"/>
              <a:gd name="connsiteY133" fmla="*/ 4730524 h 6858000"/>
              <a:gd name="connsiteX134" fmla="*/ 1979527 w 7467600"/>
              <a:gd name="connsiteY134" fmla="*/ 4726651 h 6858000"/>
              <a:gd name="connsiteX135" fmla="*/ 1927410 w 7467600"/>
              <a:gd name="connsiteY135" fmla="*/ 4716164 h 6858000"/>
              <a:gd name="connsiteX136" fmla="*/ 1997014 w 7467600"/>
              <a:gd name="connsiteY136" fmla="*/ 4698007 h 6858000"/>
              <a:gd name="connsiteX137" fmla="*/ 2005458 w 7467600"/>
              <a:gd name="connsiteY137" fmla="*/ 4699540 h 6858000"/>
              <a:gd name="connsiteX138" fmla="*/ 2657186 w 7467600"/>
              <a:gd name="connsiteY138" fmla="*/ 4901687 h 6858000"/>
              <a:gd name="connsiteX139" fmla="*/ 2826662 w 7467600"/>
              <a:gd name="connsiteY139" fmla="*/ 4970362 h 6858000"/>
              <a:gd name="connsiteX140" fmla="*/ 2876100 w 7467600"/>
              <a:gd name="connsiteY140" fmla="*/ 4995397 h 6858000"/>
              <a:gd name="connsiteX141" fmla="*/ 3042600 w 7467600"/>
              <a:gd name="connsiteY141" fmla="*/ 5059532 h 6858000"/>
              <a:gd name="connsiteX142" fmla="*/ 1997014 w 7467600"/>
              <a:gd name="connsiteY142" fmla="*/ 4698007 h 6858000"/>
              <a:gd name="connsiteX143" fmla="*/ 2305292 w 7467600"/>
              <a:gd name="connsiteY143" fmla="*/ 4219492 h 6858000"/>
              <a:gd name="connsiteX144" fmla="*/ 3360922 w 7467600"/>
              <a:gd name="connsiteY144" fmla="*/ 4529373 h 6858000"/>
              <a:gd name="connsiteX145" fmla="*/ 3492420 w 7467600"/>
              <a:gd name="connsiteY145" fmla="*/ 4510145 h 6858000"/>
              <a:gd name="connsiteX146" fmla="*/ 3364086 w 7467600"/>
              <a:gd name="connsiteY146" fmla="*/ 4480340 h 6858000"/>
              <a:gd name="connsiteX147" fmla="*/ 3225818 w 7467600"/>
              <a:gd name="connsiteY147" fmla="*/ 4411822 h 6858000"/>
              <a:gd name="connsiteX148" fmla="*/ 3129696 w 7467600"/>
              <a:gd name="connsiteY148" fmla="*/ 4360704 h 6858000"/>
              <a:gd name="connsiteX149" fmla="*/ 2814545 w 7467600"/>
              <a:gd name="connsiteY149" fmla="*/ 4282955 h 6858000"/>
              <a:gd name="connsiteX150" fmla="*/ 2305292 w 7467600"/>
              <a:gd name="connsiteY150" fmla="*/ 4219492 h 6858000"/>
              <a:gd name="connsiteX151" fmla="*/ 2626982 w 7467600"/>
              <a:gd name="connsiteY151" fmla="*/ 4206450 h 6858000"/>
              <a:gd name="connsiteX152" fmla="*/ 2490617 w 7467600"/>
              <a:gd name="connsiteY152" fmla="*/ 4206951 h 6858000"/>
              <a:gd name="connsiteX153" fmla="*/ 2819869 w 7467600"/>
              <a:gd name="connsiteY153" fmla="*/ 4252936 h 6858000"/>
              <a:gd name="connsiteX154" fmla="*/ 3143018 w 7467600"/>
              <a:gd name="connsiteY154" fmla="*/ 4332698 h 6858000"/>
              <a:gd name="connsiteX155" fmla="*/ 3241520 w 7467600"/>
              <a:gd name="connsiteY155" fmla="*/ 4385112 h 6858000"/>
              <a:gd name="connsiteX156" fmla="*/ 3374575 w 7467600"/>
              <a:gd name="connsiteY156" fmla="*/ 4451517 h 6858000"/>
              <a:gd name="connsiteX157" fmla="*/ 3505221 w 7467600"/>
              <a:gd name="connsiteY157" fmla="*/ 4480757 h 6858000"/>
              <a:gd name="connsiteX158" fmla="*/ 2626982 w 7467600"/>
              <a:gd name="connsiteY158" fmla="*/ 4206450 h 6858000"/>
              <a:gd name="connsiteX159" fmla="*/ 1310106 w 7467600"/>
              <a:gd name="connsiteY159" fmla="*/ 3943217 h 6858000"/>
              <a:gd name="connsiteX160" fmla="*/ 854994 w 7467600"/>
              <a:gd name="connsiteY160" fmla="*/ 4399136 h 6858000"/>
              <a:gd name="connsiteX161" fmla="*/ 742462 w 7467600"/>
              <a:gd name="connsiteY161" fmla="*/ 4594648 h 6858000"/>
              <a:gd name="connsiteX162" fmla="*/ 820602 w 7467600"/>
              <a:gd name="connsiteY162" fmla="*/ 4485915 h 6858000"/>
              <a:gd name="connsiteX163" fmla="*/ 878295 w 7467600"/>
              <a:gd name="connsiteY163" fmla="*/ 4403594 h 6858000"/>
              <a:gd name="connsiteX164" fmla="*/ 1240607 w 7467600"/>
              <a:gd name="connsiteY164" fmla="*/ 4010401 h 6858000"/>
              <a:gd name="connsiteX165" fmla="*/ 1310106 w 7467600"/>
              <a:gd name="connsiteY165" fmla="*/ 3943217 h 6858000"/>
              <a:gd name="connsiteX166" fmla="*/ 1423113 w 7467600"/>
              <a:gd name="connsiteY166" fmla="*/ 3874565 h 6858000"/>
              <a:gd name="connsiteX167" fmla="*/ 1260565 w 7467600"/>
              <a:gd name="connsiteY167" fmla="*/ 4031982 h 6858000"/>
              <a:gd name="connsiteX168" fmla="*/ 901900 w 7467600"/>
              <a:gd name="connsiteY168" fmla="*/ 4421236 h 6858000"/>
              <a:gd name="connsiteX169" fmla="*/ 845044 w 7467600"/>
              <a:gd name="connsiteY169" fmla="*/ 4502436 h 6858000"/>
              <a:gd name="connsiteX170" fmla="*/ 685926 w 7467600"/>
              <a:gd name="connsiteY170" fmla="*/ 4703069 h 6858000"/>
              <a:gd name="connsiteX171" fmla="*/ 684248 w 7467600"/>
              <a:gd name="connsiteY171" fmla="*/ 4706721 h 6858000"/>
              <a:gd name="connsiteX172" fmla="*/ 1423113 w 7467600"/>
              <a:gd name="connsiteY172" fmla="*/ 3874565 h 6858000"/>
              <a:gd name="connsiteX173" fmla="*/ 3316479 w 7467600"/>
              <a:gd name="connsiteY173" fmla="*/ 3872136 h 6858000"/>
              <a:gd name="connsiteX174" fmla="*/ 3546806 w 7467600"/>
              <a:gd name="connsiteY174" fmla="*/ 4356139 h 6858000"/>
              <a:gd name="connsiteX175" fmla="*/ 3364433 w 7467600"/>
              <a:gd name="connsiteY175" fmla="*/ 3953121 h 6858000"/>
              <a:gd name="connsiteX176" fmla="*/ 3316479 w 7467600"/>
              <a:gd name="connsiteY176" fmla="*/ 3872136 h 6858000"/>
              <a:gd name="connsiteX177" fmla="*/ 3291335 w 7467600"/>
              <a:gd name="connsiteY177" fmla="*/ 3767420 h 6858000"/>
              <a:gd name="connsiteX178" fmla="*/ 3390805 w 7467600"/>
              <a:gd name="connsiteY178" fmla="*/ 3937163 h 6858000"/>
              <a:gd name="connsiteX179" fmla="*/ 3579062 w 7467600"/>
              <a:gd name="connsiteY179" fmla="*/ 4359040 h 6858000"/>
              <a:gd name="connsiteX180" fmla="*/ 3467355 w 7467600"/>
              <a:gd name="connsiteY180" fmla="*/ 3988130 h 6858000"/>
              <a:gd name="connsiteX181" fmla="*/ 3310753 w 7467600"/>
              <a:gd name="connsiteY181" fmla="*/ 3787140 h 6858000"/>
              <a:gd name="connsiteX182" fmla="*/ 3291335 w 7467600"/>
              <a:gd name="connsiteY182" fmla="*/ 3767420 h 6858000"/>
              <a:gd name="connsiteX183" fmla="*/ 1635889 w 7467600"/>
              <a:gd name="connsiteY183" fmla="*/ 3709494 h 6858000"/>
              <a:gd name="connsiteX184" fmla="*/ 1634800 w 7467600"/>
              <a:gd name="connsiteY184" fmla="*/ 3731111 h 6858000"/>
              <a:gd name="connsiteX185" fmla="*/ 1635889 w 7467600"/>
              <a:gd name="connsiteY185" fmla="*/ 3709494 h 6858000"/>
              <a:gd name="connsiteX186" fmla="*/ 1510397 w 7467600"/>
              <a:gd name="connsiteY186" fmla="*/ 3684705 h 6858000"/>
              <a:gd name="connsiteX187" fmla="*/ 1146550 w 7467600"/>
              <a:gd name="connsiteY187" fmla="*/ 3802012 h 6858000"/>
              <a:gd name="connsiteX188" fmla="*/ 698834 w 7467600"/>
              <a:gd name="connsiteY188" fmla="*/ 3952272 h 6858000"/>
              <a:gd name="connsiteX189" fmla="*/ 34256 w 7467600"/>
              <a:gd name="connsiteY189" fmla="*/ 4347603 h 6858000"/>
              <a:gd name="connsiteX190" fmla="*/ 527241 w 7467600"/>
              <a:gd name="connsiteY190" fmla="*/ 4065078 h 6858000"/>
              <a:gd name="connsiteX191" fmla="*/ 1510397 w 7467600"/>
              <a:gd name="connsiteY191" fmla="*/ 3684705 h 6858000"/>
              <a:gd name="connsiteX192" fmla="*/ 1313114 w 7467600"/>
              <a:gd name="connsiteY192" fmla="*/ 3655216 h 6858000"/>
              <a:gd name="connsiteX193" fmla="*/ 1109304 w 7467600"/>
              <a:gd name="connsiteY193" fmla="*/ 3669030 h 6858000"/>
              <a:gd name="connsiteX194" fmla="*/ 8129 w 7467600"/>
              <a:gd name="connsiteY194" fmla="*/ 4330519 h 6858000"/>
              <a:gd name="connsiteX195" fmla="*/ 687572 w 7467600"/>
              <a:gd name="connsiteY195" fmla="*/ 3925629 h 6858000"/>
              <a:gd name="connsiteX196" fmla="*/ 1138365 w 7467600"/>
              <a:gd name="connsiteY196" fmla="*/ 3774515 h 6858000"/>
              <a:gd name="connsiteX197" fmla="*/ 1505579 w 7467600"/>
              <a:gd name="connsiteY197" fmla="*/ 3655526 h 6858000"/>
              <a:gd name="connsiteX198" fmla="*/ 1313114 w 7467600"/>
              <a:gd name="connsiteY198" fmla="*/ 3655216 h 6858000"/>
              <a:gd name="connsiteX199" fmla="*/ 3655073 w 7467600"/>
              <a:gd name="connsiteY199" fmla="*/ 3650884 h 6858000"/>
              <a:gd name="connsiteX200" fmla="*/ 3989938 w 7467600"/>
              <a:gd name="connsiteY200" fmla="*/ 3991685 h 6858000"/>
              <a:gd name="connsiteX201" fmla="*/ 4393907 w 7467600"/>
              <a:gd name="connsiteY201" fmla="*/ 4261258 h 6858000"/>
              <a:gd name="connsiteX202" fmla="*/ 4648051 w 7467600"/>
              <a:gd name="connsiteY202" fmla="*/ 4374051 h 6858000"/>
              <a:gd name="connsiteX203" fmla="*/ 4383389 w 7467600"/>
              <a:gd name="connsiteY203" fmla="*/ 4184369 h 6858000"/>
              <a:gd name="connsiteX204" fmla="*/ 4165508 w 7467600"/>
              <a:gd name="connsiteY204" fmla="*/ 4035196 h 6858000"/>
              <a:gd name="connsiteX205" fmla="*/ 4068162 w 7467600"/>
              <a:gd name="connsiteY205" fmla="*/ 3953394 h 6858000"/>
              <a:gd name="connsiteX206" fmla="*/ 3981416 w 7467600"/>
              <a:gd name="connsiteY206" fmla="*/ 3880482 h 6858000"/>
              <a:gd name="connsiteX207" fmla="*/ 3800147 w 7467600"/>
              <a:gd name="connsiteY207" fmla="*/ 3749872 h 6858000"/>
              <a:gd name="connsiteX208" fmla="*/ 3655073 w 7467600"/>
              <a:gd name="connsiteY208" fmla="*/ 3650884 h 6858000"/>
              <a:gd name="connsiteX209" fmla="*/ 3670252 w 7467600"/>
              <a:gd name="connsiteY209" fmla="*/ 3622798 h 6858000"/>
              <a:gd name="connsiteX210" fmla="*/ 3817258 w 7467600"/>
              <a:gd name="connsiteY210" fmla="*/ 3723577 h 6858000"/>
              <a:gd name="connsiteX211" fmla="*/ 4000461 w 7467600"/>
              <a:gd name="connsiteY211" fmla="*/ 3855966 h 6858000"/>
              <a:gd name="connsiteX212" fmla="*/ 4088180 w 7467600"/>
              <a:gd name="connsiteY212" fmla="*/ 3929774 h 6858000"/>
              <a:gd name="connsiteX213" fmla="*/ 4184555 w 7467600"/>
              <a:gd name="connsiteY213" fmla="*/ 4010683 h 6858000"/>
              <a:gd name="connsiteX214" fmla="*/ 4399563 w 7467600"/>
              <a:gd name="connsiteY214" fmla="*/ 4158106 h 6858000"/>
              <a:gd name="connsiteX215" fmla="*/ 4684469 w 7467600"/>
              <a:gd name="connsiteY215" fmla="*/ 4364680 h 6858000"/>
              <a:gd name="connsiteX216" fmla="*/ 4690271 w 7467600"/>
              <a:gd name="connsiteY216" fmla="*/ 4370034 h 6858000"/>
              <a:gd name="connsiteX217" fmla="*/ 4136093 w 7467600"/>
              <a:gd name="connsiteY217" fmla="*/ 3858466 h 6858000"/>
              <a:gd name="connsiteX218" fmla="*/ 3670252 w 7467600"/>
              <a:gd name="connsiteY218" fmla="*/ 3622798 h 6858000"/>
              <a:gd name="connsiteX219" fmla="*/ 4440129 w 7467600"/>
              <a:gd name="connsiteY219" fmla="*/ 3448571 h 6858000"/>
              <a:gd name="connsiteX220" fmla="*/ 4856525 w 7467600"/>
              <a:gd name="connsiteY220" fmla="*/ 3915351 h 6858000"/>
              <a:gd name="connsiteX221" fmla="*/ 5059055 w 7467600"/>
              <a:gd name="connsiteY221" fmla="*/ 4108918 h 6858000"/>
              <a:gd name="connsiteX222" fmla="*/ 5290070 w 7467600"/>
              <a:gd name="connsiteY222" fmla="*/ 4263619 h 6858000"/>
              <a:gd name="connsiteX223" fmla="*/ 4834991 w 7467600"/>
              <a:gd name="connsiteY223" fmla="*/ 3830985 h 6858000"/>
              <a:gd name="connsiteX224" fmla="*/ 4440129 w 7467600"/>
              <a:gd name="connsiteY224" fmla="*/ 3448571 h 6858000"/>
              <a:gd name="connsiteX225" fmla="*/ 4441737 w 7467600"/>
              <a:gd name="connsiteY225" fmla="*/ 3399734 h 6858000"/>
              <a:gd name="connsiteX226" fmla="*/ 4431236 w 7467600"/>
              <a:gd name="connsiteY226" fmla="*/ 3400954 h 6858000"/>
              <a:gd name="connsiteX227" fmla="*/ 4557150 w 7467600"/>
              <a:gd name="connsiteY227" fmla="*/ 3510023 h 6858000"/>
              <a:gd name="connsiteX228" fmla="*/ 4856936 w 7467600"/>
              <a:gd name="connsiteY228" fmla="*/ 3809146 h 6858000"/>
              <a:gd name="connsiteX229" fmla="*/ 5111996 w 7467600"/>
              <a:gd name="connsiteY229" fmla="*/ 4065759 h 6858000"/>
              <a:gd name="connsiteX230" fmla="*/ 5388878 w 7467600"/>
              <a:gd name="connsiteY230" fmla="*/ 4300185 h 6858000"/>
              <a:gd name="connsiteX231" fmla="*/ 5425556 w 7467600"/>
              <a:gd name="connsiteY231" fmla="*/ 4308967 h 6858000"/>
              <a:gd name="connsiteX232" fmla="*/ 4943646 w 7467600"/>
              <a:gd name="connsiteY232" fmla="*/ 3822916 h 6858000"/>
              <a:gd name="connsiteX233" fmla="*/ 4594837 w 7467600"/>
              <a:gd name="connsiteY233" fmla="*/ 3532274 h 6858000"/>
              <a:gd name="connsiteX234" fmla="*/ 4441737 w 7467600"/>
              <a:gd name="connsiteY234" fmla="*/ 3399734 h 6858000"/>
              <a:gd name="connsiteX235" fmla="*/ 5425834 w 7467600"/>
              <a:gd name="connsiteY235" fmla="*/ 3162785 h 6858000"/>
              <a:gd name="connsiteX236" fmla="*/ 5401644 w 7467600"/>
              <a:gd name="connsiteY236" fmla="*/ 3617847 h 6858000"/>
              <a:gd name="connsiteX237" fmla="*/ 5467256 w 7467600"/>
              <a:gd name="connsiteY237" fmla="*/ 4175494 h 6858000"/>
              <a:gd name="connsiteX238" fmla="*/ 5448069 w 7467600"/>
              <a:gd name="connsiteY238" fmla="*/ 3567554 h 6858000"/>
              <a:gd name="connsiteX239" fmla="*/ 5425834 w 7467600"/>
              <a:gd name="connsiteY239" fmla="*/ 3162785 h 6858000"/>
              <a:gd name="connsiteX240" fmla="*/ 1318687 w 7467600"/>
              <a:gd name="connsiteY240" fmla="*/ 3113840 h 6858000"/>
              <a:gd name="connsiteX241" fmla="*/ 1066793 w 7467600"/>
              <a:gd name="connsiteY241" fmla="*/ 3212171 h 6858000"/>
              <a:gd name="connsiteX242" fmla="*/ 993319 w 7467600"/>
              <a:gd name="connsiteY242" fmla="*/ 3247648 h 6858000"/>
              <a:gd name="connsiteX243" fmla="*/ 853081 w 7467600"/>
              <a:gd name="connsiteY243" fmla="*/ 3312410 h 6858000"/>
              <a:gd name="connsiteX244" fmla="*/ 805957 w 7467600"/>
              <a:gd name="connsiteY244" fmla="*/ 3330443 h 6858000"/>
              <a:gd name="connsiteX245" fmla="*/ 1318687 w 7467600"/>
              <a:gd name="connsiteY245" fmla="*/ 3113840 h 6858000"/>
              <a:gd name="connsiteX246" fmla="*/ 5453702 w 7467600"/>
              <a:gd name="connsiteY246" fmla="*/ 3090882 h 6858000"/>
              <a:gd name="connsiteX247" fmla="*/ 5480135 w 7467600"/>
              <a:gd name="connsiteY247" fmla="*/ 3565802 h 6858000"/>
              <a:gd name="connsiteX248" fmla="*/ 5499023 w 7467600"/>
              <a:gd name="connsiteY248" fmla="*/ 4166310 h 6858000"/>
              <a:gd name="connsiteX249" fmla="*/ 5547022 w 7467600"/>
              <a:gd name="connsiteY249" fmla="*/ 3607838 h 6858000"/>
              <a:gd name="connsiteX250" fmla="*/ 5515964 w 7467600"/>
              <a:gd name="connsiteY250" fmla="*/ 3378541 h 6858000"/>
              <a:gd name="connsiteX251" fmla="*/ 5453702 w 7467600"/>
              <a:gd name="connsiteY251" fmla="*/ 3090882 h 6858000"/>
              <a:gd name="connsiteX252" fmla="*/ 1238695 w 7467600"/>
              <a:gd name="connsiteY252" fmla="*/ 3076820 h 6858000"/>
              <a:gd name="connsiteX253" fmla="*/ 716371 w 7467600"/>
              <a:gd name="connsiteY253" fmla="*/ 3293249 h 6858000"/>
              <a:gd name="connsiteX254" fmla="*/ 579522 w 7467600"/>
              <a:gd name="connsiteY254" fmla="*/ 3371759 h 6858000"/>
              <a:gd name="connsiteX255" fmla="*/ 600288 w 7467600"/>
              <a:gd name="connsiteY255" fmla="*/ 3365555 h 6858000"/>
              <a:gd name="connsiteX256" fmla="*/ 840692 w 7467600"/>
              <a:gd name="connsiteY256" fmla="*/ 3284921 h 6858000"/>
              <a:gd name="connsiteX257" fmla="*/ 979248 w 7467600"/>
              <a:gd name="connsiteY257" fmla="*/ 3221003 h 6858000"/>
              <a:gd name="connsiteX258" fmla="*/ 1053282 w 7467600"/>
              <a:gd name="connsiteY258" fmla="*/ 3185247 h 6858000"/>
              <a:gd name="connsiteX259" fmla="*/ 1320603 w 7467600"/>
              <a:gd name="connsiteY259" fmla="*/ 3081281 h 6858000"/>
              <a:gd name="connsiteX260" fmla="*/ 1238695 w 7467600"/>
              <a:gd name="connsiteY260" fmla="*/ 3076820 h 6858000"/>
              <a:gd name="connsiteX261" fmla="*/ 5425627 w 7467600"/>
              <a:gd name="connsiteY261" fmla="*/ 2954192 h 6858000"/>
              <a:gd name="connsiteX262" fmla="*/ 5470770 w 7467600"/>
              <a:gd name="connsiteY262" fmla="*/ 3005435 h 6858000"/>
              <a:gd name="connsiteX263" fmla="*/ 5519779 w 7467600"/>
              <a:gd name="connsiteY263" fmla="*/ 4359223 h 6858000"/>
              <a:gd name="connsiteX264" fmla="*/ 5520293 w 7467600"/>
              <a:gd name="connsiteY264" fmla="*/ 4360602 h 6858000"/>
              <a:gd name="connsiteX265" fmla="*/ 5767221 w 7467600"/>
              <a:gd name="connsiteY265" fmla="*/ 4665564 h 6858000"/>
              <a:gd name="connsiteX266" fmla="*/ 6937169 w 7467600"/>
              <a:gd name="connsiteY266" fmla="*/ 4815941 h 6858000"/>
              <a:gd name="connsiteX267" fmla="*/ 6953922 w 7467600"/>
              <a:gd name="connsiteY267" fmla="*/ 4890068 h 6858000"/>
              <a:gd name="connsiteX268" fmla="*/ 6071359 w 7467600"/>
              <a:gd name="connsiteY268" fmla="*/ 4770770 h 6858000"/>
              <a:gd name="connsiteX269" fmla="*/ 6038839 w 7467600"/>
              <a:gd name="connsiteY269" fmla="*/ 4764474 h 6858000"/>
              <a:gd name="connsiteX270" fmla="*/ 6038706 w 7467600"/>
              <a:gd name="connsiteY270" fmla="*/ 4763847 h 6858000"/>
              <a:gd name="connsiteX271" fmla="*/ 6037784 w 7467600"/>
              <a:gd name="connsiteY271" fmla="*/ 4764270 h 6858000"/>
              <a:gd name="connsiteX272" fmla="*/ 6038839 w 7467600"/>
              <a:gd name="connsiteY272" fmla="*/ 4764474 h 6858000"/>
              <a:gd name="connsiteX273" fmla="*/ 6040338 w 7467600"/>
              <a:gd name="connsiteY273" fmla="*/ 4771418 h 6858000"/>
              <a:gd name="connsiteX274" fmla="*/ 6024488 w 7467600"/>
              <a:gd name="connsiteY274" fmla="*/ 4809903 h 6858000"/>
              <a:gd name="connsiteX275" fmla="*/ 5599771 w 7467600"/>
              <a:gd name="connsiteY275" fmla="*/ 5509652 h 6858000"/>
              <a:gd name="connsiteX276" fmla="*/ 5548843 w 7467600"/>
              <a:gd name="connsiteY276" fmla="*/ 5563845 h 6858000"/>
              <a:gd name="connsiteX277" fmla="*/ 5940952 w 7467600"/>
              <a:gd name="connsiteY277" fmla="*/ 6250028 h 6858000"/>
              <a:gd name="connsiteX278" fmla="*/ 6043441 w 7467600"/>
              <a:gd name="connsiteY278" fmla="*/ 6665847 h 6858000"/>
              <a:gd name="connsiteX279" fmla="*/ 6093432 w 7467600"/>
              <a:gd name="connsiteY279" fmla="*/ 6858000 h 6858000"/>
              <a:gd name="connsiteX280" fmla="*/ 6034344 w 7467600"/>
              <a:gd name="connsiteY280" fmla="*/ 6858000 h 6858000"/>
              <a:gd name="connsiteX281" fmla="*/ 6026679 w 7467600"/>
              <a:gd name="connsiteY281" fmla="*/ 6836959 h 6858000"/>
              <a:gd name="connsiteX282" fmla="*/ 5800441 w 7467600"/>
              <a:gd name="connsiteY282" fmla="*/ 6335286 h 6858000"/>
              <a:gd name="connsiteX283" fmla="*/ 5526562 w 7467600"/>
              <a:gd name="connsiteY283" fmla="*/ 5705388 h 6858000"/>
              <a:gd name="connsiteX284" fmla="*/ 5519640 w 7467600"/>
              <a:gd name="connsiteY284" fmla="*/ 5683774 h 6858000"/>
              <a:gd name="connsiteX285" fmla="*/ 5844559 w 7467600"/>
              <a:gd name="connsiteY285" fmla="*/ 6553349 h 6858000"/>
              <a:gd name="connsiteX286" fmla="*/ 5975994 w 7467600"/>
              <a:gd name="connsiteY286" fmla="*/ 6858000 h 6858000"/>
              <a:gd name="connsiteX287" fmla="*/ 5898547 w 7467600"/>
              <a:gd name="connsiteY287" fmla="*/ 6858000 h 6858000"/>
              <a:gd name="connsiteX288" fmla="*/ 5682041 w 7467600"/>
              <a:gd name="connsiteY288" fmla="*/ 6355860 h 6858000"/>
              <a:gd name="connsiteX289" fmla="*/ 5461758 w 7467600"/>
              <a:gd name="connsiteY289" fmla="*/ 5820220 h 6858000"/>
              <a:gd name="connsiteX290" fmla="*/ 5237282 w 7467600"/>
              <a:gd name="connsiteY290" fmla="*/ 6579086 h 6858000"/>
              <a:gd name="connsiteX291" fmla="*/ 5115009 w 7467600"/>
              <a:gd name="connsiteY291" fmla="*/ 6858000 h 6858000"/>
              <a:gd name="connsiteX292" fmla="*/ 5028074 w 7467600"/>
              <a:gd name="connsiteY292" fmla="*/ 6858000 h 6858000"/>
              <a:gd name="connsiteX293" fmla="*/ 5079508 w 7467600"/>
              <a:gd name="connsiteY293" fmla="*/ 6749074 h 6858000"/>
              <a:gd name="connsiteX294" fmla="*/ 5371846 w 7467600"/>
              <a:gd name="connsiteY294" fmla="*/ 5924413 h 6858000"/>
              <a:gd name="connsiteX295" fmla="*/ 5270512 w 7467600"/>
              <a:gd name="connsiteY295" fmla="*/ 6138975 h 6858000"/>
              <a:gd name="connsiteX296" fmla="*/ 5062409 w 7467600"/>
              <a:gd name="connsiteY296" fmla="*/ 6653544 h 6858000"/>
              <a:gd name="connsiteX297" fmla="*/ 5036628 w 7467600"/>
              <a:gd name="connsiteY297" fmla="*/ 6754247 h 6858000"/>
              <a:gd name="connsiteX298" fmla="*/ 5009112 w 7467600"/>
              <a:gd name="connsiteY298" fmla="*/ 6858000 h 6858000"/>
              <a:gd name="connsiteX299" fmla="*/ 4976679 w 7467600"/>
              <a:gd name="connsiteY299" fmla="*/ 6858000 h 6858000"/>
              <a:gd name="connsiteX300" fmla="*/ 5006537 w 7467600"/>
              <a:gd name="connsiteY300" fmla="*/ 6747068 h 6858000"/>
              <a:gd name="connsiteX301" fmla="*/ 5032723 w 7467600"/>
              <a:gd name="connsiteY301" fmla="*/ 6644957 h 6858000"/>
              <a:gd name="connsiteX302" fmla="*/ 5242949 w 7467600"/>
              <a:gd name="connsiteY302" fmla="*/ 6125175 h 6858000"/>
              <a:gd name="connsiteX303" fmla="*/ 5286321 w 7467600"/>
              <a:gd name="connsiteY303" fmla="*/ 6033555 h 6858000"/>
              <a:gd name="connsiteX304" fmla="*/ 5008210 w 7467600"/>
              <a:gd name="connsiteY304" fmla="*/ 6649194 h 6858000"/>
              <a:gd name="connsiteX305" fmla="*/ 4986321 w 7467600"/>
              <a:gd name="connsiteY305" fmla="*/ 6765687 h 6858000"/>
              <a:gd name="connsiteX306" fmla="*/ 4973474 w 7467600"/>
              <a:gd name="connsiteY306" fmla="*/ 6858000 h 6858000"/>
              <a:gd name="connsiteX307" fmla="*/ 4907178 w 7467600"/>
              <a:gd name="connsiteY307" fmla="*/ 6858000 h 6858000"/>
              <a:gd name="connsiteX308" fmla="*/ 4910810 w 7467600"/>
              <a:gd name="connsiteY308" fmla="*/ 6829660 h 6858000"/>
              <a:gd name="connsiteX309" fmla="*/ 4987461 w 7467600"/>
              <a:gd name="connsiteY309" fmla="*/ 6432994 h 6858000"/>
              <a:gd name="connsiteX310" fmla="*/ 5179262 w 7467600"/>
              <a:gd name="connsiteY310" fmla="*/ 6035044 h 6858000"/>
              <a:gd name="connsiteX311" fmla="*/ 4689678 w 7467600"/>
              <a:gd name="connsiteY311" fmla="*/ 6440241 h 6858000"/>
              <a:gd name="connsiteX312" fmla="*/ 4477543 w 7467600"/>
              <a:gd name="connsiteY312" fmla="*/ 6674836 h 6858000"/>
              <a:gd name="connsiteX313" fmla="*/ 4329957 w 7467600"/>
              <a:gd name="connsiteY313" fmla="*/ 6858000 h 6858000"/>
              <a:gd name="connsiteX314" fmla="*/ 4218595 w 7467600"/>
              <a:gd name="connsiteY314" fmla="*/ 6858000 h 6858000"/>
              <a:gd name="connsiteX315" fmla="*/ 4368888 w 7467600"/>
              <a:gd name="connsiteY315" fmla="*/ 6668412 h 6858000"/>
              <a:gd name="connsiteX316" fmla="*/ 4563091 w 7467600"/>
              <a:gd name="connsiteY316" fmla="*/ 6442508 h 6858000"/>
              <a:gd name="connsiteX317" fmla="*/ 5387324 w 7467600"/>
              <a:gd name="connsiteY317" fmla="*/ 5705830 h 6858000"/>
              <a:gd name="connsiteX318" fmla="*/ 5073620 w 7467600"/>
              <a:gd name="connsiteY318" fmla="*/ 5955437 h 6858000"/>
              <a:gd name="connsiteX319" fmla="*/ 4689789 w 7467600"/>
              <a:gd name="connsiteY319" fmla="*/ 6268382 h 6858000"/>
              <a:gd name="connsiteX320" fmla="*/ 4418722 w 7467600"/>
              <a:gd name="connsiteY320" fmla="*/ 6570886 h 6858000"/>
              <a:gd name="connsiteX321" fmla="*/ 4214944 w 7467600"/>
              <a:gd name="connsiteY321" fmla="*/ 6858000 h 6858000"/>
              <a:gd name="connsiteX322" fmla="*/ 4177898 w 7467600"/>
              <a:gd name="connsiteY322" fmla="*/ 6858000 h 6858000"/>
              <a:gd name="connsiteX323" fmla="*/ 4391597 w 7467600"/>
              <a:gd name="connsiteY323" fmla="*/ 6556370 h 6858000"/>
              <a:gd name="connsiteX324" fmla="*/ 4668889 w 7467600"/>
              <a:gd name="connsiteY324" fmla="*/ 6246399 h 6858000"/>
              <a:gd name="connsiteX325" fmla="*/ 5055427 w 7467600"/>
              <a:gd name="connsiteY325" fmla="*/ 5931476 h 6858000"/>
              <a:gd name="connsiteX326" fmla="*/ 5371814 w 7467600"/>
              <a:gd name="connsiteY326" fmla="*/ 5678975 h 6858000"/>
              <a:gd name="connsiteX327" fmla="*/ 4987918 w 7467600"/>
              <a:gd name="connsiteY327" fmla="*/ 5838701 h 6858000"/>
              <a:gd name="connsiteX328" fmla="*/ 4317146 w 7467600"/>
              <a:gd name="connsiteY328" fmla="*/ 6587716 h 6858000"/>
              <a:gd name="connsiteX329" fmla="*/ 4171627 w 7467600"/>
              <a:gd name="connsiteY329" fmla="*/ 6858000 h 6858000"/>
              <a:gd name="connsiteX330" fmla="*/ 4081585 w 7467600"/>
              <a:gd name="connsiteY330" fmla="*/ 6858000 h 6858000"/>
              <a:gd name="connsiteX331" fmla="*/ 4238603 w 7467600"/>
              <a:gd name="connsiteY331" fmla="*/ 6559341 h 6858000"/>
              <a:gd name="connsiteX332" fmla="*/ 4778333 w 7467600"/>
              <a:gd name="connsiteY332" fmla="*/ 5873626 h 6858000"/>
              <a:gd name="connsiteX333" fmla="*/ 5414185 w 7467600"/>
              <a:gd name="connsiteY333" fmla="*/ 5573882 h 6858000"/>
              <a:gd name="connsiteX334" fmla="*/ 5959648 w 7467600"/>
              <a:gd name="connsiteY334" fmla="*/ 4760797 h 6858000"/>
              <a:gd name="connsiteX335" fmla="*/ 5355019 w 7467600"/>
              <a:gd name="connsiteY335" fmla="*/ 4734672 h 6858000"/>
              <a:gd name="connsiteX336" fmla="*/ 5083565 w 7467600"/>
              <a:gd name="connsiteY336" fmla="*/ 5179121 h 6858000"/>
              <a:gd name="connsiteX337" fmla="*/ 4713577 w 7467600"/>
              <a:gd name="connsiteY337" fmla="*/ 5616803 h 6858000"/>
              <a:gd name="connsiteX338" fmla="*/ 3989559 w 7467600"/>
              <a:gd name="connsiteY338" fmla="*/ 6145945 h 6858000"/>
              <a:gd name="connsiteX339" fmla="*/ 3939824 w 7467600"/>
              <a:gd name="connsiteY339" fmla="*/ 6066900 h 6858000"/>
              <a:gd name="connsiteX340" fmla="*/ 4584537 w 7467600"/>
              <a:gd name="connsiteY340" fmla="*/ 5324826 h 6858000"/>
              <a:gd name="connsiteX341" fmla="*/ 5037105 w 7467600"/>
              <a:gd name="connsiteY341" fmla="*/ 5088765 h 6858000"/>
              <a:gd name="connsiteX342" fmla="*/ 5039930 w 7467600"/>
              <a:gd name="connsiteY342" fmla="*/ 5089585 h 6858000"/>
              <a:gd name="connsiteX343" fmla="*/ 5263764 w 7467600"/>
              <a:gd name="connsiteY343" fmla="*/ 4735525 h 6858000"/>
              <a:gd name="connsiteX344" fmla="*/ 4086300 w 7467600"/>
              <a:gd name="connsiteY344" fmla="*/ 4884599 h 6858000"/>
              <a:gd name="connsiteX345" fmla="*/ 4085485 w 7467600"/>
              <a:gd name="connsiteY345" fmla="*/ 4899070 h 6858000"/>
              <a:gd name="connsiteX346" fmla="*/ 3871915 w 7467600"/>
              <a:gd name="connsiteY346" fmla="*/ 5253645 h 6858000"/>
              <a:gd name="connsiteX347" fmla="*/ 3799374 w 7467600"/>
              <a:gd name="connsiteY347" fmla="*/ 5466127 h 6858000"/>
              <a:gd name="connsiteX348" fmla="*/ 3498850 w 7467600"/>
              <a:gd name="connsiteY348" fmla="*/ 6661888 h 6858000"/>
              <a:gd name="connsiteX349" fmla="*/ 3399216 w 7467600"/>
              <a:gd name="connsiteY349" fmla="*/ 6858000 h 6858000"/>
              <a:gd name="connsiteX350" fmla="*/ 3303688 w 7467600"/>
              <a:gd name="connsiteY350" fmla="*/ 6858000 h 6858000"/>
              <a:gd name="connsiteX351" fmla="*/ 3391774 w 7467600"/>
              <a:gd name="connsiteY351" fmla="*/ 6697181 h 6858000"/>
              <a:gd name="connsiteX352" fmla="*/ 3735540 w 7467600"/>
              <a:gd name="connsiteY352" fmla="*/ 5546923 h 6858000"/>
              <a:gd name="connsiteX353" fmla="*/ 3729438 w 7467600"/>
              <a:gd name="connsiteY353" fmla="*/ 5569058 h 6858000"/>
              <a:gd name="connsiteX354" fmla="*/ 3707782 w 7467600"/>
              <a:gd name="connsiteY354" fmla="*/ 5644908 h 6858000"/>
              <a:gd name="connsiteX355" fmla="*/ 3583827 w 7467600"/>
              <a:gd name="connsiteY355" fmla="*/ 6039215 h 6858000"/>
              <a:gd name="connsiteX356" fmla="*/ 3547861 w 7467600"/>
              <a:gd name="connsiteY356" fmla="*/ 6129609 h 6858000"/>
              <a:gd name="connsiteX357" fmla="*/ 3490905 w 7467600"/>
              <a:gd name="connsiteY357" fmla="*/ 6277660 h 6858000"/>
              <a:gd name="connsiteX358" fmla="*/ 3455859 w 7467600"/>
              <a:gd name="connsiteY358" fmla="*/ 6391301 h 6858000"/>
              <a:gd name="connsiteX359" fmla="*/ 3429112 w 7467600"/>
              <a:gd name="connsiteY359" fmla="*/ 6479469 h 6858000"/>
              <a:gd name="connsiteX360" fmla="*/ 3304862 w 7467600"/>
              <a:gd name="connsiteY360" fmla="*/ 6796476 h 6858000"/>
              <a:gd name="connsiteX361" fmla="*/ 3276071 w 7467600"/>
              <a:gd name="connsiteY361" fmla="*/ 6858000 h 6858000"/>
              <a:gd name="connsiteX362" fmla="*/ 3240805 w 7467600"/>
              <a:gd name="connsiteY362" fmla="*/ 6858000 h 6858000"/>
              <a:gd name="connsiteX363" fmla="*/ 3275917 w 7467600"/>
              <a:gd name="connsiteY363" fmla="*/ 6783192 h 6858000"/>
              <a:gd name="connsiteX364" fmla="*/ 3399358 w 7467600"/>
              <a:gd name="connsiteY364" fmla="*/ 6469011 h 6858000"/>
              <a:gd name="connsiteX365" fmla="*/ 3425650 w 7467600"/>
              <a:gd name="connsiteY365" fmla="*/ 6381333 h 6858000"/>
              <a:gd name="connsiteX366" fmla="*/ 3460661 w 7467600"/>
              <a:gd name="connsiteY366" fmla="*/ 6266763 h 6858000"/>
              <a:gd name="connsiteX367" fmla="*/ 3518021 w 7467600"/>
              <a:gd name="connsiteY367" fmla="*/ 6117298 h 6858000"/>
              <a:gd name="connsiteX368" fmla="*/ 3554035 w 7467600"/>
              <a:gd name="connsiteY368" fmla="*/ 6027832 h 6858000"/>
              <a:gd name="connsiteX369" fmla="*/ 3677174 w 7467600"/>
              <a:gd name="connsiteY369" fmla="*/ 5636351 h 6858000"/>
              <a:gd name="connsiteX370" fmla="*/ 3698819 w 7467600"/>
              <a:gd name="connsiteY370" fmla="*/ 5560503 h 6858000"/>
              <a:gd name="connsiteX371" fmla="*/ 3702094 w 7467600"/>
              <a:gd name="connsiteY371" fmla="*/ 5549194 h 6858000"/>
              <a:gd name="connsiteX372" fmla="*/ 3398355 w 7467600"/>
              <a:gd name="connsiteY372" fmla="*/ 6094603 h 6858000"/>
              <a:gd name="connsiteX373" fmla="*/ 3193941 w 7467600"/>
              <a:gd name="connsiteY373" fmla="*/ 6798775 h 6858000"/>
              <a:gd name="connsiteX374" fmla="*/ 3184140 w 7467600"/>
              <a:gd name="connsiteY374" fmla="*/ 6858000 h 6858000"/>
              <a:gd name="connsiteX375" fmla="*/ 3099978 w 7467600"/>
              <a:gd name="connsiteY375" fmla="*/ 6858000 h 6858000"/>
              <a:gd name="connsiteX376" fmla="*/ 3101556 w 7467600"/>
              <a:gd name="connsiteY376" fmla="*/ 6843337 h 6858000"/>
              <a:gd name="connsiteX377" fmla="*/ 3370162 w 7467600"/>
              <a:gd name="connsiteY377" fmla="*/ 5785550 h 6858000"/>
              <a:gd name="connsiteX378" fmla="*/ 3746477 w 7467600"/>
              <a:gd name="connsiteY378" fmla="*/ 5377889 h 6858000"/>
              <a:gd name="connsiteX379" fmla="*/ 3863399 w 7467600"/>
              <a:gd name="connsiteY379" fmla="*/ 5087257 h 6858000"/>
              <a:gd name="connsiteX380" fmla="*/ 3968712 w 7467600"/>
              <a:gd name="connsiteY380" fmla="*/ 4913989 h 6858000"/>
              <a:gd name="connsiteX381" fmla="*/ 2792390 w 7467600"/>
              <a:gd name="connsiteY381" fmla="*/ 5382974 h 6858000"/>
              <a:gd name="connsiteX382" fmla="*/ 2714982 w 7467600"/>
              <a:gd name="connsiteY382" fmla="*/ 5427051 h 6858000"/>
              <a:gd name="connsiteX383" fmla="*/ 2813361 w 7467600"/>
              <a:gd name="connsiteY383" fmla="*/ 6023912 h 6858000"/>
              <a:gd name="connsiteX384" fmla="*/ 2688430 w 7467600"/>
              <a:gd name="connsiteY384" fmla="*/ 6801564 h 6858000"/>
              <a:gd name="connsiteX385" fmla="*/ 2629626 w 7467600"/>
              <a:gd name="connsiteY385" fmla="*/ 6763394 h 6858000"/>
              <a:gd name="connsiteX386" fmla="*/ 2565328 w 7467600"/>
              <a:gd name="connsiteY386" fmla="*/ 5516399 h 6858000"/>
              <a:gd name="connsiteX387" fmla="*/ 1922999 w 7467600"/>
              <a:gd name="connsiteY387" fmla="*/ 5980343 h 6858000"/>
              <a:gd name="connsiteX388" fmla="*/ 1950261 w 7467600"/>
              <a:gd name="connsiteY388" fmla="*/ 6405858 h 6858000"/>
              <a:gd name="connsiteX389" fmla="*/ 2365554 w 7467600"/>
              <a:gd name="connsiteY389" fmla="*/ 6759107 h 6858000"/>
              <a:gd name="connsiteX390" fmla="*/ 2424142 w 7467600"/>
              <a:gd name="connsiteY390" fmla="*/ 6858000 h 6858000"/>
              <a:gd name="connsiteX391" fmla="*/ 2395994 w 7467600"/>
              <a:gd name="connsiteY391" fmla="*/ 6858000 h 6858000"/>
              <a:gd name="connsiteX392" fmla="*/ 2392863 w 7467600"/>
              <a:gd name="connsiteY392" fmla="*/ 6852964 h 6858000"/>
              <a:gd name="connsiteX393" fmla="*/ 2017589 w 7467600"/>
              <a:gd name="connsiteY393" fmla="*/ 6493982 h 6858000"/>
              <a:gd name="connsiteX394" fmla="*/ 2147336 w 7467600"/>
              <a:gd name="connsiteY394" fmla="*/ 6594052 h 6858000"/>
              <a:gd name="connsiteX395" fmla="*/ 2207047 w 7467600"/>
              <a:gd name="connsiteY395" fmla="*/ 6654540 h 6858000"/>
              <a:gd name="connsiteX396" fmla="*/ 2299106 w 7467600"/>
              <a:gd name="connsiteY396" fmla="*/ 6778931 h 6858000"/>
              <a:gd name="connsiteX397" fmla="*/ 2314430 w 7467600"/>
              <a:gd name="connsiteY397" fmla="*/ 6801144 h 6858000"/>
              <a:gd name="connsiteX398" fmla="*/ 2352406 w 7467600"/>
              <a:gd name="connsiteY398" fmla="*/ 6858000 h 6858000"/>
              <a:gd name="connsiteX399" fmla="*/ 2314492 w 7467600"/>
              <a:gd name="connsiteY399" fmla="*/ 6858000 h 6858000"/>
              <a:gd name="connsiteX400" fmla="*/ 2288095 w 7467600"/>
              <a:gd name="connsiteY400" fmla="*/ 6818030 h 6858000"/>
              <a:gd name="connsiteX401" fmla="*/ 2272768 w 7467600"/>
              <a:gd name="connsiteY401" fmla="*/ 6795822 h 6858000"/>
              <a:gd name="connsiteX402" fmla="*/ 2182715 w 7467600"/>
              <a:gd name="connsiteY402" fmla="*/ 6675071 h 6858000"/>
              <a:gd name="connsiteX403" fmla="*/ 2032061 w 7467600"/>
              <a:gd name="connsiteY403" fmla="*/ 6541380 h 6858000"/>
              <a:gd name="connsiteX404" fmla="*/ 2257220 w 7467600"/>
              <a:gd name="connsiteY404" fmla="*/ 6826257 h 6858000"/>
              <a:gd name="connsiteX405" fmla="*/ 2281324 w 7467600"/>
              <a:gd name="connsiteY405" fmla="*/ 6858000 h 6858000"/>
              <a:gd name="connsiteX406" fmla="*/ 2242860 w 7467600"/>
              <a:gd name="connsiteY406" fmla="*/ 6858000 h 6858000"/>
              <a:gd name="connsiteX407" fmla="*/ 2232818 w 7467600"/>
              <a:gd name="connsiteY407" fmla="*/ 6844926 h 6858000"/>
              <a:gd name="connsiteX408" fmla="*/ 1990172 w 7467600"/>
              <a:gd name="connsiteY408" fmla="*/ 6542121 h 6858000"/>
              <a:gd name="connsiteX409" fmla="*/ 2124090 w 7467600"/>
              <a:gd name="connsiteY409" fmla="*/ 6761017 h 6858000"/>
              <a:gd name="connsiteX410" fmla="*/ 2200380 w 7467600"/>
              <a:gd name="connsiteY410" fmla="*/ 6858000 h 6858000"/>
              <a:gd name="connsiteX411" fmla="*/ 2147507 w 7467600"/>
              <a:gd name="connsiteY411" fmla="*/ 6858000 h 6858000"/>
              <a:gd name="connsiteX412" fmla="*/ 2070668 w 7467600"/>
              <a:gd name="connsiteY412" fmla="*/ 6761520 h 6858000"/>
              <a:gd name="connsiteX413" fmla="*/ 1975142 w 7467600"/>
              <a:gd name="connsiteY413" fmla="*/ 6585570 h 6858000"/>
              <a:gd name="connsiteX414" fmla="*/ 2050035 w 7467600"/>
              <a:gd name="connsiteY414" fmla="*/ 6813345 h 6858000"/>
              <a:gd name="connsiteX415" fmla="*/ 2063025 w 7467600"/>
              <a:gd name="connsiteY415" fmla="*/ 6858000 h 6858000"/>
              <a:gd name="connsiteX416" fmla="*/ 2021675 w 7467600"/>
              <a:gd name="connsiteY416" fmla="*/ 6858000 h 6858000"/>
              <a:gd name="connsiteX417" fmla="*/ 2019308 w 7467600"/>
              <a:gd name="connsiteY417" fmla="*/ 6847118 h 6858000"/>
              <a:gd name="connsiteX418" fmla="*/ 1938835 w 7467600"/>
              <a:gd name="connsiteY418" fmla="*/ 6551160 h 6858000"/>
              <a:gd name="connsiteX419" fmla="*/ 1953230 w 7467600"/>
              <a:gd name="connsiteY419" fmla="*/ 6759699 h 6858000"/>
              <a:gd name="connsiteX420" fmla="*/ 1956763 w 7467600"/>
              <a:gd name="connsiteY420" fmla="*/ 6778191 h 6858000"/>
              <a:gd name="connsiteX421" fmla="*/ 1967925 w 7467600"/>
              <a:gd name="connsiteY421" fmla="*/ 6858000 h 6858000"/>
              <a:gd name="connsiteX422" fmla="*/ 1936622 w 7467600"/>
              <a:gd name="connsiteY422" fmla="*/ 6858000 h 6858000"/>
              <a:gd name="connsiteX423" fmla="*/ 1926261 w 7467600"/>
              <a:gd name="connsiteY423" fmla="*/ 6784064 h 6858000"/>
              <a:gd name="connsiteX424" fmla="*/ 1922724 w 7467600"/>
              <a:gd name="connsiteY424" fmla="*/ 6765577 h 6858000"/>
              <a:gd name="connsiteX425" fmla="*/ 1904650 w 7467600"/>
              <a:gd name="connsiteY425" fmla="*/ 6639616 h 6858000"/>
              <a:gd name="connsiteX426" fmla="*/ 1885273 w 7467600"/>
              <a:gd name="connsiteY426" fmla="*/ 6858000 h 6858000"/>
              <a:gd name="connsiteX427" fmla="*/ 1854363 w 7467600"/>
              <a:gd name="connsiteY427" fmla="*/ 6858000 h 6858000"/>
              <a:gd name="connsiteX428" fmla="*/ 1880391 w 7467600"/>
              <a:gd name="connsiteY428" fmla="*/ 6603796 h 6858000"/>
              <a:gd name="connsiteX429" fmla="*/ 1818273 w 7467600"/>
              <a:gd name="connsiteY429" fmla="*/ 6715729 h 6858000"/>
              <a:gd name="connsiteX430" fmla="*/ 1794691 w 7467600"/>
              <a:gd name="connsiteY430" fmla="*/ 6843239 h 6858000"/>
              <a:gd name="connsiteX431" fmla="*/ 1794914 w 7467600"/>
              <a:gd name="connsiteY431" fmla="*/ 6858000 h 6858000"/>
              <a:gd name="connsiteX432" fmla="*/ 1746128 w 7467600"/>
              <a:gd name="connsiteY432" fmla="*/ 6858000 h 6858000"/>
              <a:gd name="connsiteX433" fmla="*/ 1753934 w 7467600"/>
              <a:gd name="connsiteY433" fmla="*/ 6724796 h 6858000"/>
              <a:gd name="connsiteX434" fmla="*/ 1792053 w 7467600"/>
              <a:gd name="connsiteY434" fmla="*/ 6572396 h 6858000"/>
              <a:gd name="connsiteX435" fmla="*/ 1862248 w 7467600"/>
              <a:gd name="connsiteY435" fmla="*/ 6266397 h 6858000"/>
              <a:gd name="connsiteX436" fmla="*/ 1862250 w 7467600"/>
              <a:gd name="connsiteY436" fmla="*/ 6033531 h 6858000"/>
              <a:gd name="connsiteX437" fmla="*/ 1211999 w 7467600"/>
              <a:gd name="connsiteY437" fmla="*/ 6683610 h 6858000"/>
              <a:gd name="connsiteX438" fmla="*/ 1213266 w 7467600"/>
              <a:gd name="connsiteY438" fmla="*/ 6691947 h 6858000"/>
              <a:gd name="connsiteX439" fmla="*/ 1203370 w 7467600"/>
              <a:gd name="connsiteY439" fmla="*/ 6850676 h 6858000"/>
              <a:gd name="connsiteX440" fmla="*/ 1203671 w 7467600"/>
              <a:gd name="connsiteY440" fmla="*/ 6858000 h 6858000"/>
              <a:gd name="connsiteX441" fmla="*/ 1143180 w 7467600"/>
              <a:gd name="connsiteY441" fmla="*/ 6858000 h 6858000"/>
              <a:gd name="connsiteX442" fmla="*/ 1142176 w 7467600"/>
              <a:gd name="connsiteY442" fmla="*/ 6766045 h 6858000"/>
              <a:gd name="connsiteX443" fmla="*/ 1067484 w 7467600"/>
              <a:gd name="connsiteY443" fmla="*/ 6858000 h 6858000"/>
              <a:gd name="connsiteX444" fmla="*/ 953928 w 7467600"/>
              <a:gd name="connsiteY444" fmla="*/ 6858000 h 6858000"/>
              <a:gd name="connsiteX445" fmla="*/ 959715 w 7467600"/>
              <a:gd name="connsiteY445" fmla="*/ 6850185 h 6858000"/>
              <a:gd name="connsiteX446" fmla="*/ 1483788 w 7467600"/>
              <a:gd name="connsiteY446" fmla="*/ 6259174 h 6858000"/>
              <a:gd name="connsiteX447" fmla="*/ 1100671 w 7467600"/>
              <a:gd name="connsiteY447" fmla="*/ 6252137 h 6858000"/>
              <a:gd name="connsiteX448" fmla="*/ 1090144 w 7467600"/>
              <a:gd name="connsiteY448" fmla="*/ 6256748 h 6858000"/>
              <a:gd name="connsiteX449" fmla="*/ 1095872 w 7467600"/>
              <a:gd name="connsiteY449" fmla="*/ 6271892 h 6858000"/>
              <a:gd name="connsiteX450" fmla="*/ 262785 w 7467600"/>
              <a:gd name="connsiteY450" fmla="*/ 6845450 h 6858000"/>
              <a:gd name="connsiteX451" fmla="*/ 209968 w 7467600"/>
              <a:gd name="connsiteY451" fmla="*/ 6770713 h 6858000"/>
              <a:gd name="connsiteX452" fmla="*/ 873460 w 7467600"/>
              <a:gd name="connsiteY452" fmla="*/ 6253768 h 6858000"/>
              <a:gd name="connsiteX453" fmla="*/ 192686 w 7467600"/>
              <a:gd name="connsiteY453" fmla="*/ 5849257 h 6858000"/>
              <a:gd name="connsiteX454" fmla="*/ 4696 w 7467600"/>
              <a:gd name="connsiteY454" fmla="*/ 5697668 h 6858000"/>
              <a:gd name="connsiteX455" fmla="*/ 0 w 7467600"/>
              <a:gd name="connsiteY455" fmla="*/ 5689984 h 6858000"/>
              <a:gd name="connsiteX456" fmla="*/ 0 w 7467600"/>
              <a:gd name="connsiteY456" fmla="*/ 5513472 h 6858000"/>
              <a:gd name="connsiteX457" fmla="*/ 174101 w 7467600"/>
              <a:gd name="connsiteY457" fmla="*/ 5620277 h 6858000"/>
              <a:gd name="connsiteX458" fmla="*/ 891800 w 7467600"/>
              <a:gd name="connsiteY458" fmla="*/ 6036935 h 6858000"/>
              <a:gd name="connsiteX459" fmla="*/ 1072219 w 7467600"/>
              <a:gd name="connsiteY459" fmla="*/ 6169443 h 6858000"/>
              <a:gd name="connsiteX460" fmla="*/ 1074117 w 7467600"/>
              <a:gd name="connsiteY460" fmla="*/ 6170301 h 6858000"/>
              <a:gd name="connsiteX461" fmla="*/ 1083114 w 7467600"/>
              <a:gd name="connsiteY461" fmla="*/ 6174131 h 6858000"/>
              <a:gd name="connsiteX462" fmla="*/ 1543010 w 7467600"/>
              <a:gd name="connsiteY462" fmla="*/ 6191140 h 6858000"/>
              <a:gd name="connsiteX463" fmla="*/ 1551080 w 7467600"/>
              <a:gd name="connsiteY463" fmla="*/ 6195006 h 6858000"/>
              <a:gd name="connsiteX464" fmla="*/ 2345443 w 7467600"/>
              <a:gd name="connsiteY464" fmla="*/ 5549882 h 6858000"/>
              <a:gd name="connsiteX465" fmla="*/ 1721499 w 7467600"/>
              <a:gd name="connsiteY465" fmla="*/ 5599969 h 6858000"/>
              <a:gd name="connsiteX466" fmla="*/ 767716 w 7467600"/>
              <a:gd name="connsiteY466" fmla="*/ 5472768 h 6858000"/>
              <a:gd name="connsiteX467" fmla="*/ 722147 w 7467600"/>
              <a:gd name="connsiteY467" fmla="*/ 5393091 h 6858000"/>
              <a:gd name="connsiteX468" fmla="*/ 1485552 w 7467600"/>
              <a:gd name="connsiteY468" fmla="*/ 5313202 h 6858000"/>
              <a:gd name="connsiteX469" fmla="*/ 2143004 w 7467600"/>
              <a:gd name="connsiteY469" fmla="*/ 5402420 h 6858000"/>
              <a:gd name="connsiteX470" fmla="*/ 1933391 w 7467600"/>
              <a:gd name="connsiteY470" fmla="*/ 5156971 h 6858000"/>
              <a:gd name="connsiteX471" fmla="*/ 1827118 w 7467600"/>
              <a:gd name="connsiteY471" fmla="*/ 4968410 h 6858000"/>
              <a:gd name="connsiteX472" fmla="*/ 1837349 w 7467600"/>
              <a:gd name="connsiteY472" fmla="*/ 4956357 h 6858000"/>
              <a:gd name="connsiteX473" fmla="*/ 2162835 w 7467600"/>
              <a:gd name="connsiteY473" fmla="*/ 5187853 h 6858000"/>
              <a:gd name="connsiteX474" fmla="*/ 2257167 w 7467600"/>
              <a:gd name="connsiteY474" fmla="*/ 5462123 h 6858000"/>
              <a:gd name="connsiteX475" fmla="*/ 2261598 w 7467600"/>
              <a:gd name="connsiteY475" fmla="*/ 5467998 h 6858000"/>
              <a:gd name="connsiteX476" fmla="*/ 2437177 w 7467600"/>
              <a:gd name="connsiteY476" fmla="*/ 5479608 h 6858000"/>
              <a:gd name="connsiteX477" fmla="*/ 2445247 w 7467600"/>
              <a:gd name="connsiteY477" fmla="*/ 5483476 h 6858000"/>
              <a:gd name="connsiteX478" fmla="*/ 2743626 w 7467600"/>
              <a:gd name="connsiteY478" fmla="*/ 5304819 h 6858000"/>
              <a:gd name="connsiteX479" fmla="*/ 3048102 w 7467600"/>
              <a:gd name="connsiteY479" fmla="*/ 5150595 h 6858000"/>
              <a:gd name="connsiteX480" fmla="*/ 1799414 w 7467600"/>
              <a:gd name="connsiteY480" fmla="*/ 4694732 h 6858000"/>
              <a:gd name="connsiteX481" fmla="*/ 1771735 w 7467600"/>
              <a:gd name="connsiteY481" fmla="*/ 4619929 h 6858000"/>
              <a:gd name="connsiteX482" fmla="*/ 3104273 w 7467600"/>
              <a:gd name="connsiteY482" fmla="*/ 5076159 h 6858000"/>
              <a:gd name="connsiteX483" fmla="*/ 3113245 w 7467600"/>
              <a:gd name="connsiteY483" fmla="*/ 5090705 h 6858000"/>
              <a:gd name="connsiteX484" fmla="*/ 3126294 w 7467600"/>
              <a:gd name="connsiteY484" fmla="*/ 5114400 h 6858000"/>
              <a:gd name="connsiteX485" fmla="*/ 3937433 w 7467600"/>
              <a:gd name="connsiteY485" fmla="*/ 4830473 h 6858000"/>
              <a:gd name="connsiteX486" fmla="*/ 3590475 w 7467600"/>
              <a:gd name="connsiteY486" fmla="*/ 4597974 h 6858000"/>
              <a:gd name="connsiteX487" fmla="*/ 3100264 w 7467600"/>
              <a:gd name="connsiteY487" fmla="*/ 4579845 h 6858000"/>
              <a:gd name="connsiteX488" fmla="*/ 2183576 w 7467600"/>
              <a:gd name="connsiteY488" fmla="*/ 4227150 h 6858000"/>
              <a:gd name="connsiteX489" fmla="*/ 2151029 w 7467600"/>
              <a:gd name="connsiteY489" fmla="*/ 4146947 h 6858000"/>
              <a:gd name="connsiteX490" fmla="*/ 3563434 w 7467600"/>
              <a:gd name="connsiteY490" fmla="*/ 4469115 h 6858000"/>
              <a:gd name="connsiteX491" fmla="*/ 3177952 w 7467600"/>
              <a:gd name="connsiteY491" fmla="*/ 3657386 h 6858000"/>
              <a:gd name="connsiteX492" fmla="*/ 3189263 w 7467600"/>
              <a:gd name="connsiteY492" fmla="*/ 3625726 h 6858000"/>
              <a:gd name="connsiteX493" fmla="*/ 3560912 w 7467600"/>
              <a:gd name="connsiteY493" fmla="*/ 4079863 h 6858000"/>
              <a:gd name="connsiteX494" fmla="*/ 3626636 w 7467600"/>
              <a:gd name="connsiteY494" fmla="*/ 4512230 h 6858000"/>
              <a:gd name="connsiteX495" fmla="*/ 3653088 w 7467600"/>
              <a:gd name="connsiteY495" fmla="*/ 4521417 h 6858000"/>
              <a:gd name="connsiteX496" fmla="*/ 3988128 w 7467600"/>
              <a:gd name="connsiteY496" fmla="*/ 4817267 h 6858000"/>
              <a:gd name="connsiteX497" fmla="*/ 4830582 w 7467600"/>
              <a:gd name="connsiteY497" fmla="*/ 4676000 h 6858000"/>
              <a:gd name="connsiteX498" fmla="*/ 4830100 w 7467600"/>
              <a:gd name="connsiteY498" fmla="*/ 4675554 h 6858000"/>
              <a:gd name="connsiteX499" fmla="*/ 4036318 w 7467600"/>
              <a:gd name="connsiteY499" fmla="*/ 4147013 h 6858000"/>
              <a:gd name="connsiteX500" fmla="*/ 3432098 w 7467600"/>
              <a:gd name="connsiteY500" fmla="*/ 3537312 h 6858000"/>
              <a:gd name="connsiteX501" fmla="*/ 3446761 w 7467600"/>
              <a:gd name="connsiteY501" fmla="*/ 3461278 h 6858000"/>
              <a:gd name="connsiteX502" fmla="*/ 4419733 w 7467600"/>
              <a:gd name="connsiteY502" fmla="*/ 3963555 h 6858000"/>
              <a:gd name="connsiteX503" fmla="*/ 4781371 w 7467600"/>
              <a:gd name="connsiteY503" fmla="*/ 4458604 h 6858000"/>
              <a:gd name="connsiteX504" fmla="*/ 4780440 w 7467600"/>
              <a:gd name="connsiteY504" fmla="*/ 4470290 h 6858000"/>
              <a:gd name="connsiteX505" fmla="*/ 4898954 w 7467600"/>
              <a:gd name="connsiteY505" fmla="*/ 4662092 h 6858000"/>
              <a:gd name="connsiteX506" fmla="*/ 4900699 w 7467600"/>
              <a:gd name="connsiteY506" fmla="*/ 4670867 h 6858000"/>
              <a:gd name="connsiteX507" fmla="*/ 5714511 w 7467600"/>
              <a:gd name="connsiteY507" fmla="*/ 4663483 h 6858000"/>
              <a:gd name="connsiteX508" fmla="*/ 5464793 w 7467600"/>
              <a:gd name="connsiteY508" fmla="*/ 4393556 h 6858000"/>
              <a:gd name="connsiteX509" fmla="*/ 5461897 w 7467600"/>
              <a:gd name="connsiteY509" fmla="*/ 4390879 h 6858000"/>
              <a:gd name="connsiteX510" fmla="*/ 4294126 w 7467600"/>
              <a:gd name="connsiteY510" fmla="*/ 3303048 h 6858000"/>
              <a:gd name="connsiteX511" fmla="*/ 4305321 w 7467600"/>
              <a:gd name="connsiteY511" fmla="*/ 3256953 h 6858000"/>
              <a:gd name="connsiteX512" fmla="*/ 4949299 w 7467600"/>
              <a:gd name="connsiteY512" fmla="*/ 3766336 h 6858000"/>
              <a:gd name="connsiteX513" fmla="*/ 5291452 w 7467600"/>
              <a:gd name="connsiteY513" fmla="*/ 4076801 h 6858000"/>
              <a:gd name="connsiteX514" fmla="*/ 5434998 w 7467600"/>
              <a:gd name="connsiteY514" fmla="*/ 4254100 h 6858000"/>
              <a:gd name="connsiteX515" fmla="*/ 5351015 w 7467600"/>
              <a:gd name="connsiteY515" fmla="*/ 3760989 h 6858000"/>
              <a:gd name="connsiteX516" fmla="*/ 5413780 w 7467600"/>
              <a:gd name="connsiteY516" fmla="*/ 2966265 h 6858000"/>
              <a:gd name="connsiteX517" fmla="*/ 5425627 w 7467600"/>
              <a:gd name="connsiteY517" fmla="*/ 2954192 h 6858000"/>
              <a:gd name="connsiteX518" fmla="*/ 6604735 w 7467600"/>
              <a:gd name="connsiteY518" fmla="*/ 2041381 h 6858000"/>
              <a:gd name="connsiteX519" fmla="*/ 7204487 w 7467600"/>
              <a:gd name="connsiteY519" fmla="*/ 2742112 h 6858000"/>
              <a:gd name="connsiteX520" fmla="*/ 7131592 w 7467600"/>
              <a:gd name="connsiteY520" fmla="*/ 2672096 h 6858000"/>
              <a:gd name="connsiteX521" fmla="*/ 6996344 w 7467600"/>
              <a:gd name="connsiteY521" fmla="*/ 2518310 h 6858000"/>
              <a:gd name="connsiteX522" fmla="*/ 6735495 w 7467600"/>
              <a:gd name="connsiteY522" fmla="*/ 2196890 h 6858000"/>
              <a:gd name="connsiteX523" fmla="*/ 6721901 w 7467600"/>
              <a:gd name="connsiteY523" fmla="*/ 2179274 h 6858000"/>
              <a:gd name="connsiteX524" fmla="*/ 6604735 w 7467600"/>
              <a:gd name="connsiteY524" fmla="*/ 2041381 h 6858000"/>
              <a:gd name="connsiteX525" fmla="*/ 6591670 w 7467600"/>
              <a:gd name="connsiteY525" fmla="*/ 1988277 h 6858000"/>
              <a:gd name="connsiteX526" fmla="*/ 6747349 w 7467600"/>
              <a:gd name="connsiteY526" fmla="*/ 2160069 h 6858000"/>
              <a:gd name="connsiteX527" fmla="*/ 6760943 w 7467600"/>
              <a:gd name="connsiteY527" fmla="*/ 2177686 h 6858000"/>
              <a:gd name="connsiteX528" fmla="*/ 7021065 w 7467600"/>
              <a:gd name="connsiteY528" fmla="*/ 2498102 h 6858000"/>
              <a:gd name="connsiteX529" fmla="*/ 7155223 w 7467600"/>
              <a:gd name="connsiteY529" fmla="*/ 2650386 h 6858000"/>
              <a:gd name="connsiteX530" fmla="*/ 7203167 w 7467600"/>
              <a:gd name="connsiteY530" fmla="*/ 2697288 h 6858000"/>
              <a:gd name="connsiteX531" fmla="*/ 6937703 w 7467600"/>
              <a:gd name="connsiteY531" fmla="*/ 2321981 h 6858000"/>
              <a:gd name="connsiteX532" fmla="*/ 6591670 w 7467600"/>
              <a:gd name="connsiteY532" fmla="*/ 1988277 h 6858000"/>
              <a:gd name="connsiteX533" fmla="*/ 5798671 w 7467600"/>
              <a:gd name="connsiteY533" fmla="*/ 1981601 h 6858000"/>
              <a:gd name="connsiteX534" fmla="*/ 5754709 w 7467600"/>
              <a:gd name="connsiteY534" fmla="*/ 2071454 h 6858000"/>
              <a:gd name="connsiteX535" fmla="*/ 5763044 w 7467600"/>
              <a:gd name="connsiteY535" fmla="*/ 2842206 h 6858000"/>
              <a:gd name="connsiteX536" fmla="*/ 5764974 w 7467600"/>
              <a:gd name="connsiteY536" fmla="*/ 2799609 h 6858000"/>
              <a:gd name="connsiteX537" fmla="*/ 5767665 w 7467600"/>
              <a:gd name="connsiteY537" fmla="*/ 2666409 h 6858000"/>
              <a:gd name="connsiteX538" fmla="*/ 5763055 w 7467600"/>
              <a:gd name="connsiteY538" fmla="*/ 2579705 h 6858000"/>
              <a:gd name="connsiteX539" fmla="*/ 5758079 w 7467600"/>
              <a:gd name="connsiteY539" fmla="*/ 2492508 h 6858000"/>
              <a:gd name="connsiteX540" fmla="*/ 5779325 w 7467600"/>
              <a:gd name="connsiteY540" fmla="*/ 2197069 h 6858000"/>
              <a:gd name="connsiteX541" fmla="*/ 5798671 w 7467600"/>
              <a:gd name="connsiteY541" fmla="*/ 1981601 h 6858000"/>
              <a:gd name="connsiteX542" fmla="*/ 5829202 w 7467600"/>
              <a:gd name="connsiteY542" fmla="*/ 1971679 h 6858000"/>
              <a:gd name="connsiteX543" fmla="*/ 5809558 w 7467600"/>
              <a:gd name="connsiteY543" fmla="*/ 2198043 h 6858000"/>
              <a:gd name="connsiteX544" fmla="*/ 5788653 w 7467600"/>
              <a:gd name="connsiteY544" fmla="*/ 2489430 h 6858000"/>
              <a:gd name="connsiteX545" fmla="*/ 5793439 w 7467600"/>
              <a:gd name="connsiteY545" fmla="*/ 2575235 h 6858000"/>
              <a:gd name="connsiteX546" fmla="*/ 5796837 w 7467600"/>
              <a:gd name="connsiteY546" fmla="*/ 2637633 h 6858000"/>
              <a:gd name="connsiteX547" fmla="*/ 5818614 w 7467600"/>
              <a:gd name="connsiteY547" fmla="*/ 2473055 h 6858000"/>
              <a:gd name="connsiteX548" fmla="*/ 5829202 w 7467600"/>
              <a:gd name="connsiteY548" fmla="*/ 1971679 h 6858000"/>
              <a:gd name="connsiteX549" fmla="*/ 5911389 w 7467600"/>
              <a:gd name="connsiteY549" fmla="*/ 1898371 h 6858000"/>
              <a:gd name="connsiteX550" fmla="*/ 6237627 w 7467600"/>
              <a:gd name="connsiteY550" fmla="*/ 2231921 h 6858000"/>
              <a:gd name="connsiteX551" fmla="*/ 5911389 w 7467600"/>
              <a:gd name="connsiteY551" fmla="*/ 1898371 h 6858000"/>
              <a:gd name="connsiteX552" fmla="*/ 6944437 w 7467600"/>
              <a:gd name="connsiteY552" fmla="*/ 1575402 h 6858000"/>
              <a:gd name="connsiteX553" fmla="*/ 6304730 w 7467600"/>
              <a:gd name="connsiteY553" fmla="*/ 1766654 h 6858000"/>
              <a:gd name="connsiteX554" fmla="*/ 6944437 w 7467600"/>
              <a:gd name="connsiteY554" fmla="*/ 1575402 h 6858000"/>
              <a:gd name="connsiteX555" fmla="*/ 7019523 w 7467600"/>
              <a:gd name="connsiteY555" fmla="*/ 1519450 h 6858000"/>
              <a:gd name="connsiteX556" fmla="*/ 6298091 w 7467600"/>
              <a:gd name="connsiteY556" fmla="*/ 1737122 h 6858000"/>
              <a:gd name="connsiteX557" fmla="*/ 7019523 w 7467600"/>
              <a:gd name="connsiteY557" fmla="*/ 1519450 h 6858000"/>
              <a:gd name="connsiteX558" fmla="*/ 2399523 w 7467600"/>
              <a:gd name="connsiteY558" fmla="*/ 1428234 h 6858000"/>
              <a:gd name="connsiteX559" fmla="*/ 2224982 w 7467600"/>
              <a:gd name="connsiteY559" fmla="*/ 1826201 h 6858000"/>
              <a:gd name="connsiteX560" fmla="*/ 2096099 w 7467600"/>
              <a:gd name="connsiteY560" fmla="*/ 2345900 h 6858000"/>
              <a:gd name="connsiteX561" fmla="*/ 2283317 w 7467600"/>
              <a:gd name="connsiteY561" fmla="*/ 1796925 h 6858000"/>
              <a:gd name="connsiteX562" fmla="*/ 2399523 w 7467600"/>
              <a:gd name="connsiteY562" fmla="*/ 1428234 h 6858000"/>
              <a:gd name="connsiteX563" fmla="*/ 2448558 w 7467600"/>
              <a:gd name="connsiteY563" fmla="*/ 1373435 h 6858000"/>
              <a:gd name="connsiteX564" fmla="*/ 2312521 w 7467600"/>
              <a:gd name="connsiteY564" fmla="*/ 1806140 h 6858000"/>
              <a:gd name="connsiteX565" fmla="*/ 2127533 w 7467600"/>
              <a:gd name="connsiteY565" fmla="*/ 2348380 h 6858000"/>
              <a:gd name="connsiteX566" fmla="*/ 2358080 w 7467600"/>
              <a:gd name="connsiteY566" fmla="*/ 1866134 h 6858000"/>
              <a:gd name="connsiteX567" fmla="*/ 2407436 w 7467600"/>
              <a:gd name="connsiteY567" fmla="*/ 1651070 h 6858000"/>
              <a:gd name="connsiteX568" fmla="*/ 2448558 w 7467600"/>
              <a:gd name="connsiteY568" fmla="*/ 1373435 h 6858000"/>
              <a:gd name="connsiteX569" fmla="*/ 278707 w 7467600"/>
              <a:gd name="connsiteY569" fmla="*/ 1352270 h 6858000"/>
              <a:gd name="connsiteX570" fmla="*/ 321570 w 7467600"/>
              <a:gd name="connsiteY570" fmla="*/ 1861610 h 6858000"/>
              <a:gd name="connsiteX571" fmla="*/ 294281 w 7467600"/>
              <a:gd name="connsiteY571" fmla="*/ 1440658 h 6858000"/>
              <a:gd name="connsiteX572" fmla="*/ 278707 w 7467600"/>
              <a:gd name="connsiteY572" fmla="*/ 1352270 h 6858000"/>
              <a:gd name="connsiteX573" fmla="*/ 1423821 w 7467600"/>
              <a:gd name="connsiteY573" fmla="*/ 1351958 h 6858000"/>
              <a:gd name="connsiteX574" fmla="*/ 1638521 w 7467600"/>
              <a:gd name="connsiteY574" fmla="*/ 1908470 h 6858000"/>
              <a:gd name="connsiteX575" fmla="*/ 1754199 w 7467600"/>
              <a:gd name="connsiteY575" fmla="*/ 2149284 h 6858000"/>
              <a:gd name="connsiteX576" fmla="*/ 1908359 w 7467600"/>
              <a:gd name="connsiteY576" fmla="*/ 2364988 h 6858000"/>
              <a:gd name="connsiteX577" fmla="*/ 1647661 w 7467600"/>
              <a:gd name="connsiteY577" fmla="*/ 1825945 h 6858000"/>
              <a:gd name="connsiteX578" fmla="*/ 1423821 w 7467600"/>
              <a:gd name="connsiteY578" fmla="*/ 1351958 h 6858000"/>
              <a:gd name="connsiteX579" fmla="*/ 1431890 w 7467600"/>
              <a:gd name="connsiteY579" fmla="*/ 1306475 h 6858000"/>
              <a:gd name="connsiteX580" fmla="*/ 1507597 w 7467600"/>
              <a:gd name="connsiteY580" fmla="*/ 1446132 h 6858000"/>
              <a:gd name="connsiteX581" fmla="*/ 1674586 w 7467600"/>
              <a:gd name="connsiteY581" fmla="*/ 1813832 h 6858000"/>
              <a:gd name="connsiteX582" fmla="*/ 1815950 w 7467600"/>
              <a:gd name="connsiteY582" fmla="*/ 2128564 h 6858000"/>
              <a:gd name="connsiteX583" fmla="*/ 1984242 w 7467600"/>
              <a:gd name="connsiteY583" fmla="*/ 2430829 h 6858000"/>
              <a:gd name="connsiteX584" fmla="*/ 2014023 w 7467600"/>
              <a:gd name="connsiteY584" fmla="*/ 2450995 h 6858000"/>
              <a:gd name="connsiteX585" fmla="*/ 1747337 w 7467600"/>
              <a:gd name="connsiteY585" fmla="*/ 1855264 h 6858000"/>
              <a:gd name="connsiteX586" fmla="*/ 1533749 w 7467600"/>
              <a:gd name="connsiteY586" fmla="*/ 1478656 h 6858000"/>
              <a:gd name="connsiteX587" fmla="*/ 1431890 w 7467600"/>
              <a:gd name="connsiteY587" fmla="*/ 1306475 h 6858000"/>
              <a:gd name="connsiteX588" fmla="*/ 5052692 w 7467600"/>
              <a:gd name="connsiteY588" fmla="*/ 1292994 h 6858000"/>
              <a:gd name="connsiteX589" fmla="*/ 5200661 w 7467600"/>
              <a:gd name="connsiteY589" fmla="*/ 1635186 h 6858000"/>
              <a:gd name="connsiteX590" fmla="*/ 5297138 w 7467600"/>
              <a:gd name="connsiteY590" fmla="*/ 1906351 h 6858000"/>
              <a:gd name="connsiteX591" fmla="*/ 5052692 w 7467600"/>
              <a:gd name="connsiteY591" fmla="*/ 1292994 h 6858000"/>
              <a:gd name="connsiteX592" fmla="*/ 5009948 w 7467600"/>
              <a:gd name="connsiteY592" fmla="*/ 1273619 h 6858000"/>
              <a:gd name="connsiteX593" fmla="*/ 5121777 w 7467600"/>
              <a:gd name="connsiteY593" fmla="*/ 1654213 h 6858000"/>
              <a:gd name="connsiteX594" fmla="*/ 5293545 w 7467600"/>
              <a:gd name="connsiteY594" fmla="*/ 2072247 h 6858000"/>
              <a:gd name="connsiteX595" fmla="*/ 5294042 w 7467600"/>
              <a:gd name="connsiteY595" fmla="*/ 2065019 h 6858000"/>
              <a:gd name="connsiteX596" fmla="*/ 5171936 w 7467600"/>
              <a:gd name="connsiteY596" fmla="*/ 1647613 h 6858000"/>
              <a:gd name="connsiteX597" fmla="*/ 5009948 w 7467600"/>
              <a:gd name="connsiteY597" fmla="*/ 1273619 h 6858000"/>
              <a:gd name="connsiteX598" fmla="*/ 655236 w 7467600"/>
              <a:gd name="connsiteY598" fmla="*/ 1268632 h 6858000"/>
              <a:gd name="connsiteX599" fmla="*/ 839521 w 7467600"/>
              <a:gd name="connsiteY599" fmla="*/ 1685315 h 6858000"/>
              <a:gd name="connsiteX600" fmla="*/ 1109416 w 7467600"/>
              <a:gd name="connsiteY600" fmla="*/ 2061663 h 6858000"/>
              <a:gd name="connsiteX601" fmla="*/ 1298300 w 7467600"/>
              <a:gd name="connsiteY601" fmla="*/ 2247742 h 6858000"/>
              <a:gd name="connsiteX602" fmla="*/ 1125871 w 7467600"/>
              <a:gd name="connsiteY602" fmla="*/ 1989513 h 6858000"/>
              <a:gd name="connsiteX603" fmla="*/ 981574 w 7467600"/>
              <a:gd name="connsiteY603" fmla="*/ 1783157 h 6858000"/>
              <a:gd name="connsiteX604" fmla="*/ 922198 w 7467600"/>
              <a:gd name="connsiteY604" fmla="*/ 1677437 h 6858000"/>
              <a:gd name="connsiteX605" fmla="*/ 869293 w 7467600"/>
              <a:gd name="connsiteY605" fmla="*/ 1583214 h 6858000"/>
              <a:gd name="connsiteX606" fmla="*/ 751431 w 7467600"/>
              <a:gd name="connsiteY606" fmla="*/ 1405731 h 6858000"/>
              <a:gd name="connsiteX607" fmla="*/ 655236 w 7467600"/>
              <a:gd name="connsiteY607" fmla="*/ 1268632 h 6858000"/>
              <a:gd name="connsiteX608" fmla="*/ 6516292 w 7467600"/>
              <a:gd name="connsiteY608" fmla="*/ 1263064 h 6858000"/>
              <a:gd name="connsiteX609" fmla="*/ 5736320 w 7467600"/>
              <a:gd name="connsiteY609" fmla="*/ 1501803 h 6858000"/>
              <a:gd name="connsiteX610" fmla="*/ 6516292 w 7467600"/>
              <a:gd name="connsiteY610" fmla="*/ 1263064 h 6858000"/>
              <a:gd name="connsiteX611" fmla="*/ 291466 w 7467600"/>
              <a:gd name="connsiteY611" fmla="*/ 1250369 h 6858000"/>
              <a:gd name="connsiteX612" fmla="*/ 323180 w 7467600"/>
              <a:gd name="connsiteY612" fmla="*/ 1435283 h 6858000"/>
              <a:gd name="connsiteX613" fmla="*/ 349381 w 7467600"/>
              <a:gd name="connsiteY613" fmla="*/ 1875041 h 6858000"/>
              <a:gd name="connsiteX614" fmla="*/ 374363 w 7467600"/>
              <a:gd name="connsiteY614" fmla="*/ 1506494 h 6858000"/>
              <a:gd name="connsiteX615" fmla="*/ 302168 w 7467600"/>
              <a:gd name="connsiteY615" fmla="*/ 1274495 h 6858000"/>
              <a:gd name="connsiteX616" fmla="*/ 291466 w 7467600"/>
              <a:gd name="connsiteY616" fmla="*/ 1250369 h 6858000"/>
              <a:gd name="connsiteX617" fmla="*/ 678222 w 7467600"/>
              <a:gd name="connsiteY617" fmla="*/ 1248670 h 6858000"/>
              <a:gd name="connsiteX618" fmla="*/ 775536 w 7467600"/>
              <a:gd name="connsiteY618" fmla="*/ 1388015 h 6858000"/>
              <a:gd name="connsiteX619" fmla="*/ 894529 w 7467600"/>
              <a:gd name="connsiteY619" fmla="*/ 1567739 h 6858000"/>
              <a:gd name="connsiteX620" fmla="*/ 948000 w 7467600"/>
              <a:gd name="connsiteY620" fmla="*/ 1663088 h 6858000"/>
              <a:gd name="connsiteX621" fmla="*/ 1006812 w 7467600"/>
              <a:gd name="connsiteY621" fmla="*/ 1767683 h 6858000"/>
              <a:gd name="connsiteX622" fmla="*/ 1149133 w 7467600"/>
              <a:gd name="connsiteY622" fmla="*/ 1971513 h 6858000"/>
              <a:gd name="connsiteX623" fmla="*/ 1333952 w 7467600"/>
              <a:gd name="connsiteY623" fmla="*/ 2251620 h 6858000"/>
              <a:gd name="connsiteX624" fmla="*/ 1337329 w 7467600"/>
              <a:gd name="connsiteY624" fmla="*/ 2258350 h 6858000"/>
              <a:gd name="connsiteX625" fmla="*/ 1014726 w 7467600"/>
              <a:gd name="connsiteY625" fmla="*/ 1615556 h 6858000"/>
              <a:gd name="connsiteX626" fmla="*/ 678222 w 7467600"/>
              <a:gd name="connsiteY626" fmla="*/ 1248670 h 6858000"/>
              <a:gd name="connsiteX627" fmla="*/ 6691602 w 7467600"/>
              <a:gd name="connsiteY627" fmla="*/ 1140573 h 6858000"/>
              <a:gd name="connsiteX628" fmla="*/ 6571100 w 7467600"/>
              <a:gd name="connsiteY628" fmla="*/ 1183662 h 6858000"/>
              <a:gd name="connsiteX629" fmla="*/ 6241687 w 7467600"/>
              <a:gd name="connsiteY629" fmla="*/ 1257600 h 6858000"/>
              <a:gd name="connsiteX630" fmla="*/ 5693009 w 7467600"/>
              <a:gd name="connsiteY630" fmla="*/ 1478256 h 6858000"/>
              <a:gd name="connsiteX631" fmla="*/ 6548420 w 7467600"/>
              <a:gd name="connsiteY631" fmla="*/ 1214599 h 6858000"/>
              <a:gd name="connsiteX632" fmla="*/ 6605473 w 7467600"/>
              <a:gd name="connsiteY632" fmla="*/ 1184686 h 6858000"/>
              <a:gd name="connsiteX633" fmla="*/ 6691602 w 7467600"/>
              <a:gd name="connsiteY633" fmla="*/ 1140573 h 6858000"/>
              <a:gd name="connsiteX634" fmla="*/ 4002475 w 7467600"/>
              <a:gd name="connsiteY634" fmla="*/ 1037802 h 6858000"/>
              <a:gd name="connsiteX635" fmla="*/ 4000324 w 7467600"/>
              <a:gd name="connsiteY635" fmla="*/ 1039362 h 6858000"/>
              <a:gd name="connsiteX636" fmla="*/ 4002862 w 7467600"/>
              <a:gd name="connsiteY636" fmla="*/ 1042866 h 6858000"/>
              <a:gd name="connsiteX637" fmla="*/ 4002475 w 7467600"/>
              <a:gd name="connsiteY637" fmla="*/ 1037802 h 6858000"/>
              <a:gd name="connsiteX638" fmla="*/ 506322 w 7467600"/>
              <a:gd name="connsiteY638" fmla="*/ 1020997 h 6858000"/>
              <a:gd name="connsiteX639" fmla="*/ 533068 w 7467600"/>
              <a:gd name="connsiteY639" fmla="*/ 1029409 h 6858000"/>
              <a:gd name="connsiteX640" fmla="*/ 1232525 w 7467600"/>
              <a:gd name="connsiteY640" fmla="*/ 1804675 h 6858000"/>
              <a:gd name="connsiteX641" fmla="*/ 1388858 w 7467600"/>
              <a:gd name="connsiteY641" fmla="*/ 2368011 h 6858000"/>
              <a:gd name="connsiteX642" fmla="*/ 1384098 w 7467600"/>
              <a:gd name="connsiteY642" fmla="*/ 2378125 h 6858000"/>
              <a:gd name="connsiteX643" fmla="*/ 1425393 w 7467600"/>
              <a:gd name="connsiteY643" fmla="*/ 2589124 h 6858000"/>
              <a:gd name="connsiteX644" fmla="*/ 1424001 w 7467600"/>
              <a:gd name="connsiteY644" fmla="*/ 2597541 h 6858000"/>
              <a:gd name="connsiteX645" fmla="*/ 2152729 w 7467600"/>
              <a:gd name="connsiteY645" fmla="*/ 2864487 h 6858000"/>
              <a:gd name="connsiteX646" fmla="*/ 2020609 w 7467600"/>
              <a:gd name="connsiteY646" fmla="*/ 2539671 h 6858000"/>
              <a:gd name="connsiteX647" fmla="*/ 2018920 w 7467600"/>
              <a:gd name="connsiteY647" fmla="*/ 2536309 h 6858000"/>
              <a:gd name="connsiteX648" fmla="*/ 1342441 w 7467600"/>
              <a:gd name="connsiteY648" fmla="*/ 1173017 h 6858000"/>
              <a:gd name="connsiteX649" fmla="*/ 1367925 w 7467600"/>
              <a:gd name="connsiteY649" fmla="*/ 1135648 h 6858000"/>
              <a:gd name="connsiteX650" fmla="*/ 1771401 w 7467600"/>
              <a:gd name="connsiteY650" fmla="*/ 1806673 h 6858000"/>
              <a:gd name="connsiteX651" fmla="*/ 1972385 w 7467600"/>
              <a:gd name="connsiteY651" fmla="*/ 2198735 h 6858000"/>
              <a:gd name="connsiteX652" fmla="*/ 2040892 w 7467600"/>
              <a:gd name="connsiteY652" fmla="*/ 2405205 h 6858000"/>
              <a:gd name="connsiteX653" fmla="*/ 2131689 w 7467600"/>
              <a:gd name="connsiteY653" fmla="*/ 1936926 h 6858000"/>
              <a:gd name="connsiteX654" fmla="*/ 2454820 w 7467600"/>
              <a:gd name="connsiteY654" fmla="*/ 1248808 h 6858000"/>
              <a:gd name="connsiteX655" fmla="*/ 2492512 w 7467600"/>
              <a:gd name="connsiteY655" fmla="*/ 1302920 h 6858000"/>
              <a:gd name="connsiteX656" fmla="*/ 2081216 w 7467600"/>
              <a:gd name="connsiteY656" fmla="*/ 2527513 h 6858000"/>
              <a:gd name="connsiteX657" fmla="*/ 2081211 w 7467600"/>
              <a:gd name="connsiteY657" fmla="*/ 2528916 h 6858000"/>
              <a:gd name="connsiteX658" fmla="*/ 2199067 w 7467600"/>
              <a:gd name="connsiteY658" fmla="*/ 2884061 h 6858000"/>
              <a:gd name="connsiteX659" fmla="*/ 3192586 w 7467600"/>
              <a:gd name="connsiteY659" fmla="*/ 3411496 h 6858000"/>
              <a:gd name="connsiteX660" fmla="*/ 3182620 w 7467600"/>
              <a:gd name="connsiteY660" fmla="*/ 3483279 h 6858000"/>
              <a:gd name="connsiteX661" fmla="*/ 2435119 w 7467600"/>
              <a:gd name="connsiteY661" fmla="*/ 3080173 h 6858000"/>
              <a:gd name="connsiteX662" fmla="*/ 2410152 w 7467600"/>
              <a:gd name="connsiteY662" fmla="*/ 3063751 h 6858000"/>
              <a:gd name="connsiteX663" fmla="*/ 2408099 w 7467600"/>
              <a:gd name="connsiteY663" fmla="*/ 3064403 h 6858000"/>
              <a:gd name="connsiteX664" fmla="*/ 2407218 w 7467600"/>
              <a:gd name="connsiteY664" fmla="*/ 3070324 h 6858000"/>
              <a:gd name="connsiteX665" fmla="*/ 2380138 w 7467600"/>
              <a:gd name="connsiteY665" fmla="*/ 3099341 h 6858000"/>
              <a:gd name="connsiteX666" fmla="*/ 1765923 w 7467600"/>
              <a:gd name="connsiteY666" fmla="*/ 3581043 h 6858000"/>
              <a:gd name="connsiteX667" fmla="*/ 1702258 w 7467600"/>
              <a:gd name="connsiteY667" fmla="*/ 3612286 h 6858000"/>
              <a:gd name="connsiteX668" fmla="*/ 1538370 w 7467600"/>
              <a:gd name="connsiteY668" fmla="*/ 3811804 h 6858000"/>
              <a:gd name="connsiteX669" fmla="*/ 542867 w 7467600"/>
              <a:gd name="connsiteY669" fmla="*/ 4944092 h 6858000"/>
              <a:gd name="connsiteX670" fmla="*/ 515800 w 7467600"/>
              <a:gd name="connsiteY670" fmla="*/ 4862180 h 6858000"/>
              <a:gd name="connsiteX671" fmla="*/ 909145 w 7467600"/>
              <a:gd name="connsiteY671" fmla="*/ 4199225 h 6858000"/>
              <a:gd name="connsiteX672" fmla="*/ 1214067 w 7467600"/>
              <a:gd name="connsiteY672" fmla="*/ 3908561 h 6858000"/>
              <a:gd name="connsiteX673" fmla="*/ 640967 w 7467600"/>
              <a:gd name="connsiteY673" fmla="*/ 4105601 h 6858000"/>
              <a:gd name="connsiteX674" fmla="*/ 112563 w 7467600"/>
              <a:gd name="connsiteY674" fmla="*/ 4396952 h 6858000"/>
              <a:gd name="connsiteX675" fmla="*/ 0 w 7467600"/>
              <a:gd name="connsiteY675" fmla="*/ 4466006 h 6858000"/>
              <a:gd name="connsiteX676" fmla="*/ 0 w 7467600"/>
              <a:gd name="connsiteY676" fmla="*/ 4233763 h 6858000"/>
              <a:gd name="connsiteX677" fmla="*/ 36881 w 7467600"/>
              <a:gd name="connsiteY677" fmla="*/ 4200118 h 6858000"/>
              <a:gd name="connsiteX678" fmla="*/ 910534 w 7467600"/>
              <a:gd name="connsiteY678" fmla="*/ 3629753 h 6858000"/>
              <a:gd name="connsiteX679" fmla="*/ 1578717 w 7467600"/>
              <a:gd name="connsiteY679" fmla="*/ 3575982 h 6858000"/>
              <a:gd name="connsiteX680" fmla="*/ 2338780 w 7467600"/>
              <a:gd name="connsiteY680" fmla="*/ 3033725 h 6858000"/>
              <a:gd name="connsiteX681" fmla="*/ 1807991 w 7467600"/>
              <a:gd name="connsiteY681" fmla="*/ 2807184 h 6858000"/>
              <a:gd name="connsiteX682" fmla="*/ 1416358 w 7467600"/>
              <a:gd name="connsiteY682" fmla="*/ 3112571 h 6858000"/>
              <a:gd name="connsiteX683" fmla="*/ 939066 w 7467600"/>
              <a:gd name="connsiteY683" fmla="*/ 3378798 h 6858000"/>
              <a:gd name="connsiteX684" fmla="*/ 115099 w 7467600"/>
              <a:gd name="connsiteY684" fmla="*/ 3607650 h 6858000"/>
              <a:gd name="connsiteX685" fmla="*/ 97284 w 7467600"/>
              <a:gd name="connsiteY685" fmla="*/ 3520393 h 6858000"/>
              <a:gd name="connsiteX686" fmla="*/ 922050 w 7467600"/>
              <a:gd name="connsiteY686" fmla="*/ 3074867 h 6858000"/>
              <a:gd name="connsiteX687" fmla="*/ 1405265 w 7467600"/>
              <a:gd name="connsiteY687" fmla="*/ 3016319 h 6858000"/>
              <a:gd name="connsiteX688" fmla="*/ 1407512 w 7467600"/>
              <a:gd name="connsiteY688" fmla="*/ 3018001 h 6858000"/>
              <a:gd name="connsiteX689" fmla="*/ 1726266 w 7467600"/>
              <a:gd name="connsiteY689" fmla="*/ 2777274 h 6858000"/>
              <a:gd name="connsiteX690" fmla="*/ 625390 w 7467600"/>
              <a:gd name="connsiteY690" fmla="*/ 2514541 h 6858000"/>
              <a:gd name="connsiteX691" fmla="*/ 619799 w 7467600"/>
              <a:gd name="connsiteY691" fmla="*/ 2527180 h 6858000"/>
              <a:gd name="connsiteX692" fmla="*/ 310030 w 7467600"/>
              <a:gd name="connsiteY692" fmla="*/ 2771818 h 6858000"/>
              <a:gd name="connsiteX693" fmla="*/ 173877 w 7467600"/>
              <a:gd name="connsiteY693" fmla="*/ 2937056 h 6858000"/>
              <a:gd name="connsiteX694" fmla="*/ 77889 w 7467600"/>
              <a:gd name="connsiteY694" fmla="*/ 3138440 h 6858000"/>
              <a:gd name="connsiteX695" fmla="*/ 0 w 7467600"/>
              <a:gd name="connsiteY695" fmla="*/ 3271395 h 6858000"/>
              <a:gd name="connsiteX696" fmla="*/ 0 w 7467600"/>
              <a:gd name="connsiteY696" fmla="*/ 3153002 h 6858000"/>
              <a:gd name="connsiteX697" fmla="*/ 2386 w 7467600"/>
              <a:gd name="connsiteY697" fmla="*/ 3149203 h 6858000"/>
              <a:gd name="connsiteX698" fmla="*/ 89753 w 7467600"/>
              <a:gd name="connsiteY698" fmla="*/ 2987702 h 6858000"/>
              <a:gd name="connsiteX699" fmla="*/ 76869 w 7467600"/>
              <a:gd name="connsiteY699" fmla="*/ 3005404 h 6858000"/>
              <a:gd name="connsiteX700" fmla="*/ 32049 w 7467600"/>
              <a:gd name="connsiteY700" fmla="*/ 3065814 h 6858000"/>
              <a:gd name="connsiteX701" fmla="*/ 0 w 7467600"/>
              <a:gd name="connsiteY701" fmla="*/ 3108744 h 6858000"/>
              <a:gd name="connsiteX702" fmla="*/ 0 w 7467600"/>
              <a:gd name="connsiteY702" fmla="*/ 3058059 h 6858000"/>
              <a:gd name="connsiteX703" fmla="*/ 7610 w 7467600"/>
              <a:gd name="connsiteY703" fmla="*/ 3047889 h 6858000"/>
              <a:gd name="connsiteX704" fmla="*/ 52419 w 7467600"/>
              <a:gd name="connsiteY704" fmla="*/ 2987479 h 6858000"/>
              <a:gd name="connsiteX705" fmla="*/ 59142 w 7467600"/>
              <a:gd name="connsiteY705" fmla="*/ 2978488 h 6858000"/>
              <a:gd name="connsiteX706" fmla="*/ 0 w 7467600"/>
              <a:gd name="connsiteY706" fmla="*/ 3015334 h 6858000"/>
              <a:gd name="connsiteX707" fmla="*/ 0 w 7467600"/>
              <a:gd name="connsiteY707" fmla="*/ 2914286 h 6858000"/>
              <a:gd name="connsiteX708" fmla="*/ 36383 w 7467600"/>
              <a:gd name="connsiteY708" fmla="*/ 2901128 h 6858000"/>
              <a:gd name="connsiteX709" fmla="*/ 156329 w 7467600"/>
              <a:gd name="connsiteY709" fmla="*/ 2840533 h 6858000"/>
              <a:gd name="connsiteX710" fmla="*/ 358355 w 7467600"/>
              <a:gd name="connsiteY710" fmla="*/ 2620471 h 6858000"/>
              <a:gd name="connsiteX711" fmla="*/ 510577 w 7467600"/>
              <a:gd name="connsiteY711" fmla="*/ 2501244 h 6858000"/>
              <a:gd name="connsiteX712" fmla="*/ 211967 w 7467600"/>
              <a:gd name="connsiteY712" fmla="*/ 2479171 h 6858000"/>
              <a:gd name="connsiteX713" fmla="*/ 0 w 7467600"/>
              <a:gd name="connsiteY713" fmla="*/ 2476398 h 6858000"/>
              <a:gd name="connsiteX714" fmla="*/ 0 w 7467600"/>
              <a:gd name="connsiteY714" fmla="*/ 2389189 h 6858000"/>
              <a:gd name="connsiteX715" fmla="*/ 103062 w 7467600"/>
              <a:gd name="connsiteY715" fmla="*/ 2389518 h 6858000"/>
              <a:gd name="connsiteX716" fmla="*/ 510734 w 7467600"/>
              <a:gd name="connsiteY716" fmla="*/ 2416201 h 6858000"/>
              <a:gd name="connsiteX717" fmla="*/ 279257 w 7467600"/>
              <a:gd name="connsiteY717" fmla="*/ 2092102 h 6858000"/>
              <a:gd name="connsiteX718" fmla="*/ 65265 w 7467600"/>
              <a:gd name="connsiteY718" fmla="*/ 2006049 h 6858000"/>
              <a:gd name="connsiteX719" fmla="*/ 0 w 7467600"/>
              <a:gd name="connsiteY719" fmla="*/ 1982532 h 6858000"/>
              <a:gd name="connsiteX720" fmla="*/ 0 w 7467600"/>
              <a:gd name="connsiteY720" fmla="*/ 1912789 h 6858000"/>
              <a:gd name="connsiteX721" fmla="*/ 97460 w 7467600"/>
              <a:gd name="connsiteY721" fmla="*/ 1953725 h 6858000"/>
              <a:gd name="connsiteX722" fmla="*/ 221272 w 7467600"/>
              <a:gd name="connsiteY722" fmla="*/ 1980766 h 6858000"/>
              <a:gd name="connsiteX723" fmla="*/ 116765 w 7467600"/>
              <a:gd name="connsiteY723" fmla="*/ 1911033 h 6858000"/>
              <a:gd name="connsiteX724" fmla="*/ 16405 w 7467600"/>
              <a:gd name="connsiteY724" fmla="*/ 1803412 h 6858000"/>
              <a:gd name="connsiteX725" fmla="*/ 0 w 7467600"/>
              <a:gd name="connsiteY725" fmla="*/ 1784777 h 6858000"/>
              <a:gd name="connsiteX726" fmla="*/ 0 w 7467600"/>
              <a:gd name="connsiteY726" fmla="*/ 1740082 h 6858000"/>
              <a:gd name="connsiteX727" fmla="*/ 39394 w 7467600"/>
              <a:gd name="connsiteY727" fmla="*/ 1784856 h 6858000"/>
              <a:gd name="connsiteX728" fmla="*/ 135813 w 7467600"/>
              <a:gd name="connsiteY728" fmla="*/ 1888838 h 6858000"/>
              <a:gd name="connsiteX729" fmla="*/ 242575 w 7467600"/>
              <a:gd name="connsiteY729" fmla="*/ 1958841 h 6858000"/>
              <a:gd name="connsiteX730" fmla="*/ 82197 w 7467600"/>
              <a:gd name="connsiteY730" fmla="*/ 1754826 h 6858000"/>
              <a:gd name="connsiteX731" fmla="*/ 0 w 7467600"/>
              <a:gd name="connsiteY731" fmla="*/ 1679650 h 6858000"/>
              <a:gd name="connsiteX732" fmla="*/ 0 w 7467600"/>
              <a:gd name="connsiteY732" fmla="*/ 1602463 h 6858000"/>
              <a:gd name="connsiteX733" fmla="*/ 84689 w 7467600"/>
              <a:gd name="connsiteY733" fmla="*/ 1677442 h 6858000"/>
              <a:gd name="connsiteX734" fmla="*/ 298437 w 7467600"/>
              <a:gd name="connsiteY734" fmla="*/ 1968019 h 6858000"/>
              <a:gd name="connsiteX735" fmla="*/ 227269 w 7467600"/>
              <a:gd name="connsiteY735" fmla="*/ 1114064 h 6858000"/>
              <a:gd name="connsiteX736" fmla="*/ 248003 w 7467600"/>
              <a:gd name="connsiteY736" fmla="*/ 1089613 h 6858000"/>
              <a:gd name="connsiteX737" fmla="*/ 427020 w 7467600"/>
              <a:gd name="connsiteY737" fmla="*/ 1619803 h 6858000"/>
              <a:gd name="connsiteX738" fmla="*/ 340345 w 7467600"/>
              <a:gd name="connsiteY738" fmla="*/ 2027739 h 6858000"/>
              <a:gd name="connsiteX739" fmla="*/ 360865 w 7467600"/>
              <a:gd name="connsiteY739" fmla="*/ 2044827 h 6858000"/>
              <a:gd name="connsiteX740" fmla="*/ 560414 w 7467600"/>
              <a:gd name="connsiteY740" fmla="*/ 2421457 h 6858000"/>
              <a:gd name="connsiteX741" fmla="*/ 1359703 w 7467600"/>
              <a:gd name="connsiteY741" fmla="*/ 2578554 h 6858000"/>
              <a:gd name="connsiteX742" fmla="*/ 1359422 w 7467600"/>
              <a:gd name="connsiteY742" fmla="*/ 2577994 h 6858000"/>
              <a:gd name="connsiteX743" fmla="*/ 828701 w 7467600"/>
              <a:gd name="connsiteY743" fmla="*/ 1839520 h 6858000"/>
              <a:gd name="connsiteX744" fmla="*/ 494427 w 7467600"/>
              <a:gd name="connsiteY744" fmla="*/ 1092333 h 6858000"/>
              <a:gd name="connsiteX745" fmla="*/ 506322 w 7467600"/>
              <a:gd name="connsiteY745" fmla="*/ 1020997 h 6858000"/>
              <a:gd name="connsiteX746" fmla="*/ 4570198 w 7467600"/>
              <a:gd name="connsiteY746" fmla="*/ 978081 h 6858000"/>
              <a:gd name="connsiteX747" fmla="*/ 4523691 w 7467600"/>
              <a:gd name="connsiteY747" fmla="*/ 1127776 h 6858000"/>
              <a:gd name="connsiteX748" fmla="*/ 4509875 w 7467600"/>
              <a:gd name="connsiteY748" fmla="*/ 1167552 h 6858000"/>
              <a:gd name="connsiteX749" fmla="*/ 4478168 w 7467600"/>
              <a:gd name="connsiteY749" fmla="*/ 1260735 h 6858000"/>
              <a:gd name="connsiteX750" fmla="*/ 4409309 w 7467600"/>
              <a:gd name="connsiteY750" fmla="*/ 1666996 h 6858000"/>
              <a:gd name="connsiteX751" fmla="*/ 4370031 w 7467600"/>
              <a:gd name="connsiteY751" fmla="*/ 1955666 h 6858000"/>
              <a:gd name="connsiteX752" fmla="*/ 4570198 w 7467600"/>
              <a:gd name="connsiteY752" fmla="*/ 978081 h 6858000"/>
              <a:gd name="connsiteX753" fmla="*/ 4557898 w 7467600"/>
              <a:gd name="connsiteY753" fmla="*/ 900011 h 6858000"/>
              <a:gd name="connsiteX754" fmla="*/ 4344840 w 7467600"/>
              <a:gd name="connsiteY754" fmla="*/ 1922038 h 6858000"/>
              <a:gd name="connsiteX755" fmla="*/ 4378710 w 7467600"/>
              <a:gd name="connsiteY755" fmla="*/ 1665516 h 6858000"/>
              <a:gd name="connsiteX756" fmla="*/ 4448798 w 7467600"/>
              <a:gd name="connsiteY756" fmla="*/ 1253024 h 6858000"/>
              <a:gd name="connsiteX757" fmla="*/ 4480315 w 7467600"/>
              <a:gd name="connsiteY757" fmla="*/ 1158454 h 6858000"/>
              <a:gd name="connsiteX758" fmla="*/ 4494133 w 7467600"/>
              <a:gd name="connsiteY758" fmla="*/ 1118676 h 6858000"/>
              <a:gd name="connsiteX759" fmla="*/ 4557898 w 7467600"/>
              <a:gd name="connsiteY759" fmla="*/ 900011 h 6858000"/>
              <a:gd name="connsiteX760" fmla="*/ 5870151 w 7467600"/>
              <a:gd name="connsiteY760" fmla="*/ 898890 h 6858000"/>
              <a:gd name="connsiteX761" fmla="*/ 5861335 w 7467600"/>
              <a:gd name="connsiteY761" fmla="*/ 899177 h 6858000"/>
              <a:gd name="connsiteX762" fmla="*/ 5843702 w 7467600"/>
              <a:gd name="connsiteY762" fmla="*/ 899748 h 6858000"/>
              <a:gd name="connsiteX763" fmla="*/ 5651107 w 7467600"/>
              <a:gd name="connsiteY763" fmla="*/ 920306 h 6858000"/>
              <a:gd name="connsiteX764" fmla="*/ 5459407 w 7467600"/>
              <a:gd name="connsiteY764" fmla="*/ 940975 h 6858000"/>
              <a:gd name="connsiteX765" fmla="*/ 5374846 w 7467600"/>
              <a:gd name="connsiteY765" fmla="*/ 941988 h 6858000"/>
              <a:gd name="connsiteX766" fmla="*/ 5256105 w 7467600"/>
              <a:gd name="connsiteY766" fmla="*/ 945632 h 6858000"/>
              <a:gd name="connsiteX767" fmla="*/ 5107071 w 7467600"/>
              <a:gd name="connsiteY767" fmla="*/ 969720 h 6858000"/>
              <a:gd name="connsiteX768" fmla="*/ 4998681 w 7467600"/>
              <a:gd name="connsiteY768" fmla="*/ 988771 h 6858000"/>
              <a:gd name="connsiteX769" fmla="*/ 5870151 w 7467600"/>
              <a:gd name="connsiteY769" fmla="*/ 898890 h 6858000"/>
              <a:gd name="connsiteX770" fmla="*/ 5504425 w 7467600"/>
              <a:gd name="connsiteY770" fmla="*/ 848067 h 6858000"/>
              <a:gd name="connsiteX771" fmla="*/ 4968849 w 7467600"/>
              <a:gd name="connsiteY771" fmla="*/ 962318 h 6858000"/>
              <a:gd name="connsiteX772" fmla="*/ 5104039 w 7467600"/>
              <a:gd name="connsiteY772" fmla="*/ 940634 h 6858000"/>
              <a:gd name="connsiteX773" fmla="*/ 5256311 w 7467600"/>
              <a:gd name="connsiteY773" fmla="*/ 916490 h 6858000"/>
              <a:gd name="connsiteX774" fmla="*/ 5377381 w 7467600"/>
              <a:gd name="connsiteY774" fmla="*/ 912671 h 6858000"/>
              <a:gd name="connsiteX775" fmla="*/ 5460148 w 7467600"/>
              <a:gd name="connsiteY775" fmla="*/ 911442 h 6858000"/>
              <a:gd name="connsiteX776" fmla="*/ 5648971 w 7467600"/>
              <a:gd name="connsiteY776" fmla="*/ 891331 h 6858000"/>
              <a:gd name="connsiteX777" fmla="*/ 5844807 w 7467600"/>
              <a:gd name="connsiteY777" fmla="*/ 870718 h 6858000"/>
              <a:gd name="connsiteX778" fmla="*/ 5862975 w 7467600"/>
              <a:gd name="connsiteY778" fmla="*/ 869756 h 6858000"/>
              <a:gd name="connsiteX779" fmla="*/ 5920887 w 7467600"/>
              <a:gd name="connsiteY779" fmla="*/ 865929 h 6858000"/>
              <a:gd name="connsiteX780" fmla="*/ 5504425 w 7467600"/>
              <a:gd name="connsiteY780" fmla="*/ 848067 h 6858000"/>
              <a:gd name="connsiteX781" fmla="*/ 3607114 w 7467600"/>
              <a:gd name="connsiteY781" fmla="*/ 467441 h 6858000"/>
              <a:gd name="connsiteX782" fmla="*/ 3296242 w 7467600"/>
              <a:gd name="connsiteY782" fmla="*/ 807991 h 6858000"/>
              <a:gd name="connsiteX783" fmla="*/ 3174674 w 7467600"/>
              <a:gd name="connsiteY783" fmla="*/ 919759 h 6858000"/>
              <a:gd name="connsiteX784" fmla="*/ 3042978 w 7467600"/>
              <a:gd name="connsiteY784" fmla="*/ 1054894 h 6858000"/>
              <a:gd name="connsiteX785" fmla="*/ 2968914 w 7467600"/>
              <a:gd name="connsiteY785" fmla="*/ 1133756 h 6858000"/>
              <a:gd name="connsiteX786" fmla="*/ 3103823 w 7467600"/>
              <a:gd name="connsiteY786" fmla="*/ 1026814 h 6858000"/>
              <a:gd name="connsiteX787" fmla="*/ 3607114 w 7467600"/>
              <a:gd name="connsiteY787" fmla="*/ 467441 h 6858000"/>
              <a:gd name="connsiteX788" fmla="*/ 3744487 w 7467600"/>
              <a:gd name="connsiteY788" fmla="*/ 383136 h 6858000"/>
              <a:gd name="connsiteX789" fmla="*/ 3970213 w 7467600"/>
              <a:gd name="connsiteY789" fmla="*/ 995559 h 6858000"/>
              <a:gd name="connsiteX790" fmla="*/ 3744487 w 7467600"/>
              <a:gd name="connsiteY790" fmla="*/ 383136 h 6858000"/>
              <a:gd name="connsiteX791" fmla="*/ 3624562 w 7467600"/>
              <a:gd name="connsiteY791" fmla="*/ 367041 h 6858000"/>
              <a:gd name="connsiteX792" fmla="*/ 3489712 w 7467600"/>
              <a:gd name="connsiteY792" fmla="*/ 485386 h 6858000"/>
              <a:gd name="connsiteX793" fmla="*/ 3182994 w 7467600"/>
              <a:gd name="connsiteY793" fmla="*/ 828265 h 6858000"/>
              <a:gd name="connsiteX794" fmla="*/ 2892114 w 7467600"/>
              <a:gd name="connsiteY794" fmla="*/ 1172635 h 6858000"/>
              <a:gd name="connsiteX795" fmla="*/ 3021459 w 7467600"/>
              <a:gd name="connsiteY795" fmla="*/ 1035385 h 6858000"/>
              <a:gd name="connsiteX796" fmla="*/ 3153873 w 7467600"/>
              <a:gd name="connsiteY796" fmla="*/ 898971 h 6858000"/>
              <a:gd name="connsiteX797" fmla="*/ 3276511 w 7467600"/>
              <a:gd name="connsiteY797" fmla="*/ 786423 h 6858000"/>
              <a:gd name="connsiteX798" fmla="*/ 3584154 w 7467600"/>
              <a:gd name="connsiteY798" fmla="*/ 448218 h 6858000"/>
              <a:gd name="connsiteX799" fmla="*/ 3624562 w 7467600"/>
              <a:gd name="connsiteY799" fmla="*/ 367041 h 6858000"/>
              <a:gd name="connsiteX800" fmla="*/ 3766672 w 7467600"/>
              <a:gd name="connsiteY800" fmla="*/ 359429 h 6858000"/>
              <a:gd name="connsiteX801" fmla="*/ 3996338 w 7467600"/>
              <a:gd name="connsiteY801" fmla="*/ 968237 h 6858000"/>
              <a:gd name="connsiteX802" fmla="*/ 3766672 w 7467600"/>
              <a:gd name="connsiteY802" fmla="*/ 359429 h 6858000"/>
              <a:gd name="connsiteX803" fmla="*/ 5805386 w 7467600"/>
              <a:gd name="connsiteY803" fmla="*/ 239240 h 6858000"/>
              <a:gd name="connsiteX804" fmla="*/ 5736947 w 7467600"/>
              <a:gd name="connsiteY804" fmla="*/ 261367 h 6858000"/>
              <a:gd name="connsiteX805" fmla="*/ 5427012 w 7467600"/>
              <a:gd name="connsiteY805" fmla="*/ 311272 h 6858000"/>
              <a:gd name="connsiteX806" fmla="*/ 5147818 w 7467600"/>
              <a:gd name="connsiteY806" fmla="*/ 322112 h 6858000"/>
              <a:gd name="connsiteX807" fmla="*/ 5060854 w 7467600"/>
              <a:gd name="connsiteY807" fmla="*/ 311882 h 6858000"/>
              <a:gd name="connsiteX808" fmla="*/ 4945989 w 7467600"/>
              <a:gd name="connsiteY808" fmla="*/ 300516 h 6858000"/>
              <a:gd name="connsiteX809" fmla="*/ 5410479 w 7467600"/>
              <a:gd name="connsiteY809" fmla="*/ 348434 h 6858000"/>
              <a:gd name="connsiteX810" fmla="*/ 5805386 w 7467600"/>
              <a:gd name="connsiteY810" fmla="*/ 239240 h 6858000"/>
              <a:gd name="connsiteX811" fmla="*/ 5905192 w 7467600"/>
              <a:gd name="connsiteY811" fmla="*/ 163079 h 6858000"/>
              <a:gd name="connsiteX812" fmla="*/ 5865655 w 7467600"/>
              <a:gd name="connsiteY812" fmla="*/ 171901 h 6858000"/>
              <a:gd name="connsiteX813" fmla="*/ 5259740 w 7467600"/>
              <a:gd name="connsiteY813" fmla="*/ 257013 h 6858000"/>
              <a:gd name="connsiteX814" fmla="*/ 5208466 w 7467600"/>
              <a:gd name="connsiteY814" fmla="*/ 257550 h 6858000"/>
              <a:gd name="connsiteX815" fmla="*/ 4980204 w 7467600"/>
              <a:gd name="connsiteY815" fmla="*/ 271903 h 6858000"/>
              <a:gd name="connsiteX816" fmla="*/ 5068068 w 7467600"/>
              <a:gd name="connsiteY816" fmla="*/ 282244 h 6858000"/>
              <a:gd name="connsiteX817" fmla="*/ 5153231 w 7467600"/>
              <a:gd name="connsiteY817" fmla="*/ 292240 h 6858000"/>
              <a:gd name="connsiteX818" fmla="*/ 5426491 w 7467600"/>
              <a:gd name="connsiteY818" fmla="*/ 281128 h 6858000"/>
              <a:gd name="connsiteX819" fmla="*/ 5731212 w 7467600"/>
              <a:gd name="connsiteY819" fmla="*/ 231951 h 6858000"/>
              <a:gd name="connsiteX820" fmla="*/ 5905192 w 7467600"/>
              <a:gd name="connsiteY820" fmla="*/ 163079 h 6858000"/>
              <a:gd name="connsiteX821" fmla="*/ 5944437 w 7467600"/>
              <a:gd name="connsiteY821" fmla="*/ 113829 h 6858000"/>
              <a:gd name="connsiteX822" fmla="*/ 5825032 w 7467600"/>
              <a:gd name="connsiteY822" fmla="*/ 146405 h 6858000"/>
              <a:gd name="connsiteX823" fmla="*/ 4955599 w 7467600"/>
              <a:gd name="connsiteY823" fmla="*/ 247008 h 6858000"/>
              <a:gd name="connsiteX824" fmla="*/ 5210104 w 7467600"/>
              <a:gd name="connsiteY824" fmla="*/ 228123 h 6858000"/>
              <a:gd name="connsiteX825" fmla="*/ 5261015 w 7467600"/>
              <a:gd name="connsiteY825" fmla="*/ 227087 h 6858000"/>
              <a:gd name="connsiteX826" fmla="*/ 5861181 w 7467600"/>
              <a:gd name="connsiteY826" fmla="*/ 143093 h 6858000"/>
              <a:gd name="connsiteX827" fmla="*/ 5961252 w 7467600"/>
              <a:gd name="connsiteY827" fmla="*/ 114820 h 6858000"/>
              <a:gd name="connsiteX828" fmla="*/ 5944437 w 7467600"/>
              <a:gd name="connsiteY828" fmla="*/ 113829 h 6858000"/>
              <a:gd name="connsiteX829" fmla="*/ 3882765 w 7467600"/>
              <a:gd name="connsiteY829" fmla="*/ 0 h 6858000"/>
              <a:gd name="connsiteX830" fmla="*/ 3995099 w 7467600"/>
              <a:gd name="connsiteY830" fmla="*/ 0 h 6858000"/>
              <a:gd name="connsiteX831" fmla="*/ 4163818 w 7467600"/>
              <a:gd name="connsiteY831" fmla="*/ 234104 h 6858000"/>
              <a:gd name="connsiteX832" fmla="*/ 4172099 w 7467600"/>
              <a:gd name="connsiteY832" fmla="*/ 234207 h 6858000"/>
              <a:gd name="connsiteX833" fmla="*/ 4784282 w 7467600"/>
              <a:gd name="connsiteY833" fmla="*/ 276561 h 6858000"/>
              <a:gd name="connsiteX834" fmla="*/ 4801687 w 7467600"/>
              <a:gd name="connsiteY834" fmla="*/ 267764 h 6858000"/>
              <a:gd name="connsiteX835" fmla="*/ 6082788 w 7467600"/>
              <a:gd name="connsiteY835" fmla="*/ 64119 h 6858000"/>
              <a:gd name="connsiteX836" fmla="*/ 6099442 w 7467600"/>
              <a:gd name="connsiteY836" fmla="*/ 82568 h 6858000"/>
              <a:gd name="connsiteX837" fmla="*/ 4804137 w 7467600"/>
              <a:gd name="connsiteY837" fmla="*/ 320931 h 6858000"/>
              <a:gd name="connsiteX838" fmla="*/ 4227047 w 7467600"/>
              <a:gd name="connsiteY838" fmla="*/ 313415 h 6858000"/>
              <a:gd name="connsiteX839" fmla="*/ 4346041 w 7467600"/>
              <a:gd name="connsiteY839" fmla="*/ 456086 h 6858000"/>
              <a:gd name="connsiteX840" fmla="*/ 4870967 w 7467600"/>
              <a:gd name="connsiteY840" fmla="*/ 963061 h 6858000"/>
              <a:gd name="connsiteX841" fmla="*/ 4889647 w 7467600"/>
              <a:gd name="connsiteY841" fmla="*/ 957147 h 6858000"/>
              <a:gd name="connsiteX842" fmla="*/ 5422504 w 7467600"/>
              <a:gd name="connsiteY842" fmla="*/ 805191 h 6858000"/>
              <a:gd name="connsiteX843" fmla="*/ 6087656 w 7467600"/>
              <a:gd name="connsiteY843" fmla="*/ 826703 h 6858000"/>
              <a:gd name="connsiteX844" fmla="*/ 6058717 w 7467600"/>
              <a:gd name="connsiteY844" fmla="*/ 865992 h 6858000"/>
              <a:gd name="connsiteX845" fmla="*/ 4974153 w 7467600"/>
              <a:gd name="connsiteY845" fmla="*/ 1045456 h 6858000"/>
              <a:gd name="connsiteX846" fmla="*/ 5627835 w 7467600"/>
              <a:gd name="connsiteY846" fmla="*/ 1472077 h 6858000"/>
              <a:gd name="connsiteX847" fmla="*/ 5629817 w 7467600"/>
              <a:gd name="connsiteY847" fmla="*/ 1471412 h 6858000"/>
              <a:gd name="connsiteX848" fmla="*/ 5634124 w 7467600"/>
              <a:gd name="connsiteY848" fmla="*/ 1470572 h 6858000"/>
              <a:gd name="connsiteX849" fmla="*/ 5755832 w 7467600"/>
              <a:gd name="connsiteY849" fmla="*/ 1383886 h 6858000"/>
              <a:gd name="connsiteX850" fmla="*/ 6014186 w 7467600"/>
              <a:gd name="connsiteY850" fmla="*/ 1279799 h 6858000"/>
              <a:gd name="connsiteX851" fmla="*/ 6901619 w 7467600"/>
              <a:gd name="connsiteY851" fmla="*/ 1047874 h 6858000"/>
              <a:gd name="connsiteX852" fmla="*/ 6931566 w 7467600"/>
              <a:gd name="connsiteY852" fmla="*/ 1062034 h 6858000"/>
              <a:gd name="connsiteX853" fmla="*/ 5790982 w 7467600"/>
              <a:gd name="connsiteY853" fmla="*/ 1561380 h 6858000"/>
              <a:gd name="connsiteX854" fmla="*/ 6188971 w 7467600"/>
              <a:gd name="connsiteY854" fmla="*/ 1755168 h 6858000"/>
              <a:gd name="connsiteX855" fmla="*/ 6202446 w 7467600"/>
              <a:gd name="connsiteY855" fmla="*/ 1752268 h 6858000"/>
              <a:gd name="connsiteX856" fmla="*/ 7179560 w 7467600"/>
              <a:gd name="connsiteY856" fmla="*/ 1467551 h 6858000"/>
              <a:gd name="connsiteX857" fmla="*/ 7158730 w 7467600"/>
              <a:gd name="connsiteY857" fmla="*/ 1507835 h 6858000"/>
              <a:gd name="connsiteX858" fmla="*/ 6326959 w 7467600"/>
              <a:gd name="connsiteY858" fmla="*/ 1817686 h 6858000"/>
              <a:gd name="connsiteX859" fmla="*/ 6537433 w 7467600"/>
              <a:gd name="connsiteY859" fmla="*/ 1907790 h 6858000"/>
              <a:gd name="connsiteX860" fmla="*/ 6550221 w 7467600"/>
              <a:gd name="connsiteY860" fmla="*/ 1910729 h 6858000"/>
              <a:gd name="connsiteX861" fmla="*/ 6964438 w 7467600"/>
              <a:gd name="connsiteY861" fmla="*/ 2209505 h 6858000"/>
              <a:gd name="connsiteX862" fmla="*/ 7367862 w 7467600"/>
              <a:gd name="connsiteY862" fmla="*/ 2806833 h 6858000"/>
              <a:gd name="connsiteX863" fmla="*/ 7364329 w 7467600"/>
              <a:gd name="connsiteY863" fmla="*/ 2826907 h 6858000"/>
              <a:gd name="connsiteX864" fmla="*/ 7290545 w 7467600"/>
              <a:gd name="connsiteY864" fmla="*/ 2850663 h 6858000"/>
              <a:gd name="connsiteX865" fmla="*/ 6472036 w 7467600"/>
              <a:gd name="connsiteY865" fmla="*/ 1959003 h 6858000"/>
              <a:gd name="connsiteX866" fmla="*/ 5792897 w 7467600"/>
              <a:gd name="connsiteY866" fmla="*/ 1647747 h 6858000"/>
              <a:gd name="connsiteX867" fmla="*/ 5842751 w 7467600"/>
              <a:gd name="connsiteY867" fmla="*/ 1816112 h 6858000"/>
              <a:gd name="connsiteX868" fmla="*/ 5847424 w 7467600"/>
              <a:gd name="connsiteY868" fmla="*/ 1815776 h 6858000"/>
              <a:gd name="connsiteX869" fmla="*/ 6399821 w 7467600"/>
              <a:gd name="connsiteY869" fmla="*/ 2344799 h 6858000"/>
              <a:gd name="connsiteX870" fmla="*/ 6323232 w 7467600"/>
              <a:gd name="connsiteY870" fmla="*/ 2389634 h 6858000"/>
              <a:gd name="connsiteX871" fmla="*/ 5942958 w 7467600"/>
              <a:gd name="connsiteY871" fmla="*/ 2077708 h 6858000"/>
              <a:gd name="connsiteX872" fmla="*/ 5921559 w 7467600"/>
              <a:gd name="connsiteY872" fmla="*/ 2378596 h 6858000"/>
              <a:gd name="connsiteX873" fmla="*/ 5817651 w 7467600"/>
              <a:gd name="connsiteY873" fmla="*/ 3023919 h 6858000"/>
              <a:gd name="connsiteX874" fmla="*/ 5729634 w 7467600"/>
              <a:gd name="connsiteY874" fmla="*/ 3051849 h 6858000"/>
              <a:gd name="connsiteX875" fmla="*/ 5611018 w 7467600"/>
              <a:gd name="connsiteY875" fmla="*/ 2316769 h 6858000"/>
              <a:gd name="connsiteX876" fmla="*/ 5687608 w 7467600"/>
              <a:gd name="connsiteY876" fmla="*/ 2039972 h 6858000"/>
              <a:gd name="connsiteX877" fmla="*/ 5657554 w 7467600"/>
              <a:gd name="connsiteY877" fmla="*/ 1576445 h 6858000"/>
              <a:gd name="connsiteX878" fmla="*/ 5150475 w 7467600"/>
              <a:gd name="connsiteY878" fmla="*/ 1274012 h 6858000"/>
              <a:gd name="connsiteX879" fmla="*/ 5349142 w 7467600"/>
              <a:gd name="connsiteY879" fmla="*/ 2204405 h 6858000"/>
              <a:gd name="connsiteX880" fmla="*/ 5262214 w 7467600"/>
              <a:gd name="connsiteY880" fmla="*/ 2233836 h 6858000"/>
              <a:gd name="connsiteX881" fmla="*/ 4981539 w 7467600"/>
              <a:gd name="connsiteY881" fmla="*/ 1542201 h 6858000"/>
              <a:gd name="connsiteX882" fmla="*/ 4958461 w 7467600"/>
              <a:gd name="connsiteY882" fmla="*/ 1136957 h 6858000"/>
              <a:gd name="connsiteX883" fmla="*/ 4655015 w 7467600"/>
              <a:gd name="connsiteY883" fmla="*/ 891426 h 6858000"/>
              <a:gd name="connsiteX884" fmla="*/ 4348002 w 7467600"/>
              <a:gd name="connsiteY884" fmla="*/ 2205895 h 6858000"/>
              <a:gd name="connsiteX885" fmla="*/ 4262250 w 7467600"/>
              <a:gd name="connsiteY885" fmla="*/ 2219972 h 6858000"/>
              <a:gd name="connsiteX886" fmla="*/ 4550611 w 7467600"/>
              <a:gd name="connsiteY886" fmla="*/ 817540 h 6858000"/>
              <a:gd name="connsiteX887" fmla="*/ 4564418 w 7467600"/>
              <a:gd name="connsiteY887" fmla="*/ 808293 h 6858000"/>
              <a:gd name="connsiteX888" fmla="*/ 4266388 w 7467600"/>
              <a:gd name="connsiteY888" fmla="*/ 500083 h 6858000"/>
              <a:gd name="connsiteX889" fmla="*/ 4032842 w 7467600"/>
              <a:gd name="connsiteY889" fmla="*/ 211809 h 6858000"/>
              <a:gd name="connsiteX890" fmla="*/ 3882765 w 7467600"/>
              <a:gd name="connsiteY890" fmla="*/ 0 h 6858000"/>
              <a:gd name="connsiteX891" fmla="*/ 3721337 w 7467600"/>
              <a:gd name="connsiteY891" fmla="*/ 0 h 6858000"/>
              <a:gd name="connsiteX892" fmla="*/ 3797544 w 7467600"/>
              <a:gd name="connsiteY892" fmla="*/ 0 h 6858000"/>
              <a:gd name="connsiteX893" fmla="*/ 3775734 w 7467600"/>
              <a:gd name="connsiteY893" fmla="*/ 95131 h 6858000"/>
              <a:gd name="connsiteX894" fmla="*/ 3724807 w 7467600"/>
              <a:gd name="connsiteY894" fmla="*/ 272257 h 6858000"/>
              <a:gd name="connsiteX895" fmla="*/ 3726844 w 7467600"/>
              <a:gd name="connsiteY895" fmla="*/ 282988 h 6858000"/>
              <a:gd name="connsiteX896" fmla="*/ 3742664 w 7467600"/>
              <a:gd name="connsiteY896" fmla="*/ 279918 h 6858000"/>
              <a:gd name="connsiteX897" fmla="*/ 4103910 w 7467600"/>
              <a:gd name="connsiteY897" fmla="*/ 1161917 h 6858000"/>
              <a:gd name="connsiteX898" fmla="*/ 4020269 w 7467600"/>
              <a:gd name="connsiteY898" fmla="*/ 1200406 h 6858000"/>
              <a:gd name="connsiteX899" fmla="*/ 3674882 w 7467600"/>
              <a:gd name="connsiteY899" fmla="*/ 488524 h 6858000"/>
              <a:gd name="connsiteX900" fmla="*/ 3132682 w 7467600"/>
              <a:gd name="connsiteY900" fmla="*/ 1072284 h 6858000"/>
              <a:gd name="connsiteX901" fmla="*/ 2716346 w 7467600"/>
              <a:gd name="connsiteY901" fmla="*/ 1276376 h 6858000"/>
              <a:gd name="connsiteX902" fmla="*/ 2716772 w 7467600"/>
              <a:gd name="connsiteY902" fmla="*/ 1255462 h 6858000"/>
              <a:gd name="connsiteX903" fmla="*/ 3471096 w 7467600"/>
              <a:gd name="connsiteY903" fmla="*/ 437072 h 6858000"/>
              <a:gd name="connsiteX904" fmla="*/ 3639057 w 7467600"/>
              <a:gd name="connsiteY904" fmla="*/ 286334 h 6858000"/>
              <a:gd name="connsiteX905" fmla="*/ 3640309 w 7467600"/>
              <a:gd name="connsiteY905" fmla="*/ 284664 h 6858000"/>
              <a:gd name="connsiteX906" fmla="*/ 3646022 w 7467600"/>
              <a:gd name="connsiteY906" fmla="*/ 276711 h 6858000"/>
              <a:gd name="connsiteX907" fmla="*/ 3707943 w 7467600"/>
              <a:gd name="connsiteY907" fmla="*/ 65958 h 6858000"/>
              <a:gd name="connsiteX908" fmla="*/ 3721337 w 7467600"/>
              <a:gd name="connsiteY908" fmla="*/ 0 h 6858000"/>
              <a:gd name="connsiteX909" fmla="*/ 2867960 w 7467600"/>
              <a:gd name="connsiteY909" fmla="*/ 0 h 6858000"/>
              <a:gd name="connsiteX910" fmla="*/ 2926351 w 7467600"/>
              <a:gd name="connsiteY910" fmla="*/ 0 h 6858000"/>
              <a:gd name="connsiteX911" fmla="*/ 2902823 w 7467600"/>
              <a:gd name="connsiteY911" fmla="*/ 262929 h 6858000"/>
              <a:gd name="connsiteX912" fmla="*/ 2940663 w 7467600"/>
              <a:gd name="connsiteY912" fmla="*/ 140884 h 6858000"/>
              <a:gd name="connsiteX913" fmla="*/ 2947039 w 7467600"/>
              <a:gd name="connsiteY913" fmla="*/ 122524 h 6858000"/>
              <a:gd name="connsiteX914" fmla="*/ 2984316 w 7467600"/>
              <a:gd name="connsiteY914" fmla="*/ 0 h 6858000"/>
              <a:gd name="connsiteX915" fmla="*/ 3016114 w 7467600"/>
              <a:gd name="connsiteY915" fmla="*/ 0 h 6858000"/>
              <a:gd name="connsiteX916" fmla="*/ 2979949 w 7467600"/>
              <a:gd name="connsiteY916" fmla="*/ 119274 h 6858000"/>
              <a:gd name="connsiteX917" fmla="*/ 3023879 w 7467600"/>
              <a:gd name="connsiteY917" fmla="*/ 0 h 6858000"/>
              <a:gd name="connsiteX918" fmla="*/ 3105400 w 7467600"/>
              <a:gd name="connsiteY918" fmla="*/ 0 h 6858000"/>
              <a:gd name="connsiteX919" fmla="*/ 3094669 w 7467600"/>
              <a:gd name="connsiteY919" fmla="*/ 30308 h 6858000"/>
              <a:gd name="connsiteX920" fmla="*/ 2901945 w 7467600"/>
              <a:gd name="connsiteY920" fmla="*/ 466538 h 6858000"/>
              <a:gd name="connsiteX921" fmla="*/ 2815209 w 7467600"/>
              <a:gd name="connsiteY921" fmla="*/ 497361 h 6858000"/>
              <a:gd name="connsiteX922" fmla="*/ 2844845 w 7467600"/>
              <a:gd name="connsiteY922" fmla="*/ 127638 h 6858000"/>
              <a:gd name="connsiteX923" fmla="*/ 2867960 w 7467600"/>
              <a:gd name="connsiteY923" fmla="*/ 0 h 6858000"/>
              <a:gd name="connsiteX924" fmla="*/ 1057230 w 7467600"/>
              <a:gd name="connsiteY924" fmla="*/ 0 h 6858000"/>
              <a:gd name="connsiteX925" fmla="*/ 1111003 w 7467600"/>
              <a:gd name="connsiteY925" fmla="*/ 0 h 6858000"/>
              <a:gd name="connsiteX926" fmla="*/ 1125553 w 7467600"/>
              <a:gd name="connsiteY926" fmla="*/ 52588 h 6858000"/>
              <a:gd name="connsiteX927" fmla="*/ 1304276 w 7467600"/>
              <a:gd name="connsiteY927" fmla="*/ 476275 h 6858000"/>
              <a:gd name="connsiteX928" fmla="*/ 1492066 w 7467600"/>
              <a:gd name="connsiteY928" fmla="*/ 886333 h 6858000"/>
              <a:gd name="connsiteX929" fmla="*/ 1423698 w 7467600"/>
              <a:gd name="connsiteY929" fmla="*/ 710817 h 6858000"/>
              <a:gd name="connsiteX930" fmla="*/ 1357609 w 7467600"/>
              <a:gd name="connsiteY930" fmla="*/ 532892 h 6858000"/>
              <a:gd name="connsiteX931" fmla="*/ 1309550 w 7467600"/>
              <a:gd name="connsiteY931" fmla="*/ 374031 h 6858000"/>
              <a:gd name="connsiteX932" fmla="*/ 1193673 w 7467600"/>
              <a:gd name="connsiteY932" fmla="*/ 49533 h 6858000"/>
              <a:gd name="connsiteX933" fmla="*/ 1164391 w 7467600"/>
              <a:gd name="connsiteY933" fmla="*/ 0 h 6858000"/>
              <a:gd name="connsiteX934" fmla="*/ 1200666 w 7467600"/>
              <a:gd name="connsiteY934" fmla="*/ 0 h 6858000"/>
              <a:gd name="connsiteX935" fmla="*/ 1223408 w 7467600"/>
              <a:gd name="connsiteY935" fmla="*/ 38996 h 6858000"/>
              <a:gd name="connsiteX936" fmla="*/ 1339635 w 7467600"/>
              <a:gd name="connsiteY936" fmla="*/ 365517 h 6858000"/>
              <a:gd name="connsiteX937" fmla="*/ 1387469 w 7467600"/>
              <a:gd name="connsiteY937" fmla="*/ 523079 h 6858000"/>
              <a:gd name="connsiteX938" fmla="*/ 1452685 w 7467600"/>
              <a:gd name="connsiteY938" fmla="*/ 699806 h 6858000"/>
              <a:gd name="connsiteX939" fmla="*/ 1492092 w 7467600"/>
              <a:gd name="connsiteY939" fmla="*/ 800424 h 6858000"/>
              <a:gd name="connsiteX940" fmla="*/ 1455302 w 7467600"/>
              <a:gd name="connsiteY940" fmla="*/ 632913 h 6858000"/>
              <a:gd name="connsiteX941" fmla="*/ 1222336 w 7467600"/>
              <a:gd name="connsiteY941" fmla="*/ 9480 h 6858000"/>
              <a:gd name="connsiteX942" fmla="*/ 1214634 w 7467600"/>
              <a:gd name="connsiteY942" fmla="*/ 0 h 6858000"/>
              <a:gd name="connsiteX943" fmla="*/ 1289827 w 7467600"/>
              <a:gd name="connsiteY943" fmla="*/ 0 h 6858000"/>
              <a:gd name="connsiteX944" fmla="*/ 1321076 w 7467600"/>
              <a:gd name="connsiteY944" fmla="*/ 59722 h 6858000"/>
              <a:gd name="connsiteX945" fmla="*/ 1512579 w 7467600"/>
              <a:gd name="connsiteY945" fmla="*/ 626441 h 6858000"/>
              <a:gd name="connsiteX946" fmla="*/ 1506076 w 7467600"/>
              <a:gd name="connsiteY946" fmla="*/ 1089289 h 6858000"/>
              <a:gd name="connsiteX947" fmla="*/ 1486346 w 7467600"/>
              <a:gd name="connsiteY947" fmla="*/ 1079919 h 6858000"/>
              <a:gd name="connsiteX948" fmla="*/ 1070511 w 7467600"/>
              <a:gd name="connsiteY948" fmla="*/ 48609 h 6858000"/>
              <a:gd name="connsiteX949" fmla="*/ 1057230 w 7467600"/>
              <a:gd name="connsiteY949" fmla="*/ 0 h 6858000"/>
              <a:gd name="connsiteX950" fmla="*/ 43151 w 7467600"/>
              <a:gd name="connsiteY950" fmla="*/ 0 h 6858000"/>
              <a:gd name="connsiteX951" fmla="*/ 95283 w 7467600"/>
              <a:gd name="connsiteY951" fmla="*/ 0 h 6858000"/>
              <a:gd name="connsiteX952" fmla="*/ 300708 w 7467600"/>
              <a:gd name="connsiteY952" fmla="*/ 154571 h 6858000"/>
              <a:gd name="connsiteX953" fmla="*/ 530414 w 7467600"/>
              <a:gd name="connsiteY953" fmla="*/ 354673 h 6858000"/>
              <a:gd name="connsiteX954" fmla="*/ 333785 w 7467600"/>
              <a:gd name="connsiteY954" fmla="*/ 161564 h 6858000"/>
              <a:gd name="connsiteX955" fmla="*/ 147005 w 7467600"/>
              <a:gd name="connsiteY955" fmla="*/ 0 h 6858000"/>
              <a:gd name="connsiteX956" fmla="*/ 272509 w 7467600"/>
              <a:gd name="connsiteY956" fmla="*/ 0 h 6858000"/>
              <a:gd name="connsiteX957" fmla="*/ 326276 w 7467600"/>
              <a:gd name="connsiteY957" fmla="*/ 45847 h 6858000"/>
              <a:gd name="connsiteX958" fmla="*/ 823759 w 7467600"/>
              <a:gd name="connsiteY958" fmla="*/ 574145 h 6858000"/>
              <a:gd name="connsiteX959" fmla="*/ 811254 w 7467600"/>
              <a:gd name="connsiteY959" fmla="*/ 665546 h 6858000"/>
              <a:gd name="connsiteX960" fmla="*/ 154042 w 7467600"/>
              <a:gd name="connsiteY960" fmla="*/ 261522 h 6858000"/>
              <a:gd name="connsiteX961" fmla="*/ 13550 w 7467600"/>
              <a:gd name="connsiteY961" fmla="*/ 158423 h 6858000"/>
              <a:gd name="connsiteX962" fmla="*/ 0 w 7467600"/>
              <a:gd name="connsiteY962" fmla="*/ 146618 h 6858000"/>
              <a:gd name="connsiteX963" fmla="*/ 0 w 7467600"/>
              <a:gd name="connsiteY963" fmla="*/ 59161 h 6858000"/>
              <a:gd name="connsiteX964" fmla="*/ 45427 w 7467600"/>
              <a:gd name="connsiteY964" fmla="*/ 101078 h 6858000"/>
              <a:gd name="connsiteX965" fmla="*/ 630103 w 7467600"/>
              <a:gd name="connsiteY965" fmla="*/ 485885 h 6858000"/>
              <a:gd name="connsiteX966" fmla="*/ 532040 w 7467600"/>
              <a:gd name="connsiteY966" fmla="*/ 399359 h 6858000"/>
              <a:gd name="connsiteX967" fmla="*/ 517618 w 7467600"/>
              <a:gd name="connsiteY967" fmla="*/ 385726 h 6858000"/>
              <a:gd name="connsiteX968" fmla="*/ 285074 w 7467600"/>
              <a:gd name="connsiteY968" fmla="*/ 182755 h 6858000"/>
              <a:gd name="connsiteX969" fmla="*/ 43151 w 7467600"/>
              <a:gd name="connsiteY96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356878 w 7467600"/>
              <a:gd name="connsiteY80" fmla="*/ 5981332 h 6858000"/>
              <a:gd name="connsiteX81" fmla="*/ 7467600 w 7467600"/>
              <a:gd name="connsiteY81" fmla="*/ 6117703 h 6858000"/>
              <a:gd name="connsiteX82" fmla="*/ 7467600 w 7467600"/>
              <a:gd name="connsiteY82" fmla="*/ 6163634 h 6858000"/>
              <a:gd name="connsiteX83" fmla="*/ 7403637 w 7467600"/>
              <a:gd name="connsiteY83" fmla="*/ 6083957 h 6858000"/>
              <a:gd name="connsiteX84" fmla="*/ 7254615 w 7467600"/>
              <a:gd name="connsiteY84" fmla="*/ 5911918 h 6858000"/>
              <a:gd name="connsiteX85" fmla="*/ 7312589 w 7467600"/>
              <a:gd name="connsiteY85" fmla="*/ 5982309 h 6858000"/>
              <a:gd name="connsiteX86" fmla="*/ 7448321 w 7467600"/>
              <a:gd name="connsiteY86" fmla="*/ 6190991 h 6858000"/>
              <a:gd name="connsiteX87" fmla="*/ 7467600 w 7467600"/>
              <a:gd name="connsiteY87" fmla="*/ 6221686 h 6858000"/>
              <a:gd name="connsiteX88" fmla="*/ 7467600 w 7467600"/>
              <a:gd name="connsiteY88" fmla="*/ 6334256 h 6858000"/>
              <a:gd name="connsiteX89" fmla="*/ 7454976 w 7467600"/>
              <a:gd name="connsiteY89" fmla="*/ 6318297 h 6858000"/>
              <a:gd name="connsiteX90" fmla="*/ 1456157 w 7467600"/>
              <a:gd name="connsiteY90" fmla="*/ 5371404 h 6858000"/>
              <a:gd name="connsiteX91" fmla="*/ 1244432 w 7467600"/>
              <a:gd name="connsiteY91" fmla="*/ 5385601 h 6858000"/>
              <a:gd name="connsiteX92" fmla="*/ 973990 w 7467600"/>
              <a:gd name="connsiteY92" fmla="*/ 5424940 h 6858000"/>
              <a:gd name="connsiteX93" fmla="*/ 1103809 w 7467600"/>
              <a:gd name="connsiteY93" fmla="*/ 5433720 h 6858000"/>
              <a:gd name="connsiteX94" fmla="*/ 1123454 w 7467600"/>
              <a:gd name="connsiteY94" fmla="*/ 5435727 h 6858000"/>
              <a:gd name="connsiteX95" fmla="*/ 1737017 w 7467600"/>
              <a:gd name="connsiteY95" fmla="*/ 5452183 h 6858000"/>
              <a:gd name="connsiteX96" fmla="*/ 1824397 w 7467600"/>
              <a:gd name="connsiteY96" fmla="*/ 5447757 h 6858000"/>
              <a:gd name="connsiteX97" fmla="*/ 2070059 w 7467600"/>
              <a:gd name="connsiteY97" fmla="*/ 5441660 h 6858000"/>
              <a:gd name="connsiteX98" fmla="*/ 1456157 w 7467600"/>
              <a:gd name="connsiteY98" fmla="*/ 5371404 h 6858000"/>
              <a:gd name="connsiteX99" fmla="*/ 4988186 w 7467600"/>
              <a:gd name="connsiteY99" fmla="*/ 5216467 h 6858000"/>
              <a:gd name="connsiteX100" fmla="*/ 4777334 w 7467600"/>
              <a:gd name="connsiteY100" fmla="*/ 5406072 h 6858000"/>
              <a:gd name="connsiteX101" fmla="*/ 4718341 w 7467600"/>
              <a:gd name="connsiteY101" fmla="*/ 5468043 h 6858000"/>
              <a:gd name="connsiteX102" fmla="*/ 4604655 w 7467600"/>
              <a:gd name="connsiteY102" fmla="*/ 5583434 h 6858000"/>
              <a:gd name="connsiteX103" fmla="*/ 4565074 w 7467600"/>
              <a:gd name="connsiteY103" fmla="*/ 5618550 h 6858000"/>
              <a:gd name="connsiteX104" fmla="*/ 4988186 w 7467600"/>
              <a:gd name="connsiteY104" fmla="*/ 5216467 h 6858000"/>
              <a:gd name="connsiteX105" fmla="*/ 4978032 w 7467600"/>
              <a:gd name="connsiteY105" fmla="*/ 5183809 h 6858000"/>
              <a:gd name="connsiteX106" fmla="*/ 4463413 w 7467600"/>
              <a:gd name="connsiteY106" fmla="*/ 5615162 h 6858000"/>
              <a:gd name="connsiteX107" fmla="*/ 4358134 w 7467600"/>
              <a:gd name="connsiteY107" fmla="*/ 5742791 h 6858000"/>
              <a:gd name="connsiteX108" fmla="*/ 4376219 w 7467600"/>
              <a:gd name="connsiteY108" fmla="*/ 5729027 h 6858000"/>
              <a:gd name="connsiteX109" fmla="*/ 4582340 w 7467600"/>
              <a:gd name="connsiteY109" fmla="*/ 5561037 h 6858000"/>
              <a:gd name="connsiteX110" fmla="*/ 4694684 w 7467600"/>
              <a:gd name="connsiteY110" fmla="*/ 5447098 h 6858000"/>
              <a:gd name="connsiteX111" fmla="*/ 4754123 w 7467600"/>
              <a:gd name="connsiteY111" fmla="*/ 5384643 h 6858000"/>
              <a:gd name="connsiteX112" fmla="*/ 4978032 w 7467600"/>
              <a:gd name="connsiteY112" fmla="*/ 5183809 h 6858000"/>
              <a:gd name="connsiteX113" fmla="*/ 1903353 w 7467600"/>
              <a:gd name="connsiteY113" fmla="*/ 5044827 h 6858000"/>
              <a:gd name="connsiteX114" fmla="*/ 1936931 w 7467600"/>
              <a:gd name="connsiteY114" fmla="*/ 5093954 h 6858000"/>
              <a:gd name="connsiteX115" fmla="*/ 2195868 w 7467600"/>
              <a:gd name="connsiteY115" fmla="*/ 5396574 h 6858000"/>
              <a:gd name="connsiteX116" fmla="*/ 2088852 w 7467600"/>
              <a:gd name="connsiteY116" fmla="*/ 5166123 h 6858000"/>
              <a:gd name="connsiteX117" fmla="*/ 1958241 w 7467600"/>
              <a:gd name="connsiteY117" fmla="*/ 5067955 h 6858000"/>
              <a:gd name="connsiteX118" fmla="*/ 1903353 w 7467600"/>
              <a:gd name="connsiteY118" fmla="*/ 5044827 h 6858000"/>
              <a:gd name="connsiteX119" fmla="*/ 1979378 w 7467600"/>
              <a:gd name="connsiteY119" fmla="*/ 4769504 h 6858000"/>
              <a:gd name="connsiteX120" fmla="*/ 2882120 w 7467600"/>
              <a:gd name="connsiteY120" fmla="*/ 5064547 h 6858000"/>
              <a:gd name="connsiteX121" fmla="*/ 2793103 w 7467600"/>
              <a:gd name="connsiteY121" fmla="*/ 5039699 h 6858000"/>
              <a:gd name="connsiteX122" fmla="*/ 2770041 w 7467600"/>
              <a:gd name="connsiteY122" fmla="*/ 5033634 h 6858000"/>
              <a:gd name="connsiteX123" fmla="*/ 1979378 w 7467600"/>
              <a:gd name="connsiteY123" fmla="*/ 4769504 h 6858000"/>
              <a:gd name="connsiteX124" fmla="*/ 1927410 w 7467600"/>
              <a:gd name="connsiteY124" fmla="*/ 4716164 h 6858000"/>
              <a:gd name="connsiteX125" fmla="*/ 1959587 w 7467600"/>
              <a:gd name="connsiteY125" fmla="*/ 4728849 h 6858000"/>
              <a:gd name="connsiteX126" fmla="*/ 2777707 w 7467600"/>
              <a:gd name="connsiteY126" fmla="*/ 5003991 h 6858000"/>
              <a:gd name="connsiteX127" fmla="*/ 2800768 w 7467600"/>
              <a:gd name="connsiteY127" fmla="*/ 5010056 h 6858000"/>
              <a:gd name="connsiteX128" fmla="*/ 2879408 w 7467600"/>
              <a:gd name="connsiteY128" fmla="*/ 5031590 h 6858000"/>
              <a:gd name="connsiteX129" fmla="*/ 2862295 w 7467600"/>
              <a:gd name="connsiteY129" fmla="*/ 5022958 h 6858000"/>
              <a:gd name="connsiteX130" fmla="*/ 2813343 w 7467600"/>
              <a:gd name="connsiteY130" fmla="*/ 4998369 h 6858000"/>
              <a:gd name="connsiteX131" fmla="*/ 2646245 w 7467600"/>
              <a:gd name="connsiteY131" fmla="*/ 4930999 h 6858000"/>
              <a:gd name="connsiteX132" fmla="*/ 1999243 w 7467600"/>
              <a:gd name="connsiteY132" fmla="*/ 4730524 h 6858000"/>
              <a:gd name="connsiteX133" fmla="*/ 1979527 w 7467600"/>
              <a:gd name="connsiteY133" fmla="*/ 4726651 h 6858000"/>
              <a:gd name="connsiteX134" fmla="*/ 1927410 w 7467600"/>
              <a:gd name="connsiteY134" fmla="*/ 4716164 h 6858000"/>
              <a:gd name="connsiteX135" fmla="*/ 1997014 w 7467600"/>
              <a:gd name="connsiteY135" fmla="*/ 4698007 h 6858000"/>
              <a:gd name="connsiteX136" fmla="*/ 2005458 w 7467600"/>
              <a:gd name="connsiteY136" fmla="*/ 4699540 h 6858000"/>
              <a:gd name="connsiteX137" fmla="*/ 2657186 w 7467600"/>
              <a:gd name="connsiteY137" fmla="*/ 4901687 h 6858000"/>
              <a:gd name="connsiteX138" fmla="*/ 2826662 w 7467600"/>
              <a:gd name="connsiteY138" fmla="*/ 4970362 h 6858000"/>
              <a:gd name="connsiteX139" fmla="*/ 2876100 w 7467600"/>
              <a:gd name="connsiteY139" fmla="*/ 4995397 h 6858000"/>
              <a:gd name="connsiteX140" fmla="*/ 3042600 w 7467600"/>
              <a:gd name="connsiteY140" fmla="*/ 5059532 h 6858000"/>
              <a:gd name="connsiteX141" fmla="*/ 1997014 w 7467600"/>
              <a:gd name="connsiteY141" fmla="*/ 4698007 h 6858000"/>
              <a:gd name="connsiteX142" fmla="*/ 2305292 w 7467600"/>
              <a:gd name="connsiteY142" fmla="*/ 4219492 h 6858000"/>
              <a:gd name="connsiteX143" fmla="*/ 3360922 w 7467600"/>
              <a:gd name="connsiteY143" fmla="*/ 4529373 h 6858000"/>
              <a:gd name="connsiteX144" fmla="*/ 3492420 w 7467600"/>
              <a:gd name="connsiteY144" fmla="*/ 4510145 h 6858000"/>
              <a:gd name="connsiteX145" fmla="*/ 3364086 w 7467600"/>
              <a:gd name="connsiteY145" fmla="*/ 4480340 h 6858000"/>
              <a:gd name="connsiteX146" fmla="*/ 3225818 w 7467600"/>
              <a:gd name="connsiteY146" fmla="*/ 4411822 h 6858000"/>
              <a:gd name="connsiteX147" fmla="*/ 3129696 w 7467600"/>
              <a:gd name="connsiteY147" fmla="*/ 4360704 h 6858000"/>
              <a:gd name="connsiteX148" fmla="*/ 2814545 w 7467600"/>
              <a:gd name="connsiteY148" fmla="*/ 4282955 h 6858000"/>
              <a:gd name="connsiteX149" fmla="*/ 2305292 w 7467600"/>
              <a:gd name="connsiteY149" fmla="*/ 4219492 h 6858000"/>
              <a:gd name="connsiteX150" fmla="*/ 2626982 w 7467600"/>
              <a:gd name="connsiteY150" fmla="*/ 4206450 h 6858000"/>
              <a:gd name="connsiteX151" fmla="*/ 2490617 w 7467600"/>
              <a:gd name="connsiteY151" fmla="*/ 4206951 h 6858000"/>
              <a:gd name="connsiteX152" fmla="*/ 2819869 w 7467600"/>
              <a:gd name="connsiteY152" fmla="*/ 4252936 h 6858000"/>
              <a:gd name="connsiteX153" fmla="*/ 3143018 w 7467600"/>
              <a:gd name="connsiteY153" fmla="*/ 4332698 h 6858000"/>
              <a:gd name="connsiteX154" fmla="*/ 3241520 w 7467600"/>
              <a:gd name="connsiteY154" fmla="*/ 4385112 h 6858000"/>
              <a:gd name="connsiteX155" fmla="*/ 3374575 w 7467600"/>
              <a:gd name="connsiteY155" fmla="*/ 4451517 h 6858000"/>
              <a:gd name="connsiteX156" fmla="*/ 3505221 w 7467600"/>
              <a:gd name="connsiteY156" fmla="*/ 4480757 h 6858000"/>
              <a:gd name="connsiteX157" fmla="*/ 2626982 w 7467600"/>
              <a:gd name="connsiteY157" fmla="*/ 4206450 h 6858000"/>
              <a:gd name="connsiteX158" fmla="*/ 1310106 w 7467600"/>
              <a:gd name="connsiteY158" fmla="*/ 3943217 h 6858000"/>
              <a:gd name="connsiteX159" fmla="*/ 854994 w 7467600"/>
              <a:gd name="connsiteY159" fmla="*/ 4399136 h 6858000"/>
              <a:gd name="connsiteX160" fmla="*/ 742462 w 7467600"/>
              <a:gd name="connsiteY160" fmla="*/ 4594648 h 6858000"/>
              <a:gd name="connsiteX161" fmla="*/ 820602 w 7467600"/>
              <a:gd name="connsiteY161" fmla="*/ 4485915 h 6858000"/>
              <a:gd name="connsiteX162" fmla="*/ 878295 w 7467600"/>
              <a:gd name="connsiteY162" fmla="*/ 4403594 h 6858000"/>
              <a:gd name="connsiteX163" fmla="*/ 1240607 w 7467600"/>
              <a:gd name="connsiteY163" fmla="*/ 4010401 h 6858000"/>
              <a:gd name="connsiteX164" fmla="*/ 1310106 w 7467600"/>
              <a:gd name="connsiteY164" fmla="*/ 3943217 h 6858000"/>
              <a:gd name="connsiteX165" fmla="*/ 1423113 w 7467600"/>
              <a:gd name="connsiteY165" fmla="*/ 3874565 h 6858000"/>
              <a:gd name="connsiteX166" fmla="*/ 1260565 w 7467600"/>
              <a:gd name="connsiteY166" fmla="*/ 4031982 h 6858000"/>
              <a:gd name="connsiteX167" fmla="*/ 901900 w 7467600"/>
              <a:gd name="connsiteY167" fmla="*/ 4421236 h 6858000"/>
              <a:gd name="connsiteX168" fmla="*/ 845044 w 7467600"/>
              <a:gd name="connsiteY168" fmla="*/ 4502436 h 6858000"/>
              <a:gd name="connsiteX169" fmla="*/ 685926 w 7467600"/>
              <a:gd name="connsiteY169" fmla="*/ 4703069 h 6858000"/>
              <a:gd name="connsiteX170" fmla="*/ 684248 w 7467600"/>
              <a:gd name="connsiteY170" fmla="*/ 4706721 h 6858000"/>
              <a:gd name="connsiteX171" fmla="*/ 1423113 w 7467600"/>
              <a:gd name="connsiteY171" fmla="*/ 3874565 h 6858000"/>
              <a:gd name="connsiteX172" fmla="*/ 3316479 w 7467600"/>
              <a:gd name="connsiteY172" fmla="*/ 3872136 h 6858000"/>
              <a:gd name="connsiteX173" fmla="*/ 3546806 w 7467600"/>
              <a:gd name="connsiteY173" fmla="*/ 4356139 h 6858000"/>
              <a:gd name="connsiteX174" fmla="*/ 3364433 w 7467600"/>
              <a:gd name="connsiteY174" fmla="*/ 3953121 h 6858000"/>
              <a:gd name="connsiteX175" fmla="*/ 3316479 w 7467600"/>
              <a:gd name="connsiteY175" fmla="*/ 3872136 h 6858000"/>
              <a:gd name="connsiteX176" fmla="*/ 3291335 w 7467600"/>
              <a:gd name="connsiteY176" fmla="*/ 3767420 h 6858000"/>
              <a:gd name="connsiteX177" fmla="*/ 3390805 w 7467600"/>
              <a:gd name="connsiteY177" fmla="*/ 3937163 h 6858000"/>
              <a:gd name="connsiteX178" fmla="*/ 3579062 w 7467600"/>
              <a:gd name="connsiteY178" fmla="*/ 4359040 h 6858000"/>
              <a:gd name="connsiteX179" fmla="*/ 3467355 w 7467600"/>
              <a:gd name="connsiteY179" fmla="*/ 3988130 h 6858000"/>
              <a:gd name="connsiteX180" fmla="*/ 3310753 w 7467600"/>
              <a:gd name="connsiteY180" fmla="*/ 3787140 h 6858000"/>
              <a:gd name="connsiteX181" fmla="*/ 3291335 w 7467600"/>
              <a:gd name="connsiteY181" fmla="*/ 3767420 h 6858000"/>
              <a:gd name="connsiteX182" fmla="*/ 1635889 w 7467600"/>
              <a:gd name="connsiteY182" fmla="*/ 3709494 h 6858000"/>
              <a:gd name="connsiteX183" fmla="*/ 1634800 w 7467600"/>
              <a:gd name="connsiteY183" fmla="*/ 3731111 h 6858000"/>
              <a:gd name="connsiteX184" fmla="*/ 1635889 w 7467600"/>
              <a:gd name="connsiteY184" fmla="*/ 3709494 h 6858000"/>
              <a:gd name="connsiteX185" fmla="*/ 1510397 w 7467600"/>
              <a:gd name="connsiteY185" fmla="*/ 3684705 h 6858000"/>
              <a:gd name="connsiteX186" fmla="*/ 1146550 w 7467600"/>
              <a:gd name="connsiteY186" fmla="*/ 3802012 h 6858000"/>
              <a:gd name="connsiteX187" fmla="*/ 698834 w 7467600"/>
              <a:gd name="connsiteY187" fmla="*/ 3952272 h 6858000"/>
              <a:gd name="connsiteX188" fmla="*/ 34256 w 7467600"/>
              <a:gd name="connsiteY188" fmla="*/ 4347603 h 6858000"/>
              <a:gd name="connsiteX189" fmla="*/ 527241 w 7467600"/>
              <a:gd name="connsiteY189" fmla="*/ 4065078 h 6858000"/>
              <a:gd name="connsiteX190" fmla="*/ 1510397 w 7467600"/>
              <a:gd name="connsiteY190" fmla="*/ 3684705 h 6858000"/>
              <a:gd name="connsiteX191" fmla="*/ 1313114 w 7467600"/>
              <a:gd name="connsiteY191" fmla="*/ 3655216 h 6858000"/>
              <a:gd name="connsiteX192" fmla="*/ 1109304 w 7467600"/>
              <a:gd name="connsiteY192" fmla="*/ 3669030 h 6858000"/>
              <a:gd name="connsiteX193" fmla="*/ 8129 w 7467600"/>
              <a:gd name="connsiteY193" fmla="*/ 4330519 h 6858000"/>
              <a:gd name="connsiteX194" fmla="*/ 687572 w 7467600"/>
              <a:gd name="connsiteY194" fmla="*/ 3925629 h 6858000"/>
              <a:gd name="connsiteX195" fmla="*/ 1138365 w 7467600"/>
              <a:gd name="connsiteY195" fmla="*/ 3774515 h 6858000"/>
              <a:gd name="connsiteX196" fmla="*/ 1505579 w 7467600"/>
              <a:gd name="connsiteY196" fmla="*/ 3655526 h 6858000"/>
              <a:gd name="connsiteX197" fmla="*/ 1313114 w 7467600"/>
              <a:gd name="connsiteY197" fmla="*/ 3655216 h 6858000"/>
              <a:gd name="connsiteX198" fmla="*/ 3655073 w 7467600"/>
              <a:gd name="connsiteY198" fmla="*/ 3650884 h 6858000"/>
              <a:gd name="connsiteX199" fmla="*/ 3989938 w 7467600"/>
              <a:gd name="connsiteY199" fmla="*/ 3991685 h 6858000"/>
              <a:gd name="connsiteX200" fmla="*/ 4393907 w 7467600"/>
              <a:gd name="connsiteY200" fmla="*/ 4261258 h 6858000"/>
              <a:gd name="connsiteX201" fmla="*/ 4648051 w 7467600"/>
              <a:gd name="connsiteY201" fmla="*/ 4374051 h 6858000"/>
              <a:gd name="connsiteX202" fmla="*/ 4383389 w 7467600"/>
              <a:gd name="connsiteY202" fmla="*/ 4184369 h 6858000"/>
              <a:gd name="connsiteX203" fmla="*/ 4165508 w 7467600"/>
              <a:gd name="connsiteY203" fmla="*/ 4035196 h 6858000"/>
              <a:gd name="connsiteX204" fmla="*/ 4068162 w 7467600"/>
              <a:gd name="connsiteY204" fmla="*/ 3953394 h 6858000"/>
              <a:gd name="connsiteX205" fmla="*/ 3981416 w 7467600"/>
              <a:gd name="connsiteY205" fmla="*/ 3880482 h 6858000"/>
              <a:gd name="connsiteX206" fmla="*/ 3800147 w 7467600"/>
              <a:gd name="connsiteY206" fmla="*/ 3749872 h 6858000"/>
              <a:gd name="connsiteX207" fmla="*/ 3655073 w 7467600"/>
              <a:gd name="connsiteY207" fmla="*/ 3650884 h 6858000"/>
              <a:gd name="connsiteX208" fmla="*/ 3670252 w 7467600"/>
              <a:gd name="connsiteY208" fmla="*/ 3622798 h 6858000"/>
              <a:gd name="connsiteX209" fmla="*/ 3817258 w 7467600"/>
              <a:gd name="connsiteY209" fmla="*/ 3723577 h 6858000"/>
              <a:gd name="connsiteX210" fmla="*/ 4000461 w 7467600"/>
              <a:gd name="connsiteY210" fmla="*/ 3855966 h 6858000"/>
              <a:gd name="connsiteX211" fmla="*/ 4088180 w 7467600"/>
              <a:gd name="connsiteY211" fmla="*/ 3929774 h 6858000"/>
              <a:gd name="connsiteX212" fmla="*/ 4184555 w 7467600"/>
              <a:gd name="connsiteY212" fmla="*/ 4010683 h 6858000"/>
              <a:gd name="connsiteX213" fmla="*/ 4399563 w 7467600"/>
              <a:gd name="connsiteY213" fmla="*/ 4158106 h 6858000"/>
              <a:gd name="connsiteX214" fmla="*/ 4684469 w 7467600"/>
              <a:gd name="connsiteY214" fmla="*/ 4364680 h 6858000"/>
              <a:gd name="connsiteX215" fmla="*/ 4690271 w 7467600"/>
              <a:gd name="connsiteY215" fmla="*/ 4370034 h 6858000"/>
              <a:gd name="connsiteX216" fmla="*/ 4136093 w 7467600"/>
              <a:gd name="connsiteY216" fmla="*/ 3858466 h 6858000"/>
              <a:gd name="connsiteX217" fmla="*/ 3670252 w 7467600"/>
              <a:gd name="connsiteY217" fmla="*/ 3622798 h 6858000"/>
              <a:gd name="connsiteX218" fmla="*/ 4440129 w 7467600"/>
              <a:gd name="connsiteY218" fmla="*/ 3448571 h 6858000"/>
              <a:gd name="connsiteX219" fmla="*/ 4856525 w 7467600"/>
              <a:gd name="connsiteY219" fmla="*/ 3915351 h 6858000"/>
              <a:gd name="connsiteX220" fmla="*/ 5059055 w 7467600"/>
              <a:gd name="connsiteY220" fmla="*/ 4108918 h 6858000"/>
              <a:gd name="connsiteX221" fmla="*/ 5290070 w 7467600"/>
              <a:gd name="connsiteY221" fmla="*/ 4263619 h 6858000"/>
              <a:gd name="connsiteX222" fmla="*/ 4834991 w 7467600"/>
              <a:gd name="connsiteY222" fmla="*/ 3830985 h 6858000"/>
              <a:gd name="connsiteX223" fmla="*/ 4440129 w 7467600"/>
              <a:gd name="connsiteY223" fmla="*/ 3448571 h 6858000"/>
              <a:gd name="connsiteX224" fmla="*/ 4441737 w 7467600"/>
              <a:gd name="connsiteY224" fmla="*/ 3399734 h 6858000"/>
              <a:gd name="connsiteX225" fmla="*/ 4431236 w 7467600"/>
              <a:gd name="connsiteY225" fmla="*/ 3400954 h 6858000"/>
              <a:gd name="connsiteX226" fmla="*/ 4557150 w 7467600"/>
              <a:gd name="connsiteY226" fmla="*/ 3510023 h 6858000"/>
              <a:gd name="connsiteX227" fmla="*/ 4856936 w 7467600"/>
              <a:gd name="connsiteY227" fmla="*/ 3809146 h 6858000"/>
              <a:gd name="connsiteX228" fmla="*/ 5111996 w 7467600"/>
              <a:gd name="connsiteY228" fmla="*/ 4065759 h 6858000"/>
              <a:gd name="connsiteX229" fmla="*/ 5388878 w 7467600"/>
              <a:gd name="connsiteY229" fmla="*/ 4300185 h 6858000"/>
              <a:gd name="connsiteX230" fmla="*/ 5425556 w 7467600"/>
              <a:gd name="connsiteY230" fmla="*/ 4308967 h 6858000"/>
              <a:gd name="connsiteX231" fmla="*/ 4943646 w 7467600"/>
              <a:gd name="connsiteY231" fmla="*/ 3822916 h 6858000"/>
              <a:gd name="connsiteX232" fmla="*/ 4594837 w 7467600"/>
              <a:gd name="connsiteY232" fmla="*/ 3532274 h 6858000"/>
              <a:gd name="connsiteX233" fmla="*/ 4441737 w 7467600"/>
              <a:gd name="connsiteY233" fmla="*/ 3399734 h 6858000"/>
              <a:gd name="connsiteX234" fmla="*/ 5425834 w 7467600"/>
              <a:gd name="connsiteY234" fmla="*/ 3162785 h 6858000"/>
              <a:gd name="connsiteX235" fmla="*/ 5401644 w 7467600"/>
              <a:gd name="connsiteY235" fmla="*/ 3617847 h 6858000"/>
              <a:gd name="connsiteX236" fmla="*/ 5467256 w 7467600"/>
              <a:gd name="connsiteY236" fmla="*/ 4175494 h 6858000"/>
              <a:gd name="connsiteX237" fmla="*/ 5448069 w 7467600"/>
              <a:gd name="connsiteY237" fmla="*/ 3567554 h 6858000"/>
              <a:gd name="connsiteX238" fmla="*/ 5425834 w 7467600"/>
              <a:gd name="connsiteY238" fmla="*/ 3162785 h 6858000"/>
              <a:gd name="connsiteX239" fmla="*/ 1318687 w 7467600"/>
              <a:gd name="connsiteY239" fmla="*/ 3113840 h 6858000"/>
              <a:gd name="connsiteX240" fmla="*/ 1066793 w 7467600"/>
              <a:gd name="connsiteY240" fmla="*/ 3212171 h 6858000"/>
              <a:gd name="connsiteX241" fmla="*/ 993319 w 7467600"/>
              <a:gd name="connsiteY241" fmla="*/ 3247648 h 6858000"/>
              <a:gd name="connsiteX242" fmla="*/ 853081 w 7467600"/>
              <a:gd name="connsiteY242" fmla="*/ 3312410 h 6858000"/>
              <a:gd name="connsiteX243" fmla="*/ 805957 w 7467600"/>
              <a:gd name="connsiteY243" fmla="*/ 3330443 h 6858000"/>
              <a:gd name="connsiteX244" fmla="*/ 1318687 w 7467600"/>
              <a:gd name="connsiteY244" fmla="*/ 3113840 h 6858000"/>
              <a:gd name="connsiteX245" fmla="*/ 5453702 w 7467600"/>
              <a:gd name="connsiteY245" fmla="*/ 3090882 h 6858000"/>
              <a:gd name="connsiteX246" fmla="*/ 5480135 w 7467600"/>
              <a:gd name="connsiteY246" fmla="*/ 3565802 h 6858000"/>
              <a:gd name="connsiteX247" fmla="*/ 5499023 w 7467600"/>
              <a:gd name="connsiteY247" fmla="*/ 4166310 h 6858000"/>
              <a:gd name="connsiteX248" fmla="*/ 5547022 w 7467600"/>
              <a:gd name="connsiteY248" fmla="*/ 3607838 h 6858000"/>
              <a:gd name="connsiteX249" fmla="*/ 5515964 w 7467600"/>
              <a:gd name="connsiteY249" fmla="*/ 3378541 h 6858000"/>
              <a:gd name="connsiteX250" fmla="*/ 5453702 w 7467600"/>
              <a:gd name="connsiteY250" fmla="*/ 3090882 h 6858000"/>
              <a:gd name="connsiteX251" fmla="*/ 1238695 w 7467600"/>
              <a:gd name="connsiteY251" fmla="*/ 3076820 h 6858000"/>
              <a:gd name="connsiteX252" fmla="*/ 716371 w 7467600"/>
              <a:gd name="connsiteY252" fmla="*/ 3293249 h 6858000"/>
              <a:gd name="connsiteX253" fmla="*/ 579522 w 7467600"/>
              <a:gd name="connsiteY253" fmla="*/ 3371759 h 6858000"/>
              <a:gd name="connsiteX254" fmla="*/ 600288 w 7467600"/>
              <a:gd name="connsiteY254" fmla="*/ 3365555 h 6858000"/>
              <a:gd name="connsiteX255" fmla="*/ 840692 w 7467600"/>
              <a:gd name="connsiteY255" fmla="*/ 3284921 h 6858000"/>
              <a:gd name="connsiteX256" fmla="*/ 979248 w 7467600"/>
              <a:gd name="connsiteY256" fmla="*/ 3221003 h 6858000"/>
              <a:gd name="connsiteX257" fmla="*/ 1053282 w 7467600"/>
              <a:gd name="connsiteY257" fmla="*/ 3185247 h 6858000"/>
              <a:gd name="connsiteX258" fmla="*/ 1320603 w 7467600"/>
              <a:gd name="connsiteY258" fmla="*/ 3081281 h 6858000"/>
              <a:gd name="connsiteX259" fmla="*/ 1238695 w 7467600"/>
              <a:gd name="connsiteY259" fmla="*/ 3076820 h 6858000"/>
              <a:gd name="connsiteX260" fmla="*/ 5425627 w 7467600"/>
              <a:gd name="connsiteY260" fmla="*/ 2954192 h 6858000"/>
              <a:gd name="connsiteX261" fmla="*/ 5470770 w 7467600"/>
              <a:gd name="connsiteY261" fmla="*/ 3005435 h 6858000"/>
              <a:gd name="connsiteX262" fmla="*/ 5519779 w 7467600"/>
              <a:gd name="connsiteY262" fmla="*/ 4359223 h 6858000"/>
              <a:gd name="connsiteX263" fmla="*/ 5520293 w 7467600"/>
              <a:gd name="connsiteY263" fmla="*/ 4360602 h 6858000"/>
              <a:gd name="connsiteX264" fmla="*/ 5767221 w 7467600"/>
              <a:gd name="connsiteY264" fmla="*/ 4665564 h 6858000"/>
              <a:gd name="connsiteX265" fmla="*/ 6937169 w 7467600"/>
              <a:gd name="connsiteY265" fmla="*/ 4815941 h 6858000"/>
              <a:gd name="connsiteX266" fmla="*/ 6953922 w 7467600"/>
              <a:gd name="connsiteY266" fmla="*/ 4890068 h 6858000"/>
              <a:gd name="connsiteX267" fmla="*/ 6071359 w 7467600"/>
              <a:gd name="connsiteY267" fmla="*/ 4770770 h 6858000"/>
              <a:gd name="connsiteX268" fmla="*/ 6038839 w 7467600"/>
              <a:gd name="connsiteY268" fmla="*/ 4764474 h 6858000"/>
              <a:gd name="connsiteX269" fmla="*/ 6038706 w 7467600"/>
              <a:gd name="connsiteY269" fmla="*/ 4763847 h 6858000"/>
              <a:gd name="connsiteX270" fmla="*/ 6037784 w 7467600"/>
              <a:gd name="connsiteY270" fmla="*/ 4764270 h 6858000"/>
              <a:gd name="connsiteX271" fmla="*/ 6038839 w 7467600"/>
              <a:gd name="connsiteY271" fmla="*/ 4764474 h 6858000"/>
              <a:gd name="connsiteX272" fmla="*/ 6040338 w 7467600"/>
              <a:gd name="connsiteY272" fmla="*/ 4771418 h 6858000"/>
              <a:gd name="connsiteX273" fmla="*/ 6024488 w 7467600"/>
              <a:gd name="connsiteY273" fmla="*/ 4809903 h 6858000"/>
              <a:gd name="connsiteX274" fmla="*/ 5599771 w 7467600"/>
              <a:gd name="connsiteY274" fmla="*/ 5509652 h 6858000"/>
              <a:gd name="connsiteX275" fmla="*/ 5548843 w 7467600"/>
              <a:gd name="connsiteY275" fmla="*/ 5563845 h 6858000"/>
              <a:gd name="connsiteX276" fmla="*/ 5940952 w 7467600"/>
              <a:gd name="connsiteY276" fmla="*/ 6250028 h 6858000"/>
              <a:gd name="connsiteX277" fmla="*/ 6043441 w 7467600"/>
              <a:gd name="connsiteY277" fmla="*/ 6665847 h 6858000"/>
              <a:gd name="connsiteX278" fmla="*/ 6093432 w 7467600"/>
              <a:gd name="connsiteY278" fmla="*/ 6858000 h 6858000"/>
              <a:gd name="connsiteX279" fmla="*/ 6034344 w 7467600"/>
              <a:gd name="connsiteY279" fmla="*/ 6858000 h 6858000"/>
              <a:gd name="connsiteX280" fmla="*/ 6026679 w 7467600"/>
              <a:gd name="connsiteY280" fmla="*/ 6836959 h 6858000"/>
              <a:gd name="connsiteX281" fmla="*/ 5800441 w 7467600"/>
              <a:gd name="connsiteY281" fmla="*/ 6335286 h 6858000"/>
              <a:gd name="connsiteX282" fmla="*/ 5526562 w 7467600"/>
              <a:gd name="connsiteY282" fmla="*/ 5705388 h 6858000"/>
              <a:gd name="connsiteX283" fmla="*/ 5519640 w 7467600"/>
              <a:gd name="connsiteY283" fmla="*/ 5683774 h 6858000"/>
              <a:gd name="connsiteX284" fmla="*/ 5844559 w 7467600"/>
              <a:gd name="connsiteY284" fmla="*/ 6553349 h 6858000"/>
              <a:gd name="connsiteX285" fmla="*/ 5975994 w 7467600"/>
              <a:gd name="connsiteY285" fmla="*/ 6858000 h 6858000"/>
              <a:gd name="connsiteX286" fmla="*/ 5898547 w 7467600"/>
              <a:gd name="connsiteY286" fmla="*/ 6858000 h 6858000"/>
              <a:gd name="connsiteX287" fmla="*/ 5682041 w 7467600"/>
              <a:gd name="connsiteY287" fmla="*/ 6355860 h 6858000"/>
              <a:gd name="connsiteX288" fmla="*/ 5461758 w 7467600"/>
              <a:gd name="connsiteY288" fmla="*/ 5820220 h 6858000"/>
              <a:gd name="connsiteX289" fmla="*/ 5237282 w 7467600"/>
              <a:gd name="connsiteY289" fmla="*/ 6579086 h 6858000"/>
              <a:gd name="connsiteX290" fmla="*/ 5115009 w 7467600"/>
              <a:gd name="connsiteY290" fmla="*/ 6858000 h 6858000"/>
              <a:gd name="connsiteX291" fmla="*/ 5028074 w 7467600"/>
              <a:gd name="connsiteY291" fmla="*/ 6858000 h 6858000"/>
              <a:gd name="connsiteX292" fmla="*/ 5079508 w 7467600"/>
              <a:gd name="connsiteY292" fmla="*/ 6749074 h 6858000"/>
              <a:gd name="connsiteX293" fmla="*/ 5371846 w 7467600"/>
              <a:gd name="connsiteY293" fmla="*/ 5924413 h 6858000"/>
              <a:gd name="connsiteX294" fmla="*/ 5270512 w 7467600"/>
              <a:gd name="connsiteY294" fmla="*/ 6138975 h 6858000"/>
              <a:gd name="connsiteX295" fmla="*/ 5062409 w 7467600"/>
              <a:gd name="connsiteY295" fmla="*/ 6653544 h 6858000"/>
              <a:gd name="connsiteX296" fmla="*/ 5036628 w 7467600"/>
              <a:gd name="connsiteY296" fmla="*/ 6754247 h 6858000"/>
              <a:gd name="connsiteX297" fmla="*/ 5009112 w 7467600"/>
              <a:gd name="connsiteY297" fmla="*/ 6858000 h 6858000"/>
              <a:gd name="connsiteX298" fmla="*/ 4976679 w 7467600"/>
              <a:gd name="connsiteY298" fmla="*/ 6858000 h 6858000"/>
              <a:gd name="connsiteX299" fmla="*/ 5006537 w 7467600"/>
              <a:gd name="connsiteY299" fmla="*/ 6747068 h 6858000"/>
              <a:gd name="connsiteX300" fmla="*/ 5032723 w 7467600"/>
              <a:gd name="connsiteY300" fmla="*/ 6644957 h 6858000"/>
              <a:gd name="connsiteX301" fmla="*/ 5242949 w 7467600"/>
              <a:gd name="connsiteY301" fmla="*/ 6125175 h 6858000"/>
              <a:gd name="connsiteX302" fmla="*/ 5286321 w 7467600"/>
              <a:gd name="connsiteY302" fmla="*/ 6033555 h 6858000"/>
              <a:gd name="connsiteX303" fmla="*/ 5008210 w 7467600"/>
              <a:gd name="connsiteY303" fmla="*/ 6649194 h 6858000"/>
              <a:gd name="connsiteX304" fmla="*/ 4986321 w 7467600"/>
              <a:gd name="connsiteY304" fmla="*/ 6765687 h 6858000"/>
              <a:gd name="connsiteX305" fmla="*/ 4973474 w 7467600"/>
              <a:gd name="connsiteY305" fmla="*/ 6858000 h 6858000"/>
              <a:gd name="connsiteX306" fmla="*/ 4907178 w 7467600"/>
              <a:gd name="connsiteY306" fmla="*/ 6858000 h 6858000"/>
              <a:gd name="connsiteX307" fmla="*/ 4910810 w 7467600"/>
              <a:gd name="connsiteY307" fmla="*/ 6829660 h 6858000"/>
              <a:gd name="connsiteX308" fmla="*/ 4987461 w 7467600"/>
              <a:gd name="connsiteY308" fmla="*/ 6432994 h 6858000"/>
              <a:gd name="connsiteX309" fmla="*/ 5179262 w 7467600"/>
              <a:gd name="connsiteY309" fmla="*/ 6035044 h 6858000"/>
              <a:gd name="connsiteX310" fmla="*/ 4689678 w 7467600"/>
              <a:gd name="connsiteY310" fmla="*/ 6440241 h 6858000"/>
              <a:gd name="connsiteX311" fmla="*/ 4477543 w 7467600"/>
              <a:gd name="connsiteY311" fmla="*/ 6674836 h 6858000"/>
              <a:gd name="connsiteX312" fmla="*/ 4329957 w 7467600"/>
              <a:gd name="connsiteY312" fmla="*/ 6858000 h 6858000"/>
              <a:gd name="connsiteX313" fmla="*/ 4218595 w 7467600"/>
              <a:gd name="connsiteY313" fmla="*/ 6858000 h 6858000"/>
              <a:gd name="connsiteX314" fmla="*/ 4368888 w 7467600"/>
              <a:gd name="connsiteY314" fmla="*/ 6668412 h 6858000"/>
              <a:gd name="connsiteX315" fmla="*/ 4563091 w 7467600"/>
              <a:gd name="connsiteY315" fmla="*/ 6442508 h 6858000"/>
              <a:gd name="connsiteX316" fmla="*/ 5387324 w 7467600"/>
              <a:gd name="connsiteY316" fmla="*/ 5705830 h 6858000"/>
              <a:gd name="connsiteX317" fmla="*/ 5073620 w 7467600"/>
              <a:gd name="connsiteY317" fmla="*/ 5955437 h 6858000"/>
              <a:gd name="connsiteX318" fmla="*/ 4689789 w 7467600"/>
              <a:gd name="connsiteY318" fmla="*/ 6268382 h 6858000"/>
              <a:gd name="connsiteX319" fmla="*/ 4418722 w 7467600"/>
              <a:gd name="connsiteY319" fmla="*/ 6570886 h 6858000"/>
              <a:gd name="connsiteX320" fmla="*/ 4214944 w 7467600"/>
              <a:gd name="connsiteY320" fmla="*/ 6858000 h 6858000"/>
              <a:gd name="connsiteX321" fmla="*/ 4177898 w 7467600"/>
              <a:gd name="connsiteY321" fmla="*/ 6858000 h 6858000"/>
              <a:gd name="connsiteX322" fmla="*/ 4391597 w 7467600"/>
              <a:gd name="connsiteY322" fmla="*/ 6556370 h 6858000"/>
              <a:gd name="connsiteX323" fmla="*/ 4668889 w 7467600"/>
              <a:gd name="connsiteY323" fmla="*/ 6246399 h 6858000"/>
              <a:gd name="connsiteX324" fmla="*/ 5055427 w 7467600"/>
              <a:gd name="connsiteY324" fmla="*/ 5931476 h 6858000"/>
              <a:gd name="connsiteX325" fmla="*/ 5371814 w 7467600"/>
              <a:gd name="connsiteY325" fmla="*/ 5678975 h 6858000"/>
              <a:gd name="connsiteX326" fmla="*/ 4987918 w 7467600"/>
              <a:gd name="connsiteY326" fmla="*/ 5838701 h 6858000"/>
              <a:gd name="connsiteX327" fmla="*/ 4317146 w 7467600"/>
              <a:gd name="connsiteY327" fmla="*/ 6587716 h 6858000"/>
              <a:gd name="connsiteX328" fmla="*/ 4171627 w 7467600"/>
              <a:gd name="connsiteY328" fmla="*/ 6858000 h 6858000"/>
              <a:gd name="connsiteX329" fmla="*/ 4081585 w 7467600"/>
              <a:gd name="connsiteY329" fmla="*/ 6858000 h 6858000"/>
              <a:gd name="connsiteX330" fmla="*/ 4238603 w 7467600"/>
              <a:gd name="connsiteY330" fmla="*/ 6559341 h 6858000"/>
              <a:gd name="connsiteX331" fmla="*/ 4778333 w 7467600"/>
              <a:gd name="connsiteY331" fmla="*/ 5873626 h 6858000"/>
              <a:gd name="connsiteX332" fmla="*/ 5414185 w 7467600"/>
              <a:gd name="connsiteY332" fmla="*/ 5573882 h 6858000"/>
              <a:gd name="connsiteX333" fmla="*/ 5959648 w 7467600"/>
              <a:gd name="connsiteY333" fmla="*/ 4760797 h 6858000"/>
              <a:gd name="connsiteX334" fmla="*/ 5355019 w 7467600"/>
              <a:gd name="connsiteY334" fmla="*/ 4734672 h 6858000"/>
              <a:gd name="connsiteX335" fmla="*/ 5083565 w 7467600"/>
              <a:gd name="connsiteY335" fmla="*/ 5179121 h 6858000"/>
              <a:gd name="connsiteX336" fmla="*/ 4713577 w 7467600"/>
              <a:gd name="connsiteY336" fmla="*/ 5616803 h 6858000"/>
              <a:gd name="connsiteX337" fmla="*/ 3989559 w 7467600"/>
              <a:gd name="connsiteY337" fmla="*/ 6145945 h 6858000"/>
              <a:gd name="connsiteX338" fmla="*/ 3939824 w 7467600"/>
              <a:gd name="connsiteY338" fmla="*/ 6066900 h 6858000"/>
              <a:gd name="connsiteX339" fmla="*/ 4584537 w 7467600"/>
              <a:gd name="connsiteY339" fmla="*/ 5324826 h 6858000"/>
              <a:gd name="connsiteX340" fmla="*/ 5037105 w 7467600"/>
              <a:gd name="connsiteY340" fmla="*/ 5088765 h 6858000"/>
              <a:gd name="connsiteX341" fmla="*/ 5039930 w 7467600"/>
              <a:gd name="connsiteY341" fmla="*/ 5089585 h 6858000"/>
              <a:gd name="connsiteX342" fmla="*/ 5263764 w 7467600"/>
              <a:gd name="connsiteY342" fmla="*/ 4735525 h 6858000"/>
              <a:gd name="connsiteX343" fmla="*/ 4086300 w 7467600"/>
              <a:gd name="connsiteY343" fmla="*/ 4884599 h 6858000"/>
              <a:gd name="connsiteX344" fmla="*/ 4085485 w 7467600"/>
              <a:gd name="connsiteY344" fmla="*/ 4899070 h 6858000"/>
              <a:gd name="connsiteX345" fmla="*/ 3871915 w 7467600"/>
              <a:gd name="connsiteY345" fmla="*/ 5253645 h 6858000"/>
              <a:gd name="connsiteX346" fmla="*/ 3799374 w 7467600"/>
              <a:gd name="connsiteY346" fmla="*/ 5466127 h 6858000"/>
              <a:gd name="connsiteX347" fmla="*/ 3498850 w 7467600"/>
              <a:gd name="connsiteY347" fmla="*/ 6661888 h 6858000"/>
              <a:gd name="connsiteX348" fmla="*/ 3399216 w 7467600"/>
              <a:gd name="connsiteY348" fmla="*/ 6858000 h 6858000"/>
              <a:gd name="connsiteX349" fmla="*/ 3303688 w 7467600"/>
              <a:gd name="connsiteY349" fmla="*/ 6858000 h 6858000"/>
              <a:gd name="connsiteX350" fmla="*/ 3391774 w 7467600"/>
              <a:gd name="connsiteY350" fmla="*/ 6697181 h 6858000"/>
              <a:gd name="connsiteX351" fmla="*/ 3735540 w 7467600"/>
              <a:gd name="connsiteY351" fmla="*/ 5546923 h 6858000"/>
              <a:gd name="connsiteX352" fmla="*/ 3729438 w 7467600"/>
              <a:gd name="connsiteY352" fmla="*/ 5569058 h 6858000"/>
              <a:gd name="connsiteX353" fmla="*/ 3707782 w 7467600"/>
              <a:gd name="connsiteY353" fmla="*/ 5644908 h 6858000"/>
              <a:gd name="connsiteX354" fmla="*/ 3583827 w 7467600"/>
              <a:gd name="connsiteY354" fmla="*/ 6039215 h 6858000"/>
              <a:gd name="connsiteX355" fmla="*/ 3547861 w 7467600"/>
              <a:gd name="connsiteY355" fmla="*/ 6129609 h 6858000"/>
              <a:gd name="connsiteX356" fmla="*/ 3490905 w 7467600"/>
              <a:gd name="connsiteY356" fmla="*/ 6277660 h 6858000"/>
              <a:gd name="connsiteX357" fmla="*/ 3455859 w 7467600"/>
              <a:gd name="connsiteY357" fmla="*/ 6391301 h 6858000"/>
              <a:gd name="connsiteX358" fmla="*/ 3429112 w 7467600"/>
              <a:gd name="connsiteY358" fmla="*/ 6479469 h 6858000"/>
              <a:gd name="connsiteX359" fmla="*/ 3304862 w 7467600"/>
              <a:gd name="connsiteY359" fmla="*/ 6796476 h 6858000"/>
              <a:gd name="connsiteX360" fmla="*/ 3276071 w 7467600"/>
              <a:gd name="connsiteY360" fmla="*/ 6858000 h 6858000"/>
              <a:gd name="connsiteX361" fmla="*/ 3240805 w 7467600"/>
              <a:gd name="connsiteY361" fmla="*/ 6858000 h 6858000"/>
              <a:gd name="connsiteX362" fmla="*/ 3275917 w 7467600"/>
              <a:gd name="connsiteY362" fmla="*/ 6783192 h 6858000"/>
              <a:gd name="connsiteX363" fmla="*/ 3399358 w 7467600"/>
              <a:gd name="connsiteY363" fmla="*/ 6469011 h 6858000"/>
              <a:gd name="connsiteX364" fmla="*/ 3425650 w 7467600"/>
              <a:gd name="connsiteY364" fmla="*/ 6381333 h 6858000"/>
              <a:gd name="connsiteX365" fmla="*/ 3460661 w 7467600"/>
              <a:gd name="connsiteY365" fmla="*/ 6266763 h 6858000"/>
              <a:gd name="connsiteX366" fmla="*/ 3518021 w 7467600"/>
              <a:gd name="connsiteY366" fmla="*/ 6117298 h 6858000"/>
              <a:gd name="connsiteX367" fmla="*/ 3554035 w 7467600"/>
              <a:gd name="connsiteY367" fmla="*/ 6027832 h 6858000"/>
              <a:gd name="connsiteX368" fmla="*/ 3677174 w 7467600"/>
              <a:gd name="connsiteY368" fmla="*/ 5636351 h 6858000"/>
              <a:gd name="connsiteX369" fmla="*/ 3698819 w 7467600"/>
              <a:gd name="connsiteY369" fmla="*/ 5560503 h 6858000"/>
              <a:gd name="connsiteX370" fmla="*/ 3702094 w 7467600"/>
              <a:gd name="connsiteY370" fmla="*/ 5549194 h 6858000"/>
              <a:gd name="connsiteX371" fmla="*/ 3398355 w 7467600"/>
              <a:gd name="connsiteY371" fmla="*/ 6094603 h 6858000"/>
              <a:gd name="connsiteX372" fmla="*/ 3193941 w 7467600"/>
              <a:gd name="connsiteY372" fmla="*/ 6798775 h 6858000"/>
              <a:gd name="connsiteX373" fmla="*/ 3184140 w 7467600"/>
              <a:gd name="connsiteY373" fmla="*/ 6858000 h 6858000"/>
              <a:gd name="connsiteX374" fmla="*/ 3099978 w 7467600"/>
              <a:gd name="connsiteY374" fmla="*/ 6858000 h 6858000"/>
              <a:gd name="connsiteX375" fmla="*/ 3101556 w 7467600"/>
              <a:gd name="connsiteY375" fmla="*/ 6843337 h 6858000"/>
              <a:gd name="connsiteX376" fmla="*/ 3370162 w 7467600"/>
              <a:gd name="connsiteY376" fmla="*/ 5785550 h 6858000"/>
              <a:gd name="connsiteX377" fmla="*/ 3746477 w 7467600"/>
              <a:gd name="connsiteY377" fmla="*/ 5377889 h 6858000"/>
              <a:gd name="connsiteX378" fmla="*/ 3863399 w 7467600"/>
              <a:gd name="connsiteY378" fmla="*/ 5087257 h 6858000"/>
              <a:gd name="connsiteX379" fmla="*/ 3968712 w 7467600"/>
              <a:gd name="connsiteY379" fmla="*/ 4913989 h 6858000"/>
              <a:gd name="connsiteX380" fmla="*/ 2792390 w 7467600"/>
              <a:gd name="connsiteY380" fmla="*/ 5382974 h 6858000"/>
              <a:gd name="connsiteX381" fmla="*/ 2714982 w 7467600"/>
              <a:gd name="connsiteY381" fmla="*/ 5427051 h 6858000"/>
              <a:gd name="connsiteX382" fmla="*/ 2813361 w 7467600"/>
              <a:gd name="connsiteY382" fmla="*/ 6023912 h 6858000"/>
              <a:gd name="connsiteX383" fmla="*/ 2688430 w 7467600"/>
              <a:gd name="connsiteY383" fmla="*/ 6801564 h 6858000"/>
              <a:gd name="connsiteX384" fmla="*/ 2629626 w 7467600"/>
              <a:gd name="connsiteY384" fmla="*/ 6763394 h 6858000"/>
              <a:gd name="connsiteX385" fmla="*/ 2565328 w 7467600"/>
              <a:gd name="connsiteY385" fmla="*/ 5516399 h 6858000"/>
              <a:gd name="connsiteX386" fmla="*/ 1922999 w 7467600"/>
              <a:gd name="connsiteY386" fmla="*/ 5980343 h 6858000"/>
              <a:gd name="connsiteX387" fmla="*/ 1950261 w 7467600"/>
              <a:gd name="connsiteY387" fmla="*/ 6405858 h 6858000"/>
              <a:gd name="connsiteX388" fmla="*/ 2365554 w 7467600"/>
              <a:gd name="connsiteY388" fmla="*/ 6759107 h 6858000"/>
              <a:gd name="connsiteX389" fmla="*/ 2424142 w 7467600"/>
              <a:gd name="connsiteY389" fmla="*/ 6858000 h 6858000"/>
              <a:gd name="connsiteX390" fmla="*/ 2395994 w 7467600"/>
              <a:gd name="connsiteY390" fmla="*/ 6858000 h 6858000"/>
              <a:gd name="connsiteX391" fmla="*/ 2392863 w 7467600"/>
              <a:gd name="connsiteY391" fmla="*/ 6852964 h 6858000"/>
              <a:gd name="connsiteX392" fmla="*/ 2017589 w 7467600"/>
              <a:gd name="connsiteY392" fmla="*/ 6493982 h 6858000"/>
              <a:gd name="connsiteX393" fmla="*/ 2147336 w 7467600"/>
              <a:gd name="connsiteY393" fmla="*/ 6594052 h 6858000"/>
              <a:gd name="connsiteX394" fmla="*/ 2207047 w 7467600"/>
              <a:gd name="connsiteY394" fmla="*/ 6654540 h 6858000"/>
              <a:gd name="connsiteX395" fmla="*/ 2299106 w 7467600"/>
              <a:gd name="connsiteY395" fmla="*/ 6778931 h 6858000"/>
              <a:gd name="connsiteX396" fmla="*/ 2314430 w 7467600"/>
              <a:gd name="connsiteY396" fmla="*/ 6801144 h 6858000"/>
              <a:gd name="connsiteX397" fmla="*/ 2352406 w 7467600"/>
              <a:gd name="connsiteY397" fmla="*/ 6858000 h 6858000"/>
              <a:gd name="connsiteX398" fmla="*/ 2314492 w 7467600"/>
              <a:gd name="connsiteY398" fmla="*/ 6858000 h 6858000"/>
              <a:gd name="connsiteX399" fmla="*/ 2288095 w 7467600"/>
              <a:gd name="connsiteY399" fmla="*/ 6818030 h 6858000"/>
              <a:gd name="connsiteX400" fmla="*/ 2272768 w 7467600"/>
              <a:gd name="connsiteY400" fmla="*/ 6795822 h 6858000"/>
              <a:gd name="connsiteX401" fmla="*/ 2182715 w 7467600"/>
              <a:gd name="connsiteY401" fmla="*/ 6675071 h 6858000"/>
              <a:gd name="connsiteX402" fmla="*/ 2032061 w 7467600"/>
              <a:gd name="connsiteY402" fmla="*/ 6541380 h 6858000"/>
              <a:gd name="connsiteX403" fmla="*/ 2257220 w 7467600"/>
              <a:gd name="connsiteY403" fmla="*/ 6826257 h 6858000"/>
              <a:gd name="connsiteX404" fmla="*/ 2281324 w 7467600"/>
              <a:gd name="connsiteY404" fmla="*/ 6858000 h 6858000"/>
              <a:gd name="connsiteX405" fmla="*/ 2242860 w 7467600"/>
              <a:gd name="connsiteY405" fmla="*/ 6858000 h 6858000"/>
              <a:gd name="connsiteX406" fmla="*/ 2232818 w 7467600"/>
              <a:gd name="connsiteY406" fmla="*/ 6844926 h 6858000"/>
              <a:gd name="connsiteX407" fmla="*/ 1990172 w 7467600"/>
              <a:gd name="connsiteY407" fmla="*/ 6542121 h 6858000"/>
              <a:gd name="connsiteX408" fmla="*/ 2124090 w 7467600"/>
              <a:gd name="connsiteY408" fmla="*/ 6761017 h 6858000"/>
              <a:gd name="connsiteX409" fmla="*/ 2200380 w 7467600"/>
              <a:gd name="connsiteY409" fmla="*/ 6858000 h 6858000"/>
              <a:gd name="connsiteX410" fmla="*/ 2147507 w 7467600"/>
              <a:gd name="connsiteY410" fmla="*/ 6858000 h 6858000"/>
              <a:gd name="connsiteX411" fmla="*/ 2070668 w 7467600"/>
              <a:gd name="connsiteY411" fmla="*/ 6761520 h 6858000"/>
              <a:gd name="connsiteX412" fmla="*/ 1975142 w 7467600"/>
              <a:gd name="connsiteY412" fmla="*/ 6585570 h 6858000"/>
              <a:gd name="connsiteX413" fmla="*/ 2050035 w 7467600"/>
              <a:gd name="connsiteY413" fmla="*/ 6813345 h 6858000"/>
              <a:gd name="connsiteX414" fmla="*/ 2063025 w 7467600"/>
              <a:gd name="connsiteY414" fmla="*/ 6858000 h 6858000"/>
              <a:gd name="connsiteX415" fmla="*/ 2021675 w 7467600"/>
              <a:gd name="connsiteY415" fmla="*/ 6858000 h 6858000"/>
              <a:gd name="connsiteX416" fmla="*/ 2019308 w 7467600"/>
              <a:gd name="connsiteY416" fmla="*/ 6847118 h 6858000"/>
              <a:gd name="connsiteX417" fmla="*/ 1938835 w 7467600"/>
              <a:gd name="connsiteY417" fmla="*/ 6551160 h 6858000"/>
              <a:gd name="connsiteX418" fmla="*/ 1953230 w 7467600"/>
              <a:gd name="connsiteY418" fmla="*/ 6759699 h 6858000"/>
              <a:gd name="connsiteX419" fmla="*/ 1956763 w 7467600"/>
              <a:gd name="connsiteY419" fmla="*/ 6778191 h 6858000"/>
              <a:gd name="connsiteX420" fmla="*/ 1967925 w 7467600"/>
              <a:gd name="connsiteY420" fmla="*/ 6858000 h 6858000"/>
              <a:gd name="connsiteX421" fmla="*/ 1936622 w 7467600"/>
              <a:gd name="connsiteY421" fmla="*/ 6858000 h 6858000"/>
              <a:gd name="connsiteX422" fmla="*/ 1926261 w 7467600"/>
              <a:gd name="connsiteY422" fmla="*/ 6784064 h 6858000"/>
              <a:gd name="connsiteX423" fmla="*/ 1922724 w 7467600"/>
              <a:gd name="connsiteY423" fmla="*/ 6765577 h 6858000"/>
              <a:gd name="connsiteX424" fmla="*/ 1904650 w 7467600"/>
              <a:gd name="connsiteY424" fmla="*/ 6639616 h 6858000"/>
              <a:gd name="connsiteX425" fmla="*/ 1885273 w 7467600"/>
              <a:gd name="connsiteY425" fmla="*/ 6858000 h 6858000"/>
              <a:gd name="connsiteX426" fmla="*/ 1854363 w 7467600"/>
              <a:gd name="connsiteY426" fmla="*/ 6858000 h 6858000"/>
              <a:gd name="connsiteX427" fmla="*/ 1880391 w 7467600"/>
              <a:gd name="connsiteY427" fmla="*/ 6603796 h 6858000"/>
              <a:gd name="connsiteX428" fmla="*/ 1818273 w 7467600"/>
              <a:gd name="connsiteY428" fmla="*/ 6715729 h 6858000"/>
              <a:gd name="connsiteX429" fmla="*/ 1794691 w 7467600"/>
              <a:gd name="connsiteY429" fmla="*/ 6843239 h 6858000"/>
              <a:gd name="connsiteX430" fmla="*/ 1794914 w 7467600"/>
              <a:gd name="connsiteY430" fmla="*/ 6858000 h 6858000"/>
              <a:gd name="connsiteX431" fmla="*/ 1746128 w 7467600"/>
              <a:gd name="connsiteY431" fmla="*/ 6858000 h 6858000"/>
              <a:gd name="connsiteX432" fmla="*/ 1753934 w 7467600"/>
              <a:gd name="connsiteY432" fmla="*/ 6724796 h 6858000"/>
              <a:gd name="connsiteX433" fmla="*/ 1792053 w 7467600"/>
              <a:gd name="connsiteY433" fmla="*/ 6572396 h 6858000"/>
              <a:gd name="connsiteX434" fmla="*/ 1862248 w 7467600"/>
              <a:gd name="connsiteY434" fmla="*/ 6266397 h 6858000"/>
              <a:gd name="connsiteX435" fmla="*/ 1862250 w 7467600"/>
              <a:gd name="connsiteY435" fmla="*/ 6033531 h 6858000"/>
              <a:gd name="connsiteX436" fmla="*/ 1211999 w 7467600"/>
              <a:gd name="connsiteY436" fmla="*/ 6683610 h 6858000"/>
              <a:gd name="connsiteX437" fmla="*/ 1213266 w 7467600"/>
              <a:gd name="connsiteY437" fmla="*/ 6691947 h 6858000"/>
              <a:gd name="connsiteX438" fmla="*/ 1203370 w 7467600"/>
              <a:gd name="connsiteY438" fmla="*/ 6850676 h 6858000"/>
              <a:gd name="connsiteX439" fmla="*/ 1203671 w 7467600"/>
              <a:gd name="connsiteY439" fmla="*/ 6858000 h 6858000"/>
              <a:gd name="connsiteX440" fmla="*/ 1143180 w 7467600"/>
              <a:gd name="connsiteY440" fmla="*/ 6858000 h 6858000"/>
              <a:gd name="connsiteX441" fmla="*/ 1142176 w 7467600"/>
              <a:gd name="connsiteY441" fmla="*/ 6766045 h 6858000"/>
              <a:gd name="connsiteX442" fmla="*/ 1067484 w 7467600"/>
              <a:gd name="connsiteY442" fmla="*/ 6858000 h 6858000"/>
              <a:gd name="connsiteX443" fmla="*/ 953928 w 7467600"/>
              <a:gd name="connsiteY443" fmla="*/ 6858000 h 6858000"/>
              <a:gd name="connsiteX444" fmla="*/ 959715 w 7467600"/>
              <a:gd name="connsiteY444" fmla="*/ 6850185 h 6858000"/>
              <a:gd name="connsiteX445" fmla="*/ 1483788 w 7467600"/>
              <a:gd name="connsiteY445" fmla="*/ 6259174 h 6858000"/>
              <a:gd name="connsiteX446" fmla="*/ 1100671 w 7467600"/>
              <a:gd name="connsiteY446" fmla="*/ 6252137 h 6858000"/>
              <a:gd name="connsiteX447" fmla="*/ 1090144 w 7467600"/>
              <a:gd name="connsiteY447" fmla="*/ 6256748 h 6858000"/>
              <a:gd name="connsiteX448" fmla="*/ 1095872 w 7467600"/>
              <a:gd name="connsiteY448" fmla="*/ 6271892 h 6858000"/>
              <a:gd name="connsiteX449" fmla="*/ 262785 w 7467600"/>
              <a:gd name="connsiteY449" fmla="*/ 6845450 h 6858000"/>
              <a:gd name="connsiteX450" fmla="*/ 209968 w 7467600"/>
              <a:gd name="connsiteY450" fmla="*/ 6770713 h 6858000"/>
              <a:gd name="connsiteX451" fmla="*/ 873460 w 7467600"/>
              <a:gd name="connsiteY451" fmla="*/ 6253768 h 6858000"/>
              <a:gd name="connsiteX452" fmla="*/ 192686 w 7467600"/>
              <a:gd name="connsiteY452" fmla="*/ 5849257 h 6858000"/>
              <a:gd name="connsiteX453" fmla="*/ 4696 w 7467600"/>
              <a:gd name="connsiteY453" fmla="*/ 5697668 h 6858000"/>
              <a:gd name="connsiteX454" fmla="*/ 0 w 7467600"/>
              <a:gd name="connsiteY454" fmla="*/ 5689984 h 6858000"/>
              <a:gd name="connsiteX455" fmla="*/ 0 w 7467600"/>
              <a:gd name="connsiteY455" fmla="*/ 5513472 h 6858000"/>
              <a:gd name="connsiteX456" fmla="*/ 174101 w 7467600"/>
              <a:gd name="connsiteY456" fmla="*/ 5620277 h 6858000"/>
              <a:gd name="connsiteX457" fmla="*/ 891800 w 7467600"/>
              <a:gd name="connsiteY457" fmla="*/ 6036935 h 6858000"/>
              <a:gd name="connsiteX458" fmla="*/ 1072219 w 7467600"/>
              <a:gd name="connsiteY458" fmla="*/ 6169443 h 6858000"/>
              <a:gd name="connsiteX459" fmla="*/ 1074117 w 7467600"/>
              <a:gd name="connsiteY459" fmla="*/ 6170301 h 6858000"/>
              <a:gd name="connsiteX460" fmla="*/ 1083114 w 7467600"/>
              <a:gd name="connsiteY460" fmla="*/ 6174131 h 6858000"/>
              <a:gd name="connsiteX461" fmla="*/ 1543010 w 7467600"/>
              <a:gd name="connsiteY461" fmla="*/ 6191140 h 6858000"/>
              <a:gd name="connsiteX462" fmla="*/ 1551080 w 7467600"/>
              <a:gd name="connsiteY462" fmla="*/ 6195006 h 6858000"/>
              <a:gd name="connsiteX463" fmla="*/ 2345443 w 7467600"/>
              <a:gd name="connsiteY463" fmla="*/ 5549882 h 6858000"/>
              <a:gd name="connsiteX464" fmla="*/ 1721499 w 7467600"/>
              <a:gd name="connsiteY464" fmla="*/ 5599969 h 6858000"/>
              <a:gd name="connsiteX465" fmla="*/ 767716 w 7467600"/>
              <a:gd name="connsiteY465" fmla="*/ 5472768 h 6858000"/>
              <a:gd name="connsiteX466" fmla="*/ 722147 w 7467600"/>
              <a:gd name="connsiteY466" fmla="*/ 5393091 h 6858000"/>
              <a:gd name="connsiteX467" fmla="*/ 1485552 w 7467600"/>
              <a:gd name="connsiteY467" fmla="*/ 5313202 h 6858000"/>
              <a:gd name="connsiteX468" fmla="*/ 2143004 w 7467600"/>
              <a:gd name="connsiteY468" fmla="*/ 5402420 h 6858000"/>
              <a:gd name="connsiteX469" fmla="*/ 1933391 w 7467600"/>
              <a:gd name="connsiteY469" fmla="*/ 5156971 h 6858000"/>
              <a:gd name="connsiteX470" fmla="*/ 1827118 w 7467600"/>
              <a:gd name="connsiteY470" fmla="*/ 4968410 h 6858000"/>
              <a:gd name="connsiteX471" fmla="*/ 1837349 w 7467600"/>
              <a:gd name="connsiteY471" fmla="*/ 4956357 h 6858000"/>
              <a:gd name="connsiteX472" fmla="*/ 2162835 w 7467600"/>
              <a:gd name="connsiteY472" fmla="*/ 5187853 h 6858000"/>
              <a:gd name="connsiteX473" fmla="*/ 2257167 w 7467600"/>
              <a:gd name="connsiteY473" fmla="*/ 5462123 h 6858000"/>
              <a:gd name="connsiteX474" fmla="*/ 2261598 w 7467600"/>
              <a:gd name="connsiteY474" fmla="*/ 5467998 h 6858000"/>
              <a:gd name="connsiteX475" fmla="*/ 2437177 w 7467600"/>
              <a:gd name="connsiteY475" fmla="*/ 5479608 h 6858000"/>
              <a:gd name="connsiteX476" fmla="*/ 2445247 w 7467600"/>
              <a:gd name="connsiteY476" fmla="*/ 5483476 h 6858000"/>
              <a:gd name="connsiteX477" fmla="*/ 2743626 w 7467600"/>
              <a:gd name="connsiteY477" fmla="*/ 5304819 h 6858000"/>
              <a:gd name="connsiteX478" fmla="*/ 3048102 w 7467600"/>
              <a:gd name="connsiteY478" fmla="*/ 5150595 h 6858000"/>
              <a:gd name="connsiteX479" fmla="*/ 1799414 w 7467600"/>
              <a:gd name="connsiteY479" fmla="*/ 4694732 h 6858000"/>
              <a:gd name="connsiteX480" fmla="*/ 1771735 w 7467600"/>
              <a:gd name="connsiteY480" fmla="*/ 4619929 h 6858000"/>
              <a:gd name="connsiteX481" fmla="*/ 3104273 w 7467600"/>
              <a:gd name="connsiteY481" fmla="*/ 5076159 h 6858000"/>
              <a:gd name="connsiteX482" fmla="*/ 3113245 w 7467600"/>
              <a:gd name="connsiteY482" fmla="*/ 5090705 h 6858000"/>
              <a:gd name="connsiteX483" fmla="*/ 3126294 w 7467600"/>
              <a:gd name="connsiteY483" fmla="*/ 5114400 h 6858000"/>
              <a:gd name="connsiteX484" fmla="*/ 3937433 w 7467600"/>
              <a:gd name="connsiteY484" fmla="*/ 4830473 h 6858000"/>
              <a:gd name="connsiteX485" fmla="*/ 3590475 w 7467600"/>
              <a:gd name="connsiteY485" fmla="*/ 4597974 h 6858000"/>
              <a:gd name="connsiteX486" fmla="*/ 3100264 w 7467600"/>
              <a:gd name="connsiteY486" fmla="*/ 4579845 h 6858000"/>
              <a:gd name="connsiteX487" fmla="*/ 2183576 w 7467600"/>
              <a:gd name="connsiteY487" fmla="*/ 4227150 h 6858000"/>
              <a:gd name="connsiteX488" fmla="*/ 2151029 w 7467600"/>
              <a:gd name="connsiteY488" fmla="*/ 4146947 h 6858000"/>
              <a:gd name="connsiteX489" fmla="*/ 3563434 w 7467600"/>
              <a:gd name="connsiteY489" fmla="*/ 4469115 h 6858000"/>
              <a:gd name="connsiteX490" fmla="*/ 3177952 w 7467600"/>
              <a:gd name="connsiteY490" fmla="*/ 3657386 h 6858000"/>
              <a:gd name="connsiteX491" fmla="*/ 3189263 w 7467600"/>
              <a:gd name="connsiteY491" fmla="*/ 3625726 h 6858000"/>
              <a:gd name="connsiteX492" fmla="*/ 3560912 w 7467600"/>
              <a:gd name="connsiteY492" fmla="*/ 4079863 h 6858000"/>
              <a:gd name="connsiteX493" fmla="*/ 3626636 w 7467600"/>
              <a:gd name="connsiteY493" fmla="*/ 4512230 h 6858000"/>
              <a:gd name="connsiteX494" fmla="*/ 3653088 w 7467600"/>
              <a:gd name="connsiteY494" fmla="*/ 4521417 h 6858000"/>
              <a:gd name="connsiteX495" fmla="*/ 3988128 w 7467600"/>
              <a:gd name="connsiteY495" fmla="*/ 4817267 h 6858000"/>
              <a:gd name="connsiteX496" fmla="*/ 4830582 w 7467600"/>
              <a:gd name="connsiteY496" fmla="*/ 4676000 h 6858000"/>
              <a:gd name="connsiteX497" fmla="*/ 4830100 w 7467600"/>
              <a:gd name="connsiteY497" fmla="*/ 4675554 h 6858000"/>
              <a:gd name="connsiteX498" fmla="*/ 4036318 w 7467600"/>
              <a:gd name="connsiteY498" fmla="*/ 4147013 h 6858000"/>
              <a:gd name="connsiteX499" fmla="*/ 3432098 w 7467600"/>
              <a:gd name="connsiteY499" fmla="*/ 3537312 h 6858000"/>
              <a:gd name="connsiteX500" fmla="*/ 3446761 w 7467600"/>
              <a:gd name="connsiteY500" fmla="*/ 3461278 h 6858000"/>
              <a:gd name="connsiteX501" fmla="*/ 4419733 w 7467600"/>
              <a:gd name="connsiteY501" fmla="*/ 3963555 h 6858000"/>
              <a:gd name="connsiteX502" fmla="*/ 4781371 w 7467600"/>
              <a:gd name="connsiteY502" fmla="*/ 4458604 h 6858000"/>
              <a:gd name="connsiteX503" fmla="*/ 4780440 w 7467600"/>
              <a:gd name="connsiteY503" fmla="*/ 4470290 h 6858000"/>
              <a:gd name="connsiteX504" fmla="*/ 4898954 w 7467600"/>
              <a:gd name="connsiteY504" fmla="*/ 4662092 h 6858000"/>
              <a:gd name="connsiteX505" fmla="*/ 4900699 w 7467600"/>
              <a:gd name="connsiteY505" fmla="*/ 4670867 h 6858000"/>
              <a:gd name="connsiteX506" fmla="*/ 5714511 w 7467600"/>
              <a:gd name="connsiteY506" fmla="*/ 4663483 h 6858000"/>
              <a:gd name="connsiteX507" fmla="*/ 5464793 w 7467600"/>
              <a:gd name="connsiteY507" fmla="*/ 4393556 h 6858000"/>
              <a:gd name="connsiteX508" fmla="*/ 5461897 w 7467600"/>
              <a:gd name="connsiteY508" fmla="*/ 4390879 h 6858000"/>
              <a:gd name="connsiteX509" fmla="*/ 4294126 w 7467600"/>
              <a:gd name="connsiteY509" fmla="*/ 3303048 h 6858000"/>
              <a:gd name="connsiteX510" fmla="*/ 4305321 w 7467600"/>
              <a:gd name="connsiteY510" fmla="*/ 3256953 h 6858000"/>
              <a:gd name="connsiteX511" fmla="*/ 4949299 w 7467600"/>
              <a:gd name="connsiteY511" fmla="*/ 3766336 h 6858000"/>
              <a:gd name="connsiteX512" fmla="*/ 5291452 w 7467600"/>
              <a:gd name="connsiteY512" fmla="*/ 4076801 h 6858000"/>
              <a:gd name="connsiteX513" fmla="*/ 5434998 w 7467600"/>
              <a:gd name="connsiteY513" fmla="*/ 4254100 h 6858000"/>
              <a:gd name="connsiteX514" fmla="*/ 5351015 w 7467600"/>
              <a:gd name="connsiteY514" fmla="*/ 3760989 h 6858000"/>
              <a:gd name="connsiteX515" fmla="*/ 5413780 w 7467600"/>
              <a:gd name="connsiteY515" fmla="*/ 2966265 h 6858000"/>
              <a:gd name="connsiteX516" fmla="*/ 5425627 w 7467600"/>
              <a:gd name="connsiteY516" fmla="*/ 2954192 h 6858000"/>
              <a:gd name="connsiteX517" fmla="*/ 6604735 w 7467600"/>
              <a:gd name="connsiteY517" fmla="*/ 2041381 h 6858000"/>
              <a:gd name="connsiteX518" fmla="*/ 7204487 w 7467600"/>
              <a:gd name="connsiteY518" fmla="*/ 2742112 h 6858000"/>
              <a:gd name="connsiteX519" fmla="*/ 7131592 w 7467600"/>
              <a:gd name="connsiteY519" fmla="*/ 2672096 h 6858000"/>
              <a:gd name="connsiteX520" fmla="*/ 6996344 w 7467600"/>
              <a:gd name="connsiteY520" fmla="*/ 2518310 h 6858000"/>
              <a:gd name="connsiteX521" fmla="*/ 6735495 w 7467600"/>
              <a:gd name="connsiteY521" fmla="*/ 2196890 h 6858000"/>
              <a:gd name="connsiteX522" fmla="*/ 6721901 w 7467600"/>
              <a:gd name="connsiteY522" fmla="*/ 2179274 h 6858000"/>
              <a:gd name="connsiteX523" fmla="*/ 6604735 w 7467600"/>
              <a:gd name="connsiteY523" fmla="*/ 2041381 h 6858000"/>
              <a:gd name="connsiteX524" fmla="*/ 6591670 w 7467600"/>
              <a:gd name="connsiteY524" fmla="*/ 1988277 h 6858000"/>
              <a:gd name="connsiteX525" fmla="*/ 6747349 w 7467600"/>
              <a:gd name="connsiteY525" fmla="*/ 2160069 h 6858000"/>
              <a:gd name="connsiteX526" fmla="*/ 6760943 w 7467600"/>
              <a:gd name="connsiteY526" fmla="*/ 2177686 h 6858000"/>
              <a:gd name="connsiteX527" fmla="*/ 7021065 w 7467600"/>
              <a:gd name="connsiteY527" fmla="*/ 2498102 h 6858000"/>
              <a:gd name="connsiteX528" fmla="*/ 7155223 w 7467600"/>
              <a:gd name="connsiteY528" fmla="*/ 2650386 h 6858000"/>
              <a:gd name="connsiteX529" fmla="*/ 7203167 w 7467600"/>
              <a:gd name="connsiteY529" fmla="*/ 2697288 h 6858000"/>
              <a:gd name="connsiteX530" fmla="*/ 6937703 w 7467600"/>
              <a:gd name="connsiteY530" fmla="*/ 2321981 h 6858000"/>
              <a:gd name="connsiteX531" fmla="*/ 6591670 w 7467600"/>
              <a:gd name="connsiteY531" fmla="*/ 1988277 h 6858000"/>
              <a:gd name="connsiteX532" fmla="*/ 5798671 w 7467600"/>
              <a:gd name="connsiteY532" fmla="*/ 1981601 h 6858000"/>
              <a:gd name="connsiteX533" fmla="*/ 5754709 w 7467600"/>
              <a:gd name="connsiteY533" fmla="*/ 2071454 h 6858000"/>
              <a:gd name="connsiteX534" fmla="*/ 5763044 w 7467600"/>
              <a:gd name="connsiteY534" fmla="*/ 2842206 h 6858000"/>
              <a:gd name="connsiteX535" fmla="*/ 5764974 w 7467600"/>
              <a:gd name="connsiteY535" fmla="*/ 2799609 h 6858000"/>
              <a:gd name="connsiteX536" fmla="*/ 5767665 w 7467600"/>
              <a:gd name="connsiteY536" fmla="*/ 2666409 h 6858000"/>
              <a:gd name="connsiteX537" fmla="*/ 5763055 w 7467600"/>
              <a:gd name="connsiteY537" fmla="*/ 2579705 h 6858000"/>
              <a:gd name="connsiteX538" fmla="*/ 5758079 w 7467600"/>
              <a:gd name="connsiteY538" fmla="*/ 2492508 h 6858000"/>
              <a:gd name="connsiteX539" fmla="*/ 5779325 w 7467600"/>
              <a:gd name="connsiteY539" fmla="*/ 2197069 h 6858000"/>
              <a:gd name="connsiteX540" fmla="*/ 5798671 w 7467600"/>
              <a:gd name="connsiteY540" fmla="*/ 1981601 h 6858000"/>
              <a:gd name="connsiteX541" fmla="*/ 5829202 w 7467600"/>
              <a:gd name="connsiteY541" fmla="*/ 1971679 h 6858000"/>
              <a:gd name="connsiteX542" fmla="*/ 5809558 w 7467600"/>
              <a:gd name="connsiteY542" fmla="*/ 2198043 h 6858000"/>
              <a:gd name="connsiteX543" fmla="*/ 5788653 w 7467600"/>
              <a:gd name="connsiteY543" fmla="*/ 2489430 h 6858000"/>
              <a:gd name="connsiteX544" fmla="*/ 5793439 w 7467600"/>
              <a:gd name="connsiteY544" fmla="*/ 2575235 h 6858000"/>
              <a:gd name="connsiteX545" fmla="*/ 5796837 w 7467600"/>
              <a:gd name="connsiteY545" fmla="*/ 2637633 h 6858000"/>
              <a:gd name="connsiteX546" fmla="*/ 5818614 w 7467600"/>
              <a:gd name="connsiteY546" fmla="*/ 2473055 h 6858000"/>
              <a:gd name="connsiteX547" fmla="*/ 5829202 w 7467600"/>
              <a:gd name="connsiteY547" fmla="*/ 1971679 h 6858000"/>
              <a:gd name="connsiteX548" fmla="*/ 5911389 w 7467600"/>
              <a:gd name="connsiteY548" fmla="*/ 1898371 h 6858000"/>
              <a:gd name="connsiteX549" fmla="*/ 6237627 w 7467600"/>
              <a:gd name="connsiteY549" fmla="*/ 2231921 h 6858000"/>
              <a:gd name="connsiteX550" fmla="*/ 5911389 w 7467600"/>
              <a:gd name="connsiteY550" fmla="*/ 1898371 h 6858000"/>
              <a:gd name="connsiteX551" fmla="*/ 6944437 w 7467600"/>
              <a:gd name="connsiteY551" fmla="*/ 1575402 h 6858000"/>
              <a:gd name="connsiteX552" fmla="*/ 6304730 w 7467600"/>
              <a:gd name="connsiteY552" fmla="*/ 1766654 h 6858000"/>
              <a:gd name="connsiteX553" fmla="*/ 6944437 w 7467600"/>
              <a:gd name="connsiteY553" fmla="*/ 1575402 h 6858000"/>
              <a:gd name="connsiteX554" fmla="*/ 7019523 w 7467600"/>
              <a:gd name="connsiteY554" fmla="*/ 1519450 h 6858000"/>
              <a:gd name="connsiteX555" fmla="*/ 6298091 w 7467600"/>
              <a:gd name="connsiteY555" fmla="*/ 1737122 h 6858000"/>
              <a:gd name="connsiteX556" fmla="*/ 7019523 w 7467600"/>
              <a:gd name="connsiteY556" fmla="*/ 1519450 h 6858000"/>
              <a:gd name="connsiteX557" fmla="*/ 2399523 w 7467600"/>
              <a:gd name="connsiteY557" fmla="*/ 1428234 h 6858000"/>
              <a:gd name="connsiteX558" fmla="*/ 2224982 w 7467600"/>
              <a:gd name="connsiteY558" fmla="*/ 1826201 h 6858000"/>
              <a:gd name="connsiteX559" fmla="*/ 2096099 w 7467600"/>
              <a:gd name="connsiteY559" fmla="*/ 2345900 h 6858000"/>
              <a:gd name="connsiteX560" fmla="*/ 2283317 w 7467600"/>
              <a:gd name="connsiteY560" fmla="*/ 1796925 h 6858000"/>
              <a:gd name="connsiteX561" fmla="*/ 2399523 w 7467600"/>
              <a:gd name="connsiteY561" fmla="*/ 1428234 h 6858000"/>
              <a:gd name="connsiteX562" fmla="*/ 2448558 w 7467600"/>
              <a:gd name="connsiteY562" fmla="*/ 1373435 h 6858000"/>
              <a:gd name="connsiteX563" fmla="*/ 2312521 w 7467600"/>
              <a:gd name="connsiteY563" fmla="*/ 1806140 h 6858000"/>
              <a:gd name="connsiteX564" fmla="*/ 2127533 w 7467600"/>
              <a:gd name="connsiteY564" fmla="*/ 2348380 h 6858000"/>
              <a:gd name="connsiteX565" fmla="*/ 2358080 w 7467600"/>
              <a:gd name="connsiteY565" fmla="*/ 1866134 h 6858000"/>
              <a:gd name="connsiteX566" fmla="*/ 2407436 w 7467600"/>
              <a:gd name="connsiteY566" fmla="*/ 1651070 h 6858000"/>
              <a:gd name="connsiteX567" fmla="*/ 2448558 w 7467600"/>
              <a:gd name="connsiteY567" fmla="*/ 1373435 h 6858000"/>
              <a:gd name="connsiteX568" fmla="*/ 278707 w 7467600"/>
              <a:gd name="connsiteY568" fmla="*/ 1352270 h 6858000"/>
              <a:gd name="connsiteX569" fmla="*/ 321570 w 7467600"/>
              <a:gd name="connsiteY569" fmla="*/ 1861610 h 6858000"/>
              <a:gd name="connsiteX570" fmla="*/ 294281 w 7467600"/>
              <a:gd name="connsiteY570" fmla="*/ 1440658 h 6858000"/>
              <a:gd name="connsiteX571" fmla="*/ 278707 w 7467600"/>
              <a:gd name="connsiteY571" fmla="*/ 1352270 h 6858000"/>
              <a:gd name="connsiteX572" fmla="*/ 1423821 w 7467600"/>
              <a:gd name="connsiteY572" fmla="*/ 1351958 h 6858000"/>
              <a:gd name="connsiteX573" fmla="*/ 1638521 w 7467600"/>
              <a:gd name="connsiteY573" fmla="*/ 1908470 h 6858000"/>
              <a:gd name="connsiteX574" fmla="*/ 1754199 w 7467600"/>
              <a:gd name="connsiteY574" fmla="*/ 2149284 h 6858000"/>
              <a:gd name="connsiteX575" fmla="*/ 1908359 w 7467600"/>
              <a:gd name="connsiteY575" fmla="*/ 2364988 h 6858000"/>
              <a:gd name="connsiteX576" fmla="*/ 1647661 w 7467600"/>
              <a:gd name="connsiteY576" fmla="*/ 1825945 h 6858000"/>
              <a:gd name="connsiteX577" fmla="*/ 1423821 w 7467600"/>
              <a:gd name="connsiteY577" fmla="*/ 1351958 h 6858000"/>
              <a:gd name="connsiteX578" fmla="*/ 1431890 w 7467600"/>
              <a:gd name="connsiteY578" fmla="*/ 1306475 h 6858000"/>
              <a:gd name="connsiteX579" fmla="*/ 1507597 w 7467600"/>
              <a:gd name="connsiteY579" fmla="*/ 1446132 h 6858000"/>
              <a:gd name="connsiteX580" fmla="*/ 1674586 w 7467600"/>
              <a:gd name="connsiteY580" fmla="*/ 1813832 h 6858000"/>
              <a:gd name="connsiteX581" fmla="*/ 1815950 w 7467600"/>
              <a:gd name="connsiteY581" fmla="*/ 2128564 h 6858000"/>
              <a:gd name="connsiteX582" fmla="*/ 1984242 w 7467600"/>
              <a:gd name="connsiteY582" fmla="*/ 2430829 h 6858000"/>
              <a:gd name="connsiteX583" fmla="*/ 2014023 w 7467600"/>
              <a:gd name="connsiteY583" fmla="*/ 2450995 h 6858000"/>
              <a:gd name="connsiteX584" fmla="*/ 1747337 w 7467600"/>
              <a:gd name="connsiteY584" fmla="*/ 1855264 h 6858000"/>
              <a:gd name="connsiteX585" fmla="*/ 1533749 w 7467600"/>
              <a:gd name="connsiteY585" fmla="*/ 1478656 h 6858000"/>
              <a:gd name="connsiteX586" fmla="*/ 1431890 w 7467600"/>
              <a:gd name="connsiteY586" fmla="*/ 1306475 h 6858000"/>
              <a:gd name="connsiteX587" fmla="*/ 5052692 w 7467600"/>
              <a:gd name="connsiteY587" fmla="*/ 1292994 h 6858000"/>
              <a:gd name="connsiteX588" fmla="*/ 5200661 w 7467600"/>
              <a:gd name="connsiteY588" fmla="*/ 1635186 h 6858000"/>
              <a:gd name="connsiteX589" fmla="*/ 5297138 w 7467600"/>
              <a:gd name="connsiteY589" fmla="*/ 1906351 h 6858000"/>
              <a:gd name="connsiteX590" fmla="*/ 5052692 w 7467600"/>
              <a:gd name="connsiteY590" fmla="*/ 1292994 h 6858000"/>
              <a:gd name="connsiteX591" fmla="*/ 5009948 w 7467600"/>
              <a:gd name="connsiteY591" fmla="*/ 1273619 h 6858000"/>
              <a:gd name="connsiteX592" fmla="*/ 5121777 w 7467600"/>
              <a:gd name="connsiteY592" fmla="*/ 1654213 h 6858000"/>
              <a:gd name="connsiteX593" fmla="*/ 5293545 w 7467600"/>
              <a:gd name="connsiteY593" fmla="*/ 2072247 h 6858000"/>
              <a:gd name="connsiteX594" fmla="*/ 5294042 w 7467600"/>
              <a:gd name="connsiteY594" fmla="*/ 2065019 h 6858000"/>
              <a:gd name="connsiteX595" fmla="*/ 5171936 w 7467600"/>
              <a:gd name="connsiteY595" fmla="*/ 1647613 h 6858000"/>
              <a:gd name="connsiteX596" fmla="*/ 5009948 w 7467600"/>
              <a:gd name="connsiteY596" fmla="*/ 1273619 h 6858000"/>
              <a:gd name="connsiteX597" fmla="*/ 655236 w 7467600"/>
              <a:gd name="connsiteY597" fmla="*/ 1268632 h 6858000"/>
              <a:gd name="connsiteX598" fmla="*/ 839521 w 7467600"/>
              <a:gd name="connsiteY598" fmla="*/ 1685315 h 6858000"/>
              <a:gd name="connsiteX599" fmla="*/ 1109416 w 7467600"/>
              <a:gd name="connsiteY599" fmla="*/ 2061663 h 6858000"/>
              <a:gd name="connsiteX600" fmla="*/ 1298300 w 7467600"/>
              <a:gd name="connsiteY600" fmla="*/ 2247742 h 6858000"/>
              <a:gd name="connsiteX601" fmla="*/ 1125871 w 7467600"/>
              <a:gd name="connsiteY601" fmla="*/ 1989513 h 6858000"/>
              <a:gd name="connsiteX602" fmla="*/ 981574 w 7467600"/>
              <a:gd name="connsiteY602" fmla="*/ 1783157 h 6858000"/>
              <a:gd name="connsiteX603" fmla="*/ 922198 w 7467600"/>
              <a:gd name="connsiteY603" fmla="*/ 1677437 h 6858000"/>
              <a:gd name="connsiteX604" fmla="*/ 869293 w 7467600"/>
              <a:gd name="connsiteY604" fmla="*/ 1583214 h 6858000"/>
              <a:gd name="connsiteX605" fmla="*/ 751431 w 7467600"/>
              <a:gd name="connsiteY605" fmla="*/ 1405731 h 6858000"/>
              <a:gd name="connsiteX606" fmla="*/ 655236 w 7467600"/>
              <a:gd name="connsiteY606" fmla="*/ 1268632 h 6858000"/>
              <a:gd name="connsiteX607" fmla="*/ 6516292 w 7467600"/>
              <a:gd name="connsiteY607" fmla="*/ 1263064 h 6858000"/>
              <a:gd name="connsiteX608" fmla="*/ 5736320 w 7467600"/>
              <a:gd name="connsiteY608" fmla="*/ 1501803 h 6858000"/>
              <a:gd name="connsiteX609" fmla="*/ 6516292 w 7467600"/>
              <a:gd name="connsiteY609" fmla="*/ 1263064 h 6858000"/>
              <a:gd name="connsiteX610" fmla="*/ 291466 w 7467600"/>
              <a:gd name="connsiteY610" fmla="*/ 1250369 h 6858000"/>
              <a:gd name="connsiteX611" fmla="*/ 323180 w 7467600"/>
              <a:gd name="connsiteY611" fmla="*/ 1435283 h 6858000"/>
              <a:gd name="connsiteX612" fmla="*/ 349381 w 7467600"/>
              <a:gd name="connsiteY612" fmla="*/ 1875041 h 6858000"/>
              <a:gd name="connsiteX613" fmla="*/ 374363 w 7467600"/>
              <a:gd name="connsiteY613" fmla="*/ 1506494 h 6858000"/>
              <a:gd name="connsiteX614" fmla="*/ 302168 w 7467600"/>
              <a:gd name="connsiteY614" fmla="*/ 1274495 h 6858000"/>
              <a:gd name="connsiteX615" fmla="*/ 291466 w 7467600"/>
              <a:gd name="connsiteY615" fmla="*/ 1250369 h 6858000"/>
              <a:gd name="connsiteX616" fmla="*/ 678222 w 7467600"/>
              <a:gd name="connsiteY616" fmla="*/ 1248670 h 6858000"/>
              <a:gd name="connsiteX617" fmla="*/ 775536 w 7467600"/>
              <a:gd name="connsiteY617" fmla="*/ 1388015 h 6858000"/>
              <a:gd name="connsiteX618" fmla="*/ 894529 w 7467600"/>
              <a:gd name="connsiteY618" fmla="*/ 1567739 h 6858000"/>
              <a:gd name="connsiteX619" fmla="*/ 948000 w 7467600"/>
              <a:gd name="connsiteY619" fmla="*/ 1663088 h 6858000"/>
              <a:gd name="connsiteX620" fmla="*/ 1006812 w 7467600"/>
              <a:gd name="connsiteY620" fmla="*/ 1767683 h 6858000"/>
              <a:gd name="connsiteX621" fmla="*/ 1149133 w 7467600"/>
              <a:gd name="connsiteY621" fmla="*/ 1971513 h 6858000"/>
              <a:gd name="connsiteX622" fmla="*/ 1333952 w 7467600"/>
              <a:gd name="connsiteY622" fmla="*/ 2251620 h 6858000"/>
              <a:gd name="connsiteX623" fmla="*/ 1337329 w 7467600"/>
              <a:gd name="connsiteY623" fmla="*/ 2258350 h 6858000"/>
              <a:gd name="connsiteX624" fmla="*/ 1014726 w 7467600"/>
              <a:gd name="connsiteY624" fmla="*/ 1615556 h 6858000"/>
              <a:gd name="connsiteX625" fmla="*/ 678222 w 7467600"/>
              <a:gd name="connsiteY625" fmla="*/ 1248670 h 6858000"/>
              <a:gd name="connsiteX626" fmla="*/ 6691602 w 7467600"/>
              <a:gd name="connsiteY626" fmla="*/ 1140573 h 6858000"/>
              <a:gd name="connsiteX627" fmla="*/ 6571100 w 7467600"/>
              <a:gd name="connsiteY627" fmla="*/ 1183662 h 6858000"/>
              <a:gd name="connsiteX628" fmla="*/ 6241687 w 7467600"/>
              <a:gd name="connsiteY628" fmla="*/ 1257600 h 6858000"/>
              <a:gd name="connsiteX629" fmla="*/ 5693009 w 7467600"/>
              <a:gd name="connsiteY629" fmla="*/ 1478256 h 6858000"/>
              <a:gd name="connsiteX630" fmla="*/ 6548420 w 7467600"/>
              <a:gd name="connsiteY630" fmla="*/ 1214599 h 6858000"/>
              <a:gd name="connsiteX631" fmla="*/ 6605473 w 7467600"/>
              <a:gd name="connsiteY631" fmla="*/ 1184686 h 6858000"/>
              <a:gd name="connsiteX632" fmla="*/ 6691602 w 7467600"/>
              <a:gd name="connsiteY632" fmla="*/ 1140573 h 6858000"/>
              <a:gd name="connsiteX633" fmla="*/ 4002475 w 7467600"/>
              <a:gd name="connsiteY633" fmla="*/ 1037802 h 6858000"/>
              <a:gd name="connsiteX634" fmla="*/ 4000324 w 7467600"/>
              <a:gd name="connsiteY634" fmla="*/ 1039362 h 6858000"/>
              <a:gd name="connsiteX635" fmla="*/ 4002862 w 7467600"/>
              <a:gd name="connsiteY635" fmla="*/ 1042866 h 6858000"/>
              <a:gd name="connsiteX636" fmla="*/ 4002475 w 7467600"/>
              <a:gd name="connsiteY636" fmla="*/ 1037802 h 6858000"/>
              <a:gd name="connsiteX637" fmla="*/ 506322 w 7467600"/>
              <a:gd name="connsiteY637" fmla="*/ 1020997 h 6858000"/>
              <a:gd name="connsiteX638" fmla="*/ 533068 w 7467600"/>
              <a:gd name="connsiteY638" fmla="*/ 1029409 h 6858000"/>
              <a:gd name="connsiteX639" fmla="*/ 1232525 w 7467600"/>
              <a:gd name="connsiteY639" fmla="*/ 1804675 h 6858000"/>
              <a:gd name="connsiteX640" fmla="*/ 1388858 w 7467600"/>
              <a:gd name="connsiteY640" fmla="*/ 2368011 h 6858000"/>
              <a:gd name="connsiteX641" fmla="*/ 1384098 w 7467600"/>
              <a:gd name="connsiteY641" fmla="*/ 2378125 h 6858000"/>
              <a:gd name="connsiteX642" fmla="*/ 1425393 w 7467600"/>
              <a:gd name="connsiteY642" fmla="*/ 2589124 h 6858000"/>
              <a:gd name="connsiteX643" fmla="*/ 1424001 w 7467600"/>
              <a:gd name="connsiteY643" fmla="*/ 2597541 h 6858000"/>
              <a:gd name="connsiteX644" fmla="*/ 2152729 w 7467600"/>
              <a:gd name="connsiteY644" fmla="*/ 2864487 h 6858000"/>
              <a:gd name="connsiteX645" fmla="*/ 2020609 w 7467600"/>
              <a:gd name="connsiteY645" fmla="*/ 2539671 h 6858000"/>
              <a:gd name="connsiteX646" fmla="*/ 2018920 w 7467600"/>
              <a:gd name="connsiteY646" fmla="*/ 2536309 h 6858000"/>
              <a:gd name="connsiteX647" fmla="*/ 1342441 w 7467600"/>
              <a:gd name="connsiteY647" fmla="*/ 1173017 h 6858000"/>
              <a:gd name="connsiteX648" fmla="*/ 1367925 w 7467600"/>
              <a:gd name="connsiteY648" fmla="*/ 1135648 h 6858000"/>
              <a:gd name="connsiteX649" fmla="*/ 1771401 w 7467600"/>
              <a:gd name="connsiteY649" fmla="*/ 1806673 h 6858000"/>
              <a:gd name="connsiteX650" fmla="*/ 1972385 w 7467600"/>
              <a:gd name="connsiteY650" fmla="*/ 2198735 h 6858000"/>
              <a:gd name="connsiteX651" fmla="*/ 2040892 w 7467600"/>
              <a:gd name="connsiteY651" fmla="*/ 2405205 h 6858000"/>
              <a:gd name="connsiteX652" fmla="*/ 2131689 w 7467600"/>
              <a:gd name="connsiteY652" fmla="*/ 1936926 h 6858000"/>
              <a:gd name="connsiteX653" fmla="*/ 2454820 w 7467600"/>
              <a:gd name="connsiteY653" fmla="*/ 1248808 h 6858000"/>
              <a:gd name="connsiteX654" fmla="*/ 2492512 w 7467600"/>
              <a:gd name="connsiteY654" fmla="*/ 1302920 h 6858000"/>
              <a:gd name="connsiteX655" fmla="*/ 2081216 w 7467600"/>
              <a:gd name="connsiteY655" fmla="*/ 2527513 h 6858000"/>
              <a:gd name="connsiteX656" fmla="*/ 2081211 w 7467600"/>
              <a:gd name="connsiteY656" fmla="*/ 2528916 h 6858000"/>
              <a:gd name="connsiteX657" fmla="*/ 2199067 w 7467600"/>
              <a:gd name="connsiteY657" fmla="*/ 2884061 h 6858000"/>
              <a:gd name="connsiteX658" fmla="*/ 3192586 w 7467600"/>
              <a:gd name="connsiteY658" fmla="*/ 3411496 h 6858000"/>
              <a:gd name="connsiteX659" fmla="*/ 3182620 w 7467600"/>
              <a:gd name="connsiteY659" fmla="*/ 3483279 h 6858000"/>
              <a:gd name="connsiteX660" fmla="*/ 2435119 w 7467600"/>
              <a:gd name="connsiteY660" fmla="*/ 3080173 h 6858000"/>
              <a:gd name="connsiteX661" fmla="*/ 2410152 w 7467600"/>
              <a:gd name="connsiteY661" fmla="*/ 3063751 h 6858000"/>
              <a:gd name="connsiteX662" fmla="*/ 2408099 w 7467600"/>
              <a:gd name="connsiteY662" fmla="*/ 3064403 h 6858000"/>
              <a:gd name="connsiteX663" fmla="*/ 2407218 w 7467600"/>
              <a:gd name="connsiteY663" fmla="*/ 3070324 h 6858000"/>
              <a:gd name="connsiteX664" fmla="*/ 2380138 w 7467600"/>
              <a:gd name="connsiteY664" fmla="*/ 3099341 h 6858000"/>
              <a:gd name="connsiteX665" fmla="*/ 1765923 w 7467600"/>
              <a:gd name="connsiteY665" fmla="*/ 3581043 h 6858000"/>
              <a:gd name="connsiteX666" fmla="*/ 1702258 w 7467600"/>
              <a:gd name="connsiteY666" fmla="*/ 3612286 h 6858000"/>
              <a:gd name="connsiteX667" fmla="*/ 1538370 w 7467600"/>
              <a:gd name="connsiteY667" fmla="*/ 3811804 h 6858000"/>
              <a:gd name="connsiteX668" fmla="*/ 542867 w 7467600"/>
              <a:gd name="connsiteY668" fmla="*/ 4944092 h 6858000"/>
              <a:gd name="connsiteX669" fmla="*/ 515800 w 7467600"/>
              <a:gd name="connsiteY669" fmla="*/ 4862180 h 6858000"/>
              <a:gd name="connsiteX670" fmla="*/ 909145 w 7467600"/>
              <a:gd name="connsiteY670" fmla="*/ 4199225 h 6858000"/>
              <a:gd name="connsiteX671" fmla="*/ 1214067 w 7467600"/>
              <a:gd name="connsiteY671" fmla="*/ 3908561 h 6858000"/>
              <a:gd name="connsiteX672" fmla="*/ 640967 w 7467600"/>
              <a:gd name="connsiteY672" fmla="*/ 4105601 h 6858000"/>
              <a:gd name="connsiteX673" fmla="*/ 112563 w 7467600"/>
              <a:gd name="connsiteY673" fmla="*/ 4396952 h 6858000"/>
              <a:gd name="connsiteX674" fmla="*/ 0 w 7467600"/>
              <a:gd name="connsiteY674" fmla="*/ 4466006 h 6858000"/>
              <a:gd name="connsiteX675" fmla="*/ 0 w 7467600"/>
              <a:gd name="connsiteY675" fmla="*/ 4233763 h 6858000"/>
              <a:gd name="connsiteX676" fmla="*/ 36881 w 7467600"/>
              <a:gd name="connsiteY676" fmla="*/ 4200118 h 6858000"/>
              <a:gd name="connsiteX677" fmla="*/ 910534 w 7467600"/>
              <a:gd name="connsiteY677" fmla="*/ 3629753 h 6858000"/>
              <a:gd name="connsiteX678" fmla="*/ 1578717 w 7467600"/>
              <a:gd name="connsiteY678" fmla="*/ 3575982 h 6858000"/>
              <a:gd name="connsiteX679" fmla="*/ 2338780 w 7467600"/>
              <a:gd name="connsiteY679" fmla="*/ 3033725 h 6858000"/>
              <a:gd name="connsiteX680" fmla="*/ 1807991 w 7467600"/>
              <a:gd name="connsiteY680" fmla="*/ 2807184 h 6858000"/>
              <a:gd name="connsiteX681" fmla="*/ 1416358 w 7467600"/>
              <a:gd name="connsiteY681" fmla="*/ 3112571 h 6858000"/>
              <a:gd name="connsiteX682" fmla="*/ 939066 w 7467600"/>
              <a:gd name="connsiteY682" fmla="*/ 3378798 h 6858000"/>
              <a:gd name="connsiteX683" fmla="*/ 115099 w 7467600"/>
              <a:gd name="connsiteY683" fmla="*/ 3607650 h 6858000"/>
              <a:gd name="connsiteX684" fmla="*/ 97284 w 7467600"/>
              <a:gd name="connsiteY684" fmla="*/ 3520393 h 6858000"/>
              <a:gd name="connsiteX685" fmla="*/ 922050 w 7467600"/>
              <a:gd name="connsiteY685" fmla="*/ 3074867 h 6858000"/>
              <a:gd name="connsiteX686" fmla="*/ 1405265 w 7467600"/>
              <a:gd name="connsiteY686" fmla="*/ 3016319 h 6858000"/>
              <a:gd name="connsiteX687" fmla="*/ 1407512 w 7467600"/>
              <a:gd name="connsiteY687" fmla="*/ 3018001 h 6858000"/>
              <a:gd name="connsiteX688" fmla="*/ 1726266 w 7467600"/>
              <a:gd name="connsiteY688" fmla="*/ 2777274 h 6858000"/>
              <a:gd name="connsiteX689" fmla="*/ 625390 w 7467600"/>
              <a:gd name="connsiteY689" fmla="*/ 2514541 h 6858000"/>
              <a:gd name="connsiteX690" fmla="*/ 619799 w 7467600"/>
              <a:gd name="connsiteY690" fmla="*/ 2527180 h 6858000"/>
              <a:gd name="connsiteX691" fmla="*/ 310030 w 7467600"/>
              <a:gd name="connsiteY691" fmla="*/ 2771818 h 6858000"/>
              <a:gd name="connsiteX692" fmla="*/ 173877 w 7467600"/>
              <a:gd name="connsiteY692" fmla="*/ 2937056 h 6858000"/>
              <a:gd name="connsiteX693" fmla="*/ 77889 w 7467600"/>
              <a:gd name="connsiteY693" fmla="*/ 3138440 h 6858000"/>
              <a:gd name="connsiteX694" fmla="*/ 0 w 7467600"/>
              <a:gd name="connsiteY694" fmla="*/ 3271395 h 6858000"/>
              <a:gd name="connsiteX695" fmla="*/ 0 w 7467600"/>
              <a:gd name="connsiteY695" fmla="*/ 3153002 h 6858000"/>
              <a:gd name="connsiteX696" fmla="*/ 2386 w 7467600"/>
              <a:gd name="connsiteY696" fmla="*/ 3149203 h 6858000"/>
              <a:gd name="connsiteX697" fmla="*/ 89753 w 7467600"/>
              <a:gd name="connsiteY697" fmla="*/ 2987702 h 6858000"/>
              <a:gd name="connsiteX698" fmla="*/ 76869 w 7467600"/>
              <a:gd name="connsiteY698" fmla="*/ 3005404 h 6858000"/>
              <a:gd name="connsiteX699" fmla="*/ 32049 w 7467600"/>
              <a:gd name="connsiteY699" fmla="*/ 3065814 h 6858000"/>
              <a:gd name="connsiteX700" fmla="*/ 0 w 7467600"/>
              <a:gd name="connsiteY700" fmla="*/ 3108744 h 6858000"/>
              <a:gd name="connsiteX701" fmla="*/ 0 w 7467600"/>
              <a:gd name="connsiteY701" fmla="*/ 3058059 h 6858000"/>
              <a:gd name="connsiteX702" fmla="*/ 7610 w 7467600"/>
              <a:gd name="connsiteY702" fmla="*/ 3047889 h 6858000"/>
              <a:gd name="connsiteX703" fmla="*/ 52419 w 7467600"/>
              <a:gd name="connsiteY703" fmla="*/ 2987479 h 6858000"/>
              <a:gd name="connsiteX704" fmla="*/ 59142 w 7467600"/>
              <a:gd name="connsiteY704" fmla="*/ 2978488 h 6858000"/>
              <a:gd name="connsiteX705" fmla="*/ 0 w 7467600"/>
              <a:gd name="connsiteY705" fmla="*/ 3015334 h 6858000"/>
              <a:gd name="connsiteX706" fmla="*/ 0 w 7467600"/>
              <a:gd name="connsiteY706" fmla="*/ 2914286 h 6858000"/>
              <a:gd name="connsiteX707" fmla="*/ 36383 w 7467600"/>
              <a:gd name="connsiteY707" fmla="*/ 2901128 h 6858000"/>
              <a:gd name="connsiteX708" fmla="*/ 156329 w 7467600"/>
              <a:gd name="connsiteY708" fmla="*/ 2840533 h 6858000"/>
              <a:gd name="connsiteX709" fmla="*/ 358355 w 7467600"/>
              <a:gd name="connsiteY709" fmla="*/ 2620471 h 6858000"/>
              <a:gd name="connsiteX710" fmla="*/ 510577 w 7467600"/>
              <a:gd name="connsiteY710" fmla="*/ 2501244 h 6858000"/>
              <a:gd name="connsiteX711" fmla="*/ 211967 w 7467600"/>
              <a:gd name="connsiteY711" fmla="*/ 2479171 h 6858000"/>
              <a:gd name="connsiteX712" fmla="*/ 0 w 7467600"/>
              <a:gd name="connsiteY712" fmla="*/ 2476398 h 6858000"/>
              <a:gd name="connsiteX713" fmla="*/ 0 w 7467600"/>
              <a:gd name="connsiteY713" fmla="*/ 2389189 h 6858000"/>
              <a:gd name="connsiteX714" fmla="*/ 103062 w 7467600"/>
              <a:gd name="connsiteY714" fmla="*/ 2389518 h 6858000"/>
              <a:gd name="connsiteX715" fmla="*/ 510734 w 7467600"/>
              <a:gd name="connsiteY715" fmla="*/ 2416201 h 6858000"/>
              <a:gd name="connsiteX716" fmla="*/ 279257 w 7467600"/>
              <a:gd name="connsiteY716" fmla="*/ 2092102 h 6858000"/>
              <a:gd name="connsiteX717" fmla="*/ 65265 w 7467600"/>
              <a:gd name="connsiteY717" fmla="*/ 2006049 h 6858000"/>
              <a:gd name="connsiteX718" fmla="*/ 0 w 7467600"/>
              <a:gd name="connsiteY718" fmla="*/ 1982532 h 6858000"/>
              <a:gd name="connsiteX719" fmla="*/ 0 w 7467600"/>
              <a:gd name="connsiteY719" fmla="*/ 1912789 h 6858000"/>
              <a:gd name="connsiteX720" fmla="*/ 97460 w 7467600"/>
              <a:gd name="connsiteY720" fmla="*/ 1953725 h 6858000"/>
              <a:gd name="connsiteX721" fmla="*/ 221272 w 7467600"/>
              <a:gd name="connsiteY721" fmla="*/ 1980766 h 6858000"/>
              <a:gd name="connsiteX722" fmla="*/ 116765 w 7467600"/>
              <a:gd name="connsiteY722" fmla="*/ 1911033 h 6858000"/>
              <a:gd name="connsiteX723" fmla="*/ 16405 w 7467600"/>
              <a:gd name="connsiteY723" fmla="*/ 1803412 h 6858000"/>
              <a:gd name="connsiteX724" fmla="*/ 0 w 7467600"/>
              <a:gd name="connsiteY724" fmla="*/ 1784777 h 6858000"/>
              <a:gd name="connsiteX725" fmla="*/ 0 w 7467600"/>
              <a:gd name="connsiteY725" fmla="*/ 1740082 h 6858000"/>
              <a:gd name="connsiteX726" fmla="*/ 39394 w 7467600"/>
              <a:gd name="connsiteY726" fmla="*/ 1784856 h 6858000"/>
              <a:gd name="connsiteX727" fmla="*/ 135813 w 7467600"/>
              <a:gd name="connsiteY727" fmla="*/ 1888838 h 6858000"/>
              <a:gd name="connsiteX728" fmla="*/ 242575 w 7467600"/>
              <a:gd name="connsiteY728" fmla="*/ 1958841 h 6858000"/>
              <a:gd name="connsiteX729" fmla="*/ 82197 w 7467600"/>
              <a:gd name="connsiteY729" fmla="*/ 1754826 h 6858000"/>
              <a:gd name="connsiteX730" fmla="*/ 0 w 7467600"/>
              <a:gd name="connsiteY730" fmla="*/ 1679650 h 6858000"/>
              <a:gd name="connsiteX731" fmla="*/ 0 w 7467600"/>
              <a:gd name="connsiteY731" fmla="*/ 1602463 h 6858000"/>
              <a:gd name="connsiteX732" fmla="*/ 84689 w 7467600"/>
              <a:gd name="connsiteY732" fmla="*/ 1677442 h 6858000"/>
              <a:gd name="connsiteX733" fmla="*/ 298437 w 7467600"/>
              <a:gd name="connsiteY733" fmla="*/ 1968019 h 6858000"/>
              <a:gd name="connsiteX734" fmla="*/ 227269 w 7467600"/>
              <a:gd name="connsiteY734" fmla="*/ 1114064 h 6858000"/>
              <a:gd name="connsiteX735" fmla="*/ 248003 w 7467600"/>
              <a:gd name="connsiteY735" fmla="*/ 1089613 h 6858000"/>
              <a:gd name="connsiteX736" fmla="*/ 427020 w 7467600"/>
              <a:gd name="connsiteY736" fmla="*/ 1619803 h 6858000"/>
              <a:gd name="connsiteX737" fmla="*/ 340345 w 7467600"/>
              <a:gd name="connsiteY737" fmla="*/ 2027739 h 6858000"/>
              <a:gd name="connsiteX738" fmla="*/ 360865 w 7467600"/>
              <a:gd name="connsiteY738" fmla="*/ 2044827 h 6858000"/>
              <a:gd name="connsiteX739" fmla="*/ 560414 w 7467600"/>
              <a:gd name="connsiteY739" fmla="*/ 2421457 h 6858000"/>
              <a:gd name="connsiteX740" fmla="*/ 1359703 w 7467600"/>
              <a:gd name="connsiteY740" fmla="*/ 2578554 h 6858000"/>
              <a:gd name="connsiteX741" fmla="*/ 1359422 w 7467600"/>
              <a:gd name="connsiteY741" fmla="*/ 2577994 h 6858000"/>
              <a:gd name="connsiteX742" fmla="*/ 828701 w 7467600"/>
              <a:gd name="connsiteY742" fmla="*/ 1839520 h 6858000"/>
              <a:gd name="connsiteX743" fmla="*/ 494427 w 7467600"/>
              <a:gd name="connsiteY743" fmla="*/ 1092333 h 6858000"/>
              <a:gd name="connsiteX744" fmla="*/ 506322 w 7467600"/>
              <a:gd name="connsiteY744" fmla="*/ 1020997 h 6858000"/>
              <a:gd name="connsiteX745" fmla="*/ 4570198 w 7467600"/>
              <a:gd name="connsiteY745" fmla="*/ 978081 h 6858000"/>
              <a:gd name="connsiteX746" fmla="*/ 4523691 w 7467600"/>
              <a:gd name="connsiteY746" fmla="*/ 1127776 h 6858000"/>
              <a:gd name="connsiteX747" fmla="*/ 4509875 w 7467600"/>
              <a:gd name="connsiteY747" fmla="*/ 1167552 h 6858000"/>
              <a:gd name="connsiteX748" fmla="*/ 4478168 w 7467600"/>
              <a:gd name="connsiteY748" fmla="*/ 1260735 h 6858000"/>
              <a:gd name="connsiteX749" fmla="*/ 4409309 w 7467600"/>
              <a:gd name="connsiteY749" fmla="*/ 1666996 h 6858000"/>
              <a:gd name="connsiteX750" fmla="*/ 4370031 w 7467600"/>
              <a:gd name="connsiteY750" fmla="*/ 1955666 h 6858000"/>
              <a:gd name="connsiteX751" fmla="*/ 4570198 w 7467600"/>
              <a:gd name="connsiteY751" fmla="*/ 978081 h 6858000"/>
              <a:gd name="connsiteX752" fmla="*/ 4557898 w 7467600"/>
              <a:gd name="connsiteY752" fmla="*/ 900011 h 6858000"/>
              <a:gd name="connsiteX753" fmla="*/ 4344840 w 7467600"/>
              <a:gd name="connsiteY753" fmla="*/ 1922038 h 6858000"/>
              <a:gd name="connsiteX754" fmla="*/ 4378710 w 7467600"/>
              <a:gd name="connsiteY754" fmla="*/ 1665516 h 6858000"/>
              <a:gd name="connsiteX755" fmla="*/ 4448798 w 7467600"/>
              <a:gd name="connsiteY755" fmla="*/ 1253024 h 6858000"/>
              <a:gd name="connsiteX756" fmla="*/ 4480315 w 7467600"/>
              <a:gd name="connsiteY756" fmla="*/ 1158454 h 6858000"/>
              <a:gd name="connsiteX757" fmla="*/ 4494133 w 7467600"/>
              <a:gd name="connsiteY757" fmla="*/ 1118676 h 6858000"/>
              <a:gd name="connsiteX758" fmla="*/ 4557898 w 7467600"/>
              <a:gd name="connsiteY758" fmla="*/ 900011 h 6858000"/>
              <a:gd name="connsiteX759" fmla="*/ 5870151 w 7467600"/>
              <a:gd name="connsiteY759" fmla="*/ 898890 h 6858000"/>
              <a:gd name="connsiteX760" fmla="*/ 5861335 w 7467600"/>
              <a:gd name="connsiteY760" fmla="*/ 899177 h 6858000"/>
              <a:gd name="connsiteX761" fmla="*/ 5843702 w 7467600"/>
              <a:gd name="connsiteY761" fmla="*/ 899748 h 6858000"/>
              <a:gd name="connsiteX762" fmla="*/ 5651107 w 7467600"/>
              <a:gd name="connsiteY762" fmla="*/ 920306 h 6858000"/>
              <a:gd name="connsiteX763" fmla="*/ 5459407 w 7467600"/>
              <a:gd name="connsiteY763" fmla="*/ 940975 h 6858000"/>
              <a:gd name="connsiteX764" fmla="*/ 5374846 w 7467600"/>
              <a:gd name="connsiteY764" fmla="*/ 941988 h 6858000"/>
              <a:gd name="connsiteX765" fmla="*/ 5256105 w 7467600"/>
              <a:gd name="connsiteY765" fmla="*/ 945632 h 6858000"/>
              <a:gd name="connsiteX766" fmla="*/ 5107071 w 7467600"/>
              <a:gd name="connsiteY766" fmla="*/ 969720 h 6858000"/>
              <a:gd name="connsiteX767" fmla="*/ 4998681 w 7467600"/>
              <a:gd name="connsiteY767" fmla="*/ 988771 h 6858000"/>
              <a:gd name="connsiteX768" fmla="*/ 5870151 w 7467600"/>
              <a:gd name="connsiteY768" fmla="*/ 898890 h 6858000"/>
              <a:gd name="connsiteX769" fmla="*/ 5504425 w 7467600"/>
              <a:gd name="connsiteY769" fmla="*/ 848067 h 6858000"/>
              <a:gd name="connsiteX770" fmla="*/ 4968849 w 7467600"/>
              <a:gd name="connsiteY770" fmla="*/ 962318 h 6858000"/>
              <a:gd name="connsiteX771" fmla="*/ 5104039 w 7467600"/>
              <a:gd name="connsiteY771" fmla="*/ 940634 h 6858000"/>
              <a:gd name="connsiteX772" fmla="*/ 5256311 w 7467600"/>
              <a:gd name="connsiteY772" fmla="*/ 916490 h 6858000"/>
              <a:gd name="connsiteX773" fmla="*/ 5377381 w 7467600"/>
              <a:gd name="connsiteY773" fmla="*/ 912671 h 6858000"/>
              <a:gd name="connsiteX774" fmla="*/ 5460148 w 7467600"/>
              <a:gd name="connsiteY774" fmla="*/ 911442 h 6858000"/>
              <a:gd name="connsiteX775" fmla="*/ 5648971 w 7467600"/>
              <a:gd name="connsiteY775" fmla="*/ 891331 h 6858000"/>
              <a:gd name="connsiteX776" fmla="*/ 5844807 w 7467600"/>
              <a:gd name="connsiteY776" fmla="*/ 870718 h 6858000"/>
              <a:gd name="connsiteX777" fmla="*/ 5862975 w 7467600"/>
              <a:gd name="connsiteY777" fmla="*/ 869756 h 6858000"/>
              <a:gd name="connsiteX778" fmla="*/ 5920887 w 7467600"/>
              <a:gd name="connsiteY778" fmla="*/ 865929 h 6858000"/>
              <a:gd name="connsiteX779" fmla="*/ 5504425 w 7467600"/>
              <a:gd name="connsiteY779" fmla="*/ 848067 h 6858000"/>
              <a:gd name="connsiteX780" fmla="*/ 3607114 w 7467600"/>
              <a:gd name="connsiteY780" fmla="*/ 467441 h 6858000"/>
              <a:gd name="connsiteX781" fmla="*/ 3296242 w 7467600"/>
              <a:gd name="connsiteY781" fmla="*/ 807991 h 6858000"/>
              <a:gd name="connsiteX782" fmla="*/ 3174674 w 7467600"/>
              <a:gd name="connsiteY782" fmla="*/ 919759 h 6858000"/>
              <a:gd name="connsiteX783" fmla="*/ 3042978 w 7467600"/>
              <a:gd name="connsiteY783" fmla="*/ 1054894 h 6858000"/>
              <a:gd name="connsiteX784" fmla="*/ 2968914 w 7467600"/>
              <a:gd name="connsiteY784" fmla="*/ 1133756 h 6858000"/>
              <a:gd name="connsiteX785" fmla="*/ 3103823 w 7467600"/>
              <a:gd name="connsiteY785" fmla="*/ 1026814 h 6858000"/>
              <a:gd name="connsiteX786" fmla="*/ 3607114 w 7467600"/>
              <a:gd name="connsiteY786" fmla="*/ 467441 h 6858000"/>
              <a:gd name="connsiteX787" fmla="*/ 3744487 w 7467600"/>
              <a:gd name="connsiteY787" fmla="*/ 383136 h 6858000"/>
              <a:gd name="connsiteX788" fmla="*/ 3970213 w 7467600"/>
              <a:gd name="connsiteY788" fmla="*/ 995559 h 6858000"/>
              <a:gd name="connsiteX789" fmla="*/ 3744487 w 7467600"/>
              <a:gd name="connsiteY789" fmla="*/ 383136 h 6858000"/>
              <a:gd name="connsiteX790" fmla="*/ 3624562 w 7467600"/>
              <a:gd name="connsiteY790" fmla="*/ 367041 h 6858000"/>
              <a:gd name="connsiteX791" fmla="*/ 3489712 w 7467600"/>
              <a:gd name="connsiteY791" fmla="*/ 485386 h 6858000"/>
              <a:gd name="connsiteX792" fmla="*/ 3182994 w 7467600"/>
              <a:gd name="connsiteY792" fmla="*/ 828265 h 6858000"/>
              <a:gd name="connsiteX793" fmla="*/ 2892114 w 7467600"/>
              <a:gd name="connsiteY793" fmla="*/ 1172635 h 6858000"/>
              <a:gd name="connsiteX794" fmla="*/ 3021459 w 7467600"/>
              <a:gd name="connsiteY794" fmla="*/ 1035385 h 6858000"/>
              <a:gd name="connsiteX795" fmla="*/ 3153873 w 7467600"/>
              <a:gd name="connsiteY795" fmla="*/ 898971 h 6858000"/>
              <a:gd name="connsiteX796" fmla="*/ 3276511 w 7467600"/>
              <a:gd name="connsiteY796" fmla="*/ 786423 h 6858000"/>
              <a:gd name="connsiteX797" fmla="*/ 3584154 w 7467600"/>
              <a:gd name="connsiteY797" fmla="*/ 448218 h 6858000"/>
              <a:gd name="connsiteX798" fmla="*/ 3624562 w 7467600"/>
              <a:gd name="connsiteY798" fmla="*/ 367041 h 6858000"/>
              <a:gd name="connsiteX799" fmla="*/ 3766672 w 7467600"/>
              <a:gd name="connsiteY799" fmla="*/ 359429 h 6858000"/>
              <a:gd name="connsiteX800" fmla="*/ 3996338 w 7467600"/>
              <a:gd name="connsiteY800" fmla="*/ 968237 h 6858000"/>
              <a:gd name="connsiteX801" fmla="*/ 3766672 w 7467600"/>
              <a:gd name="connsiteY801" fmla="*/ 359429 h 6858000"/>
              <a:gd name="connsiteX802" fmla="*/ 5805386 w 7467600"/>
              <a:gd name="connsiteY802" fmla="*/ 239240 h 6858000"/>
              <a:gd name="connsiteX803" fmla="*/ 5736947 w 7467600"/>
              <a:gd name="connsiteY803" fmla="*/ 261367 h 6858000"/>
              <a:gd name="connsiteX804" fmla="*/ 5427012 w 7467600"/>
              <a:gd name="connsiteY804" fmla="*/ 311272 h 6858000"/>
              <a:gd name="connsiteX805" fmla="*/ 5147818 w 7467600"/>
              <a:gd name="connsiteY805" fmla="*/ 322112 h 6858000"/>
              <a:gd name="connsiteX806" fmla="*/ 5060854 w 7467600"/>
              <a:gd name="connsiteY806" fmla="*/ 311882 h 6858000"/>
              <a:gd name="connsiteX807" fmla="*/ 4945989 w 7467600"/>
              <a:gd name="connsiteY807" fmla="*/ 300516 h 6858000"/>
              <a:gd name="connsiteX808" fmla="*/ 5410479 w 7467600"/>
              <a:gd name="connsiteY808" fmla="*/ 348434 h 6858000"/>
              <a:gd name="connsiteX809" fmla="*/ 5805386 w 7467600"/>
              <a:gd name="connsiteY809" fmla="*/ 239240 h 6858000"/>
              <a:gd name="connsiteX810" fmla="*/ 5905192 w 7467600"/>
              <a:gd name="connsiteY810" fmla="*/ 163079 h 6858000"/>
              <a:gd name="connsiteX811" fmla="*/ 5865655 w 7467600"/>
              <a:gd name="connsiteY811" fmla="*/ 171901 h 6858000"/>
              <a:gd name="connsiteX812" fmla="*/ 5259740 w 7467600"/>
              <a:gd name="connsiteY812" fmla="*/ 257013 h 6858000"/>
              <a:gd name="connsiteX813" fmla="*/ 5208466 w 7467600"/>
              <a:gd name="connsiteY813" fmla="*/ 257550 h 6858000"/>
              <a:gd name="connsiteX814" fmla="*/ 4980204 w 7467600"/>
              <a:gd name="connsiteY814" fmla="*/ 271903 h 6858000"/>
              <a:gd name="connsiteX815" fmla="*/ 5068068 w 7467600"/>
              <a:gd name="connsiteY815" fmla="*/ 282244 h 6858000"/>
              <a:gd name="connsiteX816" fmla="*/ 5153231 w 7467600"/>
              <a:gd name="connsiteY816" fmla="*/ 292240 h 6858000"/>
              <a:gd name="connsiteX817" fmla="*/ 5426491 w 7467600"/>
              <a:gd name="connsiteY817" fmla="*/ 281128 h 6858000"/>
              <a:gd name="connsiteX818" fmla="*/ 5731212 w 7467600"/>
              <a:gd name="connsiteY818" fmla="*/ 231951 h 6858000"/>
              <a:gd name="connsiteX819" fmla="*/ 5905192 w 7467600"/>
              <a:gd name="connsiteY819" fmla="*/ 163079 h 6858000"/>
              <a:gd name="connsiteX820" fmla="*/ 5944437 w 7467600"/>
              <a:gd name="connsiteY820" fmla="*/ 113829 h 6858000"/>
              <a:gd name="connsiteX821" fmla="*/ 5825032 w 7467600"/>
              <a:gd name="connsiteY821" fmla="*/ 146405 h 6858000"/>
              <a:gd name="connsiteX822" fmla="*/ 4955599 w 7467600"/>
              <a:gd name="connsiteY822" fmla="*/ 247008 h 6858000"/>
              <a:gd name="connsiteX823" fmla="*/ 5210104 w 7467600"/>
              <a:gd name="connsiteY823" fmla="*/ 228123 h 6858000"/>
              <a:gd name="connsiteX824" fmla="*/ 5261015 w 7467600"/>
              <a:gd name="connsiteY824" fmla="*/ 227087 h 6858000"/>
              <a:gd name="connsiteX825" fmla="*/ 5861181 w 7467600"/>
              <a:gd name="connsiteY825" fmla="*/ 143093 h 6858000"/>
              <a:gd name="connsiteX826" fmla="*/ 5961252 w 7467600"/>
              <a:gd name="connsiteY826" fmla="*/ 114820 h 6858000"/>
              <a:gd name="connsiteX827" fmla="*/ 5944437 w 7467600"/>
              <a:gd name="connsiteY827" fmla="*/ 113829 h 6858000"/>
              <a:gd name="connsiteX828" fmla="*/ 3882765 w 7467600"/>
              <a:gd name="connsiteY828" fmla="*/ 0 h 6858000"/>
              <a:gd name="connsiteX829" fmla="*/ 3995099 w 7467600"/>
              <a:gd name="connsiteY829" fmla="*/ 0 h 6858000"/>
              <a:gd name="connsiteX830" fmla="*/ 4163818 w 7467600"/>
              <a:gd name="connsiteY830" fmla="*/ 234104 h 6858000"/>
              <a:gd name="connsiteX831" fmla="*/ 4172099 w 7467600"/>
              <a:gd name="connsiteY831" fmla="*/ 234207 h 6858000"/>
              <a:gd name="connsiteX832" fmla="*/ 4784282 w 7467600"/>
              <a:gd name="connsiteY832" fmla="*/ 276561 h 6858000"/>
              <a:gd name="connsiteX833" fmla="*/ 4801687 w 7467600"/>
              <a:gd name="connsiteY833" fmla="*/ 267764 h 6858000"/>
              <a:gd name="connsiteX834" fmla="*/ 6082788 w 7467600"/>
              <a:gd name="connsiteY834" fmla="*/ 64119 h 6858000"/>
              <a:gd name="connsiteX835" fmla="*/ 6099442 w 7467600"/>
              <a:gd name="connsiteY835" fmla="*/ 82568 h 6858000"/>
              <a:gd name="connsiteX836" fmla="*/ 4804137 w 7467600"/>
              <a:gd name="connsiteY836" fmla="*/ 320931 h 6858000"/>
              <a:gd name="connsiteX837" fmla="*/ 4227047 w 7467600"/>
              <a:gd name="connsiteY837" fmla="*/ 313415 h 6858000"/>
              <a:gd name="connsiteX838" fmla="*/ 4346041 w 7467600"/>
              <a:gd name="connsiteY838" fmla="*/ 456086 h 6858000"/>
              <a:gd name="connsiteX839" fmla="*/ 4870967 w 7467600"/>
              <a:gd name="connsiteY839" fmla="*/ 963061 h 6858000"/>
              <a:gd name="connsiteX840" fmla="*/ 4889647 w 7467600"/>
              <a:gd name="connsiteY840" fmla="*/ 957147 h 6858000"/>
              <a:gd name="connsiteX841" fmla="*/ 5422504 w 7467600"/>
              <a:gd name="connsiteY841" fmla="*/ 805191 h 6858000"/>
              <a:gd name="connsiteX842" fmla="*/ 6087656 w 7467600"/>
              <a:gd name="connsiteY842" fmla="*/ 826703 h 6858000"/>
              <a:gd name="connsiteX843" fmla="*/ 6058717 w 7467600"/>
              <a:gd name="connsiteY843" fmla="*/ 865992 h 6858000"/>
              <a:gd name="connsiteX844" fmla="*/ 4974153 w 7467600"/>
              <a:gd name="connsiteY844" fmla="*/ 1045456 h 6858000"/>
              <a:gd name="connsiteX845" fmla="*/ 5627835 w 7467600"/>
              <a:gd name="connsiteY845" fmla="*/ 1472077 h 6858000"/>
              <a:gd name="connsiteX846" fmla="*/ 5629817 w 7467600"/>
              <a:gd name="connsiteY846" fmla="*/ 1471412 h 6858000"/>
              <a:gd name="connsiteX847" fmla="*/ 5634124 w 7467600"/>
              <a:gd name="connsiteY847" fmla="*/ 1470572 h 6858000"/>
              <a:gd name="connsiteX848" fmla="*/ 5755832 w 7467600"/>
              <a:gd name="connsiteY848" fmla="*/ 1383886 h 6858000"/>
              <a:gd name="connsiteX849" fmla="*/ 6014186 w 7467600"/>
              <a:gd name="connsiteY849" fmla="*/ 1279799 h 6858000"/>
              <a:gd name="connsiteX850" fmla="*/ 6901619 w 7467600"/>
              <a:gd name="connsiteY850" fmla="*/ 1047874 h 6858000"/>
              <a:gd name="connsiteX851" fmla="*/ 6931566 w 7467600"/>
              <a:gd name="connsiteY851" fmla="*/ 1062034 h 6858000"/>
              <a:gd name="connsiteX852" fmla="*/ 5790982 w 7467600"/>
              <a:gd name="connsiteY852" fmla="*/ 1561380 h 6858000"/>
              <a:gd name="connsiteX853" fmla="*/ 6188971 w 7467600"/>
              <a:gd name="connsiteY853" fmla="*/ 1755168 h 6858000"/>
              <a:gd name="connsiteX854" fmla="*/ 6202446 w 7467600"/>
              <a:gd name="connsiteY854" fmla="*/ 1752268 h 6858000"/>
              <a:gd name="connsiteX855" fmla="*/ 7179560 w 7467600"/>
              <a:gd name="connsiteY855" fmla="*/ 1467551 h 6858000"/>
              <a:gd name="connsiteX856" fmla="*/ 7158730 w 7467600"/>
              <a:gd name="connsiteY856" fmla="*/ 1507835 h 6858000"/>
              <a:gd name="connsiteX857" fmla="*/ 6326959 w 7467600"/>
              <a:gd name="connsiteY857" fmla="*/ 1817686 h 6858000"/>
              <a:gd name="connsiteX858" fmla="*/ 6537433 w 7467600"/>
              <a:gd name="connsiteY858" fmla="*/ 1907790 h 6858000"/>
              <a:gd name="connsiteX859" fmla="*/ 6550221 w 7467600"/>
              <a:gd name="connsiteY859" fmla="*/ 1910729 h 6858000"/>
              <a:gd name="connsiteX860" fmla="*/ 6964438 w 7467600"/>
              <a:gd name="connsiteY860" fmla="*/ 2209505 h 6858000"/>
              <a:gd name="connsiteX861" fmla="*/ 7367862 w 7467600"/>
              <a:gd name="connsiteY861" fmla="*/ 2806833 h 6858000"/>
              <a:gd name="connsiteX862" fmla="*/ 7364329 w 7467600"/>
              <a:gd name="connsiteY862" fmla="*/ 2826907 h 6858000"/>
              <a:gd name="connsiteX863" fmla="*/ 7290545 w 7467600"/>
              <a:gd name="connsiteY863" fmla="*/ 2850663 h 6858000"/>
              <a:gd name="connsiteX864" fmla="*/ 6472036 w 7467600"/>
              <a:gd name="connsiteY864" fmla="*/ 1959003 h 6858000"/>
              <a:gd name="connsiteX865" fmla="*/ 5792897 w 7467600"/>
              <a:gd name="connsiteY865" fmla="*/ 1647747 h 6858000"/>
              <a:gd name="connsiteX866" fmla="*/ 5842751 w 7467600"/>
              <a:gd name="connsiteY866" fmla="*/ 1816112 h 6858000"/>
              <a:gd name="connsiteX867" fmla="*/ 5847424 w 7467600"/>
              <a:gd name="connsiteY867" fmla="*/ 1815776 h 6858000"/>
              <a:gd name="connsiteX868" fmla="*/ 6399821 w 7467600"/>
              <a:gd name="connsiteY868" fmla="*/ 2344799 h 6858000"/>
              <a:gd name="connsiteX869" fmla="*/ 6323232 w 7467600"/>
              <a:gd name="connsiteY869" fmla="*/ 2389634 h 6858000"/>
              <a:gd name="connsiteX870" fmla="*/ 5942958 w 7467600"/>
              <a:gd name="connsiteY870" fmla="*/ 2077708 h 6858000"/>
              <a:gd name="connsiteX871" fmla="*/ 5921559 w 7467600"/>
              <a:gd name="connsiteY871" fmla="*/ 2378596 h 6858000"/>
              <a:gd name="connsiteX872" fmla="*/ 5817651 w 7467600"/>
              <a:gd name="connsiteY872" fmla="*/ 3023919 h 6858000"/>
              <a:gd name="connsiteX873" fmla="*/ 5729634 w 7467600"/>
              <a:gd name="connsiteY873" fmla="*/ 3051849 h 6858000"/>
              <a:gd name="connsiteX874" fmla="*/ 5611018 w 7467600"/>
              <a:gd name="connsiteY874" fmla="*/ 2316769 h 6858000"/>
              <a:gd name="connsiteX875" fmla="*/ 5687608 w 7467600"/>
              <a:gd name="connsiteY875" fmla="*/ 2039972 h 6858000"/>
              <a:gd name="connsiteX876" fmla="*/ 5657554 w 7467600"/>
              <a:gd name="connsiteY876" fmla="*/ 1576445 h 6858000"/>
              <a:gd name="connsiteX877" fmla="*/ 5150475 w 7467600"/>
              <a:gd name="connsiteY877" fmla="*/ 1274012 h 6858000"/>
              <a:gd name="connsiteX878" fmla="*/ 5349142 w 7467600"/>
              <a:gd name="connsiteY878" fmla="*/ 2204405 h 6858000"/>
              <a:gd name="connsiteX879" fmla="*/ 5262214 w 7467600"/>
              <a:gd name="connsiteY879" fmla="*/ 2233836 h 6858000"/>
              <a:gd name="connsiteX880" fmla="*/ 4981539 w 7467600"/>
              <a:gd name="connsiteY880" fmla="*/ 1542201 h 6858000"/>
              <a:gd name="connsiteX881" fmla="*/ 4958461 w 7467600"/>
              <a:gd name="connsiteY881" fmla="*/ 1136957 h 6858000"/>
              <a:gd name="connsiteX882" fmla="*/ 4655015 w 7467600"/>
              <a:gd name="connsiteY882" fmla="*/ 891426 h 6858000"/>
              <a:gd name="connsiteX883" fmla="*/ 4348002 w 7467600"/>
              <a:gd name="connsiteY883" fmla="*/ 2205895 h 6858000"/>
              <a:gd name="connsiteX884" fmla="*/ 4262250 w 7467600"/>
              <a:gd name="connsiteY884" fmla="*/ 2219972 h 6858000"/>
              <a:gd name="connsiteX885" fmla="*/ 4550611 w 7467600"/>
              <a:gd name="connsiteY885" fmla="*/ 817540 h 6858000"/>
              <a:gd name="connsiteX886" fmla="*/ 4564418 w 7467600"/>
              <a:gd name="connsiteY886" fmla="*/ 808293 h 6858000"/>
              <a:gd name="connsiteX887" fmla="*/ 4266388 w 7467600"/>
              <a:gd name="connsiteY887" fmla="*/ 500083 h 6858000"/>
              <a:gd name="connsiteX888" fmla="*/ 4032842 w 7467600"/>
              <a:gd name="connsiteY888" fmla="*/ 211809 h 6858000"/>
              <a:gd name="connsiteX889" fmla="*/ 3882765 w 7467600"/>
              <a:gd name="connsiteY889" fmla="*/ 0 h 6858000"/>
              <a:gd name="connsiteX890" fmla="*/ 3721337 w 7467600"/>
              <a:gd name="connsiteY890" fmla="*/ 0 h 6858000"/>
              <a:gd name="connsiteX891" fmla="*/ 3797544 w 7467600"/>
              <a:gd name="connsiteY891" fmla="*/ 0 h 6858000"/>
              <a:gd name="connsiteX892" fmla="*/ 3775734 w 7467600"/>
              <a:gd name="connsiteY892" fmla="*/ 95131 h 6858000"/>
              <a:gd name="connsiteX893" fmla="*/ 3724807 w 7467600"/>
              <a:gd name="connsiteY893" fmla="*/ 272257 h 6858000"/>
              <a:gd name="connsiteX894" fmla="*/ 3726844 w 7467600"/>
              <a:gd name="connsiteY894" fmla="*/ 282988 h 6858000"/>
              <a:gd name="connsiteX895" fmla="*/ 3742664 w 7467600"/>
              <a:gd name="connsiteY895" fmla="*/ 279918 h 6858000"/>
              <a:gd name="connsiteX896" fmla="*/ 4103910 w 7467600"/>
              <a:gd name="connsiteY896" fmla="*/ 1161917 h 6858000"/>
              <a:gd name="connsiteX897" fmla="*/ 4020269 w 7467600"/>
              <a:gd name="connsiteY897" fmla="*/ 1200406 h 6858000"/>
              <a:gd name="connsiteX898" fmla="*/ 3674882 w 7467600"/>
              <a:gd name="connsiteY898" fmla="*/ 488524 h 6858000"/>
              <a:gd name="connsiteX899" fmla="*/ 3132682 w 7467600"/>
              <a:gd name="connsiteY899" fmla="*/ 1072284 h 6858000"/>
              <a:gd name="connsiteX900" fmla="*/ 2716346 w 7467600"/>
              <a:gd name="connsiteY900" fmla="*/ 1276376 h 6858000"/>
              <a:gd name="connsiteX901" fmla="*/ 2716772 w 7467600"/>
              <a:gd name="connsiteY901" fmla="*/ 1255462 h 6858000"/>
              <a:gd name="connsiteX902" fmla="*/ 3471096 w 7467600"/>
              <a:gd name="connsiteY902" fmla="*/ 437072 h 6858000"/>
              <a:gd name="connsiteX903" fmla="*/ 3639057 w 7467600"/>
              <a:gd name="connsiteY903" fmla="*/ 286334 h 6858000"/>
              <a:gd name="connsiteX904" fmla="*/ 3640309 w 7467600"/>
              <a:gd name="connsiteY904" fmla="*/ 284664 h 6858000"/>
              <a:gd name="connsiteX905" fmla="*/ 3646022 w 7467600"/>
              <a:gd name="connsiteY905" fmla="*/ 276711 h 6858000"/>
              <a:gd name="connsiteX906" fmla="*/ 3707943 w 7467600"/>
              <a:gd name="connsiteY906" fmla="*/ 65958 h 6858000"/>
              <a:gd name="connsiteX907" fmla="*/ 3721337 w 7467600"/>
              <a:gd name="connsiteY907" fmla="*/ 0 h 6858000"/>
              <a:gd name="connsiteX908" fmla="*/ 2867960 w 7467600"/>
              <a:gd name="connsiteY908" fmla="*/ 0 h 6858000"/>
              <a:gd name="connsiteX909" fmla="*/ 2926351 w 7467600"/>
              <a:gd name="connsiteY909" fmla="*/ 0 h 6858000"/>
              <a:gd name="connsiteX910" fmla="*/ 2902823 w 7467600"/>
              <a:gd name="connsiteY910" fmla="*/ 262929 h 6858000"/>
              <a:gd name="connsiteX911" fmla="*/ 2940663 w 7467600"/>
              <a:gd name="connsiteY911" fmla="*/ 140884 h 6858000"/>
              <a:gd name="connsiteX912" fmla="*/ 2947039 w 7467600"/>
              <a:gd name="connsiteY912" fmla="*/ 122524 h 6858000"/>
              <a:gd name="connsiteX913" fmla="*/ 2984316 w 7467600"/>
              <a:gd name="connsiteY913" fmla="*/ 0 h 6858000"/>
              <a:gd name="connsiteX914" fmla="*/ 3016114 w 7467600"/>
              <a:gd name="connsiteY914" fmla="*/ 0 h 6858000"/>
              <a:gd name="connsiteX915" fmla="*/ 2979949 w 7467600"/>
              <a:gd name="connsiteY915" fmla="*/ 119274 h 6858000"/>
              <a:gd name="connsiteX916" fmla="*/ 3023879 w 7467600"/>
              <a:gd name="connsiteY916" fmla="*/ 0 h 6858000"/>
              <a:gd name="connsiteX917" fmla="*/ 3105400 w 7467600"/>
              <a:gd name="connsiteY917" fmla="*/ 0 h 6858000"/>
              <a:gd name="connsiteX918" fmla="*/ 3094669 w 7467600"/>
              <a:gd name="connsiteY918" fmla="*/ 30308 h 6858000"/>
              <a:gd name="connsiteX919" fmla="*/ 2901945 w 7467600"/>
              <a:gd name="connsiteY919" fmla="*/ 466538 h 6858000"/>
              <a:gd name="connsiteX920" fmla="*/ 2815209 w 7467600"/>
              <a:gd name="connsiteY920" fmla="*/ 497361 h 6858000"/>
              <a:gd name="connsiteX921" fmla="*/ 2844845 w 7467600"/>
              <a:gd name="connsiteY921" fmla="*/ 127638 h 6858000"/>
              <a:gd name="connsiteX922" fmla="*/ 2867960 w 7467600"/>
              <a:gd name="connsiteY922" fmla="*/ 0 h 6858000"/>
              <a:gd name="connsiteX923" fmla="*/ 1057230 w 7467600"/>
              <a:gd name="connsiteY923" fmla="*/ 0 h 6858000"/>
              <a:gd name="connsiteX924" fmla="*/ 1111003 w 7467600"/>
              <a:gd name="connsiteY924" fmla="*/ 0 h 6858000"/>
              <a:gd name="connsiteX925" fmla="*/ 1125553 w 7467600"/>
              <a:gd name="connsiteY925" fmla="*/ 52588 h 6858000"/>
              <a:gd name="connsiteX926" fmla="*/ 1304276 w 7467600"/>
              <a:gd name="connsiteY926" fmla="*/ 476275 h 6858000"/>
              <a:gd name="connsiteX927" fmla="*/ 1492066 w 7467600"/>
              <a:gd name="connsiteY927" fmla="*/ 886333 h 6858000"/>
              <a:gd name="connsiteX928" fmla="*/ 1423698 w 7467600"/>
              <a:gd name="connsiteY928" fmla="*/ 710817 h 6858000"/>
              <a:gd name="connsiteX929" fmla="*/ 1357609 w 7467600"/>
              <a:gd name="connsiteY929" fmla="*/ 532892 h 6858000"/>
              <a:gd name="connsiteX930" fmla="*/ 1309550 w 7467600"/>
              <a:gd name="connsiteY930" fmla="*/ 374031 h 6858000"/>
              <a:gd name="connsiteX931" fmla="*/ 1193673 w 7467600"/>
              <a:gd name="connsiteY931" fmla="*/ 49533 h 6858000"/>
              <a:gd name="connsiteX932" fmla="*/ 1164391 w 7467600"/>
              <a:gd name="connsiteY932" fmla="*/ 0 h 6858000"/>
              <a:gd name="connsiteX933" fmla="*/ 1200666 w 7467600"/>
              <a:gd name="connsiteY933" fmla="*/ 0 h 6858000"/>
              <a:gd name="connsiteX934" fmla="*/ 1223408 w 7467600"/>
              <a:gd name="connsiteY934" fmla="*/ 38996 h 6858000"/>
              <a:gd name="connsiteX935" fmla="*/ 1339635 w 7467600"/>
              <a:gd name="connsiteY935" fmla="*/ 365517 h 6858000"/>
              <a:gd name="connsiteX936" fmla="*/ 1387469 w 7467600"/>
              <a:gd name="connsiteY936" fmla="*/ 523079 h 6858000"/>
              <a:gd name="connsiteX937" fmla="*/ 1452685 w 7467600"/>
              <a:gd name="connsiteY937" fmla="*/ 699806 h 6858000"/>
              <a:gd name="connsiteX938" fmla="*/ 1492092 w 7467600"/>
              <a:gd name="connsiteY938" fmla="*/ 800424 h 6858000"/>
              <a:gd name="connsiteX939" fmla="*/ 1455302 w 7467600"/>
              <a:gd name="connsiteY939" fmla="*/ 632913 h 6858000"/>
              <a:gd name="connsiteX940" fmla="*/ 1222336 w 7467600"/>
              <a:gd name="connsiteY940" fmla="*/ 9480 h 6858000"/>
              <a:gd name="connsiteX941" fmla="*/ 1214634 w 7467600"/>
              <a:gd name="connsiteY941" fmla="*/ 0 h 6858000"/>
              <a:gd name="connsiteX942" fmla="*/ 1289827 w 7467600"/>
              <a:gd name="connsiteY942" fmla="*/ 0 h 6858000"/>
              <a:gd name="connsiteX943" fmla="*/ 1321076 w 7467600"/>
              <a:gd name="connsiteY943" fmla="*/ 59722 h 6858000"/>
              <a:gd name="connsiteX944" fmla="*/ 1512579 w 7467600"/>
              <a:gd name="connsiteY944" fmla="*/ 626441 h 6858000"/>
              <a:gd name="connsiteX945" fmla="*/ 1506076 w 7467600"/>
              <a:gd name="connsiteY945" fmla="*/ 1089289 h 6858000"/>
              <a:gd name="connsiteX946" fmla="*/ 1486346 w 7467600"/>
              <a:gd name="connsiteY946" fmla="*/ 1079919 h 6858000"/>
              <a:gd name="connsiteX947" fmla="*/ 1070511 w 7467600"/>
              <a:gd name="connsiteY947" fmla="*/ 48609 h 6858000"/>
              <a:gd name="connsiteX948" fmla="*/ 1057230 w 7467600"/>
              <a:gd name="connsiteY948" fmla="*/ 0 h 6858000"/>
              <a:gd name="connsiteX949" fmla="*/ 43151 w 7467600"/>
              <a:gd name="connsiteY949" fmla="*/ 0 h 6858000"/>
              <a:gd name="connsiteX950" fmla="*/ 95283 w 7467600"/>
              <a:gd name="connsiteY950" fmla="*/ 0 h 6858000"/>
              <a:gd name="connsiteX951" fmla="*/ 300708 w 7467600"/>
              <a:gd name="connsiteY951" fmla="*/ 154571 h 6858000"/>
              <a:gd name="connsiteX952" fmla="*/ 530414 w 7467600"/>
              <a:gd name="connsiteY952" fmla="*/ 354673 h 6858000"/>
              <a:gd name="connsiteX953" fmla="*/ 333785 w 7467600"/>
              <a:gd name="connsiteY953" fmla="*/ 161564 h 6858000"/>
              <a:gd name="connsiteX954" fmla="*/ 147005 w 7467600"/>
              <a:gd name="connsiteY954" fmla="*/ 0 h 6858000"/>
              <a:gd name="connsiteX955" fmla="*/ 272509 w 7467600"/>
              <a:gd name="connsiteY955" fmla="*/ 0 h 6858000"/>
              <a:gd name="connsiteX956" fmla="*/ 326276 w 7467600"/>
              <a:gd name="connsiteY956" fmla="*/ 45847 h 6858000"/>
              <a:gd name="connsiteX957" fmla="*/ 823759 w 7467600"/>
              <a:gd name="connsiteY957" fmla="*/ 574145 h 6858000"/>
              <a:gd name="connsiteX958" fmla="*/ 811254 w 7467600"/>
              <a:gd name="connsiteY958" fmla="*/ 665546 h 6858000"/>
              <a:gd name="connsiteX959" fmla="*/ 154042 w 7467600"/>
              <a:gd name="connsiteY959" fmla="*/ 261522 h 6858000"/>
              <a:gd name="connsiteX960" fmla="*/ 13550 w 7467600"/>
              <a:gd name="connsiteY960" fmla="*/ 158423 h 6858000"/>
              <a:gd name="connsiteX961" fmla="*/ 0 w 7467600"/>
              <a:gd name="connsiteY961" fmla="*/ 146618 h 6858000"/>
              <a:gd name="connsiteX962" fmla="*/ 0 w 7467600"/>
              <a:gd name="connsiteY962" fmla="*/ 59161 h 6858000"/>
              <a:gd name="connsiteX963" fmla="*/ 45427 w 7467600"/>
              <a:gd name="connsiteY963" fmla="*/ 101078 h 6858000"/>
              <a:gd name="connsiteX964" fmla="*/ 630103 w 7467600"/>
              <a:gd name="connsiteY964" fmla="*/ 485885 h 6858000"/>
              <a:gd name="connsiteX965" fmla="*/ 532040 w 7467600"/>
              <a:gd name="connsiteY965" fmla="*/ 399359 h 6858000"/>
              <a:gd name="connsiteX966" fmla="*/ 517618 w 7467600"/>
              <a:gd name="connsiteY966" fmla="*/ 385726 h 6858000"/>
              <a:gd name="connsiteX967" fmla="*/ 285074 w 7467600"/>
              <a:gd name="connsiteY967" fmla="*/ 182755 h 6858000"/>
              <a:gd name="connsiteX968" fmla="*/ 43151 w 7467600"/>
              <a:gd name="connsiteY96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467600 w 7467600"/>
              <a:gd name="connsiteY78" fmla="*/ 6012219 h 6858000"/>
              <a:gd name="connsiteX79" fmla="*/ 7356878 w 7467600"/>
              <a:gd name="connsiteY79" fmla="*/ 5981332 h 6858000"/>
              <a:gd name="connsiteX80" fmla="*/ 7467600 w 7467600"/>
              <a:gd name="connsiteY80" fmla="*/ 6117703 h 6858000"/>
              <a:gd name="connsiteX81" fmla="*/ 7467600 w 7467600"/>
              <a:gd name="connsiteY81" fmla="*/ 6163634 h 6858000"/>
              <a:gd name="connsiteX82" fmla="*/ 7403637 w 7467600"/>
              <a:gd name="connsiteY82" fmla="*/ 6083957 h 6858000"/>
              <a:gd name="connsiteX83" fmla="*/ 7254615 w 7467600"/>
              <a:gd name="connsiteY83" fmla="*/ 5911918 h 6858000"/>
              <a:gd name="connsiteX84" fmla="*/ 7312589 w 7467600"/>
              <a:gd name="connsiteY84" fmla="*/ 5982309 h 6858000"/>
              <a:gd name="connsiteX85" fmla="*/ 7448321 w 7467600"/>
              <a:gd name="connsiteY85" fmla="*/ 6190991 h 6858000"/>
              <a:gd name="connsiteX86" fmla="*/ 7467600 w 7467600"/>
              <a:gd name="connsiteY86" fmla="*/ 6221686 h 6858000"/>
              <a:gd name="connsiteX87" fmla="*/ 7467600 w 7467600"/>
              <a:gd name="connsiteY87" fmla="*/ 6334256 h 6858000"/>
              <a:gd name="connsiteX88" fmla="*/ 7454976 w 7467600"/>
              <a:gd name="connsiteY88" fmla="*/ 6318297 h 6858000"/>
              <a:gd name="connsiteX89" fmla="*/ 1456157 w 7467600"/>
              <a:gd name="connsiteY89" fmla="*/ 5371404 h 6858000"/>
              <a:gd name="connsiteX90" fmla="*/ 1244432 w 7467600"/>
              <a:gd name="connsiteY90" fmla="*/ 5385601 h 6858000"/>
              <a:gd name="connsiteX91" fmla="*/ 973990 w 7467600"/>
              <a:gd name="connsiteY91" fmla="*/ 5424940 h 6858000"/>
              <a:gd name="connsiteX92" fmla="*/ 1103809 w 7467600"/>
              <a:gd name="connsiteY92" fmla="*/ 5433720 h 6858000"/>
              <a:gd name="connsiteX93" fmla="*/ 1123454 w 7467600"/>
              <a:gd name="connsiteY93" fmla="*/ 5435727 h 6858000"/>
              <a:gd name="connsiteX94" fmla="*/ 1737017 w 7467600"/>
              <a:gd name="connsiteY94" fmla="*/ 5452183 h 6858000"/>
              <a:gd name="connsiteX95" fmla="*/ 1824397 w 7467600"/>
              <a:gd name="connsiteY95" fmla="*/ 5447757 h 6858000"/>
              <a:gd name="connsiteX96" fmla="*/ 2070059 w 7467600"/>
              <a:gd name="connsiteY96" fmla="*/ 5441660 h 6858000"/>
              <a:gd name="connsiteX97" fmla="*/ 1456157 w 7467600"/>
              <a:gd name="connsiteY97" fmla="*/ 5371404 h 6858000"/>
              <a:gd name="connsiteX98" fmla="*/ 4988186 w 7467600"/>
              <a:gd name="connsiteY98" fmla="*/ 5216467 h 6858000"/>
              <a:gd name="connsiteX99" fmla="*/ 4777334 w 7467600"/>
              <a:gd name="connsiteY99" fmla="*/ 5406072 h 6858000"/>
              <a:gd name="connsiteX100" fmla="*/ 4718341 w 7467600"/>
              <a:gd name="connsiteY100" fmla="*/ 5468043 h 6858000"/>
              <a:gd name="connsiteX101" fmla="*/ 4604655 w 7467600"/>
              <a:gd name="connsiteY101" fmla="*/ 5583434 h 6858000"/>
              <a:gd name="connsiteX102" fmla="*/ 4565074 w 7467600"/>
              <a:gd name="connsiteY102" fmla="*/ 5618550 h 6858000"/>
              <a:gd name="connsiteX103" fmla="*/ 4988186 w 7467600"/>
              <a:gd name="connsiteY103" fmla="*/ 5216467 h 6858000"/>
              <a:gd name="connsiteX104" fmla="*/ 4978032 w 7467600"/>
              <a:gd name="connsiteY104" fmla="*/ 5183809 h 6858000"/>
              <a:gd name="connsiteX105" fmla="*/ 4463413 w 7467600"/>
              <a:gd name="connsiteY105" fmla="*/ 5615162 h 6858000"/>
              <a:gd name="connsiteX106" fmla="*/ 4358134 w 7467600"/>
              <a:gd name="connsiteY106" fmla="*/ 5742791 h 6858000"/>
              <a:gd name="connsiteX107" fmla="*/ 4376219 w 7467600"/>
              <a:gd name="connsiteY107" fmla="*/ 5729027 h 6858000"/>
              <a:gd name="connsiteX108" fmla="*/ 4582340 w 7467600"/>
              <a:gd name="connsiteY108" fmla="*/ 5561037 h 6858000"/>
              <a:gd name="connsiteX109" fmla="*/ 4694684 w 7467600"/>
              <a:gd name="connsiteY109" fmla="*/ 5447098 h 6858000"/>
              <a:gd name="connsiteX110" fmla="*/ 4754123 w 7467600"/>
              <a:gd name="connsiteY110" fmla="*/ 5384643 h 6858000"/>
              <a:gd name="connsiteX111" fmla="*/ 4978032 w 7467600"/>
              <a:gd name="connsiteY111" fmla="*/ 5183809 h 6858000"/>
              <a:gd name="connsiteX112" fmla="*/ 1903353 w 7467600"/>
              <a:gd name="connsiteY112" fmla="*/ 5044827 h 6858000"/>
              <a:gd name="connsiteX113" fmla="*/ 1936931 w 7467600"/>
              <a:gd name="connsiteY113" fmla="*/ 5093954 h 6858000"/>
              <a:gd name="connsiteX114" fmla="*/ 2195868 w 7467600"/>
              <a:gd name="connsiteY114" fmla="*/ 5396574 h 6858000"/>
              <a:gd name="connsiteX115" fmla="*/ 2088852 w 7467600"/>
              <a:gd name="connsiteY115" fmla="*/ 5166123 h 6858000"/>
              <a:gd name="connsiteX116" fmla="*/ 1958241 w 7467600"/>
              <a:gd name="connsiteY116" fmla="*/ 5067955 h 6858000"/>
              <a:gd name="connsiteX117" fmla="*/ 1903353 w 7467600"/>
              <a:gd name="connsiteY117" fmla="*/ 5044827 h 6858000"/>
              <a:gd name="connsiteX118" fmla="*/ 1979378 w 7467600"/>
              <a:gd name="connsiteY118" fmla="*/ 4769504 h 6858000"/>
              <a:gd name="connsiteX119" fmla="*/ 2882120 w 7467600"/>
              <a:gd name="connsiteY119" fmla="*/ 5064547 h 6858000"/>
              <a:gd name="connsiteX120" fmla="*/ 2793103 w 7467600"/>
              <a:gd name="connsiteY120" fmla="*/ 5039699 h 6858000"/>
              <a:gd name="connsiteX121" fmla="*/ 2770041 w 7467600"/>
              <a:gd name="connsiteY121" fmla="*/ 5033634 h 6858000"/>
              <a:gd name="connsiteX122" fmla="*/ 1979378 w 7467600"/>
              <a:gd name="connsiteY122" fmla="*/ 4769504 h 6858000"/>
              <a:gd name="connsiteX123" fmla="*/ 1927410 w 7467600"/>
              <a:gd name="connsiteY123" fmla="*/ 4716164 h 6858000"/>
              <a:gd name="connsiteX124" fmla="*/ 1959587 w 7467600"/>
              <a:gd name="connsiteY124" fmla="*/ 4728849 h 6858000"/>
              <a:gd name="connsiteX125" fmla="*/ 2777707 w 7467600"/>
              <a:gd name="connsiteY125" fmla="*/ 5003991 h 6858000"/>
              <a:gd name="connsiteX126" fmla="*/ 2800768 w 7467600"/>
              <a:gd name="connsiteY126" fmla="*/ 5010056 h 6858000"/>
              <a:gd name="connsiteX127" fmla="*/ 2879408 w 7467600"/>
              <a:gd name="connsiteY127" fmla="*/ 5031590 h 6858000"/>
              <a:gd name="connsiteX128" fmla="*/ 2862295 w 7467600"/>
              <a:gd name="connsiteY128" fmla="*/ 5022958 h 6858000"/>
              <a:gd name="connsiteX129" fmla="*/ 2813343 w 7467600"/>
              <a:gd name="connsiteY129" fmla="*/ 4998369 h 6858000"/>
              <a:gd name="connsiteX130" fmla="*/ 2646245 w 7467600"/>
              <a:gd name="connsiteY130" fmla="*/ 4930999 h 6858000"/>
              <a:gd name="connsiteX131" fmla="*/ 1999243 w 7467600"/>
              <a:gd name="connsiteY131" fmla="*/ 4730524 h 6858000"/>
              <a:gd name="connsiteX132" fmla="*/ 1979527 w 7467600"/>
              <a:gd name="connsiteY132" fmla="*/ 4726651 h 6858000"/>
              <a:gd name="connsiteX133" fmla="*/ 1927410 w 7467600"/>
              <a:gd name="connsiteY133" fmla="*/ 4716164 h 6858000"/>
              <a:gd name="connsiteX134" fmla="*/ 1997014 w 7467600"/>
              <a:gd name="connsiteY134" fmla="*/ 4698007 h 6858000"/>
              <a:gd name="connsiteX135" fmla="*/ 2005458 w 7467600"/>
              <a:gd name="connsiteY135" fmla="*/ 4699540 h 6858000"/>
              <a:gd name="connsiteX136" fmla="*/ 2657186 w 7467600"/>
              <a:gd name="connsiteY136" fmla="*/ 4901687 h 6858000"/>
              <a:gd name="connsiteX137" fmla="*/ 2826662 w 7467600"/>
              <a:gd name="connsiteY137" fmla="*/ 4970362 h 6858000"/>
              <a:gd name="connsiteX138" fmla="*/ 2876100 w 7467600"/>
              <a:gd name="connsiteY138" fmla="*/ 4995397 h 6858000"/>
              <a:gd name="connsiteX139" fmla="*/ 3042600 w 7467600"/>
              <a:gd name="connsiteY139" fmla="*/ 5059532 h 6858000"/>
              <a:gd name="connsiteX140" fmla="*/ 1997014 w 7467600"/>
              <a:gd name="connsiteY140" fmla="*/ 4698007 h 6858000"/>
              <a:gd name="connsiteX141" fmla="*/ 2305292 w 7467600"/>
              <a:gd name="connsiteY141" fmla="*/ 4219492 h 6858000"/>
              <a:gd name="connsiteX142" fmla="*/ 3360922 w 7467600"/>
              <a:gd name="connsiteY142" fmla="*/ 4529373 h 6858000"/>
              <a:gd name="connsiteX143" fmla="*/ 3492420 w 7467600"/>
              <a:gd name="connsiteY143" fmla="*/ 4510145 h 6858000"/>
              <a:gd name="connsiteX144" fmla="*/ 3364086 w 7467600"/>
              <a:gd name="connsiteY144" fmla="*/ 4480340 h 6858000"/>
              <a:gd name="connsiteX145" fmla="*/ 3225818 w 7467600"/>
              <a:gd name="connsiteY145" fmla="*/ 4411822 h 6858000"/>
              <a:gd name="connsiteX146" fmla="*/ 3129696 w 7467600"/>
              <a:gd name="connsiteY146" fmla="*/ 4360704 h 6858000"/>
              <a:gd name="connsiteX147" fmla="*/ 2814545 w 7467600"/>
              <a:gd name="connsiteY147" fmla="*/ 4282955 h 6858000"/>
              <a:gd name="connsiteX148" fmla="*/ 2305292 w 7467600"/>
              <a:gd name="connsiteY148" fmla="*/ 4219492 h 6858000"/>
              <a:gd name="connsiteX149" fmla="*/ 2626982 w 7467600"/>
              <a:gd name="connsiteY149" fmla="*/ 4206450 h 6858000"/>
              <a:gd name="connsiteX150" fmla="*/ 2490617 w 7467600"/>
              <a:gd name="connsiteY150" fmla="*/ 4206951 h 6858000"/>
              <a:gd name="connsiteX151" fmla="*/ 2819869 w 7467600"/>
              <a:gd name="connsiteY151" fmla="*/ 4252936 h 6858000"/>
              <a:gd name="connsiteX152" fmla="*/ 3143018 w 7467600"/>
              <a:gd name="connsiteY152" fmla="*/ 4332698 h 6858000"/>
              <a:gd name="connsiteX153" fmla="*/ 3241520 w 7467600"/>
              <a:gd name="connsiteY153" fmla="*/ 4385112 h 6858000"/>
              <a:gd name="connsiteX154" fmla="*/ 3374575 w 7467600"/>
              <a:gd name="connsiteY154" fmla="*/ 4451517 h 6858000"/>
              <a:gd name="connsiteX155" fmla="*/ 3505221 w 7467600"/>
              <a:gd name="connsiteY155" fmla="*/ 4480757 h 6858000"/>
              <a:gd name="connsiteX156" fmla="*/ 2626982 w 7467600"/>
              <a:gd name="connsiteY156" fmla="*/ 4206450 h 6858000"/>
              <a:gd name="connsiteX157" fmla="*/ 1310106 w 7467600"/>
              <a:gd name="connsiteY157" fmla="*/ 3943217 h 6858000"/>
              <a:gd name="connsiteX158" fmla="*/ 854994 w 7467600"/>
              <a:gd name="connsiteY158" fmla="*/ 4399136 h 6858000"/>
              <a:gd name="connsiteX159" fmla="*/ 742462 w 7467600"/>
              <a:gd name="connsiteY159" fmla="*/ 4594648 h 6858000"/>
              <a:gd name="connsiteX160" fmla="*/ 820602 w 7467600"/>
              <a:gd name="connsiteY160" fmla="*/ 4485915 h 6858000"/>
              <a:gd name="connsiteX161" fmla="*/ 878295 w 7467600"/>
              <a:gd name="connsiteY161" fmla="*/ 4403594 h 6858000"/>
              <a:gd name="connsiteX162" fmla="*/ 1240607 w 7467600"/>
              <a:gd name="connsiteY162" fmla="*/ 4010401 h 6858000"/>
              <a:gd name="connsiteX163" fmla="*/ 1310106 w 7467600"/>
              <a:gd name="connsiteY163" fmla="*/ 3943217 h 6858000"/>
              <a:gd name="connsiteX164" fmla="*/ 1423113 w 7467600"/>
              <a:gd name="connsiteY164" fmla="*/ 3874565 h 6858000"/>
              <a:gd name="connsiteX165" fmla="*/ 1260565 w 7467600"/>
              <a:gd name="connsiteY165" fmla="*/ 4031982 h 6858000"/>
              <a:gd name="connsiteX166" fmla="*/ 901900 w 7467600"/>
              <a:gd name="connsiteY166" fmla="*/ 4421236 h 6858000"/>
              <a:gd name="connsiteX167" fmla="*/ 845044 w 7467600"/>
              <a:gd name="connsiteY167" fmla="*/ 4502436 h 6858000"/>
              <a:gd name="connsiteX168" fmla="*/ 685926 w 7467600"/>
              <a:gd name="connsiteY168" fmla="*/ 4703069 h 6858000"/>
              <a:gd name="connsiteX169" fmla="*/ 684248 w 7467600"/>
              <a:gd name="connsiteY169" fmla="*/ 4706721 h 6858000"/>
              <a:gd name="connsiteX170" fmla="*/ 1423113 w 7467600"/>
              <a:gd name="connsiteY170" fmla="*/ 3874565 h 6858000"/>
              <a:gd name="connsiteX171" fmla="*/ 3316479 w 7467600"/>
              <a:gd name="connsiteY171" fmla="*/ 3872136 h 6858000"/>
              <a:gd name="connsiteX172" fmla="*/ 3546806 w 7467600"/>
              <a:gd name="connsiteY172" fmla="*/ 4356139 h 6858000"/>
              <a:gd name="connsiteX173" fmla="*/ 3364433 w 7467600"/>
              <a:gd name="connsiteY173" fmla="*/ 3953121 h 6858000"/>
              <a:gd name="connsiteX174" fmla="*/ 3316479 w 7467600"/>
              <a:gd name="connsiteY174" fmla="*/ 3872136 h 6858000"/>
              <a:gd name="connsiteX175" fmla="*/ 3291335 w 7467600"/>
              <a:gd name="connsiteY175" fmla="*/ 3767420 h 6858000"/>
              <a:gd name="connsiteX176" fmla="*/ 3390805 w 7467600"/>
              <a:gd name="connsiteY176" fmla="*/ 3937163 h 6858000"/>
              <a:gd name="connsiteX177" fmla="*/ 3579062 w 7467600"/>
              <a:gd name="connsiteY177" fmla="*/ 4359040 h 6858000"/>
              <a:gd name="connsiteX178" fmla="*/ 3467355 w 7467600"/>
              <a:gd name="connsiteY178" fmla="*/ 3988130 h 6858000"/>
              <a:gd name="connsiteX179" fmla="*/ 3310753 w 7467600"/>
              <a:gd name="connsiteY179" fmla="*/ 3787140 h 6858000"/>
              <a:gd name="connsiteX180" fmla="*/ 3291335 w 7467600"/>
              <a:gd name="connsiteY180" fmla="*/ 3767420 h 6858000"/>
              <a:gd name="connsiteX181" fmla="*/ 1635889 w 7467600"/>
              <a:gd name="connsiteY181" fmla="*/ 3709494 h 6858000"/>
              <a:gd name="connsiteX182" fmla="*/ 1634800 w 7467600"/>
              <a:gd name="connsiteY182" fmla="*/ 3731111 h 6858000"/>
              <a:gd name="connsiteX183" fmla="*/ 1635889 w 7467600"/>
              <a:gd name="connsiteY183" fmla="*/ 3709494 h 6858000"/>
              <a:gd name="connsiteX184" fmla="*/ 1510397 w 7467600"/>
              <a:gd name="connsiteY184" fmla="*/ 3684705 h 6858000"/>
              <a:gd name="connsiteX185" fmla="*/ 1146550 w 7467600"/>
              <a:gd name="connsiteY185" fmla="*/ 3802012 h 6858000"/>
              <a:gd name="connsiteX186" fmla="*/ 698834 w 7467600"/>
              <a:gd name="connsiteY186" fmla="*/ 3952272 h 6858000"/>
              <a:gd name="connsiteX187" fmla="*/ 34256 w 7467600"/>
              <a:gd name="connsiteY187" fmla="*/ 4347603 h 6858000"/>
              <a:gd name="connsiteX188" fmla="*/ 527241 w 7467600"/>
              <a:gd name="connsiteY188" fmla="*/ 4065078 h 6858000"/>
              <a:gd name="connsiteX189" fmla="*/ 1510397 w 7467600"/>
              <a:gd name="connsiteY189" fmla="*/ 3684705 h 6858000"/>
              <a:gd name="connsiteX190" fmla="*/ 1313114 w 7467600"/>
              <a:gd name="connsiteY190" fmla="*/ 3655216 h 6858000"/>
              <a:gd name="connsiteX191" fmla="*/ 1109304 w 7467600"/>
              <a:gd name="connsiteY191" fmla="*/ 3669030 h 6858000"/>
              <a:gd name="connsiteX192" fmla="*/ 8129 w 7467600"/>
              <a:gd name="connsiteY192" fmla="*/ 4330519 h 6858000"/>
              <a:gd name="connsiteX193" fmla="*/ 687572 w 7467600"/>
              <a:gd name="connsiteY193" fmla="*/ 3925629 h 6858000"/>
              <a:gd name="connsiteX194" fmla="*/ 1138365 w 7467600"/>
              <a:gd name="connsiteY194" fmla="*/ 3774515 h 6858000"/>
              <a:gd name="connsiteX195" fmla="*/ 1505579 w 7467600"/>
              <a:gd name="connsiteY195" fmla="*/ 3655526 h 6858000"/>
              <a:gd name="connsiteX196" fmla="*/ 1313114 w 7467600"/>
              <a:gd name="connsiteY196" fmla="*/ 3655216 h 6858000"/>
              <a:gd name="connsiteX197" fmla="*/ 3655073 w 7467600"/>
              <a:gd name="connsiteY197" fmla="*/ 3650884 h 6858000"/>
              <a:gd name="connsiteX198" fmla="*/ 3989938 w 7467600"/>
              <a:gd name="connsiteY198" fmla="*/ 3991685 h 6858000"/>
              <a:gd name="connsiteX199" fmla="*/ 4393907 w 7467600"/>
              <a:gd name="connsiteY199" fmla="*/ 4261258 h 6858000"/>
              <a:gd name="connsiteX200" fmla="*/ 4648051 w 7467600"/>
              <a:gd name="connsiteY200" fmla="*/ 4374051 h 6858000"/>
              <a:gd name="connsiteX201" fmla="*/ 4383389 w 7467600"/>
              <a:gd name="connsiteY201" fmla="*/ 4184369 h 6858000"/>
              <a:gd name="connsiteX202" fmla="*/ 4165508 w 7467600"/>
              <a:gd name="connsiteY202" fmla="*/ 4035196 h 6858000"/>
              <a:gd name="connsiteX203" fmla="*/ 4068162 w 7467600"/>
              <a:gd name="connsiteY203" fmla="*/ 3953394 h 6858000"/>
              <a:gd name="connsiteX204" fmla="*/ 3981416 w 7467600"/>
              <a:gd name="connsiteY204" fmla="*/ 3880482 h 6858000"/>
              <a:gd name="connsiteX205" fmla="*/ 3800147 w 7467600"/>
              <a:gd name="connsiteY205" fmla="*/ 3749872 h 6858000"/>
              <a:gd name="connsiteX206" fmla="*/ 3655073 w 7467600"/>
              <a:gd name="connsiteY206" fmla="*/ 3650884 h 6858000"/>
              <a:gd name="connsiteX207" fmla="*/ 3670252 w 7467600"/>
              <a:gd name="connsiteY207" fmla="*/ 3622798 h 6858000"/>
              <a:gd name="connsiteX208" fmla="*/ 3817258 w 7467600"/>
              <a:gd name="connsiteY208" fmla="*/ 3723577 h 6858000"/>
              <a:gd name="connsiteX209" fmla="*/ 4000461 w 7467600"/>
              <a:gd name="connsiteY209" fmla="*/ 3855966 h 6858000"/>
              <a:gd name="connsiteX210" fmla="*/ 4088180 w 7467600"/>
              <a:gd name="connsiteY210" fmla="*/ 3929774 h 6858000"/>
              <a:gd name="connsiteX211" fmla="*/ 4184555 w 7467600"/>
              <a:gd name="connsiteY211" fmla="*/ 4010683 h 6858000"/>
              <a:gd name="connsiteX212" fmla="*/ 4399563 w 7467600"/>
              <a:gd name="connsiteY212" fmla="*/ 4158106 h 6858000"/>
              <a:gd name="connsiteX213" fmla="*/ 4684469 w 7467600"/>
              <a:gd name="connsiteY213" fmla="*/ 4364680 h 6858000"/>
              <a:gd name="connsiteX214" fmla="*/ 4690271 w 7467600"/>
              <a:gd name="connsiteY214" fmla="*/ 4370034 h 6858000"/>
              <a:gd name="connsiteX215" fmla="*/ 4136093 w 7467600"/>
              <a:gd name="connsiteY215" fmla="*/ 3858466 h 6858000"/>
              <a:gd name="connsiteX216" fmla="*/ 3670252 w 7467600"/>
              <a:gd name="connsiteY216" fmla="*/ 3622798 h 6858000"/>
              <a:gd name="connsiteX217" fmla="*/ 4440129 w 7467600"/>
              <a:gd name="connsiteY217" fmla="*/ 3448571 h 6858000"/>
              <a:gd name="connsiteX218" fmla="*/ 4856525 w 7467600"/>
              <a:gd name="connsiteY218" fmla="*/ 3915351 h 6858000"/>
              <a:gd name="connsiteX219" fmla="*/ 5059055 w 7467600"/>
              <a:gd name="connsiteY219" fmla="*/ 4108918 h 6858000"/>
              <a:gd name="connsiteX220" fmla="*/ 5290070 w 7467600"/>
              <a:gd name="connsiteY220" fmla="*/ 4263619 h 6858000"/>
              <a:gd name="connsiteX221" fmla="*/ 4834991 w 7467600"/>
              <a:gd name="connsiteY221" fmla="*/ 3830985 h 6858000"/>
              <a:gd name="connsiteX222" fmla="*/ 4440129 w 7467600"/>
              <a:gd name="connsiteY222" fmla="*/ 3448571 h 6858000"/>
              <a:gd name="connsiteX223" fmla="*/ 4441737 w 7467600"/>
              <a:gd name="connsiteY223" fmla="*/ 3399734 h 6858000"/>
              <a:gd name="connsiteX224" fmla="*/ 4431236 w 7467600"/>
              <a:gd name="connsiteY224" fmla="*/ 3400954 h 6858000"/>
              <a:gd name="connsiteX225" fmla="*/ 4557150 w 7467600"/>
              <a:gd name="connsiteY225" fmla="*/ 3510023 h 6858000"/>
              <a:gd name="connsiteX226" fmla="*/ 4856936 w 7467600"/>
              <a:gd name="connsiteY226" fmla="*/ 3809146 h 6858000"/>
              <a:gd name="connsiteX227" fmla="*/ 5111996 w 7467600"/>
              <a:gd name="connsiteY227" fmla="*/ 4065759 h 6858000"/>
              <a:gd name="connsiteX228" fmla="*/ 5388878 w 7467600"/>
              <a:gd name="connsiteY228" fmla="*/ 4300185 h 6858000"/>
              <a:gd name="connsiteX229" fmla="*/ 5425556 w 7467600"/>
              <a:gd name="connsiteY229" fmla="*/ 4308967 h 6858000"/>
              <a:gd name="connsiteX230" fmla="*/ 4943646 w 7467600"/>
              <a:gd name="connsiteY230" fmla="*/ 3822916 h 6858000"/>
              <a:gd name="connsiteX231" fmla="*/ 4594837 w 7467600"/>
              <a:gd name="connsiteY231" fmla="*/ 3532274 h 6858000"/>
              <a:gd name="connsiteX232" fmla="*/ 4441737 w 7467600"/>
              <a:gd name="connsiteY232" fmla="*/ 3399734 h 6858000"/>
              <a:gd name="connsiteX233" fmla="*/ 5425834 w 7467600"/>
              <a:gd name="connsiteY233" fmla="*/ 3162785 h 6858000"/>
              <a:gd name="connsiteX234" fmla="*/ 5401644 w 7467600"/>
              <a:gd name="connsiteY234" fmla="*/ 3617847 h 6858000"/>
              <a:gd name="connsiteX235" fmla="*/ 5467256 w 7467600"/>
              <a:gd name="connsiteY235" fmla="*/ 4175494 h 6858000"/>
              <a:gd name="connsiteX236" fmla="*/ 5448069 w 7467600"/>
              <a:gd name="connsiteY236" fmla="*/ 3567554 h 6858000"/>
              <a:gd name="connsiteX237" fmla="*/ 5425834 w 7467600"/>
              <a:gd name="connsiteY237" fmla="*/ 3162785 h 6858000"/>
              <a:gd name="connsiteX238" fmla="*/ 1318687 w 7467600"/>
              <a:gd name="connsiteY238" fmla="*/ 3113840 h 6858000"/>
              <a:gd name="connsiteX239" fmla="*/ 1066793 w 7467600"/>
              <a:gd name="connsiteY239" fmla="*/ 3212171 h 6858000"/>
              <a:gd name="connsiteX240" fmla="*/ 993319 w 7467600"/>
              <a:gd name="connsiteY240" fmla="*/ 3247648 h 6858000"/>
              <a:gd name="connsiteX241" fmla="*/ 853081 w 7467600"/>
              <a:gd name="connsiteY241" fmla="*/ 3312410 h 6858000"/>
              <a:gd name="connsiteX242" fmla="*/ 805957 w 7467600"/>
              <a:gd name="connsiteY242" fmla="*/ 3330443 h 6858000"/>
              <a:gd name="connsiteX243" fmla="*/ 1318687 w 7467600"/>
              <a:gd name="connsiteY243" fmla="*/ 3113840 h 6858000"/>
              <a:gd name="connsiteX244" fmla="*/ 5453702 w 7467600"/>
              <a:gd name="connsiteY244" fmla="*/ 3090882 h 6858000"/>
              <a:gd name="connsiteX245" fmla="*/ 5480135 w 7467600"/>
              <a:gd name="connsiteY245" fmla="*/ 3565802 h 6858000"/>
              <a:gd name="connsiteX246" fmla="*/ 5499023 w 7467600"/>
              <a:gd name="connsiteY246" fmla="*/ 4166310 h 6858000"/>
              <a:gd name="connsiteX247" fmla="*/ 5547022 w 7467600"/>
              <a:gd name="connsiteY247" fmla="*/ 3607838 h 6858000"/>
              <a:gd name="connsiteX248" fmla="*/ 5515964 w 7467600"/>
              <a:gd name="connsiteY248" fmla="*/ 3378541 h 6858000"/>
              <a:gd name="connsiteX249" fmla="*/ 5453702 w 7467600"/>
              <a:gd name="connsiteY249" fmla="*/ 3090882 h 6858000"/>
              <a:gd name="connsiteX250" fmla="*/ 1238695 w 7467600"/>
              <a:gd name="connsiteY250" fmla="*/ 3076820 h 6858000"/>
              <a:gd name="connsiteX251" fmla="*/ 716371 w 7467600"/>
              <a:gd name="connsiteY251" fmla="*/ 3293249 h 6858000"/>
              <a:gd name="connsiteX252" fmla="*/ 579522 w 7467600"/>
              <a:gd name="connsiteY252" fmla="*/ 3371759 h 6858000"/>
              <a:gd name="connsiteX253" fmla="*/ 600288 w 7467600"/>
              <a:gd name="connsiteY253" fmla="*/ 3365555 h 6858000"/>
              <a:gd name="connsiteX254" fmla="*/ 840692 w 7467600"/>
              <a:gd name="connsiteY254" fmla="*/ 3284921 h 6858000"/>
              <a:gd name="connsiteX255" fmla="*/ 979248 w 7467600"/>
              <a:gd name="connsiteY255" fmla="*/ 3221003 h 6858000"/>
              <a:gd name="connsiteX256" fmla="*/ 1053282 w 7467600"/>
              <a:gd name="connsiteY256" fmla="*/ 3185247 h 6858000"/>
              <a:gd name="connsiteX257" fmla="*/ 1320603 w 7467600"/>
              <a:gd name="connsiteY257" fmla="*/ 3081281 h 6858000"/>
              <a:gd name="connsiteX258" fmla="*/ 1238695 w 7467600"/>
              <a:gd name="connsiteY258" fmla="*/ 3076820 h 6858000"/>
              <a:gd name="connsiteX259" fmla="*/ 5425627 w 7467600"/>
              <a:gd name="connsiteY259" fmla="*/ 2954192 h 6858000"/>
              <a:gd name="connsiteX260" fmla="*/ 5470770 w 7467600"/>
              <a:gd name="connsiteY260" fmla="*/ 3005435 h 6858000"/>
              <a:gd name="connsiteX261" fmla="*/ 5519779 w 7467600"/>
              <a:gd name="connsiteY261" fmla="*/ 4359223 h 6858000"/>
              <a:gd name="connsiteX262" fmla="*/ 5520293 w 7467600"/>
              <a:gd name="connsiteY262" fmla="*/ 4360602 h 6858000"/>
              <a:gd name="connsiteX263" fmla="*/ 5767221 w 7467600"/>
              <a:gd name="connsiteY263" fmla="*/ 4665564 h 6858000"/>
              <a:gd name="connsiteX264" fmla="*/ 6937169 w 7467600"/>
              <a:gd name="connsiteY264" fmla="*/ 4815941 h 6858000"/>
              <a:gd name="connsiteX265" fmla="*/ 6953922 w 7467600"/>
              <a:gd name="connsiteY265" fmla="*/ 4890068 h 6858000"/>
              <a:gd name="connsiteX266" fmla="*/ 6071359 w 7467600"/>
              <a:gd name="connsiteY266" fmla="*/ 4770770 h 6858000"/>
              <a:gd name="connsiteX267" fmla="*/ 6038839 w 7467600"/>
              <a:gd name="connsiteY267" fmla="*/ 4764474 h 6858000"/>
              <a:gd name="connsiteX268" fmla="*/ 6038706 w 7467600"/>
              <a:gd name="connsiteY268" fmla="*/ 4763847 h 6858000"/>
              <a:gd name="connsiteX269" fmla="*/ 6037784 w 7467600"/>
              <a:gd name="connsiteY269" fmla="*/ 4764270 h 6858000"/>
              <a:gd name="connsiteX270" fmla="*/ 6038839 w 7467600"/>
              <a:gd name="connsiteY270" fmla="*/ 4764474 h 6858000"/>
              <a:gd name="connsiteX271" fmla="*/ 6040338 w 7467600"/>
              <a:gd name="connsiteY271" fmla="*/ 4771418 h 6858000"/>
              <a:gd name="connsiteX272" fmla="*/ 6024488 w 7467600"/>
              <a:gd name="connsiteY272" fmla="*/ 4809903 h 6858000"/>
              <a:gd name="connsiteX273" fmla="*/ 5599771 w 7467600"/>
              <a:gd name="connsiteY273" fmla="*/ 5509652 h 6858000"/>
              <a:gd name="connsiteX274" fmla="*/ 5548843 w 7467600"/>
              <a:gd name="connsiteY274" fmla="*/ 5563845 h 6858000"/>
              <a:gd name="connsiteX275" fmla="*/ 5940952 w 7467600"/>
              <a:gd name="connsiteY275" fmla="*/ 6250028 h 6858000"/>
              <a:gd name="connsiteX276" fmla="*/ 6043441 w 7467600"/>
              <a:gd name="connsiteY276" fmla="*/ 6665847 h 6858000"/>
              <a:gd name="connsiteX277" fmla="*/ 6093432 w 7467600"/>
              <a:gd name="connsiteY277" fmla="*/ 6858000 h 6858000"/>
              <a:gd name="connsiteX278" fmla="*/ 6034344 w 7467600"/>
              <a:gd name="connsiteY278" fmla="*/ 6858000 h 6858000"/>
              <a:gd name="connsiteX279" fmla="*/ 6026679 w 7467600"/>
              <a:gd name="connsiteY279" fmla="*/ 6836959 h 6858000"/>
              <a:gd name="connsiteX280" fmla="*/ 5800441 w 7467600"/>
              <a:gd name="connsiteY280" fmla="*/ 6335286 h 6858000"/>
              <a:gd name="connsiteX281" fmla="*/ 5526562 w 7467600"/>
              <a:gd name="connsiteY281" fmla="*/ 5705388 h 6858000"/>
              <a:gd name="connsiteX282" fmla="*/ 5519640 w 7467600"/>
              <a:gd name="connsiteY282" fmla="*/ 5683774 h 6858000"/>
              <a:gd name="connsiteX283" fmla="*/ 5844559 w 7467600"/>
              <a:gd name="connsiteY283" fmla="*/ 6553349 h 6858000"/>
              <a:gd name="connsiteX284" fmla="*/ 5975994 w 7467600"/>
              <a:gd name="connsiteY284" fmla="*/ 6858000 h 6858000"/>
              <a:gd name="connsiteX285" fmla="*/ 5898547 w 7467600"/>
              <a:gd name="connsiteY285" fmla="*/ 6858000 h 6858000"/>
              <a:gd name="connsiteX286" fmla="*/ 5682041 w 7467600"/>
              <a:gd name="connsiteY286" fmla="*/ 6355860 h 6858000"/>
              <a:gd name="connsiteX287" fmla="*/ 5461758 w 7467600"/>
              <a:gd name="connsiteY287" fmla="*/ 5820220 h 6858000"/>
              <a:gd name="connsiteX288" fmla="*/ 5237282 w 7467600"/>
              <a:gd name="connsiteY288" fmla="*/ 6579086 h 6858000"/>
              <a:gd name="connsiteX289" fmla="*/ 5115009 w 7467600"/>
              <a:gd name="connsiteY289" fmla="*/ 6858000 h 6858000"/>
              <a:gd name="connsiteX290" fmla="*/ 5028074 w 7467600"/>
              <a:gd name="connsiteY290" fmla="*/ 6858000 h 6858000"/>
              <a:gd name="connsiteX291" fmla="*/ 5079508 w 7467600"/>
              <a:gd name="connsiteY291" fmla="*/ 6749074 h 6858000"/>
              <a:gd name="connsiteX292" fmla="*/ 5371846 w 7467600"/>
              <a:gd name="connsiteY292" fmla="*/ 5924413 h 6858000"/>
              <a:gd name="connsiteX293" fmla="*/ 5270512 w 7467600"/>
              <a:gd name="connsiteY293" fmla="*/ 6138975 h 6858000"/>
              <a:gd name="connsiteX294" fmla="*/ 5062409 w 7467600"/>
              <a:gd name="connsiteY294" fmla="*/ 6653544 h 6858000"/>
              <a:gd name="connsiteX295" fmla="*/ 5036628 w 7467600"/>
              <a:gd name="connsiteY295" fmla="*/ 6754247 h 6858000"/>
              <a:gd name="connsiteX296" fmla="*/ 5009112 w 7467600"/>
              <a:gd name="connsiteY296" fmla="*/ 6858000 h 6858000"/>
              <a:gd name="connsiteX297" fmla="*/ 4976679 w 7467600"/>
              <a:gd name="connsiteY297" fmla="*/ 6858000 h 6858000"/>
              <a:gd name="connsiteX298" fmla="*/ 5006537 w 7467600"/>
              <a:gd name="connsiteY298" fmla="*/ 6747068 h 6858000"/>
              <a:gd name="connsiteX299" fmla="*/ 5032723 w 7467600"/>
              <a:gd name="connsiteY299" fmla="*/ 6644957 h 6858000"/>
              <a:gd name="connsiteX300" fmla="*/ 5242949 w 7467600"/>
              <a:gd name="connsiteY300" fmla="*/ 6125175 h 6858000"/>
              <a:gd name="connsiteX301" fmla="*/ 5286321 w 7467600"/>
              <a:gd name="connsiteY301" fmla="*/ 6033555 h 6858000"/>
              <a:gd name="connsiteX302" fmla="*/ 5008210 w 7467600"/>
              <a:gd name="connsiteY302" fmla="*/ 6649194 h 6858000"/>
              <a:gd name="connsiteX303" fmla="*/ 4986321 w 7467600"/>
              <a:gd name="connsiteY303" fmla="*/ 6765687 h 6858000"/>
              <a:gd name="connsiteX304" fmla="*/ 4973474 w 7467600"/>
              <a:gd name="connsiteY304" fmla="*/ 6858000 h 6858000"/>
              <a:gd name="connsiteX305" fmla="*/ 4907178 w 7467600"/>
              <a:gd name="connsiteY305" fmla="*/ 6858000 h 6858000"/>
              <a:gd name="connsiteX306" fmla="*/ 4910810 w 7467600"/>
              <a:gd name="connsiteY306" fmla="*/ 6829660 h 6858000"/>
              <a:gd name="connsiteX307" fmla="*/ 4987461 w 7467600"/>
              <a:gd name="connsiteY307" fmla="*/ 6432994 h 6858000"/>
              <a:gd name="connsiteX308" fmla="*/ 5179262 w 7467600"/>
              <a:gd name="connsiteY308" fmla="*/ 6035044 h 6858000"/>
              <a:gd name="connsiteX309" fmla="*/ 4689678 w 7467600"/>
              <a:gd name="connsiteY309" fmla="*/ 6440241 h 6858000"/>
              <a:gd name="connsiteX310" fmla="*/ 4477543 w 7467600"/>
              <a:gd name="connsiteY310" fmla="*/ 6674836 h 6858000"/>
              <a:gd name="connsiteX311" fmla="*/ 4329957 w 7467600"/>
              <a:gd name="connsiteY311" fmla="*/ 6858000 h 6858000"/>
              <a:gd name="connsiteX312" fmla="*/ 4218595 w 7467600"/>
              <a:gd name="connsiteY312" fmla="*/ 6858000 h 6858000"/>
              <a:gd name="connsiteX313" fmla="*/ 4368888 w 7467600"/>
              <a:gd name="connsiteY313" fmla="*/ 6668412 h 6858000"/>
              <a:gd name="connsiteX314" fmla="*/ 4563091 w 7467600"/>
              <a:gd name="connsiteY314" fmla="*/ 6442508 h 6858000"/>
              <a:gd name="connsiteX315" fmla="*/ 5387324 w 7467600"/>
              <a:gd name="connsiteY315" fmla="*/ 5705830 h 6858000"/>
              <a:gd name="connsiteX316" fmla="*/ 5073620 w 7467600"/>
              <a:gd name="connsiteY316" fmla="*/ 5955437 h 6858000"/>
              <a:gd name="connsiteX317" fmla="*/ 4689789 w 7467600"/>
              <a:gd name="connsiteY317" fmla="*/ 6268382 h 6858000"/>
              <a:gd name="connsiteX318" fmla="*/ 4418722 w 7467600"/>
              <a:gd name="connsiteY318" fmla="*/ 6570886 h 6858000"/>
              <a:gd name="connsiteX319" fmla="*/ 4214944 w 7467600"/>
              <a:gd name="connsiteY319" fmla="*/ 6858000 h 6858000"/>
              <a:gd name="connsiteX320" fmla="*/ 4177898 w 7467600"/>
              <a:gd name="connsiteY320" fmla="*/ 6858000 h 6858000"/>
              <a:gd name="connsiteX321" fmla="*/ 4391597 w 7467600"/>
              <a:gd name="connsiteY321" fmla="*/ 6556370 h 6858000"/>
              <a:gd name="connsiteX322" fmla="*/ 4668889 w 7467600"/>
              <a:gd name="connsiteY322" fmla="*/ 6246399 h 6858000"/>
              <a:gd name="connsiteX323" fmla="*/ 5055427 w 7467600"/>
              <a:gd name="connsiteY323" fmla="*/ 5931476 h 6858000"/>
              <a:gd name="connsiteX324" fmla="*/ 5371814 w 7467600"/>
              <a:gd name="connsiteY324" fmla="*/ 5678975 h 6858000"/>
              <a:gd name="connsiteX325" fmla="*/ 4987918 w 7467600"/>
              <a:gd name="connsiteY325" fmla="*/ 5838701 h 6858000"/>
              <a:gd name="connsiteX326" fmla="*/ 4317146 w 7467600"/>
              <a:gd name="connsiteY326" fmla="*/ 6587716 h 6858000"/>
              <a:gd name="connsiteX327" fmla="*/ 4171627 w 7467600"/>
              <a:gd name="connsiteY327" fmla="*/ 6858000 h 6858000"/>
              <a:gd name="connsiteX328" fmla="*/ 4081585 w 7467600"/>
              <a:gd name="connsiteY328" fmla="*/ 6858000 h 6858000"/>
              <a:gd name="connsiteX329" fmla="*/ 4238603 w 7467600"/>
              <a:gd name="connsiteY329" fmla="*/ 6559341 h 6858000"/>
              <a:gd name="connsiteX330" fmla="*/ 4778333 w 7467600"/>
              <a:gd name="connsiteY330" fmla="*/ 5873626 h 6858000"/>
              <a:gd name="connsiteX331" fmla="*/ 5414185 w 7467600"/>
              <a:gd name="connsiteY331" fmla="*/ 5573882 h 6858000"/>
              <a:gd name="connsiteX332" fmla="*/ 5959648 w 7467600"/>
              <a:gd name="connsiteY332" fmla="*/ 4760797 h 6858000"/>
              <a:gd name="connsiteX333" fmla="*/ 5355019 w 7467600"/>
              <a:gd name="connsiteY333" fmla="*/ 4734672 h 6858000"/>
              <a:gd name="connsiteX334" fmla="*/ 5083565 w 7467600"/>
              <a:gd name="connsiteY334" fmla="*/ 5179121 h 6858000"/>
              <a:gd name="connsiteX335" fmla="*/ 4713577 w 7467600"/>
              <a:gd name="connsiteY335" fmla="*/ 5616803 h 6858000"/>
              <a:gd name="connsiteX336" fmla="*/ 3989559 w 7467600"/>
              <a:gd name="connsiteY336" fmla="*/ 6145945 h 6858000"/>
              <a:gd name="connsiteX337" fmla="*/ 3939824 w 7467600"/>
              <a:gd name="connsiteY337" fmla="*/ 6066900 h 6858000"/>
              <a:gd name="connsiteX338" fmla="*/ 4584537 w 7467600"/>
              <a:gd name="connsiteY338" fmla="*/ 5324826 h 6858000"/>
              <a:gd name="connsiteX339" fmla="*/ 5037105 w 7467600"/>
              <a:gd name="connsiteY339" fmla="*/ 5088765 h 6858000"/>
              <a:gd name="connsiteX340" fmla="*/ 5039930 w 7467600"/>
              <a:gd name="connsiteY340" fmla="*/ 5089585 h 6858000"/>
              <a:gd name="connsiteX341" fmla="*/ 5263764 w 7467600"/>
              <a:gd name="connsiteY341" fmla="*/ 4735525 h 6858000"/>
              <a:gd name="connsiteX342" fmla="*/ 4086300 w 7467600"/>
              <a:gd name="connsiteY342" fmla="*/ 4884599 h 6858000"/>
              <a:gd name="connsiteX343" fmla="*/ 4085485 w 7467600"/>
              <a:gd name="connsiteY343" fmla="*/ 4899070 h 6858000"/>
              <a:gd name="connsiteX344" fmla="*/ 3871915 w 7467600"/>
              <a:gd name="connsiteY344" fmla="*/ 5253645 h 6858000"/>
              <a:gd name="connsiteX345" fmla="*/ 3799374 w 7467600"/>
              <a:gd name="connsiteY345" fmla="*/ 5466127 h 6858000"/>
              <a:gd name="connsiteX346" fmla="*/ 3498850 w 7467600"/>
              <a:gd name="connsiteY346" fmla="*/ 6661888 h 6858000"/>
              <a:gd name="connsiteX347" fmla="*/ 3399216 w 7467600"/>
              <a:gd name="connsiteY347" fmla="*/ 6858000 h 6858000"/>
              <a:gd name="connsiteX348" fmla="*/ 3303688 w 7467600"/>
              <a:gd name="connsiteY348" fmla="*/ 6858000 h 6858000"/>
              <a:gd name="connsiteX349" fmla="*/ 3391774 w 7467600"/>
              <a:gd name="connsiteY349" fmla="*/ 6697181 h 6858000"/>
              <a:gd name="connsiteX350" fmla="*/ 3735540 w 7467600"/>
              <a:gd name="connsiteY350" fmla="*/ 5546923 h 6858000"/>
              <a:gd name="connsiteX351" fmla="*/ 3729438 w 7467600"/>
              <a:gd name="connsiteY351" fmla="*/ 5569058 h 6858000"/>
              <a:gd name="connsiteX352" fmla="*/ 3707782 w 7467600"/>
              <a:gd name="connsiteY352" fmla="*/ 5644908 h 6858000"/>
              <a:gd name="connsiteX353" fmla="*/ 3583827 w 7467600"/>
              <a:gd name="connsiteY353" fmla="*/ 6039215 h 6858000"/>
              <a:gd name="connsiteX354" fmla="*/ 3547861 w 7467600"/>
              <a:gd name="connsiteY354" fmla="*/ 6129609 h 6858000"/>
              <a:gd name="connsiteX355" fmla="*/ 3490905 w 7467600"/>
              <a:gd name="connsiteY355" fmla="*/ 6277660 h 6858000"/>
              <a:gd name="connsiteX356" fmla="*/ 3455859 w 7467600"/>
              <a:gd name="connsiteY356" fmla="*/ 6391301 h 6858000"/>
              <a:gd name="connsiteX357" fmla="*/ 3429112 w 7467600"/>
              <a:gd name="connsiteY357" fmla="*/ 6479469 h 6858000"/>
              <a:gd name="connsiteX358" fmla="*/ 3304862 w 7467600"/>
              <a:gd name="connsiteY358" fmla="*/ 6796476 h 6858000"/>
              <a:gd name="connsiteX359" fmla="*/ 3276071 w 7467600"/>
              <a:gd name="connsiteY359" fmla="*/ 6858000 h 6858000"/>
              <a:gd name="connsiteX360" fmla="*/ 3240805 w 7467600"/>
              <a:gd name="connsiteY360" fmla="*/ 6858000 h 6858000"/>
              <a:gd name="connsiteX361" fmla="*/ 3275917 w 7467600"/>
              <a:gd name="connsiteY361" fmla="*/ 6783192 h 6858000"/>
              <a:gd name="connsiteX362" fmla="*/ 3399358 w 7467600"/>
              <a:gd name="connsiteY362" fmla="*/ 6469011 h 6858000"/>
              <a:gd name="connsiteX363" fmla="*/ 3425650 w 7467600"/>
              <a:gd name="connsiteY363" fmla="*/ 6381333 h 6858000"/>
              <a:gd name="connsiteX364" fmla="*/ 3460661 w 7467600"/>
              <a:gd name="connsiteY364" fmla="*/ 6266763 h 6858000"/>
              <a:gd name="connsiteX365" fmla="*/ 3518021 w 7467600"/>
              <a:gd name="connsiteY365" fmla="*/ 6117298 h 6858000"/>
              <a:gd name="connsiteX366" fmla="*/ 3554035 w 7467600"/>
              <a:gd name="connsiteY366" fmla="*/ 6027832 h 6858000"/>
              <a:gd name="connsiteX367" fmla="*/ 3677174 w 7467600"/>
              <a:gd name="connsiteY367" fmla="*/ 5636351 h 6858000"/>
              <a:gd name="connsiteX368" fmla="*/ 3698819 w 7467600"/>
              <a:gd name="connsiteY368" fmla="*/ 5560503 h 6858000"/>
              <a:gd name="connsiteX369" fmla="*/ 3702094 w 7467600"/>
              <a:gd name="connsiteY369" fmla="*/ 5549194 h 6858000"/>
              <a:gd name="connsiteX370" fmla="*/ 3398355 w 7467600"/>
              <a:gd name="connsiteY370" fmla="*/ 6094603 h 6858000"/>
              <a:gd name="connsiteX371" fmla="*/ 3193941 w 7467600"/>
              <a:gd name="connsiteY371" fmla="*/ 6798775 h 6858000"/>
              <a:gd name="connsiteX372" fmla="*/ 3184140 w 7467600"/>
              <a:gd name="connsiteY372" fmla="*/ 6858000 h 6858000"/>
              <a:gd name="connsiteX373" fmla="*/ 3099978 w 7467600"/>
              <a:gd name="connsiteY373" fmla="*/ 6858000 h 6858000"/>
              <a:gd name="connsiteX374" fmla="*/ 3101556 w 7467600"/>
              <a:gd name="connsiteY374" fmla="*/ 6843337 h 6858000"/>
              <a:gd name="connsiteX375" fmla="*/ 3370162 w 7467600"/>
              <a:gd name="connsiteY375" fmla="*/ 5785550 h 6858000"/>
              <a:gd name="connsiteX376" fmla="*/ 3746477 w 7467600"/>
              <a:gd name="connsiteY376" fmla="*/ 5377889 h 6858000"/>
              <a:gd name="connsiteX377" fmla="*/ 3863399 w 7467600"/>
              <a:gd name="connsiteY377" fmla="*/ 5087257 h 6858000"/>
              <a:gd name="connsiteX378" fmla="*/ 3968712 w 7467600"/>
              <a:gd name="connsiteY378" fmla="*/ 4913989 h 6858000"/>
              <a:gd name="connsiteX379" fmla="*/ 2792390 w 7467600"/>
              <a:gd name="connsiteY379" fmla="*/ 5382974 h 6858000"/>
              <a:gd name="connsiteX380" fmla="*/ 2714982 w 7467600"/>
              <a:gd name="connsiteY380" fmla="*/ 5427051 h 6858000"/>
              <a:gd name="connsiteX381" fmla="*/ 2813361 w 7467600"/>
              <a:gd name="connsiteY381" fmla="*/ 6023912 h 6858000"/>
              <a:gd name="connsiteX382" fmla="*/ 2688430 w 7467600"/>
              <a:gd name="connsiteY382" fmla="*/ 6801564 h 6858000"/>
              <a:gd name="connsiteX383" fmla="*/ 2629626 w 7467600"/>
              <a:gd name="connsiteY383" fmla="*/ 6763394 h 6858000"/>
              <a:gd name="connsiteX384" fmla="*/ 2565328 w 7467600"/>
              <a:gd name="connsiteY384" fmla="*/ 5516399 h 6858000"/>
              <a:gd name="connsiteX385" fmla="*/ 1922999 w 7467600"/>
              <a:gd name="connsiteY385" fmla="*/ 5980343 h 6858000"/>
              <a:gd name="connsiteX386" fmla="*/ 1950261 w 7467600"/>
              <a:gd name="connsiteY386" fmla="*/ 6405858 h 6858000"/>
              <a:gd name="connsiteX387" fmla="*/ 2365554 w 7467600"/>
              <a:gd name="connsiteY387" fmla="*/ 6759107 h 6858000"/>
              <a:gd name="connsiteX388" fmla="*/ 2424142 w 7467600"/>
              <a:gd name="connsiteY388" fmla="*/ 6858000 h 6858000"/>
              <a:gd name="connsiteX389" fmla="*/ 2395994 w 7467600"/>
              <a:gd name="connsiteY389" fmla="*/ 6858000 h 6858000"/>
              <a:gd name="connsiteX390" fmla="*/ 2392863 w 7467600"/>
              <a:gd name="connsiteY390" fmla="*/ 6852964 h 6858000"/>
              <a:gd name="connsiteX391" fmla="*/ 2017589 w 7467600"/>
              <a:gd name="connsiteY391" fmla="*/ 6493982 h 6858000"/>
              <a:gd name="connsiteX392" fmla="*/ 2147336 w 7467600"/>
              <a:gd name="connsiteY392" fmla="*/ 6594052 h 6858000"/>
              <a:gd name="connsiteX393" fmla="*/ 2207047 w 7467600"/>
              <a:gd name="connsiteY393" fmla="*/ 6654540 h 6858000"/>
              <a:gd name="connsiteX394" fmla="*/ 2299106 w 7467600"/>
              <a:gd name="connsiteY394" fmla="*/ 6778931 h 6858000"/>
              <a:gd name="connsiteX395" fmla="*/ 2314430 w 7467600"/>
              <a:gd name="connsiteY395" fmla="*/ 6801144 h 6858000"/>
              <a:gd name="connsiteX396" fmla="*/ 2352406 w 7467600"/>
              <a:gd name="connsiteY396" fmla="*/ 6858000 h 6858000"/>
              <a:gd name="connsiteX397" fmla="*/ 2314492 w 7467600"/>
              <a:gd name="connsiteY397" fmla="*/ 6858000 h 6858000"/>
              <a:gd name="connsiteX398" fmla="*/ 2288095 w 7467600"/>
              <a:gd name="connsiteY398" fmla="*/ 6818030 h 6858000"/>
              <a:gd name="connsiteX399" fmla="*/ 2272768 w 7467600"/>
              <a:gd name="connsiteY399" fmla="*/ 6795822 h 6858000"/>
              <a:gd name="connsiteX400" fmla="*/ 2182715 w 7467600"/>
              <a:gd name="connsiteY400" fmla="*/ 6675071 h 6858000"/>
              <a:gd name="connsiteX401" fmla="*/ 2032061 w 7467600"/>
              <a:gd name="connsiteY401" fmla="*/ 6541380 h 6858000"/>
              <a:gd name="connsiteX402" fmla="*/ 2257220 w 7467600"/>
              <a:gd name="connsiteY402" fmla="*/ 6826257 h 6858000"/>
              <a:gd name="connsiteX403" fmla="*/ 2281324 w 7467600"/>
              <a:gd name="connsiteY403" fmla="*/ 6858000 h 6858000"/>
              <a:gd name="connsiteX404" fmla="*/ 2242860 w 7467600"/>
              <a:gd name="connsiteY404" fmla="*/ 6858000 h 6858000"/>
              <a:gd name="connsiteX405" fmla="*/ 2232818 w 7467600"/>
              <a:gd name="connsiteY405" fmla="*/ 6844926 h 6858000"/>
              <a:gd name="connsiteX406" fmla="*/ 1990172 w 7467600"/>
              <a:gd name="connsiteY406" fmla="*/ 6542121 h 6858000"/>
              <a:gd name="connsiteX407" fmla="*/ 2124090 w 7467600"/>
              <a:gd name="connsiteY407" fmla="*/ 6761017 h 6858000"/>
              <a:gd name="connsiteX408" fmla="*/ 2200380 w 7467600"/>
              <a:gd name="connsiteY408" fmla="*/ 6858000 h 6858000"/>
              <a:gd name="connsiteX409" fmla="*/ 2147507 w 7467600"/>
              <a:gd name="connsiteY409" fmla="*/ 6858000 h 6858000"/>
              <a:gd name="connsiteX410" fmla="*/ 2070668 w 7467600"/>
              <a:gd name="connsiteY410" fmla="*/ 6761520 h 6858000"/>
              <a:gd name="connsiteX411" fmla="*/ 1975142 w 7467600"/>
              <a:gd name="connsiteY411" fmla="*/ 6585570 h 6858000"/>
              <a:gd name="connsiteX412" fmla="*/ 2050035 w 7467600"/>
              <a:gd name="connsiteY412" fmla="*/ 6813345 h 6858000"/>
              <a:gd name="connsiteX413" fmla="*/ 2063025 w 7467600"/>
              <a:gd name="connsiteY413" fmla="*/ 6858000 h 6858000"/>
              <a:gd name="connsiteX414" fmla="*/ 2021675 w 7467600"/>
              <a:gd name="connsiteY414" fmla="*/ 6858000 h 6858000"/>
              <a:gd name="connsiteX415" fmla="*/ 2019308 w 7467600"/>
              <a:gd name="connsiteY415" fmla="*/ 6847118 h 6858000"/>
              <a:gd name="connsiteX416" fmla="*/ 1938835 w 7467600"/>
              <a:gd name="connsiteY416" fmla="*/ 6551160 h 6858000"/>
              <a:gd name="connsiteX417" fmla="*/ 1953230 w 7467600"/>
              <a:gd name="connsiteY417" fmla="*/ 6759699 h 6858000"/>
              <a:gd name="connsiteX418" fmla="*/ 1956763 w 7467600"/>
              <a:gd name="connsiteY418" fmla="*/ 6778191 h 6858000"/>
              <a:gd name="connsiteX419" fmla="*/ 1967925 w 7467600"/>
              <a:gd name="connsiteY419" fmla="*/ 6858000 h 6858000"/>
              <a:gd name="connsiteX420" fmla="*/ 1936622 w 7467600"/>
              <a:gd name="connsiteY420" fmla="*/ 6858000 h 6858000"/>
              <a:gd name="connsiteX421" fmla="*/ 1926261 w 7467600"/>
              <a:gd name="connsiteY421" fmla="*/ 6784064 h 6858000"/>
              <a:gd name="connsiteX422" fmla="*/ 1922724 w 7467600"/>
              <a:gd name="connsiteY422" fmla="*/ 6765577 h 6858000"/>
              <a:gd name="connsiteX423" fmla="*/ 1904650 w 7467600"/>
              <a:gd name="connsiteY423" fmla="*/ 6639616 h 6858000"/>
              <a:gd name="connsiteX424" fmla="*/ 1885273 w 7467600"/>
              <a:gd name="connsiteY424" fmla="*/ 6858000 h 6858000"/>
              <a:gd name="connsiteX425" fmla="*/ 1854363 w 7467600"/>
              <a:gd name="connsiteY425" fmla="*/ 6858000 h 6858000"/>
              <a:gd name="connsiteX426" fmla="*/ 1880391 w 7467600"/>
              <a:gd name="connsiteY426" fmla="*/ 6603796 h 6858000"/>
              <a:gd name="connsiteX427" fmla="*/ 1818273 w 7467600"/>
              <a:gd name="connsiteY427" fmla="*/ 6715729 h 6858000"/>
              <a:gd name="connsiteX428" fmla="*/ 1794691 w 7467600"/>
              <a:gd name="connsiteY428" fmla="*/ 6843239 h 6858000"/>
              <a:gd name="connsiteX429" fmla="*/ 1794914 w 7467600"/>
              <a:gd name="connsiteY429" fmla="*/ 6858000 h 6858000"/>
              <a:gd name="connsiteX430" fmla="*/ 1746128 w 7467600"/>
              <a:gd name="connsiteY430" fmla="*/ 6858000 h 6858000"/>
              <a:gd name="connsiteX431" fmla="*/ 1753934 w 7467600"/>
              <a:gd name="connsiteY431" fmla="*/ 6724796 h 6858000"/>
              <a:gd name="connsiteX432" fmla="*/ 1792053 w 7467600"/>
              <a:gd name="connsiteY432" fmla="*/ 6572396 h 6858000"/>
              <a:gd name="connsiteX433" fmla="*/ 1862248 w 7467600"/>
              <a:gd name="connsiteY433" fmla="*/ 6266397 h 6858000"/>
              <a:gd name="connsiteX434" fmla="*/ 1862250 w 7467600"/>
              <a:gd name="connsiteY434" fmla="*/ 6033531 h 6858000"/>
              <a:gd name="connsiteX435" fmla="*/ 1211999 w 7467600"/>
              <a:gd name="connsiteY435" fmla="*/ 6683610 h 6858000"/>
              <a:gd name="connsiteX436" fmla="*/ 1213266 w 7467600"/>
              <a:gd name="connsiteY436" fmla="*/ 6691947 h 6858000"/>
              <a:gd name="connsiteX437" fmla="*/ 1203370 w 7467600"/>
              <a:gd name="connsiteY437" fmla="*/ 6850676 h 6858000"/>
              <a:gd name="connsiteX438" fmla="*/ 1203671 w 7467600"/>
              <a:gd name="connsiteY438" fmla="*/ 6858000 h 6858000"/>
              <a:gd name="connsiteX439" fmla="*/ 1143180 w 7467600"/>
              <a:gd name="connsiteY439" fmla="*/ 6858000 h 6858000"/>
              <a:gd name="connsiteX440" fmla="*/ 1142176 w 7467600"/>
              <a:gd name="connsiteY440" fmla="*/ 6766045 h 6858000"/>
              <a:gd name="connsiteX441" fmla="*/ 1067484 w 7467600"/>
              <a:gd name="connsiteY441" fmla="*/ 6858000 h 6858000"/>
              <a:gd name="connsiteX442" fmla="*/ 953928 w 7467600"/>
              <a:gd name="connsiteY442" fmla="*/ 6858000 h 6858000"/>
              <a:gd name="connsiteX443" fmla="*/ 959715 w 7467600"/>
              <a:gd name="connsiteY443" fmla="*/ 6850185 h 6858000"/>
              <a:gd name="connsiteX444" fmla="*/ 1483788 w 7467600"/>
              <a:gd name="connsiteY444" fmla="*/ 6259174 h 6858000"/>
              <a:gd name="connsiteX445" fmla="*/ 1100671 w 7467600"/>
              <a:gd name="connsiteY445" fmla="*/ 6252137 h 6858000"/>
              <a:gd name="connsiteX446" fmla="*/ 1090144 w 7467600"/>
              <a:gd name="connsiteY446" fmla="*/ 6256748 h 6858000"/>
              <a:gd name="connsiteX447" fmla="*/ 1095872 w 7467600"/>
              <a:gd name="connsiteY447" fmla="*/ 6271892 h 6858000"/>
              <a:gd name="connsiteX448" fmla="*/ 262785 w 7467600"/>
              <a:gd name="connsiteY448" fmla="*/ 6845450 h 6858000"/>
              <a:gd name="connsiteX449" fmla="*/ 209968 w 7467600"/>
              <a:gd name="connsiteY449" fmla="*/ 6770713 h 6858000"/>
              <a:gd name="connsiteX450" fmla="*/ 873460 w 7467600"/>
              <a:gd name="connsiteY450" fmla="*/ 6253768 h 6858000"/>
              <a:gd name="connsiteX451" fmla="*/ 192686 w 7467600"/>
              <a:gd name="connsiteY451" fmla="*/ 5849257 h 6858000"/>
              <a:gd name="connsiteX452" fmla="*/ 4696 w 7467600"/>
              <a:gd name="connsiteY452" fmla="*/ 5697668 h 6858000"/>
              <a:gd name="connsiteX453" fmla="*/ 0 w 7467600"/>
              <a:gd name="connsiteY453" fmla="*/ 5689984 h 6858000"/>
              <a:gd name="connsiteX454" fmla="*/ 0 w 7467600"/>
              <a:gd name="connsiteY454" fmla="*/ 5513472 h 6858000"/>
              <a:gd name="connsiteX455" fmla="*/ 174101 w 7467600"/>
              <a:gd name="connsiteY455" fmla="*/ 5620277 h 6858000"/>
              <a:gd name="connsiteX456" fmla="*/ 891800 w 7467600"/>
              <a:gd name="connsiteY456" fmla="*/ 6036935 h 6858000"/>
              <a:gd name="connsiteX457" fmla="*/ 1072219 w 7467600"/>
              <a:gd name="connsiteY457" fmla="*/ 6169443 h 6858000"/>
              <a:gd name="connsiteX458" fmla="*/ 1074117 w 7467600"/>
              <a:gd name="connsiteY458" fmla="*/ 6170301 h 6858000"/>
              <a:gd name="connsiteX459" fmla="*/ 1083114 w 7467600"/>
              <a:gd name="connsiteY459" fmla="*/ 6174131 h 6858000"/>
              <a:gd name="connsiteX460" fmla="*/ 1543010 w 7467600"/>
              <a:gd name="connsiteY460" fmla="*/ 6191140 h 6858000"/>
              <a:gd name="connsiteX461" fmla="*/ 1551080 w 7467600"/>
              <a:gd name="connsiteY461" fmla="*/ 6195006 h 6858000"/>
              <a:gd name="connsiteX462" fmla="*/ 2345443 w 7467600"/>
              <a:gd name="connsiteY462" fmla="*/ 5549882 h 6858000"/>
              <a:gd name="connsiteX463" fmla="*/ 1721499 w 7467600"/>
              <a:gd name="connsiteY463" fmla="*/ 5599969 h 6858000"/>
              <a:gd name="connsiteX464" fmla="*/ 767716 w 7467600"/>
              <a:gd name="connsiteY464" fmla="*/ 5472768 h 6858000"/>
              <a:gd name="connsiteX465" fmla="*/ 722147 w 7467600"/>
              <a:gd name="connsiteY465" fmla="*/ 5393091 h 6858000"/>
              <a:gd name="connsiteX466" fmla="*/ 1485552 w 7467600"/>
              <a:gd name="connsiteY466" fmla="*/ 5313202 h 6858000"/>
              <a:gd name="connsiteX467" fmla="*/ 2143004 w 7467600"/>
              <a:gd name="connsiteY467" fmla="*/ 5402420 h 6858000"/>
              <a:gd name="connsiteX468" fmla="*/ 1933391 w 7467600"/>
              <a:gd name="connsiteY468" fmla="*/ 5156971 h 6858000"/>
              <a:gd name="connsiteX469" fmla="*/ 1827118 w 7467600"/>
              <a:gd name="connsiteY469" fmla="*/ 4968410 h 6858000"/>
              <a:gd name="connsiteX470" fmla="*/ 1837349 w 7467600"/>
              <a:gd name="connsiteY470" fmla="*/ 4956357 h 6858000"/>
              <a:gd name="connsiteX471" fmla="*/ 2162835 w 7467600"/>
              <a:gd name="connsiteY471" fmla="*/ 5187853 h 6858000"/>
              <a:gd name="connsiteX472" fmla="*/ 2257167 w 7467600"/>
              <a:gd name="connsiteY472" fmla="*/ 5462123 h 6858000"/>
              <a:gd name="connsiteX473" fmla="*/ 2261598 w 7467600"/>
              <a:gd name="connsiteY473" fmla="*/ 5467998 h 6858000"/>
              <a:gd name="connsiteX474" fmla="*/ 2437177 w 7467600"/>
              <a:gd name="connsiteY474" fmla="*/ 5479608 h 6858000"/>
              <a:gd name="connsiteX475" fmla="*/ 2445247 w 7467600"/>
              <a:gd name="connsiteY475" fmla="*/ 5483476 h 6858000"/>
              <a:gd name="connsiteX476" fmla="*/ 2743626 w 7467600"/>
              <a:gd name="connsiteY476" fmla="*/ 5304819 h 6858000"/>
              <a:gd name="connsiteX477" fmla="*/ 3048102 w 7467600"/>
              <a:gd name="connsiteY477" fmla="*/ 5150595 h 6858000"/>
              <a:gd name="connsiteX478" fmla="*/ 1799414 w 7467600"/>
              <a:gd name="connsiteY478" fmla="*/ 4694732 h 6858000"/>
              <a:gd name="connsiteX479" fmla="*/ 1771735 w 7467600"/>
              <a:gd name="connsiteY479" fmla="*/ 4619929 h 6858000"/>
              <a:gd name="connsiteX480" fmla="*/ 3104273 w 7467600"/>
              <a:gd name="connsiteY480" fmla="*/ 5076159 h 6858000"/>
              <a:gd name="connsiteX481" fmla="*/ 3113245 w 7467600"/>
              <a:gd name="connsiteY481" fmla="*/ 5090705 h 6858000"/>
              <a:gd name="connsiteX482" fmla="*/ 3126294 w 7467600"/>
              <a:gd name="connsiteY482" fmla="*/ 5114400 h 6858000"/>
              <a:gd name="connsiteX483" fmla="*/ 3937433 w 7467600"/>
              <a:gd name="connsiteY483" fmla="*/ 4830473 h 6858000"/>
              <a:gd name="connsiteX484" fmla="*/ 3590475 w 7467600"/>
              <a:gd name="connsiteY484" fmla="*/ 4597974 h 6858000"/>
              <a:gd name="connsiteX485" fmla="*/ 3100264 w 7467600"/>
              <a:gd name="connsiteY485" fmla="*/ 4579845 h 6858000"/>
              <a:gd name="connsiteX486" fmla="*/ 2183576 w 7467600"/>
              <a:gd name="connsiteY486" fmla="*/ 4227150 h 6858000"/>
              <a:gd name="connsiteX487" fmla="*/ 2151029 w 7467600"/>
              <a:gd name="connsiteY487" fmla="*/ 4146947 h 6858000"/>
              <a:gd name="connsiteX488" fmla="*/ 3563434 w 7467600"/>
              <a:gd name="connsiteY488" fmla="*/ 4469115 h 6858000"/>
              <a:gd name="connsiteX489" fmla="*/ 3177952 w 7467600"/>
              <a:gd name="connsiteY489" fmla="*/ 3657386 h 6858000"/>
              <a:gd name="connsiteX490" fmla="*/ 3189263 w 7467600"/>
              <a:gd name="connsiteY490" fmla="*/ 3625726 h 6858000"/>
              <a:gd name="connsiteX491" fmla="*/ 3560912 w 7467600"/>
              <a:gd name="connsiteY491" fmla="*/ 4079863 h 6858000"/>
              <a:gd name="connsiteX492" fmla="*/ 3626636 w 7467600"/>
              <a:gd name="connsiteY492" fmla="*/ 4512230 h 6858000"/>
              <a:gd name="connsiteX493" fmla="*/ 3653088 w 7467600"/>
              <a:gd name="connsiteY493" fmla="*/ 4521417 h 6858000"/>
              <a:gd name="connsiteX494" fmla="*/ 3988128 w 7467600"/>
              <a:gd name="connsiteY494" fmla="*/ 4817267 h 6858000"/>
              <a:gd name="connsiteX495" fmla="*/ 4830582 w 7467600"/>
              <a:gd name="connsiteY495" fmla="*/ 4676000 h 6858000"/>
              <a:gd name="connsiteX496" fmla="*/ 4830100 w 7467600"/>
              <a:gd name="connsiteY496" fmla="*/ 4675554 h 6858000"/>
              <a:gd name="connsiteX497" fmla="*/ 4036318 w 7467600"/>
              <a:gd name="connsiteY497" fmla="*/ 4147013 h 6858000"/>
              <a:gd name="connsiteX498" fmla="*/ 3432098 w 7467600"/>
              <a:gd name="connsiteY498" fmla="*/ 3537312 h 6858000"/>
              <a:gd name="connsiteX499" fmla="*/ 3446761 w 7467600"/>
              <a:gd name="connsiteY499" fmla="*/ 3461278 h 6858000"/>
              <a:gd name="connsiteX500" fmla="*/ 4419733 w 7467600"/>
              <a:gd name="connsiteY500" fmla="*/ 3963555 h 6858000"/>
              <a:gd name="connsiteX501" fmla="*/ 4781371 w 7467600"/>
              <a:gd name="connsiteY501" fmla="*/ 4458604 h 6858000"/>
              <a:gd name="connsiteX502" fmla="*/ 4780440 w 7467600"/>
              <a:gd name="connsiteY502" fmla="*/ 4470290 h 6858000"/>
              <a:gd name="connsiteX503" fmla="*/ 4898954 w 7467600"/>
              <a:gd name="connsiteY503" fmla="*/ 4662092 h 6858000"/>
              <a:gd name="connsiteX504" fmla="*/ 4900699 w 7467600"/>
              <a:gd name="connsiteY504" fmla="*/ 4670867 h 6858000"/>
              <a:gd name="connsiteX505" fmla="*/ 5714511 w 7467600"/>
              <a:gd name="connsiteY505" fmla="*/ 4663483 h 6858000"/>
              <a:gd name="connsiteX506" fmla="*/ 5464793 w 7467600"/>
              <a:gd name="connsiteY506" fmla="*/ 4393556 h 6858000"/>
              <a:gd name="connsiteX507" fmla="*/ 5461897 w 7467600"/>
              <a:gd name="connsiteY507" fmla="*/ 4390879 h 6858000"/>
              <a:gd name="connsiteX508" fmla="*/ 4294126 w 7467600"/>
              <a:gd name="connsiteY508" fmla="*/ 3303048 h 6858000"/>
              <a:gd name="connsiteX509" fmla="*/ 4305321 w 7467600"/>
              <a:gd name="connsiteY509" fmla="*/ 3256953 h 6858000"/>
              <a:gd name="connsiteX510" fmla="*/ 4949299 w 7467600"/>
              <a:gd name="connsiteY510" fmla="*/ 3766336 h 6858000"/>
              <a:gd name="connsiteX511" fmla="*/ 5291452 w 7467600"/>
              <a:gd name="connsiteY511" fmla="*/ 4076801 h 6858000"/>
              <a:gd name="connsiteX512" fmla="*/ 5434998 w 7467600"/>
              <a:gd name="connsiteY512" fmla="*/ 4254100 h 6858000"/>
              <a:gd name="connsiteX513" fmla="*/ 5351015 w 7467600"/>
              <a:gd name="connsiteY513" fmla="*/ 3760989 h 6858000"/>
              <a:gd name="connsiteX514" fmla="*/ 5413780 w 7467600"/>
              <a:gd name="connsiteY514" fmla="*/ 2966265 h 6858000"/>
              <a:gd name="connsiteX515" fmla="*/ 5425627 w 7467600"/>
              <a:gd name="connsiteY515" fmla="*/ 2954192 h 6858000"/>
              <a:gd name="connsiteX516" fmla="*/ 6604735 w 7467600"/>
              <a:gd name="connsiteY516" fmla="*/ 2041381 h 6858000"/>
              <a:gd name="connsiteX517" fmla="*/ 7204487 w 7467600"/>
              <a:gd name="connsiteY517" fmla="*/ 2742112 h 6858000"/>
              <a:gd name="connsiteX518" fmla="*/ 7131592 w 7467600"/>
              <a:gd name="connsiteY518" fmla="*/ 2672096 h 6858000"/>
              <a:gd name="connsiteX519" fmla="*/ 6996344 w 7467600"/>
              <a:gd name="connsiteY519" fmla="*/ 2518310 h 6858000"/>
              <a:gd name="connsiteX520" fmla="*/ 6735495 w 7467600"/>
              <a:gd name="connsiteY520" fmla="*/ 2196890 h 6858000"/>
              <a:gd name="connsiteX521" fmla="*/ 6721901 w 7467600"/>
              <a:gd name="connsiteY521" fmla="*/ 2179274 h 6858000"/>
              <a:gd name="connsiteX522" fmla="*/ 6604735 w 7467600"/>
              <a:gd name="connsiteY522" fmla="*/ 2041381 h 6858000"/>
              <a:gd name="connsiteX523" fmla="*/ 6591670 w 7467600"/>
              <a:gd name="connsiteY523" fmla="*/ 1988277 h 6858000"/>
              <a:gd name="connsiteX524" fmla="*/ 6747349 w 7467600"/>
              <a:gd name="connsiteY524" fmla="*/ 2160069 h 6858000"/>
              <a:gd name="connsiteX525" fmla="*/ 6760943 w 7467600"/>
              <a:gd name="connsiteY525" fmla="*/ 2177686 h 6858000"/>
              <a:gd name="connsiteX526" fmla="*/ 7021065 w 7467600"/>
              <a:gd name="connsiteY526" fmla="*/ 2498102 h 6858000"/>
              <a:gd name="connsiteX527" fmla="*/ 7155223 w 7467600"/>
              <a:gd name="connsiteY527" fmla="*/ 2650386 h 6858000"/>
              <a:gd name="connsiteX528" fmla="*/ 7203167 w 7467600"/>
              <a:gd name="connsiteY528" fmla="*/ 2697288 h 6858000"/>
              <a:gd name="connsiteX529" fmla="*/ 6937703 w 7467600"/>
              <a:gd name="connsiteY529" fmla="*/ 2321981 h 6858000"/>
              <a:gd name="connsiteX530" fmla="*/ 6591670 w 7467600"/>
              <a:gd name="connsiteY530" fmla="*/ 1988277 h 6858000"/>
              <a:gd name="connsiteX531" fmla="*/ 5798671 w 7467600"/>
              <a:gd name="connsiteY531" fmla="*/ 1981601 h 6858000"/>
              <a:gd name="connsiteX532" fmla="*/ 5754709 w 7467600"/>
              <a:gd name="connsiteY532" fmla="*/ 2071454 h 6858000"/>
              <a:gd name="connsiteX533" fmla="*/ 5763044 w 7467600"/>
              <a:gd name="connsiteY533" fmla="*/ 2842206 h 6858000"/>
              <a:gd name="connsiteX534" fmla="*/ 5764974 w 7467600"/>
              <a:gd name="connsiteY534" fmla="*/ 2799609 h 6858000"/>
              <a:gd name="connsiteX535" fmla="*/ 5767665 w 7467600"/>
              <a:gd name="connsiteY535" fmla="*/ 2666409 h 6858000"/>
              <a:gd name="connsiteX536" fmla="*/ 5763055 w 7467600"/>
              <a:gd name="connsiteY536" fmla="*/ 2579705 h 6858000"/>
              <a:gd name="connsiteX537" fmla="*/ 5758079 w 7467600"/>
              <a:gd name="connsiteY537" fmla="*/ 2492508 h 6858000"/>
              <a:gd name="connsiteX538" fmla="*/ 5779325 w 7467600"/>
              <a:gd name="connsiteY538" fmla="*/ 2197069 h 6858000"/>
              <a:gd name="connsiteX539" fmla="*/ 5798671 w 7467600"/>
              <a:gd name="connsiteY539" fmla="*/ 1981601 h 6858000"/>
              <a:gd name="connsiteX540" fmla="*/ 5829202 w 7467600"/>
              <a:gd name="connsiteY540" fmla="*/ 1971679 h 6858000"/>
              <a:gd name="connsiteX541" fmla="*/ 5809558 w 7467600"/>
              <a:gd name="connsiteY541" fmla="*/ 2198043 h 6858000"/>
              <a:gd name="connsiteX542" fmla="*/ 5788653 w 7467600"/>
              <a:gd name="connsiteY542" fmla="*/ 2489430 h 6858000"/>
              <a:gd name="connsiteX543" fmla="*/ 5793439 w 7467600"/>
              <a:gd name="connsiteY543" fmla="*/ 2575235 h 6858000"/>
              <a:gd name="connsiteX544" fmla="*/ 5796837 w 7467600"/>
              <a:gd name="connsiteY544" fmla="*/ 2637633 h 6858000"/>
              <a:gd name="connsiteX545" fmla="*/ 5818614 w 7467600"/>
              <a:gd name="connsiteY545" fmla="*/ 2473055 h 6858000"/>
              <a:gd name="connsiteX546" fmla="*/ 5829202 w 7467600"/>
              <a:gd name="connsiteY546" fmla="*/ 1971679 h 6858000"/>
              <a:gd name="connsiteX547" fmla="*/ 5911389 w 7467600"/>
              <a:gd name="connsiteY547" fmla="*/ 1898371 h 6858000"/>
              <a:gd name="connsiteX548" fmla="*/ 6237627 w 7467600"/>
              <a:gd name="connsiteY548" fmla="*/ 2231921 h 6858000"/>
              <a:gd name="connsiteX549" fmla="*/ 5911389 w 7467600"/>
              <a:gd name="connsiteY549" fmla="*/ 1898371 h 6858000"/>
              <a:gd name="connsiteX550" fmla="*/ 6944437 w 7467600"/>
              <a:gd name="connsiteY550" fmla="*/ 1575402 h 6858000"/>
              <a:gd name="connsiteX551" fmla="*/ 6304730 w 7467600"/>
              <a:gd name="connsiteY551" fmla="*/ 1766654 h 6858000"/>
              <a:gd name="connsiteX552" fmla="*/ 6944437 w 7467600"/>
              <a:gd name="connsiteY552" fmla="*/ 1575402 h 6858000"/>
              <a:gd name="connsiteX553" fmla="*/ 7019523 w 7467600"/>
              <a:gd name="connsiteY553" fmla="*/ 1519450 h 6858000"/>
              <a:gd name="connsiteX554" fmla="*/ 6298091 w 7467600"/>
              <a:gd name="connsiteY554" fmla="*/ 1737122 h 6858000"/>
              <a:gd name="connsiteX555" fmla="*/ 7019523 w 7467600"/>
              <a:gd name="connsiteY555" fmla="*/ 1519450 h 6858000"/>
              <a:gd name="connsiteX556" fmla="*/ 2399523 w 7467600"/>
              <a:gd name="connsiteY556" fmla="*/ 1428234 h 6858000"/>
              <a:gd name="connsiteX557" fmla="*/ 2224982 w 7467600"/>
              <a:gd name="connsiteY557" fmla="*/ 1826201 h 6858000"/>
              <a:gd name="connsiteX558" fmla="*/ 2096099 w 7467600"/>
              <a:gd name="connsiteY558" fmla="*/ 2345900 h 6858000"/>
              <a:gd name="connsiteX559" fmla="*/ 2283317 w 7467600"/>
              <a:gd name="connsiteY559" fmla="*/ 1796925 h 6858000"/>
              <a:gd name="connsiteX560" fmla="*/ 2399523 w 7467600"/>
              <a:gd name="connsiteY560" fmla="*/ 1428234 h 6858000"/>
              <a:gd name="connsiteX561" fmla="*/ 2448558 w 7467600"/>
              <a:gd name="connsiteY561" fmla="*/ 1373435 h 6858000"/>
              <a:gd name="connsiteX562" fmla="*/ 2312521 w 7467600"/>
              <a:gd name="connsiteY562" fmla="*/ 1806140 h 6858000"/>
              <a:gd name="connsiteX563" fmla="*/ 2127533 w 7467600"/>
              <a:gd name="connsiteY563" fmla="*/ 2348380 h 6858000"/>
              <a:gd name="connsiteX564" fmla="*/ 2358080 w 7467600"/>
              <a:gd name="connsiteY564" fmla="*/ 1866134 h 6858000"/>
              <a:gd name="connsiteX565" fmla="*/ 2407436 w 7467600"/>
              <a:gd name="connsiteY565" fmla="*/ 1651070 h 6858000"/>
              <a:gd name="connsiteX566" fmla="*/ 2448558 w 7467600"/>
              <a:gd name="connsiteY566" fmla="*/ 1373435 h 6858000"/>
              <a:gd name="connsiteX567" fmla="*/ 278707 w 7467600"/>
              <a:gd name="connsiteY567" fmla="*/ 1352270 h 6858000"/>
              <a:gd name="connsiteX568" fmla="*/ 321570 w 7467600"/>
              <a:gd name="connsiteY568" fmla="*/ 1861610 h 6858000"/>
              <a:gd name="connsiteX569" fmla="*/ 294281 w 7467600"/>
              <a:gd name="connsiteY569" fmla="*/ 1440658 h 6858000"/>
              <a:gd name="connsiteX570" fmla="*/ 278707 w 7467600"/>
              <a:gd name="connsiteY570" fmla="*/ 1352270 h 6858000"/>
              <a:gd name="connsiteX571" fmla="*/ 1423821 w 7467600"/>
              <a:gd name="connsiteY571" fmla="*/ 1351958 h 6858000"/>
              <a:gd name="connsiteX572" fmla="*/ 1638521 w 7467600"/>
              <a:gd name="connsiteY572" fmla="*/ 1908470 h 6858000"/>
              <a:gd name="connsiteX573" fmla="*/ 1754199 w 7467600"/>
              <a:gd name="connsiteY573" fmla="*/ 2149284 h 6858000"/>
              <a:gd name="connsiteX574" fmla="*/ 1908359 w 7467600"/>
              <a:gd name="connsiteY574" fmla="*/ 2364988 h 6858000"/>
              <a:gd name="connsiteX575" fmla="*/ 1647661 w 7467600"/>
              <a:gd name="connsiteY575" fmla="*/ 1825945 h 6858000"/>
              <a:gd name="connsiteX576" fmla="*/ 1423821 w 7467600"/>
              <a:gd name="connsiteY576" fmla="*/ 1351958 h 6858000"/>
              <a:gd name="connsiteX577" fmla="*/ 1431890 w 7467600"/>
              <a:gd name="connsiteY577" fmla="*/ 1306475 h 6858000"/>
              <a:gd name="connsiteX578" fmla="*/ 1507597 w 7467600"/>
              <a:gd name="connsiteY578" fmla="*/ 1446132 h 6858000"/>
              <a:gd name="connsiteX579" fmla="*/ 1674586 w 7467600"/>
              <a:gd name="connsiteY579" fmla="*/ 1813832 h 6858000"/>
              <a:gd name="connsiteX580" fmla="*/ 1815950 w 7467600"/>
              <a:gd name="connsiteY580" fmla="*/ 2128564 h 6858000"/>
              <a:gd name="connsiteX581" fmla="*/ 1984242 w 7467600"/>
              <a:gd name="connsiteY581" fmla="*/ 2430829 h 6858000"/>
              <a:gd name="connsiteX582" fmla="*/ 2014023 w 7467600"/>
              <a:gd name="connsiteY582" fmla="*/ 2450995 h 6858000"/>
              <a:gd name="connsiteX583" fmla="*/ 1747337 w 7467600"/>
              <a:gd name="connsiteY583" fmla="*/ 1855264 h 6858000"/>
              <a:gd name="connsiteX584" fmla="*/ 1533749 w 7467600"/>
              <a:gd name="connsiteY584" fmla="*/ 1478656 h 6858000"/>
              <a:gd name="connsiteX585" fmla="*/ 1431890 w 7467600"/>
              <a:gd name="connsiteY585" fmla="*/ 1306475 h 6858000"/>
              <a:gd name="connsiteX586" fmla="*/ 5052692 w 7467600"/>
              <a:gd name="connsiteY586" fmla="*/ 1292994 h 6858000"/>
              <a:gd name="connsiteX587" fmla="*/ 5200661 w 7467600"/>
              <a:gd name="connsiteY587" fmla="*/ 1635186 h 6858000"/>
              <a:gd name="connsiteX588" fmla="*/ 5297138 w 7467600"/>
              <a:gd name="connsiteY588" fmla="*/ 1906351 h 6858000"/>
              <a:gd name="connsiteX589" fmla="*/ 5052692 w 7467600"/>
              <a:gd name="connsiteY589" fmla="*/ 1292994 h 6858000"/>
              <a:gd name="connsiteX590" fmla="*/ 5009948 w 7467600"/>
              <a:gd name="connsiteY590" fmla="*/ 1273619 h 6858000"/>
              <a:gd name="connsiteX591" fmla="*/ 5121777 w 7467600"/>
              <a:gd name="connsiteY591" fmla="*/ 1654213 h 6858000"/>
              <a:gd name="connsiteX592" fmla="*/ 5293545 w 7467600"/>
              <a:gd name="connsiteY592" fmla="*/ 2072247 h 6858000"/>
              <a:gd name="connsiteX593" fmla="*/ 5294042 w 7467600"/>
              <a:gd name="connsiteY593" fmla="*/ 2065019 h 6858000"/>
              <a:gd name="connsiteX594" fmla="*/ 5171936 w 7467600"/>
              <a:gd name="connsiteY594" fmla="*/ 1647613 h 6858000"/>
              <a:gd name="connsiteX595" fmla="*/ 5009948 w 7467600"/>
              <a:gd name="connsiteY595" fmla="*/ 1273619 h 6858000"/>
              <a:gd name="connsiteX596" fmla="*/ 655236 w 7467600"/>
              <a:gd name="connsiteY596" fmla="*/ 1268632 h 6858000"/>
              <a:gd name="connsiteX597" fmla="*/ 839521 w 7467600"/>
              <a:gd name="connsiteY597" fmla="*/ 1685315 h 6858000"/>
              <a:gd name="connsiteX598" fmla="*/ 1109416 w 7467600"/>
              <a:gd name="connsiteY598" fmla="*/ 2061663 h 6858000"/>
              <a:gd name="connsiteX599" fmla="*/ 1298300 w 7467600"/>
              <a:gd name="connsiteY599" fmla="*/ 2247742 h 6858000"/>
              <a:gd name="connsiteX600" fmla="*/ 1125871 w 7467600"/>
              <a:gd name="connsiteY600" fmla="*/ 1989513 h 6858000"/>
              <a:gd name="connsiteX601" fmla="*/ 981574 w 7467600"/>
              <a:gd name="connsiteY601" fmla="*/ 1783157 h 6858000"/>
              <a:gd name="connsiteX602" fmla="*/ 922198 w 7467600"/>
              <a:gd name="connsiteY602" fmla="*/ 1677437 h 6858000"/>
              <a:gd name="connsiteX603" fmla="*/ 869293 w 7467600"/>
              <a:gd name="connsiteY603" fmla="*/ 1583214 h 6858000"/>
              <a:gd name="connsiteX604" fmla="*/ 751431 w 7467600"/>
              <a:gd name="connsiteY604" fmla="*/ 1405731 h 6858000"/>
              <a:gd name="connsiteX605" fmla="*/ 655236 w 7467600"/>
              <a:gd name="connsiteY605" fmla="*/ 1268632 h 6858000"/>
              <a:gd name="connsiteX606" fmla="*/ 6516292 w 7467600"/>
              <a:gd name="connsiteY606" fmla="*/ 1263064 h 6858000"/>
              <a:gd name="connsiteX607" fmla="*/ 5736320 w 7467600"/>
              <a:gd name="connsiteY607" fmla="*/ 1501803 h 6858000"/>
              <a:gd name="connsiteX608" fmla="*/ 6516292 w 7467600"/>
              <a:gd name="connsiteY608" fmla="*/ 1263064 h 6858000"/>
              <a:gd name="connsiteX609" fmla="*/ 291466 w 7467600"/>
              <a:gd name="connsiteY609" fmla="*/ 1250369 h 6858000"/>
              <a:gd name="connsiteX610" fmla="*/ 323180 w 7467600"/>
              <a:gd name="connsiteY610" fmla="*/ 1435283 h 6858000"/>
              <a:gd name="connsiteX611" fmla="*/ 349381 w 7467600"/>
              <a:gd name="connsiteY611" fmla="*/ 1875041 h 6858000"/>
              <a:gd name="connsiteX612" fmla="*/ 374363 w 7467600"/>
              <a:gd name="connsiteY612" fmla="*/ 1506494 h 6858000"/>
              <a:gd name="connsiteX613" fmla="*/ 302168 w 7467600"/>
              <a:gd name="connsiteY613" fmla="*/ 1274495 h 6858000"/>
              <a:gd name="connsiteX614" fmla="*/ 291466 w 7467600"/>
              <a:gd name="connsiteY614" fmla="*/ 1250369 h 6858000"/>
              <a:gd name="connsiteX615" fmla="*/ 678222 w 7467600"/>
              <a:gd name="connsiteY615" fmla="*/ 1248670 h 6858000"/>
              <a:gd name="connsiteX616" fmla="*/ 775536 w 7467600"/>
              <a:gd name="connsiteY616" fmla="*/ 1388015 h 6858000"/>
              <a:gd name="connsiteX617" fmla="*/ 894529 w 7467600"/>
              <a:gd name="connsiteY617" fmla="*/ 1567739 h 6858000"/>
              <a:gd name="connsiteX618" fmla="*/ 948000 w 7467600"/>
              <a:gd name="connsiteY618" fmla="*/ 1663088 h 6858000"/>
              <a:gd name="connsiteX619" fmla="*/ 1006812 w 7467600"/>
              <a:gd name="connsiteY619" fmla="*/ 1767683 h 6858000"/>
              <a:gd name="connsiteX620" fmla="*/ 1149133 w 7467600"/>
              <a:gd name="connsiteY620" fmla="*/ 1971513 h 6858000"/>
              <a:gd name="connsiteX621" fmla="*/ 1333952 w 7467600"/>
              <a:gd name="connsiteY621" fmla="*/ 2251620 h 6858000"/>
              <a:gd name="connsiteX622" fmla="*/ 1337329 w 7467600"/>
              <a:gd name="connsiteY622" fmla="*/ 2258350 h 6858000"/>
              <a:gd name="connsiteX623" fmla="*/ 1014726 w 7467600"/>
              <a:gd name="connsiteY623" fmla="*/ 1615556 h 6858000"/>
              <a:gd name="connsiteX624" fmla="*/ 678222 w 7467600"/>
              <a:gd name="connsiteY624" fmla="*/ 1248670 h 6858000"/>
              <a:gd name="connsiteX625" fmla="*/ 6691602 w 7467600"/>
              <a:gd name="connsiteY625" fmla="*/ 1140573 h 6858000"/>
              <a:gd name="connsiteX626" fmla="*/ 6571100 w 7467600"/>
              <a:gd name="connsiteY626" fmla="*/ 1183662 h 6858000"/>
              <a:gd name="connsiteX627" fmla="*/ 6241687 w 7467600"/>
              <a:gd name="connsiteY627" fmla="*/ 1257600 h 6858000"/>
              <a:gd name="connsiteX628" fmla="*/ 5693009 w 7467600"/>
              <a:gd name="connsiteY628" fmla="*/ 1478256 h 6858000"/>
              <a:gd name="connsiteX629" fmla="*/ 6548420 w 7467600"/>
              <a:gd name="connsiteY629" fmla="*/ 1214599 h 6858000"/>
              <a:gd name="connsiteX630" fmla="*/ 6605473 w 7467600"/>
              <a:gd name="connsiteY630" fmla="*/ 1184686 h 6858000"/>
              <a:gd name="connsiteX631" fmla="*/ 6691602 w 7467600"/>
              <a:gd name="connsiteY631" fmla="*/ 1140573 h 6858000"/>
              <a:gd name="connsiteX632" fmla="*/ 4002475 w 7467600"/>
              <a:gd name="connsiteY632" fmla="*/ 1037802 h 6858000"/>
              <a:gd name="connsiteX633" fmla="*/ 4000324 w 7467600"/>
              <a:gd name="connsiteY633" fmla="*/ 1039362 h 6858000"/>
              <a:gd name="connsiteX634" fmla="*/ 4002862 w 7467600"/>
              <a:gd name="connsiteY634" fmla="*/ 1042866 h 6858000"/>
              <a:gd name="connsiteX635" fmla="*/ 4002475 w 7467600"/>
              <a:gd name="connsiteY635" fmla="*/ 1037802 h 6858000"/>
              <a:gd name="connsiteX636" fmla="*/ 506322 w 7467600"/>
              <a:gd name="connsiteY636" fmla="*/ 1020997 h 6858000"/>
              <a:gd name="connsiteX637" fmla="*/ 533068 w 7467600"/>
              <a:gd name="connsiteY637" fmla="*/ 1029409 h 6858000"/>
              <a:gd name="connsiteX638" fmla="*/ 1232525 w 7467600"/>
              <a:gd name="connsiteY638" fmla="*/ 1804675 h 6858000"/>
              <a:gd name="connsiteX639" fmla="*/ 1388858 w 7467600"/>
              <a:gd name="connsiteY639" fmla="*/ 2368011 h 6858000"/>
              <a:gd name="connsiteX640" fmla="*/ 1384098 w 7467600"/>
              <a:gd name="connsiteY640" fmla="*/ 2378125 h 6858000"/>
              <a:gd name="connsiteX641" fmla="*/ 1425393 w 7467600"/>
              <a:gd name="connsiteY641" fmla="*/ 2589124 h 6858000"/>
              <a:gd name="connsiteX642" fmla="*/ 1424001 w 7467600"/>
              <a:gd name="connsiteY642" fmla="*/ 2597541 h 6858000"/>
              <a:gd name="connsiteX643" fmla="*/ 2152729 w 7467600"/>
              <a:gd name="connsiteY643" fmla="*/ 2864487 h 6858000"/>
              <a:gd name="connsiteX644" fmla="*/ 2020609 w 7467600"/>
              <a:gd name="connsiteY644" fmla="*/ 2539671 h 6858000"/>
              <a:gd name="connsiteX645" fmla="*/ 2018920 w 7467600"/>
              <a:gd name="connsiteY645" fmla="*/ 2536309 h 6858000"/>
              <a:gd name="connsiteX646" fmla="*/ 1342441 w 7467600"/>
              <a:gd name="connsiteY646" fmla="*/ 1173017 h 6858000"/>
              <a:gd name="connsiteX647" fmla="*/ 1367925 w 7467600"/>
              <a:gd name="connsiteY647" fmla="*/ 1135648 h 6858000"/>
              <a:gd name="connsiteX648" fmla="*/ 1771401 w 7467600"/>
              <a:gd name="connsiteY648" fmla="*/ 1806673 h 6858000"/>
              <a:gd name="connsiteX649" fmla="*/ 1972385 w 7467600"/>
              <a:gd name="connsiteY649" fmla="*/ 2198735 h 6858000"/>
              <a:gd name="connsiteX650" fmla="*/ 2040892 w 7467600"/>
              <a:gd name="connsiteY650" fmla="*/ 2405205 h 6858000"/>
              <a:gd name="connsiteX651" fmla="*/ 2131689 w 7467600"/>
              <a:gd name="connsiteY651" fmla="*/ 1936926 h 6858000"/>
              <a:gd name="connsiteX652" fmla="*/ 2454820 w 7467600"/>
              <a:gd name="connsiteY652" fmla="*/ 1248808 h 6858000"/>
              <a:gd name="connsiteX653" fmla="*/ 2492512 w 7467600"/>
              <a:gd name="connsiteY653" fmla="*/ 1302920 h 6858000"/>
              <a:gd name="connsiteX654" fmla="*/ 2081216 w 7467600"/>
              <a:gd name="connsiteY654" fmla="*/ 2527513 h 6858000"/>
              <a:gd name="connsiteX655" fmla="*/ 2081211 w 7467600"/>
              <a:gd name="connsiteY655" fmla="*/ 2528916 h 6858000"/>
              <a:gd name="connsiteX656" fmla="*/ 2199067 w 7467600"/>
              <a:gd name="connsiteY656" fmla="*/ 2884061 h 6858000"/>
              <a:gd name="connsiteX657" fmla="*/ 3192586 w 7467600"/>
              <a:gd name="connsiteY657" fmla="*/ 3411496 h 6858000"/>
              <a:gd name="connsiteX658" fmla="*/ 3182620 w 7467600"/>
              <a:gd name="connsiteY658" fmla="*/ 3483279 h 6858000"/>
              <a:gd name="connsiteX659" fmla="*/ 2435119 w 7467600"/>
              <a:gd name="connsiteY659" fmla="*/ 3080173 h 6858000"/>
              <a:gd name="connsiteX660" fmla="*/ 2410152 w 7467600"/>
              <a:gd name="connsiteY660" fmla="*/ 3063751 h 6858000"/>
              <a:gd name="connsiteX661" fmla="*/ 2408099 w 7467600"/>
              <a:gd name="connsiteY661" fmla="*/ 3064403 h 6858000"/>
              <a:gd name="connsiteX662" fmla="*/ 2407218 w 7467600"/>
              <a:gd name="connsiteY662" fmla="*/ 3070324 h 6858000"/>
              <a:gd name="connsiteX663" fmla="*/ 2380138 w 7467600"/>
              <a:gd name="connsiteY663" fmla="*/ 3099341 h 6858000"/>
              <a:gd name="connsiteX664" fmla="*/ 1765923 w 7467600"/>
              <a:gd name="connsiteY664" fmla="*/ 3581043 h 6858000"/>
              <a:gd name="connsiteX665" fmla="*/ 1702258 w 7467600"/>
              <a:gd name="connsiteY665" fmla="*/ 3612286 h 6858000"/>
              <a:gd name="connsiteX666" fmla="*/ 1538370 w 7467600"/>
              <a:gd name="connsiteY666" fmla="*/ 3811804 h 6858000"/>
              <a:gd name="connsiteX667" fmla="*/ 542867 w 7467600"/>
              <a:gd name="connsiteY667" fmla="*/ 4944092 h 6858000"/>
              <a:gd name="connsiteX668" fmla="*/ 515800 w 7467600"/>
              <a:gd name="connsiteY668" fmla="*/ 4862180 h 6858000"/>
              <a:gd name="connsiteX669" fmla="*/ 909145 w 7467600"/>
              <a:gd name="connsiteY669" fmla="*/ 4199225 h 6858000"/>
              <a:gd name="connsiteX670" fmla="*/ 1214067 w 7467600"/>
              <a:gd name="connsiteY670" fmla="*/ 3908561 h 6858000"/>
              <a:gd name="connsiteX671" fmla="*/ 640967 w 7467600"/>
              <a:gd name="connsiteY671" fmla="*/ 4105601 h 6858000"/>
              <a:gd name="connsiteX672" fmla="*/ 112563 w 7467600"/>
              <a:gd name="connsiteY672" fmla="*/ 4396952 h 6858000"/>
              <a:gd name="connsiteX673" fmla="*/ 0 w 7467600"/>
              <a:gd name="connsiteY673" fmla="*/ 4466006 h 6858000"/>
              <a:gd name="connsiteX674" fmla="*/ 0 w 7467600"/>
              <a:gd name="connsiteY674" fmla="*/ 4233763 h 6858000"/>
              <a:gd name="connsiteX675" fmla="*/ 36881 w 7467600"/>
              <a:gd name="connsiteY675" fmla="*/ 4200118 h 6858000"/>
              <a:gd name="connsiteX676" fmla="*/ 910534 w 7467600"/>
              <a:gd name="connsiteY676" fmla="*/ 3629753 h 6858000"/>
              <a:gd name="connsiteX677" fmla="*/ 1578717 w 7467600"/>
              <a:gd name="connsiteY677" fmla="*/ 3575982 h 6858000"/>
              <a:gd name="connsiteX678" fmla="*/ 2338780 w 7467600"/>
              <a:gd name="connsiteY678" fmla="*/ 3033725 h 6858000"/>
              <a:gd name="connsiteX679" fmla="*/ 1807991 w 7467600"/>
              <a:gd name="connsiteY679" fmla="*/ 2807184 h 6858000"/>
              <a:gd name="connsiteX680" fmla="*/ 1416358 w 7467600"/>
              <a:gd name="connsiteY680" fmla="*/ 3112571 h 6858000"/>
              <a:gd name="connsiteX681" fmla="*/ 939066 w 7467600"/>
              <a:gd name="connsiteY681" fmla="*/ 3378798 h 6858000"/>
              <a:gd name="connsiteX682" fmla="*/ 115099 w 7467600"/>
              <a:gd name="connsiteY682" fmla="*/ 3607650 h 6858000"/>
              <a:gd name="connsiteX683" fmla="*/ 97284 w 7467600"/>
              <a:gd name="connsiteY683" fmla="*/ 3520393 h 6858000"/>
              <a:gd name="connsiteX684" fmla="*/ 922050 w 7467600"/>
              <a:gd name="connsiteY684" fmla="*/ 3074867 h 6858000"/>
              <a:gd name="connsiteX685" fmla="*/ 1405265 w 7467600"/>
              <a:gd name="connsiteY685" fmla="*/ 3016319 h 6858000"/>
              <a:gd name="connsiteX686" fmla="*/ 1407512 w 7467600"/>
              <a:gd name="connsiteY686" fmla="*/ 3018001 h 6858000"/>
              <a:gd name="connsiteX687" fmla="*/ 1726266 w 7467600"/>
              <a:gd name="connsiteY687" fmla="*/ 2777274 h 6858000"/>
              <a:gd name="connsiteX688" fmla="*/ 625390 w 7467600"/>
              <a:gd name="connsiteY688" fmla="*/ 2514541 h 6858000"/>
              <a:gd name="connsiteX689" fmla="*/ 619799 w 7467600"/>
              <a:gd name="connsiteY689" fmla="*/ 2527180 h 6858000"/>
              <a:gd name="connsiteX690" fmla="*/ 310030 w 7467600"/>
              <a:gd name="connsiteY690" fmla="*/ 2771818 h 6858000"/>
              <a:gd name="connsiteX691" fmla="*/ 173877 w 7467600"/>
              <a:gd name="connsiteY691" fmla="*/ 2937056 h 6858000"/>
              <a:gd name="connsiteX692" fmla="*/ 77889 w 7467600"/>
              <a:gd name="connsiteY692" fmla="*/ 3138440 h 6858000"/>
              <a:gd name="connsiteX693" fmla="*/ 0 w 7467600"/>
              <a:gd name="connsiteY693" fmla="*/ 3271395 h 6858000"/>
              <a:gd name="connsiteX694" fmla="*/ 0 w 7467600"/>
              <a:gd name="connsiteY694" fmla="*/ 3153002 h 6858000"/>
              <a:gd name="connsiteX695" fmla="*/ 2386 w 7467600"/>
              <a:gd name="connsiteY695" fmla="*/ 3149203 h 6858000"/>
              <a:gd name="connsiteX696" fmla="*/ 89753 w 7467600"/>
              <a:gd name="connsiteY696" fmla="*/ 2987702 h 6858000"/>
              <a:gd name="connsiteX697" fmla="*/ 76869 w 7467600"/>
              <a:gd name="connsiteY697" fmla="*/ 3005404 h 6858000"/>
              <a:gd name="connsiteX698" fmla="*/ 32049 w 7467600"/>
              <a:gd name="connsiteY698" fmla="*/ 3065814 h 6858000"/>
              <a:gd name="connsiteX699" fmla="*/ 0 w 7467600"/>
              <a:gd name="connsiteY699" fmla="*/ 3108744 h 6858000"/>
              <a:gd name="connsiteX700" fmla="*/ 0 w 7467600"/>
              <a:gd name="connsiteY700" fmla="*/ 3058059 h 6858000"/>
              <a:gd name="connsiteX701" fmla="*/ 7610 w 7467600"/>
              <a:gd name="connsiteY701" fmla="*/ 3047889 h 6858000"/>
              <a:gd name="connsiteX702" fmla="*/ 52419 w 7467600"/>
              <a:gd name="connsiteY702" fmla="*/ 2987479 h 6858000"/>
              <a:gd name="connsiteX703" fmla="*/ 59142 w 7467600"/>
              <a:gd name="connsiteY703" fmla="*/ 2978488 h 6858000"/>
              <a:gd name="connsiteX704" fmla="*/ 0 w 7467600"/>
              <a:gd name="connsiteY704" fmla="*/ 3015334 h 6858000"/>
              <a:gd name="connsiteX705" fmla="*/ 0 w 7467600"/>
              <a:gd name="connsiteY705" fmla="*/ 2914286 h 6858000"/>
              <a:gd name="connsiteX706" fmla="*/ 36383 w 7467600"/>
              <a:gd name="connsiteY706" fmla="*/ 2901128 h 6858000"/>
              <a:gd name="connsiteX707" fmla="*/ 156329 w 7467600"/>
              <a:gd name="connsiteY707" fmla="*/ 2840533 h 6858000"/>
              <a:gd name="connsiteX708" fmla="*/ 358355 w 7467600"/>
              <a:gd name="connsiteY708" fmla="*/ 2620471 h 6858000"/>
              <a:gd name="connsiteX709" fmla="*/ 510577 w 7467600"/>
              <a:gd name="connsiteY709" fmla="*/ 2501244 h 6858000"/>
              <a:gd name="connsiteX710" fmla="*/ 211967 w 7467600"/>
              <a:gd name="connsiteY710" fmla="*/ 2479171 h 6858000"/>
              <a:gd name="connsiteX711" fmla="*/ 0 w 7467600"/>
              <a:gd name="connsiteY711" fmla="*/ 2476398 h 6858000"/>
              <a:gd name="connsiteX712" fmla="*/ 0 w 7467600"/>
              <a:gd name="connsiteY712" fmla="*/ 2389189 h 6858000"/>
              <a:gd name="connsiteX713" fmla="*/ 103062 w 7467600"/>
              <a:gd name="connsiteY713" fmla="*/ 2389518 h 6858000"/>
              <a:gd name="connsiteX714" fmla="*/ 510734 w 7467600"/>
              <a:gd name="connsiteY714" fmla="*/ 2416201 h 6858000"/>
              <a:gd name="connsiteX715" fmla="*/ 279257 w 7467600"/>
              <a:gd name="connsiteY715" fmla="*/ 2092102 h 6858000"/>
              <a:gd name="connsiteX716" fmla="*/ 65265 w 7467600"/>
              <a:gd name="connsiteY716" fmla="*/ 2006049 h 6858000"/>
              <a:gd name="connsiteX717" fmla="*/ 0 w 7467600"/>
              <a:gd name="connsiteY717" fmla="*/ 1982532 h 6858000"/>
              <a:gd name="connsiteX718" fmla="*/ 0 w 7467600"/>
              <a:gd name="connsiteY718" fmla="*/ 1912789 h 6858000"/>
              <a:gd name="connsiteX719" fmla="*/ 97460 w 7467600"/>
              <a:gd name="connsiteY719" fmla="*/ 1953725 h 6858000"/>
              <a:gd name="connsiteX720" fmla="*/ 221272 w 7467600"/>
              <a:gd name="connsiteY720" fmla="*/ 1980766 h 6858000"/>
              <a:gd name="connsiteX721" fmla="*/ 116765 w 7467600"/>
              <a:gd name="connsiteY721" fmla="*/ 1911033 h 6858000"/>
              <a:gd name="connsiteX722" fmla="*/ 16405 w 7467600"/>
              <a:gd name="connsiteY722" fmla="*/ 1803412 h 6858000"/>
              <a:gd name="connsiteX723" fmla="*/ 0 w 7467600"/>
              <a:gd name="connsiteY723" fmla="*/ 1784777 h 6858000"/>
              <a:gd name="connsiteX724" fmla="*/ 0 w 7467600"/>
              <a:gd name="connsiteY724" fmla="*/ 1740082 h 6858000"/>
              <a:gd name="connsiteX725" fmla="*/ 39394 w 7467600"/>
              <a:gd name="connsiteY725" fmla="*/ 1784856 h 6858000"/>
              <a:gd name="connsiteX726" fmla="*/ 135813 w 7467600"/>
              <a:gd name="connsiteY726" fmla="*/ 1888838 h 6858000"/>
              <a:gd name="connsiteX727" fmla="*/ 242575 w 7467600"/>
              <a:gd name="connsiteY727" fmla="*/ 1958841 h 6858000"/>
              <a:gd name="connsiteX728" fmla="*/ 82197 w 7467600"/>
              <a:gd name="connsiteY728" fmla="*/ 1754826 h 6858000"/>
              <a:gd name="connsiteX729" fmla="*/ 0 w 7467600"/>
              <a:gd name="connsiteY729" fmla="*/ 1679650 h 6858000"/>
              <a:gd name="connsiteX730" fmla="*/ 0 w 7467600"/>
              <a:gd name="connsiteY730" fmla="*/ 1602463 h 6858000"/>
              <a:gd name="connsiteX731" fmla="*/ 84689 w 7467600"/>
              <a:gd name="connsiteY731" fmla="*/ 1677442 h 6858000"/>
              <a:gd name="connsiteX732" fmla="*/ 298437 w 7467600"/>
              <a:gd name="connsiteY732" fmla="*/ 1968019 h 6858000"/>
              <a:gd name="connsiteX733" fmla="*/ 227269 w 7467600"/>
              <a:gd name="connsiteY733" fmla="*/ 1114064 h 6858000"/>
              <a:gd name="connsiteX734" fmla="*/ 248003 w 7467600"/>
              <a:gd name="connsiteY734" fmla="*/ 1089613 h 6858000"/>
              <a:gd name="connsiteX735" fmla="*/ 427020 w 7467600"/>
              <a:gd name="connsiteY735" fmla="*/ 1619803 h 6858000"/>
              <a:gd name="connsiteX736" fmla="*/ 340345 w 7467600"/>
              <a:gd name="connsiteY736" fmla="*/ 2027739 h 6858000"/>
              <a:gd name="connsiteX737" fmla="*/ 360865 w 7467600"/>
              <a:gd name="connsiteY737" fmla="*/ 2044827 h 6858000"/>
              <a:gd name="connsiteX738" fmla="*/ 560414 w 7467600"/>
              <a:gd name="connsiteY738" fmla="*/ 2421457 h 6858000"/>
              <a:gd name="connsiteX739" fmla="*/ 1359703 w 7467600"/>
              <a:gd name="connsiteY739" fmla="*/ 2578554 h 6858000"/>
              <a:gd name="connsiteX740" fmla="*/ 1359422 w 7467600"/>
              <a:gd name="connsiteY740" fmla="*/ 2577994 h 6858000"/>
              <a:gd name="connsiteX741" fmla="*/ 828701 w 7467600"/>
              <a:gd name="connsiteY741" fmla="*/ 1839520 h 6858000"/>
              <a:gd name="connsiteX742" fmla="*/ 494427 w 7467600"/>
              <a:gd name="connsiteY742" fmla="*/ 1092333 h 6858000"/>
              <a:gd name="connsiteX743" fmla="*/ 506322 w 7467600"/>
              <a:gd name="connsiteY743" fmla="*/ 1020997 h 6858000"/>
              <a:gd name="connsiteX744" fmla="*/ 4570198 w 7467600"/>
              <a:gd name="connsiteY744" fmla="*/ 978081 h 6858000"/>
              <a:gd name="connsiteX745" fmla="*/ 4523691 w 7467600"/>
              <a:gd name="connsiteY745" fmla="*/ 1127776 h 6858000"/>
              <a:gd name="connsiteX746" fmla="*/ 4509875 w 7467600"/>
              <a:gd name="connsiteY746" fmla="*/ 1167552 h 6858000"/>
              <a:gd name="connsiteX747" fmla="*/ 4478168 w 7467600"/>
              <a:gd name="connsiteY747" fmla="*/ 1260735 h 6858000"/>
              <a:gd name="connsiteX748" fmla="*/ 4409309 w 7467600"/>
              <a:gd name="connsiteY748" fmla="*/ 1666996 h 6858000"/>
              <a:gd name="connsiteX749" fmla="*/ 4370031 w 7467600"/>
              <a:gd name="connsiteY749" fmla="*/ 1955666 h 6858000"/>
              <a:gd name="connsiteX750" fmla="*/ 4570198 w 7467600"/>
              <a:gd name="connsiteY750" fmla="*/ 978081 h 6858000"/>
              <a:gd name="connsiteX751" fmla="*/ 4557898 w 7467600"/>
              <a:gd name="connsiteY751" fmla="*/ 900011 h 6858000"/>
              <a:gd name="connsiteX752" fmla="*/ 4344840 w 7467600"/>
              <a:gd name="connsiteY752" fmla="*/ 1922038 h 6858000"/>
              <a:gd name="connsiteX753" fmla="*/ 4378710 w 7467600"/>
              <a:gd name="connsiteY753" fmla="*/ 1665516 h 6858000"/>
              <a:gd name="connsiteX754" fmla="*/ 4448798 w 7467600"/>
              <a:gd name="connsiteY754" fmla="*/ 1253024 h 6858000"/>
              <a:gd name="connsiteX755" fmla="*/ 4480315 w 7467600"/>
              <a:gd name="connsiteY755" fmla="*/ 1158454 h 6858000"/>
              <a:gd name="connsiteX756" fmla="*/ 4494133 w 7467600"/>
              <a:gd name="connsiteY756" fmla="*/ 1118676 h 6858000"/>
              <a:gd name="connsiteX757" fmla="*/ 4557898 w 7467600"/>
              <a:gd name="connsiteY757" fmla="*/ 900011 h 6858000"/>
              <a:gd name="connsiteX758" fmla="*/ 5870151 w 7467600"/>
              <a:gd name="connsiteY758" fmla="*/ 898890 h 6858000"/>
              <a:gd name="connsiteX759" fmla="*/ 5861335 w 7467600"/>
              <a:gd name="connsiteY759" fmla="*/ 899177 h 6858000"/>
              <a:gd name="connsiteX760" fmla="*/ 5843702 w 7467600"/>
              <a:gd name="connsiteY760" fmla="*/ 899748 h 6858000"/>
              <a:gd name="connsiteX761" fmla="*/ 5651107 w 7467600"/>
              <a:gd name="connsiteY761" fmla="*/ 920306 h 6858000"/>
              <a:gd name="connsiteX762" fmla="*/ 5459407 w 7467600"/>
              <a:gd name="connsiteY762" fmla="*/ 940975 h 6858000"/>
              <a:gd name="connsiteX763" fmla="*/ 5374846 w 7467600"/>
              <a:gd name="connsiteY763" fmla="*/ 941988 h 6858000"/>
              <a:gd name="connsiteX764" fmla="*/ 5256105 w 7467600"/>
              <a:gd name="connsiteY764" fmla="*/ 945632 h 6858000"/>
              <a:gd name="connsiteX765" fmla="*/ 5107071 w 7467600"/>
              <a:gd name="connsiteY765" fmla="*/ 969720 h 6858000"/>
              <a:gd name="connsiteX766" fmla="*/ 4998681 w 7467600"/>
              <a:gd name="connsiteY766" fmla="*/ 988771 h 6858000"/>
              <a:gd name="connsiteX767" fmla="*/ 5870151 w 7467600"/>
              <a:gd name="connsiteY767" fmla="*/ 898890 h 6858000"/>
              <a:gd name="connsiteX768" fmla="*/ 5504425 w 7467600"/>
              <a:gd name="connsiteY768" fmla="*/ 848067 h 6858000"/>
              <a:gd name="connsiteX769" fmla="*/ 4968849 w 7467600"/>
              <a:gd name="connsiteY769" fmla="*/ 962318 h 6858000"/>
              <a:gd name="connsiteX770" fmla="*/ 5104039 w 7467600"/>
              <a:gd name="connsiteY770" fmla="*/ 940634 h 6858000"/>
              <a:gd name="connsiteX771" fmla="*/ 5256311 w 7467600"/>
              <a:gd name="connsiteY771" fmla="*/ 916490 h 6858000"/>
              <a:gd name="connsiteX772" fmla="*/ 5377381 w 7467600"/>
              <a:gd name="connsiteY772" fmla="*/ 912671 h 6858000"/>
              <a:gd name="connsiteX773" fmla="*/ 5460148 w 7467600"/>
              <a:gd name="connsiteY773" fmla="*/ 911442 h 6858000"/>
              <a:gd name="connsiteX774" fmla="*/ 5648971 w 7467600"/>
              <a:gd name="connsiteY774" fmla="*/ 891331 h 6858000"/>
              <a:gd name="connsiteX775" fmla="*/ 5844807 w 7467600"/>
              <a:gd name="connsiteY775" fmla="*/ 870718 h 6858000"/>
              <a:gd name="connsiteX776" fmla="*/ 5862975 w 7467600"/>
              <a:gd name="connsiteY776" fmla="*/ 869756 h 6858000"/>
              <a:gd name="connsiteX777" fmla="*/ 5920887 w 7467600"/>
              <a:gd name="connsiteY777" fmla="*/ 865929 h 6858000"/>
              <a:gd name="connsiteX778" fmla="*/ 5504425 w 7467600"/>
              <a:gd name="connsiteY778" fmla="*/ 848067 h 6858000"/>
              <a:gd name="connsiteX779" fmla="*/ 3607114 w 7467600"/>
              <a:gd name="connsiteY779" fmla="*/ 467441 h 6858000"/>
              <a:gd name="connsiteX780" fmla="*/ 3296242 w 7467600"/>
              <a:gd name="connsiteY780" fmla="*/ 807991 h 6858000"/>
              <a:gd name="connsiteX781" fmla="*/ 3174674 w 7467600"/>
              <a:gd name="connsiteY781" fmla="*/ 919759 h 6858000"/>
              <a:gd name="connsiteX782" fmla="*/ 3042978 w 7467600"/>
              <a:gd name="connsiteY782" fmla="*/ 1054894 h 6858000"/>
              <a:gd name="connsiteX783" fmla="*/ 2968914 w 7467600"/>
              <a:gd name="connsiteY783" fmla="*/ 1133756 h 6858000"/>
              <a:gd name="connsiteX784" fmla="*/ 3103823 w 7467600"/>
              <a:gd name="connsiteY784" fmla="*/ 1026814 h 6858000"/>
              <a:gd name="connsiteX785" fmla="*/ 3607114 w 7467600"/>
              <a:gd name="connsiteY785" fmla="*/ 467441 h 6858000"/>
              <a:gd name="connsiteX786" fmla="*/ 3744487 w 7467600"/>
              <a:gd name="connsiteY786" fmla="*/ 383136 h 6858000"/>
              <a:gd name="connsiteX787" fmla="*/ 3970213 w 7467600"/>
              <a:gd name="connsiteY787" fmla="*/ 995559 h 6858000"/>
              <a:gd name="connsiteX788" fmla="*/ 3744487 w 7467600"/>
              <a:gd name="connsiteY788" fmla="*/ 383136 h 6858000"/>
              <a:gd name="connsiteX789" fmla="*/ 3624562 w 7467600"/>
              <a:gd name="connsiteY789" fmla="*/ 367041 h 6858000"/>
              <a:gd name="connsiteX790" fmla="*/ 3489712 w 7467600"/>
              <a:gd name="connsiteY790" fmla="*/ 485386 h 6858000"/>
              <a:gd name="connsiteX791" fmla="*/ 3182994 w 7467600"/>
              <a:gd name="connsiteY791" fmla="*/ 828265 h 6858000"/>
              <a:gd name="connsiteX792" fmla="*/ 2892114 w 7467600"/>
              <a:gd name="connsiteY792" fmla="*/ 1172635 h 6858000"/>
              <a:gd name="connsiteX793" fmla="*/ 3021459 w 7467600"/>
              <a:gd name="connsiteY793" fmla="*/ 1035385 h 6858000"/>
              <a:gd name="connsiteX794" fmla="*/ 3153873 w 7467600"/>
              <a:gd name="connsiteY794" fmla="*/ 898971 h 6858000"/>
              <a:gd name="connsiteX795" fmla="*/ 3276511 w 7467600"/>
              <a:gd name="connsiteY795" fmla="*/ 786423 h 6858000"/>
              <a:gd name="connsiteX796" fmla="*/ 3584154 w 7467600"/>
              <a:gd name="connsiteY796" fmla="*/ 448218 h 6858000"/>
              <a:gd name="connsiteX797" fmla="*/ 3624562 w 7467600"/>
              <a:gd name="connsiteY797" fmla="*/ 367041 h 6858000"/>
              <a:gd name="connsiteX798" fmla="*/ 3766672 w 7467600"/>
              <a:gd name="connsiteY798" fmla="*/ 359429 h 6858000"/>
              <a:gd name="connsiteX799" fmla="*/ 3996338 w 7467600"/>
              <a:gd name="connsiteY799" fmla="*/ 968237 h 6858000"/>
              <a:gd name="connsiteX800" fmla="*/ 3766672 w 7467600"/>
              <a:gd name="connsiteY800" fmla="*/ 359429 h 6858000"/>
              <a:gd name="connsiteX801" fmla="*/ 5805386 w 7467600"/>
              <a:gd name="connsiteY801" fmla="*/ 239240 h 6858000"/>
              <a:gd name="connsiteX802" fmla="*/ 5736947 w 7467600"/>
              <a:gd name="connsiteY802" fmla="*/ 261367 h 6858000"/>
              <a:gd name="connsiteX803" fmla="*/ 5427012 w 7467600"/>
              <a:gd name="connsiteY803" fmla="*/ 311272 h 6858000"/>
              <a:gd name="connsiteX804" fmla="*/ 5147818 w 7467600"/>
              <a:gd name="connsiteY804" fmla="*/ 322112 h 6858000"/>
              <a:gd name="connsiteX805" fmla="*/ 5060854 w 7467600"/>
              <a:gd name="connsiteY805" fmla="*/ 311882 h 6858000"/>
              <a:gd name="connsiteX806" fmla="*/ 4945989 w 7467600"/>
              <a:gd name="connsiteY806" fmla="*/ 300516 h 6858000"/>
              <a:gd name="connsiteX807" fmla="*/ 5410479 w 7467600"/>
              <a:gd name="connsiteY807" fmla="*/ 348434 h 6858000"/>
              <a:gd name="connsiteX808" fmla="*/ 5805386 w 7467600"/>
              <a:gd name="connsiteY808" fmla="*/ 239240 h 6858000"/>
              <a:gd name="connsiteX809" fmla="*/ 5905192 w 7467600"/>
              <a:gd name="connsiteY809" fmla="*/ 163079 h 6858000"/>
              <a:gd name="connsiteX810" fmla="*/ 5865655 w 7467600"/>
              <a:gd name="connsiteY810" fmla="*/ 171901 h 6858000"/>
              <a:gd name="connsiteX811" fmla="*/ 5259740 w 7467600"/>
              <a:gd name="connsiteY811" fmla="*/ 257013 h 6858000"/>
              <a:gd name="connsiteX812" fmla="*/ 5208466 w 7467600"/>
              <a:gd name="connsiteY812" fmla="*/ 257550 h 6858000"/>
              <a:gd name="connsiteX813" fmla="*/ 4980204 w 7467600"/>
              <a:gd name="connsiteY813" fmla="*/ 271903 h 6858000"/>
              <a:gd name="connsiteX814" fmla="*/ 5068068 w 7467600"/>
              <a:gd name="connsiteY814" fmla="*/ 282244 h 6858000"/>
              <a:gd name="connsiteX815" fmla="*/ 5153231 w 7467600"/>
              <a:gd name="connsiteY815" fmla="*/ 292240 h 6858000"/>
              <a:gd name="connsiteX816" fmla="*/ 5426491 w 7467600"/>
              <a:gd name="connsiteY816" fmla="*/ 281128 h 6858000"/>
              <a:gd name="connsiteX817" fmla="*/ 5731212 w 7467600"/>
              <a:gd name="connsiteY817" fmla="*/ 231951 h 6858000"/>
              <a:gd name="connsiteX818" fmla="*/ 5905192 w 7467600"/>
              <a:gd name="connsiteY818" fmla="*/ 163079 h 6858000"/>
              <a:gd name="connsiteX819" fmla="*/ 5944437 w 7467600"/>
              <a:gd name="connsiteY819" fmla="*/ 113829 h 6858000"/>
              <a:gd name="connsiteX820" fmla="*/ 5825032 w 7467600"/>
              <a:gd name="connsiteY820" fmla="*/ 146405 h 6858000"/>
              <a:gd name="connsiteX821" fmla="*/ 4955599 w 7467600"/>
              <a:gd name="connsiteY821" fmla="*/ 247008 h 6858000"/>
              <a:gd name="connsiteX822" fmla="*/ 5210104 w 7467600"/>
              <a:gd name="connsiteY822" fmla="*/ 228123 h 6858000"/>
              <a:gd name="connsiteX823" fmla="*/ 5261015 w 7467600"/>
              <a:gd name="connsiteY823" fmla="*/ 227087 h 6858000"/>
              <a:gd name="connsiteX824" fmla="*/ 5861181 w 7467600"/>
              <a:gd name="connsiteY824" fmla="*/ 143093 h 6858000"/>
              <a:gd name="connsiteX825" fmla="*/ 5961252 w 7467600"/>
              <a:gd name="connsiteY825" fmla="*/ 114820 h 6858000"/>
              <a:gd name="connsiteX826" fmla="*/ 5944437 w 7467600"/>
              <a:gd name="connsiteY826" fmla="*/ 113829 h 6858000"/>
              <a:gd name="connsiteX827" fmla="*/ 3882765 w 7467600"/>
              <a:gd name="connsiteY827" fmla="*/ 0 h 6858000"/>
              <a:gd name="connsiteX828" fmla="*/ 3995099 w 7467600"/>
              <a:gd name="connsiteY828" fmla="*/ 0 h 6858000"/>
              <a:gd name="connsiteX829" fmla="*/ 4163818 w 7467600"/>
              <a:gd name="connsiteY829" fmla="*/ 234104 h 6858000"/>
              <a:gd name="connsiteX830" fmla="*/ 4172099 w 7467600"/>
              <a:gd name="connsiteY830" fmla="*/ 234207 h 6858000"/>
              <a:gd name="connsiteX831" fmla="*/ 4784282 w 7467600"/>
              <a:gd name="connsiteY831" fmla="*/ 276561 h 6858000"/>
              <a:gd name="connsiteX832" fmla="*/ 4801687 w 7467600"/>
              <a:gd name="connsiteY832" fmla="*/ 267764 h 6858000"/>
              <a:gd name="connsiteX833" fmla="*/ 6082788 w 7467600"/>
              <a:gd name="connsiteY833" fmla="*/ 64119 h 6858000"/>
              <a:gd name="connsiteX834" fmla="*/ 6099442 w 7467600"/>
              <a:gd name="connsiteY834" fmla="*/ 82568 h 6858000"/>
              <a:gd name="connsiteX835" fmla="*/ 4804137 w 7467600"/>
              <a:gd name="connsiteY835" fmla="*/ 320931 h 6858000"/>
              <a:gd name="connsiteX836" fmla="*/ 4227047 w 7467600"/>
              <a:gd name="connsiteY836" fmla="*/ 313415 h 6858000"/>
              <a:gd name="connsiteX837" fmla="*/ 4346041 w 7467600"/>
              <a:gd name="connsiteY837" fmla="*/ 456086 h 6858000"/>
              <a:gd name="connsiteX838" fmla="*/ 4870967 w 7467600"/>
              <a:gd name="connsiteY838" fmla="*/ 963061 h 6858000"/>
              <a:gd name="connsiteX839" fmla="*/ 4889647 w 7467600"/>
              <a:gd name="connsiteY839" fmla="*/ 957147 h 6858000"/>
              <a:gd name="connsiteX840" fmla="*/ 5422504 w 7467600"/>
              <a:gd name="connsiteY840" fmla="*/ 805191 h 6858000"/>
              <a:gd name="connsiteX841" fmla="*/ 6087656 w 7467600"/>
              <a:gd name="connsiteY841" fmla="*/ 826703 h 6858000"/>
              <a:gd name="connsiteX842" fmla="*/ 6058717 w 7467600"/>
              <a:gd name="connsiteY842" fmla="*/ 865992 h 6858000"/>
              <a:gd name="connsiteX843" fmla="*/ 4974153 w 7467600"/>
              <a:gd name="connsiteY843" fmla="*/ 1045456 h 6858000"/>
              <a:gd name="connsiteX844" fmla="*/ 5627835 w 7467600"/>
              <a:gd name="connsiteY844" fmla="*/ 1472077 h 6858000"/>
              <a:gd name="connsiteX845" fmla="*/ 5629817 w 7467600"/>
              <a:gd name="connsiteY845" fmla="*/ 1471412 h 6858000"/>
              <a:gd name="connsiteX846" fmla="*/ 5634124 w 7467600"/>
              <a:gd name="connsiteY846" fmla="*/ 1470572 h 6858000"/>
              <a:gd name="connsiteX847" fmla="*/ 5755832 w 7467600"/>
              <a:gd name="connsiteY847" fmla="*/ 1383886 h 6858000"/>
              <a:gd name="connsiteX848" fmla="*/ 6014186 w 7467600"/>
              <a:gd name="connsiteY848" fmla="*/ 1279799 h 6858000"/>
              <a:gd name="connsiteX849" fmla="*/ 6901619 w 7467600"/>
              <a:gd name="connsiteY849" fmla="*/ 1047874 h 6858000"/>
              <a:gd name="connsiteX850" fmla="*/ 6931566 w 7467600"/>
              <a:gd name="connsiteY850" fmla="*/ 1062034 h 6858000"/>
              <a:gd name="connsiteX851" fmla="*/ 5790982 w 7467600"/>
              <a:gd name="connsiteY851" fmla="*/ 1561380 h 6858000"/>
              <a:gd name="connsiteX852" fmla="*/ 6188971 w 7467600"/>
              <a:gd name="connsiteY852" fmla="*/ 1755168 h 6858000"/>
              <a:gd name="connsiteX853" fmla="*/ 6202446 w 7467600"/>
              <a:gd name="connsiteY853" fmla="*/ 1752268 h 6858000"/>
              <a:gd name="connsiteX854" fmla="*/ 7179560 w 7467600"/>
              <a:gd name="connsiteY854" fmla="*/ 1467551 h 6858000"/>
              <a:gd name="connsiteX855" fmla="*/ 7158730 w 7467600"/>
              <a:gd name="connsiteY855" fmla="*/ 1507835 h 6858000"/>
              <a:gd name="connsiteX856" fmla="*/ 6326959 w 7467600"/>
              <a:gd name="connsiteY856" fmla="*/ 1817686 h 6858000"/>
              <a:gd name="connsiteX857" fmla="*/ 6537433 w 7467600"/>
              <a:gd name="connsiteY857" fmla="*/ 1907790 h 6858000"/>
              <a:gd name="connsiteX858" fmla="*/ 6550221 w 7467600"/>
              <a:gd name="connsiteY858" fmla="*/ 1910729 h 6858000"/>
              <a:gd name="connsiteX859" fmla="*/ 6964438 w 7467600"/>
              <a:gd name="connsiteY859" fmla="*/ 2209505 h 6858000"/>
              <a:gd name="connsiteX860" fmla="*/ 7367862 w 7467600"/>
              <a:gd name="connsiteY860" fmla="*/ 2806833 h 6858000"/>
              <a:gd name="connsiteX861" fmla="*/ 7364329 w 7467600"/>
              <a:gd name="connsiteY861" fmla="*/ 2826907 h 6858000"/>
              <a:gd name="connsiteX862" fmla="*/ 7290545 w 7467600"/>
              <a:gd name="connsiteY862" fmla="*/ 2850663 h 6858000"/>
              <a:gd name="connsiteX863" fmla="*/ 6472036 w 7467600"/>
              <a:gd name="connsiteY863" fmla="*/ 1959003 h 6858000"/>
              <a:gd name="connsiteX864" fmla="*/ 5792897 w 7467600"/>
              <a:gd name="connsiteY864" fmla="*/ 1647747 h 6858000"/>
              <a:gd name="connsiteX865" fmla="*/ 5842751 w 7467600"/>
              <a:gd name="connsiteY865" fmla="*/ 1816112 h 6858000"/>
              <a:gd name="connsiteX866" fmla="*/ 5847424 w 7467600"/>
              <a:gd name="connsiteY866" fmla="*/ 1815776 h 6858000"/>
              <a:gd name="connsiteX867" fmla="*/ 6399821 w 7467600"/>
              <a:gd name="connsiteY867" fmla="*/ 2344799 h 6858000"/>
              <a:gd name="connsiteX868" fmla="*/ 6323232 w 7467600"/>
              <a:gd name="connsiteY868" fmla="*/ 2389634 h 6858000"/>
              <a:gd name="connsiteX869" fmla="*/ 5942958 w 7467600"/>
              <a:gd name="connsiteY869" fmla="*/ 2077708 h 6858000"/>
              <a:gd name="connsiteX870" fmla="*/ 5921559 w 7467600"/>
              <a:gd name="connsiteY870" fmla="*/ 2378596 h 6858000"/>
              <a:gd name="connsiteX871" fmla="*/ 5817651 w 7467600"/>
              <a:gd name="connsiteY871" fmla="*/ 3023919 h 6858000"/>
              <a:gd name="connsiteX872" fmla="*/ 5729634 w 7467600"/>
              <a:gd name="connsiteY872" fmla="*/ 3051849 h 6858000"/>
              <a:gd name="connsiteX873" fmla="*/ 5611018 w 7467600"/>
              <a:gd name="connsiteY873" fmla="*/ 2316769 h 6858000"/>
              <a:gd name="connsiteX874" fmla="*/ 5687608 w 7467600"/>
              <a:gd name="connsiteY874" fmla="*/ 2039972 h 6858000"/>
              <a:gd name="connsiteX875" fmla="*/ 5657554 w 7467600"/>
              <a:gd name="connsiteY875" fmla="*/ 1576445 h 6858000"/>
              <a:gd name="connsiteX876" fmla="*/ 5150475 w 7467600"/>
              <a:gd name="connsiteY876" fmla="*/ 1274012 h 6858000"/>
              <a:gd name="connsiteX877" fmla="*/ 5349142 w 7467600"/>
              <a:gd name="connsiteY877" fmla="*/ 2204405 h 6858000"/>
              <a:gd name="connsiteX878" fmla="*/ 5262214 w 7467600"/>
              <a:gd name="connsiteY878" fmla="*/ 2233836 h 6858000"/>
              <a:gd name="connsiteX879" fmla="*/ 4981539 w 7467600"/>
              <a:gd name="connsiteY879" fmla="*/ 1542201 h 6858000"/>
              <a:gd name="connsiteX880" fmla="*/ 4958461 w 7467600"/>
              <a:gd name="connsiteY880" fmla="*/ 1136957 h 6858000"/>
              <a:gd name="connsiteX881" fmla="*/ 4655015 w 7467600"/>
              <a:gd name="connsiteY881" fmla="*/ 891426 h 6858000"/>
              <a:gd name="connsiteX882" fmla="*/ 4348002 w 7467600"/>
              <a:gd name="connsiteY882" fmla="*/ 2205895 h 6858000"/>
              <a:gd name="connsiteX883" fmla="*/ 4262250 w 7467600"/>
              <a:gd name="connsiteY883" fmla="*/ 2219972 h 6858000"/>
              <a:gd name="connsiteX884" fmla="*/ 4550611 w 7467600"/>
              <a:gd name="connsiteY884" fmla="*/ 817540 h 6858000"/>
              <a:gd name="connsiteX885" fmla="*/ 4564418 w 7467600"/>
              <a:gd name="connsiteY885" fmla="*/ 808293 h 6858000"/>
              <a:gd name="connsiteX886" fmla="*/ 4266388 w 7467600"/>
              <a:gd name="connsiteY886" fmla="*/ 500083 h 6858000"/>
              <a:gd name="connsiteX887" fmla="*/ 4032842 w 7467600"/>
              <a:gd name="connsiteY887" fmla="*/ 211809 h 6858000"/>
              <a:gd name="connsiteX888" fmla="*/ 3882765 w 7467600"/>
              <a:gd name="connsiteY888" fmla="*/ 0 h 6858000"/>
              <a:gd name="connsiteX889" fmla="*/ 3721337 w 7467600"/>
              <a:gd name="connsiteY889" fmla="*/ 0 h 6858000"/>
              <a:gd name="connsiteX890" fmla="*/ 3797544 w 7467600"/>
              <a:gd name="connsiteY890" fmla="*/ 0 h 6858000"/>
              <a:gd name="connsiteX891" fmla="*/ 3775734 w 7467600"/>
              <a:gd name="connsiteY891" fmla="*/ 95131 h 6858000"/>
              <a:gd name="connsiteX892" fmla="*/ 3724807 w 7467600"/>
              <a:gd name="connsiteY892" fmla="*/ 272257 h 6858000"/>
              <a:gd name="connsiteX893" fmla="*/ 3726844 w 7467600"/>
              <a:gd name="connsiteY893" fmla="*/ 282988 h 6858000"/>
              <a:gd name="connsiteX894" fmla="*/ 3742664 w 7467600"/>
              <a:gd name="connsiteY894" fmla="*/ 279918 h 6858000"/>
              <a:gd name="connsiteX895" fmla="*/ 4103910 w 7467600"/>
              <a:gd name="connsiteY895" fmla="*/ 1161917 h 6858000"/>
              <a:gd name="connsiteX896" fmla="*/ 4020269 w 7467600"/>
              <a:gd name="connsiteY896" fmla="*/ 1200406 h 6858000"/>
              <a:gd name="connsiteX897" fmla="*/ 3674882 w 7467600"/>
              <a:gd name="connsiteY897" fmla="*/ 488524 h 6858000"/>
              <a:gd name="connsiteX898" fmla="*/ 3132682 w 7467600"/>
              <a:gd name="connsiteY898" fmla="*/ 1072284 h 6858000"/>
              <a:gd name="connsiteX899" fmla="*/ 2716346 w 7467600"/>
              <a:gd name="connsiteY899" fmla="*/ 1276376 h 6858000"/>
              <a:gd name="connsiteX900" fmla="*/ 2716772 w 7467600"/>
              <a:gd name="connsiteY900" fmla="*/ 1255462 h 6858000"/>
              <a:gd name="connsiteX901" fmla="*/ 3471096 w 7467600"/>
              <a:gd name="connsiteY901" fmla="*/ 437072 h 6858000"/>
              <a:gd name="connsiteX902" fmla="*/ 3639057 w 7467600"/>
              <a:gd name="connsiteY902" fmla="*/ 286334 h 6858000"/>
              <a:gd name="connsiteX903" fmla="*/ 3640309 w 7467600"/>
              <a:gd name="connsiteY903" fmla="*/ 284664 h 6858000"/>
              <a:gd name="connsiteX904" fmla="*/ 3646022 w 7467600"/>
              <a:gd name="connsiteY904" fmla="*/ 276711 h 6858000"/>
              <a:gd name="connsiteX905" fmla="*/ 3707943 w 7467600"/>
              <a:gd name="connsiteY905" fmla="*/ 65958 h 6858000"/>
              <a:gd name="connsiteX906" fmla="*/ 3721337 w 7467600"/>
              <a:gd name="connsiteY906" fmla="*/ 0 h 6858000"/>
              <a:gd name="connsiteX907" fmla="*/ 2867960 w 7467600"/>
              <a:gd name="connsiteY907" fmla="*/ 0 h 6858000"/>
              <a:gd name="connsiteX908" fmla="*/ 2926351 w 7467600"/>
              <a:gd name="connsiteY908" fmla="*/ 0 h 6858000"/>
              <a:gd name="connsiteX909" fmla="*/ 2902823 w 7467600"/>
              <a:gd name="connsiteY909" fmla="*/ 262929 h 6858000"/>
              <a:gd name="connsiteX910" fmla="*/ 2940663 w 7467600"/>
              <a:gd name="connsiteY910" fmla="*/ 140884 h 6858000"/>
              <a:gd name="connsiteX911" fmla="*/ 2947039 w 7467600"/>
              <a:gd name="connsiteY911" fmla="*/ 122524 h 6858000"/>
              <a:gd name="connsiteX912" fmla="*/ 2984316 w 7467600"/>
              <a:gd name="connsiteY912" fmla="*/ 0 h 6858000"/>
              <a:gd name="connsiteX913" fmla="*/ 3016114 w 7467600"/>
              <a:gd name="connsiteY913" fmla="*/ 0 h 6858000"/>
              <a:gd name="connsiteX914" fmla="*/ 2979949 w 7467600"/>
              <a:gd name="connsiteY914" fmla="*/ 119274 h 6858000"/>
              <a:gd name="connsiteX915" fmla="*/ 3023879 w 7467600"/>
              <a:gd name="connsiteY915" fmla="*/ 0 h 6858000"/>
              <a:gd name="connsiteX916" fmla="*/ 3105400 w 7467600"/>
              <a:gd name="connsiteY916" fmla="*/ 0 h 6858000"/>
              <a:gd name="connsiteX917" fmla="*/ 3094669 w 7467600"/>
              <a:gd name="connsiteY917" fmla="*/ 30308 h 6858000"/>
              <a:gd name="connsiteX918" fmla="*/ 2901945 w 7467600"/>
              <a:gd name="connsiteY918" fmla="*/ 466538 h 6858000"/>
              <a:gd name="connsiteX919" fmla="*/ 2815209 w 7467600"/>
              <a:gd name="connsiteY919" fmla="*/ 497361 h 6858000"/>
              <a:gd name="connsiteX920" fmla="*/ 2844845 w 7467600"/>
              <a:gd name="connsiteY920" fmla="*/ 127638 h 6858000"/>
              <a:gd name="connsiteX921" fmla="*/ 2867960 w 7467600"/>
              <a:gd name="connsiteY921" fmla="*/ 0 h 6858000"/>
              <a:gd name="connsiteX922" fmla="*/ 1057230 w 7467600"/>
              <a:gd name="connsiteY922" fmla="*/ 0 h 6858000"/>
              <a:gd name="connsiteX923" fmla="*/ 1111003 w 7467600"/>
              <a:gd name="connsiteY923" fmla="*/ 0 h 6858000"/>
              <a:gd name="connsiteX924" fmla="*/ 1125553 w 7467600"/>
              <a:gd name="connsiteY924" fmla="*/ 52588 h 6858000"/>
              <a:gd name="connsiteX925" fmla="*/ 1304276 w 7467600"/>
              <a:gd name="connsiteY925" fmla="*/ 476275 h 6858000"/>
              <a:gd name="connsiteX926" fmla="*/ 1492066 w 7467600"/>
              <a:gd name="connsiteY926" fmla="*/ 886333 h 6858000"/>
              <a:gd name="connsiteX927" fmla="*/ 1423698 w 7467600"/>
              <a:gd name="connsiteY927" fmla="*/ 710817 h 6858000"/>
              <a:gd name="connsiteX928" fmla="*/ 1357609 w 7467600"/>
              <a:gd name="connsiteY928" fmla="*/ 532892 h 6858000"/>
              <a:gd name="connsiteX929" fmla="*/ 1309550 w 7467600"/>
              <a:gd name="connsiteY929" fmla="*/ 374031 h 6858000"/>
              <a:gd name="connsiteX930" fmla="*/ 1193673 w 7467600"/>
              <a:gd name="connsiteY930" fmla="*/ 49533 h 6858000"/>
              <a:gd name="connsiteX931" fmla="*/ 1164391 w 7467600"/>
              <a:gd name="connsiteY931" fmla="*/ 0 h 6858000"/>
              <a:gd name="connsiteX932" fmla="*/ 1200666 w 7467600"/>
              <a:gd name="connsiteY932" fmla="*/ 0 h 6858000"/>
              <a:gd name="connsiteX933" fmla="*/ 1223408 w 7467600"/>
              <a:gd name="connsiteY933" fmla="*/ 38996 h 6858000"/>
              <a:gd name="connsiteX934" fmla="*/ 1339635 w 7467600"/>
              <a:gd name="connsiteY934" fmla="*/ 365517 h 6858000"/>
              <a:gd name="connsiteX935" fmla="*/ 1387469 w 7467600"/>
              <a:gd name="connsiteY935" fmla="*/ 523079 h 6858000"/>
              <a:gd name="connsiteX936" fmla="*/ 1452685 w 7467600"/>
              <a:gd name="connsiteY936" fmla="*/ 699806 h 6858000"/>
              <a:gd name="connsiteX937" fmla="*/ 1492092 w 7467600"/>
              <a:gd name="connsiteY937" fmla="*/ 800424 h 6858000"/>
              <a:gd name="connsiteX938" fmla="*/ 1455302 w 7467600"/>
              <a:gd name="connsiteY938" fmla="*/ 632913 h 6858000"/>
              <a:gd name="connsiteX939" fmla="*/ 1222336 w 7467600"/>
              <a:gd name="connsiteY939" fmla="*/ 9480 h 6858000"/>
              <a:gd name="connsiteX940" fmla="*/ 1214634 w 7467600"/>
              <a:gd name="connsiteY940" fmla="*/ 0 h 6858000"/>
              <a:gd name="connsiteX941" fmla="*/ 1289827 w 7467600"/>
              <a:gd name="connsiteY941" fmla="*/ 0 h 6858000"/>
              <a:gd name="connsiteX942" fmla="*/ 1321076 w 7467600"/>
              <a:gd name="connsiteY942" fmla="*/ 59722 h 6858000"/>
              <a:gd name="connsiteX943" fmla="*/ 1512579 w 7467600"/>
              <a:gd name="connsiteY943" fmla="*/ 626441 h 6858000"/>
              <a:gd name="connsiteX944" fmla="*/ 1506076 w 7467600"/>
              <a:gd name="connsiteY944" fmla="*/ 1089289 h 6858000"/>
              <a:gd name="connsiteX945" fmla="*/ 1486346 w 7467600"/>
              <a:gd name="connsiteY945" fmla="*/ 1079919 h 6858000"/>
              <a:gd name="connsiteX946" fmla="*/ 1070511 w 7467600"/>
              <a:gd name="connsiteY946" fmla="*/ 48609 h 6858000"/>
              <a:gd name="connsiteX947" fmla="*/ 1057230 w 7467600"/>
              <a:gd name="connsiteY947" fmla="*/ 0 h 6858000"/>
              <a:gd name="connsiteX948" fmla="*/ 43151 w 7467600"/>
              <a:gd name="connsiteY948" fmla="*/ 0 h 6858000"/>
              <a:gd name="connsiteX949" fmla="*/ 95283 w 7467600"/>
              <a:gd name="connsiteY949" fmla="*/ 0 h 6858000"/>
              <a:gd name="connsiteX950" fmla="*/ 300708 w 7467600"/>
              <a:gd name="connsiteY950" fmla="*/ 154571 h 6858000"/>
              <a:gd name="connsiteX951" fmla="*/ 530414 w 7467600"/>
              <a:gd name="connsiteY951" fmla="*/ 354673 h 6858000"/>
              <a:gd name="connsiteX952" fmla="*/ 333785 w 7467600"/>
              <a:gd name="connsiteY952" fmla="*/ 161564 h 6858000"/>
              <a:gd name="connsiteX953" fmla="*/ 147005 w 7467600"/>
              <a:gd name="connsiteY953" fmla="*/ 0 h 6858000"/>
              <a:gd name="connsiteX954" fmla="*/ 272509 w 7467600"/>
              <a:gd name="connsiteY954" fmla="*/ 0 h 6858000"/>
              <a:gd name="connsiteX955" fmla="*/ 326276 w 7467600"/>
              <a:gd name="connsiteY955" fmla="*/ 45847 h 6858000"/>
              <a:gd name="connsiteX956" fmla="*/ 823759 w 7467600"/>
              <a:gd name="connsiteY956" fmla="*/ 574145 h 6858000"/>
              <a:gd name="connsiteX957" fmla="*/ 811254 w 7467600"/>
              <a:gd name="connsiteY957" fmla="*/ 665546 h 6858000"/>
              <a:gd name="connsiteX958" fmla="*/ 154042 w 7467600"/>
              <a:gd name="connsiteY958" fmla="*/ 261522 h 6858000"/>
              <a:gd name="connsiteX959" fmla="*/ 13550 w 7467600"/>
              <a:gd name="connsiteY959" fmla="*/ 158423 h 6858000"/>
              <a:gd name="connsiteX960" fmla="*/ 0 w 7467600"/>
              <a:gd name="connsiteY960" fmla="*/ 146618 h 6858000"/>
              <a:gd name="connsiteX961" fmla="*/ 0 w 7467600"/>
              <a:gd name="connsiteY961" fmla="*/ 59161 h 6858000"/>
              <a:gd name="connsiteX962" fmla="*/ 45427 w 7467600"/>
              <a:gd name="connsiteY962" fmla="*/ 101078 h 6858000"/>
              <a:gd name="connsiteX963" fmla="*/ 630103 w 7467600"/>
              <a:gd name="connsiteY963" fmla="*/ 485885 h 6858000"/>
              <a:gd name="connsiteX964" fmla="*/ 532040 w 7467600"/>
              <a:gd name="connsiteY964" fmla="*/ 399359 h 6858000"/>
              <a:gd name="connsiteX965" fmla="*/ 517618 w 7467600"/>
              <a:gd name="connsiteY965" fmla="*/ 385726 h 6858000"/>
              <a:gd name="connsiteX966" fmla="*/ 285074 w 7467600"/>
              <a:gd name="connsiteY966" fmla="*/ 182755 h 6858000"/>
              <a:gd name="connsiteX967" fmla="*/ 43151 w 7467600"/>
              <a:gd name="connsiteY96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467600 w 7467600"/>
              <a:gd name="connsiteY77" fmla="*/ 6012219 h 6858000"/>
              <a:gd name="connsiteX78" fmla="*/ 7356878 w 7467600"/>
              <a:gd name="connsiteY78" fmla="*/ 5981332 h 6858000"/>
              <a:gd name="connsiteX79" fmla="*/ 7467600 w 7467600"/>
              <a:gd name="connsiteY79" fmla="*/ 6117703 h 6858000"/>
              <a:gd name="connsiteX80" fmla="*/ 7467600 w 7467600"/>
              <a:gd name="connsiteY80" fmla="*/ 6163634 h 6858000"/>
              <a:gd name="connsiteX81" fmla="*/ 7403637 w 7467600"/>
              <a:gd name="connsiteY81" fmla="*/ 6083957 h 6858000"/>
              <a:gd name="connsiteX82" fmla="*/ 7254615 w 7467600"/>
              <a:gd name="connsiteY82" fmla="*/ 5911918 h 6858000"/>
              <a:gd name="connsiteX83" fmla="*/ 7312589 w 7467600"/>
              <a:gd name="connsiteY83" fmla="*/ 5982309 h 6858000"/>
              <a:gd name="connsiteX84" fmla="*/ 7448321 w 7467600"/>
              <a:gd name="connsiteY84" fmla="*/ 6190991 h 6858000"/>
              <a:gd name="connsiteX85" fmla="*/ 7467600 w 7467600"/>
              <a:gd name="connsiteY85" fmla="*/ 6221686 h 6858000"/>
              <a:gd name="connsiteX86" fmla="*/ 7467600 w 7467600"/>
              <a:gd name="connsiteY86" fmla="*/ 6334256 h 6858000"/>
              <a:gd name="connsiteX87" fmla="*/ 7454976 w 7467600"/>
              <a:gd name="connsiteY87" fmla="*/ 6318297 h 6858000"/>
              <a:gd name="connsiteX88" fmla="*/ 1456157 w 7467600"/>
              <a:gd name="connsiteY88" fmla="*/ 5371404 h 6858000"/>
              <a:gd name="connsiteX89" fmla="*/ 1244432 w 7467600"/>
              <a:gd name="connsiteY89" fmla="*/ 5385601 h 6858000"/>
              <a:gd name="connsiteX90" fmla="*/ 973990 w 7467600"/>
              <a:gd name="connsiteY90" fmla="*/ 5424940 h 6858000"/>
              <a:gd name="connsiteX91" fmla="*/ 1103809 w 7467600"/>
              <a:gd name="connsiteY91" fmla="*/ 5433720 h 6858000"/>
              <a:gd name="connsiteX92" fmla="*/ 1123454 w 7467600"/>
              <a:gd name="connsiteY92" fmla="*/ 5435727 h 6858000"/>
              <a:gd name="connsiteX93" fmla="*/ 1737017 w 7467600"/>
              <a:gd name="connsiteY93" fmla="*/ 5452183 h 6858000"/>
              <a:gd name="connsiteX94" fmla="*/ 1824397 w 7467600"/>
              <a:gd name="connsiteY94" fmla="*/ 5447757 h 6858000"/>
              <a:gd name="connsiteX95" fmla="*/ 2070059 w 7467600"/>
              <a:gd name="connsiteY95" fmla="*/ 5441660 h 6858000"/>
              <a:gd name="connsiteX96" fmla="*/ 1456157 w 7467600"/>
              <a:gd name="connsiteY96" fmla="*/ 5371404 h 6858000"/>
              <a:gd name="connsiteX97" fmla="*/ 4988186 w 7467600"/>
              <a:gd name="connsiteY97" fmla="*/ 5216467 h 6858000"/>
              <a:gd name="connsiteX98" fmla="*/ 4777334 w 7467600"/>
              <a:gd name="connsiteY98" fmla="*/ 5406072 h 6858000"/>
              <a:gd name="connsiteX99" fmla="*/ 4718341 w 7467600"/>
              <a:gd name="connsiteY99" fmla="*/ 5468043 h 6858000"/>
              <a:gd name="connsiteX100" fmla="*/ 4604655 w 7467600"/>
              <a:gd name="connsiteY100" fmla="*/ 5583434 h 6858000"/>
              <a:gd name="connsiteX101" fmla="*/ 4565074 w 7467600"/>
              <a:gd name="connsiteY101" fmla="*/ 5618550 h 6858000"/>
              <a:gd name="connsiteX102" fmla="*/ 4988186 w 7467600"/>
              <a:gd name="connsiteY102" fmla="*/ 5216467 h 6858000"/>
              <a:gd name="connsiteX103" fmla="*/ 4978032 w 7467600"/>
              <a:gd name="connsiteY103" fmla="*/ 5183809 h 6858000"/>
              <a:gd name="connsiteX104" fmla="*/ 4463413 w 7467600"/>
              <a:gd name="connsiteY104" fmla="*/ 5615162 h 6858000"/>
              <a:gd name="connsiteX105" fmla="*/ 4358134 w 7467600"/>
              <a:gd name="connsiteY105" fmla="*/ 5742791 h 6858000"/>
              <a:gd name="connsiteX106" fmla="*/ 4376219 w 7467600"/>
              <a:gd name="connsiteY106" fmla="*/ 5729027 h 6858000"/>
              <a:gd name="connsiteX107" fmla="*/ 4582340 w 7467600"/>
              <a:gd name="connsiteY107" fmla="*/ 5561037 h 6858000"/>
              <a:gd name="connsiteX108" fmla="*/ 4694684 w 7467600"/>
              <a:gd name="connsiteY108" fmla="*/ 5447098 h 6858000"/>
              <a:gd name="connsiteX109" fmla="*/ 4754123 w 7467600"/>
              <a:gd name="connsiteY109" fmla="*/ 5384643 h 6858000"/>
              <a:gd name="connsiteX110" fmla="*/ 4978032 w 7467600"/>
              <a:gd name="connsiteY110" fmla="*/ 5183809 h 6858000"/>
              <a:gd name="connsiteX111" fmla="*/ 1903353 w 7467600"/>
              <a:gd name="connsiteY111" fmla="*/ 5044827 h 6858000"/>
              <a:gd name="connsiteX112" fmla="*/ 1936931 w 7467600"/>
              <a:gd name="connsiteY112" fmla="*/ 5093954 h 6858000"/>
              <a:gd name="connsiteX113" fmla="*/ 2195868 w 7467600"/>
              <a:gd name="connsiteY113" fmla="*/ 5396574 h 6858000"/>
              <a:gd name="connsiteX114" fmla="*/ 2088852 w 7467600"/>
              <a:gd name="connsiteY114" fmla="*/ 5166123 h 6858000"/>
              <a:gd name="connsiteX115" fmla="*/ 1958241 w 7467600"/>
              <a:gd name="connsiteY115" fmla="*/ 5067955 h 6858000"/>
              <a:gd name="connsiteX116" fmla="*/ 1903353 w 7467600"/>
              <a:gd name="connsiteY116" fmla="*/ 5044827 h 6858000"/>
              <a:gd name="connsiteX117" fmla="*/ 1979378 w 7467600"/>
              <a:gd name="connsiteY117" fmla="*/ 4769504 h 6858000"/>
              <a:gd name="connsiteX118" fmla="*/ 2882120 w 7467600"/>
              <a:gd name="connsiteY118" fmla="*/ 5064547 h 6858000"/>
              <a:gd name="connsiteX119" fmla="*/ 2793103 w 7467600"/>
              <a:gd name="connsiteY119" fmla="*/ 5039699 h 6858000"/>
              <a:gd name="connsiteX120" fmla="*/ 2770041 w 7467600"/>
              <a:gd name="connsiteY120" fmla="*/ 5033634 h 6858000"/>
              <a:gd name="connsiteX121" fmla="*/ 1979378 w 7467600"/>
              <a:gd name="connsiteY121" fmla="*/ 4769504 h 6858000"/>
              <a:gd name="connsiteX122" fmla="*/ 1927410 w 7467600"/>
              <a:gd name="connsiteY122" fmla="*/ 4716164 h 6858000"/>
              <a:gd name="connsiteX123" fmla="*/ 1959587 w 7467600"/>
              <a:gd name="connsiteY123" fmla="*/ 4728849 h 6858000"/>
              <a:gd name="connsiteX124" fmla="*/ 2777707 w 7467600"/>
              <a:gd name="connsiteY124" fmla="*/ 5003991 h 6858000"/>
              <a:gd name="connsiteX125" fmla="*/ 2800768 w 7467600"/>
              <a:gd name="connsiteY125" fmla="*/ 5010056 h 6858000"/>
              <a:gd name="connsiteX126" fmla="*/ 2879408 w 7467600"/>
              <a:gd name="connsiteY126" fmla="*/ 5031590 h 6858000"/>
              <a:gd name="connsiteX127" fmla="*/ 2862295 w 7467600"/>
              <a:gd name="connsiteY127" fmla="*/ 5022958 h 6858000"/>
              <a:gd name="connsiteX128" fmla="*/ 2813343 w 7467600"/>
              <a:gd name="connsiteY128" fmla="*/ 4998369 h 6858000"/>
              <a:gd name="connsiteX129" fmla="*/ 2646245 w 7467600"/>
              <a:gd name="connsiteY129" fmla="*/ 4930999 h 6858000"/>
              <a:gd name="connsiteX130" fmla="*/ 1999243 w 7467600"/>
              <a:gd name="connsiteY130" fmla="*/ 4730524 h 6858000"/>
              <a:gd name="connsiteX131" fmla="*/ 1979527 w 7467600"/>
              <a:gd name="connsiteY131" fmla="*/ 4726651 h 6858000"/>
              <a:gd name="connsiteX132" fmla="*/ 1927410 w 7467600"/>
              <a:gd name="connsiteY132" fmla="*/ 4716164 h 6858000"/>
              <a:gd name="connsiteX133" fmla="*/ 1997014 w 7467600"/>
              <a:gd name="connsiteY133" fmla="*/ 4698007 h 6858000"/>
              <a:gd name="connsiteX134" fmla="*/ 2005458 w 7467600"/>
              <a:gd name="connsiteY134" fmla="*/ 4699540 h 6858000"/>
              <a:gd name="connsiteX135" fmla="*/ 2657186 w 7467600"/>
              <a:gd name="connsiteY135" fmla="*/ 4901687 h 6858000"/>
              <a:gd name="connsiteX136" fmla="*/ 2826662 w 7467600"/>
              <a:gd name="connsiteY136" fmla="*/ 4970362 h 6858000"/>
              <a:gd name="connsiteX137" fmla="*/ 2876100 w 7467600"/>
              <a:gd name="connsiteY137" fmla="*/ 4995397 h 6858000"/>
              <a:gd name="connsiteX138" fmla="*/ 3042600 w 7467600"/>
              <a:gd name="connsiteY138" fmla="*/ 5059532 h 6858000"/>
              <a:gd name="connsiteX139" fmla="*/ 1997014 w 7467600"/>
              <a:gd name="connsiteY139" fmla="*/ 4698007 h 6858000"/>
              <a:gd name="connsiteX140" fmla="*/ 2305292 w 7467600"/>
              <a:gd name="connsiteY140" fmla="*/ 4219492 h 6858000"/>
              <a:gd name="connsiteX141" fmla="*/ 3360922 w 7467600"/>
              <a:gd name="connsiteY141" fmla="*/ 4529373 h 6858000"/>
              <a:gd name="connsiteX142" fmla="*/ 3492420 w 7467600"/>
              <a:gd name="connsiteY142" fmla="*/ 4510145 h 6858000"/>
              <a:gd name="connsiteX143" fmla="*/ 3364086 w 7467600"/>
              <a:gd name="connsiteY143" fmla="*/ 4480340 h 6858000"/>
              <a:gd name="connsiteX144" fmla="*/ 3225818 w 7467600"/>
              <a:gd name="connsiteY144" fmla="*/ 4411822 h 6858000"/>
              <a:gd name="connsiteX145" fmla="*/ 3129696 w 7467600"/>
              <a:gd name="connsiteY145" fmla="*/ 4360704 h 6858000"/>
              <a:gd name="connsiteX146" fmla="*/ 2814545 w 7467600"/>
              <a:gd name="connsiteY146" fmla="*/ 4282955 h 6858000"/>
              <a:gd name="connsiteX147" fmla="*/ 2305292 w 7467600"/>
              <a:gd name="connsiteY147" fmla="*/ 4219492 h 6858000"/>
              <a:gd name="connsiteX148" fmla="*/ 2626982 w 7467600"/>
              <a:gd name="connsiteY148" fmla="*/ 4206450 h 6858000"/>
              <a:gd name="connsiteX149" fmla="*/ 2490617 w 7467600"/>
              <a:gd name="connsiteY149" fmla="*/ 4206951 h 6858000"/>
              <a:gd name="connsiteX150" fmla="*/ 2819869 w 7467600"/>
              <a:gd name="connsiteY150" fmla="*/ 4252936 h 6858000"/>
              <a:gd name="connsiteX151" fmla="*/ 3143018 w 7467600"/>
              <a:gd name="connsiteY151" fmla="*/ 4332698 h 6858000"/>
              <a:gd name="connsiteX152" fmla="*/ 3241520 w 7467600"/>
              <a:gd name="connsiteY152" fmla="*/ 4385112 h 6858000"/>
              <a:gd name="connsiteX153" fmla="*/ 3374575 w 7467600"/>
              <a:gd name="connsiteY153" fmla="*/ 4451517 h 6858000"/>
              <a:gd name="connsiteX154" fmla="*/ 3505221 w 7467600"/>
              <a:gd name="connsiteY154" fmla="*/ 4480757 h 6858000"/>
              <a:gd name="connsiteX155" fmla="*/ 2626982 w 7467600"/>
              <a:gd name="connsiteY155" fmla="*/ 4206450 h 6858000"/>
              <a:gd name="connsiteX156" fmla="*/ 1310106 w 7467600"/>
              <a:gd name="connsiteY156" fmla="*/ 3943217 h 6858000"/>
              <a:gd name="connsiteX157" fmla="*/ 854994 w 7467600"/>
              <a:gd name="connsiteY157" fmla="*/ 4399136 h 6858000"/>
              <a:gd name="connsiteX158" fmla="*/ 742462 w 7467600"/>
              <a:gd name="connsiteY158" fmla="*/ 4594648 h 6858000"/>
              <a:gd name="connsiteX159" fmla="*/ 820602 w 7467600"/>
              <a:gd name="connsiteY159" fmla="*/ 4485915 h 6858000"/>
              <a:gd name="connsiteX160" fmla="*/ 878295 w 7467600"/>
              <a:gd name="connsiteY160" fmla="*/ 4403594 h 6858000"/>
              <a:gd name="connsiteX161" fmla="*/ 1240607 w 7467600"/>
              <a:gd name="connsiteY161" fmla="*/ 4010401 h 6858000"/>
              <a:gd name="connsiteX162" fmla="*/ 1310106 w 7467600"/>
              <a:gd name="connsiteY162" fmla="*/ 3943217 h 6858000"/>
              <a:gd name="connsiteX163" fmla="*/ 1423113 w 7467600"/>
              <a:gd name="connsiteY163" fmla="*/ 3874565 h 6858000"/>
              <a:gd name="connsiteX164" fmla="*/ 1260565 w 7467600"/>
              <a:gd name="connsiteY164" fmla="*/ 4031982 h 6858000"/>
              <a:gd name="connsiteX165" fmla="*/ 901900 w 7467600"/>
              <a:gd name="connsiteY165" fmla="*/ 4421236 h 6858000"/>
              <a:gd name="connsiteX166" fmla="*/ 845044 w 7467600"/>
              <a:gd name="connsiteY166" fmla="*/ 4502436 h 6858000"/>
              <a:gd name="connsiteX167" fmla="*/ 685926 w 7467600"/>
              <a:gd name="connsiteY167" fmla="*/ 4703069 h 6858000"/>
              <a:gd name="connsiteX168" fmla="*/ 684248 w 7467600"/>
              <a:gd name="connsiteY168" fmla="*/ 4706721 h 6858000"/>
              <a:gd name="connsiteX169" fmla="*/ 1423113 w 7467600"/>
              <a:gd name="connsiteY169" fmla="*/ 3874565 h 6858000"/>
              <a:gd name="connsiteX170" fmla="*/ 3316479 w 7467600"/>
              <a:gd name="connsiteY170" fmla="*/ 3872136 h 6858000"/>
              <a:gd name="connsiteX171" fmla="*/ 3546806 w 7467600"/>
              <a:gd name="connsiteY171" fmla="*/ 4356139 h 6858000"/>
              <a:gd name="connsiteX172" fmla="*/ 3364433 w 7467600"/>
              <a:gd name="connsiteY172" fmla="*/ 3953121 h 6858000"/>
              <a:gd name="connsiteX173" fmla="*/ 3316479 w 7467600"/>
              <a:gd name="connsiteY173" fmla="*/ 3872136 h 6858000"/>
              <a:gd name="connsiteX174" fmla="*/ 3291335 w 7467600"/>
              <a:gd name="connsiteY174" fmla="*/ 3767420 h 6858000"/>
              <a:gd name="connsiteX175" fmla="*/ 3390805 w 7467600"/>
              <a:gd name="connsiteY175" fmla="*/ 3937163 h 6858000"/>
              <a:gd name="connsiteX176" fmla="*/ 3579062 w 7467600"/>
              <a:gd name="connsiteY176" fmla="*/ 4359040 h 6858000"/>
              <a:gd name="connsiteX177" fmla="*/ 3467355 w 7467600"/>
              <a:gd name="connsiteY177" fmla="*/ 3988130 h 6858000"/>
              <a:gd name="connsiteX178" fmla="*/ 3310753 w 7467600"/>
              <a:gd name="connsiteY178" fmla="*/ 3787140 h 6858000"/>
              <a:gd name="connsiteX179" fmla="*/ 3291335 w 7467600"/>
              <a:gd name="connsiteY179" fmla="*/ 3767420 h 6858000"/>
              <a:gd name="connsiteX180" fmla="*/ 1635889 w 7467600"/>
              <a:gd name="connsiteY180" fmla="*/ 3709494 h 6858000"/>
              <a:gd name="connsiteX181" fmla="*/ 1634800 w 7467600"/>
              <a:gd name="connsiteY181" fmla="*/ 3731111 h 6858000"/>
              <a:gd name="connsiteX182" fmla="*/ 1635889 w 7467600"/>
              <a:gd name="connsiteY182" fmla="*/ 3709494 h 6858000"/>
              <a:gd name="connsiteX183" fmla="*/ 1510397 w 7467600"/>
              <a:gd name="connsiteY183" fmla="*/ 3684705 h 6858000"/>
              <a:gd name="connsiteX184" fmla="*/ 1146550 w 7467600"/>
              <a:gd name="connsiteY184" fmla="*/ 3802012 h 6858000"/>
              <a:gd name="connsiteX185" fmla="*/ 698834 w 7467600"/>
              <a:gd name="connsiteY185" fmla="*/ 3952272 h 6858000"/>
              <a:gd name="connsiteX186" fmla="*/ 34256 w 7467600"/>
              <a:gd name="connsiteY186" fmla="*/ 4347603 h 6858000"/>
              <a:gd name="connsiteX187" fmla="*/ 527241 w 7467600"/>
              <a:gd name="connsiteY187" fmla="*/ 4065078 h 6858000"/>
              <a:gd name="connsiteX188" fmla="*/ 1510397 w 7467600"/>
              <a:gd name="connsiteY188" fmla="*/ 3684705 h 6858000"/>
              <a:gd name="connsiteX189" fmla="*/ 1313114 w 7467600"/>
              <a:gd name="connsiteY189" fmla="*/ 3655216 h 6858000"/>
              <a:gd name="connsiteX190" fmla="*/ 1109304 w 7467600"/>
              <a:gd name="connsiteY190" fmla="*/ 3669030 h 6858000"/>
              <a:gd name="connsiteX191" fmla="*/ 8129 w 7467600"/>
              <a:gd name="connsiteY191" fmla="*/ 4330519 h 6858000"/>
              <a:gd name="connsiteX192" fmla="*/ 687572 w 7467600"/>
              <a:gd name="connsiteY192" fmla="*/ 3925629 h 6858000"/>
              <a:gd name="connsiteX193" fmla="*/ 1138365 w 7467600"/>
              <a:gd name="connsiteY193" fmla="*/ 3774515 h 6858000"/>
              <a:gd name="connsiteX194" fmla="*/ 1505579 w 7467600"/>
              <a:gd name="connsiteY194" fmla="*/ 3655526 h 6858000"/>
              <a:gd name="connsiteX195" fmla="*/ 1313114 w 7467600"/>
              <a:gd name="connsiteY195" fmla="*/ 3655216 h 6858000"/>
              <a:gd name="connsiteX196" fmla="*/ 3655073 w 7467600"/>
              <a:gd name="connsiteY196" fmla="*/ 3650884 h 6858000"/>
              <a:gd name="connsiteX197" fmla="*/ 3989938 w 7467600"/>
              <a:gd name="connsiteY197" fmla="*/ 3991685 h 6858000"/>
              <a:gd name="connsiteX198" fmla="*/ 4393907 w 7467600"/>
              <a:gd name="connsiteY198" fmla="*/ 4261258 h 6858000"/>
              <a:gd name="connsiteX199" fmla="*/ 4648051 w 7467600"/>
              <a:gd name="connsiteY199" fmla="*/ 4374051 h 6858000"/>
              <a:gd name="connsiteX200" fmla="*/ 4383389 w 7467600"/>
              <a:gd name="connsiteY200" fmla="*/ 4184369 h 6858000"/>
              <a:gd name="connsiteX201" fmla="*/ 4165508 w 7467600"/>
              <a:gd name="connsiteY201" fmla="*/ 4035196 h 6858000"/>
              <a:gd name="connsiteX202" fmla="*/ 4068162 w 7467600"/>
              <a:gd name="connsiteY202" fmla="*/ 3953394 h 6858000"/>
              <a:gd name="connsiteX203" fmla="*/ 3981416 w 7467600"/>
              <a:gd name="connsiteY203" fmla="*/ 3880482 h 6858000"/>
              <a:gd name="connsiteX204" fmla="*/ 3800147 w 7467600"/>
              <a:gd name="connsiteY204" fmla="*/ 3749872 h 6858000"/>
              <a:gd name="connsiteX205" fmla="*/ 3655073 w 7467600"/>
              <a:gd name="connsiteY205" fmla="*/ 3650884 h 6858000"/>
              <a:gd name="connsiteX206" fmla="*/ 3670252 w 7467600"/>
              <a:gd name="connsiteY206" fmla="*/ 3622798 h 6858000"/>
              <a:gd name="connsiteX207" fmla="*/ 3817258 w 7467600"/>
              <a:gd name="connsiteY207" fmla="*/ 3723577 h 6858000"/>
              <a:gd name="connsiteX208" fmla="*/ 4000461 w 7467600"/>
              <a:gd name="connsiteY208" fmla="*/ 3855966 h 6858000"/>
              <a:gd name="connsiteX209" fmla="*/ 4088180 w 7467600"/>
              <a:gd name="connsiteY209" fmla="*/ 3929774 h 6858000"/>
              <a:gd name="connsiteX210" fmla="*/ 4184555 w 7467600"/>
              <a:gd name="connsiteY210" fmla="*/ 4010683 h 6858000"/>
              <a:gd name="connsiteX211" fmla="*/ 4399563 w 7467600"/>
              <a:gd name="connsiteY211" fmla="*/ 4158106 h 6858000"/>
              <a:gd name="connsiteX212" fmla="*/ 4684469 w 7467600"/>
              <a:gd name="connsiteY212" fmla="*/ 4364680 h 6858000"/>
              <a:gd name="connsiteX213" fmla="*/ 4690271 w 7467600"/>
              <a:gd name="connsiteY213" fmla="*/ 4370034 h 6858000"/>
              <a:gd name="connsiteX214" fmla="*/ 4136093 w 7467600"/>
              <a:gd name="connsiteY214" fmla="*/ 3858466 h 6858000"/>
              <a:gd name="connsiteX215" fmla="*/ 3670252 w 7467600"/>
              <a:gd name="connsiteY215" fmla="*/ 3622798 h 6858000"/>
              <a:gd name="connsiteX216" fmla="*/ 4440129 w 7467600"/>
              <a:gd name="connsiteY216" fmla="*/ 3448571 h 6858000"/>
              <a:gd name="connsiteX217" fmla="*/ 4856525 w 7467600"/>
              <a:gd name="connsiteY217" fmla="*/ 3915351 h 6858000"/>
              <a:gd name="connsiteX218" fmla="*/ 5059055 w 7467600"/>
              <a:gd name="connsiteY218" fmla="*/ 4108918 h 6858000"/>
              <a:gd name="connsiteX219" fmla="*/ 5290070 w 7467600"/>
              <a:gd name="connsiteY219" fmla="*/ 4263619 h 6858000"/>
              <a:gd name="connsiteX220" fmla="*/ 4834991 w 7467600"/>
              <a:gd name="connsiteY220" fmla="*/ 3830985 h 6858000"/>
              <a:gd name="connsiteX221" fmla="*/ 4440129 w 7467600"/>
              <a:gd name="connsiteY221" fmla="*/ 3448571 h 6858000"/>
              <a:gd name="connsiteX222" fmla="*/ 4441737 w 7467600"/>
              <a:gd name="connsiteY222" fmla="*/ 3399734 h 6858000"/>
              <a:gd name="connsiteX223" fmla="*/ 4431236 w 7467600"/>
              <a:gd name="connsiteY223" fmla="*/ 3400954 h 6858000"/>
              <a:gd name="connsiteX224" fmla="*/ 4557150 w 7467600"/>
              <a:gd name="connsiteY224" fmla="*/ 3510023 h 6858000"/>
              <a:gd name="connsiteX225" fmla="*/ 4856936 w 7467600"/>
              <a:gd name="connsiteY225" fmla="*/ 3809146 h 6858000"/>
              <a:gd name="connsiteX226" fmla="*/ 5111996 w 7467600"/>
              <a:gd name="connsiteY226" fmla="*/ 4065759 h 6858000"/>
              <a:gd name="connsiteX227" fmla="*/ 5388878 w 7467600"/>
              <a:gd name="connsiteY227" fmla="*/ 4300185 h 6858000"/>
              <a:gd name="connsiteX228" fmla="*/ 5425556 w 7467600"/>
              <a:gd name="connsiteY228" fmla="*/ 4308967 h 6858000"/>
              <a:gd name="connsiteX229" fmla="*/ 4943646 w 7467600"/>
              <a:gd name="connsiteY229" fmla="*/ 3822916 h 6858000"/>
              <a:gd name="connsiteX230" fmla="*/ 4594837 w 7467600"/>
              <a:gd name="connsiteY230" fmla="*/ 3532274 h 6858000"/>
              <a:gd name="connsiteX231" fmla="*/ 4441737 w 7467600"/>
              <a:gd name="connsiteY231" fmla="*/ 3399734 h 6858000"/>
              <a:gd name="connsiteX232" fmla="*/ 5425834 w 7467600"/>
              <a:gd name="connsiteY232" fmla="*/ 3162785 h 6858000"/>
              <a:gd name="connsiteX233" fmla="*/ 5401644 w 7467600"/>
              <a:gd name="connsiteY233" fmla="*/ 3617847 h 6858000"/>
              <a:gd name="connsiteX234" fmla="*/ 5467256 w 7467600"/>
              <a:gd name="connsiteY234" fmla="*/ 4175494 h 6858000"/>
              <a:gd name="connsiteX235" fmla="*/ 5448069 w 7467600"/>
              <a:gd name="connsiteY235" fmla="*/ 3567554 h 6858000"/>
              <a:gd name="connsiteX236" fmla="*/ 5425834 w 7467600"/>
              <a:gd name="connsiteY236" fmla="*/ 3162785 h 6858000"/>
              <a:gd name="connsiteX237" fmla="*/ 1318687 w 7467600"/>
              <a:gd name="connsiteY237" fmla="*/ 3113840 h 6858000"/>
              <a:gd name="connsiteX238" fmla="*/ 1066793 w 7467600"/>
              <a:gd name="connsiteY238" fmla="*/ 3212171 h 6858000"/>
              <a:gd name="connsiteX239" fmla="*/ 993319 w 7467600"/>
              <a:gd name="connsiteY239" fmla="*/ 3247648 h 6858000"/>
              <a:gd name="connsiteX240" fmla="*/ 853081 w 7467600"/>
              <a:gd name="connsiteY240" fmla="*/ 3312410 h 6858000"/>
              <a:gd name="connsiteX241" fmla="*/ 805957 w 7467600"/>
              <a:gd name="connsiteY241" fmla="*/ 3330443 h 6858000"/>
              <a:gd name="connsiteX242" fmla="*/ 1318687 w 7467600"/>
              <a:gd name="connsiteY242" fmla="*/ 3113840 h 6858000"/>
              <a:gd name="connsiteX243" fmla="*/ 5453702 w 7467600"/>
              <a:gd name="connsiteY243" fmla="*/ 3090882 h 6858000"/>
              <a:gd name="connsiteX244" fmla="*/ 5480135 w 7467600"/>
              <a:gd name="connsiteY244" fmla="*/ 3565802 h 6858000"/>
              <a:gd name="connsiteX245" fmla="*/ 5499023 w 7467600"/>
              <a:gd name="connsiteY245" fmla="*/ 4166310 h 6858000"/>
              <a:gd name="connsiteX246" fmla="*/ 5547022 w 7467600"/>
              <a:gd name="connsiteY246" fmla="*/ 3607838 h 6858000"/>
              <a:gd name="connsiteX247" fmla="*/ 5515964 w 7467600"/>
              <a:gd name="connsiteY247" fmla="*/ 3378541 h 6858000"/>
              <a:gd name="connsiteX248" fmla="*/ 5453702 w 7467600"/>
              <a:gd name="connsiteY248" fmla="*/ 3090882 h 6858000"/>
              <a:gd name="connsiteX249" fmla="*/ 1238695 w 7467600"/>
              <a:gd name="connsiteY249" fmla="*/ 3076820 h 6858000"/>
              <a:gd name="connsiteX250" fmla="*/ 716371 w 7467600"/>
              <a:gd name="connsiteY250" fmla="*/ 3293249 h 6858000"/>
              <a:gd name="connsiteX251" fmla="*/ 579522 w 7467600"/>
              <a:gd name="connsiteY251" fmla="*/ 3371759 h 6858000"/>
              <a:gd name="connsiteX252" fmla="*/ 600288 w 7467600"/>
              <a:gd name="connsiteY252" fmla="*/ 3365555 h 6858000"/>
              <a:gd name="connsiteX253" fmla="*/ 840692 w 7467600"/>
              <a:gd name="connsiteY253" fmla="*/ 3284921 h 6858000"/>
              <a:gd name="connsiteX254" fmla="*/ 979248 w 7467600"/>
              <a:gd name="connsiteY254" fmla="*/ 3221003 h 6858000"/>
              <a:gd name="connsiteX255" fmla="*/ 1053282 w 7467600"/>
              <a:gd name="connsiteY255" fmla="*/ 3185247 h 6858000"/>
              <a:gd name="connsiteX256" fmla="*/ 1320603 w 7467600"/>
              <a:gd name="connsiteY256" fmla="*/ 3081281 h 6858000"/>
              <a:gd name="connsiteX257" fmla="*/ 1238695 w 7467600"/>
              <a:gd name="connsiteY257" fmla="*/ 3076820 h 6858000"/>
              <a:gd name="connsiteX258" fmla="*/ 5425627 w 7467600"/>
              <a:gd name="connsiteY258" fmla="*/ 2954192 h 6858000"/>
              <a:gd name="connsiteX259" fmla="*/ 5470770 w 7467600"/>
              <a:gd name="connsiteY259" fmla="*/ 3005435 h 6858000"/>
              <a:gd name="connsiteX260" fmla="*/ 5519779 w 7467600"/>
              <a:gd name="connsiteY260" fmla="*/ 4359223 h 6858000"/>
              <a:gd name="connsiteX261" fmla="*/ 5520293 w 7467600"/>
              <a:gd name="connsiteY261" fmla="*/ 4360602 h 6858000"/>
              <a:gd name="connsiteX262" fmla="*/ 5767221 w 7467600"/>
              <a:gd name="connsiteY262" fmla="*/ 4665564 h 6858000"/>
              <a:gd name="connsiteX263" fmla="*/ 6937169 w 7467600"/>
              <a:gd name="connsiteY263" fmla="*/ 4815941 h 6858000"/>
              <a:gd name="connsiteX264" fmla="*/ 6953922 w 7467600"/>
              <a:gd name="connsiteY264" fmla="*/ 4890068 h 6858000"/>
              <a:gd name="connsiteX265" fmla="*/ 6071359 w 7467600"/>
              <a:gd name="connsiteY265" fmla="*/ 4770770 h 6858000"/>
              <a:gd name="connsiteX266" fmla="*/ 6038839 w 7467600"/>
              <a:gd name="connsiteY266" fmla="*/ 4764474 h 6858000"/>
              <a:gd name="connsiteX267" fmla="*/ 6038706 w 7467600"/>
              <a:gd name="connsiteY267" fmla="*/ 4763847 h 6858000"/>
              <a:gd name="connsiteX268" fmla="*/ 6037784 w 7467600"/>
              <a:gd name="connsiteY268" fmla="*/ 4764270 h 6858000"/>
              <a:gd name="connsiteX269" fmla="*/ 6038839 w 7467600"/>
              <a:gd name="connsiteY269" fmla="*/ 4764474 h 6858000"/>
              <a:gd name="connsiteX270" fmla="*/ 6040338 w 7467600"/>
              <a:gd name="connsiteY270" fmla="*/ 4771418 h 6858000"/>
              <a:gd name="connsiteX271" fmla="*/ 6024488 w 7467600"/>
              <a:gd name="connsiteY271" fmla="*/ 4809903 h 6858000"/>
              <a:gd name="connsiteX272" fmla="*/ 5599771 w 7467600"/>
              <a:gd name="connsiteY272" fmla="*/ 5509652 h 6858000"/>
              <a:gd name="connsiteX273" fmla="*/ 5548843 w 7467600"/>
              <a:gd name="connsiteY273" fmla="*/ 5563845 h 6858000"/>
              <a:gd name="connsiteX274" fmla="*/ 5940952 w 7467600"/>
              <a:gd name="connsiteY274" fmla="*/ 6250028 h 6858000"/>
              <a:gd name="connsiteX275" fmla="*/ 6043441 w 7467600"/>
              <a:gd name="connsiteY275" fmla="*/ 6665847 h 6858000"/>
              <a:gd name="connsiteX276" fmla="*/ 6093432 w 7467600"/>
              <a:gd name="connsiteY276" fmla="*/ 6858000 h 6858000"/>
              <a:gd name="connsiteX277" fmla="*/ 6034344 w 7467600"/>
              <a:gd name="connsiteY277" fmla="*/ 6858000 h 6858000"/>
              <a:gd name="connsiteX278" fmla="*/ 6026679 w 7467600"/>
              <a:gd name="connsiteY278" fmla="*/ 6836959 h 6858000"/>
              <a:gd name="connsiteX279" fmla="*/ 5800441 w 7467600"/>
              <a:gd name="connsiteY279" fmla="*/ 6335286 h 6858000"/>
              <a:gd name="connsiteX280" fmla="*/ 5526562 w 7467600"/>
              <a:gd name="connsiteY280" fmla="*/ 5705388 h 6858000"/>
              <a:gd name="connsiteX281" fmla="*/ 5519640 w 7467600"/>
              <a:gd name="connsiteY281" fmla="*/ 5683774 h 6858000"/>
              <a:gd name="connsiteX282" fmla="*/ 5844559 w 7467600"/>
              <a:gd name="connsiteY282" fmla="*/ 6553349 h 6858000"/>
              <a:gd name="connsiteX283" fmla="*/ 5975994 w 7467600"/>
              <a:gd name="connsiteY283" fmla="*/ 6858000 h 6858000"/>
              <a:gd name="connsiteX284" fmla="*/ 5898547 w 7467600"/>
              <a:gd name="connsiteY284" fmla="*/ 6858000 h 6858000"/>
              <a:gd name="connsiteX285" fmla="*/ 5682041 w 7467600"/>
              <a:gd name="connsiteY285" fmla="*/ 6355860 h 6858000"/>
              <a:gd name="connsiteX286" fmla="*/ 5461758 w 7467600"/>
              <a:gd name="connsiteY286" fmla="*/ 5820220 h 6858000"/>
              <a:gd name="connsiteX287" fmla="*/ 5237282 w 7467600"/>
              <a:gd name="connsiteY287" fmla="*/ 6579086 h 6858000"/>
              <a:gd name="connsiteX288" fmla="*/ 5115009 w 7467600"/>
              <a:gd name="connsiteY288" fmla="*/ 6858000 h 6858000"/>
              <a:gd name="connsiteX289" fmla="*/ 5028074 w 7467600"/>
              <a:gd name="connsiteY289" fmla="*/ 6858000 h 6858000"/>
              <a:gd name="connsiteX290" fmla="*/ 5079508 w 7467600"/>
              <a:gd name="connsiteY290" fmla="*/ 6749074 h 6858000"/>
              <a:gd name="connsiteX291" fmla="*/ 5371846 w 7467600"/>
              <a:gd name="connsiteY291" fmla="*/ 5924413 h 6858000"/>
              <a:gd name="connsiteX292" fmla="*/ 5270512 w 7467600"/>
              <a:gd name="connsiteY292" fmla="*/ 6138975 h 6858000"/>
              <a:gd name="connsiteX293" fmla="*/ 5062409 w 7467600"/>
              <a:gd name="connsiteY293" fmla="*/ 6653544 h 6858000"/>
              <a:gd name="connsiteX294" fmla="*/ 5036628 w 7467600"/>
              <a:gd name="connsiteY294" fmla="*/ 6754247 h 6858000"/>
              <a:gd name="connsiteX295" fmla="*/ 5009112 w 7467600"/>
              <a:gd name="connsiteY295" fmla="*/ 6858000 h 6858000"/>
              <a:gd name="connsiteX296" fmla="*/ 4976679 w 7467600"/>
              <a:gd name="connsiteY296" fmla="*/ 6858000 h 6858000"/>
              <a:gd name="connsiteX297" fmla="*/ 5006537 w 7467600"/>
              <a:gd name="connsiteY297" fmla="*/ 6747068 h 6858000"/>
              <a:gd name="connsiteX298" fmla="*/ 5032723 w 7467600"/>
              <a:gd name="connsiteY298" fmla="*/ 6644957 h 6858000"/>
              <a:gd name="connsiteX299" fmla="*/ 5242949 w 7467600"/>
              <a:gd name="connsiteY299" fmla="*/ 6125175 h 6858000"/>
              <a:gd name="connsiteX300" fmla="*/ 5286321 w 7467600"/>
              <a:gd name="connsiteY300" fmla="*/ 6033555 h 6858000"/>
              <a:gd name="connsiteX301" fmla="*/ 5008210 w 7467600"/>
              <a:gd name="connsiteY301" fmla="*/ 6649194 h 6858000"/>
              <a:gd name="connsiteX302" fmla="*/ 4986321 w 7467600"/>
              <a:gd name="connsiteY302" fmla="*/ 6765687 h 6858000"/>
              <a:gd name="connsiteX303" fmla="*/ 4973474 w 7467600"/>
              <a:gd name="connsiteY303" fmla="*/ 6858000 h 6858000"/>
              <a:gd name="connsiteX304" fmla="*/ 4907178 w 7467600"/>
              <a:gd name="connsiteY304" fmla="*/ 6858000 h 6858000"/>
              <a:gd name="connsiteX305" fmla="*/ 4910810 w 7467600"/>
              <a:gd name="connsiteY305" fmla="*/ 6829660 h 6858000"/>
              <a:gd name="connsiteX306" fmla="*/ 4987461 w 7467600"/>
              <a:gd name="connsiteY306" fmla="*/ 6432994 h 6858000"/>
              <a:gd name="connsiteX307" fmla="*/ 5179262 w 7467600"/>
              <a:gd name="connsiteY307" fmla="*/ 6035044 h 6858000"/>
              <a:gd name="connsiteX308" fmla="*/ 4689678 w 7467600"/>
              <a:gd name="connsiteY308" fmla="*/ 6440241 h 6858000"/>
              <a:gd name="connsiteX309" fmla="*/ 4477543 w 7467600"/>
              <a:gd name="connsiteY309" fmla="*/ 6674836 h 6858000"/>
              <a:gd name="connsiteX310" fmla="*/ 4329957 w 7467600"/>
              <a:gd name="connsiteY310" fmla="*/ 6858000 h 6858000"/>
              <a:gd name="connsiteX311" fmla="*/ 4218595 w 7467600"/>
              <a:gd name="connsiteY311" fmla="*/ 6858000 h 6858000"/>
              <a:gd name="connsiteX312" fmla="*/ 4368888 w 7467600"/>
              <a:gd name="connsiteY312" fmla="*/ 6668412 h 6858000"/>
              <a:gd name="connsiteX313" fmla="*/ 4563091 w 7467600"/>
              <a:gd name="connsiteY313" fmla="*/ 6442508 h 6858000"/>
              <a:gd name="connsiteX314" fmla="*/ 5387324 w 7467600"/>
              <a:gd name="connsiteY314" fmla="*/ 5705830 h 6858000"/>
              <a:gd name="connsiteX315" fmla="*/ 5073620 w 7467600"/>
              <a:gd name="connsiteY315" fmla="*/ 5955437 h 6858000"/>
              <a:gd name="connsiteX316" fmla="*/ 4689789 w 7467600"/>
              <a:gd name="connsiteY316" fmla="*/ 6268382 h 6858000"/>
              <a:gd name="connsiteX317" fmla="*/ 4418722 w 7467600"/>
              <a:gd name="connsiteY317" fmla="*/ 6570886 h 6858000"/>
              <a:gd name="connsiteX318" fmla="*/ 4214944 w 7467600"/>
              <a:gd name="connsiteY318" fmla="*/ 6858000 h 6858000"/>
              <a:gd name="connsiteX319" fmla="*/ 4177898 w 7467600"/>
              <a:gd name="connsiteY319" fmla="*/ 6858000 h 6858000"/>
              <a:gd name="connsiteX320" fmla="*/ 4391597 w 7467600"/>
              <a:gd name="connsiteY320" fmla="*/ 6556370 h 6858000"/>
              <a:gd name="connsiteX321" fmla="*/ 4668889 w 7467600"/>
              <a:gd name="connsiteY321" fmla="*/ 6246399 h 6858000"/>
              <a:gd name="connsiteX322" fmla="*/ 5055427 w 7467600"/>
              <a:gd name="connsiteY322" fmla="*/ 5931476 h 6858000"/>
              <a:gd name="connsiteX323" fmla="*/ 5371814 w 7467600"/>
              <a:gd name="connsiteY323" fmla="*/ 5678975 h 6858000"/>
              <a:gd name="connsiteX324" fmla="*/ 4987918 w 7467600"/>
              <a:gd name="connsiteY324" fmla="*/ 5838701 h 6858000"/>
              <a:gd name="connsiteX325" fmla="*/ 4317146 w 7467600"/>
              <a:gd name="connsiteY325" fmla="*/ 6587716 h 6858000"/>
              <a:gd name="connsiteX326" fmla="*/ 4171627 w 7467600"/>
              <a:gd name="connsiteY326" fmla="*/ 6858000 h 6858000"/>
              <a:gd name="connsiteX327" fmla="*/ 4081585 w 7467600"/>
              <a:gd name="connsiteY327" fmla="*/ 6858000 h 6858000"/>
              <a:gd name="connsiteX328" fmla="*/ 4238603 w 7467600"/>
              <a:gd name="connsiteY328" fmla="*/ 6559341 h 6858000"/>
              <a:gd name="connsiteX329" fmla="*/ 4778333 w 7467600"/>
              <a:gd name="connsiteY329" fmla="*/ 5873626 h 6858000"/>
              <a:gd name="connsiteX330" fmla="*/ 5414185 w 7467600"/>
              <a:gd name="connsiteY330" fmla="*/ 5573882 h 6858000"/>
              <a:gd name="connsiteX331" fmla="*/ 5959648 w 7467600"/>
              <a:gd name="connsiteY331" fmla="*/ 4760797 h 6858000"/>
              <a:gd name="connsiteX332" fmla="*/ 5355019 w 7467600"/>
              <a:gd name="connsiteY332" fmla="*/ 4734672 h 6858000"/>
              <a:gd name="connsiteX333" fmla="*/ 5083565 w 7467600"/>
              <a:gd name="connsiteY333" fmla="*/ 5179121 h 6858000"/>
              <a:gd name="connsiteX334" fmla="*/ 4713577 w 7467600"/>
              <a:gd name="connsiteY334" fmla="*/ 5616803 h 6858000"/>
              <a:gd name="connsiteX335" fmla="*/ 3989559 w 7467600"/>
              <a:gd name="connsiteY335" fmla="*/ 6145945 h 6858000"/>
              <a:gd name="connsiteX336" fmla="*/ 3939824 w 7467600"/>
              <a:gd name="connsiteY336" fmla="*/ 6066900 h 6858000"/>
              <a:gd name="connsiteX337" fmla="*/ 4584537 w 7467600"/>
              <a:gd name="connsiteY337" fmla="*/ 5324826 h 6858000"/>
              <a:gd name="connsiteX338" fmla="*/ 5037105 w 7467600"/>
              <a:gd name="connsiteY338" fmla="*/ 5088765 h 6858000"/>
              <a:gd name="connsiteX339" fmla="*/ 5039930 w 7467600"/>
              <a:gd name="connsiteY339" fmla="*/ 5089585 h 6858000"/>
              <a:gd name="connsiteX340" fmla="*/ 5263764 w 7467600"/>
              <a:gd name="connsiteY340" fmla="*/ 4735525 h 6858000"/>
              <a:gd name="connsiteX341" fmla="*/ 4086300 w 7467600"/>
              <a:gd name="connsiteY341" fmla="*/ 4884599 h 6858000"/>
              <a:gd name="connsiteX342" fmla="*/ 4085485 w 7467600"/>
              <a:gd name="connsiteY342" fmla="*/ 4899070 h 6858000"/>
              <a:gd name="connsiteX343" fmla="*/ 3871915 w 7467600"/>
              <a:gd name="connsiteY343" fmla="*/ 5253645 h 6858000"/>
              <a:gd name="connsiteX344" fmla="*/ 3799374 w 7467600"/>
              <a:gd name="connsiteY344" fmla="*/ 5466127 h 6858000"/>
              <a:gd name="connsiteX345" fmla="*/ 3498850 w 7467600"/>
              <a:gd name="connsiteY345" fmla="*/ 6661888 h 6858000"/>
              <a:gd name="connsiteX346" fmla="*/ 3399216 w 7467600"/>
              <a:gd name="connsiteY346" fmla="*/ 6858000 h 6858000"/>
              <a:gd name="connsiteX347" fmla="*/ 3303688 w 7467600"/>
              <a:gd name="connsiteY347" fmla="*/ 6858000 h 6858000"/>
              <a:gd name="connsiteX348" fmla="*/ 3391774 w 7467600"/>
              <a:gd name="connsiteY348" fmla="*/ 6697181 h 6858000"/>
              <a:gd name="connsiteX349" fmla="*/ 3735540 w 7467600"/>
              <a:gd name="connsiteY349" fmla="*/ 5546923 h 6858000"/>
              <a:gd name="connsiteX350" fmla="*/ 3729438 w 7467600"/>
              <a:gd name="connsiteY350" fmla="*/ 5569058 h 6858000"/>
              <a:gd name="connsiteX351" fmla="*/ 3707782 w 7467600"/>
              <a:gd name="connsiteY351" fmla="*/ 5644908 h 6858000"/>
              <a:gd name="connsiteX352" fmla="*/ 3583827 w 7467600"/>
              <a:gd name="connsiteY352" fmla="*/ 6039215 h 6858000"/>
              <a:gd name="connsiteX353" fmla="*/ 3547861 w 7467600"/>
              <a:gd name="connsiteY353" fmla="*/ 6129609 h 6858000"/>
              <a:gd name="connsiteX354" fmla="*/ 3490905 w 7467600"/>
              <a:gd name="connsiteY354" fmla="*/ 6277660 h 6858000"/>
              <a:gd name="connsiteX355" fmla="*/ 3455859 w 7467600"/>
              <a:gd name="connsiteY355" fmla="*/ 6391301 h 6858000"/>
              <a:gd name="connsiteX356" fmla="*/ 3429112 w 7467600"/>
              <a:gd name="connsiteY356" fmla="*/ 6479469 h 6858000"/>
              <a:gd name="connsiteX357" fmla="*/ 3304862 w 7467600"/>
              <a:gd name="connsiteY357" fmla="*/ 6796476 h 6858000"/>
              <a:gd name="connsiteX358" fmla="*/ 3276071 w 7467600"/>
              <a:gd name="connsiteY358" fmla="*/ 6858000 h 6858000"/>
              <a:gd name="connsiteX359" fmla="*/ 3240805 w 7467600"/>
              <a:gd name="connsiteY359" fmla="*/ 6858000 h 6858000"/>
              <a:gd name="connsiteX360" fmla="*/ 3275917 w 7467600"/>
              <a:gd name="connsiteY360" fmla="*/ 6783192 h 6858000"/>
              <a:gd name="connsiteX361" fmla="*/ 3399358 w 7467600"/>
              <a:gd name="connsiteY361" fmla="*/ 6469011 h 6858000"/>
              <a:gd name="connsiteX362" fmla="*/ 3425650 w 7467600"/>
              <a:gd name="connsiteY362" fmla="*/ 6381333 h 6858000"/>
              <a:gd name="connsiteX363" fmla="*/ 3460661 w 7467600"/>
              <a:gd name="connsiteY363" fmla="*/ 6266763 h 6858000"/>
              <a:gd name="connsiteX364" fmla="*/ 3518021 w 7467600"/>
              <a:gd name="connsiteY364" fmla="*/ 6117298 h 6858000"/>
              <a:gd name="connsiteX365" fmla="*/ 3554035 w 7467600"/>
              <a:gd name="connsiteY365" fmla="*/ 6027832 h 6858000"/>
              <a:gd name="connsiteX366" fmla="*/ 3677174 w 7467600"/>
              <a:gd name="connsiteY366" fmla="*/ 5636351 h 6858000"/>
              <a:gd name="connsiteX367" fmla="*/ 3698819 w 7467600"/>
              <a:gd name="connsiteY367" fmla="*/ 5560503 h 6858000"/>
              <a:gd name="connsiteX368" fmla="*/ 3702094 w 7467600"/>
              <a:gd name="connsiteY368" fmla="*/ 5549194 h 6858000"/>
              <a:gd name="connsiteX369" fmla="*/ 3398355 w 7467600"/>
              <a:gd name="connsiteY369" fmla="*/ 6094603 h 6858000"/>
              <a:gd name="connsiteX370" fmla="*/ 3193941 w 7467600"/>
              <a:gd name="connsiteY370" fmla="*/ 6798775 h 6858000"/>
              <a:gd name="connsiteX371" fmla="*/ 3184140 w 7467600"/>
              <a:gd name="connsiteY371" fmla="*/ 6858000 h 6858000"/>
              <a:gd name="connsiteX372" fmla="*/ 3099978 w 7467600"/>
              <a:gd name="connsiteY372" fmla="*/ 6858000 h 6858000"/>
              <a:gd name="connsiteX373" fmla="*/ 3101556 w 7467600"/>
              <a:gd name="connsiteY373" fmla="*/ 6843337 h 6858000"/>
              <a:gd name="connsiteX374" fmla="*/ 3370162 w 7467600"/>
              <a:gd name="connsiteY374" fmla="*/ 5785550 h 6858000"/>
              <a:gd name="connsiteX375" fmla="*/ 3746477 w 7467600"/>
              <a:gd name="connsiteY375" fmla="*/ 5377889 h 6858000"/>
              <a:gd name="connsiteX376" fmla="*/ 3863399 w 7467600"/>
              <a:gd name="connsiteY376" fmla="*/ 5087257 h 6858000"/>
              <a:gd name="connsiteX377" fmla="*/ 3968712 w 7467600"/>
              <a:gd name="connsiteY377" fmla="*/ 4913989 h 6858000"/>
              <a:gd name="connsiteX378" fmla="*/ 2792390 w 7467600"/>
              <a:gd name="connsiteY378" fmla="*/ 5382974 h 6858000"/>
              <a:gd name="connsiteX379" fmla="*/ 2714982 w 7467600"/>
              <a:gd name="connsiteY379" fmla="*/ 5427051 h 6858000"/>
              <a:gd name="connsiteX380" fmla="*/ 2813361 w 7467600"/>
              <a:gd name="connsiteY380" fmla="*/ 6023912 h 6858000"/>
              <a:gd name="connsiteX381" fmla="*/ 2688430 w 7467600"/>
              <a:gd name="connsiteY381" fmla="*/ 6801564 h 6858000"/>
              <a:gd name="connsiteX382" fmla="*/ 2629626 w 7467600"/>
              <a:gd name="connsiteY382" fmla="*/ 6763394 h 6858000"/>
              <a:gd name="connsiteX383" fmla="*/ 2565328 w 7467600"/>
              <a:gd name="connsiteY383" fmla="*/ 5516399 h 6858000"/>
              <a:gd name="connsiteX384" fmla="*/ 1922999 w 7467600"/>
              <a:gd name="connsiteY384" fmla="*/ 5980343 h 6858000"/>
              <a:gd name="connsiteX385" fmla="*/ 1950261 w 7467600"/>
              <a:gd name="connsiteY385" fmla="*/ 6405858 h 6858000"/>
              <a:gd name="connsiteX386" fmla="*/ 2365554 w 7467600"/>
              <a:gd name="connsiteY386" fmla="*/ 6759107 h 6858000"/>
              <a:gd name="connsiteX387" fmla="*/ 2424142 w 7467600"/>
              <a:gd name="connsiteY387" fmla="*/ 6858000 h 6858000"/>
              <a:gd name="connsiteX388" fmla="*/ 2395994 w 7467600"/>
              <a:gd name="connsiteY388" fmla="*/ 6858000 h 6858000"/>
              <a:gd name="connsiteX389" fmla="*/ 2392863 w 7467600"/>
              <a:gd name="connsiteY389" fmla="*/ 6852964 h 6858000"/>
              <a:gd name="connsiteX390" fmla="*/ 2017589 w 7467600"/>
              <a:gd name="connsiteY390" fmla="*/ 6493982 h 6858000"/>
              <a:gd name="connsiteX391" fmla="*/ 2147336 w 7467600"/>
              <a:gd name="connsiteY391" fmla="*/ 6594052 h 6858000"/>
              <a:gd name="connsiteX392" fmla="*/ 2207047 w 7467600"/>
              <a:gd name="connsiteY392" fmla="*/ 6654540 h 6858000"/>
              <a:gd name="connsiteX393" fmla="*/ 2299106 w 7467600"/>
              <a:gd name="connsiteY393" fmla="*/ 6778931 h 6858000"/>
              <a:gd name="connsiteX394" fmla="*/ 2314430 w 7467600"/>
              <a:gd name="connsiteY394" fmla="*/ 6801144 h 6858000"/>
              <a:gd name="connsiteX395" fmla="*/ 2352406 w 7467600"/>
              <a:gd name="connsiteY395" fmla="*/ 6858000 h 6858000"/>
              <a:gd name="connsiteX396" fmla="*/ 2314492 w 7467600"/>
              <a:gd name="connsiteY396" fmla="*/ 6858000 h 6858000"/>
              <a:gd name="connsiteX397" fmla="*/ 2288095 w 7467600"/>
              <a:gd name="connsiteY397" fmla="*/ 6818030 h 6858000"/>
              <a:gd name="connsiteX398" fmla="*/ 2272768 w 7467600"/>
              <a:gd name="connsiteY398" fmla="*/ 6795822 h 6858000"/>
              <a:gd name="connsiteX399" fmla="*/ 2182715 w 7467600"/>
              <a:gd name="connsiteY399" fmla="*/ 6675071 h 6858000"/>
              <a:gd name="connsiteX400" fmla="*/ 2032061 w 7467600"/>
              <a:gd name="connsiteY400" fmla="*/ 6541380 h 6858000"/>
              <a:gd name="connsiteX401" fmla="*/ 2257220 w 7467600"/>
              <a:gd name="connsiteY401" fmla="*/ 6826257 h 6858000"/>
              <a:gd name="connsiteX402" fmla="*/ 2281324 w 7467600"/>
              <a:gd name="connsiteY402" fmla="*/ 6858000 h 6858000"/>
              <a:gd name="connsiteX403" fmla="*/ 2242860 w 7467600"/>
              <a:gd name="connsiteY403" fmla="*/ 6858000 h 6858000"/>
              <a:gd name="connsiteX404" fmla="*/ 2232818 w 7467600"/>
              <a:gd name="connsiteY404" fmla="*/ 6844926 h 6858000"/>
              <a:gd name="connsiteX405" fmla="*/ 1990172 w 7467600"/>
              <a:gd name="connsiteY405" fmla="*/ 6542121 h 6858000"/>
              <a:gd name="connsiteX406" fmla="*/ 2124090 w 7467600"/>
              <a:gd name="connsiteY406" fmla="*/ 6761017 h 6858000"/>
              <a:gd name="connsiteX407" fmla="*/ 2200380 w 7467600"/>
              <a:gd name="connsiteY407" fmla="*/ 6858000 h 6858000"/>
              <a:gd name="connsiteX408" fmla="*/ 2147507 w 7467600"/>
              <a:gd name="connsiteY408" fmla="*/ 6858000 h 6858000"/>
              <a:gd name="connsiteX409" fmla="*/ 2070668 w 7467600"/>
              <a:gd name="connsiteY409" fmla="*/ 6761520 h 6858000"/>
              <a:gd name="connsiteX410" fmla="*/ 1975142 w 7467600"/>
              <a:gd name="connsiteY410" fmla="*/ 6585570 h 6858000"/>
              <a:gd name="connsiteX411" fmla="*/ 2050035 w 7467600"/>
              <a:gd name="connsiteY411" fmla="*/ 6813345 h 6858000"/>
              <a:gd name="connsiteX412" fmla="*/ 2063025 w 7467600"/>
              <a:gd name="connsiteY412" fmla="*/ 6858000 h 6858000"/>
              <a:gd name="connsiteX413" fmla="*/ 2021675 w 7467600"/>
              <a:gd name="connsiteY413" fmla="*/ 6858000 h 6858000"/>
              <a:gd name="connsiteX414" fmla="*/ 2019308 w 7467600"/>
              <a:gd name="connsiteY414" fmla="*/ 6847118 h 6858000"/>
              <a:gd name="connsiteX415" fmla="*/ 1938835 w 7467600"/>
              <a:gd name="connsiteY415" fmla="*/ 6551160 h 6858000"/>
              <a:gd name="connsiteX416" fmla="*/ 1953230 w 7467600"/>
              <a:gd name="connsiteY416" fmla="*/ 6759699 h 6858000"/>
              <a:gd name="connsiteX417" fmla="*/ 1956763 w 7467600"/>
              <a:gd name="connsiteY417" fmla="*/ 6778191 h 6858000"/>
              <a:gd name="connsiteX418" fmla="*/ 1967925 w 7467600"/>
              <a:gd name="connsiteY418" fmla="*/ 6858000 h 6858000"/>
              <a:gd name="connsiteX419" fmla="*/ 1936622 w 7467600"/>
              <a:gd name="connsiteY419" fmla="*/ 6858000 h 6858000"/>
              <a:gd name="connsiteX420" fmla="*/ 1926261 w 7467600"/>
              <a:gd name="connsiteY420" fmla="*/ 6784064 h 6858000"/>
              <a:gd name="connsiteX421" fmla="*/ 1922724 w 7467600"/>
              <a:gd name="connsiteY421" fmla="*/ 6765577 h 6858000"/>
              <a:gd name="connsiteX422" fmla="*/ 1904650 w 7467600"/>
              <a:gd name="connsiteY422" fmla="*/ 6639616 h 6858000"/>
              <a:gd name="connsiteX423" fmla="*/ 1885273 w 7467600"/>
              <a:gd name="connsiteY423" fmla="*/ 6858000 h 6858000"/>
              <a:gd name="connsiteX424" fmla="*/ 1854363 w 7467600"/>
              <a:gd name="connsiteY424" fmla="*/ 6858000 h 6858000"/>
              <a:gd name="connsiteX425" fmla="*/ 1880391 w 7467600"/>
              <a:gd name="connsiteY425" fmla="*/ 6603796 h 6858000"/>
              <a:gd name="connsiteX426" fmla="*/ 1818273 w 7467600"/>
              <a:gd name="connsiteY426" fmla="*/ 6715729 h 6858000"/>
              <a:gd name="connsiteX427" fmla="*/ 1794691 w 7467600"/>
              <a:gd name="connsiteY427" fmla="*/ 6843239 h 6858000"/>
              <a:gd name="connsiteX428" fmla="*/ 1794914 w 7467600"/>
              <a:gd name="connsiteY428" fmla="*/ 6858000 h 6858000"/>
              <a:gd name="connsiteX429" fmla="*/ 1746128 w 7467600"/>
              <a:gd name="connsiteY429" fmla="*/ 6858000 h 6858000"/>
              <a:gd name="connsiteX430" fmla="*/ 1753934 w 7467600"/>
              <a:gd name="connsiteY430" fmla="*/ 6724796 h 6858000"/>
              <a:gd name="connsiteX431" fmla="*/ 1792053 w 7467600"/>
              <a:gd name="connsiteY431" fmla="*/ 6572396 h 6858000"/>
              <a:gd name="connsiteX432" fmla="*/ 1862248 w 7467600"/>
              <a:gd name="connsiteY432" fmla="*/ 6266397 h 6858000"/>
              <a:gd name="connsiteX433" fmla="*/ 1862250 w 7467600"/>
              <a:gd name="connsiteY433" fmla="*/ 6033531 h 6858000"/>
              <a:gd name="connsiteX434" fmla="*/ 1211999 w 7467600"/>
              <a:gd name="connsiteY434" fmla="*/ 6683610 h 6858000"/>
              <a:gd name="connsiteX435" fmla="*/ 1213266 w 7467600"/>
              <a:gd name="connsiteY435" fmla="*/ 6691947 h 6858000"/>
              <a:gd name="connsiteX436" fmla="*/ 1203370 w 7467600"/>
              <a:gd name="connsiteY436" fmla="*/ 6850676 h 6858000"/>
              <a:gd name="connsiteX437" fmla="*/ 1203671 w 7467600"/>
              <a:gd name="connsiteY437" fmla="*/ 6858000 h 6858000"/>
              <a:gd name="connsiteX438" fmla="*/ 1143180 w 7467600"/>
              <a:gd name="connsiteY438" fmla="*/ 6858000 h 6858000"/>
              <a:gd name="connsiteX439" fmla="*/ 1142176 w 7467600"/>
              <a:gd name="connsiteY439" fmla="*/ 6766045 h 6858000"/>
              <a:gd name="connsiteX440" fmla="*/ 1067484 w 7467600"/>
              <a:gd name="connsiteY440" fmla="*/ 6858000 h 6858000"/>
              <a:gd name="connsiteX441" fmla="*/ 953928 w 7467600"/>
              <a:gd name="connsiteY441" fmla="*/ 6858000 h 6858000"/>
              <a:gd name="connsiteX442" fmla="*/ 959715 w 7467600"/>
              <a:gd name="connsiteY442" fmla="*/ 6850185 h 6858000"/>
              <a:gd name="connsiteX443" fmla="*/ 1483788 w 7467600"/>
              <a:gd name="connsiteY443" fmla="*/ 6259174 h 6858000"/>
              <a:gd name="connsiteX444" fmla="*/ 1100671 w 7467600"/>
              <a:gd name="connsiteY444" fmla="*/ 6252137 h 6858000"/>
              <a:gd name="connsiteX445" fmla="*/ 1090144 w 7467600"/>
              <a:gd name="connsiteY445" fmla="*/ 6256748 h 6858000"/>
              <a:gd name="connsiteX446" fmla="*/ 1095872 w 7467600"/>
              <a:gd name="connsiteY446" fmla="*/ 6271892 h 6858000"/>
              <a:gd name="connsiteX447" fmla="*/ 262785 w 7467600"/>
              <a:gd name="connsiteY447" fmla="*/ 6845450 h 6858000"/>
              <a:gd name="connsiteX448" fmla="*/ 209968 w 7467600"/>
              <a:gd name="connsiteY448" fmla="*/ 6770713 h 6858000"/>
              <a:gd name="connsiteX449" fmla="*/ 873460 w 7467600"/>
              <a:gd name="connsiteY449" fmla="*/ 6253768 h 6858000"/>
              <a:gd name="connsiteX450" fmla="*/ 192686 w 7467600"/>
              <a:gd name="connsiteY450" fmla="*/ 5849257 h 6858000"/>
              <a:gd name="connsiteX451" fmla="*/ 4696 w 7467600"/>
              <a:gd name="connsiteY451" fmla="*/ 5697668 h 6858000"/>
              <a:gd name="connsiteX452" fmla="*/ 0 w 7467600"/>
              <a:gd name="connsiteY452" fmla="*/ 5689984 h 6858000"/>
              <a:gd name="connsiteX453" fmla="*/ 0 w 7467600"/>
              <a:gd name="connsiteY453" fmla="*/ 5513472 h 6858000"/>
              <a:gd name="connsiteX454" fmla="*/ 174101 w 7467600"/>
              <a:gd name="connsiteY454" fmla="*/ 5620277 h 6858000"/>
              <a:gd name="connsiteX455" fmla="*/ 891800 w 7467600"/>
              <a:gd name="connsiteY455" fmla="*/ 6036935 h 6858000"/>
              <a:gd name="connsiteX456" fmla="*/ 1072219 w 7467600"/>
              <a:gd name="connsiteY456" fmla="*/ 6169443 h 6858000"/>
              <a:gd name="connsiteX457" fmla="*/ 1074117 w 7467600"/>
              <a:gd name="connsiteY457" fmla="*/ 6170301 h 6858000"/>
              <a:gd name="connsiteX458" fmla="*/ 1083114 w 7467600"/>
              <a:gd name="connsiteY458" fmla="*/ 6174131 h 6858000"/>
              <a:gd name="connsiteX459" fmla="*/ 1543010 w 7467600"/>
              <a:gd name="connsiteY459" fmla="*/ 6191140 h 6858000"/>
              <a:gd name="connsiteX460" fmla="*/ 1551080 w 7467600"/>
              <a:gd name="connsiteY460" fmla="*/ 6195006 h 6858000"/>
              <a:gd name="connsiteX461" fmla="*/ 2345443 w 7467600"/>
              <a:gd name="connsiteY461" fmla="*/ 5549882 h 6858000"/>
              <a:gd name="connsiteX462" fmla="*/ 1721499 w 7467600"/>
              <a:gd name="connsiteY462" fmla="*/ 5599969 h 6858000"/>
              <a:gd name="connsiteX463" fmla="*/ 767716 w 7467600"/>
              <a:gd name="connsiteY463" fmla="*/ 5472768 h 6858000"/>
              <a:gd name="connsiteX464" fmla="*/ 722147 w 7467600"/>
              <a:gd name="connsiteY464" fmla="*/ 5393091 h 6858000"/>
              <a:gd name="connsiteX465" fmla="*/ 1485552 w 7467600"/>
              <a:gd name="connsiteY465" fmla="*/ 5313202 h 6858000"/>
              <a:gd name="connsiteX466" fmla="*/ 2143004 w 7467600"/>
              <a:gd name="connsiteY466" fmla="*/ 5402420 h 6858000"/>
              <a:gd name="connsiteX467" fmla="*/ 1933391 w 7467600"/>
              <a:gd name="connsiteY467" fmla="*/ 5156971 h 6858000"/>
              <a:gd name="connsiteX468" fmla="*/ 1827118 w 7467600"/>
              <a:gd name="connsiteY468" fmla="*/ 4968410 h 6858000"/>
              <a:gd name="connsiteX469" fmla="*/ 1837349 w 7467600"/>
              <a:gd name="connsiteY469" fmla="*/ 4956357 h 6858000"/>
              <a:gd name="connsiteX470" fmla="*/ 2162835 w 7467600"/>
              <a:gd name="connsiteY470" fmla="*/ 5187853 h 6858000"/>
              <a:gd name="connsiteX471" fmla="*/ 2257167 w 7467600"/>
              <a:gd name="connsiteY471" fmla="*/ 5462123 h 6858000"/>
              <a:gd name="connsiteX472" fmla="*/ 2261598 w 7467600"/>
              <a:gd name="connsiteY472" fmla="*/ 5467998 h 6858000"/>
              <a:gd name="connsiteX473" fmla="*/ 2437177 w 7467600"/>
              <a:gd name="connsiteY473" fmla="*/ 5479608 h 6858000"/>
              <a:gd name="connsiteX474" fmla="*/ 2445247 w 7467600"/>
              <a:gd name="connsiteY474" fmla="*/ 5483476 h 6858000"/>
              <a:gd name="connsiteX475" fmla="*/ 2743626 w 7467600"/>
              <a:gd name="connsiteY475" fmla="*/ 5304819 h 6858000"/>
              <a:gd name="connsiteX476" fmla="*/ 3048102 w 7467600"/>
              <a:gd name="connsiteY476" fmla="*/ 5150595 h 6858000"/>
              <a:gd name="connsiteX477" fmla="*/ 1799414 w 7467600"/>
              <a:gd name="connsiteY477" fmla="*/ 4694732 h 6858000"/>
              <a:gd name="connsiteX478" fmla="*/ 1771735 w 7467600"/>
              <a:gd name="connsiteY478" fmla="*/ 4619929 h 6858000"/>
              <a:gd name="connsiteX479" fmla="*/ 3104273 w 7467600"/>
              <a:gd name="connsiteY479" fmla="*/ 5076159 h 6858000"/>
              <a:gd name="connsiteX480" fmla="*/ 3113245 w 7467600"/>
              <a:gd name="connsiteY480" fmla="*/ 5090705 h 6858000"/>
              <a:gd name="connsiteX481" fmla="*/ 3126294 w 7467600"/>
              <a:gd name="connsiteY481" fmla="*/ 5114400 h 6858000"/>
              <a:gd name="connsiteX482" fmla="*/ 3937433 w 7467600"/>
              <a:gd name="connsiteY482" fmla="*/ 4830473 h 6858000"/>
              <a:gd name="connsiteX483" fmla="*/ 3590475 w 7467600"/>
              <a:gd name="connsiteY483" fmla="*/ 4597974 h 6858000"/>
              <a:gd name="connsiteX484" fmla="*/ 3100264 w 7467600"/>
              <a:gd name="connsiteY484" fmla="*/ 4579845 h 6858000"/>
              <a:gd name="connsiteX485" fmla="*/ 2183576 w 7467600"/>
              <a:gd name="connsiteY485" fmla="*/ 4227150 h 6858000"/>
              <a:gd name="connsiteX486" fmla="*/ 2151029 w 7467600"/>
              <a:gd name="connsiteY486" fmla="*/ 4146947 h 6858000"/>
              <a:gd name="connsiteX487" fmla="*/ 3563434 w 7467600"/>
              <a:gd name="connsiteY487" fmla="*/ 4469115 h 6858000"/>
              <a:gd name="connsiteX488" fmla="*/ 3177952 w 7467600"/>
              <a:gd name="connsiteY488" fmla="*/ 3657386 h 6858000"/>
              <a:gd name="connsiteX489" fmla="*/ 3189263 w 7467600"/>
              <a:gd name="connsiteY489" fmla="*/ 3625726 h 6858000"/>
              <a:gd name="connsiteX490" fmla="*/ 3560912 w 7467600"/>
              <a:gd name="connsiteY490" fmla="*/ 4079863 h 6858000"/>
              <a:gd name="connsiteX491" fmla="*/ 3626636 w 7467600"/>
              <a:gd name="connsiteY491" fmla="*/ 4512230 h 6858000"/>
              <a:gd name="connsiteX492" fmla="*/ 3653088 w 7467600"/>
              <a:gd name="connsiteY492" fmla="*/ 4521417 h 6858000"/>
              <a:gd name="connsiteX493" fmla="*/ 3988128 w 7467600"/>
              <a:gd name="connsiteY493" fmla="*/ 4817267 h 6858000"/>
              <a:gd name="connsiteX494" fmla="*/ 4830582 w 7467600"/>
              <a:gd name="connsiteY494" fmla="*/ 4676000 h 6858000"/>
              <a:gd name="connsiteX495" fmla="*/ 4830100 w 7467600"/>
              <a:gd name="connsiteY495" fmla="*/ 4675554 h 6858000"/>
              <a:gd name="connsiteX496" fmla="*/ 4036318 w 7467600"/>
              <a:gd name="connsiteY496" fmla="*/ 4147013 h 6858000"/>
              <a:gd name="connsiteX497" fmla="*/ 3432098 w 7467600"/>
              <a:gd name="connsiteY497" fmla="*/ 3537312 h 6858000"/>
              <a:gd name="connsiteX498" fmla="*/ 3446761 w 7467600"/>
              <a:gd name="connsiteY498" fmla="*/ 3461278 h 6858000"/>
              <a:gd name="connsiteX499" fmla="*/ 4419733 w 7467600"/>
              <a:gd name="connsiteY499" fmla="*/ 3963555 h 6858000"/>
              <a:gd name="connsiteX500" fmla="*/ 4781371 w 7467600"/>
              <a:gd name="connsiteY500" fmla="*/ 4458604 h 6858000"/>
              <a:gd name="connsiteX501" fmla="*/ 4780440 w 7467600"/>
              <a:gd name="connsiteY501" fmla="*/ 4470290 h 6858000"/>
              <a:gd name="connsiteX502" fmla="*/ 4898954 w 7467600"/>
              <a:gd name="connsiteY502" fmla="*/ 4662092 h 6858000"/>
              <a:gd name="connsiteX503" fmla="*/ 4900699 w 7467600"/>
              <a:gd name="connsiteY503" fmla="*/ 4670867 h 6858000"/>
              <a:gd name="connsiteX504" fmla="*/ 5714511 w 7467600"/>
              <a:gd name="connsiteY504" fmla="*/ 4663483 h 6858000"/>
              <a:gd name="connsiteX505" fmla="*/ 5464793 w 7467600"/>
              <a:gd name="connsiteY505" fmla="*/ 4393556 h 6858000"/>
              <a:gd name="connsiteX506" fmla="*/ 5461897 w 7467600"/>
              <a:gd name="connsiteY506" fmla="*/ 4390879 h 6858000"/>
              <a:gd name="connsiteX507" fmla="*/ 4294126 w 7467600"/>
              <a:gd name="connsiteY507" fmla="*/ 3303048 h 6858000"/>
              <a:gd name="connsiteX508" fmla="*/ 4305321 w 7467600"/>
              <a:gd name="connsiteY508" fmla="*/ 3256953 h 6858000"/>
              <a:gd name="connsiteX509" fmla="*/ 4949299 w 7467600"/>
              <a:gd name="connsiteY509" fmla="*/ 3766336 h 6858000"/>
              <a:gd name="connsiteX510" fmla="*/ 5291452 w 7467600"/>
              <a:gd name="connsiteY510" fmla="*/ 4076801 h 6858000"/>
              <a:gd name="connsiteX511" fmla="*/ 5434998 w 7467600"/>
              <a:gd name="connsiteY511" fmla="*/ 4254100 h 6858000"/>
              <a:gd name="connsiteX512" fmla="*/ 5351015 w 7467600"/>
              <a:gd name="connsiteY512" fmla="*/ 3760989 h 6858000"/>
              <a:gd name="connsiteX513" fmla="*/ 5413780 w 7467600"/>
              <a:gd name="connsiteY513" fmla="*/ 2966265 h 6858000"/>
              <a:gd name="connsiteX514" fmla="*/ 5425627 w 7467600"/>
              <a:gd name="connsiteY514" fmla="*/ 2954192 h 6858000"/>
              <a:gd name="connsiteX515" fmla="*/ 6604735 w 7467600"/>
              <a:gd name="connsiteY515" fmla="*/ 2041381 h 6858000"/>
              <a:gd name="connsiteX516" fmla="*/ 7204487 w 7467600"/>
              <a:gd name="connsiteY516" fmla="*/ 2742112 h 6858000"/>
              <a:gd name="connsiteX517" fmla="*/ 7131592 w 7467600"/>
              <a:gd name="connsiteY517" fmla="*/ 2672096 h 6858000"/>
              <a:gd name="connsiteX518" fmla="*/ 6996344 w 7467600"/>
              <a:gd name="connsiteY518" fmla="*/ 2518310 h 6858000"/>
              <a:gd name="connsiteX519" fmla="*/ 6735495 w 7467600"/>
              <a:gd name="connsiteY519" fmla="*/ 2196890 h 6858000"/>
              <a:gd name="connsiteX520" fmla="*/ 6721901 w 7467600"/>
              <a:gd name="connsiteY520" fmla="*/ 2179274 h 6858000"/>
              <a:gd name="connsiteX521" fmla="*/ 6604735 w 7467600"/>
              <a:gd name="connsiteY521" fmla="*/ 2041381 h 6858000"/>
              <a:gd name="connsiteX522" fmla="*/ 6591670 w 7467600"/>
              <a:gd name="connsiteY522" fmla="*/ 1988277 h 6858000"/>
              <a:gd name="connsiteX523" fmla="*/ 6747349 w 7467600"/>
              <a:gd name="connsiteY523" fmla="*/ 2160069 h 6858000"/>
              <a:gd name="connsiteX524" fmla="*/ 6760943 w 7467600"/>
              <a:gd name="connsiteY524" fmla="*/ 2177686 h 6858000"/>
              <a:gd name="connsiteX525" fmla="*/ 7021065 w 7467600"/>
              <a:gd name="connsiteY525" fmla="*/ 2498102 h 6858000"/>
              <a:gd name="connsiteX526" fmla="*/ 7155223 w 7467600"/>
              <a:gd name="connsiteY526" fmla="*/ 2650386 h 6858000"/>
              <a:gd name="connsiteX527" fmla="*/ 7203167 w 7467600"/>
              <a:gd name="connsiteY527" fmla="*/ 2697288 h 6858000"/>
              <a:gd name="connsiteX528" fmla="*/ 6937703 w 7467600"/>
              <a:gd name="connsiteY528" fmla="*/ 2321981 h 6858000"/>
              <a:gd name="connsiteX529" fmla="*/ 6591670 w 7467600"/>
              <a:gd name="connsiteY529" fmla="*/ 1988277 h 6858000"/>
              <a:gd name="connsiteX530" fmla="*/ 5798671 w 7467600"/>
              <a:gd name="connsiteY530" fmla="*/ 1981601 h 6858000"/>
              <a:gd name="connsiteX531" fmla="*/ 5754709 w 7467600"/>
              <a:gd name="connsiteY531" fmla="*/ 2071454 h 6858000"/>
              <a:gd name="connsiteX532" fmla="*/ 5763044 w 7467600"/>
              <a:gd name="connsiteY532" fmla="*/ 2842206 h 6858000"/>
              <a:gd name="connsiteX533" fmla="*/ 5764974 w 7467600"/>
              <a:gd name="connsiteY533" fmla="*/ 2799609 h 6858000"/>
              <a:gd name="connsiteX534" fmla="*/ 5767665 w 7467600"/>
              <a:gd name="connsiteY534" fmla="*/ 2666409 h 6858000"/>
              <a:gd name="connsiteX535" fmla="*/ 5763055 w 7467600"/>
              <a:gd name="connsiteY535" fmla="*/ 2579705 h 6858000"/>
              <a:gd name="connsiteX536" fmla="*/ 5758079 w 7467600"/>
              <a:gd name="connsiteY536" fmla="*/ 2492508 h 6858000"/>
              <a:gd name="connsiteX537" fmla="*/ 5779325 w 7467600"/>
              <a:gd name="connsiteY537" fmla="*/ 2197069 h 6858000"/>
              <a:gd name="connsiteX538" fmla="*/ 5798671 w 7467600"/>
              <a:gd name="connsiteY538" fmla="*/ 1981601 h 6858000"/>
              <a:gd name="connsiteX539" fmla="*/ 5829202 w 7467600"/>
              <a:gd name="connsiteY539" fmla="*/ 1971679 h 6858000"/>
              <a:gd name="connsiteX540" fmla="*/ 5809558 w 7467600"/>
              <a:gd name="connsiteY540" fmla="*/ 2198043 h 6858000"/>
              <a:gd name="connsiteX541" fmla="*/ 5788653 w 7467600"/>
              <a:gd name="connsiteY541" fmla="*/ 2489430 h 6858000"/>
              <a:gd name="connsiteX542" fmla="*/ 5793439 w 7467600"/>
              <a:gd name="connsiteY542" fmla="*/ 2575235 h 6858000"/>
              <a:gd name="connsiteX543" fmla="*/ 5796837 w 7467600"/>
              <a:gd name="connsiteY543" fmla="*/ 2637633 h 6858000"/>
              <a:gd name="connsiteX544" fmla="*/ 5818614 w 7467600"/>
              <a:gd name="connsiteY544" fmla="*/ 2473055 h 6858000"/>
              <a:gd name="connsiteX545" fmla="*/ 5829202 w 7467600"/>
              <a:gd name="connsiteY545" fmla="*/ 1971679 h 6858000"/>
              <a:gd name="connsiteX546" fmla="*/ 5911389 w 7467600"/>
              <a:gd name="connsiteY546" fmla="*/ 1898371 h 6858000"/>
              <a:gd name="connsiteX547" fmla="*/ 6237627 w 7467600"/>
              <a:gd name="connsiteY547" fmla="*/ 2231921 h 6858000"/>
              <a:gd name="connsiteX548" fmla="*/ 5911389 w 7467600"/>
              <a:gd name="connsiteY548" fmla="*/ 1898371 h 6858000"/>
              <a:gd name="connsiteX549" fmla="*/ 6944437 w 7467600"/>
              <a:gd name="connsiteY549" fmla="*/ 1575402 h 6858000"/>
              <a:gd name="connsiteX550" fmla="*/ 6304730 w 7467600"/>
              <a:gd name="connsiteY550" fmla="*/ 1766654 h 6858000"/>
              <a:gd name="connsiteX551" fmla="*/ 6944437 w 7467600"/>
              <a:gd name="connsiteY551" fmla="*/ 1575402 h 6858000"/>
              <a:gd name="connsiteX552" fmla="*/ 7019523 w 7467600"/>
              <a:gd name="connsiteY552" fmla="*/ 1519450 h 6858000"/>
              <a:gd name="connsiteX553" fmla="*/ 6298091 w 7467600"/>
              <a:gd name="connsiteY553" fmla="*/ 1737122 h 6858000"/>
              <a:gd name="connsiteX554" fmla="*/ 7019523 w 7467600"/>
              <a:gd name="connsiteY554" fmla="*/ 1519450 h 6858000"/>
              <a:gd name="connsiteX555" fmla="*/ 2399523 w 7467600"/>
              <a:gd name="connsiteY555" fmla="*/ 1428234 h 6858000"/>
              <a:gd name="connsiteX556" fmla="*/ 2224982 w 7467600"/>
              <a:gd name="connsiteY556" fmla="*/ 1826201 h 6858000"/>
              <a:gd name="connsiteX557" fmla="*/ 2096099 w 7467600"/>
              <a:gd name="connsiteY557" fmla="*/ 2345900 h 6858000"/>
              <a:gd name="connsiteX558" fmla="*/ 2283317 w 7467600"/>
              <a:gd name="connsiteY558" fmla="*/ 1796925 h 6858000"/>
              <a:gd name="connsiteX559" fmla="*/ 2399523 w 7467600"/>
              <a:gd name="connsiteY559" fmla="*/ 1428234 h 6858000"/>
              <a:gd name="connsiteX560" fmla="*/ 2448558 w 7467600"/>
              <a:gd name="connsiteY560" fmla="*/ 1373435 h 6858000"/>
              <a:gd name="connsiteX561" fmla="*/ 2312521 w 7467600"/>
              <a:gd name="connsiteY561" fmla="*/ 1806140 h 6858000"/>
              <a:gd name="connsiteX562" fmla="*/ 2127533 w 7467600"/>
              <a:gd name="connsiteY562" fmla="*/ 2348380 h 6858000"/>
              <a:gd name="connsiteX563" fmla="*/ 2358080 w 7467600"/>
              <a:gd name="connsiteY563" fmla="*/ 1866134 h 6858000"/>
              <a:gd name="connsiteX564" fmla="*/ 2407436 w 7467600"/>
              <a:gd name="connsiteY564" fmla="*/ 1651070 h 6858000"/>
              <a:gd name="connsiteX565" fmla="*/ 2448558 w 7467600"/>
              <a:gd name="connsiteY565" fmla="*/ 1373435 h 6858000"/>
              <a:gd name="connsiteX566" fmla="*/ 278707 w 7467600"/>
              <a:gd name="connsiteY566" fmla="*/ 1352270 h 6858000"/>
              <a:gd name="connsiteX567" fmla="*/ 321570 w 7467600"/>
              <a:gd name="connsiteY567" fmla="*/ 1861610 h 6858000"/>
              <a:gd name="connsiteX568" fmla="*/ 294281 w 7467600"/>
              <a:gd name="connsiteY568" fmla="*/ 1440658 h 6858000"/>
              <a:gd name="connsiteX569" fmla="*/ 278707 w 7467600"/>
              <a:gd name="connsiteY569" fmla="*/ 1352270 h 6858000"/>
              <a:gd name="connsiteX570" fmla="*/ 1423821 w 7467600"/>
              <a:gd name="connsiteY570" fmla="*/ 1351958 h 6858000"/>
              <a:gd name="connsiteX571" fmla="*/ 1638521 w 7467600"/>
              <a:gd name="connsiteY571" fmla="*/ 1908470 h 6858000"/>
              <a:gd name="connsiteX572" fmla="*/ 1754199 w 7467600"/>
              <a:gd name="connsiteY572" fmla="*/ 2149284 h 6858000"/>
              <a:gd name="connsiteX573" fmla="*/ 1908359 w 7467600"/>
              <a:gd name="connsiteY573" fmla="*/ 2364988 h 6858000"/>
              <a:gd name="connsiteX574" fmla="*/ 1647661 w 7467600"/>
              <a:gd name="connsiteY574" fmla="*/ 1825945 h 6858000"/>
              <a:gd name="connsiteX575" fmla="*/ 1423821 w 7467600"/>
              <a:gd name="connsiteY575" fmla="*/ 1351958 h 6858000"/>
              <a:gd name="connsiteX576" fmla="*/ 1431890 w 7467600"/>
              <a:gd name="connsiteY576" fmla="*/ 1306475 h 6858000"/>
              <a:gd name="connsiteX577" fmla="*/ 1507597 w 7467600"/>
              <a:gd name="connsiteY577" fmla="*/ 1446132 h 6858000"/>
              <a:gd name="connsiteX578" fmla="*/ 1674586 w 7467600"/>
              <a:gd name="connsiteY578" fmla="*/ 1813832 h 6858000"/>
              <a:gd name="connsiteX579" fmla="*/ 1815950 w 7467600"/>
              <a:gd name="connsiteY579" fmla="*/ 2128564 h 6858000"/>
              <a:gd name="connsiteX580" fmla="*/ 1984242 w 7467600"/>
              <a:gd name="connsiteY580" fmla="*/ 2430829 h 6858000"/>
              <a:gd name="connsiteX581" fmla="*/ 2014023 w 7467600"/>
              <a:gd name="connsiteY581" fmla="*/ 2450995 h 6858000"/>
              <a:gd name="connsiteX582" fmla="*/ 1747337 w 7467600"/>
              <a:gd name="connsiteY582" fmla="*/ 1855264 h 6858000"/>
              <a:gd name="connsiteX583" fmla="*/ 1533749 w 7467600"/>
              <a:gd name="connsiteY583" fmla="*/ 1478656 h 6858000"/>
              <a:gd name="connsiteX584" fmla="*/ 1431890 w 7467600"/>
              <a:gd name="connsiteY584" fmla="*/ 1306475 h 6858000"/>
              <a:gd name="connsiteX585" fmla="*/ 5052692 w 7467600"/>
              <a:gd name="connsiteY585" fmla="*/ 1292994 h 6858000"/>
              <a:gd name="connsiteX586" fmla="*/ 5200661 w 7467600"/>
              <a:gd name="connsiteY586" fmla="*/ 1635186 h 6858000"/>
              <a:gd name="connsiteX587" fmla="*/ 5297138 w 7467600"/>
              <a:gd name="connsiteY587" fmla="*/ 1906351 h 6858000"/>
              <a:gd name="connsiteX588" fmla="*/ 5052692 w 7467600"/>
              <a:gd name="connsiteY588" fmla="*/ 1292994 h 6858000"/>
              <a:gd name="connsiteX589" fmla="*/ 5009948 w 7467600"/>
              <a:gd name="connsiteY589" fmla="*/ 1273619 h 6858000"/>
              <a:gd name="connsiteX590" fmla="*/ 5121777 w 7467600"/>
              <a:gd name="connsiteY590" fmla="*/ 1654213 h 6858000"/>
              <a:gd name="connsiteX591" fmla="*/ 5293545 w 7467600"/>
              <a:gd name="connsiteY591" fmla="*/ 2072247 h 6858000"/>
              <a:gd name="connsiteX592" fmla="*/ 5294042 w 7467600"/>
              <a:gd name="connsiteY592" fmla="*/ 2065019 h 6858000"/>
              <a:gd name="connsiteX593" fmla="*/ 5171936 w 7467600"/>
              <a:gd name="connsiteY593" fmla="*/ 1647613 h 6858000"/>
              <a:gd name="connsiteX594" fmla="*/ 5009948 w 7467600"/>
              <a:gd name="connsiteY594" fmla="*/ 1273619 h 6858000"/>
              <a:gd name="connsiteX595" fmla="*/ 655236 w 7467600"/>
              <a:gd name="connsiteY595" fmla="*/ 1268632 h 6858000"/>
              <a:gd name="connsiteX596" fmla="*/ 839521 w 7467600"/>
              <a:gd name="connsiteY596" fmla="*/ 1685315 h 6858000"/>
              <a:gd name="connsiteX597" fmla="*/ 1109416 w 7467600"/>
              <a:gd name="connsiteY597" fmla="*/ 2061663 h 6858000"/>
              <a:gd name="connsiteX598" fmla="*/ 1298300 w 7467600"/>
              <a:gd name="connsiteY598" fmla="*/ 2247742 h 6858000"/>
              <a:gd name="connsiteX599" fmla="*/ 1125871 w 7467600"/>
              <a:gd name="connsiteY599" fmla="*/ 1989513 h 6858000"/>
              <a:gd name="connsiteX600" fmla="*/ 981574 w 7467600"/>
              <a:gd name="connsiteY600" fmla="*/ 1783157 h 6858000"/>
              <a:gd name="connsiteX601" fmla="*/ 922198 w 7467600"/>
              <a:gd name="connsiteY601" fmla="*/ 1677437 h 6858000"/>
              <a:gd name="connsiteX602" fmla="*/ 869293 w 7467600"/>
              <a:gd name="connsiteY602" fmla="*/ 1583214 h 6858000"/>
              <a:gd name="connsiteX603" fmla="*/ 751431 w 7467600"/>
              <a:gd name="connsiteY603" fmla="*/ 1405731 h 6858000"/>
              <a:gd name="connsiteX604" fmla="*/ 655236 w 7467600"/>
              <a:gd name="connsiteY604" fmla="*/ 1268632 h 6858000"/>
              <a:gd name="connsiteX605" fmla="*/ 6516292 w 7467600"/>
              <a:gd name="connsiteY605" fmla="*/ 1263064 h 6858000"/>
              <a:gd name="connsiteX606" fmla="*/ 5736320 w 7467600"/>
              <a:gd name="connsiteY606" fmla="*/ 1501803 h 6858000"/>
              <a:gd name="connsiteX607" fmla="*/ 6516292 w 7467600"/>
              <a:gd name="connsiteY607" fmla="*/ 1263064 h 6858000"/>
              <a:gd name="connsiteX608" fmla="*/ 291466 w 7467600"/>
              <a:gd name="connsiteY608" fmla="*/ 1250369 h 6858000"/>
              <a:gd name="connsiteX609" fmla="*/ 323180 w 7467600"/>
              <a:gd name="connsiteY609" fmla="*/ 1435283 h 6858000"/>
              <a:gd name="connsiteX610" fmla="*/ 349381 w 7467600"/>
              <a:gd name="connsiteY610" fmla="*/ 1875041 h 6858000"/>
              <a:gd name="connsiteX611" fmla="*/ 374363 w 7467600"/>
              <a:gd name="connsiteY611" fmla="*/ 1506494 h 6858000"/>
              <a:gd name="connsiteX612" fmla="*/ 302168 w 7467600"/>
              <a:gd name="connsiteY612" fmla="*/ 1274495 h 6858000"/>
              <a:gd name="connsiteX613" fmla="*/ 291466 w 7467600"/>
              <a:gd name="connsiteY613" fmla="*/ 1250369 h 6858000"/>
              <a:gd name="connsiteX614" fmla="*/ 678222 w 7467600"/>
              <a:gd name="connsiteY614" fmla="*/ 1248670 h 6858000"/>
              <a:gd name="connsiteX615" fmla="*/ 775536 w 7467600"/>
              <a:gd name="connsiteY615" fmla="*/ 1388015 h 6858000"/>
              <a:gd name="connsiteX616" fmla="*/ 894529 w 7467600"/>
              <a:gd name="connsiteY616" fmla="*/ 1567739 h 6858000"/>
              <a:gd name="connsiteX617" fmla="*/ 948000 w 7467600"/>
              <a:gd name="connsiteY617" fmla="*/ 1663088 h 6858000"/>
              <a:gd name="connsiteX618" fmla="*/ 1006812 w 7467600"/>
              <a:gd name="connsiteY618" fmla="*/ 1767683 h 6858000"/>
              <a:gd name="connsiteX619" fmla="*/ 1149133 w 7467600"/>
              <a:gd name="connsiteY619" fmla="*/ 1971513 h 6858000"/>
              <a:gd name="connsiteX620" fmla="*/ 1333952 w 7467600"/>
              <a:gd name="connsiteY620" fmla="*/ 2251620 h 6858000"/>
              <a:gd name="connsiteX621" fmla="*/ 1337329 w 7467600"/>
              <a:gd name="connsiteY621" fmla="*/ 2258350 h 6858000"/>
              <a:gd name="connsiteX622" fmla="*/ 1014726 w 7467600"/>
              <a:gd name="connsiteY622" fmla="*/ 1615556 h 6858000"/>
              <a:gd name="connsiteX623" fmla="*/ 678222 w 7467600"/>
              <a:gd name="connsiteY623" fmla="*/ 1248670 h 6858000"/>
              <a:gd name="connsiteX624" fmla="*/ 6691602 w 7467600"/>
              <a:gd name="connsiteY624" fmla="*/ 1140573 h 6858000"/>
              <a:gd name="connsiteX625" fmla="*/ 6571100 w 7467600"/>
              <a:gd name="connsiteY625" fmla="*/ 1183662 h 6858000"/>
              <a:gd name="connsiteX626" fmla="*/ 6241687 w 7467600"/>
              <a:gd name="connsiteY626" fmla="*/ 1257600 h 6858000"/>
              <a:gd name="connsiteX627" fmla="*/ 5693009 w 7467600"/>
              <a:gd name="connsiteY627" fmla="*/ 1478256 h 6858000"/>
              <a:gd name="connsiteX628" fmla="*/ 6548420 w 7467600"/>
              <a:gd name="connsiteY628" fmla="*/ 1214599 h 6858000"/>
              <a:gd name="connsiteX629" fmla="*/ 6605473 w 7467600"/>
              <a:gd name="connsiteY629" fmla="*/ 1184686 h 6858000"/>
              <a:gd name="connsiteX630" fmla="*/ 6691602 w 7467600"/>
              <a:gd name="connsiteY630" fmla="*/ 1140573 h 6858000"/>
              <a:gd name="connsiteX631" fmla="*/ 4002475 w 7467600"/>
              <a:gd name="connsiteY631" fmla="*/ 1037802 h 6858000"/>
              <a:gd name="connsiteX632" fmla="*/ 4000324 w 7467600"/>
              <a:gd name="connsiteY632" fmla="*/ 1039362 h 6858000"/>
              <a:gd name="connsiteX633" fmla="*/ 4002862 w 7467600"/>
              <a:gd name="connsiteY633" fmla="*/ 1042866 h 6858000"/>
              <a:gd name="connsiteX634" fmla="*/ 4002475 w 7467600"/>
              <a:gd name="connsiteY634" fmla="*/ 1037802 h 6858000"/>
              <a:gd name="connsiteX635" fmla="*/ 506322 w 7467600"/>
              <a:gd name="connsiteY635" fmla="*/ 1020997 h 6858000"/>
              <a:gd name="connsiteX636" fmla="*/ 533068 w 7467600"/>
              <a:gd name="connsiteY636" fmla="*/ 1029409 h 6858000"/>
              <a:gd name="connsiteX637" fmla="*/ 1232525 w 7467600"/>
              <a:gd name="connsiteY637" fmla="*/ 1804675 h 6858000"/>
              <a:gd name="connsiteX638" fmla="*/ 1388858 w 7467600"/>
              <a:gd name="connsiteY638" fmla="*/ 2368011 h 6858000"/>
              <a:gd name="connsiteX639" fmla="*/ 1384098 w 7467600"/>
              <a:gd name="connsiteY639" fmla="*/ 2378125 h 6858000"/>
              <a:gd name="connsiteX640" fmla="*/ 1425393 w 7467600"/>
              <a:gd name="connsiteY640" fmla="*/ 2589124 h 6858000"/>
              <a:gd name="connsiteX641" fmla="*/ 1424001 w 7467600"/>
              <a:gd name="connsiteY641" fmla="*/ 2597541 h 6858000"/>
              <a:gd name="connsiteX642" fmla="*/ 2152729 w 7467600"/>
              <a:gd name="connsiteY642" fmla="*/ 2864487 h 6858000"/>
              <a:gd name="connsiteX643" fmla="*/ 2020609 w 7467600"/>
              <a:gd name="connsiteY643" fmla="*/ 2539671 h 6858000"/>
              <a:gd name="connsiteX644" fmla="*/ 2018920 w 7467600"/>
              <a:gd name="connsiteY644" fmla="*/ 2536309 h 6858000"/>
              <a:gd name="connsiteX645" fmla="*/ 1342441 w 7467600"/>
              <a:gd name="connsiteY645" fmla="*/ 1173017 h 6858000"/>
              <a:gd name="connsiteX646" fmla="*/ 1367925 w 7467600"/>
              <a:gd name="connsiteY646" fmla="*/ 1135648 h 6858000"/>
              <a:gd name="connsiteX647" fmla="*/ 1771401 w 7467600"/>
              <a:gd name="connsiteY647" fmla="*/ 1806673 h 6858000"/>
              <a:gd name="connsiteX648" fmla="*/ 1972385 w 7467600"/>
              <a:gd name="connsiteY648" fmla="*/ 2198735 h 6858000"/>
              <a:gd name="connsiteX649" fmla="*/ 2040892 w 7467600"/>
              <a:gd name="connsiteY649" fmla="*/ 2405205 h 6858000"/>
              <a:gd name="connsiteX650" fmla="*/ 2131689 w 7467600"/>
              <a:gd name="connsiteY650" fmla="*/ 1936926 h 6858000"/>
              <a:gd name="connsiteX651" fmla="*/ 2454820 w 7467600"/>
              <a:gd name="connsiteY651" fmla="*/ 1248808 h 6858000"/>
              <a:gd name="connsiteX652" fmla="*/ 2492512 w 7467600"/>
              <a:gd name="connsiteY652" fmla="*/ 1302920 h 6858000"/>
              <a:gd name="connsiteX653" fmla="*/ 2081216 w 7467600"/>
              <a:gd name="connsiteY653" fmla="*/ 2527513 h 6858000"/>
              <a:gd name="connsiteX654" fmla="*/ 2081211 w 7467600"/>
              <a:gd name="connsiteY654" fmla="*/ 2528916 h 6858000"/>
              <a:gd name="connsiteX655" fmla="*/ 2199067 w 7467600"/>
              <a:gd name="connsiteY655" fmla="*/ 2884061 h 6858000"/>
              <a:gd name="connsiteX656" fmla="*/ 3192586 w 7467600"/>
              <a:gd name="connsiteY656" fmla="*/ 3411496 h 6858000"/>
              <a:gd name="connsiteX657" fmla="*/ 3182620 w 7467600"/>
              <a:gd name="connsiteY657" fmla="*/ 3483279 h 6858000"/>
              <a:gd name="connsiteX658" fmla="*/ 2435119 w 7467600"/>
              <a:gd name="connsiteY658" fmla="*/ 3080173 h 6858000"/>
              <a:gd name="connsiteX659" fmla="*/ 2410152 w 7467600"/>
              <a:gd name="connsiteY659" fmla="*/ 3063751 h 6858000"/>
              <a:gd name="connsiteX660" fmla="*/ 2408099 w 7467600"/>
              <a:gd name="connsiteY660" fmla="*/ 3064403 h 6858000"/>
              <a:gd name="connsiteX661" fmla="*/ 2407218 w 7467600"/>
              <a:gd name="connsiteY661" fmla="*/ 3070324 h 6858000"/>
              <a:gd name="connsiteX662" fmla="*/ 2380138 w 7467600"/>
              <a:gd name="connsiteY662" fmla="*/ 3099341 h 6858000"/>
              <a:gd name="connsiteX663" fmla="*/ 1765923 w 7467600"/>
              <a:gd name="connsiteY663" fmla="*/ 3581043 h 6858000"/>
              <a:gd name="connsiteX664" fmla="*/ 1702258 w 7467600"/>
              <a:gd name="connsiteY664" fmla="*/ 3612286 h 6858000"/>
              <a:gd name="connsiteX665" fmla="*/ 1538370 w 7467600"/>
              <a:gd name="connsiteY665" fmla="*/ 3811804 h 6858000"/>
              <a:gd name="connsiteX666" fmla="*/ 542867 w 7467600"/>
              <a:gd name="connsiteY666" fmla="*/ 4944092 h 6858000"/>
              <a:gd name="connsiteX667" fmla="*/ 515800 w 7467600"/>
              <a:gd name="connsiteY667" fmla="*/ 4862180 h 6858000"/>
              <a:gd name="connsiteX668" fmla="*/ 909145 w 7467600"/>
              <a:gd name="connsiteY668" fmla="*/ 4199225 h 6858000"/>
              <a:gd name="connsiteX669" fmla="*/ 1214067 w 7467600"/>
              <a:gd name="connsiteY669" fmla="*/ 3908561 h 6858000"/>
              <a:gd name="connsiteX670" fmla="*/ 640967 w 7467600"/>
              <a:gd name="connsiteY670" fmla="*/ 4105601 h 6858000"/>
              <a:gd name="connsiteX671" fmla="*/ 112563 w 7467600"/>
              <a:gd name="connsiteY671" fmla="*/ 4396952 h 6858000"/>
              <a:gd name="connsiteX672" fmla="*/ 0 w 7467600"/>
              <a:gd name="connsiteY672" fmla="*/ 4466006 h 6858000"/>
              <a:gd name="connsiteX673" fmla="*/ 0 w 7467600"/>
              <a:gd name="connsiteY673" fmla="*/ 4233763 h 6858000"/>
              <a:gd name="connsiteX674" fmla="*/ 36881 w 7467600"/>
              <a:gd name="connsiteY674" fmla="*/ 4200118 h 6858000"/>
              <a:gd name="connsiteX675" fmla="*/ 910534 w 7467600"/>
              <a:gd name="connsiteY675" fmla="*/ 3629753 h 6858000"/>
              <a:gd name="connsiteX676" fmla="*/ 1578717 w 7467600"/>
              <a:gd name="connsiteY676" fmla="*/ 3575982 h 6858000"/>
              <a:gd name="connsiteX677" fmla="*/ 2338780 w 7467600"/>
              <a:gd name="connsiteY677" fmla="*/ 3033725 h 6858000"/>
              <a:gd name="connsiteX678" fmla="*/ 1807991 w 7467600"/>
              <a:gd name="connsiteY678" fmla="*/ 2807184 h 6858000"/>
              <a:gd name="connsiteX679" fmla="*/ 1416358 w 7467600"/>
              <a:gd name="connsiteY679" fmla="*/ 3112571 h 6858000"/>
              <a:gd name="connsiteX680" fmla="*/ 939066 w 7467600"/>
              <a:gd name="connsiteY680" fmla="*/ 3378798 h 6858000"/>
              <a:gd name="connsiteX681" fmla="*/ 115099 w 7467600"/>
              <a:gd name="connsiteY681" fmla="*/ 3607650 h 6858000"/>
              <a:gd name="connsiteX682" fmla="*/ 97284 w 7467600"/>
              <a:gd name="connsiteY682" fmla="*/ 3520393 h 6858000"/>
              <a:gd name="connsiteX683" fmla="*/ 922050 w 7467600"/>
              <a:gd name="connsiteY683" fmla="*/ 3074867 h 6858000"/>
              <a:gd name="connsiteX684" fmla="*/ 1405265 w 7467600"/>
              <a:gd name="connsiteY684" fmla="*/ 3016319 h 6858000"/>
              <a:gd name="connsiteX685" fmla="*/ 1407512 w 7467600"/>
              <a:gd name="connsiteY685" fmla="*/ 3018001 h 6858000"/>
              <a:gd name="connsiteX686" fmla="*/ 1726266 w 7467600"/>
              <a:gd name="connsiteY686" fmla="*/ 2777274 h 6858000"/>
              <a:gd name="connsiteX687" fmla="*/ 625390 w 7467600"/>
              <a:gd name="connsiteY687" fmla="*/ 2514541 h 6858000"/>
              <a:gd name="connsiteX688" fmla="*/ 619799 w 7467600"/>
              <a:gd name="connsiteY688" fmla="*/ 2527180 h 6858000"/>
              <a:gd name="connsiteX689" fmla="*/ 310030 w 7467600"/>
              <a:gd name="connsiteY689" fmla="*/ 2771818 h 6858000"/>
              <a:gd name="connsiteX690" fmla="*/ 173877 w 7467600"/>
              <a:gd name="connsiteY690" fmla="*/ 2937056 h 6858000"/>
              <a:gd name="connsiteX691" fmla="*/ 77889 w 7467600"/>
              <a:gd name="connsiteY691" fmla="*/ 3138440 h 6858000"/>
              <a:gd name="connsiteX692" fmla="*/ 0 w 7467600"/>
              <a:gd name="connsiteY692" fmla="*/ 3271395 h 6858000"/>
              <a:gd name="connsiteX693" fmla="*/ 0 w 7467600"/>
              <a:gd name="connsiteY693" fmla="*/ 3153002 h 6858000"/>
              <a:gd name="connsiteX694" fmla="*/ 2386 w 7467600"/>
              <a:gd name="connsiteY694" fmla="*/ 3149203 h 6858000"/>
              <a:gd name="connsiteX695" fmla="*/ 89753 w 7467600"/>
              <a:gd name="connsiteY695" fmla="*/ 2987702 h 6858000"/>
              <a:gd name="connsiteX696" fmla="*/ 76869 w 7467600"/>
              <a:gd name="connsiteY696" fmla="*/ 3005404 h 6858000"/>
              <a:gd name="connsiteX697" fmla="*/ 32049 w 7467600"/>
              <a:gd name="connsiteY697" fmla="*/ 3065814 h 6858000"/>
              <a:gd name="connsiteX698" fmla="*/ 0 w 7467600"/>
              <a:gd name="connsiteY698" fmla="*/ 3108744 h 6858000"/>
              <a:gd name="connsiteX699" fmla="*/ 0 w 7467600"/>
              <a:gd name="connsiteY699" fmla="*/ 3058059 h 6858000"/>
              <a:gd name="connsiteX700" fmla="*/ 7610 w 7467600"/>
              <a:gd name="connsiteY700" fmla="*/ 3047889 h 6858000"/>
              <a:gd name="connsiteX701" fmla="*/ 52419 w 7467600"/>
              <a:gd name="connsiteY701" fmla="*/ 2987479 h 6858000"/>
              <a:gd name="connsiteX702" fmla="*/ 59142 w 7467600"/>
              <a:gd name="connsiteY702" fmla="*/ 2978488 h 6858000"/>
              <a:gd name="connsiteX703" fmla="*/ 0 w 7467600"/>
              <a:gd name="connsiteY703" fmla="*/ 3015334 h 6858000"/>
              <a:gd name="connsiteX704" fmla="*/ 0 w 7467600"/>
              <a:gd name="connsiteY704" fmla="*/ 2914286 h 6858000"/>
              <a:gd name="connsiteX705" fmla="*/ 36383 w 7467600"/>
              <a:gd name="connsiteY705" fmla="*/ 2901128 h 6858000"/>
              <a:gd name="connsiteX706" fmla="*/ 156329 w 7467600"/>
              <a:gd name="connsiteY706" fmla="*/ 2840533 h 6858000"/>
              <a:gd name="connsiteX707" fmla="*/ 358355 w 7467600"/>
              <a:gd name="connsiteY707" fmla="*/ 2620471 h 6858000"/>
              <a:gd name="connsiteX708" fmla="*/ 510577 w 7467600"/>
              <a:gd name="connsiteY708" fmla="*/ 2501244 h 6858000"/>
              <a:gd name="connsiteX709" fmla="*/ 211967 w 7467600"/>
              <a:gd name="connsiteY709" fmla="*/ 2479171 h 6858000"/>
              <a:gd name="connsiteX710" fmla="*/ 0 w 7467600"/>
              <a:gd name="connsiteY710" fmla="*/ 2476398 h 6858000"/>
              <a:gd name="connsiteX711" fmla="*/ 0 w 7467600"/>
              <a:gd name="connsiteY711" fmla="*/ 2389189 h 6858000"/>
              <a:gd name="connsiteX712" fmla="*/ 103062 w 7467600"/>
              <a:gd name="connsiteY712" fmla="*/ 2389518 h 6858000"/>
              <a:gd name="connsiteX713" fmla="*/ 510734 w 7467600"/>
              <a:gd name="connsiteY713" fmla="*/ 2416201 h 6858000"/>
              <a:gd name="connsiteX714" fmla="*/ 279257 w 7467600"/>
              <a:gd name="connsiteY714" fmla="*/ 2092102 h 6858000"/>
              <a:gd name="connsiteX715" fmla="*/ 65265 w 7467600"/>
              <a:gd name="connsiteY715" fmla="*/ 2006049 h 6858000"/>
              <a:gd name="connsiteX716" fmla="*/ 0 w 7467600"/>
              <a:gd name="connsiteY716" fmla="*/ 1982532 h 6858000"/>
              <a:gd name="connsiteX717" fmla="*/ 0 w 7467600"/>
              <a:gd name="connsiteY717" fmla="*/ 1912789 h 6858000"/>
              <a:gd name="connsiteX718" fmla="*/ 97460 w 7467600"/>
              <a:gd name="connsiteY718" fmla="*/ 1953725 h 6858000"/>
              <a:gd name="connsiteX719" fmla="*/ 221272 w 7467600"/>
              <a:gd name="connsiteY719" fmla="*/ 1980766 h 6858000"/>
              <a:gd name="connsiteX720" fmla="*/ 116765 w 7467600"/>
              <a:gd name="connsiteY720" fmla="*/ 1911033 h 6858000"/>
              <a:gd name="connsiteX721" fmla="*/ 16405 w 7467600"/>
              <a:gd name="connsiteY721" fmla="*/ 1803412 h 6858000"/>
              <a:gd name="connsiteX722" fmla="*/ 0 w 7467600"/>
              <a:gd name="connsiteY722" fmla="*/ 1784777 h 6858000"/>
              <a:gd name="connsiteX723" fmla="*/ 0 w 7467600"/>
              <a:gd name="connsiteY723" fmla="*/ 1740082 h 6858000"/>
              <a:gd name="connsiteX724" fmla="*/ 39394 w 7467600"/>
              <a:gd name="connsiteY724" fmla="*/ 1784856 h 6858000"/>
              <a:gd name="connsiteX725" fmla="*/ 135813 w 7467600"/>
              <a:gd name="connsiteY725" fmla="*/ 1888838 h 6858000"/>
              <a:gd name="connsiteX726" fmla="*/ 242575 w 7467600"/>
              <a:gd name="connsiteY726" fmla="*/ 1958841 h 6858000"/>
              <a:gd name="connsiteX727" fmla="*/ 82197 w 7467600"/>
              <a:gd name="connsiteY727" fmla="*/ 1754826 h 6858000"/>
              <a:gd name="connsiteX728" fmla="*/ 0 w 7467600"/>
              <a:gd name="connsiteY728" fmla="*/ 1679650 h 6858000"/>
              <a:gd name="connsiteX729" fmla="*/ 0 w 7467600"/>
              <a:gd name="connsiteY729" fmla="*/ 1602463 h 6858000"/>
              <a:gd name="connsiteX730" fmla="*/ 84689 w 7467600"/>
              <a:gd name="connsiteY730" fmla="*/ 1677442 h 6858000"/>
              <a:gd name="connsiteX731" fmla="*/ 298437 w 7467600"/>
              <a:gd name="connsiteY731" fmla="*/ 1968019 h 6858000"/>
              <a:gd name="connsiteX732" fmla="*/ 227269 w 7467600"/>
              <a:gd name="connsiteY732" fmla="*/ 1114064 h 6858000"/>
              <a:gd name="connsiteX733" fmla="*/ 248003 w 7467600"/>
              <a:gd name="connsiteY733" fmla="*/ 1089613 h 6858000"/>
              <a:gd name="connsiteX734" fmla="*/ 427020 w 7467600"/>
              <a:gd name="connsiteY734" fmla="*/ 1619803 h 6858000"/>
              <a:gd name="connsiteX735" fmla="*/ 340345 w 7467600"/>
              <a:gd name="connsiteY735" fmla="*/ 2027739 h 6858000"/>
              <a:gd name="connsiteX736" fmla="*/ 360865 w 7467600"/>
              <a:gd name="connsiteY736" fmla="*/ 2044827 h 6858000"/>
              <a:gd name="connsiteX737" fmla="*/ 560414 w 7467600"/>
              <a:gd name="connsiteY737" fmla="*/ 2421457 h 6858000"/>
              <a:gd name="connsiteX738" fmla="*/ 1359703 w 7467600"/>
              <a:gd name="connsiteY738" fmla="*/ 2578554 h 6858000"/>
              <a:gd name="connsiteX739" fmla="*/ 1359422 w 7467600"/>
              <a:gd name="connsiteY739" fmla="*/ 2577994 h 6858000"/>
              <a:gd name="connsiteX740" fmla="*/ 828701 w 7467600"/>
              <a:gd name="connsiteY740" fmla="*/ 1839520 h 6858000"/>
              <a:gd name="connsiteX741" fmla="*/ 494427 w 7467600"/>
              <a:gd name="connsiteY741" fmla="*/ 1092333 h 6858000"/>
              <a:gd name="connsiteX742" fmla="*/ 506322 w 7467600"/>
              <a:gd name="connsiteY742" fmla="*/ 1020997 h 6858000"/>
              <a:gd name="connsiteX743" fmla="*/ 4570198 w 7467600"/>
              <a:gd name="connsiteY743" fmla="*/ 978081 h 6858000"/>
              <a:gd name="connsiteX744" fmla="*/ 4523691 w 7467600"/>
              <a:gd name="connsiteY744" fmla="*/ 1127776 h 6858000"/>
              <a:gd name="connsiteX745" fmla="*/ 4509875 w 7467600"/>
              <a:gd name="connsiteY745" fmla="*/ 1167552 h 6858000"/>
              <a:gd name="connsiteX746" fmla="*/ 4478168 w 7467600"/>
              <a:gd name="connsiteY746" fmla="*/ 1260735 h 6858000"/>
              <a:gd name="connsiteX747" fmla="*/ 4409309 w 7467600"/>
              <a:gd name="connsiteY747" fmla="*/ 1666996 h 6858000"/>
              <a:gd name="connsiteX748" fmla="*/ 4370031 w 7467600"/>
              <a:gd name="connsiteY748" fmla="*/ 1955666 h 6858000"/>
              <a:gd name="connsiteX749" fmla="*/ 4570198 w 7467600"/>
              <a:gd name="connsiteY749" fmla="*/ 978081 h 6858000"/>
              <a:gd name="connsiteX750" fmla="*/ 4557898 w 7467600"/>
              <a:gd name="connsiteY750" fmla="*/ 900011 h 6858000"/>
              <a:gd name="connsiteX751" fmla="*/ 4344840 w 7467600"/>
              <a:gd name="connsiteY751" fmla="*/ 1922038 h 6858000"/>
              <a:gd name="connsiteX752" fmla="*/ 4378710 w 7467600"/>
              <a:gd name="connsiteY752" fmla="*/ 1665516 h 6858000"/>
              <a:gd name="connsiteX753" fmla="*/ 4448798 w 7467600"/>
              <a:gd name="connsiteY753" fmla="*/ 1253024 h 6858000"/>
              <a:gd name="connsiteX754" fmla="*/ 4480315 w 7467600"/>
              <a:gd name="connsiteY754" fmla="*/ 1158454 h 6858000"/>
              <a:gd name="connsiteX755" fmla="*/ 4494133 w 7467600"/>
              <a:gd name="connsiteY755" fmla="*/ 1118676 h 6858000"/>
              <a:gd name="connsiteX756" fmla="*/ 4557898 w 7467600"/>
              <a:gd name="connsiteY756" fmla="*/ 900011 h 6858000"/>
              <a:gd name="connsiteX757" fmla="*/ 5870151 w 7467600"/>
              <a:gd name="connsiteY757" fmla="*/ 898890 h 6858000"/>
              <a:gd name="connsiteX758" fmla="*/ 5861335 w 7467600"/>
              <a:gd name="connsiteY758" fmla="*/ 899177 h 6858000"/>
              <a:gd name="connsiteX759" fmla="*/ 5843702 w 7467600"/>
              <a:gd name="connsiteY759" fmla="*/ 899748 h 6858000"/>
              <a:gd name="connsiteX760" fmla="*/ 5651107 w 7467600"/>
              <a:gd name="connsiteY760" fmla="*/ 920306 h 6858000"/>
              <a:gd name="connsiteX761" fmla="*/ 5459407 w 7467600"/>
              <a:gd name="connsiteY761" fmla="*/ 940975 h 6858000"/>
              <a:gd name="connsiteX762" fmla="*/ 5374846 w 7467600"/>
              <a:gd name="connsiteY762" fmla="*/ 941988 h 6858000"/>
              <a:gd name="connsiteX763" fmla="*/ 5256105 w 7467600"/>
              <a:gd name="connsiteY763" fmla="*/ 945632 h 6858000"/>
              <a:gd name="connsiteX764" fmla="*/ 5107071 w 7467600"/>
              <a:gd name="connsiteY764" fmla="*/ 969720 h 6858000"/>
              <a:gd name="connsiteX765" fmla="*/ 4998681 w 7467600"/>
              <a:gd name="connsiteY765" fmla="*/ 988771 h 6858000"/>
              <a:gd name="connsiteX766" fmla="*/ 5870151 w 7467600"/>
              <a:gd name="connsiteY766" fmla="*/ 898890 h 6858000"/>
              <a:gd name="connsiteX767" fmla="*/ 5504425 w 7467600"/>
              <a:gd name="connsiteY767" fmla="*/ 848067 h 6858000"/>
              <a:gd name="connsiteX768" fmla="*/ 4968849 w 7467600"/>
              <a:gd name="connsiteY768" fmla="*/ 962318 h 6858000"/>
              <a:gd name="connsiteX769" fmla="*/ 5104039 w 7467600"/>
              <a:gd name="connsiteY769" fmla="*/ 940634 h 6858000"/>
              <a:gd name="connsiteX770" fmla="*/ 5256311 w 7467600"/>
              <a:gd name="connsiteY770" fmla="*/ 916490 h 6858000"/>
              <a:gd name="connsiteX771" fmla="*/ 5377381 w 7467600"/>
              <a:gd name="connsiteY771" fmla="*/ 912671 h 6858000"/>
              <a:gd name="connsiteX772" fmla="*/ 5460148 w 7467600"/>
              <a:gd name="connsiteY772" fmla="*/ 911442 h 6858000"/>
              <a:gd name="connsiteX773" fmla="*/ 5648971 w 7467600"/>
              <a:gd name="connsiteY773" fmla="*/ 891331 h 6858000"/>
              <a:gd name="connsiteX774" fmla="*/ 5844807 w 7467600"/>
              <a:gd name="connsiteY774" fmla="*/ 870718 h 6858000"/>
              <a:gd name="connsiteX775" fmla="*/ 5862975 w 7467600"/>
              <a:gd name="connsiteY775" fmla="*/ 869756 h 6858000"/>
              <a:gd name="connsiteX776" fmla="*/ 5920887 w 7467600"/>
              <a:gd name="connsiteY776" fmla="*/ 865929 h 6858000"/>
              <a:gd name="connsiteX777" fmla="*/ 5504425 w 7467600"/>
              <a:gd name="connsiteY777" fmla="*/ 848067 h 6858000"/>
              <a:gd name="connsiteX778" fmla="*/ 3607114 w 7467600"/>
              <a:gd name="connsiteY778" fmla="*/ 467441 h 6858000"/>
              <a:gd name="connsiteX779" fmla="*/ 3296242 w 7467600"/>
              <a:gd name="connsiteY779" fmla="*/ 807991 h 6858000"/>
              <a:gd name="connsiteX780" fmla="*/ 3174674 w 7467600"/>
              <a:gd name="connsiteY780" fmla="*/ 919759 h 6858000"/>
              <a:gd name="connsiteX781" fmla="*/ 3042978 w 7467600"/>
              <a:gd name="connsiteY781" fmla="*/ 1054894 h 6858000"/>
              <a:gd name="connsiteX782" fmla="*/ 2968914 w 7467600"/>
              <a:gd name="connsiteY782" fmla="*/ 1133756 h 6858000"/>
              <a:gd name="connsiteX783" fmla="*/ 3103823 w 7467600"/>
              <a:gd name="connsiteY783" fmla="*/ 1026814 h 6858000"/>
              <a:gd name="connsiteX784" fmla="*/ 3607114 w 7467600"/>
              <a:gd name="connsiteY784" fmla="*/ 467441 h 6858000"/>
              <a:gd name="connsiteX785" fmla="*/ 3744487 w 7467600"/>
              <a:gd name="connsiteY785" fmla="*/ 383136 h 6858000"/>
              <a:gd name="connsiteX786" fmla="*/ 3970213 w 7467600"/>
              <a:gd name="connsiteY786" fmla="*/ 995559 h 6858000"/>
              <a:gd name="connsiteX787" fmla="*/ 3744487 w 7467600"/>
              <a:gd name="connsiteY787" fmla="*/ 383136 h 6858000"/>
              <a:gd name="connsiteX788" fmla="*/ 3624562 w 7467600"/>
              <a:gd name="connsiteY788" fmla="*/ 367041 h 6858000"/>
              <a:gd name="connsiteX789" fmla="*/ 3489712 w 7467600"/>
              <a:gd name="connsiteY789" fmla="*/ 485386 h 6858000"/>
              <a:gd name="connsiteX790" fmla="*/ 3182994 w 7467600"/>
              <a:gd name="connsiteY790" fmla="*/ 828265 h 6858000"/>
              <a:gd name="connsiteX791" fmla="*/ 2892114 w 7467600"/>
              <a:gd name="connsiteY791" fmla="*/ 1172635 h 6858000"/>
              <a:gd name="connsiteX792" fmla="*/ 3021459 w 7467600"/>
              <a:gd name="connsiteY792" fmla="*/ 1035385 h 6858000"/>
              <a:gd name="connsiteX793" fmla="*/ 3153873 w 7467600"/>
              <a:gd name="connsiteY793" fmla="*/ 898971 h 6858000"/>
              <a:gd name="connsiteX794" fmla="*/ 3276511 w 7467600"/>
              <a:gd name="connsiteY794" fmla="*/ 786423 h 6858000"/>
              <a:gd name="connsiteX795" fmla="*/ 3584154 w 7467600"/>
              <a:gd name="connsiteY795" fmla="*/ 448218 h 6858000"/>
              <a:gd name="connsiteX796" fmla="*/ 3624562 w 7467600"/>
              <a:gd name="connsiteY796" fmla="*/ 367041 h 6858000"/>
              <a:gd name="connsiteX797" fmla="*/ 3766672 w 7467600"/>
              <a:gd name="connsiteY797" fmla="*/ 359429 h 6858000"/>
              <a:gd name="connsiteX798" fmla="*/ 3996338 w 7467600"/>
              <a:gd name="connsiteY798" fmla="*/ 968237 h 6858000"/>
              <a:gd name="connsiteX799" fmla="*/ 3766672 w 7467600"/>
              <a:gd name="connsiteY799" fmla="*/ 359429 h 6858000"/>
              <a:gd name="connsiteX800" fmla="*/ 5805386 w 7467600"/>
              <a:gd name="connsiteY800" fmla="*/ 239240 h 6858000"/>
              <a:gd name="connsiteX801" fmla="*/ 5736947 w 7467600"/>
              <a:gd name="connsiteY801" fmla="*/ 261367 h 6858000"/>
              <a:gd name="connsiteX802" fmla="*/ 5427012 w 7467600"/>
              <a:gd name="connsiteY802" fmla="*/ 311272 h 6858000"/>
              <a:gd name="connsiteX803" fmla="*/ 5147818 w 7467600"/>
              <a:gd name="connsiteY803" fmla="*/ 322112 h 6858000"/>
              <a:gd name="connsiteX804" fmla="*/ 5060854 w 7467600"/>
              <a:gd name="connsiteY804" fmla="*/ 311882 h 6858000"/>
              <a:gd name="connsiteX805" fmla="*/ 4945989 w 7467600"/>
              <a:gd name="connsiteY805" fmla="*/ 300516 h 6858000"/>
              <a:gd name="connsiteX806" fmla="*/ 5410479 w 7467600"/>
              <a:gd name="connsiteY806" fmla="*/ 348434 h 6858000"/>
              <a:gd name="connsiteX807" fmla="*/ 5805386 w 7467600"/>
              <a:gd name="connsiteY807" fmla="*/ 239240 h 6858000"/>
              <a:gd name="connsiteX808" fmla="*/ 5905192 w 7467600"/>
              <a:gd name="connsiteY808" fmla="*/ 163079 h 6858000"/>
              <a:gd name="connsiteX809" fmla="*/ 5865655 w 7467600"/>
              <a:gd name="connsiteY809" fmla="*/ 171901 h 6858000"/>
              <a:gd name="connsiteX810" fmla="*/ 5259740 w 7467600"/>
              <a:gd name="connsiteY810" fmla="*/ 257013 h 6858000"/>
              <a:gd name="connsiteX811" fmla="*/ 5208466 w 7467600"/>
              <a:gd name="connsiteY811" fmla="*/ 257550 h 6858000"/>
              <a:gd name="connsiteX812" fmla="*/ 4980204 w 7467600"/>
              <a:gd name="connsiteY812" fmla="*/ 271903 h 6858000"/>
              <a:gd name="connsiteX813" fmla="*/ 5068068 w 7467600"/>
              <a:gd name="connsiteY813" fmla="*/ 282244 h 6858000"/>
              <a:gd name="connsiteX814" fmla="*/ 5153231 w 7467600"/>
              <a:gd name="connsiteY814" fmla="*/ 292240 h 6858000"/>
              <a:gd name="connsiteX815" fmla="*/ 5426491 w 7467600"/>
              <a:gd name="connsiteY815" fmla="*/ 281128 h 6858000"/>
              <a:gd name="connsiteX816" fmla="*/ 5731212 w 7467600"/>
              <a:gd name="connsiteY816" fmla="*/ 231951 h 6858000"/>
              <a:gd name="connsiteX817" fmla="*/ 5905192 w 7467600"/>
              <a:gd name="connsiteY817" fmla="*/ 163079 h 6858000"/>
              <a:gd name="connsiteX818" fmla="*/ 5944437 w 7467600"/>
              <a:gd name="connsiteY818" fmla="*/ 113829 h 6858000"/>
              <a:gd name="connsiteX819" fmla="*/ 5825032 w 7467600"/>
              <a:gd name="connsiteY819" fmla="*/ 146405 h 6858000"/>
              <a:gd name="connsiteX820" fmla="*/ 4955599 w 7467600"/>
              <a:gd name="connsiteY820" fmla="*/ 247008 h 6858000"/>
              <a:gd name="connsiteX821" fmla="*/ 5210104 w 7467600"/>
              <a:gd name="connsiteY821" fmla="*/ 228123 h 6858000"/>
              <a:gd name="connsiteX822" fmla="*/ 5261015 w 7467600"/>
              <a:gd name="connsiteY822" fmla="*/ 227087 h 6858000"/>
              <a:gd name="connsiteX823" fmla="*/ 5861181 w 7467600"/>
              <a:gd name="connsiteY823" fmla="*/ 143093 h 6858000"/>
              <a:gd name="connsiteX824" fmla="*/ 5961252 w 7467600"/>
              <a:gd name="connsiteY824" fmla="*/ 114820 h 6858000"/>
              <a:gd name="connsiteX825" fmla="*/ 5944437 w 7467600"/>
              <a:gd name="connsiteY825" fmla="*/ 113829 h 6858000"/>
              <a:gd name="connsiteX826" fmla="*/ 3882765 w 7467600"/>
              <a:gd name="connsiteY826" fmla="*/ 0 h 6858000"/>
              <a:gd name="connsiteX827" fmla="*/ 3995099 w 7467600"/>
              <a:gd name="connsiteY827" fmla="*/ 0 h 6858000"/>
              <a:gd name="connsiteX828" fmla="*/ 4163818 w 7467600"/>
              <a:gd name="connsiteY828" fmla="*/ 234104 h 6858000"/>
              <a:gd name="connsiteX829" fmla="*/ 4172099 w 7467600"/>
              <a:gd name="connsiteY829" fmla="*/ 234207 h 6858000"/>
              <a:gd name="connsiteX830" fmla="*/ 4784282 w 7467600"/>
              <a:gd name="connsiteY830" fmla="*/ 276561 h 6858000"/>
              <a:gd name="connsiteX831" fmla="*/ 4801687 w 7467600"/>
              <a:gd name="connsiteY831" fmla="*/ 267764 h 6858000"/>
              <a:gd name="connsiteX832" fmla="*/ 6082788 w 7467600"/>
              <a:gd name="connsiteY832" fmla="*/ 64119 h 6858000"/>
              <a:gd name="connsiteX833" fmla="*/ 6099442 w 7467600"/>
              <a:gd name="connsiteY833" fmla="*/ 82568 h 6858000"/>
              <a:gd name="connsiteX834" fmla="*/ 4804137 w 7467600"/>
              <a:gd name="connsiteY834" fmla="*/ 320931 h 6858000"/>
              <a:gd name="connsiteX835" fmla="*/ 4227047 w 7467600"/>
              <a:gd name="connsiteY835" fmla="*/ 313415 h 6858000"/>
              <a:gd name="connsiteX836" fmla="*/ 4346041 w 7467600"/>
              <a:gd name="connsiteY836" fmla="*/ 456086 h 6858000"/>
              <a:gd name="connsiteX837" fmla="*/ 4870967 w 7467600"/>
              <a:gd name="connsiteY837" fmla="*/ 963061 h 6858000"/>
              <a:gd name="connsiteX838" fmla="*/ 4889647 w 7467600"/>
              <a:gd name="connsiteY838" fmla="*/ 957147 h 6858000"/>
              <a:gd name="connsiteX839" fmla="*/ 5422504 w 7467600"/>
              <a:gd name="connsiteY839" fmla="*/ 805191 h 6858000"/>
              <a:gd name="connsiteX840" fmla="*/ 6087656 w 7467600"/>
              <a:gd name="connsiteY840" fmla="*/ 826703 h 6858000"/>
              <a:gd name="connsiteX841" fmla="*/ 6058717 w 7467600"/>
              <a:gd name="connsiteY841" fmla="*/ 865992 h 6858000"/>
              <a:gd name="connsiteX842" fmla="*/ 4974153 w 7467600"/>
              <a:gd name="connsiteY842" fmla="*/ 1045456 h 6858000"/>
              <a:gd name="connsiteX843" fmla="*/ 5627835 w 7467600"/>
              <a:gd name="connsiteY843" fmla="*/ 1472077 h 6858000"/>
              <a:gd name="connsiteX844" fmla="*/ 5629817 w 7467600"/>
              <a:gd name="connsiteY844" fmla="*/ 1471412 h 6858000"/>
              <a:gd name="connsiteX845" fmla="*/ 5634124 w 7467600"/>
              <a:gd name="connsiteY845" fmla="*/ 1470572 h 6858000"/>
              <a:gd name="connsiteX846" fmla="*/ 5755832 w 7467600"/>
              <a:gd name="connsiteY846" fmla="*/ 1383886 h 6858000"/>
              <a:gd name="connsiteX847" fmla="*/ 6014186 w 7467600"/>
              <a:gd name="connsiteY847" fmla="*/ 1279799 h 6858000"/>
              <a:gd name="connsiteX848" fmla="*/ 6901619 w 7467600"/>
              <a:gd name="connsiteY848" fmla="*/ 1047874 h 6858000"/>
              <a:gd name="connsiteX849" fmla="*/ 6931566 w 7467600"/>
              <a:gd name="connsiteY849" fmla="*/ 1062034 h 6858000"/>
              <a:gd name="connsiteX850" fmla="*/ 5790982 w 7467600"/>
              <a:gd name="connsiteY850" fmla="*/ 1561380 h 6858000"/>
              <a:gd name="connsiteX851" fmla="*/ 6188971 w 7467600"/>
              <a:gd name="connsiteY851" fmla="*/ 1755168 h 6858000"/>
              <a:gd name="connsiteX852" fmla="*/ 6202446 w 7467600"/>
              <a:gd name="connsiteY852" fmla="*/ 1752268 h 6858000"/>
              <a:gd name="connsiteX853" fmla="*/ 7179560 w 7467600"/>
              <a:gd name="connsiteY853" fmla="*/ 1467551 h 6858000"/>
              <a:gd name="connsiteX854" fmla="*/ 7158730 w 7467600"/>
              <a:gd name="connsiteY854" fmla="*/ 1507835 h 6858000"/>
              <a:gd name="connsiteX855" fmla="*/ 6326959 w 7467600"/>
              <a:gd name="connsiteY855" fmla="*/ 1817686 h 6858000"/>
              <a:gd name="connsiteX856" fmla="*/ 6537433 w 7467600"/>
              <a:gd name="connsiteY856" fmla="*/ 1907790 h 6858000"/>
              <a:gd name="connsiteX857" fmla="*/ 6550221 w 7467600"/>
              <a:gd name="connsiteY857" fmla="*/ 1910729 h 6858000"/>
              <a:gd name="connsiteX858" fmla="*/ 6964438 w 7467600"/>
              <a:gd name="connsiteY858" fmla="*/ 2209505 h 6858000"/>
              <a:gd name="connsiteX859" fmla="*/ 7367862 w 7467600"/>
              <a:gd name="connsiteY859" fmla="*/ 2806833 h 6858000"/>
              <a:gd name="connsiteX860" fmla="*/ 7364329 w 7467600"/>
              <a:gd name="connsiteY860" fmla="*/ 2826907 h 6858000"/>
              <a:gd name="connsiteX861" fmla="*/ 7290545 w 7467600"/>
              <a:gd name="connsiteY861" fmla="*/ 2850663 h 6858000"/>
              <a:gd name="connsiteX862" fmla="*/ 6472036 w 7467600"/>
              <a:gd name="connsiteY862" fmla="*/ 1959003 h 6858000"/>
              <a:gd name="connsiteX863" fmla="*/ 5792897 w 7467600"/>
              <a:gd name="connsiteY863" fmla="*/ 1647747 h 6858000"/>
              <a:gd name="connsiteX864" fmla="*/ 5842751 w 7467600"/>
              <a:gd name="connsiteY864" fmla="*/ 1816112 h 6858000"/>
              <a:gd name="connsiteX865" fmla="*/ 5847424 w 7467600"/>
              <a:gd name="connsiteY865" fmla="*/ 1815776 h 6858000"/>
              <a:gd name="connsiteX866" fmla="*/ 6399821 w 7467600"/>
              <a:gd name="connsiteY866" fmla="*/ 2344799 h 6858000"/>
              <a:gd name="connsiteX867" fmla="*/ 6323232 w 7467600"/>
              <a:gd name="connsiteY867" fmla="*/ 2389634 h 6858000"/>
              <a:gd name="connsiteX868" fmla="*/ 5942958 w 7467600"/>
              <a:gd name="connsiteY868" fmla="*/ 2077708 h 6858000"/>
              <a:gd name="connsiteX869" fmla="*/ 5921559 w 7467600"/>
              <a:gd name="connsiteY869" fmla="*/ 2378596 h 6858000"/>
              <a:gd name="connsiteX870" fmla="*/ 5817651 w 7467600"/>
              <a:gd name="connsiteY870" fmla="*/ 3023919 h 6858000"/>
              <a:gd name="connsiteX871" fmla="*/ 5729634 w 7467600"/>
              <a:gd name="connsiteY871" fmla="*/ 3051849 h 6858000"/>
              <a:gd name="connsiteX872" fmla="*/ 5611018 w 7467600"/>
              <a:gd name="connsiteY872" fmla="*/ 2316769 h 6858000"/>
              <a:gd name="connsiteX873" fmla="*/ 5687608 w 7467600"/>
              <a:gd name="connsiteY873" fmla="*/ 2039972 h 6858000"/>
              <a:gd name="connsiteX874" fmla="*/ 5657554 w 7467600"/>
              <a:gd name="connsiteY874" fmla="*/ 1576445 h 6858000"/>
              <a:gd name="connsiteX875" fmla="*/ 5150475 w 7467600"/>
              <a:gd name="connsiteY875" fmla="*/ 1274012 h 6858000"/>
              <a:gd name="connsiteX876" fmla="*/ 5349142 w 7467600"/>
              <a:gd name="connsiteY876" fmla="*/ 2204405 h 6858000"/>
              <a:gd name="connsiteX877" fmla="*/ 5262214 w 7467600"/>
              <a:gd name="connsiteY877" fmla="*/ 2233836 h 6858000"/>
              <a:gd name="connsiteX878" fmla="*/ 4981539 w 7467600"/>
              <a:gd name="connsiteY878" fmla="*/ 1542201 h 6858000"/>
              <a:gd name="connsiteX879" fmla="*/ 4958461 w 7467600"/>
              <a:gd name="connsiteY879" fmla="*/ 1136957 h 6858000"/>
              <a:gd name="connsiteX880" fmla="*/ 4655015 w 7467600"/>
              <a:gd name="connsiteY880" fmla="*/ 891426 h 6858000"/>
              <a:gd name="connsiteX881" fmla="*/ 4348002 w 7467600"/>
              <a:gd name="connsiteY881" fmla="*/ 2205895 h 6858000"/>
              <a:gd name="connsiteX882" fmla="*/ 4262250 w 7467600"/>
              <a:gd name="connsiteY882" fmla="*/ 2219972 h 6858000"/>
              <a:gd name="connsiteX883" fmla="*/ 4550611 w 7467600"/>
              <a:gd name="connsiteY883" fmla="*/ 817540 h 6858000"/>
              <a:gd name="connsiteX884" fmla="*/ 4564418 w 7467600"/>
              <a:gd name="connsiteY884" fmla="*/ 808293 h 6858000"/>
              <a:gd name="connsiteX885" fmla="*/ 4266388 w 7467600"/>
              <a:gd name="connsiteY885" fmla="*/ 500083 h 6858000"/>
              <a:gd name="connsiteX886" fmla="*/ 4032842 w 7467600"/>
              <a:gd name="connsiteY886" fmla="*/ 211809 h 6858000"/>
              <a:gd name="connsiteX887" fmla="*/ 3882765 w 7467600"/>
              <a:gd name="connsiteY887" fmla="*/ 0 h 6858000"/>
              <a:gd name="connsiteX888" fmla="*/ 3721337 w 7467600"/>
              <a:gd name="connsiteY888" fmla="*/ 0 h 6858000"/>
              <a:gd name="connsiteX889" fmla="*/ 3797544 w 7467600"/>
              <a:gd name="connsiteY889" fmla="*/ 0 h 6858000"/>
              <a:gd name="connsiteX890" fmla="*/ 3775734 w 7467600"/>
              <a:gd name="connsiteY890" fmla="*/ 95131 h 6858000"/>
              <a:gd name="connsiteX891" fmla="*/ 3724807 w 7467600"/>
              <a:gd name="connsiteY891" fmla="*/ 272257 h 6858000"/>
              <a:gd name="connsiteX892" fmla="*/ 3726844 w 7467600"/>
              <a:gd name="connsiteY892" fmla="*/ 282988 h 6858000"/>
              <a:gd name="connsiteX893" fmla="*/ 3742664 w 7467600"/>
              <a:gd name="connsiteY893" fmla="*/ 279918 h 6858000"/>
              <a:gd name="connsiteX894" fmla="*/ 4103910 w 7467600"/>
              <a:gd name="connsiteY894" fmla="*/ 1161917 h 6858000"/>
              <a:gd name="connsiteX895" fmla="*/ 4020269 w 7467600"/>
              <a:gd name="connsiteY895" fmla="*/ 1200406 h 6858000"/>
              <a:gd name="connsiteX896" fmla="*/ 3674882 w 7467600"/>
              <a:gd name="connsiteY896" fmla="*/ 488524 h 6858000"/>
              <a:gd name="connsiteX897" fmla="*/ 3132682 w 7467600"/>
              <a:gd name="connsiteY897" fmla="*/ 1072284 h 6858000"/>
              <a:gd name="connsiteX898" fmla="*/ 2716346 w 7467600"/>
              <a:gd name="connsiteY898" fmla="*/ 1276376 h 6858000"/>
              <a:gd name="connsiteX899" fmla="*/ 2716772 w 7467600"/>
              <a:gd name="connsiteY899" fmla="*/ 1255462 h 6858000"/>
              <a:gd name="connsiteX900" fmla="*/ 3471096 w 7467600"/>
              <a:gd name="connsiteY900" fmla="*/ 437072 h 6858000"/>
              <a:gd name="connsiteX901" fmla="*/ 3639057 w 7467600"/>
              <a:gd name="connsiteY901" fmla="*/ 286334 h 6858000"/>
              <a:gd name="connsiteX902" fmla="*/ 3640309 w 7467600"/>
              <a:gd name="connsiteY902" fmla="*/ 284664 h 6858000"/>
              <a:gd name="connsiteX903" fmla="*/ 3646022 w 7467600"/>
              <a:gd name="connsiteY903" fmla="*/ 276711 h 6858000"/>
              <a:gd name="connsiteX904" fmla="*/ 3707943 w 7467600"/>
              <a:gd name="connsiteY904" fmla="*/ 65958 h 6858000"/>
              <a:gd name="connsiteX905" fmla="*/ 3721337 w 7467600"/>
              <a:gd name="connsiteY905" fmla="*/ 0 h 6858000"/>
              <a:gd name="connsiteX906" fmla="*/ 2867960 w 7467600"/>
              <a:gd name="connsiteY906" fmla="*/ 0 h 6858000"/>
              <a:gd name="connsiteX907" fmla="*/ 2926351 w 7467600"/>
              <a:gd name="connsiteY907" fmla="*/ 0 h 6858000"/>
              <a:gd name="connsiteX908" fmla="*/ 2902823 w 7467600"/>
              <a:gd name="connsiteY908" fmla="*/ 262929 h 6858000"/>
              <a:gd name="connsiteX909" fmla="*/ 2940663 w 7467600"/>
              <a:gd name="connsiteY909" fmla="*/ 140884 h 6858000"/>
              <a:gd name="connsiteX910" fmla="*/ 2947039 w 7467600"/>
              <a:gd name="connsiteY910" fmla="*/ 122524 h 6858000"/>
              <a:gd name="connsiteX911" fmla="*/ 2984316 w 7467600"/>
              <a:gd name="connsiteY911" fmla="*/ 0 h 6858000"/>
              <a:gd name="connsiteX912" fmla="*/ 3016114 w 7467600"/>
              <a:gd name="connsiteY912" fmla="*/ 0 h 6858000"/>
              <a:gd name="connsiteX913" fmla="*/ 2979949 w 7467600"/>
              <a:gd name="connsiteY913" fmla="*/ 119274 h 6858000"/>
              <a:gd name="connsiteX914" fmla="*/ 3023879 w 7467600"/>
              <a:gd name="connsiteY914" fmla="*/ 0 h 6858000"/>
              <a:gd name="connsiteX915" fmla="*/ 3105400 w 7467600"/>
              <a:gd name="connsiteY915" fmla="*/ 0 h 6858000"/>
              <a:gd name="connsiteX916" fmla="*/ 3094669 w 7467600"/>
              <a:gd name="connsiteY916" fmla="*/ 30308 h 6858000"/>
              <a:gd name="connsiteX917" fmla="*/ 2901945 w 7467600"/>
              <a:gd name="connsiteY917" fmla="*/ 466538 h 6858000"/>
              <a:gd name="connsiteX918" fmla="*/ 2815209 w 7467600"/>
              <a:gd name="connsiteY918" fmla="*/ 497361 h 6858000"/>
              <a:gd name="connsiteX919" fmla="*/ 2844845 w 7467600"/>
              <a:gd name="connsiteY919" fmla="*/ 127638 h 6858000"/>
              <a:gd name="connsiteX920" fmla="*/ 2867960 w 7467600"/>
              <a:gd name="connsiteY920" fmla="*/ 0 h 6858000"/>
              <a:gd name="connsiteX921" fmla="*/ 1057230 w 7467600"/>
              <a:gd name="connsiteY921" fmla="*/ 0 h 6858000"/>
              <a:gd name="connsiteX922" fmla="*/ 1111003 w 7467600"/>
              <a:gd name="connsiteY922" fmla="*/ 0 h 6858000"/>
              <a:gd name="connsiteX923" fmla="*/ 1125553 w 7467600"/>
              <a:gd name="connsiteY923" fmla="*/ 52588 h 6858000"/>
              <a:gd name="connsiteX924" fmla="*/ 1304276 w 7467600"/>
              <a:gd name="connsiteY924" fmla="*/ 476275 h 6858000"/>
              <a:gd name="connsiteX925" fmla="*/ 1492066 w 7467600"/>
              <a:gd name="connsiteY925" fmla="*/ 886333 h 6858000"/>
              <a:gd name="connsiteX926" fmla="*/ 1423698 w 7467600"/>
              <a:gd name="connsiteY926" fmla="*/ 710817 h 6858000"/>
              <a:gd name="connsiteX927" fmla="*/ 1357609 w 7467600"/>
              <a:gd name="connsiteY927" fmla="*/ 532892 h 6858000"/>
              <a:gd name="connsiteX928" fmla="*/ 1309550 w 7467600"/>
              <a:gd name="connsiteY928" fmla="*/ 374031 h 6858000"/>
              <a:gd name="connsiteX929" fmla="*/ 1193673 w 7467600"/>
              <a:gd name="connsiteY929" fmla="*/ 49533 h 6858000"/>
              <a:gd name="connsiteX930" fmla="*/ 1164391 w 7467600"/>
              <a:gd name="connsiteY930" fmla="*/ 0 h 6858000"/>
              <a:gd name="connsiteX931" fmla="*/ 1200666 w 7467600"/>
              <a:gd name="connsiteY931" fmla="*/ 0 h 6858000"/>
              <a:gd name="connsiteX932" fmla="*/ 1223408 w 7467600"/>
              <a:gd name="connsiteY932" fmla="*/ 38996 h 6858000"/>
              <a:gd name="connsiteX933" fmla="*/ 1339635 w 7467600"/>
              <a:gd name="connsiteY933" fmla="*/ 365517 h 6858000"/>
              <a:gd name="connsiteX934" fmla="*/ 1387469 w 7467600"/>
              <a:gd name="connsiteY934" fmla="*/ 523079 h 6858000"/>
              <a:gd name="connsiteX935" fmla="*/ 1452685 w 7467600"/>
              <a:gd name="connsiteY935" fmla="*/ 699806 h 6858000"/>
              <a:gd name="connsiteX936" fmla="*/ 1492092 w 7467600"/>
              <a:gd name="connsiteY936" fmla="*/ 800424 h 6858000"/>
              <a:gd name="connsiteX937" fmla="*/ 1455302 w 7467600"/>
              <a:gd name="connsiteY937" fmla="*/ 632913 h 6858000"/>
              <a:gd name="connsiteX938" fmla="*/ 1222336 w 7467600"/>
              <a:gd name="connsiteY938" fmla="*/ 9480 h 6858000"/>
              <a:gd name="connsiteX939" fmla="*/ 1214634 w 7467600"/>
              <a:gd name="connsiteY939" fmla="*/ 0 h 6858000"/>
              <a:gd name="connsiteX940" fmla="*/ 1289827 w 7467600"/>
              <a:gd name="connsiteY940" fmla="*/ 0 h 6858000"/>
              <a:gd name="connsiteX941" fmla="*/ 1321076 w 7467600"/>
              <a:gd name="connsiteY941" fmla="*/ 59722 h 6858000"/>
              <a:gd name="connsiteX942" fmla="*/ 1512579 w 7467600"/>
              <a:gd name="connsiteY942" fmla="*/ 626441 h 6858000"/>
              <a:gd name="connsiteX943" fmla="*/ 1506076 w 7467600"/>
              <a:gd name="connsiteY943" fmla="*/ 1089289 h 6858000"/>
              <a:gd name="connsiteX944" fmla="*/ 1486346 w 7467600"/>
              <a:gd name="connsiteY944" fmla="*/ 1079919 h 6858000"/>
              <a:gd name="connsiteX945" fmla="*/ 1070511 w 7467600"/>
              <a:gd name="connsiteY945" fmla="*/ 48609 h 6858000"/>
              <a:gd name="connsiteX946" fmla="*/ 1057230 w 7467600"/>
              <a:gd name="connsiteY946" fmla="*/ 0 h 6858000"/>
              <a:gd name="connsiteX947" fmla="*/ 43151 w 7467600"/>
              <a:gd name="connsiteY947" fmla="*/ 0 h 6858000"/>
              <a:gd name="connsiteX948" fmla="*/ 95283 w 7467600"/>
              <a:gd name="connsiteY948" fmla="*/ 0 h 6858000"/>
              <a:gd name="connsiteX949" fmla="*/ 300708 w 7467600"/>
              <a:gd name="connsiteY949" fmla="*/ 154571 h 6858000"/>
              <a:gd name="connsiteX950" fmla="*/ 530414 w 7467600"/>
              <a:gd name="connsiteY950" fmla="*/ 354673 h 6858000"/>
              <a:gd name="connsiteX951" fmla="*/ 333785 w 7467600"/>
              <a:gd name="connsiteY951" fmla="*/ 161564 h 6858000"/>
              <a:gd name="connsiteX952" fmla="*/ 147005 w 7467600"/>
              <a:gd name="connsiteY952" fmla="*/ 0 h 6858000"/>
              <a:gd name="connsiteX953" fmla="*/ 272509 w 7467600"/>
              <a:gd name="connsiteY953" fmla="*/ 0 h 6858000"/>
              <a:gd name="connsiteX954" fmla="*/ 326276 w 7467600"/>
              <a:gd name="connsiteY954" fmla="*/ 45847 h 6858000"/>
              <a:gd name="connsiteX955" fmla="*/ 823759 w 7467600"/>
              <a:gd name="connsiteY955" fmla="*/ 574145 h 6858000"/>
              <a:gd name="connsiteX956" fmla="*/ 811254 w 7467600"/>
              <a:gd name="connsiteY956" fmla="*/ 665546 h 6858000"/>
              <a:gd name="connsiteX957" fmla="*/ 154042 w 7467600"/>
              <a:gd name="connsiteY957" fmla="*/ 261522 h 6858000"/>
              <a:gd name="connsiteX958" fmla="*/ 13550 w 7467600"/>
              <a:gd name="connsiteY958" fmla="*/ 158423 h 6858000"/>
              <a:gd name="connsiteX959" fmla="*/ 0 w 7467600"/>
              <a:gd name="connsiteY959" fmla="*/ 146618 h 6858000"/>
              <a:gd name="connsiteX960" fmla="*/ 0 w 7467600"/>
              <a:gd name="connsiteY960" fmla="*/ 59161 h 6858000"/>
              <a:gd name="connsiteX961" fmla="*/ 45427 w 7467600"/>
              <a:gd name="connsiteY961" fmla="*/ 101078 h 6858000"/>
              <a:gd name="connsiteX962" fmla="*/ 630103 w 7467600"/>
              <a:gd name="connsiteY962" fmla="*/ 485885 h 6858000"/>
              <a:gd name="connsiteX963" fmla="*/ 532040 w 7467600"/>
              <a:gd name="connsiteY963" fmla="*/ 399359 h 6858000"/>
              <a:gd name="connsiteX964" fmla="*/ 517618 w 7467600"/>
              <a:gd name="connsiteY964" fmla="*/ 385726 h 6858000"/>
              <a:gd name="connsiteX965" fmla="*/ 285074 w 7467600"/>
              <a:gd name="connsiteY965" fmla="*/ 182755 h 6858000"/>
              <a:gd name="connsiteX966" fmla="*/ 43151 w 7467600"/>
              <a:gd name="connsiteY96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6012219 h 6858000"/>
              <a:gd name="connsiteX77" fmla="*/ 7356878 w 7467600"/>
              <a:gd name="connsiteY77" fmla="*/ 5981332 h 6858000"/>
              <a:gd name="connsiteX78" fmla="*/ 7467600 w 7467600"/>
              <a:gd name="connsiteY78" fmla="*/ 6117703 h 6858000"/>
              <a:gd name="connsiteX79" fmla="*/ 7467600 w 7467600"/>
              <a:gd name="connsiteY79" fmla="*/ 6163634 h 6858000"/>
              <a:gd name="connsiteX80" fmla="*/ 7403637 w 7467600"/>
              <a:gd name="connsiteY80" fmla="*/ 6083957 h 6858000"/>
              <a:gd name="connsiteX81" fmla="*/ 7254615 w 7467600"/>
              <a:gd name="connsiteY81" fmla="*/ 5911918 h 6858000"/>
              <a:gd name="connsiteX82" fmla="*/ 7312589 w 7467600"/>
              <a:gd name="connsiteY82" fmla="*/ 5982309 h 6858000"/>
              <a:gd name="connsiteX83" fmla="*/ 7448321 w 7467600"/>
              <a:gd name="connsiteY83" fmla="*/ 6190991 h 6858000"/>
              <a:gd name="connsiteX84" fmla="*/ 7467600 w 7467600"/>
              <a:gd name="connsiteY84" fmla="*/ 6221686 h 6858000"/>
              <a:gd name="connsiteX85" fmla="*/ 7467600 w 7467600"/>
              <a:gd name="connsiteY85" fmla="*/ 6334256 h 6858000"/>
              <a:gd name="connsiteX86" fmla="*/ 7454976 w 7467600"/>
              <a:gd name="connsiteY86" fmla="*/ 6318297 h 6858000"/>
              <a:gd name="connsiteX87" fmla="*/ 1456157 w 7467600"/>
              <a:gd name="connsiteY87" fmla="*/ 5371404 h 6858000"/>
              <a:gd name="connsiteX88" fmla="*/ 1244432 w 7467600"/>
              <a:gd name="connsiteY88" fmla="*/ 5385601 h 6858000"/>
              <a:gd name="connsiteX89" fmla="*/ 973990 w 7467600"/>
              <a:gd name="connsiteY89" fmla="*/ 5424940 h 6858000"/>
              <a:gd name="connsiteX90" fmla="*/ 1103809 w 7467600"/>
              <a:gd name="connsiteY90" fmla="*/ 5433720 h 6858000"/>
              <a:gd name="connsiteX91" fmla="*/ 1123454 w 7467600"/>
              <a:gd name="connsiteY91" fmla="*/ 5435727 h 6858000"/>
              <a:gd name="connsiteX92" fmla="*/ 1737017 w 7467600"/>
              <a:gd name="connsiteY92" fmla="*/ 5452183 h 6858000"/>
              <a:gd name="connsiteX93" fmla="*/ 1824397 w 7467600"/>
              <a:gd name="connsiteY93" fmla="*/ 5447757 h 6858000"/>
              <a:gd name="connsiteX94" fmla="*/ 2070059 w 7467600"/>
              <a:gd name="connsiteY94" fmla="*/ 5441660 h 6858000"/>
              <a:gd name="connsiteX95" fmla="*/ 1456157 w 7467600"/>
              <a:gd name="connsiteY95" fmla="*/ 5371404 h 6858000"/>
              <a:gd name="connsiteX96" fmla="*/ 4988186 w 7467600"/>
              <a:gd name="connsiteY96" fmla="*/ 5216467 h 6858000"/>
              <a:gd name="connsiteX97" fmla="*/ 4777334 w 7467600"/>
              <a:gd name="connsiteY97" fmla="*/ 5406072 h 6858000"/>
              <a:gd name="connsiteX98" fmla="*/ 4718341 w 7467600"/>
              <a:gd name="connsiteY98" fmla="*/ 5468043 h 6858000"/>
              <a:gd name="connsiteX99" fmla="*/ 4604655 w 7467600"/>
              <a:gd name="connsiteY99" fmla="*/ 5583434 h 6858000"/>
              <a:gd name="connsiteX100" fmla="*/ 4565074 w 7467600"/>
              <a:gd name="connsiteY100" fmla="*/ 5618550 h 6858000"/>
              <a:gd name="connsiteX101" fmla="*/ 4988186 w 7467600"/>
              <a:gd name="connsiteY101" fmla="*/ 5216467 h 6858000"/>
              <a:gd name="connsiteX102" fmla="*/ 4978032 w 7467600"/>
              <a:gd name="connsiteY102" fmla="*/ 5183809 h 6858000"/>
              <a:gd name="connsiteX103" fmla="*/ 4463413 w 7467600"/>
              <a:gd name="connsiteY103" fmla="*/ 5615162 h 6858000"/>
              <a:gd name="connsiteX104" fmla="*/ 4358134 w 7467600"/>
              <a:gd name="connsiteY104" fmla="*/ 5742791 h 6858000"/>
              <a:gd name="connsiteX105" fmla="*/ 4376219 w 7467600"/>
              <a:gd name="connsiteY105" fmla="*/ 5729027 h 6858000"/>
              <a:gd name="connsiteX106" fmla="*/ 4582340 w 7467600"/>
              <a:gd name="connsiteY106" fmla="*/ 5561037 h 6858000"/>
              <a:gd name="connsiteX107" fmla="*/ 4694684 w 7467600"/>
              <a:gd name="connsiteY107" fmla="*/ 5447098 h 6858000"/>
              <a:gd name="connsiteX108" fmla="*/ 4754123 w 7467600"/>
              <a:gd name="connsiteY108" fmla="*/ 5384643 h 6858000"/>
              <a:gd name="connsiteX109" fmla="*/ 4978032 w 7467600"/>
              <a:gd name="connsiteY109" fmla="*/ 5183809 h 6858000"/>
              <a:gd name="connsiteX110" fmla="*/ 1903353 w 7467600"/>
              <a:gd name="connsiteY110" fmla="*/ 5044827 h 6858000"/>
              <a:gd name="connsiteX111" fmla="*/ 1936931 w 7467600"/>
              <a:gd name="connsiteY111" fmla="*/ 5093954 h 6858000"/>
              <a:gd name="connsiteX112" fmla="*/ 2195868 w 7467600"/>
              <a:gd name="connsiteY112" fmla="*/ 5396574 h 6858000"/>
              <a:gd name="connsiteX113" fmla="*/ 2088852 w 7467600"/>
              <a:gd name="connsiteY113" fmla="*/ 5166123 h 6858000"/>
              <a:gd name="connsiteX114" fmla="*/ 1958241 w 7467600"/>
              <a:gd name="connsiteY114" fmla="*/ 5067955 h 6858000"/>
              <a:gd name="connsiteX115" fmla="*/ 1903353 w 7467600"/>
              <a:gd name="connsiteY115" fmla="*/ 5044827 h 6858000"/>
              <a:gd name="connsiteX116" fmla="*/ 1979378 w 7467600"/>
              <a:gd name="connsiteY116" fmla="*/ 4769504 h 6858000"/>
              <a:gd name="connsiteX117" fmla="*/ 2882120 w 7467600"/>
              <a:gd name="connsiteY117" fmla="*/ 5064547 h 6858000"/>
              <a:gd name="connsiteX118" fmla="*/ 2793103 w 7467600"/>
              <a:gd name="connsiteY118" fmla="*/ 5039699 h 6858000"/>
              <a:gd name="connsiteX119" fmla="*/ 2770041 w 7467600"/>
              <a:gd name="connsiteY119" fmla="*/ 5033634 h 6858000"/>
              <a:gd name="connsiteX120" fmla="*/ 1979378 w 7467600"/>
              <a:gd name="connsiteY120" fmla="*/ 4769504 h 6858000"/>
              <a:gd name="connsiteX121" fmla="*/ 1927410 w 7467600"/>
              <a:gd name="connsiteY121" fmla="*/ 4716164 h 6858000"/>
              <a:gd name="connsiteX122" fmla="*/ 1959587 w 7467600"/>
              <a:gd name="connsiteY122" fmla="*/ 4728849 h 6858000"/>
              <a:gd name="connsiteX123" fmla="*/ 2777707 w 7467600"/>
              <a:gd name="connsiteY123" fmla="*/ 5003991 h 6858000"/>
              <a:gd name="connsiteX124" fmla="*/ 2800768 w 7467600"/>
              <a:gd name="connsiteY124" fmla="*/ 5010056 h 6858000"/>
              <a:gd name="connsiteX125" fmla="*/ 2879408 w 7467600"/>
              <a:gd name="connsiteY125" fmla="*/ 5031590 h 6858000"/>
              <a:gd name="connsiteX126" fmla="*/ 2862295 w 7467600"/>
              <a:gd name="connsiteY126" fmla="*/ 5022958 h 6858000"/>
              <a:gd name="connsiteX127" fmla="*/ 2813343 w 7467600"/>
              <a:gd name="connsiteY127" fmla="*/ 4998369 h 6858000"/>
              <a:gd name="connsiteX128" fmla="*/ 2646245 w 7467600"/>
              <a:gd name="connsiteY128" fmla="*/ 4930999 h 6858000"/>
              <a:gd name="connsiteX129" fmla="*/ 1999243 w 7467600"/>
              <a:gd name="connsiteY129" fmla="*/ 4730524 h 6858000"/>
              <a:gd name="connsiteX130" fmla="*/ 1979527 w 7467600"/>
              <a:gd name="connsiteY130" fmla="*/ 4726651 h 6858000"/>
              <a:gd name="connsiteX131" fmla="*/ 1927410 w 7467600"/>
              <a:gd name="connsiteY131" fmla="*/ 4716164 h 6858000"/>
              <a:gd name="connsiteX132" fmla="*/ 1997014 w 7467600"/>
              <a:gd name="connsiteY132" fmla="*/ 4698007 h 6858000"/>
              <a:gd name="connsiteX133" fmla="*/ 2005458 w 7467600"/>
              <a:gd name="connsiteY133" fmla="*/ 4699540 h 6858000"/>
              <a:gd name="connsiteX134" fmla="*/ 2657186 w 7467600"/>
              <a:gd name="connsiteY134" fmla="*/ 4901687 h 6858000"/>
              <a:gd name="connsiteX135" fmla="*/ 2826662 w 7467600"/>
              <a:gd name="connsiteY135" fmla="*/ 4970362 h 6858000"/>
              <a:gd name="connsiteX136" fmla="*/ 2876100 w 7467600"/>
              <a:gd name="connsiteY136" fmla="*/ 4995397 h 6858000"/>
              <a:gd name="connsiteX137" fmla="*/ 3042600 w 7467600"/>
              <a:gd name="connsiteY137" fmla="*/ 5059532 h 6858000"/>
              <a:gd name="connsiteX138" fmla="*/ 1997014 w 7467600"/>
              <a:gd name="connsiteY138" fmla="*/ 4698007 h 6858000"/>
              <a:gd name="connsiteX139" fmla="*/ 2305292 w 7467600"/>
              <a:gd name="connsiteY139" fmla="*/ 4219492 h 6858000"/>
              <a:gd name="connsiteX140" fmla="*/ 3360922 w 7467600"/>
              <a:gd name="connsiteY140" fmla="*/ 4529373 h 6858000"/>
              <a:gd name="connsiteX141" fmla="*/ 3492420 w 7467600"/>
              <a:gd name="connsiteY141" fmla="*/ 4510145 h 6858000"/>
              <a:gd name="connsiteX142" fmla="*/ 3364086 w 7467600"/>
              <a:gd name="connsiteY142" fmla="*/ 4480340 h 6858000"/>
              <a:gd name="connsiteX143" fmla="*/ 3225818 w 7467600"/>
              <a:gd name="connsiteY143" fmla="*/ 4411822 h 6858000"/>
              <a:gd name="connsiteX144" fmla="*/ 3129696 w 7467600"/>
              <a:gd name="connsiteY144" fmla="*/ 4360704 h 6858000"/>
              <a:gd name="connsiteX145" fmla="*/ 2814545 w 7467600"/>
              <a:gd name="connsiteY145" fmla="*/ 4282955 h 6858000"/>
              <a:gd name="connsiteX146" fmla="*/ 2305292 w 7467600"/>
              <a:gd name="connsiteY146" fmla="*/ 4219492 h 6858000"/>
              <a:gd name="connsiteX147" fmla="*/ 2626982 w 7467600"/>
              <a:gd name="connsiteY147" fmla="*/ 4206450 h 6858000"/>
              <a:gd name="connsiteX148" fmla="*/ 2490617 w 7467600"/>
              <a:gd name="connsiteY148" fmla="*/ 4206951 h 6858000"/>
              <a:gd name="connsiteX149" fmla="*/ 2819869 w 7467600"/>
              <a:gd name="connsiteY149" fmla="*/ 4252936 h 6858000"/>
              <a:gd name="connsiteX150" fmla="*/ 3143018 w 7467600"/>
              <a:gd name="connsiteY150" fmla="*/ 4332698 h 6858000"/>
              <a:gd name="connsiteX151" fmla="*/ 3241520 w 7467600"/>
              <a:gd name="connsiteY151" fmla="*/ 4385112 h 6858000"/>
              <a:gd name="connsiteX152" fmla="*/ 3374575 w 7467600"/>
              <a:gd name="connsiteY152" fmla="*/ 4451517 h 6858000"/>
              <a:gd name="connsiteX153" fmla="*/ 3505221 w 7467600"/>
              <a:gd name="connsiteY153" fmla="*/ 4480757 h 6858000"/>
              <a:gd name="connsiteX154" fmla="*/ 2626982 w 7467600"/>
              <a:gd name="connsiteY154" fmla="*/ 4206450 h 6858000"/>
              <a:gd name="connsiteX155" fmla="*/ 1310106 w 7467600"/>
              <a:gd name="connsiteY155" fmla="*/ 3943217 h 6858000"/>
              <a:gd name="connsiteX156" fmla="*/ 854994 w 7467600"/>
              <a:gd name="connsiteY156" fmla="*/ 4399136 h 6858000"/>
              <a:gd name="connsiteX157" fmla="*/ 742462 w 7467600"/>
              <a:gd name="connsiteY157" fmla="*/ 4594648 h 6858000"/>
              <a:gd name="connsiteX158" fmla="*/ 820602 w 7467600"/>
              <a:gd name="connsiteY158" fmla="*/ 4485915 h 6858000"/>
              <a:gd name="connsiteX159" fmla="*/ 878295 w 7467600"/>
              <a:gd name="connsiteY159" fmla="*/ 4403594 h 6858000"/>
              <a:gd name="connsiteX160" fmla="*/ 1240607 w 7467600"/>
              <a:gd name="connsiteY160" fmla="*/ 4010401 h 6858000"/>
              <a:gd name="connsiteX161" fmla="*/ 1310106 w 7467600"/>
              <a:gd name="connsiteY161" fmla="*/ 3943217 h 6858000"/>
              <a:gd name="connsiteX162" fmla="*/ 1423113 w 7467600"/>
              <a:gd name="connsiteY162" fmla="*/ 3874565 h 6858000"/>
              <a:gd name="connsiteX163" fmla="*/ 1260565 w 7467600"/>
              <a:gd name="connsiteY163" fmla="*/ 4031982 h 6858000"/>
              <a:gd name="connsiteX164" fmla="*/ 901900 w 7467600"/>
              <a:gd name="connsiteY164" fmla="*/ 4421236 h 6858000"/>
              <a:gd name="connsiteX165" fmla="*/ 845044 w 7467600"/>
              <a:gd name="connsiteY165" fmla="*/ 4502436 h 6858000"/>
              <a:gd name="connsiteX166" fmla="*/ 685926 w 7467600"/>
              <a:gd name="connsiteY166" fmla="*/ 4703069 h 6858000"/>
              <a:gd name="connsiteX167" fmla="*/ 684248 w 7467600"/>
              <a:gd name="connsiteY167" fmla="*/ 4706721 h 6858000"/>
              <a:gd name="connsiteX168" fmla="*/ 1423113 w 7467600"/>
              <a:gd name="connsiteY168" fmla="*/ 3874565 h 6858000"/>
              <a:gd name="connsiteX169" fmla="*/ 3316479 w 7467600"/>
              <a:gd name="connsiteY169" fmla="*/ 3872136 h 6858000"/>
              <a:gd name="connsiteX170" fmla="*/ 3546806 w 7467600"/>
              <a:gd name="connsiteY170" fmla="*/ 4356139 h 6858000"/>
              <a:gd name="connsiteX171" fmla="*/ 3364433 w 7467600"/>
              <a:gd name="connsiteY171" fmla="*/ 3953121 h 6858000"/>
              <a:gd name="connsiteX172" fmla="*/ 3316479 w 7467600"/>
              <a:gd name="connsiteY172" fmla="*/ 3872136 h 6858000"/>
              <a:gd name="connsiteX173" fmla="*/ 3291335 w 7467600"/>
              <a:gd name="connsiteY173" fmla="*/ 3767420 h 6858000"/>
              <a:gd name="connsiteX174" fmla="*/ 3390805 w 7467600"/>
              <a:gd name="connsiteY174" fmla="*/ 3937163 h 6858000"/>
              <a:gd name="connsiteX175" fmla="*/ 3579062 w 7467600"/>
              <a:gd name="connsiteY175" fmla="*/ 4359040 h 6858000"/>
              <a:gd name="connsiteX176" fmla="*/ 3467355 w 7467600"/>
              <a:gd name="connsiteY176" fmla="*/ 3988130 h 6858000"/>
              <a:gd name="connsiteX177" fmla="*/ 3310753 w 7467600"/>
              <a:gd name="connsiteY177" fmla="*/ 3787140 h 6858000"/>
              <a:gd name="connsiteX178" fmla="*/ 3291335 w 7467600"/>
              <a:gd name="connsiteY178" fmla="*/ 3767420 h 6858000"/>
              <a:gd name="connsiteX179" fmla="*/ 1635889 w 7467600"/>
              <a:gd name="connsiteY179" fmla="*/ 3709494 h 6858000"/>
              <a:gd name="connsiteX180" fmla="*/ 1634800 w 7467600"/>
              <a:gd name="connsiteY180" fmla="*/ 3731111 h 6858000"/>
              <a:gd name="connsiteX181" fmla="*/ 1635889 w 7467600"/>
              <a:gd name="connsiteY181" fmla="*/ 3709494 h 6858000"/>
              <a:gd name="connsiteX182" fmla="*/ 1510397 w 7467600"/>
              <a:gd name="connsiteY182" fmla="*/ 3684705 h 6858000"/>
              <a:gd name="connsiteX183" fmla="*/ 1146550 w 7467600"/>
              <a:gd name="connsiteY183" fmla="*/ 3802012 h 6858000"/>
              <a:gd name="connsiteX184" fmla="*/ 698834 w 7467600"/>
              <a:gd name="connsiteY184" fmla="*/ 3952272 h 6858000"/>
              <a:gd name="connsiteX185" fmla="*/ 34256 w 7467600"/>
              <a:gd name="connsiteY185" fmla="*/ 4347603 h 6858000"/>
              <a:gd name="connsiteX186" fmla="*/ 527241 w 7467600"/>
              <a:gd name="connsiteY186" fmla="*/ 4065078 h 6858000"/>
              <a:gd name="connsiteX187" fmla="*/ 1510397 w 7467600"/>
              <a:gd name="connsiteY187" fmla="*/ 3684705 h 6858000"/>
              <a:gd name="connsiteX188" fmla="*/ 1313114 w 7467600"/>
              <a:gd name="connsiteY188" fmla="*/ 3655216 h 6858000"/>
              <a:gd name="connsiteX189" fmla="*/ 1109304 w 7467600"/>
              <a:gd name="connsiteY189" fmla="*/ 3669030 h 6858000"/>
              <a:gd name="connsiteX190" fmla="*/ 8129 w 7467600"/>
              <a:gd name="connsiteY190" fmla="*/ 4330519 h 6858000"/>
              <a:gd name="connsiteX191" fmla="*/ 687572 w 7467600"/>
              <a:gd name="connsiteY191" fmla="*/ 3925629 h 6858000"/>
              <a:gd name="connsiteX192" fmla="*/ 1138365 w 7467600"/>
              <a:gd name="connsiteY192" fmla="*/ 3774515 h 6858000"/>
              <a:gd name="connsiteX193" fmla="*/ 1505579 w 7467600"/>
              <a:gd name="connsiteY193" fmla="*/ 3655526 h 6858000"/>
              <a:gd name="connsiteX194" fmla="*/ 1313114 w 7467600"/>
              <a:gd name="connsiteY194" fmla="*/ 3655216 h 6858000"/>
              <a:gd name="connsiteX195" fmla="*/ 3655073 w 7467600"/>
              <a:gd name="connsiteY195" fmla="*/ 3650884 h 6858000"/>
              <a:gd name="connsiteX196" fmla="*/ 3989938 w 7467600"/>
              <a:gd name="connsiteY196" fmla="*/ 3991685 h 6858000"/>
              <a:gd name="connsiteX197" fmla="*/ 4393907 w 7467600"/>
              <a:gd name="connsiteY197" fmla="*/ 4261258 h 6858000"/>
              <a:gd name="connsiteX198" fmla="*/ 4648051 w 7467600"/>
              <a:gd name="connsiteY198" fmla="*/ 4374051 h 6858000"/>
              <a:gd name="connsiteX199" fmla="*/ 4383389 w 7467600"/>
              <a:gd name="connsiteY199" fmla="*/ 4184369 h 6858000"/>
              <a:gd name="connsiteX200" fmla="*/ 4165508 w 7467600"/>
              <a:gd name="connsiteY200" fmla="*/ 4035196 h 6858000"/>
              <a:gd name="connsiteX201" fmla="*/ 4068162 w 7467600"/>
              <a:gd name="connsiteY201" fmla="*/ 3953394 h 6858000"/>
              <a:gd name="connsiteX202" fmla="*/ 3981416 w 7467600"/>
              <a:gd name="connsiteY202" fmla="*/ 3880482 h 6858000"/>
              <a:gd name="connsiteX203" fmla="*/ 3800147 w 7467600"/>
              <a:gd name="connsiteY203" fmla="*/ 3749872 h 6858000"/>
              <a:gd name="connsiteX204" fmla="*/ 3655073 w 7467600"/>
              <a:gd name="connsiteY204" fmla="*/ 3650884 h 6858000"/>
              <a:gd name="connsiteX205" fmla="*/ 3670252 w 7467600"/>
              <a:gd name="connsiteY205" fmla="*/ 3622798 h 6858000"/>
              <a:gd name="connsiteX206" fmla="*/ 3817258 w 7467600"/>
              <a:gd name="connsiteY206" fmla="*/ 3723577 h 6858000"/>
              <a:gd name="connsiteX207" fmla="*/ 4000461 w 7467600"/>
              <a:gd name="connsiteY207" fmla="*/ 3855966 h 6858000"/>
              <a:gd name="connsiteX208" fmla="*/ 4088180 w 7467600"/>
              <a:gd name="connsiteY208" fmla="*/ 3929774 h 6858000"/>
              <a:gd name="connsiteX209" fmla="*/ 4184555 w 7467600"/>
              <a:gd name="connsiteY209" fmla="*/ 4010683 h 6858000"/>
              <a:gd name="connsiteX210" fmla="*/ 4399563 w 7467600"/>
              <a:gd name="connsiteY210" fmla="*/ 4158106 h 6858000"/>
              <a:gd name="connsiteX211" fmla="*/ 4684469 w 7467600"/>
              <a:gd name="connsiteY211" fmla="*/ 4364680 h 6858000"/>
              <a:gd name="connsiteX212" fmla="*/ 4690271 w 7467600"/>
              <a:gd name="connsiteY212" fmla="*/ 4370034 h 6858000"/>
              <a:gd name="connsiteX213" fmla="*/ 4136093 w 7467600"/>
              <a:gd name="connsiteY213" fmla="*/ 3858466 h 6858000"/>
              <a:gd name="connsiteX214" fmla="*/ 3670252 w 7467600"/>
              <a:gd name="connsiteY214" fmla="*/ 3622798 h 6858000"/>
              <a:gd name="connsiteX215" fmla="*/ 4440129 w 7467600"/>
              <a:gd name="connsiteY215" fmla="*/ 3448571 h 6858000"/>
              <a:gd name="connsiteX216" fmla="*/ 4856525 w 7467600"/>
              <a:gd name="connsiteY216" fmla="*/ 3915351 h 6858000"/>
              <a:gd name="connsiteX217" fmla="*/ 5059055 w 7467600"/>
              <a:gd name="connsiteY217" fmla="*/ 4108918 h 6858000"/>
              <a:gd name="connsiteX218" fmla="*/ 5290070 w 7467600"/>
              <a:gd name="connsiteY218" fmla="*/ 4263619 h 6858000"/>
              <a:gd name="connsiteX219" fmla="*/ 4834991 w 7467600"/>
              <a:gd name="connsiteY219" fmla="*/ 3830985 h 6858000"/>
              <a:gd name="connsiteX220" fmla="*/ 4440129 w 7467600"/>
              <a:gd name="connsiteY220" fmla="*/ 3448571 h 6858000"/>
              <a:gd name="connsiteX221" fmla="*/ 4441737 w 7467600"/>
              <a:gd name="connsiteY221" fmla="*/ 3399734 h 6858000"/>
              <a:gd name="connsiteX222" fmla="*/ 4431236 w 7467600"/>
              <a:gd name="connsiteY222" fmla="*/ 3400954 h 6858000"/>
              <a:gd name="connsiteX223" fmla="*/ 4557150 w 7467600"/>
              <a:gd name="connsiteY223" fmla="*/ 3510023 h 6858000"/>
              <a:gd name="connsiteX224" fmla="*/ 4856936 w 7467600"/>
              <a:gd name="connsiteY224" fmla="*/ 3809146 h 6858000"/>
              <a:gd name="connsiteX225" fmla="*/ 5111996 w 7467600"/>
              <a:gd name="connsiteY225" fmla="*/ 4065759 h 6858000"/>
              <a:gd name="connsiteX226" fmla="*/ 5388878 w 7467600"/>
              <a:gd name="connsiteY226" fmla="*/ 4300185 h 6858000"/>
              <a:gd name="connsiteX227" fmla="*/ 5425556 w 7467600"/>
              <a:gd name="connsiteY227" fmla="*/ 4308967 h 6858000"/>
              <a:gd name="connsiteX228" fmla="*/ 4943646 w 7467600"/>
              <a:gd name="connsiteY228" fmla="*/ 3822916 h 6858000"/>
              <a:gd name="connsiteX229" fmla="*/ 4594837 w 7467600"/>
              <a:gd name="connsiteY229" fmla="*/ 3532274 h 6858000"/>
              <a:gd name="connsiteX230" fmla="*/ 4441737 w 7467600"/>
              <a:gd name="connsiteY230" fmla="*/ 3399734 h 6858000"/>
              <a:gd name="connsiteX231" fmla="*/ 5425834 w 7467600"/>
              <a:gd name="connsiteY231" fmla="*/ 3162785 h 6858000"/>
              <a:gd name="connsiteX232" fmla="*/ 5401644 w 7467600"/>
              <a:gd name="connsiteY232" fmla="*/ 3617847 h 6858000"/>
              <a:gd name="connsiteX233" fmla="*/ 5467256 w 7467600"/>
              <a:gd name="connsiteY233" fmla="*/ 4175494 h 6858000"/>
              <a:gd name="connsiteX234" fmla="*/ 5448069 w 7467600"/>
              <a:gd name="connsiteY234" fmla="*/ 3567554 h 6858000"/>
              <a:gd name="connsiteX235" fmla="*/ 5425834 w 7467600"/>
              <a:gd name="connsiteY235" fmla="*/ 3162785 h 6858000"/>
              <a:gd name="connsiteX236" fmla="*/ 1318687 w 7467600"/>
              <a:gd name="connsiteY236" fmla="*/ 3113840 h 6858000"/>
              <a:gd name="connsiteX237" fmla="*/ 1066793 w 7467600"/>
              <a:gd name="connsiteY237" fmla="*/ 3212171 h 6858000"/>
              <a:gd name="connsiteX238" fmla="*/ 993319 w 7467600"/>
              <a:gd name="connsiteY238" fmla="*/ 3247648 h 6858000"/>
              <a:gd name="connsiteX239" fmla="*/ 853081 w 7467600"/>
              <a:gd name="connsiteY239" fmla="*/ 3312410 h 6858000"/>
              <a:gd name="connsiteX240" fmla="*/ 805957 w 7467600"/>
              <a:gd name="connsiteY240" fmla="*/ 3330443 h 6858000"/>
              <a:gd name="connsiteX241" fmla="*/ 1318687 w 7467600"/>
              <a:gd name="connsiteY241" fmla="*/ 3113840 h 6858000"/>
              <a:gd name="connsiteX242" fmla="*/ 5453702 w 7467600"/>
              <a:gd name="connsiteY242" fmla="*/ 3090882 h 6858000"/>
              <a:gd name="connsiteX243" fmla="*/ 5480135 w 7467600"/>
              <a:gd name="connsiteY243" fmla="*/ 3565802 h 6858000"/>
              <a:gd name="connsiteX244" fmla="*/ 5499023 w 7467600"/>
              <a:gd name="connsiteY244" fmla="*/ 4166310 h 6858000"/>
              <a:gd name="connsiteX245" fmla="*/ 5547022 w 7467600"/>
              <a:gd name="connsiteY245" fmla="*/ 3607838 h 6858000"/>
              <a:gd name="connsiteX246" fmla="*/ 5515964 w 7467600"/>
              <a:gd name="connsiteY246" fmla="*/ 3378541 h 6858000"/>
              <a:gd name="connsiteX247" fmla="*/ 5453702 w 7467600"/>
              <a:gd name="connsiteY247" fmla="*/ 3090882 h 6858000"/>
              <a:gd name="connsiteX248" fmla="*/ 1238695 w 7467600"/>
              <a:gd name="connsiteY248" fmla="*/ 3076820 h 6858000"/>
              <a:gd name="connsiteX249" fmla="*/ 716371 w 7467600"/>
              <a:gd name="connsiteY249" fmla="*/ 3293249 h 6858000"/>
              <a:gd name="connsiteX250" fmla="*/ 579522 w 7467600"/>
              <a:gd name="connsiteY250" fmla="*/ 3371759 h 6858000"/>
              <a:gd name="connsiteX251" fmla="*/ 600288 w 7467600"/>
              <a:gd name="connsiteY251" fmla="*/ 3365555 h 6858000"/>
              <a:gd name="connsiteX252" fmla="*/ 840692 w 7467600"/>
              <a:gd name="connsiteY252" fmla="*/ 3284921 h 6858000"/>
              <a:gd name="connsiteX253" fmla="*/ 979248 w 7467600"/>
              <a:gd name="connsiteY253" fmla="*/ 3221003 h 6858000"/>
              <a:gd name="connsiteX254" fmla="*/ 1053282 w 7467600"/>
              <a:gd name="connsiteY254" fmla="*/ 3185247 h 6858000"/>
              <a:gd name="connsiteX255" fmla="*/ 1320603 w 7467600"/>
              <a:gd name="connsiteY255" fmla="*/ 3081281 h 6858000"/>
              <a:gd name="connsiteX256" fmla="*/ 1238695 w 7467600"/>
              <a:gd name="connsiteY256" fmla="*/ 3076820 h 6858000"/>
              <a:gd name="connsiteX257" fmla="*/ 5425627 w 7467600"/>
              <a:gd name="connsiteY257" fmla="*/ 2954192 h 6858000"/>
              <a:gd name="connsiteX258" fmla="*/ 5470770 w 7467600"/>
              <a:gd name="connsiteY258" fmla="*/ 3005435 h 6858000"/>
              <a:gd name="connsiteX259" fmla="*/ 5519779 w 7467600"/>
              <a:gd name="connsiteY259" fmla="*/ 4359223 h 6858000"/>
              <a:gd name="connsiteX260" fmla="*/ 5520293 w 7467600"/>
              <a:gd name="connsiteY260" fmla="*/ 4360602 h 6858000"/>
              <a:gd name="connsiteX261" fmla="*/ 5767221 w 7467600"/>
              <a:gd name="connsiteY261" fmla="*/ 4665564 h 6858000"/>
              <a:gd name="connsiteX262" fmla="*/ 6937169 w 7467600"/>
              <a:gd name="connsiteY262" fmla="*/ 4815941 h 6858000"/>
              <a:gd name="connsiteX263" fmla="*/ 6953922 w 7467600"/>
              <a:gd name="connsiteY263" fmla="*/ 4890068 h 6858000"/>
              <a:gd name="connsiteX264" fmla="*/ 6071359 w 7467600"/>
              <a:gd name="connsiteY264" fmla="*/ 4770770 h 6858000"/>
              <a:gd name="connsiteX265" fmla="*/ 6038839 w 7467600"/>
              <a:gd name="connsiteY265" fmla="*/ 4764474 h 6858000"/>
              <a:gd name="connsiteX266" fmla="*/ 6038706 w 7467600"/>
              <a:gd name="connsiteY266" fmla="*/ 4763847 h 6858000"/>
              <a:gd name="connsiteX267" fmla="*/ 6037784 w 7467600"/>
              <a:gd name="connsiteY267" fmla="*/ 4764270 h 6858000"/>
              <a:gd name="connsiteX268" fmla="*/ 6038839 w 7467600"/>
              <a:gd name="connsiteY268" fmla="*/ 4764474 h 6858000"/>
              <a:gd name="connsiteX269" fmla="*/ 6040338 w 7467600"/>
              <a:gd name="connsiteY269" fmla="*/ 4771418 h 6858000"/>
              <a:gd name="connsiteX270" fmla="*/ 6024488 w 7467600"/>
              <a:gd name="connsiteY270" fmla="*/ 4809903 h 6858000"/>
              <a:gd name="connsiteX271" fmla="*/ 5599771 w 7467600"/>
              <a:gd name="connsiteY271" fmla="*/ 5509652 h 6858000"/>
              <a:gd name="connsiteX272" fmla="*/ 5548843 w 7467600"/>
              <a:gd name="connsiteY272" fmla="*/ 5563845 h 6858000"/>
              <a:gd name="connsiteX273" fmla="*/ 5940952 w 7467600"/>
              <a:gd name="connsiteY273" fmla="*/ 6250028 h 6858000"/>
              <a:gd name="connsiteX274" fmla="*/ 6043441 w 7467600"/>
              <a:gd name="connsiteY274" fmla="*/ 6665847 h 6858000"/>
              <a:gd name="connsiteX275" fmla="*/ 6093432 w 7467600"/>
              <a:gd name="connsiteY275" fmla="*/ 6858000 h 6858000"/>
              <a:gd name="connsiteX276" fmla="*/ 6034344 w 7467600"/>
              <a:gd name="connsiteY276" fmla="*/ 6858000 h 6858000"/>
              <a:gd name="connsiteX277" fmla="*/ 6026679 w 7467600"/>
              <a:gd name="connsiteY277" fmla="*/ 6836959 h 6858000"/>
              <a:gd name="connsiteX278" fmla="*/ 5800441 w 7467600"/>
              <a:gd name="connsiteY278" fmla="*/ 6335286 h 6858000"/>
              <a:gd name="connsiteX279" fmla="*/ 5526562 w 7467600"/>
              <a:gd name="connsiteY279" fmla="*/ 5705388 h 6858000"/>
              <a:gd name="connsiteX280" fmla="*/ 5519640 w 7467600"/>
              <a:gd name="connsiteY280" fmla="*/ 5683774 h 6858000"/>
              <a:gd name="connsiteX281" fmla="*/ 5844559 w 7467600"/>
              <a:gd name="connsiteY281" fmla="*/ 6553349 h 6858000"/>
              <a:gd name="connsiteX282" fmla="*/ 5975994 w 7467600"/>
              <a:gd name="connsiteY282" fmla="*/ 6858000 h 6858000"/>
              <a:gd name="connsiteX283" fmla="*/ 5898547 w 7467600"/>
              <a:gd name="connsiteY283" fmla="*/ 6858000 h 6858000"/>
              <a:gd name="connsiteX284" fmla="*/ 5682041 w 7467600"/>
              <a:gd name="connsiteY284" fmla="*/ 6355860 h 6858000"/>
              <a:gd name="connsiteX285" fmla="*/ 5461758 w 7467600"/>
              <a:gd name="connsiteY285" fmla="*/ 5820220 h 6858000"/>
              <a:gd name="connsiteX286" fmla="*/ 5237282 w 7467600"/>
              <a:gd name="connsiteY286" fmla="*/ 6579086 h 6858000"/>
              <a:gd name="connsiteX287" fmla="*/ 5115009 w 7467600"/>
              <a:gd name="connsiteY287" fmla="*/ 6858000 h 6858000"/>
              <a:gd name="connsiteX288" fmla="*/ 5028074 w 7467600"/>
              <a:gd name="connsiteY288" fmla="*/ 6858000 h 6858000"/>
              <a:gd name="connsiteX289" fmla="*/ 5079508 w 7467600"/>
              <a:gd name="connsiteY289" fmla="*/ 6749074 h 6858000"/>
              <a:gd name="connsiteX290" fmla="*/ 5371846 w 7467600"/>
              <a:gd name="connsiteY290" fmla="*/ 5924413 h 6858000"/>
              <a:gd name="connsiteX291" fmla="*/ 5270512 w 7467600"/>
              <a:gd name="connsiteY291" fmla="*/ 6138975 h 6858000"/>
              <a:gd name="connsiteX292" fmla="*/ 5062409 w 7467600"/>
              <a:gd name="connsiteY292" fmla="*/ 6653544 h 6858000"/>
              <a:gd name="connsiteX293" fmla="*/ 5036628 w 7467600"/>
              <a:gd name="connsiteY293" fmla="*/ 6754247 h 6858000"/>
              <a:gd name="connsiteX294" fmla="*/ 5009112 w 7467600"/>
              <a:gd name="connsiteY294" fmla="*/ 6858000 h 6858000"/>
              <a:gd name="connsiteX295" fmla="*/ 4976679 w 7467600"/>
              <a:gd name="connsiteY295" fmla="*/ 6858000 h 6858000"/>
              <a:gd name="connsiteX296" fmla="*/ 5006537 w 7467600"/>
              <a:gd name="connsiteY296" fmla="*/ 6747068 h 6858000"/>
              <a:gd name="connsiteX297" fmla="*/ 5032723 w 7467600"/>
              <a:gd name="connsiteY297" fmla="*/ 6644957 h 6858000"/>
              <a:gd name="connsiteX298" fmla="*/ 5242949 w 7467600"/>
              <a:gd name="connsiteY298" fmla="*/ 6125175 h 6858000"/>
              <a:gd name="connsiteX299" fmla="*/ 5286321 w 7467600"/>
              <a:gd name="connsiteY299" fmla="*/ 6033555 h 6858000"/>
              <a:gd name="connsiteX300" fmla="*/ 5008210 w 7467600"/>
              <a:gd name="connsiteY300" fmla="*/ 6649194 h 6858000"/>
              <a:gd name="connsiteX301" fmla="*/ 4986321 w 7467600"/>
              <a:gd name="connsiteY301" fmla="*/ 6765687 h 6858000"/>
              <a:gd name="connsiteX302" fmla="*/ 4973474 w 7467600"/>
              <a:gd name="connsiteY302" fmla="*/ 6858000 h 6858000"/>
              <a:gd name="connsiteX303" fmla="*/ 4907178 w 7467600"/>
              <a:gd name="connsiteY303" fmla="*/ 6858000 h 6858000"/>
              <a:gd name="connsiteX304" fmla="*/ 4910810 w 7467600"/>
              <a:gd name="connsiteY304" fmla="*/ 6829660 h 6858000"/>
              <a:gd name="connsiteX305" fmla="*/ 4987461 w 7467600"/>
              <a:gd name="connsiteY305" fmla="*/ 6432994 h 6858000"/>
              <a:gd name="connsiteX306" fmla="*/ 5179262 w 7467600"/>
              <a:gd name="connsiteY306" fmla="*/ 6035044 h 6858000"/>
              <a:gd name="connsiteX307" fmla="*/ 4689678 w 7467600"/>
              <a:gd name="connsiteY307" fmla="*/ 6440241 h 6858000"/>
              <a:gd name="connsiteX308" fmla="*/ 4477543 w 7467600"/>
              <a:gd name="connsiteY308" fmla="*/ 6674836 h 6858000"/>
              <a:gd name="connsiteX309" fmla="*/ 4329957 w 7467600"/>
              <a:gd name="connsiteY309" fmla="*/ 6858000 h 6858000"/>
              <a:gd name="connsiteX310" fmla="*/ 4218595 w 7467600"/>
              <a:gd name="connsiteY310" fmla="*/ 6858000 h 6858000"/>
              <a:gd name="connsiteX311" fmla="*/ 4368888 w 7467600"/>
              <a:gd name="connsiteY311" fmla="*/ 6668412 h 6858000"/>
              <a:gd name="connsiteX312" fmla="*/ 4563091 w 7467600"/>
              <a:gd name="connsiteY312" fmla="*/ 6442508 h 6858000"/>
              <a:gd name="connsiteX313" fmla="*/ 5387324 w 7467600"/>
              <a:gd name="connsiteY313" fmla="*/ 5705830 h 6858000"/>
              <a:gd name="connsiteX314" fmla="*/ 5073620 w 7467600"/>
              <a:gd name="connsiteY314" fmla="*/ 5955437 h 6858000"/>
              <a:gd name="connsiteX315" fmla="*/ 4689789 w 7467600"/>
              <a:gd name="connsiteY315" fmla="*/ 6268382 h 6858000"/>
              <a:gd name="connsiteX316" fmla="*/ 4418722 w 7467600"/>
              <a:gd name="connsiteY316" fmla="*/ 6570886 h 6858000"/>
              <a:gd name="connsiteX317" fmla="*/ 4214944 w 7467600"/>
              <a:gd name="connsiteY317" fmla="*/ 6858000 h 6858000"/>
              <a:gd name="connsiteX318" fmla="*/ 4177898 w 7467600"/>
              <a:gd name="connsiteY318" fmla="*/ 6858000 h 6858000"/>
              <a:gd name="connsiteX319" fmla="*/ 4391597 w 7467600"/>
              <a:gd name="connsiteY319" fmla="*/ 6556370 h 6858000"/>
              <a:gd name="connsiteX320" fmla="*/ 4668889 w 7467600"/>
              <a:gd name="connsiteY320" fmla="*/ 6246399 h 6858000"/>
              <a:gd name="connsiteX321" fmla="*/ 5055427 w 7467600"/>
              <a:gd name="connsiteY321" fmla="*/ 5931476 h 6858000"/>
              <a:gd name="connsiteX322" fmla="*/ 5371814 w 7467600"/>
              <a:gd name="connsiteY322" fmla="*/ 5678975 h 6858000"/>
              <a:gd name="connsiteX323" fmla="*/ 4987918 w 7467600"/>
              <a:gd name="connsiteY323" fmla="*/ 5838701 h 6858000"/>
              <a:gd name="connsiteX324" fmla="*/ 4317146 w 7467600"/>
              <a:gd name="connsiteY324" fmla="*/ 6587716 h 6858000"/>
              <a:gd name="connsiteX325" fmla="*/ 4171627 w 7467600"/>
              <a:gd name="connsiteY325" fmla="*/ 6858000 h 6858000"/>
              <a:gd name="connsiteX326" fmla="*/ 4081585 w 7467600"/>
              <a:gd name="connsiteY326" fmla="*/ 6858000 h 6858000"/>
              <a:gd name="connsiteX327" fmla="*/ 4238603 w 7467600"/>
              <a:gd name="connsiteY327" fmla="*/ 6559341 h 6858000"/>
              <a:gd name="connsiteX328" fmla="*/ 4778333 w 7467600"/>
              <a:gd name="connsiteY328" fmla="*/ 5873626 h 6858000"/>
              <a:gd name="connsiteX329" fmla="*/ 5414185 w 7467600"/>
              <a:gd name="connsiteY329" fmla="*/ 5573882 h 6858000"/>
              <a:gd name="connsiteX330" fmla="*/ 5959648 w 7467600"/>
              <a:gd name="connsiteY330" fmla="*/ 4760797 h 6858000"/>
              <a:gd name="connsiteX331" fmla="*/ 5355019 w 7467600"/>
              <a:gd name="connsiteY331" fmla="*/ 4734672 h 6858000"/>
              <a:gd name="connsiteX332" fmla="*/ 5083565 w 7467600"/>
              <a:gd name="connsiteY332" fmla="*/ 5179121 h 6858000"/>
              <a:gd name="connsiteX333" fmla="*/ 4713577 w 7467600"/>
              <a:gd name="connsiteY333" fmla="*/ 5616803 h 6858000"/>
              <a:gd name="connsiteX334" fmla="*/ 3989559 w 7467600"/>
              <a:gd name="connsiteY334" fmla="*/ 6145945 h 6858000"/>
              <a:gd name="connsiteX335" fmla="*/ 3939824 w 7467600"/>
              <a:gd name="connsiteY335" fmla="*/ 6066900 h 6858000"/>
              <a:gd name="connsiteX336" fmla="*/ 4584537 w 7467600"/>
              <a:gd name="connsiteY336" fmla="*/ 5324826 h 6858000"/>
              <a:gd name="connsiteX337" fmla="*/ 5037105 w 7467600"/>
              <a:gd name="connsiteY337" fmla="*/ 5088765 h 6858000"/>
              <a:gd name="connsiteX338" fmla="*/ 5039930 w 7467600"/>
              <a:gd name="connsiteY338" fmla="*/ 5089585 h 6858000"/>
              <a:gd name="connsiteX339" fmla="*/ 5263764 w 7467600"/>
              <a:gd name="connsiteY339" fmla="*/ 4735525 h 6858000"/>
              <a:gd name="connsiteX340" fmla="*/ 4086300 w 7467600"/>
              <a:gd name="connsiteY340" fmla="*/ 4884599 h 6858000"/>
              <a:gd name="connsiteX341" fmla="*/ 4085485 w 7467600"/>
              <a:gd name="connsiteY341" fmla="*/ 4899070 h 6858000"/>
              <a:gd name="connsiteX342" fmla="*/ 3871915 w 7467600"/>
              <a:gd name="connsiteY342" fmla="*/ 5253645 h 6858000"/>
              <a:gd name="connsiteX343" fmla="*/ 3799374 w 7467600"/>
              <a:gd name="connsiteY343" fmla="*/ 5466127 h 6858000"/>
              <a:gd name="connsiteX344" fmla="*/ 3498850 w 7467600"/>
              <a:gd name="connsiteY344" fmla="*/ 6661888 h 6858000"/>
              <a:gd name="connsiteX345" fmla="*/ 3399216 w 7467600"/>
              <a:gd name="connsiteY345" fmla="*/ 6858000 h 6858000"/>
              <a:gd name="connsiteX346" fmla="*/ 3303688 w 7467600"/>
              <a:gd name="connsiteY346" fmla="*/ 6858000 h 6858000"/>
              <a:gd name="connsiteX347" fmla="*/ 3391774 w 7467600"/>
              <a:gd name="connsiteY347" fmla="*/ 6697181 h 6858000"/>
              <a:gd name="connsiteX348" fmla="*/ 3735540 w 7467600"/>
              <a:gd name="connsiteY348" fmla="*/ 5546923 h 6858000"/>
              <a:gd name="connsiteX349" fmla="*/ 3729438 w 7467600"/>
              <a:gd name="connsiteY349" fmla="*/ 5569058 h 6858000"/>
              <a:gd name="connsiteX350" fmla="*/ 3707782 w 7467600"/>
              <a:gd name="connsiteY350" fmla="*/ 5644908 h 6858000"/>
              <a:gd name="connsiteX351" fmla="*/ 3583827 w 7467600"/>
              <a:gd name="connsiteY351" fmla="*/ 6039215 h 6858000"/>
              <a:gd name="connsiteX352" fmla="*/ 3547861 w 7467600"/>
              <a:gd name="connsiteY352" fmla="*/ 6129609 h 6858000"/>
              <a:gd name="connsiteX353" fmla="*/ 3490905 w 7467600"/>
              <a:gd name="connsiteY353" fmla="*/ 6277660 h 6858000"/>
              <a:gd name="connsiteX354" fmla="*/ 3455859 w 7467600"/>
              <a:gd name="connsiteY354" fmla="*/ 6391301 h 6858000"/>
              <a:gd name="connsiteX355" fmla="*/ 3429112 w 7467600"/>
              <a:gd name="connsiteY355" fmla="*/ 6479469 h 6858000"/>
              <a:gd name="connsiteX356" fmla="*/ 3304862 w 7467600"/>
              <a:gd name="connsiteY356" fmla="*/ 6796476 h 6858000"/>
              <a:gd name="connsiteX357" fmla="*/ 3276071 w 7467600"/>
              <a:gd name="connsiteY357" fmla="*/ 6858000 h 6858000"/>
              <a:gd name="connsiteX358" fmla="*/ 3240805 w 7467600"/>
              <a:gd name="connsiteY358" fmla="*/ 6858000 h 6858000"/>
              <a:gd name="connsiteX359" fmla="*/ 3275917 w 7467600"/>
              <a:gd name="connsiteY359" fmla="*/ 6783192 h 6858000"/>
              <a:gd name="connsiteX360" fmla="*/ 3399358 w 7467600"/>
              <a:gd name="connsiteY360" fmla="*/ 6469011 h 6858000"/>
              <a:gd name="connsiteX361" fmla="*/ 3425650 w 7467600"/>
              <a:gd name="connsiteY361" fmla="*/ 6381333 h 6858000"/>
              <a:gd name="connsiteX362" fmla="*/ 3460661 w 7467600"/>
              <a:gd name="connsiteY362" fmla="*/ 6266763 h 6858000"/>
              <a:gd name="connsiteX363" fmla="*/ 3518021 w 7467600"/>
              <a:gd name="connsiteY363" fmla="*/ 6117298 h 6858000"/>
              <a:gd name="connsiteX364" fmla="*/ 3554035 w 7467600"/>
              <a:gd name="connsiteY364" fmla="*/ 6027832 h 6858000"/>
              <a:gd name="connsiteX365" fmla="*/ 3677174 w 7467600"/>
              <a:gd name="connsiteY365" fmla="*/ 5636351 h 6858000"/>
              <a:gd name="connsiteX366" fmla="*/ 3698819 w 7467600"/>
              <a:gd name="connsiteY366" fmla="*/ 5560503 h 6858000"/>
              <a:gd name="connsiteX367" fmla="*/ 3702094 w 7467600"/>
              <a:gd name="connsiteY367" fmla="*/ 5549194 h 6858000"/>
              <a:gd name="connsiteX368" fmla="*/ 3398355 w 7467600"/>
              <a:gd name="connsiteY368" fmla="*/ 6094603 h 6858000"/>
              <a:gd name="connsiteX369" fmla="*/ 3193941 w 7467600"/>
              <a:gd name="connsiteY369" fmla="*/ 6798775 h 6858000"/>
              <a:gd name="connsiteX370" fmla="*/ 3184140 w 7467600"/>
              <a:gd name="connsiteY370" fmla="*/ 6858000 h 6858000"/>
              <a:gd name="connsiteX371" fmla="*/ 3099978 w 7467600"/>
              <a:gd name="connsiteY371" fmla="*/ 6858000 h 6858000"/>
              <a:gd name="connsiteX372" fmla="*/ 3101556 w 7467600"/>
              <a:gd name="connsiteY372" fmla="*/ 6843337 h 6858000"/>
              <a:gd name="connsiteX373" fmla="*/ 3370162 w 7467600"/>
              <a:gd name="connsiteY373" fmla="*/ 5785550 h 6858000"/>
              <a:gd name="connsiteX374" fmla="*/ 3746477 w 7467600"/>
              <a:gd name="connsiteY374" fmla="*/ 5377889 h 6858000"/>
              <a:gd name="connsiteX375" fmla="*/ 3863399 w 7467600"/>
              <a:gd name="connsiteY375" fmla="*/ 5087257 h 6858000"/>
              <a:gd name="connsiteX376" fmla="*/ 3968712 w 7467600"/>
              <a:gd name="connsiteY376" fmla="*/ 4913989 h 6858000"/>
              <a:gd name="connsiteX377" fmla="*/ 2792390 w 7467600"/>
              <a:gd name="connsiteY377" fmla="*/ 5382974 h 6858000"/>
              <a:gd name="connsiteX378" fmla="*/ 2714982 w 7467600"/>
              <a:gd name="connsiteY378" fmla="*/ 5427051 h 6858000"/>
              <a:gd name="connsiteX379" fmla="*/ 2813361 w 7467600"/>
              <a:gd name="connsiteY379" fmla="*/ 6023912 h 6858000"/>
              <a:gd name="connsiteX380" fmla="*/ 2688430 w 7467600"/>
              <a:gd name="connsiteY380" fmla="*/ 6801564 h 6858000"/>
              <a:gd name="connsiteX381" fmla="*/ 2629626 w 7467600"/>
              <a:gd name="connsiteY381" fmla="*/ 6763394 h 6858000"/>
              <a:gd name="connsiteX382" fmla="*/ 2565328 w 7467600"/>
              <a:gd name="connsiteY382" fmla="*/ 5516399 h 6858000"/>
              <a:gd name="connsiteX383" fmla="*/ 1922999 w 7467600"/>
              <a:gd name="connsiteY383" fmla="*/ 5980343 h 6858000"/>
              <a:gd name="connsiteX384" fmla="*/ 1950261 w 7467600"/>
              <a:gd name="connsiteY384" fmla="*/ 6405858 h 6858000"/>
              <a:gd name="connsiteX385" fmla="*/ 2365554 w 7467600"/>
              <a:gd name="connsiteY385" fmla="*/ 6759107 h 6858000"/>
              <a:gd name="connsiteX386" fmla="*/ 2424142 w 7467600"/>
              <a:gd name="connsiteY386" fmla="*/ 6858000 h 6858000"/>
              <a:gd name="connsiteX387" fmla="*/ 2395994 w 7467600"/>
              <a:gd name="connsiteY387" fmla="*/ 6858000 h 6858000"/>
              <a:gd name="connsiteX388" fmla="*/ 2392863 w 7467600"/>
              <a:gd name="connsiteY388" fmla="*/ 6852964 h 6858000"/>
              <a:gd name="connsiteX389" fmla="*/ 2017589 w 7467600"/>
              <a:gd name="connsiteY389" fmla="*/ 6493982 h 6858000"/>
              <a:gd name="connsiteX390" fmla="*/ 2147336 w 7467600"/>
              <a:gd name="connsiteY390" fmla="*/ 6594052 h 6858000"/>
              <a:gd name="connsiteX391" fmla="*/ 2207047 w 7467600"/>
              <a:gd name="connsiteY391" fmla="*/ 6654540 h 6858000"/>
              <a:gd name="connsiteX392" fmla="*/ 2299106 w 7467600"/>
              <a:gd name="connsiteY392" fmla="*/ 6778931 h 6858000"/>
              <a:gd name="connsiteX393" fmla="*/ 2314430 w 7467600"/>
              <a:gd name="connsiteY393" fmla="*/ 6801144 h 6858000"/>
              <a:gd name="connsiteX394" fmla="*/ 2352406 w 7467600"/>
              <a:gd name="connsiteY394" fmla="*/ 6858000 h 6858000"/>
              <a:gd name="connsiteX395" fmla="*/ 2314492 w 7467600"/>
              <a:gd name="connsiteY395" fmla="*/ 6858000 h 6858000"/>
              <a:gd name="connsiteX396" fmla="*/ 2288095 w 7467600"/>
              <a:gd name="connsiteY396" fmla="*/ 6818030 h 6858000"/>
              <a:gd name="connsiteX397" fmla="*/ 2272768 w 7467600"/>
              <a:gd name="connsiteY397" fmla="*/ 6795822 h 6858000"/>
              <a:gd name="connsiteX398" fmla="*/ 2182715 w 7467600"/>
              <a:gd name="connsiteY398" fmla="*/ 6675071 h 6858000"/>
              <a:gd name="connsiteX399" fmla="*/ 2032061 w 7467600"/>
              <a:gd name="connsiteY399" fmla="*/ 6541380 h 6858000"/>
              <a:gd name="connsiteX400" fmla="*/ 2257220 w 7467600"/>
              <a:gd name="connsiteY400" fmla="*/ 6826257 h 6858000"/>
              <a:gd name="connsiteX401" fmla="*/ 2281324 w 7467600"/>
              <a:gd name="connsiteY401" fmla="*/ 6858000 h 6858000"/>
              <a:gd name="connsiteX402" fmla="*/ 2242860 w 7467600"/>
              <a:gd name="connsiteY402" fmla="*/ 6858000 h 6858000"/>
              <a:gd name="connsiteX403" fmla="*/ 2232818 w 7467600"/>
              <a:gd name="connsiteY403" fmla="*/ 6844926 h 6858000"/>
              <a:gd name="connsiteX404" fmla="*/ 1990172 w 7467600"/>
              <a:gd name="connsiteY404" fmla="*/ 6542121 h 6858000"/>
              <a:gd name="connsiteX405" fmla="*/ 2124090 w 7467600"/>
              <a:gd name="connsiteY405" fmla="*/ 6761017 h 6858000"/>
              <a:gd name="connsiteX406" fmla="*/ 2200380 w 7467600"/>
              <a:gd name="connsiteY406" fmla="*/ 6858000 h 6858000"/>
              <a:gd name="connsiteX407" fmla="*/ 2147507 w 7467600"/>
              <a:gd name="connsiteY407" fmla="*/ 6858000 h 6858000"/>
              <a:gd name="connsiteX408" fmla="*/ 2070668 w 7467600"/>
              <a:gd name="connsiteY408" fmla="*/ 6761520 h 6858000"/>
              <a:gd name="connsiteX409" fmla="*/ 1975142 w 7467600"/>
              <a:gd name="connsiteY409" fmla="*/ 6585570 h 6858000"/>
              <a:gd name="connsiteX410" fmla="*/ 2050035 w 7467600"/>
              <a:gd name="connsiteY410" fmla="*/ 6813345 h 6858000"/>
              <a:gd name="connsiteX411" fmla="*/ 2063025 w 7467600"/>
              <a:gd name="connsiteY411" fmla="*/ 6858000 h 6858000"/>
              <a:gd name="connsiteX412" fmla="*/ 2021675 w 7467600"/>
              <a:gd name="connsiteY412" fmla="*/ 6858000 h 6858000"/>
              <a:gd name="connsiteX413" fmla="*/ 2019308 w 7467600"/>
              <a:gd name="connsiteY413" fmla="*/ 6847118 h 6858000"/>
              <a:gd name="connsiteX414" fmla="*/ 1938835 w 7467600"/>
              <a:gd name="connsiteY414" fmla="*/ 6551160 h 6858000"/>
              <a:gd name="connsiteX415" fmla="*/ 1953230 w 7467600"/>
              <a:gd name="connsiteY415" fmla="*/ 6759699 h 6858000"/>
              <a:gd name="connsiteX416" fmla="*/ 1956763 w 7467600"/>
              <a:gd name="connsiteY416" fmla="*/ 6778191 h 6858000"/>
              <a:gd name="connsiteX417" fmla="*/ 1967925 w 7467600"/>
              <a:gd name="connsiteY417" fmla="*/ 6858000 h 6858000"/>
              <a:gd name="connsiteX418" fmla="*/ 1936622 w 7467600"/>
              <a:gd name="connsiteY418" fmla="*/ 6858000 h 6858000"/>
              <a:gd name="connsiteX419" fmla="*/ 1926261 w 7467600"/>
              <a:gd name="connsiteY419" fmla="*/ 6784064 h 6858000"/>
              <a:gd name="connsiteX420" fmla="*/ 1922724 w 7467600"/>
              <a:gd name="connsiteY420" fmla="*/ 6765577 h 6858000"/>
              <a:gd name="connsiteX421" fmla="*/ 1904650 w 7467600"/>
              <a:gd name="connsiteY421" fmla="*/ 6639616 h 6858000"/>
              <a:gd name="connsiteX422" fmla="*/ 1885273 w 7467600"/>
              <a:gd name="connsiteY422" fmla="*/ 6858000 h 6858000"/>
              <a:gd name="connsiteX423" fmla="*/ 1854363 w 7467600"/>
              <a:gd name="connsiteY423" fmla="*/ 6858000 h 6858000"/>
              <a:gd name="connsiteX424" fmla="*/ 1880391 w 7467600"/>
              <a:gd name="connsiteY424" fmla="*/ 6603796 h 6858000"/>
              <a:gd name="connsiteX425" fmla="*/ 1818273 w 7467600"/>
              <a:gd name="connsiteY425" fmla="*/ 6715729 h 6858000"/>
              <a:gd name="connsiteX426" fmla="*/ 1794691 w 7467600"/>
              <a:gd name="connsiteY426" fmla="*/ 6843239 h 6858000"/>
              <a:gd name="connsiteX427" fmla="*/ 1794914 w 7467600"/>
              <a:gd name="connsiteY427" fmla="*/ 6858000 h 6858000"/>
              <a:gd name="connsiteX428" fmla="*/ 1746128 w 7467600"/>
              <a:gd name="connsiteY428" fmla="*/ 6858000 h 6858000"/>
              <a:gd name="connsiteX429" fmla="*/ 1753934 w 7467600"/>
              <a:gd name="connsiteY429" fmla="*/ 6724796 h 6858000"/>
              <a:gd name="connsiteX430" fmla="*/ 1792053 w 7467600"/>
              <a:gd name="connsiteY430" fmla="*/ 6572396 h 6858000"/>
              <a:gd name="connsiteX431" fmla="*/ 1862248 w 7467600"/>
              <a:gd name="connsiteY431" fmla="*/ 6266397 h 6858000"/>
              <a:gd name="connsiteX432" fmla="*/ 1862250 w 7467600"/>
              <a:gd name="connsiteY432" fmla="*/ 6033531 h 6858000"/>
              <a:gd name="connsiteX433" fmla="*/ 1211999 w 7467600"/>
              <a:gd name="connsiteY433" fmla="*/ 6683610 h 6858000"/>
              <a:gd name="connsiteX434" fmla="*/ 1213266 w 7467600"/>
              <a:gd name="connsiteY434" fmla="*/ 6691947 h 6858000"/>
              <a:gd name="connsiteX435" fmla="*/ 1203370 w 7467600"/>
              <a:gd name="connsiteY435" fmla="*/ 6850676 h 6858000"/>
              <a:gd name="connsiteX436" fmla="*/ 1203671 w 7467600"/>
              <a:gd name="connsiteY436" fmla="*/ 6858000 h 6858000"/>
              <a:gd name="connsiteX437" fmla="*/ 1143180 w 7467600"/>
              <a:gd name="connsiteY437" fmla="*/ 6858000 h 6858000"/>
              <a:gd name="connsiteX438" fmla="*/ 1142176 w 7467600"/>
              <a:gd name="connsiteY438" fmla="*/ 6766045 h 6858000"/>
              <a:gd name="connsiteX439" fmla="*/ 1067484 w 7467600"/>
              <a:gd name="connsiteY439" fmla="*/ 6858000 h 6858000"/>
              <a:gd name="connsiteX440" fmla="*/ 953928 w 7467600"/>
              <a:gd name="connsiteY440" fmla="*/ 6858000 h 6858000"/>
              <a:gd name="connsiteX441" fmla="*/ 959715 w 7467600"/>
              <a:gd name="connsiteY441" fmla="*/ 6850185 h 6858000"/>
              <a:gd name="connsiteX442" fmla="*/ 1483788 w 7467600"/>
              <a:gd name="connsiteY442" fmla="*/ 6259174 h 6858000"/>
              <a:gd name="connsiteX443" fmla="*/ 1100671 w 7467600"/>
              <a:gd name="connsiteY443" fmla="*/ 6252137 h 6858000"/>
              <a:gd name="connsiteX444" fmla="*/ 1090144 w 7467600"/>
              <a:gd name="connsiteY444" fmla="*/ 6256748 h 6858000"/>
              <a:gd name="connsiteX445" fmla="*/ 1095872 w 7467600"/>
              <a:gd name="connsiteY445" fmla="*/ 6271892 h 6858000"/>
              <a:gd name="connsiteX446" fmla="*/ 262785 w 7467600"/>
              <a:gd name="connsiteY446" fmla="*/ 6845450 h 6858000"/>
              <a:gd name="connsiteX447" fmla="*/ 209968 w 7467600"/>
              <a:gd name="connsiteY447" fmla="*/ 6770713 h 6858000"/>
              <a:gd name="connsiteX448" fmla="*/ 873460 w 7467600"/>
              <a:gd name="connsiteY448" fmla="*/ 6253768 h 6858000"/>
              <a:gd name="connsiteX449" fmla="*/ 192686 w 7467600"/>
              <a:gd name="connsiteY449" fmla="*/ 5849257 h 6858000"/>
              <a:gd name="connsiteX450" fmla="*/ 4696 w 7467600"/>
              <a:gd name="connsiteY450" fmla="*/ 5697668 h 6858000"/>
              <a:gd name="connsiteX451" fmla="*/ 0 w 7467600"/>
              <a:gd name="connsiteY451" fmla="*/ 5689984 h 6858000"/>
              <a:gd name="connsiteX452" fmla="*/ 0 w 7467600"/>
              <a:gd name="connsiteY452" fmla="*/ 5513472 h 6858000"/>
              <a:gd name="connsiteX453" fmla="*/ 174101 w 7467600"/>
              <a:gd name="connsiteY453" fmla="*/ 5620277 h 6858000"/>
              <a:gd name="connsiteX454" fmla="*/ 891800 w 7467600"/>
              <a:gd name="connsiteY454" fmla="*/ 6036935 h 6858000"/>
              <a:gd name="connsiteX455" fmla="*/ 1072219 w 7467600"/>
              <a:gd name="connsiteY455" fmla="*/ 6169443 h 6858000"/>
              <a:gd name="connsiteX456" fmla="*/ 1074117 w 7467600"/>
              <a:gd name="connsiteY456" fmla="*/ 6170301 h 6858000"/>
              <a:gd name="connsiteX457" fmla="*/ 1083114 w 7467600"/>
              <a:gd name="connsiteY457" fmla="*/ 6174131 h 6858000"/>
              <a:gd name="connsiteX458" fmla="*/ 1543010 w 7467600"/>
              <a:gd name="connsiteY458" fmla="*/ 6191140 h 6858000"/>
              <a:gd name="connsiteX459" fmla="*/ 1551080 w 7467600"/>
              <a:gd name="connsiteY459" fmla="*/ 6195006 h 6858000"/>
              <a:gd name="connsiteX460" fmla="*/ 2345443 w 7467600"/>
              <a:gd name="connsiteY460" fmla="*/ 5549882 h 6858000"/>
              <a:gd name="connsiteX461" fmla="*/ 1721499 w 7467600"/>
              <a:gd name="connsiteY461" fmla="*/ 5599969 h 6858000"/>
              <a:gd name="connsiteX462" fmla="*/ 767716 w 7467600"/>
              <a:gd name="connsiteY462" fmla="*/ 5472768 h 6858000"/>
              <a:gd name="connsiteX463" fmla="*/ 722147 w 7467600"/>
              <a:gd name="connsiteY463" fmla="*/ 5393091 h 6858000"/>
              <a:gd name="connsiteX464" fmla="*/ 1485552 w 7467600"/>
              <a:gd name="connsiteY464" fmla="*/ 5313202 h 6858000"/>
              <a:gd name="connsiteX465" fmla="*/ 2143004 w 7467600"/>
              <a:gd name="connsiteY465" fmla="*/ 5402420 h 6858000"/>
              <a:gd name="connsiteX466" fmla="*/ 1933391 w 7467600"/>
              <a:gd name="connsiteY466" fmla="*/ 5156971 h 6858000"/>
              <a:gd name="connsiteX467" fmla="*/ 1827118 w 7467600"/>
              <a:gd name="connsiteY467" fmla="*/ 4968410 h 6858000"/>
              <a:gd name="connsiteX468" fmla="*/ 1837349 w 7467600"/>
              <a:gd name="connsiteY468" fmla="*/ 4956357 h 6858000"/>
              <a:gd name="connsiteX469" fmla="*/ 2162835 w 7467600"/>
              <a:gd name="connsiteY469" fmla="*/ 5187853 h 6858000"/>
              <a:gd name="connsiteX470" fmla="*/ 2257167 w 7467600"/>
              <a:gd name="connsiteY470" fmla="*/ 5462123 h 6858000"/>
              <a:gd name="connsiteX471" fmla="*/ 2261598 w 7467600"/>
              <a:gd name="connsiteY471" fmla="*/ 5467998 h 6858000"/>
              <a:gd name="connsiteX472" fmla="*/ 2437177 w 7467600"/>
              <a:gd name="connsiteY472" fmla="*/ 5479608 h 6858000"/>
              <a:gd name="connsiteX473" fmla="*/ 2445247 w 7467600"/>
              <a:gd name="connsiteY473" fmla="*/ 5483476 h 6858000"/>
              <a:gd name="connsiteX474" fmla="*/ 2743626 w 7467600"/>
              <a:gd name="connsiteY474" fmla="*/ 5304819 h 6858000"/>
              <a:gd name="connsiteX475" fmla="*/ 3048102 w 7467600"/>
              <a:gd name="connsiteY475" fmla="*/ 5150595 h 6858000"/>
              <a:gd name="connsiteX476" fmla="*/ 1799414 w 7467600"/>
              <a:gd name="connsiteY476" fmla="*/ 4694732 h 6858000"/>
              <a:gd name="connsiteX477" fmla="*/ 1771735 w 7467600"/>
              <a:gd name="connsiteY477" fmla="*/ 4619929 h 6858000"/>
              <a:gd name="connsiteX478" fmla="*/ 3104273 w 7467600"/>
              <a:gd name="connsiteY478" fmla="*/ 5076159 h 6858000"/>
              <a:gd name="connsiteX479" fmla="*/ 3113245 w 7467600"/>
              <a:gd name="connsiteY479" fmla="*/ 5090705 h 6858000"/>
              <a:gd name="connsiteX480" fmla="*/ 3126294 w 7467600"/>
              <a:gd name="connsiteY480" fmla="*/ 5114400 h 6858000"/>
              <a:gd name="connsiteX481" fmla="*/ 3937433 w 7467600"/>
              <a:gd name="connsiteY481" fmla="*/ 4830473 h 6858000"/>
              <a:gd name="connsiteX482" fmla="*/ 3590475 w 7467600"/>
              <a:gd name="connsiteY482" fmla="*/ 4597974 h 6858000"/>
              <a:gd name="connsiteX483" fmla="*/ 3100264 w 7467600"/>
              <a:gd name="connsiteY483" fmla="*/ 4579845 h 6858000"/>
              <a:gd name="connsiteX484" fmla="*/ 2183576 w 7467600"/>
              <a:gd name="connsiteY484" fmla="*/ 4227150 h 6858000"/>
              <a:gd name="connsiteX485" fmla="*/ 2151029 w 7467600"/>
              <a:gd name="connsiteY485" fmla="*/ 4146947 h 6858000"/>
              <a:gd name="connsiteX486" fmla="*/ 3563434 w 7467600"/>
              <a:gd name="connsiteY486" fmla="*/ 4469115 h 6858000"/>
              <a:gd name="connsiteX487" fmla="*/ 3177952 w 7467600"/>
              <a:gd name="connsiteY487" fmla="*/ 3657386 h 6858000"/>
              <a:gd name="connsiteX488" fmla="*/ 3189263 w 7467600"/>
              <a:gd name="connsiteY488" fmla="*/ 3625726 h 6858000"/>
              <a:gd name="connsiteX489" fmla="*/ 3560912 w 7467600"/>
              <a:gd name="connsiteY489" fmla="*/ 4079863 h 6858000"/>
              <a:gd name="connsiteX490" fmla="*/ 3626636 w 7467600"/>
              <a:gd name="connsiteY490" fmla="*/ 4512230 h 6858000"/>
              <a:gd name="connsiteX491" fmla="*/ 3653088 w 7467600"/>
              <a:gd name="connsiteY491" fmla="*/ 4521417 h 6858000"/>
              <a:gd name="connsiteX492" fmla="*/ 3988128 w 7467600"/>
              <a:gd name="connsiteY492" fmla="*/ 4817267 h 6858000"/>
              <a:gd name="connsiteX493" fmla="*/ 4830582 w 7467600"/>
              <a:gd name="connsiteY493" fmla="*/ 4676000 h 6858000"/>
              <a:gd name="connsiteX494" fmla="*/ 4830100 w 7467600"/>
              <a:gd name="connsiteY494" fmla="*/ 4675554 h 6858000"/>
              <a:gd name="connsiteX495" fmla="*/ 4036318 w 7467600"/>
              <a:gd name="connsiteY495" fmla="*/ 4147013 h 6858000"/>
              <a:gd name="connsiteX496" fmla="*/ 3432098 w 7467600"/>
              <a:gd name="connsiteY496" fmla="*/ 3537312 h 6858000"/>
              <a:gd name="connsiteX497" fmla="*/ 3446761 w 7467600"/>
              <a:gd name="connsiteY497" fmla="*/ 3461278 h 6858000"/>
              <a:gd name="connsiteX498" fmla="*/ 4419733 w 7467600"/>
              <a:gd name="connsiteY498" fmla="*/ 3963555 h 6858000"/>
              <a:gd name="connsiteX499" fmla="*/ 4781371 w 7467600"/>
              <a:gd name="connsiteY499" fmla="*/ 4458604 h 6858000"/>
              <a:gd name="connsiteX500" fmla="*/ 4780440 w 7467600"/>
              <a:gd name="connsiteY500" fmla="*/ 4470290 h 6858000"/>
              <a:gd name="connsiteX501" fmla="*/ 4898954 w 7467600"/>
              <a:gd name="connsiteY501" fmla="*/ 4662092 h 6858000"/>
              <a:gd name="connsiteX502" fmla="*/ 4900699 w 7467600"/>
              <a:gd name="connsiteY502" fmla="*/ 4670867 h 6858000"/>
              <a:gd name="connsiteX503" fmla="*/ 5714511 w 7467600"/>
              <a:gd name="connsiteY503" fmla="*/ 4663483 h 6858000"/>
              <a:gd name="connsiteX504" fmla="*/ 5464793 w 7467600"/>
              <a:gd name="connsiteY504" fmla="*/ 4393556 h 6858000"/>
              <a:gd name="connsiteX505" fmla="*/ 5461897 w 7467600"/>
              <a:gd name="connsiteY505" fmla="*/ 4390879 h 6858000"/>
              <a:gd name="connsiteX506" fmla="*/ 4294126 w 7467600"/>
              <a:gd name="connsiteY506" fmla="*/ 3303048 h 6858000"/>
              <a:gd name="connsiteX507" fmla="*/ 4305321 w 7467600"/>
              <a:gd name="connsiteY507" fmla="*/ 3256953 h 6858000"/>
              <a:gd name="connsiteX508" fmla="*/ 4949299 w 7467600"/>
              <a:gd name="connsiteY508" fmla="*/ 3766336 h 6858000"/>
              <a:gd name="connsiteX509" fmla="*/ 5291452 w 7467600"/>
              <a:gd name="connsiteY509" fmla="*/ 4076801 h 6858000"/>
              <a:gd name="connsiteX510" fmla="*/ 5434998 w 7467600"/>
              <a:gd name="connsiteY510" fmla="*/ 4254100 h 6858000"/>
              <a:gd name="connsiteX511" fmla="*/ 5351015 w 7467600"/>
              <a:gd name="connsiteY511" fmla="*/ 3760989 h 6858000"/>
              <a:gd name="connsiteX512" fmla="*/ 5413780 w 7467600"/>
              <a:gd name="connsiteY512" fmla="*/ 2966265 h 6858000"/>
              <a:gd name="connsiteX513" fmla="*/ 5425627 w 7467600"/>
              <a:gd name="connsiteY513" fmla="*/ 2954192 h 6858000"/>
              <a:gd name="connsiteX514" fmla="*/ 6604735 w 7467600"/>
              <a:gd name="connsiteY514" fmla="*/ 2041381 h 6858000"/>
              <a:gd name="connsiteX515" fmla="*/ 7204487 w 7467600"/>
              <a:gd name="connsiteY515" fmla="*/ 2742112 h 6858000"/>
              <a:gd name="connsiteX516" fmla="*/ 7131592 w 7467600"/>
              <a:gd name="connsiteY516" fmla="*/ 2672096 h 6858000"/>
              <a:gd name="connsiteX517" fmla="*/ 6996344 w 7467600"/>
              <a:gd name="connsiteY517" fmla="*/ 2518310 h 6858000"/>
              <a:gd name="connsiteX518" fmla="*/ 6735495 w 7467600"/>
              <a:gd name="connsiteY518" fmla="*/ 2196890 h 6858000"/>
              <a:gd name="connsiteX519" fmla="*/ 6721901 w 7467600"/>
              <a:gd name="connsiteY519" fmla="*/ 2179274 h 6858000"/>
              <a:gd name="connsiteX520" fmla="*/ 6604735 w 7467600"/>
              <a:gd name="connsiteY520" fmla="*/ 2041381 h 6858000"/>
              <a:gd name="connsiteX521" fmla="*/ 6591670 w 7467600"/>
              <a:gd name="connsiteY521" fmla="*/ 1988277 h 6858000"/>
              <a:gd name="connsiteX522" fmla="*/ 6747349 w 7467600"/>
              <a:gd name="connsiteY522" fmla="*/ 2160069 h 6858000"/>
              <a:gd name="connsiteX523" fmla="*/ 6760943 w 7467600"/>
              <a:gd name="connsiteY523" fmla="*/ 2177686 h 6858000"/>
              <a:gd name="connsiteX524" fmla="*/ 7021065 w 7467600"/>
              <a:gd name="connsiteY524" fmla="*/ 2498102 h 6858000"/>
              <a:gd name="connsiteX525" fmla="*/ 7155223 w 7467600"/>
              <a:gd name="connsiteY525" fmla="*/ 2650386 h 6858000"/>
              <a:gd name="connsiteX526" fmla="*/ 7203167 w 7467600"/>
              <a:gd name="connsiteY526" fmla="*/ 2697288 h 6858000"/>
              <a:gd name="connsiteX527" fmla="*/ 6937703 w 7467600"/>
              <a:gd name="connsiteY527" fmla="*/ 2321981 h 6858000"/>
              <a:gd name="connsiteX528" fmla="*/ 6591670 w 7467600"/>
              <a:gd name="connsiteY528" fmla="*/ 1988277 h 6858000"/>
              <a:gd name="connsiteX529" fmla="*/ 5798671 w 7467600"/>
              <a:gd name="connsiteY529" fmla="*/ 1981601 h 6858000"/>
              <a:gd name="connsiteX530" fmla="*/ 5754709 w 7467600"/>
              <a:gd name="connsiteY530" fmla="*/ 2071454 h 6858000"/>
              <a:gd name="connsiteX531" fmla="*/ 5763044 w 7467600"/>
              <a:gd name="connsiteY531" fmla="*/ 2842206 h 6858000"/>
              <a:gd name="connsiteX532" fmla="*/ 5764974 w 7467600"/>
              <a:gd name="connsiteY532" fmla="*/ 2799609 h 6858000"/>
              <a:gd name="connsiteX533" fmla="*/ 5767665 w 7467600"/>
              <a:gd name="connsiteY533" fmla="*/ 2666409 h 6858000"/>
              <a:gd name="connsiteX534" fmla="*/ 5763055 w 7467600"/>
              <a:gd name="connsiteY534" fmla="*/ 2579705 h 6858000"/>
              <a:gd name="connsiteX535" fmla="*/ 5758079 w 7467600"/>
              <a:gd name="connsiteY535" fmla="*/ 2492508 h 6858000"/>
              <a:gd name="connsiteX536" fmla="*/ 5779325 w 7467600"/>
              <a:gd name="connsiteY536" fmla="*/ 2197069 h 6858000"/>
              <a:gd name="connsiteX537" fmla="*/ 5798671 w 7467600"/>
              <a:gd name="connsiteY537" fmla="*/ 1981601 h 6858000"/>
              <a:gd name="connsiteX538" fmla="*/ 5829202 w 7467600"/>
              <a:gd name="connsiteY538" fmla="*/ 1971679 h 6858000"/>
              <a:gd name="connsiteX539" fmla="*/ 5809558 w 7467600"/>
              <a:gd name="connsiteY539" fmla="*/ 2198043 h 6858000"/>
              <a:gd name="connsiteX540" fmla="*/ 5788653 w 7467600"/>
              <a:gd name="connsiteY540" fmla="*/ 2489430 h 6858000"/>
              <a:gd name="connsiteX541" fmla="*/ 5793439 w 7467600"/>
              <a:gd name="connsiteY541" fmla="*/ 2575235 h 6858000"/>
              <a:gd name="connsiteX542" fmla="*/ 5796837 w 7467600"/>
              <a:gd name="connsiteY542" fmla="*/ 2637633 h 6858000"/>
              <a:gd name="connsiteX543" fmla="*/ 5818614 w 7467600"/>
              <a:gd name="connsiteY543" fmla="*/ 2473055 h 6858000"/>
              <a:gd name="connsiteX544" fmla="*/ 5829202 w 7467600"/>
              <a:gd name="connsiteY544" fmla="*/ 1971679 h 6858000"/>
              <a:gd name="connsiteX545" fmla="*/ 5911389 w 7467600"/>
              <a:gd name="connsiteY545" fmla="*/ 1898371 h 6858000"/>
              <a:gd name="connsiteX546" fmla="*/ 6237627 w 7467600"/>
              <a:gd name="connsiteY546" fmla="*/ 2231921 h 6858000"/>
              <a:gd name="connsiteX547" fmla="*/ 5911389 w 7467600"/>
              <a:gd name="connsiteY547" fmla="*/ 1898371 h 6858000"/>
              <a:gd name="connsiteX548" fmla="*/ 6944437 w 7467600"/>
              <a:gd name="connsiteY548" fmla="*/ 1575402 h 6858000"/>
              <a:gd name="connsiteX549" fmla="*/ 6304730 w 7467600"/>
              <a:gd name="connsiteY549" fmla="*/ 1766654 h 6858000"/>
              <a:gd name="connsiteX550" fmla="*/ 6944437 w 7467600"/>
              <a:gd name="connsiteY550" fmla="*/ 1575402 h 6858000"/>
              <a:gd name="connsiteX551" fmla="*/ 7019523 w 7467600"/>
              <a:gd name="connsiteY551" fmla="*/ 1519450 h 6858000"/>
              <a:gd name="connsiteX552" fmla="*/ 6298091 w 7467600"/>
              <a:gd name="connsiteY552" fmla="*/ 1737122 h 6858000"/>
              <a:gd name="connsiteX553" fmla="*/ 7019523 w 7467600"/>
              <a:gd name="connsiteY553" fmla="*/ 1519450 h 6858000"/>
              <a:gd name="connsiteX554" fmla="*/ 2399523 w 7467600"/>
              <a:gd name="connsiteY554" fmla="*/ 1428234 h 6858000"/>
              <a:gd name="connsiteX555" fmla="*/ 2224982 w 7467600"/>
              <a:gd name="connsiteY555" fmla="*/ 1826201 h 6858000"/>
              <a:gd name="connsiteX556" fmla="*/ 2096099 w 7467600"/>
              <a:gd name="connsiteY556" fmla="*/ 2345900 h 6858000"/>
              <a:gd name="connsiteX557" fmla="*/ 2283317 w 7467600"/>
              <a:gd name="connsiteY557" fmla="*/ 1796925 h 6858000"/>
              <a:gd name="connsiteX558" fmla="*/ 2399523 w 7467600"/>
              <a:gd name="connsiteY558" fmla="*/ 1428234 h 6858000"/>
              <a:gd name="connsiteX559" fmla="*/ 2448558 w 7467600"/>
              <a:gd name="connsiteY559" fmla="*/ 1373435 h 6858000"/>
              <a:gd name="connsiteX560" fmla="*/ 2312521 w 7467600"/>
              <a:gd name="connsiteY560" fmla="*/ 1806140 h 6858000"/>
              <a:gd name="connsiteX561" fmla="*/ 2127533 w 7467600"/>
              <a:gd name="connsiteY561" fmla="*/ 2348380 h 6858000"/>
              <a:gd name="connsiteX562" fmla="*/ 2358080 w 7467600"/>
              <a:gd name="connsiteY562" fmla="*/ 1866134 h 6858000"/>
              <a:gd name="connsiteX563" fmla="*/ 2407436 w 7467600"/>
              <a:gd name="connsiteY563" fmla="*/ 1651070 h 6858000"/>
              <a:gd name="connsiteX564" fmla="*/ 2448558 w 7467600"/>
              <a:gd name="connsiteY564" fmla="*/ 1373435 h 6858000"/>
              <a:gd name="connsiteX565" fmla="*/ 278707 w 7467600"/>
              <a:gd name="connsiteY565" fmla="*/ 1352270 h 6858000"/>
              <a:gd name="connsiteX566" fmla="*/ 321570 w 7467600"/>
              <a:gd name="connsiteY566" fmla="*/ 1861610 h 6858000"/>
              <a:gd name="connsiteX567" fmla="*/ 294281 w 7467600"/>
              <a:gd name="connsiteY567" fmla="*/ 1440658 h 6858000"/>
              <a:gd name="connsiteX568" fmla="*/ 278707 w 7467600"/>
              <a:gd name="connsiteY568" fmla="*/ 1352270 h 6858000"/>
              <a:gd name="connsiteX569" fmla="*/ 1423821 w 7467600"/>
              <a:gd name="connsiteY569" fmla="*/ 1351958 h 6858000"/>
              <a:gd name="connsiteX570" fmla="*/ 1638521 w 7467600"/>
              <a:gd name="connsiteY570" fmla="*/ 1908470 h 6858000"/>
              <a:gd name="connsiteX571" fmla="*/ 1754199 w 7467600"/>
              <a:gd name="connsiteY571" fmla="*/ 2149284 h 6858000"/>
              <a:gd name="connsiteX572" fmla="*/ 1908359 w 7467600"/>
              <a:gd name="connsiteY572" fmla="*/ 2364988 h 6858000"/>
              <a:gd name="connsiteX573" fmla="*/ 1647661 w 7467600"/>
              <a:gd name="connsiteY573" fmla="*/ 1825945 h 6858000"/>
              <a:gd name="connsiteX574" fmla="*/ 1423821 w 7467600"/>
              <a:gd name="connsiteY574" fmla="*/ 1351958 h 6858000"/>
              <a:gd name="connsiteX575" fmla="*/ 1431890 w 7467600"/>
              <a:gd name="connsiteY575" fmla="*/ 1306475 h 6858000"/>
              <a:gd name="connsiteX576" fmla="*/ 1507597 w 7467600"/>
              <a:gd name="connsiteY576" fmla="*/ 1446132 h 6858000"/>
              <a:gd name="connsiteX577" fmla="*/ 1674586 w 7467600"/>
              <a:gd name="connsiteY577" fmla="*/ 1813832 h 6858000"/>
              <a:gd name="connsiteX578" fmla="*/ 1815950 w 7467600"/>
              <a:gd name="connsiteY578" fmla="*/ 2128564 h 6858000"/>
              <a:gd name="connsiteX579" fmla="*/ 1984242 w 7467600"/>
              <a:gd name="connsiteY579" fmla="*/ 2430829 h 6858000"/>
              <a:gd name="connsiteX580" fmla="*/ 2014023 w 7467600"/>
              <a:gd name="connsiteY580" fmla="*/ 2450995 h 6858000"/>
              <a:gd name="connsiteX581" fmla="*/ 1747337 w 7467600"/>
              <a:gd name="connsiteY581" fmla="*/ 1855264 h 6858000"/>
              <a:gd name="connsiteX582" fmla="*/ 1533749 w 7467600"/>
              <a:gd name="connsiteY582" fmla="*/ 1478656 h 6858000"/>
              <a:gd name="connsiteX583" fmla="*/ 1431890 w 7467600"/>
              <a:gd name="connsiteY583" fmla="*/ 1306475 h 6858000"/>
              <a:gd name="connsiteX584" fmla="*/ 5052692 w 7467600"/>
              <a:gd name="connsiteY584" fmla="*/ 1292994 h 6858000"/>
              <a:gd name="connsiteX585" fmla="*/ 5200661 w 7467600"/>
              <a:gd name="connsiteY585" fmla="*/ 1635186 h 6858000"/>
              <a:gd name="connsiteX586" fmla="*/ 5297138 w 7467600"/>
              <a:gd name="connsiteY586" fmla="*/ 1906351 h 6858000"/>
              <a:gd name="connsiteX587" fmla="*/ 5052692 w 7467600"/>
              <a:gd name="connsiteY587" fmla="*/ 1292994 h 6858000"/>
              <a:gd name="connsiteX588" fmla="*/ 5009948 w 7467600"/>
              <a:gd name="connsiteY588" fmla="*/ 1273619 h 6858000"/>
              <a:gd name="connsiteX589" fmla="*/ 5121777 w 7467600"/>
              <a:gd name="connsiteY589" fmla="*/ 1654213 h 6858000"/>
              <a:gd name="connsiteX590" fmla="*/ 5293545 w 7467600"/>
              <a:gd name="connsiteY590" fmla="*/ 2072247 h 6858000"/>
              <a:gd name="connsiteX591" fmla="*/ 5294042 w 7467600"/>
              <a:gd name="connsiteY591" fmla="*/ 2065019 h 6858000"/>
              <a:gd name="connsiteX592" fmla="*/ 5171936 w 7467600"/>
              <a:gd name="connsiteY592" fmla="*/ 1647613 h 6858000"/>
              <a:gd name="connsiteX593" fmla="*/ 5009948 w 7467600"/>
              <a:gd name="connsiteY593" fmla="*/ 1273619 h 6858000"/>
              <a:gd name="connsiteX594" fmla="*/ 655236 w 7467600"/>
              <a:gd name="connsiteY594" fmla="*/ 1268632 h 6858000"/>
              <a:gd name="connsiteX595" fmla="*/ 839521 w 7467600"/>
              <a:gd name="connsiteY595" fmla="*/ 1685315 h 6858000"/>
              <a:gd name="connsiteX596" fmla="*/ 1109416 w 7467600"/>
              <a:gd name="connsiteY596" fmla="*/ 2061663 h 6858000"/>
              <a:gd name="connsiteX597" fmla="*/ 1298300 w 7467600"/>
              <a:gd name="connsiteY597" fmla="*/ 2247742 h 6858000"/>
              <a:gd name="connsiteX598" fmla="*/ 1125871 w 7467600"/>
              <a:gd name="connsiteY598" fmla="*/ 1989513 h 6858000"/>
              <a:gd name="connsiteX599" fmla="*/ 981574 w 7467600"/>
              <a:gd name="connsiteY599" fmla="*/ 1783157 h 6858000"/>
              <a:gd name="connsiteX600" fmla="*/ 922198 w 7467600"/>
              <a:gd name="connsiteY600" fmla="*/ 1677437 h 6858000"/>
              <a:gd name="connsiteX601" fmla="*/ 869293 w 7467600"/>
              <a:gd name="connsiteY601" fmla="*/ 1583214 h 6858000"/>
              <a:gd name="connsiteX602" fmla="*/ 751431 w 7467600"/>
              <a:gd name="connsiteY602" fmla="*/ 1405731 h 6858000"/>
              <a:gd name="connsiteX603" fmla="*/ 655236 w 7467600"/>
              <a:gd name="connsiteY603" fmla="*/ 1268632 h 6858000"/>
              <a:gd name="connsiteX604" fmla="*/ 6516292 w 7467600"/>
              <a:gd name="connsiteY604" fmla="*/ 1263064 h 6858000"/>
              <a:gd name="connsiteX605" fmla="*/ 5736320 w 7467600"/>
              <a:gd name="connsiteY605" fmla="*/ 1501803 h 6858000"/>
              <a:gd name="connsiteX606" fmla="*/ 6516292 w 7467600"/>
              <a:gd name="connsiteY606" fmla="*/ 1263064 h 6858000"/>
              <a:gd name="connsiteX607" fmla="*/ 291466 w 7467600"/>
              <a:gd name="connsiteY607" fmla="*/ 1250369 h 6858000"/>
              <a:gd name="connsiteX608" fmla="*/ 323180 w 7467600"/>
              <a:gd name="connsiteY608" fmla="*/ 1435283 h 6858000"/>
              <a:gd name="connsiteX609" fmla="*/ 349381 w 7467600"/>
              <a:gd name="connsiteY609" fmla="*/ 1875041 h 6858000"/>
              <a:gd name="connsiteX610" fmla="*/ 374363 w 7467600"/>
              <a:gd name="connsiteY610" fmla="*/ 1506494 h 6858000"/>
              <a:gd name="connsiteX611" fmla="*/ 302168 w 7467600"/>
              <a:gd name="connsiteY611" fmla="*/ 1274495 h 6858000"/>
              <a:gd name="connsiteX612" fmla="*/ 291466 w 7467600"/>
              <a:gd name="connsiteY612" fmla="*/ 1250369 h 6858000"/>
              <a:gd name="connsiteX613" fmla="*/ 678222 w 7467600"/>
              <a:gd name="connsiteY613" fmla="*/ 1248670 h 6858000"/>
              <a:gd name="connsiteX614" fmla="*/ 775536 w 7467600"/>
              <a:gd name="connsiteY614" fmla="*/ 1388015 h 6858000"/>
              <a:gd name="connsiteX615" fmla="*/ 894529 w 7467600"/>
              <a:gd name="connsiteY615" fmla="*/ 1567739 h 6858000"/>
              <a:gd name="connsiteX616" fmla="*/ 948000 w 7467600"/>
              <a:gd name="connsiteY616" fmla="*/ 1663088 h 6858000"/>
              <a:gd name="connsiteX617" fmla="*/ 1006812 w 7467600"/>
              <a:gd name="connsiteY617" fmla="*/ 1767683 h 6858000"/>
              <a:gd name="connsiteX618" fmla="*/ 1149133 w 7467600"/>
              <a:gd name="connsiteY618" fmla="*/ 1971513 h 6858000"/>
              <a:gd name="connsiteX619" fmla="*/ 1333952 w 7467600"/>
              <a:gd name="connsiteY619" fmla="*/ 2251620 h 6858000"/>
              <a:gd name="connsiteX620" fmla="*/ 1337329 w 7467600"/>
              <a:gd name="connsiteY620" fmla="*/ 2258350 h 6858000"/>
              <a:gd name="connsiteX621" fmla="*/ 1014726 w 7467600"/>
              <a:gd name="connsiteY621" fmla="*/ 1615556 h 6858000"/>
              <a:gd name="connsiteX622" fmla="*/ 678222 w 7467600"/>
              <a:gd name="connsiteY622" fmla="*/ 1248670 h 6858000"/>
              <a:gd name="connsiteX623" fmla="*/ 6691602 w 7467600"/>
              <a:gd name="connsiteY623" fmla="*/ 1140573 h 6858000"/>
              <a:gd name="connsiteX624" fmla="*/ 6571100 w 7467600"/>
              <a:gd name="connsiteY624" fmla="*/ 1183662 h 6858000"/>
              <a:gd name="connsiteX625" fmla="*/ 6241687 w 7467600"/>
              <a:gd name="connsiteY625" fmla="*/ 1257600 h 6858000"/>
              <a:gd name="connsiteX626" fmla="*/ 5693009 w 7467600"/>
              <a:gd name="connsiteY626" fmla="*/ 1478256 h 6858000"/>
              <a:gd name="connsiteX627" fmla="*/ 6548420 w 7467600"/>
              <a:gd name="connsiteY627" fmla="*/ 1214599 h 6858000"/>
              <a:gd name="connsiteX628" fmla="*/ 6605473 w 7467600"/>
              <a:gd name="connsiteY628" fmla="*/ 1184686 h 6858000"/>
              <a:gd name="connsiteX629" fmla="*/ 6691602 w 7467600"/>
              <a:gd name="connsiteY629" fmla="*/ 1140573 h 6858000"/>
              <a:gd name="connsiteX630" fmla="*/ 4002475 w 7467600"/>
              <a:gd name="connsiteY630" fmla="*/ 1037802 h 6858000"/>
              <a:gd name="connsiteX631" fmla="*/ 4000324 w 7467600"/>
              <a:gd name="connsiteY631" fmla="*/ 1039362 h 6858000"/>
              <a:gd name="connsiteX632" fmla="*/ 4002862 w 7467600"/>
              <a:gd name="connsiteY632" fmla="*/ 1042866 h 6858000"/>
              <a:gd name="connsiteX633" fmla="*/ 4002475 w 7467600"/>
              <a:gd name="connsiteY633" fmla="*/ 1037802 h 6858000"/>
              <a:gd name="connsiteX634" fmla="*/ 506322 w 7467600"/>
              <a:gd name="connsiteY634" fmla="*/ 1020997 h 6858000"/>
              <a:gd name="connsiteX635" fmla="*/ 533068 w 7467600"/>
              <a:gd name="connsiteY635" fmla="*/ 1029409 h 6858000"/>
              <a:gd name="connsiteX636" fmla="*/ 1232525 w 7467600"/>
              <a:gd name="connsiteY636" fmla="*/ 1804675 h 6858000"/>
              <a:gd name="connsiteX637" fmla="*/ 1388858 w 7467600"/>
              <a:gd name="connsiteY637" fmla="*/ 2368011 h 6858000"/>
              <a:gd name="connsiteX638" fmla="*/ 1384098 w 7467600"/>
              <a:gd name="connsiteY638" fmla="*/ 2378125 h 6858000"/>
              <a:gd name="connsiteX639" fmla="*/ 1425393 w 7467600"/>
              <a:gd name="connsiteY639" fmla="*/ 2589124 h 6858000"/>
              <a:gd name="connsiteX640" fmla="*/ 1424001 w 7467600"/>
              <a:gd name="connsiteY640" fmla="*/ 2597541 h 6858000"/>
              <a:gd name="connsiteX641" fmla="*/ 2152729 w 7467600"/>
              <a:gd name="connsiteY641" fmla="*/ 2864487 h 6858000"/>
              <a:gd name="connsiteX642" fmla="*/ 2020609 w 7467600"/>
              <a:gd name="connsiteY642" fmla="*/ 2539671 h 6858000"/>
              <a:gd name="connsiteX643" fmla="*/ 2018920 w 7467600"/>
              <a:gd name="connsiteY643" fmla="*/ 2536309 h 6858000"/>
              <a:gd name="connsiteX644" fmla="*/ 1342441 w 7467600"/>
              <a:gd name="connsiteY644" fmla="*/ 1173017 h 6858000"/>
              <a:gd name="connsiteX645" fmla="*/ 1367925 w 7467600"/>
              <a:gd name="connsiteY645" fmla="*/ 1135648 h 6858000"/>
              <a:gd name="connsiteX646" fmla="*/ 1771401 w 7467600"/>
              <a:gd name="connsiteY646" fmla="*/ 1806673 h 6858000"/>
              <a:gd name="connsiteX647" fmla="*/ 1972385 w 7467600"/>
              <a:gd name="connsiteY647" fmla="*/ 2198735 h 6858000"/>
              <a:gd name="connsiteX648" fmla="*/ 2040892 w 7467600"/>
              <a:gd name="connsiteY648" fmla="*/ 2405205 h 6858000"/>
              <a:gd name="connsiteX649" fmla="*/ 2131689 w 7467600"/>
              <a:gd name="connsiteY649" fmla="*/ 1936926 h 6858000"/>
              <a:gd name="connsiteX650" fmla="*/ 2454820 w 7467600"/>
              <a:gd name="connsiteY650" fmla="*/ 1248808 h 6858000"/>
              <a:gd name="connsiteX651" fmla="*/ 2492512 w 7467600"/>
              <a:gd name="connsiteY651" fmla="*/ 1302920 h 6858000"/>
              <a:gd name="connsiteX652" fmla="*/ 2081216 w 7467600"/>
              <a:gd name="connsiteY652" fmla="*/ 2527513 h 6858000"/>
              <a:gd name="connsiteX653" fmla="*/ 2081211 w 7467600"/>
              <a:gd name="connsiteY653" fmla="*/ 2528916 h 6858000"/>
              <a:gd name="connsiteX654" fmla="*/ 2199067 w 7467600"/>
              <a:gd name="connsiteY654" fmla="*/ 2884061 h 6858000"/>
              <a:gd name="connsiteX655" fmla="*/ 3192586 w 7467600"/>
              <a:gd name="connsiteY655" fmla="*/ 3411496 h 6858000"/>
              <a:gd name="connsiteX656" fmla="*/ 3182620 w 7467600"/>
              <a:gd name="connsiteY656" fmla="*/ 3483279 h 6858000"/>
              <a:gd name="connsiteX657" fmla="*/ 2435119 w 7467600"/>
              <a:gd name="connsiteY657" fmla="*/ 3080173 h 6858000"/>
              <a:gd name="connsiteX658" fmla="*/ 2410152 w 7467600"/>
              <a:gd name="connsiteY658" fmla="*/ 3063751 h 6858000"/>
              <a:gd name="connsiteX659" fmla="*/ 2408099 w 7467600"/>
              <a:gd name="connsiteY659" fmla="*/ 3064403 h 6858000"/>
              <a:gd name="connsiteX660" fmla="*/ 2407218 w 7467600"/>
              <a:gd name="connsiteY660" fmla="*/ 3070324 h 6858000"/>
              <a:gd name="connsiteX661" fmla="*/ 2380138 w 7467600"/>
              <a:gd name="connsiteY661" fmla="*/ 3099341 h 6858000"/>
              <a:gd name="connsiteX662" fmla="*/ 1765923 w 7467600"/>
              <a:gd name="connsiteY662" fmla="*/ 3581043 h 6858000"/>
              <a:gd name="connsiteX663" fmla="*/ 1702258 w 7467600"/>
              <a:gd name="connsiteY663" fmla="*/ 3612286 h 6858000"/>
              <a:gd name="connsiteX664" fmla="*/ 1538370 w 7467600"/>
              <a:gd name="connsiteY664" fmla="*/ 3811804 h 6858000"/>
              <a:gd name="connsiteX665" fmla="*/ 542867 w 7467600"/>
              <a:gd name="connsiteY665" fmla="*/ 4944092 h 6858000"/>
              <a:gd name="connsiteX666" fmla="*/ 515800 w 7467600"/>
              <a:gd name="connsiteY666" fmla="*/ 4862180 h 6858000"/>
              <a:gd name="connsiteX667" fmla="*/ 909145 w 7467600"/>
              <a:gd name="connsiteY667" fmla="*/ 4199225 h 6858000"/>
              <a:gd name="connsiteX668" fmla="*/ 1214067 w 7467600"/>
              <a:gd name="connsiteY668" fmla="*/ 3908561 h 6858000"/>
              <a:gd name="connsiteX669" fmla="*/ 640967 w 7467600"/>
              <a:gd name="connsiteY669" fmla="*/ 4105601 h 6858000"/>
              <a:gd name="connsiteX670" fmla="*/ 112563 w 7467600"/>
              <a:gd name="connsiteY670" fmla="*/ 4396952 h 6858000"/>
              <a:gd name="connsiteX671" fmla="*/ 0 w 7467600"/>
              <a:gd name="connsiteY671" fmla="*/ 4466006 h 6858000"/>
              <a:gd name="connsiteX672" fmla="*/ 0 w 7467600"/>
              <a:gd name="connsiteY672" fmla="*/ 4233763 h 6858000"/>
              <a:gd name="connsiteX673" fmla="*/ 36881 w 7467600"/>
              <a:gd name="connsiteY673" fmla="*/ 4200118 h 6858000"/>
              <a:gd name="connsiteX674" fmla="*/ 910534 w 7467600"/>
              <a:gd name="connsiteY674" fmla="*/ 3629753 h 6858000"/>
              <a:gd name="connsiteX675" fmla="*/ 1578717 w 7467600"/>
              <a:gd name="connsiteY675" fmla="*/ 3575982 h 6858000"/>
              <a:gd name="connsiteX676" fmla="*/ 2338780 w 7467600"/>
              <a:gd name="connsiteY676" fmla="*/ 3033725 h 6858000"/>
              <a:gd name="connsiteX677" fmla="*/ 1807991 w 7467600"/>
              <a:gd name="connsiteY677" fmla="*/ 2807184 h 6858000"/>
              <a:gd name="connsiteX678" fmla="*/ 1416358 w 7467600"/>
              <a:gd name="connsiteY678" fmla="*/ 3112571 h 6858000"/>
              <a:gd name="connsiteX679" fmla="*/ 939066 w 7467600"/>
              <a:gd name="connsiteY679" fmla="*/ 3378798 h 6858000"/>
              <a:gd name="connsiteX680" fmla="*/ 115099 w 7467600"/>
              <a:gd name="connsiteY680" fmla="*/ 3607650 h 6858000"/>
              <a:gd name="connsiteX681" fmla="*/ 97284 w 7467600"/>
              <a:gd name="connsiteY681" fmla="*/ 3520393 h 6858000"/>
              <a:gd name="connsiteX682" fmla="*/ 922050 w 7467600"/>
              <a:gd name="connsiteY682" fmla="*/ 3074867 h 6858000"/>
              <a:gd name="connsiteX683" fmla="*/ 1405265 w 7467600"/>
              <a:gd name="connsiteY683" fmla="*/ 3016319 h 6858000"/>
              <a:gd name="connsiteX684" fmla="*/ 1407512 w 7467600"/>
              <a:gd name="connsiteY684" fmla="*/ 3018001 h 6858000"/>
              <a:gd name="connsiteX685" fmla="*/ 1726266 w 7467600"/>
              <a:gd name="connsiteY685" fmla="*/ 2777274 h 6858000"/>
              <a:gd name="connsiteX686" fmla="*/ 625390 w 7467600"/>
              <a:gd name="connsiteY686" fmla="*/ 2514541 h 6858000"/>
              <a:gd name="connsiteX687" fmla="*/ 619799 w 7467600"/>
              <a:gd name="connsiteY687" fmla="*/ 2527180 h 6858000"/>
              <a:gd name="connsiteX688" fmla="*/ 310030 w 7467600"/>
              <a:gd name="connsiteY688" fmla="*/ 2771818 h 6858000"/>
              <a:gd name="connsiteX689" fmla="*/ 173877 w 7467600"/>
              <a:gd name="connsiteY689" fmla="*/ 2937056 h 6858000"/>
              <a:gd name="connsiteX690" fmla="*/ 77889 w 7467600"/>
              <a:gd name="connsiteY690" fmla="*/ 3138440 h 6858000"/>
              <a:gd name="connsiteX691" fmla="*/ 0 w 7467600"/>
              <a:gd name="connsiteY691" fmla="*/ 3271395 h 6858000"/>
              <a:gd name="connsiteX692" fmla="*/ 0 w 7467600"/>
              <a:gd name="connsiteY692" fmla="*/ 3153002 h 6858000"/>
              <a:gd name="connsiteX693" fmla="*/ 2386 w 7467600"/>
              <a:gd name="connsiteY693" fmla="*/ 3149203 h 6858000"/>
              <a:gd name="connsiteX694" fmla="*/ 89753 w 7467600"/>
              <a:gd name="connsiteY694" fmla="*/ 2987702 h 6858000"/>
              <a:gd name="connsiteX695" fmla="*/ 76869 w 7467600"/>
              <a:gd name="connsiteY695" fmla="*/ 3005404 h 6858000"/>
              <a:gd name="connsiteX696" fmla="*/ 32049 w 7467600"/>
              <a:gd name="connsiteY696" fmla="*/ 3065814 h 6858000"/>
              <a:gd name="connsiteX697" fmla="*/ 0 w 7467600"/>
              <a:gd name="connsiteY697" fmla="*/ 3108744 h 6858000"/>
              <a:gd name="connsiteX698" fmla="*/ 0 w 7467600"/>
              <a:gd name="connsiteY698" fmla="*/ 3058059 h 6858000"/>
              <a:gd name="connsiteX699" fmla="*/ 7610 w 7467600"/>
              <a:gd name="connsiteY699" fmla="*/ 3047889 h 6858000"/>
              <a:gd name="connsiteX700" fmla="*/ 52419 w 7467600"/>
              <a:gd name="connsiteY700" fmla="*/ 2987479 h 6858000"/>
              <a:gd name="connsiteX701" fmla="*/ 59142 w 7467600"/>
              <a:gd name="connsiteY701" fmla="*/ 2978488 h 6858000"/>
              <a:gd name="connsiteX702" fmla="*/ 0 w 7467600"/>
              <a:gd name="connsiteY702" fmla="*/ 3015334 h 6858000"/>
              <a:gd name="connsiteX703" fmla="*/ 0 w 7467600"/>
              <a:gd name="connsiteY703" fmla="*/ 2914286 h 6858000"/>
              <a:gd name="connsiteX704" fmla="*/ 36383 w 7467600"/>
              <a:gd name="connsiteY704" fmla="*/ 2901128 h 6858000"/>
              <a:gd name="connsiteX705" fmla="*/ 156329 w 7467600"/>
              <a:gd name="connsiteY705" fmla="*/ 2840533 h 6858000"/>
              <a:gd name="connsiteX706" fmla="*/ 358355 w 7467600"/>
              <a:gd name="connsiteY706" fmla="*/ 2620471 h 6858000"/>
              <a:gd name="connsiteX707" fmla="*/ 510577 w 7467600"/>
              <a:gd name="connsiteY707" fmla="*/ 2501244 h 6858000"/>
              <a:gd name="connsiteX708" fmla="*/ 211967 w 7467600"/>
              <a:gd name="connsiteY708" fmla="*/ 2479171 h 6858000"/>
              <a:gd name="connsiteX709" fmla="*/ 0 w 7467600"/>
              <a:gd name="connsiteY709" fmla="*/ 2476398 h 6858000"/>
              <a:gd name="connsiteX710" fmla="*/ 0 w 7467600"/>
              <a:gd name="connsiteY710" fmla="*/ 2389189 h 6858000"/>
              <a:gd name="connsiteX711" fmla="*/ 103062 w 7467600"/>
              <a:gd name="connsiteY711" fmla="*/ 2389518 h 6858000"/>
              <a:gd name="connsiteX712" fmla="*/ 510734 w 7467600"/>
              <a:gd name="connsiteY712" fmla="*/ 2416201 h 6858000"/>
              <a:gd name="connsiteX713" fmla="*/ 279257 w 7467600"/>
              <a:gd name="connsiteY713" fmla="*/ 2092102 h 6858000"/>
              <a:gd name="connsiteX714" fmla="*/ 65265 w 7467600"/>
              <a:gd name="connsiteY714" fmla="*/ 2006049 h 6858000"/>
              <a:gd name="connsiteX715" fmla="*/ 0 w 7467600"/>
              <a:gd name="connsiteY715" fmla="*/ 1982532 h 6858000"/>
              <a:gd name="connsiteX716" fmla="*/ 0 w 7467600"/>
              <a:gd name="connsiteY716" fmla="*/ 1912789 h 6858000"/>
              <a:gd name="connsiteX717" fmla="*/ 97460 w 7467600"/>
              <a:gd name="connsiteY717" fmla="*/ 1953725 h 6858000"/>
              <a:gd name="connsiteX718" fmla="*/ 221272 w 7467600"/>
              <a:gd name="connsiteY718" fmla="*/ 1980766 h 6858000"/>
              <a:gd name="connsiteX719" fmla="*/ 116765 w 7467600"/>
              <a:gd name="connsiteY719" fmla="*/ 1911033 h 6858000"/>
              <a:gd name="connsiteX720" fmla="*/ 16405 w 7467600"/>
              <a:gd name="connsiteY720" fmla="*/ 1803412 h 6858000"/>
              <a:gd name="connsiteX721" fmla="*/ 0 w 7467600"/>
              <a:gd name="connsiteY721" fmla="*/ 1784777 h 6858000"/>
              <a:gd name="connsiteX722" fmla="*/ 0 w 7467600"/>
              <a:gd name="connsiteY722" fmla="*/ 1740082 h 6858000"/>
              <a:gd name="connsiteX723" fmla="*/ 39394 w 7467600"/>
              <a:gd name="connsiteY723" fmla="*/ 1784856 h 6858000"/>
              <a:gd name="connsiteX724" fmla="*/ 135813 w 7467600"/>
              <a:gd name="connsiteY724" fmla="*/ 1888838 h 6858000"/>
              <a:gd name="connsiteX725" fmla="*/ 242575 w 7467600"/>
              <a:gd name="connsiteY725" fmla="*/ 1958841 h 6858000"/>
              <a:gd name="connsiteX726" fmla="*/ 82197 w 7467600"/>
              <a:gd name="connsiteY726" fmla="*/ 1754826 h 6858000"/>
              <a:gd name="connsiteX727" fmla="*/ 0 w 7467600"/>
              <a:gd name="connsiteY727" fmla="*/ 1679650 h 6858000"/>
              <a:gd name="connsiteX728" fmla="*/ 0 w 7467600"/>
              <a:gd name="connsiteY728" fmla="*/ 1602463 h 6858000"/>
              <a:gd name="connsiteX729" fmla="*/ 84689 w 7467600"/>
              <a:gd name="connsiteY729" fmla="*/ 1677442 h 6858000"/>
              <a:gd name="connsiteX730" fmla="*/ 298437 w 7467600"/>
              <a:gd name="connsiteY730" fmla="*/ 1968019 h 6858000"/>
              <a:gd name="connsiteX731" fmla="*/ 227269 w 7467600"/>
              <a:gd name="connsiteY731" fmla="*/ 1114064 h 6858000"/>
              <a:gd name="connsiteX732" fmla="*/ 248003 w 7467600"/>
              <a:gd name="connsiteY732" fmla="*/ 1089613 h 6858000"/>
              <a:gd name="connsiteX733" fmla="*/ 427020 w 7467600"/>
              <a:gd name="connsiteY733" fmla="*/ 1619803 h 6858000"/>
              <a:gd name="connsiteX734" fmla="*/ 340345 w 7467600"/>
              <a:gd name="connsiteY734" fmla="*/ 2027739 h 6858000"/>
              <a:gd name="connsiteX735" fmla="*/ 360865 w 7467600"/>
              <a:gd name="connsiteY735" fmla="*/ 2044827 h 6858000"/>
              <a:gd name="connsiteX736" fmla="*/ 560414 w 7467600"/>
              <a:gd name="connsiteY736" fmla="*/ 2421457 h 6858000"/>
              <a:gd name="connsiteX737" fmla="*/ 1359703 w 7467600"/>
              <a:gd name="connsiteY737" fmla="*/ 2578554 h 6858000"/>
              <a:gd name="connsiteX738" fmla="*/ 1359422 w 7467600"/>
              <a:gd name="connsiteY738" fmla="*/ 2577994 h 6858000"/>
              <a:gd name="connsiteX739" fmla="*/ 828701 w 7467600"/>
              <a:gd name="connsiteY739" fmla="*/ 1839520 h 6858000"/>
              <a:gd name="connsiteX740" fmla="*/ 494427 w 7467600"/>
              <a:gd name="connsiteY740" fmla="*/ 1092333 h 6858000"/>
              <a:gd name="connsiteX741" fmla="*/ 506322 w 7467600"/>
              <a:gd name="connsiteY741" fmla="*/ 1020997 h 6858000"/>
              <a:gd name="connsiteX742" fmla="*/ 4570198 w 7467600"/>
              <a:gd name="connsiteY742" fmla="*/ 978081 h 6858000"/>
              <a:gd name="connsiteX743" fmla="*/ 4523691 w 7467600"/>
              <a:gd name="connsiteY743" fmla="*/ 1127776 h 6858000"/>
              <a:gd name="connsiteX744" fmla="*/ 4509875 w 7467600"/>
              <a:gd name="connsiteY744" fmla="*/ 1167552 h 6858000"/>
              <a:gd name="connsiteX745" fmla="*/ 4478168 w 7467600"/>
              <a:gd name="connsiteY745" fmla="*/ 1260735 h 6858000"/>
              <a:gd name="connsiteX746" fmla="*/ 4409309 w 7467600"/>
              <a:gd name="connsiteY746" fmla="*/ 1666996 h 6858000"/>
              <a:gd name="connsiteX747" fmla="*/ 4370031 w 7467600"/>
              <a:gd name="connsiteY747" fmla="*/ 1955666 h 6858000"/>
              <a:gd name="connsiteX748" fmla="*/ 4570198 w 7467600"/>
              <a:gd name="connsiteY748" fmla="*/ 978081 h 6858000"/>
              <a:gd name="connsiteX749" fmla="*/ 4557898 w 7467600"/>
              <a:gd name="connsiteY749" fmla="*/ 900011 h 6858000"/>
              <a:gd name="connsiteX750" fmla="*/ 4344840 w 7467600"/>
              <a:gd name="connsiteY750" fmla="*/ 1922038 h 6858000"/>
              <a:gd name="connsiteX751" fmla="*/ 4378710 w 7467600"/>
              <a:gd name="connsiteY751" fmla="*/ 1665516 h 6858000"/>
              <a:gd name="connsiteX752" fmla="*/ 4448798 w 7467600"/>
              <a:gd name="connsiteY752" fmla="*/ 1253024 h 6858000"/>
              <a:gd name="connsiteX753" fmla="*/ 4480315 w 7467600"/>
              <a:gd name="connsiteY753" fmla="*/ 1158454 h 6858000"/>
              <a:gd name="connsiteX754" fmla="*/ 4494133 w 7467600"/>
              <a:gd name="connsiteY754" fmla="*/ 1118676 h 6858000"/>
              <a:gd name="connsiteX755" fmla="*/ 4557898 w 7467600"/>
              <a:gd name="connsiteY755" fmla="*/ 900011 h 6858000"/>
              <a:gd name="connsiteX756" fmla="*/ 5870151 w 7467600"/>
              <a:gd name="connsiteY756" fmla="*/ 898890 h 6858000"/>
              <a:gd name="connsiteX757" fmla="*/ 5861335 w 7467600"/>
              <a:gd name="connsiteY757" fmla="*/ 899177 h 6858000"/>
              <a:gd name="connsiteX758" fmla="*/ 5843702 w 7467600"/>
              <a:gd name="connsiteY758" fmla="*/ 899748 h 6858000"/>
              <a:gd name="connsiteX759" fmla="*/ 5651107 w 7467600"/>
              <a:gd name="connsiteY759" fmla="*/ 920306 h 6858000"/>
              <a:gd name="connsiteX760" fmla="*/ 5459407 w 7467600"/>
              <a:gd name="connsiteY760" fmla="*/ 940975 h 6858000"/>
              <a:gd name="connsiteX761" fmla="*/ 5374846 w 7467600"/>
              <a:gd name="connsiteY761" fmla="*/ 941988 h 6858000"/>
              <a:gd name="connsiteX762" fmla="*/ 5256105 w 7467600"/>
              <a:gd name="connsiteY762" fmla="*/ 945632 h 6858000"/>
              <a:gd name="connsiteX763" fmla="*/ 5107071 w 7467600"/>
              <a:gd name="connsiteY763" fmla="*/ 969720 h 6858000"/>
              <a:gd name="connsiteX764" fmla="*/ 4998681 w 7467600"/>
              <a:gd name="connsiteY764" fmla="*/ 988771 h 6858000"/>
              <a:gd name="connsiteX765" fmla="*/ 5870151 w 7467600"/>
              <a:gd name="connsiteY765" fmla="*/ 898890 h 6858000"/>
              <a:gd name="connsiteX766" fmla="*/ 5504425 w 7467600"/>
              <a:gd name="connsiteY766" fmla="*/ 848067 h 6858000"/>
              <a:gd name="connsiteX767" fmla="*/ 4968849 w 7467600"/>
              <a:gd name="connsiteY767" fmla="*/ 962318 h 6858000"/>
              <a:gd name="connsiteX768" fmla="*/ 5104039 w 7467600"/>
              <a:gd name="connsiteY768" fmla="*/ 940634 h 6858000"/>
              <a:gd name="connsiteX769" fmla="*/ 5256311 w 7467600"/>
              <a:gd name="connsiteY769" fmla="*/ 916490 h 6858000"/>
              <a:gd name="connsiteX770" fmla="*/ 5377381 w 7467600"/>
              <a:gd name="connsiteY770" fmla="*/ 912671 h 6858000"/>
              <a:gd name="connsiteX771" fmla="*/ 5460148 w 7467600"/>
              <a:gd name="connsiteY771" fmla="*/ 911442 h 6858000"/>
              <a:gd name="connsiteX772" fmla="*/ 5648971 w 7467600"/>
              <a:gd name="connsiteY772" fmla="*/ 891331 h 6858000"/>
              <a:gd name="connsiteX773" fmla="*/ 5844807 w 7467600"/>
              <a:gd name="connsiteY773" fmla="*/ 870718 h 6858000"/>
              <a:gd name="connsiteX774" fmla="*/ 5862975 w 7467600"/>
              <a:gd name="connsiteY774" fmla="*/ 869756 h 6858000"/>
              <a:gd name="connsiteX775" fmla="*/ 5920887 w 7467600"/>
              <a:gd name="connsiteY775" fmla="*/ 865929 h 6858000"/>
              <a:gd name="connsiteX776" fmla="*/ 5504425 w 7467600"/>
              <a:gd name="connsiteY776" fmla="*/ 848067 h 6858000"/>
              <a:gd name="connsiteX777" fmla="*/ 3607114 w 7467600"/>
              <a:gd name="connsiteY777" fmla="*/ 467441 h 6858000"/>
              <a:gd name="connsiteX778" fmla="*/ 3296242 w 7467600"/>
              <a:gd name="connsiteY778" fmla="*/ 807991 h 6858000"/>
              <a:gd name="connsiteX779" fmla="*/ 3174674 w 7467600"/>
              <a:gd name="connsiteY779" fmla="*/ 919759 h 6858000"/>
              <a:gd name="connsiteX780" fmla="*/ 3042978 w 7467600"/>
              <a:gd name="connsiteY780" fmla="*/ 1054894 h 6858000"/>
              <a:gd name="connsiteX781" fmla="*/ 2968914 w 7467600"/>
              <a:gd name="connsiteY781" fmla="*/ 1133756 h 6858000"/>
              <a:gd name="connsiteX782" fmla="*/ 3103823 w 7467600"/>
              <a:gd name="connsiteY782" fmla="*/ 1026814 h 6858000"/>
              <a:gd name="connsiteX783" fmla="*/ 3607114 w 7467600"/>
              <a:gd name="connsiteY783" fmla="*/ 467441 h 6858000"/>
              <a:gd name="connsiteX784" fmla="*/ 3744487 w 7467600"/>
              <a:gd name="connsiteY784" fmla="*/ 383136 h 6858000"/>
              <a:gd name="connsiteX785" fmla="*/ 3970213 w 7467600"/>
              <a:gd name="connsiteY785" fmla="*/ 995559 h 6858000"/>
              <a:gd name="connsiteX786" fmla="*/ 3744487 w 7467600"/>
              <a:gd name="connsiteY786" fmla="*/ 383136 h 6858000"/>
              <a:gd name="connsiteX787" fmla="*/ 3624562 w 7467600"/>
              <a:gd name="connsiteY787" fmla="*/ 367041 h 6858000"/>
              <a:gd name="connsiteX788" fmla="*/ 3489712 w 7467600"/>
              <a:gd name="connsiteY788" fmla="*/ 485386 h 6858000"/>
              <a:gd name="connsiteX789" fmla="*/ 3182994 w 7467600"/>
              <a:gd name="connsiteY789" fmla="*/ 828265 h 6858000"/>
              <a:gd name="connsiteX790" fmla="*/ 2892114 w 7467600"/>
              <a:gd name="connsiteY790" fmla="*/ 1172635 h 6858000"/>
              <a:gd name="connsiteX791" fmla="*/ 3021459 w 7467600"/>
              <a:gd name="connsiteY791" fmla="*/ 1035385 h 6858000"/>
              <a:gd name="connsiteX792" fmla="*/ 3153873 w 7467600"/>
              <a:gd name="connsiteY792" fmla="*/ 898971 h 6858000"/>
              <a:gd name="connsiteX793" fmla="*/ 3276511 w 7467600"/>
              <a:gd name="connsiteY793" fmla="*/ 786423 h 6858000"/>
              <a:gd name="connsiteX794" fmla="*/ 3584154 w 7467600"/>
              <a:gd name="connsiteY794" fmla="*/ 448218 h 6858000"/>
              <a:gd name="connsiteX795" fmla="*/ 3624562 w 7467600"/>
              <a:gd name="connsiteY795" fmla="*/ 367041 h 6858000"/>
              <a:gd name="connsiteX796" fmla="*/ 3766672 w 7467600"/>
              <a:gd name="connsiteY796" fmla="*/ 359429 h 6858000"/>
              <a:gd name="connsiteX797" fmla="*/ 3996338 w 7467600"/>
              <a:gd name="connsiteY797" fmla="*/ 968237 h 6858000"/>
              <a:gd name="connsiteX798" fmla="*/ 3766672 w 7467600"/>
              <a:gd name="connsiteY798" fmla="*/ 359429 h 6858000"/>
              <a:gd name="connsiteX799" fmla="*/ 5805386 w 7467600"/>
              <a:gd name="connsiteY799" fmla="*/ 239240 h 6858000"/>
              <a:gd name="connsiteX800" fmla="*/ 5736947 w 7467600"/>
              <a:gd name="connsiteY800" fmla="*/ 261367 h 6858000"/>
              <a:gd name="connsiteX801" fmla="*/ 5427012 w 7467600"/>
              <a:gd name="connsiteY801" fmla="*/ 311272 h 6858000"/>
              <a:gd name="connsiteX802" fmla="*/ 5147818 w 7467600"/>
              <a:gd name="connsiteY802" fmla="*/ 322112 h 6858000"/>
              <a:gd name="connsiteX803" fmla="*/ 5060854 w 7467600"/>
              <a:gd name="connsiteY803" fmla="*/ 311882 h 6858000"/>
              <a:gd name="connsiteX804" fmla="*/ 4945989 w 7467600"/>
              <a:gd name="connsiteY804" fmla="*/ 300516 h 6858000"/>
              <a:gd name="connsiteX805" fmla="*/ 5410479 w 7467600"/>
              <a:gd name="connsiteY805" fmla="*/ 348434 h 6858000"/>
              <a:gd name="connsiteX806" fmla="*/ 5805386 w 7467600"/>
              <a:gd name="connsiteY806" fmla="*/ 239240 h 6858000"/>
              <a:gd name="connsiteX807" fmla="*/ 5905192 w 7467600"/>
              <a:gd name="connsiteY807" fmla="*/ 163079 h 6858000"/>
              <a:gd name="connsiteX808" fmla="*/ 5865655 w 7467600"/>
              <a:gd name="connsiteY808" fmla="*/ 171901 h 6858000"/>
              <a:gd name="connsiteX809" fmla="*/ 5259740 w 7467600"/>
              <a:gd name="connsiteY809" fmla="*/ 257013 h 6858000"/>
              <a:gd name="connsiteX810" fmla="*/ 5208466 w 7467600"/>
              <a:gd name="connsiteY810" fmla="*/ 257550 h 6858000"/>
              <a:gd name="connsiteX811" fmla="*/ 4980204 w 7467600"/>
              <a:gd name="connsiteY811" fmla="*/ 271903 h 6858000"/>
              <a:gd name="connsiteX812" fmla="*/ 5068068 w 7467600"/>
              <a:gd name="connsiteY812" fmla="*/ 282244 h 6858000"/>
              <a:gd name="connsiteX813" fmla="*/ 5153231 w 7467600"/>
              <a:gd name="connsiteY813" fmla="*/ 292240 h 6858000"/>
              <a:gd name="connsiteX814" fmla="*/ 5426491 w 7467600"/>
              <a:gd name="connsiteY814" fmla="*/ 281128 h 6858000"/>
              <a:gd name="connsiteX815" fmla="*/ 5731212 w 7467600"/>
              <a:gd name="connsiteY815" fmla="*/ 231951 h 6858000"/>
              <a:gd name="connsiteX816" fmla="*/ 5905192 w 7467600"/>
              <a:gd name="connsiteY816" fmla="*/ 163079 h 6858000"/>
              <a:gd name="connsiteX817" fmla="*/ 5944437 w 7467600"/>
              <a:gd name="connsiteY817" fmla="*/ 113829 h 6858000"/>
              <a:gd name="connsiteX818" fmla="*/ 5825032 w 7467600"/>
              <a:gd name="connsiteY818" fmla="*/ 146405 h 6858000"/>
              <a:gd name="connsiteX819" fmla="*/ 4955599 w 7467600"/>
              <a:gd name="connsiteY819" fmla="*/ 247008 h 6858000"/>
              <a:gd name="connsiteX820" fmla="*/ 5210104 w 7467600"/>
              <a:gd name="connsiteY820" fmla="*/ 228123 h 6858000"/>
              <a:gd name="connsiteX821" fmla="*/ 5261015 w 7467600"/>
              <a:gd name="connsiteY821" fmla="*/ 227087 h 6858000"/>
              <a:gd name="connsiteX822" fmla="*/ 5861181 w 7467600"/>
              <a:gd name="connsiteY822" fmla="*/ 143093 h 6858000"/>
              <a:gd name="connsiteX823" fmla="*/ 5961252 w 7467600"/>
              <a:gd name="connsiteY823" fmla="*/ 114820 h 6858000"/>
              <a:gd name="connsiteX824" fmla="*/ 5944437 w 7467600"/>
              <a:gd name="connsiteY824" fmla="*/ 113829 h 6858000"/>
              <a:gd name="connsiteX825" fmla="*/ 3882765 w 7467600"/>
              <a:gd name="connsiteY825" fmla="*/ 0 h 6858000"/>
              <a:gd name="connsiteX826" fmla="*/ 3995099 w 7467600"/>
              <a:gd name="connsiteY826" fmla="*/ 0 h 6858000"/>
              <a:gd name="connsiteX827" fmla="*/ 4163818 w 7467600"/>
              <a:gd name="connsiteY827" fmla="*/ 234104 h 6858000"/>
              <a:gd name="connsiteX828" fmla="*/ 4172099 w 7467600"/>
              <a:gd name="connsiteY828" fmla="*/ 234207 h 6858000"/>
              <a:gd name="connsiteX829" fmla="*/ 4784282 w 7467600"/>
              <a:gd name="connsiteY829" fmla="*/ 276561 h 6858000"/>
              <a:gd name="connsiteX830" fmla="*/ 4801687 w 7467600"/>
              <a:gd name="connsiteY830" fmla="*/ 267764 h 6858000"/>
              <a:gd name="connsiteX831" fmla="*/ 6082788 w 7467600"/>
              <a:gd name="connsiteY831" fmla="*/ 64119 h 6858000"/>
              <a:gd name="connsiteX832" fmla="*/ 6099442 w 7467600"/>
              <a:gd name="connsiteY832" fmla="*/ 82568 h 6858000"/>
              <a:gd name="connsiteX833" fmla="*/ 4804137 w 7467600"/>
              <a:gd name="connsiteY833" fmla="*/ 320931 h 6858000"/>
              <a:gd name="connsiteX834" fmla="*/ 4227047 w 7467600"/>
              <a:gd name="connsiteY834" fmla="*/ 313415 h 6858000"/>
              <a:gd name="connsiteX835" fmla="*/ 4346041 w 7467600"/>
              <a:gd name="connsiteY835" fmla="*/ 456086 h 6858000"/>
              <a:gd name="connsiteX836" fmla="*/ 4870967 w 7467600"/>
              <a:gd name="connsiteY836" fmla="*/ 963061 h 6858000"/>
              <a:gd name="connsiteX837" fmla="*/ 4889647 w 7467600"/>
              <a:gd name="connsiteY837" fmla="*/ 957147 h 6858000"/>
              <a:gd name="connsiteX838" fmla="*/ 5422504 w 7467600"/>
              <a:gd name="connsiteY838" fmla="*/ 805191 h 6858000"/>
              <a:gd name="connsiteX839" fmla="*/ 6087656 w 7467600"/>
              <a:gd name="connsiteY839" fmla="*/ 826703 h 6858000"/>
              <a:gd name="connsiteX840" fmla="*/ 6058717 w 7467600"/>
              <a:gd name="connsiteY840" fmla="*/ 865992 h 6858000"/>
              <a:gd name="connsiteX841" fmla="*/ 4974153 w 7467600"/>
              <a:gd name="connsiteY841" fmla="*/ 1045456 h 6858000"/>
              <a:gd name="connsiteX842" fmla="*/ 5627835 w 7467600"/>
              <a:gd name="connsiteY842" fmla="*/ 1472077 h 6858000"/>
              <a:gd name="connsiteX843" fmla="*/ 5629817 w 7467600"/>
              <a:gd name="connsiteY843" fmla="*/ 1471412 h 6858000"/>
              <a:gd name="connsiteX844" fmla="*/ 5634124 w 7467600"/>
              <a:gd name="connsiteY844" fmla="*/ 1470572 h 6858000"/>
              <a:gd name="connsiteX845" fmla="*/ 5755832 w 7467600"/>
              <a:gd name="connsiteY845" fmla="*/ 1383886 h 6858000"/>
              <a:gd name="connsiteX846" fmla="*/ 6014186 w 7467600"/>
              <a:gd name="connsiteY846" fmla="*/ 1279799 h 6858000"/>
              <a:gd name="connsiteX847" fmla="*/ 6901619 w 7467600"/>
              <a:gd name="connsiteY847" fmla="*/ 1047874 h 6858000"/>
              <a:gd name="connsiteX848" fmla="*/ 6931566 w 7467600"/>
              <a:gd name="connsiteY848" fmla="*/ 1062034 h 6858000"/>
              <a:gd name="connsiteX849" fmla="*/ 5790982 w 7467600"/>
              <a:gd name="connsiteY849" fmla="*/ 1561380 h 6858000"/>
              <a:gd name="connsiteX850" fmla="*/ 6188971 w 7467600"/>
              <a:gd name="connsiteY850" fmla="*/ 1755168 h 6858000"/>
              <a:gd name="connsiteX851" fmla="*/ 6202446 w 7467600"/>
              <a:gd name="connsiteY851" fmla="*/ 1752268 h 6858000"/>
              <a:gd name="connsiteX852" fmla="*/ 7179560 w 7467600"/>
              <a:gd name="connsiteY852" fmla="*/ 1467551 h 6858000"/>
              <a:gd name="connsiteX853" fmla="*/ 7158730 w 7467600"/>
              <a:gd name="connsiteY853" fmla="*/ 1507835 h 6858000"/>
              <a:gd name="connsiteX854" fmla="*/ 6326959 w 7467600"/>
              <a:gd name="connsiteY854" fmla="*/ 1817686 h 6858000"/>
              <a:gd name="connsiteX855" fmla="*/ 6537433 w 7467600"/>
              <a:gd name="connsiteY855" fmla="*/ 1907790 h 6858000"/>
              <a:gd name="connsiteX856" fmla="*/ 6550221 w 7467600"/>
              <a:gd name="connsiteY856" fmla="*/ 1910729 h 6858000"/>
              <a:gd name="connsiteX857" fmla="*/ 6964438 w 7467600"/>
              <a:gd name="connsiteY857" fmla="*/ 2209505 h 6858000"/>
              <a:gd name="connsiteX858" fmla="*/ 7367862 w 7467600"/>
              <a:gd name="connsiteY858" fmla="*/ 2806833 h 6858000"/>
              <a:gd name="connsiteX859" fmla="*/ 7364329 w 7467600"/>
              <a:gd name="connsiteY859" fmla="*/ 2826907 h 6858000"/>
              <a:gd name="connsiteX860" fmla="*/ 7290545 w 7467600"/>
              <a:gd name="connsiteY860" fmla="*/ 2850663 h 6858000"/>
              <a:gd name="connsiteX861" fmla="*/ 6472036 w 7467600"/>
              <a:gd name="connsiteY861" fmla="*/ 1959003 h 6858000"/>
              <a:gd name="connsiteX862" fmla="*/ 5792897 w 7467600"/>
              <a:gd name="connsiteY862" fmla="*/ 1647747 h 6858000"/>
              <a:gd name="connsiteX863" fmla="*/ 5842751 w 7467600"/>
              <a:gd name="connsiteY863" fmla="*/ 1816112 h 6858000"/>
              <a:gd name="connsiteX864" fmla="*/ 5847424 w 7467600"/>
              <a:gd name="connsiteY864" fmla="*/ 1815776 h 6858000"/>
              <a:gd name="connsiteX865" fmla="*/ 6399821 w 7467600"/>
              <a:gd name="connsiteY865" fmla="*/ 2344799 h 6858000"/>
              <a:gd name="connsiteX866" fmla="*/ 6323232 w 7467600"/>
              <a:gd name="connsiteY866" fmla="*/ 2389634 h 6858000"/>
              <a:gd name="connsiteX867" fmla="*/ 5942958 w 7467600"/>
              <a:gd name="connsiteY867" fmla="*/ 2077708 h 6858000"/>
              <a:gd name="connsiteX868" fmla="*/ 5921559 w 7467600"/>
              <a:gd name="connsiteY868" fmla="*/ 2378596 h 6858000"/>
              <a:gd name="connsiteX869" fmla="*/ 5817651 w 7467600"/>
              <a:gd name="connsiteY869" fmla="*/ 3023919 h 6858000"/>
              <a:gd name="connsiteX870" fmla="*/ 5729634 w 7467600"/>
              <a:gd name="connsiteY870" fmla="*/ 3051849 h 6858000"/>
              <a:gd name="connsiteX871" fmla="*/ 5611018 w 7467600"/>
              <a:gd name="connsiteY871" fmla="*/ 2316769 h 6858000"/>
              <a:gd name="connsiteX872" fmla="*/ 5687608 w 7467600"/>
              <a:gd name="connsiteY872" fmla="*/ 2039972 h 6858000"/>
              <a:gd name="connsiteX873" fmla="*/ 5657554 w 7467600"/>
              <a:gd name="connsiteY873" fmla="*/ 1576445 h 6858000"/>
              <a:gd name="connsiteX874" fmla="*/ 5150475 w 7467600"/>
              <a:gd name="connsiteY874" fmla="*/ 1274012 h 6858000"/>
              <a:gd name="connsiteX875" fmla="*/ 5349142 w 7467600"/>
              <a:gd name="connsiteY875" fmla="*/ 2204405 h 6858000"/>
              <a:gd name="connsiteX876" fmla="*/ 5262214 w 7467600"/>
              <a:gd name="connsiteY876" fmla="*/ 2233836 h 6858000"/>
              <a:gd name="connsiteX877" fmla="*/ 4981539 w 7467600"/>
              <a:gd name="connsiteY877" fmla="*/ 1542201 h 6858000"/>
              <a:gd name="connsiteX878" fmla="*/ 4958461 w 7467600"/>
              <a:gd name="connsiteY878" fmla="*/ 1136957 h 6858000"/>
              <a:gd name="connsiteX879" fmla="*/ 4655015 w 7467600"/>
              <a:gd name="connsiteY879" fmla="*/ 891426 h 6858000"/>
              <a:gd name="connsiteX880" fmla="*/ 4348002 w 7467600"/>
              <a:gd name="connsiteY880" fmla="*/ 2205895 h 6858000"/>
              <a:gd name="connsiteX881" fmla="*/ 4262250 w 7467600"/>
              <a:gd name="connsiteY881" fmla="*/ 2219972 h 6858000"/>
              <a:gd name="connsiteX882" fmla="*/ 4550611 w 7467600"/>
              <a:gd name="connsiteY882" fmla="*/ 817540 h 6858000"/>
              <a:gd name="connsiteX883" fmla="*/ 4564418 w 7467600"/>
              <a:gd name="connsiteY883" fmla="*/ 808293 h 6858000"/>
              <a:gd name="connsiteX884" fmla="*/ 4266388 w 7467600"/>
              <a:gd name="connsiteY884" fmla="*/ 500083 h 6858000"/>
              <a:gd name="connsiteX885" fmla="*/ 4032842 w 7467600"/>
              <a:gd name="connsiteY885" fmla="*/ 211809 h 6858000"/>
              <a:gd name="connsiteX886" fmla="*/ 3882765 w 7467600"/>
              <a:gd name="connsiteY886" fmla="*/ 0 h 6858000"/>
              <a:gd name="connsiteX887" fmla="*/ 3721337 w 7467600"/>
              <a:gd name="connsiteY887" fmla="*/ 0 h 6858000"/>
              <a:gd name="connsiteX888" fmla="*/ 3797544 w 7467600"/>
              <a:gd name="connsiteY888" fmla="*/ 0 h 6858000"/>
              <a:gd name="connsiteX889" fmla="*/ 3775734 w 7467600"/>
              <a:gd name="connsiteY889" fmla="*/ 95131 h 6858000"/>
              <a:gd name="connsiteX890" fmla="*/ 3724807 w 7467600"/>
              <a:gd name="connsiteY890" fmla="*/ 272257 h 6858000"/>
              <a:gd name="connsiteX891" fmla="*/ 3726844 w 7467600"/>
              <a:gd name="connsiteY891" fmla="*/ 282988 h 6858000"/>
              <a:gd name="connsiteX892" fmla="*/ 3742664 w 7467600"/>
              <a:gd name="connsiteY892" fmla="*/ 279918 h 6858000"/>
              <a:gd name="connsiteX893" fmla="*/ 4103910 w 7467600"/>
              <a:gd name="connsiteY893" fmla="*/ 1161917 h 6858000"/>
              <a:gd name="connsiteX894" fmla="*/ 4020269 w 7467600"/>
              <a:gd name="connsiteY894" fmla="*/ 1200406 h 6858000"/>
              <a:gd name="connsiteX895" fmla="*/ 3674882 w 7467600"/>
              <a:gd name="connsiteY895" fmla="*/ 488524 h 6858000"/>
              <a:gd name="connsiteX896" fmla="*/ 3132682 w 7467600"/>
              <a:gd name="connsiteY896" fmla="*/ 1072284 h 6858000"/>
              <a:gd name="connsiteX897" fmla="*/ 2716346 w 7467600"/>
              <a:gd name="connsiteY897" fmla="*/ 1276376 h 6858000"/>
              <a:gd name="connsiteX898" fmla="*/ 2716772 w 7467600"/>
              <a:gd name="connsiteY898" fmla="*/ 1255462 h 6858000"/>
              <a:gd name="connsiteX899" fmla="*/ 3471096 w 7467600"/>
              <a:gd name="connsiteY899" fmla="*/ 437072 h 6858000"/>
              <a:gd name="connsiteX900" fmla="*/ 3639057 w 7467600"/>
              <a:gd name="connsiteY900" fmla="*/ 286334 h 6858000"/>
              <a:gd name="connsiteX901" fmla="*/ 3640309 w 7467600"/>
              <a:gd name="connsiteY901" fmla="*/ 284664 h 6858000"/>
              <a:gd name="connsiteX902" fmla="*/ 3646022 w 7467600"/>
              <a:gd name="connsiteY902" fmla="*/ 276711 h 6858000"/>
              <a:gd name="connsiteX903" fmla="*/ 3707943 w 7467600"/>
              <a:gd name="connsiteY903" fmla="*/ 65958 h 6858000"/>
              <a:gd name="connsiteX904" fmla="*/ 3721337 w 7467600"/>
              <a:gd name="connsiteY904" fmla="*/ 0 h 6858000"/>
              <a:gd name="connsiteX905" fmla="*/ 2867960 w 7467600"/>
              <a:gd name="connsiteY905" fmla="*/ 0 h 6858000"/>
              <a:gd name="connsiteX906" fmla="*/ 2926351 w 7467600"/>
              <a:gd name="connsiteY906" fmla="*/ 0 h 6858000"/>
              <a:gd name="connsiteX907" fmla="*/ 2902823 w 7467600"/>
              <a:gd name="connsiteY907" fmla="*/ 262929 h 6858000"/>
              <a:gd name="connsiteX908" fmla="*/ 2940663 w 7467600"/>
              <a:gd name="connsiteY908" fmla="*/ 140884 h 6858000"/>
              <a:gd name="connsiteX909" fmla="*/ 2947039 w 7467600"/>
              <a:gd name="connsiteY909" fmla="*/ 122524 h 6858000"/>
              <a:gd name="connsiteX910" fmla="*/ 2984316 w 7467600"/>
              <a:gd name="connsiteY910" fmla="*/ 0 h 6858000"/>
              <a:gd name="connsiteX911" fmla="*/ 3016114 w 7467600"/>
              <a:gd name="connsiteY911" fmla="*/ 0 h 6858000"/>
              <a:gd name="connsiteX912" fmla="*/ 2979949 w 7467600"/>
              <a:gd name="connsiteY912" fmla="*/ 119274 h 6858000"/>
              <a:gd name="connsiteX913" fmla="*/ 3023879 w 7467600"/>
              <a:gd name="connsiteY913" fmla="*/ 0 h 6858000"/>
              <a:gd name="connsiteX914" fmla="*/ 3105400 w 7467600"/>
              <a:gd name="connsiteY914" fmla="*/ 0 h 6858000"/>
              <a:gd name="connsiteX915" fmla="*/ 3094669 w 7467600"/>
              <a:gd name="connsiteY915" fmla="*/ 30308 h 6858000"/>
              <a:gd name="connsiteX916" fmla="*/ 2901945 w 7467600"/>
              <a:gd name="connsiteY916" fmla="*/ 466538 h 6858000"/>
              <a:gd name="connsiteX917" fmla="*/ 2815209 w 7467600"/>
              <a:gd name="connsiteY917" fmla="*/ 497361 h 6858000"/>
              <a:gd name="connsiteX918" fmla="*/ 2844845 w 7467600"/>
              <a:gd name="connsiteY918" fmla="*/ 127638 h 6858000"/>
              <a:gd name="connsiteX919" fmla="*/ 2867960 w 7467600"/>
              <a:gd name="connsiteY919" fmla="*/ 0 h 6858000"/>
              <a:gd name="connsiteX920" fmla="*/ 1057230 w 7467600"/>
              <a:gd name="connsiteY920" fmla="*/ 0 h 6858000"/>
              <a:gd name="connsiteX921" fmla="*/ 1111003 w 7467600"/>
              <a:gd name="connsiteY921" fmla="*/ 0 h 6858000"/>
              <a:gd name="connsiteX922" fmla="*/ 1125553 w 7467600"/>
              <a:gd name="connsiteY922" fmla="*/ 52588 h 6858000"/>
              <a:gd name="connsiteX923" fmla="*/ 1304276 w 7467600"/>
              <a:gd name="connsiteY923" fmla="*/ 476275 h 6858000"/>
              <a:gd name="connsiteX924" fmla="*/ 1492066 w 7467600"/>
              <a:gd name="connsiteY924" fmla="*/ 886333 h 6858000"/>
              <a:gd name="connsiteX925" fmla="*/ 1423698 w 7467600"/>
              <a:gd name="connsiteY925" fmla="*/ 710817 h 6858000"/>
              <a:gd name="connsiteX926" fmla="*/ 1357609 w 7467600"/>
              <a:gd name="connsiteY926" fmla="*/ 532892 h 6858000"/>
              <a:gd name="connsiteX927" fmla="*/ 1309550 w 7467600"/>
              <a:gd name="connsiteY927" fmla="*/ 374031 h 6858000"/>
              <a:gd name="connsiteX928" fmla="*/ 1193673 w 7467600"/>
              <a:gd name="connsiteY928" fmla="*/ 49533 h 6858000"/>
              <a:gd name="connsiteX929" fmla="*/ 1164391 w 7467600"/>
              <a:gd name="connsiteY929" fmla="*/ 0 h 6858000"/>
              <a:gd name="connsiteX930" fmla="*/ 1200666 w 7467600"/>
              <a:gd name="connsiteY930" fmla="*/ 0 h 6858000"/>
              <a:gd name="connsiteX931" fmla="*/ 1223408 w 7467600"/>
              <a:gd name="connsiteY931" fmla="*/ 38996 h 6858000"/>
              <a:gd name="connsiteX932" fmla="*/ 1339635 w 7467600"/>
              <a:gd name="connsiteY932" fmla="*/ 365517 h 6858000"/>
              <a:gd name="connsiteX933" fmla="*/ 1387469 w 7467600"/>
              <a:gd name="connsiteY933" fmla="*/ 523079 h 6858000"/>
              <a:gd name="connsiteX934" fmla="*/ 1452685 w 7467600"/>
              <a:gd name="connsiteY934" fmla="*/ 699806 h 6858000"/>
              <a:gd name="connsiteX935" fmla="*/ 1492092 w 7467600"/>
              <a:gd name="connsiteY935" fmla="*/ 800424 h 6858000"/>
              <a:gd name="connsiteX936" fmla="*/ 1455302 w 7467600"/>
              <a:gd name="connsiteY936" fmla="*/ 632913 h 6858000"/>
              <a:gd name="connsiteX937" fmla="*/ 1222336 w 7467600"/>
              <a:gd name="connsiteY937" fmla="*/ 9480 h 6858000"/>
              <a:gd name="connsiteX938" fmla="*/ 1214634 w 7467600"/>
              <a:gd name="connsiteY938" fmla="*/ 0 h 6858000"/>
              <a:gd name="connsiteX939" fmla="*/ 1289827 w 7467600"/>
              <a:gd name="connsiteY939" fmla="*/ 0 h 6858000"/>
              <a:gd name="connsiteX940" fmla="*/ 1321076 w 7467600"/>
              <a:gd name="connsiteY940" fmla="*/ 59722 h 6858000"/>
              <a:gd name="connsiteX941" fmla="*/ 1512579 w 7467600"/>
              <a:gd name="connsiteY941" fmla="*/ 626441 h 6858000"/>
              <a:gd name="connsiteX942" fmla="*/ 1506076 w 7467600"/>
              <a:gd name="connsiteY942" fmla="*/ 1089289 h 6858000"/>
              <a:gd name="connsiteX943" fmla="*/ 1486346 w 7467600"/>
              <a:gd name="connsiteY943" fmla="*/ 1079919 h 6858000"/>
              <a:gd name="connsiteX944" fmla="*/ 1070511 w 7467600"/>
              <a:gd name="connsiteY944" fmla="*/ 48609 h 6858000"/>
              <a:gd name="connsiteX945" fmla="*/ 1057230 w 7467600"/>
              <a:gd name="connsiteY945" fmla="*/ 0 h 6858000"/>
              <a:gd name="connsiteX946" fmla="*/ 43151 w 7467600"/>
              <a:gd name="connsiteY946" fmla="*/ 0 h 6858000"/>
              <a:gd name="connsiteX947" fmla="*/ 95283 w 7467600"/>
              <a:gd name="connsiteY947" fmla="*/ 0 h 6858000"/>
              <a:gd name="connsiteX948" fmla="*/ 300708 w 7467600"/>
              <a:gd name="connsiteY948" fmla="*/ 154571 h 6858000"/>
              <a:gd name="connsiteX949" fmla="*/ 530414 w 7467600"/>
              <a:gd name="connsiteY949" fmla="*/ 354673 h 6858000"/>
              <a:gd name="connsiteX950" fmla="*/ 333785 w 7467600"/>
              <a:gd name="connsiteY950" fmla="*/ 161564 h 6858000"/>
              <a:gd name="connsiteX951" fmla="*/ 147005 w 7467600"/>
              <a:gd name="connsiteY951" fmla="*/ 0 h 6858000"/>
              <a:gd name="connsiteX952" fmla="*/ 272509 w 7467600"/>
              <a:gd name="connsiteY952" fmla="*/ 0 h 6858000"/>
              <a:gd name="connsiteX953" fmla="*/ 326276 w 7467600"/>
              <a:gd name="connsiteY953" fmla="*/ 45847 h 6858000"/>
              <a:gd name="connsiteX954" fmla="*/ 823759 w 7467600"/>
              <a:gd name="connsiteY954" fmla="*/ 574145 h 6858000"/>
              <a:gd name="connsiteX955" fmla="*/ 811254 w 7467600"/>
              <a:gd name="connsiteY955" fmla="*/ 665546 h 6858000"/>
              <a:gd name="connsiteX956" fmla="*/ 154042 w 7467600"/>
              <a:gd name="connsiteY956" fmla="*/ 261522 h 6858000"/>
              <a:gd name="connsiteX957" fmla="*/ 13550 w 7467600"/>
              <a:gd name="connsiteY957" fmla="*/ 158423 h 6858000"/>
              <a:gd name="connsiteX958" fmla="*/ 0 w 7467600"/>
              <a:gd name="connsiteY958" fmla="*/ 146618 h 6858000"/>
              <a:gd name="connsiteX959" fmla="*/ 0 w 7467600"/>
              <a:gd name="connsiteY959" fmla="*/ 59161 h 6858000"/>
              <a:gd name="connsiteX960" fmla="*/ 45427 w 7467600"/>
              <a:gd name="connsiteY960" fmla="*/ 101078 h 6858000"/>
              <a:gd name="connsiteX961" fmla="*/ 630103 w 7467600"/>
              <a:gd name="connsiteY961" fmla="*/ 485885 h 6858000"/>
              <a:gd name="connsiteX962" fmla="*/ 532040 w 7467600"/>
              <a:gd name="connsiteY962" fmla="*/ 399359 h 6858000"/>
              <a:gd name="connsiteX963" fmla="*/ 517618 w 7467600"/>
              <a:gd name="connsiteY963" fmla="*/ 385726 h 6858000"/>
              <a:gd name="connsiteX964" fmla="*/ 285074 w 7467600"/>
              <a:gd name="connsiteY964" fmla="*/ 182755 h 6858000"/>
              <a:gd name="connsiteX965" fmla="*/ 43151 w 7467600"/>
              <a:gd name="connsiteY965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254615 w 7472601"/>
              <a:gd name="connsiteY80" fmla="*/ 5911918 h 6858000"/>
              <a:gd name="connsiteX81" fmla="*/ 7312589 w 7472601"/>
              <a:gd name="connsiteY81" fmla="*/ 5982309 h 6858000"/>
              <a:gd name="connsiteX82" fmla="*/ 7448321 w 7472601"/>
              <a:gd name="connsiteY82" fmla="*/ 6190991 h 6858000"/>
              <a:gd name="connsiteX83" fmla="*/ 7467600 w 7472601"/>
              <a:gd name="connsiteY83" fmla="*/ 6221686 h 6858000"/>
              <a:gd name="connsiteX84" fmla="*/ 7467600 w 7472601"/>
              <a:gd name="connsiteY84" fmla="*/ 6334256 h 6858000"/>
              <a:gd name="connsiteX85" fmla="*/ 7454976 w 7472601"/>
              <a:gd name="connsiteY85" fmla="*/ 6318297 h 6858000"/>
              <a:gd name="connsiteX86" fmla="*/ 1456157 w 7472601"/>
              <a:gd name="connsiteY86" fmla="*/ 5371404 h 6858000"/>
              <a:gd name="connsiteX87" fmla="*/ 1244432 w 7472601"/>
              <a:gd name="connsiteY87" fmla="*/ 5385601 h 6858000"/>
              <a:gd name="connsiteX88" fmla="*/ 973990 w 7472601"/>
              <a:gd name="connsiteY88" fmla="*/ 5424940 h 6858000"/>
              <a:gd name="connsiteX89" fmla="*/ 1103809 w 7472601"/>
              <a:gd name="connsiteY89" fmla="*/ 5433720 h 6858000"/>
              <a:gd name="connsiteX90" fmla="*/ 1123454 w 7472601"/>
              <a:gd name="connsiteY90" fmla="*/ 5435727 h 6858000"/>
              <a:gd name="connsiteX91" fmla="*/ 1737017 w 7472601"/>
              <a:gd name="connsiteY91" fmla="*/ 5452183 h 6858000"/>
              <a:gd name="connsiteX92" fmla="*/ 1824397 w 7472601"/>
              <a:gd name="connsiteY92" fmla="*/ 5447757 h 6858000"/>
              <a:gd name="connsiteX93" fmla="*/ 2070059 w 7472601"/>
              <a:gd name="connsiteY93" fmla="*/ 5441660 h 6858000"/>
              <a:gd name="connsiteX94" fmla="*/ 1456157 w 7472601"/>
              <a:gd name="connsiteY94" fmla="*/ 5371404 h 6858000"/>
              <a:gd name="connsiteX95" fmla="*/ 4988186 w 7472601"/>
              <a:gd name="connsiteY95" fmla="*/ 5216467 h 6858000"/>
              <a:gd name="connsiteX96" fmla="*/ 4777334 w 7472601"/>
              <a:gd name="connsiteY96" fmla="*/ 5406072 h 6858000"/>
              <a:gd name="connsiteX97" fmla="*/ 4718341 w 7472601"/>
              <a:gd name="connsiteY97" fmla="*/ 5468043 h 6858000"/>
              <a:gd name="connsiteX98" fmla="*/ 4604655 w 7472601"/>
              <a:gd name="connsiteY98" fmla="*/ 5583434 h 6858000"/>
              <a:gd name="connsiteX99" fmla="*/ 4565074 w 7472601"/>
              <a:gd name="connsiteY99" fmla="*/ 5618550 h 6858000"/>
              <a:gd name="connsiteX100" fmla="*/ 4988186 w 7472601"/>
              <a:gd name="connsiteY100" fmla="*/ 5216467 h 6858000"/>
              <a:gd name="connsiteX101" fmla="*/ 4978032 w 7472601"/>
              <a:gd name="connsiteY101" fmla="*/ 5183809 h 6858000"/>
              <a:gd name="connsiteX102" fmla="*/ 4463413 w 7472601"/>
              <a:gd name="connsiteY102" fmla="*/ 5615162 h 6858000"/>
              <a:gd name="connsiteX103" fmla="*/ 4358134 w 7472601"/>
              <a:gd name="connsiteY103" fmla="*/ 5742791 h 6858000"/>
              <a:gd name="connsiteX104" fmla="*/ 4376219 w 7472601"/>
              <a:gd name="connsiteY104" fmla="*/ 5729027 h 6858000"/>
              <a:gd name="connsiteX105" fmla="*/ 4582340 w 7472601"/>
              <a:gd name="connsiteY105" fmla="*/ 5561037 h 6858000"/>
              <a:gd name="connsiteX106" fmla="*/ 4694684 w 7472601"/>
              <a:gd name="connsiteY106" fmla="*/ 5447098 h 6858000"/>
              <a:gd name="connsiteX107" fmla="*/ 4754123 w 7472601"/>
              <a:gd name="connsiteY107" fmla="*/ 5384643 h 6858000"/>
              <a:gd name="connsiteX108" fmla="*/ 4978032 w 7472601"/>
              <a:gd name="connsiteY108" fmla="*/ 5183809 h 6858000"/>
              <a:gd name="connsiteX109" fmla="*/ 1903353 w 7472601"/>
              <a:gd name="connsiteY109" fmla="*/ 5044827 h 6858000"/>
              <a:gd name="connsiteX110" fmla="*/ 1936931 w 7472601"/>
              <a:gd name="connsiteY110" fmla="*/ 5093954 h 6858000"/>
              <a:gd name="connsiteX111" fmla="*/ 2195868 w 7472601"/>
              <a:gd name="connsiteY111" fmla="*/ 5396574 h 6858000"/>
              <a:gd name="connsiteX112" fmla="*/ 2088852 w 7472601"/>
              <a:gd name="connsiteY112" fmla="*/ 5166123 h 6858000"/>
              <a:gd name="connsiteX113" fmla="*/ 1958241 w 7472601"/>
              <a:gd name="connsiteY113" fmla="*/ 5067955 h 6858000"/>
              <a:gd name="connsiteX114" fmla="*/ 1903353 w 7472601"/>
              <a:gd name="connsiteY114" fmla="*/ 5044827 h 6858000"/>
              <a:gd name="connsiteX115" fmla="*/ 1979378 w 7472601"/>
              <a:gd name="connsiteY115" fmla="*/ 4769504 h 6858000"/>
              <a:gd name="connsiteX116" fmla="*/ 2882120 w 7472601"/>
              <a:gd name="connsiteY116" fmla="*/ 5064547 h 6858000"/>
              <a:gd name="connsiteX117" fmla="*/ 2793103 w 7472601"/>
              <a:gd name="connsiteY117" fmla="*/ 5039699 h 6858000"/>
              <a:gd name="connsiteX118" fmla="*/ 2770041 w 7472601"/>
              <a:gd name="connsiteY118" fmla="*/ 5033634 h 6858000"/>
              <a:gd name="connsiteX119" fmla="*/ 1979378 w 7472601"/>
              <a:gd name="connsiteY119" fmla="*/ 4769504 h 6858000"/>
              <a:gd name="connsiteX120" fmla="*/ 1927410 w 7472601"/>
              <a:gd name="connsiteY120" fmla="*/ 4716164 h 6858000"/>
              <a:gd name="connsiteX121" fmla="*/ 1959587 w 7472601"/>
              <a:gd name="connsiteY121" fmla="*/ 4728849 h 6858000"/>
              <a:gd name="connsiteX122" fmla="*/ 2777707 w 7472601"/>
              <a:gd name="connsiteY122" fmla="*/ 5003991 h 6858000"/>
              <a:gd name="connsiteX123" fmla="*/ 2800768 w 7472601"/>
              <a:gd name="connsiteY123" fmla="*/ 5010056 h 6858000"/>
              <a:gd name="connsiteX124" fmla="*/ 2879408 w 7472601"/>
              <a:gd name="connsiteY124" fmla="*/ 5031590 h 6858000"/>
              <a:gd name="connsiteX125" fmla="*/ 2862295 w 7472601"/>
              <a:gd name="connsiteY125" fmla="*/ 5022958 h 6858000"/>
              <a:gd name="connsiteX126" fmla="*/ 2813343 w 7472601"/>
              <a:gd name="connsiteY126" fmla="*/ 4998369 h 6858000"/>
              <a:gd name="connsiteX127" fmla="*/ 2646245 w 7472601"/>
              <a:gd name="connsiteY127" fmla="*/ 4930999 h 6858000"/>
              <a:gd name="connsiteX128" fmla="*/ 1999243 w 7472601"/>
              <a:gd name="connsiteY128" fmla="*/ 4730524 h 6858000"/>
              <a:gd name="connsiteX129" fmla="*/ 1979527 w 7472601"/>
              <a:gd name="connsiteY129" fmla="*/ 4726651 h 6858000"/>
              <a:gd name="connsiteX130" fmla="*/ 1927410 w 7472601"/>
              <a:gd name="connsiteY130" fmla="*/ 4716164 h 6858000"/>
              <a:gd name="connsiteX131" fmla="*/ 1997014 w 7472601"/>
              <a:gd name="connsiteY131" fmla="*/ 4698007 h 6858000"/>
              <a:gd name="connsiteX132" fmla="*/ 2005458 w 7472601"/>
              <a:gd name="connsiteY132" fmla="*/ 4699540 h 6858000"/>
              <a:gd name="connsiteX133" fmla="*/ 2657186 w 7472601"/>
              <a:gd name="connsiteY133" fmla="*/ 4901687 h 6858000"/>
              <a:gd name="connsiteX134" fmla="*/ 2826662 w 7472601"/>
              <a:gd name="connsiteY134" fmla="*/ 4970362 h 6858000"/>
              <a:gd name="connsiteX135" fmla="*/ 2876100 w 7472601"/>
              <a:gd name="connsiteY135" fmla="*/ 4995397 h 6858000"/>
              <a:gd name="connsiteX136" fmla="*/ 3042600 w 7472601"/>
              <a:gd name="connsiteY136" fmla="*/ 5059532 h 6858000"/>
              <a:gd name="connsiteX137" fmla="*/ 1997014 w 7472601"/>
              <a:gd name="connsiteY137" fmla="*/ 4698007 h 6858000"/>
              <a:gd name="connsiteX138" fmla="*/ 2305292 w 7472601"/>
              <a:gd name="connsiteY138" fmla="*/ 4219492 h 6858000"/>
              <a:gd name="connsiteX139" fmla="*/ 3360922 w 7472601"/>
              <a:gd name="connsiteY139" fmla="*/ 4529373 h 6858000"/>
              <a:gd name="connsiteX140" fmla="*/ 3492420 w 7472601"/>
              <a:gd name="connsiteY140" fmla="*/ 4510145 h 6858000"/>
              <a:gd name="connsiteX141" fmla="*/ 3364086 w 7472601"/>
              <a:gd name="connsiteY141" fmla="*/ 4480340 h 6858000"/>
              <a:gd name="connsiteX142" fmla="*/ 3225818 w 7472601"/>
              <a:gd name="connsiteY142" fmla="*/ 4411822 h 6858000"/>
              <a:gd name="connsiteX143" fmla="*/ 3129696 w 7472601"/>
              <a:gd name="connsiteY143" fmla="*/ 4360704 h 6858000"/>
              <a:gd name="connsiteX144" fmla="*/ 2814545 w 7472601"/>
              <a:gd name="connsiteY144" fmla="*/ 4282955 h 6858000"/>
              <a:gd name="connsiteX145" fmla="*/ 2305292 w 7472601"/>
              <a:gd name="connsiteY145" fmla="*/ 4219492 h 6858000"/>
              <a:gd name="connsiteX146" fmla="*/ 2626982 w 7472601"/>
              <a:gd name="connsiteY146" fmla="*/ 4206450 h 6858000"/>
              <a:gd name="connsiteX147" fmla="*/ 2490617 w 7472601"/>
              <a:gd name="connsiteY147" fmla="*/ 4206951 h 6858000"/>
              <a:gd name="connsiteX148" fmla="*/ 2819869 w 7472601"/>
              <a:gd name="connsiteY148" fmla="*/ 4252936 h 6858000"/>
              <a:gd name="connsiteX149" fmla="*/ 3143018 w 7472601"/>
              <a:gd name="connsiteY149" fmla="*/ 4332698 h 6858000"/>
              <a:gd name="connsiteX150" fmla="*/ 3241520 w 7472601"/>
              <a:gd name="connsiteY150" fmla="*/ 4385112 h 6858000"/>
              <a:gd name="connsiteX151" fmla="*/ 3374575 w 7472601"/>
              <a:gd name="connsiteY151" fmla="*/ 4451517 h 6858000"/>
              <a:gd name="connsiteX152" fmla="*/ 3505221 w 7472601"/>
              <a:gd name="connsiteY152" fmla="*/ 4480757 h 6858000"/>
              <a:gd name="connsiteX153" fmla="*/ 2626982 w 7472601"/>
              <a:gd name="connsiteY153" fmla="*/ 4206450 h 6858000"/>
              <a:gd name="connsiteX154" fmla="*/ 1310106 w 7472601"/>
              <a:gd name="connsiteY154" fmla="*/ 3943217 h 6858000"/>
              <a:gd name="connsiteX155" fmla="*/ 854994 w 7472601"/>
              <a:gd name="connsiteY155" fmla="*/ 4399136 h 6858000"/>
              <a:gd name="connsiteX156" fmla="*/ 742462 w 7472601"/>
              <a:gd name="connsiteY156" fmla="*/ 4594648 h 6858000"/>
              <a:gd name="connsiteX157" fmla="*/ 820602 w 7472601"/>
              <a:gd name="connsiteY157" fmla="*/ 4485915 h 6858000"/>
              <a:gd name="connsiteX158" fmla="*/ 878295 w 7472601"/>
              <a:gd name="connsiteY158" fmla="*/ 4403594 h 6858000"/>
              <a:gd name="connsiteX159" fmla="*/ 1240607 w 7472601"/>
              <a:gd name="connsiteY159" fmla="*/ 4010401 h 6858000"/>
              <a:gd name="connsiteX160" fmla="*/ 1310106 w 7472601"/>
              <a:gd name="connsiteY160" fmla="*/ 3943217 h 6858000"/>
              <a:gd name="connsiteX161" fmla="*/ 1423113 w 7472601"/>
              <a:gd name="connsiteY161" fmla="*/ 3874565 h 6858000"/>
              <a:gd name="connsiteX162" fmla="*/ 1260565 w 7472601"/>
              <a:gd name="connsiteY162" fmla="*/ 4031982 h 6858000"/>
              <a:gd name="connsiteX163" fmla="*/ 901900 w 7472601"/>
              <a:gd name="connsiteY163" fmla="*/ 4421236 h 6858000"/>
              <a:gd name="connsiteX164" fmla="*/ 845044 w 7472601"/>
              <a:gd name="connsiteY164" fmla="*/ 4502436 h 6858000"/>
              <a:gd name="connsiteX165" fmla="*/ 685926 w 7472601"/>
              <a:gd name="connsiteY165" fmla="*/ 4703069 h 6858000"/>
              <a:gd name="connsiteX166" fmla="*/ 684248 w 7472601"/>
              <a:gd name="connsiteY166" fmla="*/ 4706721 h 6858000"/>
              <a:gd name="connsiteX167" fmla="*/ 1423113 w 7472601"/>
              <a:gd name="connsiteY167" fmla="*/ 3874565 h 6858000"/>
              <a:gd name="connsiteX168" fmla="*/ 3316479 w 7472601"/>
              <a:gd name="connsiteY168" fmla="*/ 3872136 h 6858000"/>
              <a:gd name="connsiteX169" fmla="*/ 3546806 w 7472601"/>
              <a:gd name="connsiteY169" fmla="*/ 4356139 h 6858000"/>
              <a:gd name="connsiteX170" fmla="*/ 3364433 w 7472601"/>
              <a:gd name="connsiteY170" fmla="*/ 3953121 h 6858000"/>
              <a:gd name="connsiteX171" fmla="*/ 3316479 w 7472601"/>
              <a:gd name="connsiteY171" fmla="*/ 3872136 h 6858000"/>
              <a:gd name="connsiteX172" fmla="*/ 3291335 w 7472601"/>
              <a:gd name="connsiteY172" fmla="*/ 3767420 h 6858000"/>
              <a:gd name="connsiteX173" fmla="*/ 3390805 w 7472601"/>
              <a:gd name="connsiteY173" fmla="*/ 3937163 h 6858000"/>
              <a:gd name="connsiteX174" fmla="*/ 3579062 w 7472601"/>
              <a:gd name="connsiteY174" fmla="*/ 4359040 h 6858000"/>
              <a:gd name="connsiteX175" fmla="*/ 3467355 w 7472601"/>
              <a:gd name="connsiteY175" fmla="*/ 3988130 h 6858000"/>
              <a:gd name="connsiteX176" fmla="*/ 3310753 w 7472601"/>
              <a:gd name="connsiteY176" fmla="*/ 3787140 h 6858000"/>
              <a:gd name="connsiteX177" fmla="*/ 3291335 w 7472601"/>
              <a:gd name="connsiteY177" fmla="*/ 3767420 h 6858000"/>
              <a:gd name="connsiteX178" fmla="*/ 1635889 w 7472601"/>
              <a:gd name="connsiteY178" fmla="*/ 3709494 h 6858000"/>
              <a:gd name="connsiteX179" fmla="*/ 1634800 w 7472601"/>
              <a:gd name="connsiteY179" fmla="*/ 3731111 h 6858000"/>
              <a:gd name="connsiteX180" fmla="*/ 1635889 w 7472601"/>
              <a:gd name="connsiteY180" fmla="*/ 3709494 h 6858000"/>
              <a:gd name="connsiteX181" fmla="*/ 1510397 w 7472601"/>
              <a:gd name="connsiteY181" fmla="*/ 3684705 h 6858000"/>
              <a:gd name="connsiteX182" fmla="*/ 1146550 w 7472601"/>
              <a:gd name="connsiteY182" fmla="*/ 3802012 h 6858000"/>
              <a:gd name="connsiteX183" fmla="*/ 698834 w 7472601"/>
              <a:gd name="connsiteY183" fmla="*/ 3952272 h 6858000"/>
              <a:gd name="connsiteX184" fmla="*/ 34256 w 7472601"/>
              <a:gd name="connsiteY184" fmla="*/ 4347603 h 6858000"/>
              <a:gd name="connsiteX185" fmla="*/ 527241 w 7472601"/>
              <a:gd name="connsiteY185" fmla="*/ 4065078 h 6858000"/>
              <a:gd name="connsiteX186" fmla="*/ 1510397 w 7472601"/>
              <a:gd name="connsiteY186" fmla="*/ 3684705 h 6858000"/>
              <a:gd name="connsiteX187" fmla="*/ 1313114 w 7472601"/>
              <a:gd name="connsiteY187" fmla="*/ 3655216 h 6858000"/>
              <a:gd name="connsiteX188" fmla="*/ 1109304 w 7472601"/>
              <a:gd name="connsiteY188" fmla="*/ 3669030 h 6858000"/>
              <a:gd name="connsiteX189" fmla="*/ 8129 w 7472601"/>
              <a:gd name="connsiteY189" fmla="*/ 4330519 h 6858000"/>
              <a:gd name="connsiteX190" fmla="*/ 687572 w 7472601"/>
              <a:gd name="connsiteY190" fmla="*/ 3925629 h 6858000"/>
              <a:gd name="connsiteX191" fmla="*/ 1138365 w 7472601"/>
              <a:gd name="connsiteY191" fmla="*/ 3774515 h 6858000"/>
              <a:gd name="connsiteX192" fmla="*/ 1505579 w 7472601"/>
              <a:gd name="connsiteY192" fmla="*/ 3655526 h 6858000"/>
              <a:gd name="connsiteX193" fmla="*/ 1313114 w 7472601"/>
              <a:gd name="connsiteY193" fmla="*/ 3655216 h 6858000"/>
              <a:gd name="connsiteX194" fmla="*/ 3655073 w 7472601"/>
              <a:gd name="connsiteY194" fmla="*/ 3650884 h 6858000"/>
              <a:gd name="connsiteX195" fmla="*/ 3989938 w 7472601"/>
              <a:gd name="connsiteY195" fmla="*/ 3991685 h 6858000"/>
              <a:gd name="connsiteX196" fmla="*/ 4393907 w 7472601"/>
              <a:gd name="connsiteY196" fmla="*/ 4261258 h 6858000"/>
              <a:gd name="connsiteX197" fmla="*/ 4648051 w 7472601"/>
              <a:gd name="connsiteY197" fmla="*/ 4374051 h 6858000"/>
              <a:gd name="connsiteX198" fmla="*/ 4383389 w 7472601"/>
              <a:gd name="connsiteY198" fmla="*/ 4184369 h 6858000"/>
              <a:gd name="connsiteX199" fmla="*/ 4165508 w 7472601"/>
              <a:gd name="connsiteY199" fmla="*/ 4035196 h 6858000"/>
              <a:gd name="connsiteX200" fmla="*/ 4068162 w 7472601"/>
              <a:gd name="connsiteY200" fmla="*/ 3953394 h 6858000"/>
              <a:gd name="connsiteX201" fmla="*/ 3981416 w 7472601"/>
              <a:gd name="connsiteY201" fmla="*/ 3880482 h 6858000"/>
              <a:gd name="connsiteX202" fmla="*/ 3800147 w 7472601"/>
              <a:gd name="connsiteY202" fmla="*/ 3749872 h 6858000"/>
              <a:gd name="connsiteX203" fmla="*/ 3655073 w 7472601"/>
              <a:gd name="connsiteY203" fmla="*/ 3650884 h 6858000"/>
              <a:gd name="connsiteX204" fmla="*/ 3670252 w 7472601"/>
              <a:gd name="connsiteY204" fmla="*/ 3622798 h 6858000"/>
              <a:gd name="connsiteX205" fmla="*/ 3817258 w 7472601"/>
              <a:gd name="connsiteY205" fmla="*/ 3723577 h 6858000"/>
              <a:gd name="connsiteX206" fmla="*/ 4000461 w 7472601"/>
              <a:gd name="connsiteY206" fmla="*/ 3855966 h 6858000"/>
              <a:gd name="connsiteX207" fmla="*/ 4088180 w 7472601"/>
              <a:gd name="connsiteY207" fmla="*/ 3929774 h 6858000"/>
              <a:gd name="connsiteX208" fmla="*/ 4184555 w 7472601"/>
              <a:gd name="connsiteY208" fmla="*/ 4010683 h 6858000"/>
              <a:gd name="connsiteX209" fmla="*/ 4399563 w 7472601"/>
              <a:gd name="connsiteY209" fmla="*/ 4158106 h 6858000"/>
              <a:gd name="connsiteX210" fmla="*/ 4684469 w 7472601"/>
              <a:gd name="connsiteY210" fmla="*/ 4364680 h 6858000"/>
              <a:gd name="connsiteX211" fmla="*/ 4690271 w 7472601"/>
              <a:gd name="connsiteY211" fmla="*/ 4370034 h 6858000"/>
              <a:gd name="connsiteX212" fmla="*/ 4136093 w 7472601"/>
              <a:gd name="connsiteY212" fmla="*/ 3858466 h 6858000"/>
              <a:gd name="connsiteX213" fmla="*/ 3670252 w 7472601"/>
              <a:gd name="connsiteY213" fmla="*/ 3622798 h 6858000"/>
              <a:gd name="connsiteX214" fmla="*/ 4440129 w 7472601"/>
              <a:gd name="connsiteY214" fmla="*/ 3448571 h 6858000"/>
              <a:gd name="connsiteX215" fmla="*/ 4856525 w 7472601"/>
              <a:gd name="connsiteY215" fmla="*/ 3915351 h 6858000"/>
              <a:gd name="connsiteX216" fmla="*/ 5059055 w 7472601"/>
              <a:gd name="connsiteY216" fmla="*/ 4108918 h 6858000"/>
              <a:gd name="connsiteX217" fmla="*/ 5290070 w 7472601"/>
              <a:gd name="connsiteY217" fmla="*/ 4263619 h 6858000"/>
              <a:gd name="connsiteX218" fmla="*/ 4834991 w 7472601"/>
              <a:gd name="connsiteY218" fmla="*/ 3830985 h 6858000"/>
              <a:gd name="connsiteX219" fmla="*/ 4440129 w 7472601"/>
              <a:gd name="connsiteY219" fmla="*/ 3448571 h 6858000"/>
              <a:gd name="connsiteX220" fmla="*/ 4441737 w 7472601"/>
              <a:gd name="connsiteY220" fmla="*/ 3399734 h 6858000"/>
              <a:gd name="connsiteX221" fmla="*/ 4431236 w 7472601"/>
              <a:gd name="connsiteY221" fmla="*/ 3400954 h 6858000"/>
              <a:gd name="connsiteX222" fmla="*/ 4557150 w 7472601"/>
              <a:gd name="connsiteY222" fmla="*/ 3510023 h 6858000"/>
              <a:gd name="connsiteX223" fmla="*/ 4856936 w 7472601"/>
              <a:gd name="connsiteY223" fmla="*/ 3809146 h 6858000"/>
              <a:gd name="connsiteX224" fmla="*/ 5111996 w 7472601"/>
              <a:gd name="connsiteY224" fmla="*/ 4065759 h 6858000"/>
              <a:gd name="connsiteX225" fmla="*/ 5388878 w 7472601"/>
              <a:gd name="connsiteY225" fmla="*/ 4300185 h 6858000"/>
              <a:gd name="connsiteX226" fmla="*/ 5425556 w 7472601"/>
              <a:gd name="connsiteY226" fmla="*/ 4308967 h 6858000"/>
              <a:gd name="connsiteX227" fmla="*/ 4943646 w 7472601"/>
              <a:gd name="connsiteY227" fmla="*/ 3822916 h 6858000"/>
              <a:gd name="connsiteX228" fmla="*/ 4594837 w 7472601"/>
              <a:gd name="connsiteY228" fmla="*/ 3532274 h 6858000"/>
              <a:gd name="connsiteX229" fmla="*/ 4441737 w 7472601"/>
              <a:gd name="connsiteY229" fmla="*/ 3399734 h 6858000"/>
              <a:gd name="connsiteX230" fmla="*/ 5425834 w 7472601"/>
              <a:gd name="connsiteY230" fmla="*/ 3162785 h 6858000"/>
              <a:gd name="connsiteX231" fmla="*/ 5401644 w 7472601"/>
              <a:gd name="connsiteY231" fmla="*/ 3617847 h 6858000"/>
              <a:gd name="connsiteX232" fmla="*/ 5467256 w 7472601"/>
              <a:gd name="connsiteY232" fmla="*/ 4175494 h 6858000"/>
              <a:gd name="connsiteX233" fmla="*/ 5448069 w 7472601"/>
              <a:gd name="connsiteY233" fmla="*/ 3567554 h 6858000"/>
              <a:gd name="connsiteX234" fmla="*/ 5425834 w 7472601"/>
              <a:gd name="connsiteY234" fmla="*/ 3162785 h 6858000"/>
              <a:gd name="connsiteX235" fmla="*/ 1318687 w 7472601"/>
              <a:gd name="connsiteY235" fmla="*/ 3113840 h 6858000"/>
              <a:gd name="connsiteX236" fmla="*/ 1066793 w 7472601"/>
              <a:gd name="connsiteY236" fmla="*/ 3212171 h 6858000"/>
              <a:gd name="connsiteX237" fmla="*/ 993319 w 7472601"/>
              <a:gd name="connsiteY237" fmla="*/ 3247648 h 6858000"/>
              <a:gd name="connsiteX238" fmla="*/ 853081 w 7472601"/>
              <a:gd name="connsiteY238" fmla="*/ 3312410 h 6858000"/>
              <a:gd name="connsiteX239" fmla="*/ 805957 w 7472601"/>
              <a:gd name="connsiteY239" fmla="*/ 3330443 h 6858000"/>
              <a:gd name="connsiteX240" fmla="*/ 1318687 w 7472601"/>
              <a:gd name="connsiteY240" fmla="*/ 3113840 h 6858000"/>
              <a:gd name="connsiteX241" fmla="*/ 5453702 w 7472601"/>
              <a:gd name="connsiteY241" fmla="*/ 3090882 h 6858000"/>
              <a:gd name="connsiteX242" fmla="*/ 5480135 w 7472601"/>
              <a:gd name="connsiteY242" fmla="*/ 3565802 h 6858000"/>
              <a:gd name="connsiteX243" fmla="*/ 5499023 w 7472601"/>
              <a:gd name="connsiteY243" fmla="*/ 4166310 h 6858000"/>
              <a:gd name="connsiteX244" fmla="*/ 5547022 w 7472601"/>
              <a:gd name="connsiteY244" fmla="*/ 3607838 h 6858000"/>
              <a:gd name="connsiteX245" fmla="*/ 5515964 w 7472601"/>
              <a:gd name="connsiteY245" fmla="*/ 3378541 h 6858000"/>
              <a:gd name="connsiteX246" fmla="*/ 5453702 w 7472601"/>
              <a:gd name="connsiteY246" fmla="*/ 3090882 h 6858000"/>
              <a:gd name="connsiteX247" fmla="*/ 1238695 w 7472601"/>
              <a:gd name="connsiteY247" fmla="*/ 3076820 h 6858000"/>
              <a:gd name="connsiteX248" fmla="*/ 716371 w 7472601"/>
              <a:gd name="connsiteY248" fmla="*/ 3293249 h 6858000"/>
              <a:gd name="connsiteX249" fmla="*/ 579522 w 7472601"/>
              <a:gd name="connsiteY249" fmla="*/ 3371759 h 6858000"/>
              <a:gd name="connsiteX250" fmla="*/ 600288 w 7472601"/>
              <a:gd name="connsiteY250" fmla="*/ 3365555 h 6858000"/>
              <a:gd name="connsiteX251" fmla="*/ 840692 w 7472601"/>
              <a:gd name="connsiteY251" fmla="*/ 3284921 h 6858000"/>
              <a:gd name="connsiteX252" fmla="*/ 979248 w 7472601"/>
              <a:gd name="connsiteY252" fmla="*/ 3221003 h 6858000"/>
              <a:gd name="connsiteX253" fmla="*/ 1053282 w 7472601"/>
              <a:gd name="connsiteY253" fmla="*/ 3185247 h 6858000"/>
              <a:gd name="connsiteX254" fmla="*/ 1320603 w 7472601"/>
              <a:gd name="connsiteY254" fmla="*/ 3081281 h 6858000"/>
              <a:gd name="connsiteX255" fmla="*/ 1238695 w 7472601"/>
              <a:gd name="connsiteY255" fmla="*/ 3076820 h 6858000"/>
              <a:gd name="connsiteX256" fmla="*/ 5425627 w 7472601"/>
              <a:gd name="connsiteY256" fmla="*/ 2954192 h 6858000"/>
              <a:gd name="connsiteX257" fmla="*/ 5470770 w 7472601"/>
              <a:gd name="connsiteY257" fmla="*/ 3005435 h 6858000"/>
              <a:gd name="connsiteX258" fmla="*/ 5519779 w 7472601"/>
              <a:gd name="connsiteY258" fmla="*/ 4359223 h 6858000"/>
              <a:gd name="connsiteX259" fmla="*/ 5520293 w 7472601"/>
              <a:gd name="connsiteY259" fmla="*/ 4360602 h 6858000"/>
              <a:gd name="connsiteX260" fmla="*/ 5767221 w 7472601"/>
              <a:gd name="connsiteY260" fmla="*/ 4665564 h 6858000"/>
              <a:gd name="connsiteX261" fmla="*/ 6937169 w 7472601"/>
              <a:gd name="connsiteY261" fmla="*/ 4815941 h 6858000"/>
              <a:gd name="connsiteX262" fmla="*/ 6953922 w 7472601"/>
              <a:gd name="connsiteY262" fmla="*/ 4890068 h 6858000"/>
              <a:gd name="connsiteX263" fmla="*/ 6071359 w 7472601"/>
              <a:gd name="connsiteY263" fmla="*/ 4770770 h 6858000"/>
              <a:gd name="connsiteX264" fmla="*/ 6038839 w 7472601"/>
              <a:gd name="connsiteY264" fmla="*/ 4764474 h 6858000"/>
              <a:gd name="connsiteX265" fmla="*/ 6038706 w 7472601"/>
              <a:gd name="connsiteY265" fmla="*/ 4763847 h 6858000"/>
              <a:gd name="connsiteX266" fmla="*/ 6037784 w 7472601"/>
              <a:gd name="connsiteY266" fmla="*/ 4764270 h 6858000"/>
              <a:gd name="connsiteX267" fmla="*/ 6038839 w 7472601"/>
              <a:gd name="connsiteY267" fmla="*/ 4764474 h 6858000"/>
              <a:gd name="connsiteX268" fmla="*/ 6040338 w 7472601"/>
              <a:gd name="connsiteY268" fmla="*/ 4771418 h 6858000"/>
              <a:gd name="connsiteX269" fmla="*/ 6024488 w 7472601"/>
              <a:gd name="connsiteY269" fmla="*/ 4809903 h 6858000"/>
              <a:gd name="connsiteX270" fmla="*/ 5599771 w 7472601"/>
              <a:gd name="connsiteY270" fmla="*/ 5509652 h 6858000"/>
              <a:gd name="connsiteX271" fmla="*/ 5548843 w 7472601"/>
              <a:gd name="connsiteY271" fmla="*/ 5563845 h 6858000"/>
              <a:gd name="connsiteX272" fmla="*/ 5940952 w 7472601"/>
              <a:gd name="connsiteY272" fmla="*/ 6250028 h 6858000"/>
              <a:gd name="connsiteX273" fmla="*/ 6043441 w 7472601"/>
              <a:gd name="connsiteY273" fmla="*/ 6665847 h 6858000"/>
              <a:gd name="connsiteX274" fmla="*/ 6093432 w 7472601"/>
              <a:gd name="connsiteY274" fmla="*/ 6858000 h 6858000"/>
              <a:gd name="connsiteX275" fmla="*/ 6034344 w 7472601"/>
              <a:gd name="connsiteY275" fmla="*/ 6858000 h 6858000"/>
              <a:gd name="connsiteX276" fmla="*/ 6026679 w 7472601"/>
              <a:gd name="connsiteY276" fmla="*/ 6836959 h 6858000"/>
              <a:gd name="connsiteX277" fmla="*/ 5800441 w 7472601"/>
              <a:gd name="connsiteY277" fmla="*/ 6335286 h 6858000"/>
              <a:gd name="connsiteX278" fmla="*/ 5526562 w 7472601"/>
              <a:gd name="connsiteY278" fmla="*/ 5705388 h 6858000"/>
              <a:gd name="connsiteX279" fmla="*/ 5519640 w 7472601"/>
              <a:gd name="connsiteY279" fmla="*/ 5683774 h 6858000"/>
              <a:gd name="connsiteX280" fmla="*/ 5844559 w 7472601"/>
              <a:gd name="connsiteY280" fmla="*/ 6553349 h 6858000"/>
              <a:gd name="connsiteX281" fmla="*/ 5975994 w 7472601"/>
              <a:gd name="connsiteY281" fmla="*/ 6858000 h 6858000"/>
              <a:gd name="connsiteX282" fmla="*/ 5898547 w 7472601"/>
              <a:gd name="connsiteY282" fmla="*/ 6858000 h 6858000"/>
              <a:gd name="connsiteX283" fmla="*/ 5682041 w 7472601"/>
              <a:gd name="connsiteY283" fmla="*/ 6355860 h 6858000"/>
              <a:gd name="connsiteX284" fmla="*/ 5461758 w 7472601"/>
              <a:gd name="connsiteY284" fmla="*/ 5820220 h 6858000"/>
              <a:gd name="connsiteX285" fmla="*/ 5237282 w 7472601"/>
              <a:gd name="connsiteY285" fmla="*/ 6579086 h 6858000"/>
              <a:gd name="connsiteX286" fmla="*/ 5115009 w 7472601"/>
              <a:gd name="connsiteY286" fmla="*/ 6858000 h 6858000"/>
              <a:gd name="connsiteX287" fmla="*/ 5028074 w 7472601"/>
              <a:gd name="connsiteY287" fmla="*/ 6858000 h 6858000"/>
              <a:gd name="connsiteX288" fmla="*/ 5079508 w 7472601"/>
              <a:gd name="connsiteY288" fmla="*/ 6749074 h 6858000"/>
              <a:gd name="connsiteX289" fmla="*/ 5371846 w 7472601"/>
              <a:gd name="connsiteY289" fmla="*/ 5924413 h 6858000"/>
              <a:gd name="connsiteX290" fmla="*/ 5270512 w 7472601"/>
              <a:gd name="connsiteY290" fmla="*/ 6138975 h 6858000"/>
              <a:gd name="connsiteX291" fmla="*/ 5062409 w 7472601"/>
              <a:gd name="connsiteY291" fmla="*/ 6653544 h 6858000"/>
              <a:gd name="connsiteX292" fmla="*/ 5036628 w 7472601"/>
              <a:gd name="connsiteY292" fmla="*/ 6754247 h 6858000"/>
              <a:gd name="connsiteX293" fmla="*/ 5009112 w 7472601"/>
              <a:gd name="connsiteY293" fmla="*/ 6858000 h 6858000"/>
              <a:gd name="connsiteX294" fmla="*/ 4976679 w 7472601"/>
              <a:gd name="connsiteY294" fmla="*/ 6858000 h 6858000"/>
              <a:gd name="connsiteX295" fmla="*/ 5006537 w 7472601"/>
              <a:gd name="connsiteY295" fmla="*/ 6747068 h 6858000"/>
              <a:gd name="connsiteX296" fmla="*/ 5032723 w 7472601"/>
              <a:gd name="connsiteY296" fmla="*/ 6644957 h 6858000"/>
              <a:gd name="connsiteX297" fmla="*/ 5242949 w 7472601"/>
              <a:gd name="connsiteY297" fmla="*/ 6125175 h 6858000"/>
              <a:gd name="connsiteX298" fmla="*/ 5286321 w 7472601"/>
              <a:gd name="connsiteY298" fmla="*/ 6033555 h 6858000"/>
              <a:gd name="connsiteX299" fmla="*/ 5008210 w 7472601"/>
              <a:gd name="connsiteY299" fmla="*/ 6649194 h 6858000"/>
              <a:gd name="connsiteX300" fmla="*/ 4986321 w 7472601"/>
              <a:gd name="connsiteY300" fmla="*/ 6765687 h 6858000"/>
              <a:gd name="connsiteX301" fmla="*/ 4973474 w 7472601"/>
              <a:gd name="connsiteY301" fmla="*/ 6858000 h 6858000"/>
              <a:gd name="connsiteX302" fmla="*/ 4907178 w 7472601"/>
              <a:gd name="connsiteY302" fmla="*/ 6858000 h 6858000"/>
              <a:gd name="connsiteX303" fmla="*/ 4910810 w 7472601"/>
              <a:gd name="connsiteY303" fmla="*/ 6829660 h 6858000"/>
              <a:gd name="connsiteX304" fmla="*/ 4987461 w 7472601"/>
              <a:gd name="connsiteY304" fmla="*/ 6432994 h 6858000"/>
              <a:gd name="connsiteX305" fmla="*/ 5179262 w 7472601"/>
              <a:gd name="connsiteY305" fmla="*/ 6035044 h 6858000"/>
              <a:gd name="connsiteX306" fmla="*/ 4689678 w 7472601"/>
              <a:gd name="connsiteY306" fmla="*/ 6440241 h 6858000"/>
              <a:gd name="connsiteX307" fmla="*/ 4477543 w 7472601"/>
              <a:gd name="connsiteY307" fmla="*/ 6674836 h 6858000"/>
              <a:gd name="connsiteX308" fmla="*/ 4329957 w 7472601"/>
              <a:gd name="connsiteY308" fmla="*/ 6858000 h 6858000"/>
              <a:gd name="connsiteX309" fmla="*/ 4218595 w 7472601"/>
              <a:gd name="connsiteY309" fmla="*/ 6858000 h 6858000"/>
              <a:gd name="connsiteX310" fmla="*/ 4368888 w 7472601"/>
              <a:gd name="connsiteY310" fmla="*/ 6668412 h 6858000"/>
              <a:gd name="connsiteX311" fmla="*/ 4563091 w 7472601"/>
              <a:gd name="connsiteY311" fmla="*/ 6442508 h 6858000"/>
              <a:gd name="connsiteX312" fmla="*/ 5387324 w 7472601"/>
              <a:gd name="connsiteY312" fmla="*/ 5705830 h 6858000"/>
              <a:gd name="connsiteX313" fmla="*/ 5073620 w 7472601"/>
              <a:gd name="connsiteY313" fmla="*/ 5955437 h 6858000"/>
              <a:gd name="connsiteX314" fmla="*/ 4689789 w 7472601"/>
              <a:gd name="connsiteY314" fmla="*/ 6268382 h 6858000"/>
              <a:gd name="connsiteX315" fmla="*/ 4418722 w 7472601"/>
              <a:gd name="connsiteY315" fmla="*/ 6570886 h 6858000"/>
              <a:gd name="connsiteX316" fmla="*/ 4214944 w 7472601"/>
              <a:gd name="connsiteY316" fmla="*/ 6858000 h 6858000"/>
              <a:gd name="connsiteX317" fmla="*/ 4177898 w 7472601"/>
              <a:gd name="connsiteY317" fmla="*/ 6858000 h 6858000"/>
              <a:gd name="connsiteX318" fmla="*/ 4391597 w 7472601"/>
              <a:gd name="connsiteY318" fmla="*/ 6556370 h 6858000"/>
              <a:gd name="connsiteX319" fmla="*/ 4668889 w 7472601"/>
              <a:gd name="connsiteY319" fmla="*/ 6246399 h 6858000"/>
              <a:gd name="connsiteX320" fmla="*/ 5055427 w 7472601"/>
              <a:gd name="connsiteY320" fmla="*/ 5931476 h 6858000"/>
              <a:gd name="connsiteX321" fmla="*/ 5371814 w 7472601"/>
              <a:gd name="connsiteY321" fmla="*/ 5678975 h 6858000"/>
              <a:gd name="connsiteX322" fmla="*/ 4987918 w 7472601"/>
              <a:gd name="connsiteY322" fmla="*/ 5838701 h 6858000"/>
              <a:gd name="connsiteX323" fmla="*/ 4317146 w 7472601"/>
              <a:gd name="connsiteY323" fmla="*/ 6587716 h 6858000"/>
              <a:gd name="connsiteX324" fmla="*/ 4171627 w 7472601"/>
              <a:gd name="connsiteY324" fmla="*/ 6858000 h 6858000"/>
              <a:gd name="connsiteX325" fmla="*/ 4081585 w 7472601"/>
              <a:gd name="connsiteY325" fmla="*/ 6858000 h 6858000"/>
              <a:gd name="connsiteX326" fmla="*/ 4238603 w 7472601"/>
              <a:gd name="connsiteY326" fmla="*/ 6559341 h 6858000"/>
              <a:gd name="connsiteX327" fmla="*/ 4778333 w 7472601"/>
              <a:gd name="connsiteY327" fmla="*/ 5873626 h 6858000"/>
              <a:gd name="connsiteX328" fmla="*/ 5414185 w 7472601"/>
              <a:gd name="connsiteY328" fmla="*/ 5573882 h 6858000"/>
              <a:gd name="connsiteX329" fmla="*/ 5959648 w 7472601"/>
              <a:gd name="connsiteY329" fmla="*/ 4760797 h 6858000"/>
              <a:gd name="connsiteX330" fmla="*/ 5355019 w 7472601"/>
              <a:gd name="connsiteY330" fmla="*/ 4734672 h 6858000"/>
              <a:gd name="connsiteX331" fmla="*/ 5083565 w 7472601"/>
              <a:gd name="connsiteY331" fmla="*/ 5179121 h 6858000"/>
              <a:gd name="connsiteX332" fmla="*/ 4713577 w 7472601"/>
              <a:gd name="connsiteY332" fmla="*/ 5616803 h 6858000"/>
              <a:gd name="connsiteX333" fmla="*/ 3989559 w 7472601"/>
              <a:gd name="connsiteY333" fmla="*/ 6145945 h 6858000"/>
              <a:gd name="connsiteX334" fmla="*/ 3939824 w 7472601"/>
              <a:gd name="connsiteY334" fmla="*/ 6066900 h 6858000"/>
              <a:gd name="connsiteX335" fmla="*/ 4584537 w 7472601"/>
              <a:gd name="connsiteY335" fmla="*/ 5324826 h 6858000"/>
              <a:gd name="connsiteX336" fmla="*/ 5037105 w 7472601"/>
              <a:gd name="connsiteY336" fmla="*/ 5088765 h 6858000"/>
              <a:gd name="connsiteX337" fmla="*/ 5039930 w 7472601"/>
              <a:gd name="connsiteY337" fmla="*/ 5089585 h 6858000"/>
              <a:gd name="connsiteX338" fmla="*/ 5263764 w 7472601"/>
              <a:gd name="connsiteY338" fmla="*/ 4735525 h 6858000"/>
              <a:gd name="connsiteX339" fmla="*/ 4086300 w 7472601"/>
              <a:gd name="connsiteY339" fmla="*/ 4884599 h 6858000"/>
              <a:gd name="connsiteX340" fmla="*/ 4085485 w 7472601"/>
              <a:gd name="connsiteY340" fmla="*/ 4899070 h 6858000"/>
              <a:gd name="connsiteX341" fmla="*/ 3871915 w 7472601"/>
              <a:gd name="connsiteY341" fmla="*/ 5253645 h 6858000"/>
              <a:gd name="connsiteX342" fmla="*/ 3799374 w 7472601"/>
              <a:gd name="connsiteY342" fmla="*/ 5466127 h 6858000"/>
              <a:gd name="connsiteX343" fmla="*/ 3498850 w 7472601"/>
              <a:gd name="connsiteY343" fmla="*/ 6661888 h 6858000"/>
              <a:gd name="connsiteX344" fmla="*/ 3399216 w 7472601"/>
              <a:gd name="connsiteY344" fmla="*/ 6858000 h 6858000"/>
              <a:gd name="connsiteX345" fmla="*/ 3303688 w 7472601"/>
              <a:gd name="connsiteY345" fmla="*/ 6858000 h 6858000"/>
              <a:gd name="connsiteX346" fmla="*/ 3391774 w 7472601"/>
              <a:gd name="connsiteY346" fmla="*/ 6697181 h 6858000"/>
              <a:gd name="connsiteX347" fmla="*/ 3735540 w 7472601"/>
              <a:gd name="connsiteY347" fmla="*/ 5546923 h 6858000"/>
              <a:gd name="connsiteX348" fmla="*/ 3729438 w 7472601"/>
              <a:gd name="connsiteY348" fmla="*/ 5569058 h 6858000"/>
              <a:gd name="connsiteX349" fmla="*/ 3707782 w 7472601"/>
              <a:gd name="connsiteY349" fmla="*/ 5644908 h 6858000"/>
              <a:gd name="connsiteX350" fmla="*/ 3583827 w 7472601"/>
              <a:gd name="connsiteY350" fmla="*/ 6039215 h 6858000"/>
              <a:gd name="connsiteX351" fmla="*/ 3547861 w 7472601"/>
              <a:gd name="connsiteY351" fmla="*/ 6129609 h 6858000"/>
              <a:gd name="connsiteX352" fmla="*/ 3490905 w 7472601"/>
              <a:gd name="connsiteY352" fmla="*/ 6277660 h 6858000"/>
              <a:gd name="connsiteX353" fmla="*/ 3455859 w 7472601"/>
              <a:gd name="connsiteY353" fmla="*/ 6391301 h 6858000"/>
              <a:gd name="connsiteX354" fmla="*/ 3429112 w 7472601"/>
              <a:gd name="connsiteY354" fmla="*/ 6479469 h 6858000"/>
              <a:gd name="connsiteX355" fmla="*/ 3304862 w 7472601"/>
              <a:gd name="connsiteY355" fmla="*/ 6796476 h 6858000"/>
              <a:gd name="connsiteX356" fmla="*/ 3276071 w 7472601"/>
              <a:gd name="connsiteY356" fmla="*/ 6858000 h 6858000"/>
              <a:gd name="connsiteX357" fmla="*/ 3240805 w 7472601"/>
              <a:gd name="connsiteY357" fmla="*/ 6858000 h 6858000"/>
              <a:gd name="connsiteX358" fmla="*/ 3275917 w 7472601"/>
              <a:gd name="connsiteY358" fmla="*/ 6783192 h 6858000"/>
              <a:gd name="connsiteX359" fmla="*/ 3399358 w 7472601"/>
              <a:gd name="connsiteY359" fmla="*/ 6469011 h 6858000"/>
              <a:gd name="connsiteX360" fmla="*/ 3425650 w 7472601"/>
              <a:gd name="connsiteY360" fmla="*/ 6381333 h 6858000"/>
              <a:gd name="connsiteX361" fmla="*/ 3460661 w 7472601"/>
              <a:gd name="connsiteY361" fmla="*/ 6266763 h 6858000"/>
              <a:gd name="connsiteX362" fmla="*/ 3518021 w 7472601"/>
              <a:gd name="connsiteY362" fmla="*/ 6117298 h 6858000"/>
              <a:gd name="connsiteX363" fmla="*/ 3554035 w 7472601"/>
              <a:gd name="connsiteY363" fmla="*/ 6027832 h 6858000"/>
              <a:gd name="connsiteX364" fmla="*/ 3677174 w 7472601"/>
              <a:gd name="connsiteY364" fmla="*/ 5636351 h 6858000"/>
              <a:gd name="connsiteX365" fmla="*/ 3698819 w 7472601"/>
              <a:gd name="connsiteY365" fmla="*/ 5560503 h 6858000"/>
              <a:gd name="connsiteX366" fmla="*/ 3702094 w 7472601"/>
              <a:gd name="connsiteY366" fmla="*/ 5549194 h 6858000"/>
              <a:gd name="connsiteX367" fmla="*/ 3398355 w 7472601"/>
              <a:gd name="connsiteY367" fmla="*/ 6094603 h 6858000"/>
              <a:gd name="connsiteX368" fmla="*/ 3193941 w 7472601"/>
              <a:gd name="connsiteY368" fmla="*/ 6798775 h 6858000"/>
              <a:gd name="connsiteX369" fmla="*/ 3184140 w 7472601"/>
              <a:gd name="connsiteY369" fmla="*/ 6858000 h 6858000"/>
              <a:gd name="connsiteX370" fmla="*/ 3099978 w 7472601"/>
              <a:gd name="connsiteY370" fmla="*/ 6858000 h 6858000"/>
              <a:gd name="connsiteX371" fmla="*/ 3101556 w 7472601"/>
              <a:gd name="connsiteY371" fmla="*/ 6843337 h 6858000"/>
              <a:gd name="connsiteX372" fmla="*/ 3370162 w 7472601"/>
              <a:gd name="connsiteY372" fmla="*/ 5785550 h 6858000"/>
              <a:gd name="connsiteX373" fmla="*/ 3746477 w 7472601"/>
              <a:gd name="connsiteY373" fmla="*/ 5377889 h 6858000"/>
              <a:gd name="connsiteX374" fmla="*/ 3863399 w 7472601"/>
              <a:gd name="connsiteY374" fmla="*/ 5087257 h 6858000"/>
              <a:gd name="connsiteX375" fmla="*/ 3968712 w 7472601"/>
              <a:gd name="connsiteY375" fmla="*/ 4913989 h 6858000"/>
              <a:gd name="connsiteX376" fmla="*/ 2792390 w 7472601"/>
              <a:gd name="connsiteY376" fmla="*/ 5382974 h 6858000"/>
              <a:gd name="connsiteX377" fmla="*/ 2714982 w 7472601"/>
              <a:gd name="connsiteY377" fmla="*/ 5427051 h 6858000"/>
              <a:gd name="connsiteX378" fmla="*/ 2813361 w 7472601"/>
              <a:gd name="connsiteY378" fmla="*/ 6023912 h 6858000"/>
              <a:gd name="connsiteX379" fmla="*/ 2688430 w 7472601"/>
              <a:gd name="connsiteY379" fmla="*/ 6801564 h 6858000"/>
              <a:gd name="connsiteX380" fmla="*/ 2629626 w 7472601"/>
              <a:gd name="connsiteY380" fmla="*/ 6763394 h 6858000"/>
              <a:gd name="connsiteX381" fmla="*/ 2565328 w 7472601"/>
              <a:gd name="connsiteY381" fmla="*/ 5516399 h 6858000"/>
              <a:gd name="connsiteX382" fmla="*/ 1922999 w 7472601"/>
              <a:gd name="connsiteY382" fmla="*/ 5980343 h 6858000"/>
              <a:gd name="connsiteX383" fmla="*/ 1950261 w 7472601"/>
              <a:gd name="connsiteY383" fmla="*/ 6405858 h 6858000"/>
              <a:gd name="connsiteX384" fmla="*/ 2365554 w 7472601"/>
              <a:gd name="connsiteY384" fmla="*/ 6759107 h 6858000"/>
              <a:gd name="connsiteX385" fmla="*/ 2424142 w 7472601"/>
              <a:gd name="connsiteY385" fmla="*/ 6858000 h 6858000"/>
              <a:gd name="connsiteX386" fmla="*/ 2395994 w 7472601"/>
              <a:gd name="connsiteY386" fmla="*/ 6858000 h 6858000"/>
              <a:gd name="connsiteX387" fmla="*/ 2392863 w 7472601"/>
              <a:gd name="connsiteY387" fmla="*/ 6852964 h 6858000"/>
              <a:gd name="connsiteX388" fmla="*/ 2017589 w 7472601"/>
              <a:gd name="connsiteY388" fmla="*/ 6493982 h 6858000"/>
              <a:gd name="connsiteX389" fmla="*/ 2147336 w 7472601"/>
              <a:gd name="connsiteY389" fmla="*/ 6594052 h 6858000"/>
              <a:gd name="connsiteX390" fmla="*/ 2207047 w 7472601"/>
              <a:gd name="connsiteY390" fmla="*/ 6654540 h 6858000"/>
              <a:gd name="connsiteX391" fmla="*/ 2299106 w 7472601"/>
              <a:gd name="connsiteY391" fmla="*/ 6778931 h 6858000"/>
              <a:gd name="connsiteX392" fmla="*/ 2314430 w 7472601"/>
              <a:gd name="connsiteY392" fmla="*/ 6801144 h 6858000"/>
              <a:gd name="connsiteX393" fmla="*/ 2352406 w 7472601"/>
              <a:gd name="connsiteY393" fmla="*/ 6858000 h 6858000"/>
              <a:gd name="connsiteX394" fmla="*/ 2314492 w 7472601"/>
              <a:gd name="connsiteY394" fmla="*/ 6858000 h 6858000"/>
              <a:gd name="connsiteX395" fmla="*/ 2288095 w 7472601"/>
              <a:gd name="connsiteY395" fmla="*/ 6818030 h 6858000"/>
              <a:gd name="connsiteX396" fmla="*/ 2272768 w 7472601"/>
              <a:gd name="connsiteY396" fmla="*/ 6795822 h 6858000"/>
              <a:gd name="connsiteX397" fmla="*/ 2182715 w 7472601"/>
              <a:gd name="connsiteY397" fmla="*/ 6675071 h 6858000"/>
              <a:gd name="connsiteX398" fmla="*/ 2032061 w 7472601"/>
              <a:gd name="connsiteY398" fmla="*/ 6541380 h 6858000"/>
              <a:gd name="connsiteX399" fmla="*/ 2257220 w 7472601"/>
              <a:gd name="connsiteY399" fmla="*/ 6826257 h 6858000"/>
              <a:gd name="connsiteX400" fmla="*/ 2281324 w 7472601"/>
              <a:gd name="connsiteY400" fmla="*/ 6858000 h 6858000"/>
              <a:gd name="connsiteX401" fmla="*/ 2242860 w 7472601"/>
              <a:gd name="connsiteY401" fmla="*/ 6858000 h 6858000"/>
              <a:gd name="connsiteX402" fmla="*/ 2232818 w 7472601"/>
              <a:gd name="connsiteY402" fmla="*/ 6844926 h 6858000"/>
              <a:gd name="connsiteX403" fmla="*/ 1990172 w 7472601"/>
              <a:gd name="connsiteY403" fmla="*/ 6542121 h 6858000"/>
              <a:gd name="connsiteX404" fmla="*/ 2124090 w 7472601"/>
              <a:gd name="connsiteY404" fmla="*/ 6761017 h 6858000"/>
              <a:gd name="connsiteX405" fmla="*/ 2200380 w 7472601"/>
              <a:gd name="connsiteY405" fmla="*/ 6858000 h 6858000"/>
              <a:gd name="connsiteX406" fmla="*/ 2147507 w 7472601"/>
              <a:gd name="connsiteY406" fmla="*/ 6858000 h 6858000"/>
              <a:gd name="connsiteX407" fmla="*/ 2070668 w 7472601"/>
              <a:gd name="connsiteY407" fmla="*/ 6761520 h 6858000"/>
              <a:gd name="connsiteX408" fmla="*/ 1975142 w 7472601"/>
              <a:gd name="connsiteY408" fmla="*/ 6585570 h 6858000"/>
              <a:gd name="connsiteX409" fmla="*/ 2050035 w 7472601"/>
              <a:gd name="connsiteY409" fmla="*/ 6813345 h 6858000"/>
              <a:gd name="connsiteX410" fmla="*/ 2063025 w 7472601"/>
              <a:gd name="connsiteY410" fmla="*/ 6858000 h 6858000"/>
              <a:gd name="connsiteX411" fmla="*/ 2021675 w 7472601"/>
              <a:gd name="connsiteY411" fmla="*/ 6858000 h 6858000"/>
              <a:gd name="connsiteX412" fmla="*/ 2019308 w 7472601"/>
              <a:gd name="connsiteY412" fmla="*/ 6847118 h 6858000"/>
              <a:gd name="connsiteX413" fmla="*/ 1938835 w 7472601"/>
              <a:gd name="connsiteY413" fmla="*/ 6551160 h 6858000"/>
              <a:gd name="connsiteX414" fmla="*/ 1953230 w 7472601"/>
              <a:gd name="connsiteY414" fmla="*/ 6759699 h 6858000"/>
              <a:gd name="connsiteX415" fmla="*/ 1956763 w 7472601"/>
              <a:gd name="connsiteY415" fmla="*/ 6778191 h 6858000"/>
              <a:gd name="connsiteX416" fmla="*/ 1967925 w 7472601"/>
              <a:gd name="connsiteY416" fmla="*/ 6858000 h 6858000"/>
              <a:gd name="connsiteX417" fmla="*/ 1936622 w 7472601"/>
              <a:gd name="connsiteY417" fmla="*/ 6858000 h 6858000"/>
              <a:gd name="connsiteX418" fmla="*/ 1926261 w 7472601"/>
              <a:gd name="connsiteY418" fmla="*/ 6784064 h 6858000"/>
              <a:gd name="connsiteX419" fmla="*/ 1922724 w 7472601"/>
              <a:gd name="connsiteY419" fmla="*/ 6765577 h 6858000"/>
              <a:gd name="connsiteX420" fmla="*/ 1904650 w 7472601"/>
              <a:gd name="connsiteY420" fmla="*/ 6639616 h 6858000"/>
              <a:gd name="connsiteX421" fmla="*/ 1885273 w 7472601"/>
              <a:gd name="connsiteY421" fmla="*/ 6858000 h 6858000"/>
              <a:gd name="connsiteX422" fmla="*/ 1854363 w 7472601"/>
              <a:gd name="connsiteY422" fmla="*/ 6858000 h 6858000"/>
              <a:gd name="connsiteX423" fmla="*/ 1880391 w 7472601"/>
              <a:gd name="connsiteY423" fmla="*/ 6603796 h 6858000"/>
              <a:gd name="connsiteX424" fmla="*/ 1818273 w 7472601"/>
              <a:gd name="connsiteY424" fmla="*/ 6715729 h 6858000"/>
              <a:gd name="connsiteX425" fmla="*/ 1794691 w 7472601"/>
              <a:gd name="connsiteY425" fmla="*/ 6843239 h 6858000"/>
              <a:gd name="connsiteX426" fmla="*/ 1794914 w 7472601"/>
              <a:gd name="connsiteY426" fmla="*/ 6858000 h 6858000"/>
              <a:gd name="connsiteX427" fmla="*/ 1746128 w 7472601"/>
              <a:gd name="connsiteY427" fmla="*/ 6858000 h 6858000"/>
              <a:gd name="connsiteX428" fmla="*/ 1753934 w 7472601"/>
              <a:gd name="connsiteY428" fmla="*/ 6724796 h 6858000"/>
              <a:gd name="connsiteX429" fmla="*/ 1792053 w 7472601"/>
              <a:gd name="connsiteY429" fmla="*/ 6572396 h 6858000"/>
              <a:gd name="connsiteX430" fmla="*/ 1862248 w 7472601"/>
              <a:gd name="connsiteY430" fmla="*/ 6266397 h 6858000"/>
              <a:gd name="connsiteX431" fmla="*/ 1862250 w 7472601"/>
              <a:gd name="connsiteY431" fmla="*/ 6033531 h 6858000"/>
              <a:gd name="connsiteX432" fmla="*/ 1211999 w 7472601"/>
              <a:gd name="connsiteY432" fmla="*/ 6683610 h 6858000"/>
              <a:gd name="connsiteX433" fmla="*/ 1213266 w 7472601"/>
              <a:gd name="connsiteY433" fmla="*/ 6691947 h 6858000"/>
              <a:gd name="connsiteX434" fmla="*/ 1203370 w 7472601"/>
              <a:gd name="connsiteY434" fmla="*/ 6850676 h 6858000"/>
              <a:gd name="connsiteX435" fmla="*/ 1203671 w 7472601"/>
              <a:gd name="connsiteY435" fmla="*/ 6858000 h 6858000"/>
              <a:gd name="connsiteX436" fmla="*/ 1143180 w 7472601"/>
              <a:gd name="connsiteY436" fmla="*/ 6858000 h 6858000"/>
              <a:gd name="connsiteX437" fmla="*/ 1142176 w 7472601"/>
              <a:gd name="connsiteY437" fmla="*/ 6766045 h 6858000"/>
              <a:gd name="connsiteX438" fmla="*/ 1067484 w 7472601"/>
              <a:gd name="connsiteY438" fmla="*/ 6858000 h 6858000"/>
              <a:gd name="connsiteX439" fmla="*/ 953928 w 7472601"/>
              <a:gd name="connsiteY439" fmla="*/ 6858000 h 6858000"/>
              <a:gd name="connsiteX440" fmla="*/ 959715 w 7472601"/>
              <a:gd name="connsiteY440" fmla="*/ 6850185 h 6858000"/>
              <a:gd name="connsiteX441" fmla="*/ 1483788 w 7472601"/>
              <a:gd name="connsiteY441" fmla="*/ 6259174 h 6858000"/>
              <a:gd name="connsiteX442" fmla="*/ 1100671 w 7472601"/>
              <a:gd name="connsiteY442" fmla="*/ 6252137 h 6858000"/>
              <a:gd name="connsiteX443" fmla="*/ 1090144 w 7472601"/>
              <a:gd name="connsiteY443" fmla="*/ 6256748 h 6858000"/>
              <a:gd name="connsiteX444" fmla="*/ 1095872 w 7472601"/>
              <a:gd name="connsiteY444" fmla="*/ 6271892 h 6858000"/>
              <a:gd name="connsiteX445" fmla="*/ 262785 w 7472601"/>
              <a:gd name="connsiteY445" fmla="*/ 6845450 h 6858000"/>
              <a:gd name="connsiteX446" fmla="*/ 209968 w 7472601"/>
              <a:gd name="connsiteY446" fmla="*/ 6770713 h 6858000"/>
              <a:gd name="connsiteX447" fmla="*/ 873460 w 7472601"/>
              <a:gd name="connsiteY447" fmla="*/ 6253768 h 6858000"/>
              <a:gd name="connsiteX448" fmla="*/ 192686 w 7472601"/>
              <a:gd name="connsiteY448" fmla="*/ 5849257 h 6858000"/>
              <a:gd name="connsiteX449" fmla="*/ 4696 w 7472601"/>
              <a:gd name="connsiteY449" fmla="*/ 5697668 h 6858000"/>
              <a:gd name="connsiteX450" fmla="*/ 0 w 7472601"/>
              <a:gd name="connsiteY450" fmla="*/ 5689984 h 6858000"/>
              <a:gd name="connsiteX451" fmla="*/ 0 w 7472601"/>
              <a:gd name="connsiteY451" fmla="*/ 5513472 h 6858000"/>
              <a:gd name="connsiteX452" fmla="*/ 174101 w 7472601"/>
              <a:gd name="connsiteY452" fmla="*/ 5620277 h 6858000"/>
              <a:gd name="connsiteX453" fmla="*/ 891800 w 7472601"/>
              <a:gd name="connsiteY453" fmla="*/ 6036935 h 6858000"/>
              <a:gd name="connsiteX454" fmla="*/ 1072219 w 7472601"/>
              <a:gd name="connsiteY454" fmla="*/ 6169443 h 6858000"/>
              <a:gd name="connsiteX455" fmla="*/ 1074117 w 7472601"/>
              <a:gd name="connsiteY455" fmla="*/ 6170301 h 6858000"/>
              <a:gd name="connsiteX456" fmla="*/ 1083114 w 7472601"/>
              <a:gd name="connsiteY456" fmla="*/ 6174131 h 6858000"/>
              <a:gd name="connsiteX457" fmla="*/ 1543010 w 7472601"/>
              <a:gd name="connsiteY457" fmla="*/ 6191140 h 6858000"/>
              <a:gd name="connsiteX458" fmla="*/ 1551080 w 7472601"/>
              <a:gd name="connsiteY458" fmla="*/ 6195006 h 6858000"/>
              <a:gd name="connsiteX459" fmla="*/ 2345443 w 7472601"/>
              <a:gd name="connsiteY459" fmla="*/ 5549882 h 6858000"/>
              <a:gd name="connsiteX460" fmla="*/ 1721499 w 7472601"/>
              <a:gd name="connsiteY460" fmla="*/ 5599969 h 6858000"/>
              <a:gd name="connsiteX461" fmla="*/ 767716 w 7472601"/>
              <a:gd name="connsiteY461" fmla="*/ 5472768 h 6858000"/>
              <a:gd name="connsiteX462" fmla="*/ 722147 w 7472601"/>
              <a:gd name="connsiteY462" fmla="*/ 5393091 h 6858000"/>
              <a:gd name="connsiteX463" fmla="*/ 1485552 w 7472601"/>
              <a:gd name="connsiteY463" fmla="*/ 5313202 h 6858000"/>
              <a:gd name="connsiteX464" fmla="*/ 2143004 w 7472601"/>
              <a:gd name="connsiteY464" fmla="*/ 5402420 h 6858000"/>
              <a:gd name="connsiteX465" fmla="*/ 1933391 w 7472601"/>
              <a:gd name="connsiteY465" fmla="*/ 5156971 h 6858000"/>
              <a:gd name="connsiteX466" fmla="*/ 1827118 w 7472601"/>
              <a:gd name="connsiteY466" fmla="*/ 4968410 h 6858000"/>
              <a:gd name="connsiteX467" fmla="*/ 1837349 w 7472601"/>
              <a:gd name="connsiteY467" fmla="*/ 4956357 h 6858000"/>
              <a:gd name="connsiteX468" fmla="*/ 2162835 w 7472601"/>
              <a:gd name="connsiteY468" fmla="*/ 5187853 h 6858000"/>
              <a:gd name="connsiteX469" fmla="*/ 2257167 w 7472601"/>
              <a:gd name="connsiteY469" fmla="*/ 5462123 h 6858000"/>
              <a:gd name="connsiteX470" fmla="*/ 2261598 w 7472601"/>
              <a:gd name="connsiteY470" fmla="*/ 5467998 h 6858000"/>
              <a:gd name="connsiteX471" fmla="*/ 2437177 w 7472601"/>
              <a:gd name="connsiteY471" fmla="*/ 5479608 h 6858000"/>
              <a:gd name="connsiteX472" fmla="*/ 2445247 w 7472601"/>
              <a:gd name="connsiteY472" fmla="*/ 5483476 h 6858000"/>
              <a:gd name="connsiteX473" fmla="*/ 2743626 w 7472601"/>
              <a:gd name="connsiteY473" fmla="*/ 5304819 h 6858000"/>
              <a:gd name="connsiteX474" fmla="*/ 3048102 w 7472601"/>
              <a:gd name="connsiteY474" fmla="*/ 5150595 h 6858000"/>
              <a:gd name="connsiteX475" fmla="*/ 1799414 w 7472601"/>
              <a:gd name="connsiteY475" fmla="*/ 4694732 h 6858000"/>
              <a:gd name="connsiteX476" fmla="*/ 1771735 w 7472601"/>
              <a:gd name="connsiteY476" fmla="*/ 4619929 h 6858000"/>
              <a:gd name="connsiteX477" fmla="*/ 3104273 w 7472601"/>
              <a:gd name="connsiteY477" fmla="*/ 5076159 h 6858000"/>
              <a:gd name="connsiteX478" fmla="*/ 3113245 w 7472601"/>
              <a:gd name="connsiteY478" fmla="*/ 5090705 h 6858000"/>
              <a:gd name="connsiteX479" fmla="*/ 3126294 w 7472601"/>
              <a:gd name="connsiteY479" fmla="*/ 5114400 h 6858000"/>
              <a:gd name="connsiteX480" fmla="*/ 3937433 w 7472601"/>
              <a:gd name="connsiteY480" fmla="*/ 4830473 h 6858000"/>
              <a:gd name="connsiteX481" fmla="*/ 3590475 w 7472601"/>
              <a:gd name="connsiteY481" fmla="*/ 4597974 h 6858000"/>
              <a:gd name="connsiteX482" fmla="*/ 3100264 w 7472601"/>
              <a:gd name="connsiteY482" fmla="*/ 4579845 h 6858000"/>
              <a:gd name="connsiteX483" fmla="*/ 2183576 w 7472601"/>
              <a:gd name="connsiteY483" fmla="*/ 4227150 h 6858000"/>
              <a:gd name="connsiteX484" fmla="*/ 2151029 w 7472601"/>
              <a:gd name="connsiteY484" fmla="*/ 4146947 h 6858000"/>
              <a:gd name="connsiteX485" fmla="*/ 3563434 w 7472601"/>
              <a:gd name="connsiteY485" fmla="*/ 4469115 h 6858000"/>
              <a:gd name="connsiteX486" fmla="*/ 3177952 w 7472601"/>
              <a:gd name="connsiteY486" fmla="*/ 3657386 h 6858000"/>
              <a:gd name="connsiteX487" fmla="*/ 3189263 w 7472601"/>
              <a:gd name="connsiteY487" fmla="*/ 3625726 h 6858000"/>
              <a:gd name="connsiteX488" fmla="*/ 3560912 w 7472601"/>
              <a:gd name="connsiteY488" fmla="*/ 4079863 h 6858000"/>
              <a:gd name="connsiteX489" fmla="*/ 3626636 w 7472601"/>
              <a:gd name="connsiteY489" fmla="*/ 4512230 h 6858000"/>
              <a:gd name="connsiteX490" fmla="*/ 3653088 w 7472601"/>
              <a:gd name="connsiteY490" fmla="*/ 4521417 h 6858000"/>
              <a:gd name="connsiteX491" fmla="*/ 3988128 w 7472601"/>
              <a:gd name="connsiteY491" fmla="*/ 4817267 h 6858000"/>
              <a:gd name="connsiteX492" fmla="*/ 4830582 w 7472601"/>
              <a:gd name="connsiteY492" fmla="*/ 4676000 h 6858000"/>
              <a:gd name="connsiteX493" fmla="*/ 4830100 w 7472601"/>
              <a:gd name="connsiteY493" fmla="*/ 4675554 h 6858000"/>
              <a:gd name="connsiteX494" fmla="*/ 4036318 w 7472601"/>
              <a:gd name="connsiteY494" fmla="*/ 4147013 h 6858000"/>
              <a:gd name="connsiteX495" fmla="*/ 3432098 w 7472601"/>
              <a:gd name="connsiteY495" fmla="*/ 3537312 h 6858000"/>
              <a:gd name="connsiteX496" fmla="*/ 3446761 w 7472601"/>
              <a:gd name="connsiteY496" fmla="*/ 3461278 h 6858000"/>
              <a:gd name="connsiteX497" fmla="*/ 4419733 w 7472601"/>
              <a:gd name="connsiteY497" fmla="*/ 3963555 h 6858000"/>
              <a:gd name="connsiteX498" fmla="*/ 4781371 w 7472601"/>
              <a:gd name="connsiteY498" fmla="*/ 4458604 h 6858000"/>
              <a:gd name="connsiteX499" fmla="*/ 4780440 w 7472601"/>
              <a:gd name="connsiteY499" fmla="*/ 4470290 h 6858000"/>
              <a:gd name="connsiteX500" fmla="*/ 4898954 w 7472601"/>
              <a:gd name="connsiteY500" fmla="*/ 4662092 h 6858000"/>
              <a:gd name="connsiteX501" fmla="*/ 4900699 w 7472601"/>
              <a:gd name="connsiteY501" fmla="*/ 4670867 h 6858000"/>
              <a:gd name="connsiteX502" fmla="*/ 5714511 w 7472601"/>
              <a:gd name="connsiteY502" fmla="*/ 4663483 h 6858000"/>
              <a:gd name="connsiteX503" fmla="*/ 5464793 w 7472601"/>
              <a:gd name="connsiteY503" fmla="*/ 4393556 h 6858000"/>
              <a:gd name="connsiteX504" fmla="*/ 5461897 w 7472601"/>
              <a:gd name="connsiteY504" fmla="*/ 4390879 h 6858000"/>
              <a:gd name="connsiteX505" fmla="*/ 4294126 w 7472601"/>
              <a:gd name="connsiteY505" fmla="*/ 3303048 h 6858000"/>
              <a:gd name="connsiteX506" fmla="*/ 4305321 w 7472601"/>
              <a:gd name="connsiteY506" fmla="*/ 3256953 h 6858000"/>
              <a:gd name="connsiteX507" fmla="*/ 4949299 w 7472601"/>
              <a:gd name="connsiteY507" fmla="*/ 3766336 h 6858000"/>
              <a:gd name="connsiteX508" fmla="*/ 5291452 w 7472601"/>
              <a:gd name="connsiteY508" fmla="*/ 4076801 h 6858000"/>
              <a:gd name="connsiteX509" fmla="*/ 5434998 w 7472601"/>
              <a:gd name="connsiteY509" fmla="*/ 4254100 h 6858000"/>
              <a:gd name="connsiteX510" fmla="*/ 5351015 w 7472601"/>
              <a:gd name="connsiteY510" fmla="*/ 3760989 h 6858000"/>
              <a:gd name="connsiteX511" fmla="*/ 5413780 w 7472601"/>
              <a:gd name="connsiteY511" fmla="*/ 2966265 h 6858000"/>
              <a:gd name="connsiteX512" fmla="*/ 5425627 w 7472601"/>
              <a:gd name="connsiteY512" fmla="*/ 2954192 h 6858000"/>
              <a:gd name="connsiteX513" fmla="*/ 6604735 w 7472601"/>
              <a:gd name="connsiteY513" fmla="*/ 2041381 h 6858000"/>
              <a:gd name="connsiteX514" fmla="*/ 7204487 w 7472601"/>
              <a:gd name="connsiteY514" fmla="*/ 2742112 h 6858000"/>
              <a:gd name="connsiteX515" fmla="*/ 7131592 w 7472601"/>
              <a:gd name="connsiteY515" fmla="*/ 2672096 h 6858000"/>
              <a:gd name="connsiteX516" fmla="*/ 6996344 w 7472601"/>
              <a:gd name="connsiteY516" fmla="*/ 2518310 h 6858000"/>
              <a:gd name="connsiteX517" fmla="*/ 6735495 w 7472601"/>
              <a:gd name="connsiteY517" fmla="*/ 2196890 h 6858000"/>
              <a:gd name="connsiteX518" fmla="*/ 6721901 w 7472601"/>
              <a:gd name="connsiteY518" fmla="*/ 2179274 h 6858000"/>
              <a:gd name="connsiteX519" fmla="*/ 6604735 w 7472601"/>
              <a:gd name="connsiteY519" fmla="*/ 2041381 h 6858000"/>
              <a:gd name="connsiteX520" fmla="*/ 6591670 w 7472601"/>
              <a:gd name="connsiteY520" fmla="*/ 1988277 h 6858000"/>
              <a:gd name="connsiteX521" fmla="*/ 6747349 w 7472601"/>
              <a:gd name="connsiteY521" fmla="*/ 2160069 h 6858000"/>
              <a:gd name="connsiteX522" fmla="*/ 6760943 w 7472601"/>
              <a:gd name="connsiteY522" fmla="*/ 2177686 h 6858000"/>
              <a:gd name="connsiteX523" fmla="*/ 7021065 w 7472601"/>
              <a:gd name="connsiteY523" fmla="*/ 2498102 h 6858000"/>
              <a:gd name="connsiteX524" fmla="*/ 7155223 w 7472601"/>
              <a:gd name="connsiteY524" fmla="*/ 2650386 h 6858000"/>
              <a:gd name="connsiteX525" fmla="*/ 7203167 w 7472601"/>
              <a:gd name="connsiteY525" fmla="*/ 2697288 h 6858000"/>
              <a:gd name="connsiteX526" fmla="*/ 6937703 w 7472601"/>
              <a:gd name="connsiteY526" fmla="*/ 2321981 h 6858000"/>
              <a:gd name="connsiteX527" fmla="*/ 6591670 w 7472601"/>
              <a:gd name="connsiteY527" fmla="*/ 1988277 h 6858000"/>
              <a:gd name="connsiteX528" fmla="*/ 5798671 w 7472601"/>
              <a:gd name="connsiteY528" fmla="*/ 1981601 h 6858000"/>
              <a:gd name="connsiteX529" fmla="*/ 5754709 w 7472601"/>
              <a:gd name="connsiteY529" fmla="*/ 2071454 h 6858000"/>
              <a:gd name="connsiteX530" fmla="*/ 5763044 w 7472601"/>
              <a:gd name="connsiteY530" fmla="*/ 2842206 h 6858000"/>
              <a:gd name="connsiteX531" fmla="*/ 5764974 w 7472601"/>
              <a:gd name="connsiteY531" fmla="*/ 2799609 h 6858000"/>
              <a:gd name="connsiteX532" fmla="*/ 5767665 w 7472601"/>
              <a:gd name="connsiteY532" fmla="*/ 2666409 h 6858000"/>
              <a:gd name="connsiteX533" fmla="*/ 5763055 w 7472601"/>
              <a:gd name="connsiteY533" fmla="*/ 2579705 h 6858000"/>
              <a:gd name="connsiteX534" fmla="*/ 5758079 w 7472601"/>
              <a:gd name="connsiteY534" fmla="*/ 2492508 h 6858000"/>
              <a:gd name="connsiteX535" fmla="*/ 5779325 w 7472601"/>
              <a:gd name="connsiteY535" fmla="*/ 2197069 h 6858000"/>
              <a:gd name="connsiteX536" fmla="*/ 5798671 w 7472601"/>
              <a:gd name="connsiteY536" fmla="*/ 1981601 h 6858000"/>
              <a:gd name="connsiteX537" fmla="*/ 5829202 w 7472601"/>
              <a:gd name="connsiteY537" fmla="*/ 1971679 h 6858000"/>
              <a:gd name="connsiteX538" fmla="*/ 5809558 w 7472601"/>
              <a:gd name="connsiteY538" fmla="*/ 2198043 h 6858000"/>
              <a:gd name="connsiteX539" fmla="*/ 5788653 w 7472601"/>
              <a:gd name="connsiteY539" fmla="*/ 2489430 h 6858000"/>
              <a:gd name="connsiteX540" fmla="*/ 5793439 w 7472601"/>
              <a:gd name="connsiteY540" fmla="*/ 2575235 h 6858000"/>
              <a:gd name="connsiteX541" fmla="*/ 5796837 w 7472601"/>
              <a:gd name="connsiteY541" fmla="*/ 2637633 h 6858000"/>
              <a:gd name="connsiteX542" fmla="*/ 5818614 w 7472601"/>
              <a:gd name="connsiteY542" fmla="*/ 2473055 h 6858000"/>
              <a:gd name="connsiteX543" fmla="*/ 5829202 w 7472601"/>
              <a:gd name="connsiteY543" fmla="*/ 1971679 h 6858000"/>
              <a:gd name="connsiteX544" fmla="*/ 5911389 w 7472601"/>
              <a:gd name="connsiteY544" fmla="*/ 1898371 h 6858000"/>
              <a:gd name="connsiteX545" fmla="*/ 6237627 w 7472601"/>
              <a:gd name="connsiteY545" fmla="*/ 2231921 h 6858000"/>
              <a:gd name="connsiteX546" fmla="*/ 5911389 w 7472601"/>
              <a:gd name="connsiteY546" fmla="*/ 1898371 h 6858000"/>
              <a:gd name="connsiteX547" fmla="*/ 6944437 w 7472601"/>
              <a:gd name="connsiteY547" fmla="*/ 1575402 h 6858000"/>
              <a:gd name="connsiteX548" fmla="*/ 6304730 w 7472601"/>
              <a:gd name="connsiteY548" fmla="*/ 1766654 h 6858000"/>
              <a:gd name="connsiteX549" fmla="*/ 6944437 w 7472601"/>
              <a:gd name="connsiteY549" fmla="*/ 1575402 h 6858000"/>
              <a:gd name="connsiteX550" fmla="*/ 7019523 w 7472601"/>
              <a:gd name="connsiteY550" fmla="*/ 1519450 h 6858000"/>
              <a:gd name="connsiteX551" fmla="*/ 6298091 w 7472601"/>
              <a:gd name="connsiteY551" fmla="*/ 1737122 h 6858000"/>
              <a:gd name="connsiteX552" fmla="*/ 7019523 w 7472601"/>
              <a:gd name="connsiteY552" fmla="*/ 1519450 h 6858000"/>
              <a:gd name="connsiteX553" fmla="*/ 2399523 w 7472601"/>
              <a:gd name="connsiteY553" fmla="*/ 1428234 h 6858000"/>
              <a:gd name="connsiteX554" fmla="*/ 2224982 w 7472601"/>
              <a:gd name="connsiteY554" fmla="*/ 1826201 h 6858000"/>
              <a:gd name="connsiteX555" fmla="*/ 2096099 w 7472601"/>
              <a:gd name="connsiteY555" fmla="*/ 2345900 h 6858000"/>
              <a:gd name="connsiteX556" fmla="*/ 2283317 w 7472601"/>
              <a:gd name="connsiteY556" fmla="*/ 1796925 h 6858000"/>
              <a:gd name="connsiteX557" fmla="*/ 2399523 w 7472601"/>
              <a:gd name="connsiteY557" fmla="*/ 1428234 h 6858000"/>
              <a:gd name="connsiteX558" fmla="*/ 2448558 w 7472601"/>
              <a:gd name="connsiteY558" fmla="*/ 1373435 h 6858000"/>
              <a:gd name="connsiteX559" fmla="*/ 2312521 w 7472601"/>
              <a:gd name="connsiteY559" fmla="*/ 1806140 h 6858000"/>
              <a:gd name="connsiteX560" fmla="*/ 2127533 w 7472601"/>
              <a:gd name="connsiteY560" fmla="*/ 2348380 h 6858000"/>
              <a:gd name="connsiteX561" fmla="*/ 2358080 w 7472601"/>
              <a:gd name="connsiteY561" fmla="*/ 1866134 h 6858000"/>
              <a:gd name="connsiteX562" fmla="*/ 2407436 w 7472601"/>
              <a:gd name="connsiteY562" fmla="*/ 1651070 h 6858000"/>
              <a:gd name="connsiteX563" fmla="*/ 2448558 w 7472601"/>
              <a:gd name="connsiteY563" fmla="*/ 1373435 h 6858000"/>
              <a:gd name="connsiteX564" fmla="*/ 278707 w 7472601"/>
              <a:gd name="connsiteY564" fmla="*/ 1352270 h 6858000"/>
              <a:gd name="connsiteX565" fmla="*/ 321570 w 7472601"/>
              <a:gd name="connsiteY565" fmla="*/ 1861610 h 6858000"/>
              <a:gd name="connsiteX566" fmla="*/ 294281 w 7472601"/>
              <a:gd name="connsiteY566" fmla="*/ 1440658 h 6858000"/>
              <a:gd name="connsiteX567" fmla="*/ 278707 w 7472601"/>
              <a:gd name="connsiteY567" fmla="*/ 1352270 h 6858000"/>
              <a:gd name="connsiteX568" fmla="*/ 1423821 w 7472601"/>
              <a:gd name="connsiteY568" fmla="*/ 1351958 h 6858000"/>
              <a:gd name="connsiteX569" fmla="*/ 1638521 w 7472601"/>
              <a:gd name="connsiteY569" fmla="*/ 1908470 h 6858000"/>
              <a:gd name="connsiteX570" fmla="*/ 1754199 w 7472601"/>
              <a:gd name="connsiteY570" fmla="*/ 2149284 h 6858000"/>
              <a:gd name="connsiteX571" fmla="*/ 1908359 w 7472601"/>
              <a:gd name="connsiteY571" fmla="*/ 2364988 h 6858000"/>
              <a:gd name="connsiteX572" fmla="*/ 1647661 w 7472601"/>
              <a:gd name="connsiteY572" fmla="*/ 1825945 h 6858000"/>
              <a:gd name="connsiteX573" fmla="*/ 1423821 w 7472601"/>
              <a:gd name="connsiteY573" fmla="*/ 1351958 h 6858000"/>
              <a:gd name="connsiteX574" fmla="*/ 1431890 w 7472601"/>
              <a:gd name="connsiteY574" fmla="*/ 1306475 h 6858000"/>
              <a:gd name="connsiteX575" fmla="*/ 1507597 w 7472601"/>
              <a:gd name="connsiteY575" fmla="*/ 1446132 h 6858000"/>
              <a:gd name="connsiteX576" fmla="*/ 1674586 w 7472601"/>
              <a:gd name="connsiteY576" fmla="*/ 1813832 h 6858000"/>
              <a:gd name="connsiteX577" fmla="*/ 1815950 w 7472601"/>
              <a:gd name="connsiteY577" fmla="*/ 2128564 h 6858000"/>
              <a:gd name="connsiteX578" fmla="*/ 1984242 w 7472601"/>
              <a:gd name="connsiteY578" fmla="*/ 2430829 h 6858000"/>
              <a:gd name="connsiteX579" fmla="*/ 2014023 w 7472601"/>
              <a:gd name="connsiteY579" fmla="*/ 2450995 h 6858000"/>
              <a:gd name="connsiteX580" fmla="*/ 1747337 w 7472601"/>
              <a:gd name="connsiteY580" fmla="*/ 1855264 h 6858000"/>
              <a:gd name="connsiteX581" fmla="*/ 1533749 w 7472601"/>
              <a:gd name="connsiteY581" fmla="*/ 1478656 h 6858000"/>
              <a:gd name="connsiteX582" fmla="*/ 1431890 w 7472601"/>
              <a:gd name="connsiteY582" fmla="*/ 1306475 h 6858000"/>
              <a:gd name="connsiteX583" fmla="*/ 5052692 w 7472601"/>
              <a:gd name="connsiteY583" fmla="*/ 1292994 h 6858000"/>
              <a:gd name="connsiteX584" fmla="*/ 5200661 w 7472601"/>
              <a:gd name="connsiteY584" fmla="*/ 1635186 h 6858000"/>
              <a:gd name="connsiteX585" fmla="*/ 5297138 w 7472601"/>
              <a:gd name="connsiteY585" fmla="*/ 1906351 h 6858000"/>
              <a:gd name="connsiteX586" fmla="*/ 5052692 w 7472601"/>
              <a:gd name="connsiteY586" fmla="*/ 1292994 h 6858000"/>
              <a:gd name="connsiteX587" fmla="*/ 5009948 w 7472601"/>
              <a:gd name="connsiteY587" fmla="*/ 1273619 h 6858000"/>
              <a:gd name="connsiteX588" fmla="*/ 5121777 w 7472601"/>
              <a:gd name="connsiteY588" fmla="*/ 1654213 h 6858000"/>
              <a:gd name="connsiteX589" fmla="*/ 5293545 w 7472601"/>
              <a:gd name="connsiteY589" fmla="*/ 2072247 h 6858000"/>
              <a:gd name="connsiteX590" fmla="*/ 5294042 w 7472601"/>
              <a:gd name="connsiteY590" fmla="*/ 2065019 h 6858000"/>
              <a:gd name="connsiteX591" fmla="*/ 5171936 w 7472601"/>
              <a:gd name="connsiteY591" fmla="*/ 1647613 h 6858000"/>
              <a:gd name="connsiteX592" fmla="*/ 5009948 w 7472601"/>
              <a:gd name="connsiteY592" fmla="*/ 1273619 h 6858000"/>
              <a:gd name="connsiteX593" fmla="*/ 655236 w 7472601"/>
              <a:gd name="connsiteY593" fmla="*/ 1268632 h 6858000"/>
              <a:gd name="connsiteX594" fmla="*/ 839521 w 7472601"/>
              <a:gd name="connsiteY594" fmla="*/ 1685315 h 6858000"/>
              <a:gd name="connsiteX595" fmla="*/ 1109416 w 7472601"/>
              <a:gd name="connsiteY595" fmla="*/ 2061663 h 6858000"/>
              <a:gd name="connsiteX596" fmla="*/ 1298300 w 7472601"/>
              <a:gd name="connsiteY596" fmla="*/ 2247742 h 6858000"/>
              <a:gd name="connsiteX597" fmla="*/ 1125871 w 7472601"/>
              <a:gd name="connsiteY597" fmla="*/ 1989513 h 6858000"/>
              <a:gd name="connsiteX598" fmla="*/ 981574 w 7472601"/>
              <a:gd name="connsiteY598" fmla="*/ 1783157 h 6858000"/>
              <a:gd name="connsiteX599" fmla="*/ 922198 w 7472601"/>
              <a:gd name="connsiteY599" fmla="*/ 1677437 h 6858000"/>
              <a:gd name="connsiteX600" fmla="*/ 869293 w 7472601"/>
              <a:gd name="connsiteY600" fmla="*/ 1583214 h 6858000"/>
              <a:gd name="connsiteX601" fmla="*/ 751431 w 7472601"/>
              <a:gd name="connsiteY601" fmla="*/ 1405731 h 6858000"/>
              <a:gd name="connsiteX602" fmla="*/ 655236 w 7472601"/>
              <a:gd name="connsiteY602" fmla="*/ 1268632 h 6858000"/>
              <a:gd name="connsiteX603" fmla="*/ 6516292 w 7472601"/>
              <a:gd name="connsiteY603" fmla="*/ 1263064 h 6858000"/>
              <a:gd name="connsiteX604" fmla="*/ 5736320 w 7472601"/>
              <a:gd name="connsiteY604" fmla="*/ 1501803 h 6858000"/>
              <a:gd name="connsiteX605" fmla="*/ 6516292 w 7472601"/>
              <a:gd name="connsiteY605" fmla="*/ 1263064 h 6858000"/>
              <a:gd name="connsiteX606" fmla="*/ 291466 w 7472601"/>
              <a:gd name="connsiteY606" fmla="*/ 1250369 h 6858000"/>
              <a:gd name="connsiteX607" fmla="*/ 323180 w 7472601"/>
              <a:gd name="connsiteY607" fmla="*/ 1435283 h 6858000"/>
              <a:gd name="connsiteX608" fmla="*/ 349381 w 7472601"/>
              <a:gd name="connsiteY608" fmla="*/ 1875041 h 6858000"/>
              <a:gd name="connsiteX609" fmla="*/ 374363 w 7472601"/>
              <a:gd name="connsiteY609" fmla="*/ 1506494 h 6858000"/>
              <a:gd name="connsiteX610" fmla="*/ 302168 w 7472601"/>
              <a:gd name="connsiteY610" fmla="*/ 1274495 h 6858000"/>
              <a:gd name="connsiteX611" fmla="*/ 291466 w 7472601"/>
              <a:gd name="connsiteY611" fmla="*/ 1250369 h 6858000"/>
              <a:gd name="connsiteX612" fmla="*/ 678222 w 7472601"/>
              <a:gd name="connsiteY612" fmla="*/ 1248670 h 6858000"/>
              <a:gd name="connsiteX613" fmla="*/ 775536 w 7472601"/>
              <a:gd name="connsiteY613" fmla="*/ 1388015 h 6858000"/>
              <a:gd name="connsiteX614" fmla="*/ 894529 w 7472601"/>
              <a:gd name="connsiteY614" fmla="*/ 1567739 h 6858000"/>
              <a:gd name="connsiteX615" fmla="*/ 948000 w 7472601"/>
              <a:gd name="connsiteY615" fmla="*/ 1663088 h 6858000"/>
              <a:gd name="connsiteX616" fmla="*/ 1006812 w 7472601"/>
              <a:gd name="connsiteY616" fmla="*/ 1767683 h 6858000"/>
              <a:gd name="connsiteX617" fmla="*/ 1149133 w 7472601"/>
              <a:gd name="connsiteY617" fmla="*/ 1971513 h 6858000"/>
              <a:gd name="connsiteX618" fmla="*/ 1333952 w 7472601"/>
              <a:gd name="connsiteY618" fmla="*/ 2251620 h 6858000"/>
              <a:gd name="connsiteX619" fmla="*/ 1337329 w 7472601"/>
              <a:gd name="connsiteY619" fmla="*/ 2258350 h 6858000"/>
              <a:gd name="connsiteX620" fmla="*/ 1014726 w 7472601"/>
              <a:gd name="connsiteY620" fmla="*/ 1615556 h 6858000"/>
              <a:gd name="connsiteX621" fmla="*/ 678222 w 7472601"/>
              <a:gd name="connsiteY621" fmla="*/ 1248670 h 6858000"/>
              <a:gd name="connsiteX622" fmla="*/ 6691602 w 7472601"/>
              <a:gd name="connsiteY622" fmla="*/ 1140573 h 6858000"/>
              <a:gd name="connsiteX623" fmla="*/ 6571100 w 7472601"/>
              <a:gd name="connsiteY623" fmla="*/ 1183662 h 6858000"/>
              <a:gd name="connsiteX624" fmla="*/ 6241687 w 7472601"/>
              <a:gd name="connsiteY624" fmla="*/ 1257600 h 6858000"/>
              <a:gd name="connsiteX625" fmla="*/ 5693009 w 7472601"/>
              <a:gd name="connsiteY625" fmla="*/ 1478256 h 6858000"/>
              <a:gd name="connsiteX626" fmla="*/ 6548420 w 7472601"/>
              <a:gd name="connsiteY626" fmla="*/ 1214599 h 6858000"/>
              <a:gd name="connsiteX627" fmla="*/ 6605473 w 7472601"/>
              <a:gd name="connsiteY627" fmla="*/ 1184686 h 6858000"/>
              <a:gd name="connsiteX628" fmla="*/ 6691602 w 7472601"/>
              <a:gd name="connsiteY628" fmla="*/ 1140573 h 6858000"/>
              <a:gd name="connsiteX629" fmla="*/ 4002475 w 7472601"/>
              <a:gd name="connsiteY629" fmla="*/ 1037802 h 6858000"/>
              <a:gd name="connsiteX630" fmla="*/ 4000324 w 7472601"/>
              <a:gd name="connsiteY630" fmla="*/ 1039362 h 6858000"/>
              <a:gd name="connsiteX631" fmla="*/ 4002862 w 7472601"/>
              <a:gd name="connsiteY631" fmla="*/ 1042866 h 6858000"/>
              <a:gd name="connsiteX632" fmla="*/ 4002475 w 7472601"/>
              <a:gd name="connsiteY632" fmla="*/ 1037802 h 6858000"/>
              <a:gd name="connsiteX633" fmla="*/ 506322 w 7472601"/>
              <a:gd name="connsiteY633" fmla="*/ 1020997 h 6858000"/>
              <a:gd name="connsiteX634" fmla="*/ 533068 w 7472601"/>
              <a:gd name="connsiteY634" fmla="*/ 1029409 h 6858000"/>
              <a:gd name="connsiteX635" fmla="*/ 1232525 w 7472601"/>
              <a:gd name="connsiteY635" fmla="*/ 1804675 h 6858000"/>
              <a:gd name="connsiteX636" fmla="*/ 1388858 w 7472601"/>
              <a:gd name="connsiteY636" fmla="*/ 2368011 h 6858000"/>
              <a:gd name="connsiteX637" fmla="*/ 1384098 w 7472601"/>
              <a:gd name="connsiteY637" fmla="*/ 2378125 h 6858000"/>
              <a:gd name="connsiteX638" fmla="*/ 1425393 w 7472601"/>
              <a:gd name="connsiteY638" fmla="*/ 2589124 h 6858000"/>
              <a:gd name="connsiteX639" fmla="*/ 1424001 w 7472601"/>
              <a:gd name="connsiteY639" fmla="*/ 2597541 h 6858000"/>
              <a:gd name="connsiteX640" fmla="*/ 2152729 w 7472601"/>
              <a:gd name="connsiteY640" fmla="*/ 2864487 h 6858000"/>
              <a:gd name="connsiteX641" fmla="*/ 2020609 w 7472601"/>
              <a:gd name="connsiteY641" fmla="*/ 2539671 h 6858000"/>
              <a:gd name="connsiteX642" fmla="*/ 2018920 w 7472601"/>
              <a:gd name="connsiteY642" fmla="*/ 2536309 h 6858000"/>
              <a:gd name="connsiteX643" fmla="*/ 1342441 w 7472601"/>
              <a:gd name="connsiteY643" fmla="*/ 1173017 h 6858000"/>
              <a:gd name="connsiteX644" fmla="*/ 1367925 w 7472601"/>
              <a:gd name="connsiteY644" fmla="*/ 1135648 h 6858000"/>
              <a:gd name="connsiteX645" fmla="*/ 1771401 w 7472601"/>
              <a:gd name="connsiteY645" fmla="*/ 1806673 h 6858000"/>
              <a:gd name="connsiteX646" fmla="*/ 1972385 w 7472601"/>
              <a:gd name="connsiteY646" fmla="*/ 2198735 h 6858000"/>
              <a:gd name="connsiteX647" fmla="*/ 2040892 w 7472601"/>
              <a:gd name="connsiteY647" fmla="*/ 2405205 h 6858000"/>
              <a:gd name="connsiteX648" fmla="*/ 2131689 w 7472601"/>
              <a:gd name="connsiteY648" fmla="*/ 1936926 h 6858000"/>
              <a:gd name="connsiteX649" fmla="*/ 2454820 w 7472601"/>
              <a:gd name="connsiteY649" fmla="*/ 1248808 h 6858000"/>
              <a:gd name="connsiteX650" fmla="*/ 2492512 w 7472601"/>
              <a:gd name="connsiteY650" fmla="*/ 1302920 h 6858000"/>
              <a:gd name="connsiteX651" fmla="*/ 2081216 w 7472601"/>
              <a:gd name="connsiteY651" fmla="*/ 2527513 h 6858000"/>
              <a:gd name="connsiteX652" fmla="*/ 2081211 w 7472601"/>
              <a:gd name="connsiteY652" fmla="*/ 2528916 h 6858000"/>
              <a:gd name="connsiteX653" fmla="*/ 2199067 w 7472601"/>
              <a:gd name="connsiteY653" fmla="*/ 2884061 h 6858000"/>
              <a:gd name="connsiteX654" fmla="*/ 3192586 w 7472601"/>
              <a:gd name="connsiteY654" fmla="*/ 3411496 h 6858000"/>
              <a:gd name="connsiteX655" fmla="*/ 3182620 w 7472601"/>
              <a:gd name="connsiteY655" fmla="*/ 3483279 h 6858000"/>
              <a:gd name="connsiteX656" fmla="*/ 2435119 w 7472601"/>
              <a:gd name="connsiteY656" fmla="*/ 3080173 h 6858000"/>
              <a:gd name="connsiteX657" fmla="*/ 2410152 w 7472601"/>
              <a:gd name="connsiteY657" fmla="*/ 3063751 h 6858000"/>
              <a:gd name="connsiteX658" fmla="*/ 2408099 w 7472601"/>
              <a:gd name="connsiteY658" fmla="*/ 3064403 h 6858000"/>
              <a:gd name="connsiteX659" fmla="*/ 2407218 w 7472601"/>
              <a:gd name="connsiteY659" fmla="*/ 3070324 h 6858000"/>
              <a:gd name="connsiteX660" fmla="*/ 2380138 w 7472601"/>
              <a:gd name="connsiteY660" fmla="*/ 3099341 h 6858000"/>
              <a:gd name="connsiteX661" fmla="*/ 1765923 w 7472601"/>
              <a:gd name="connsiteY661" fmla="*/ 3581043 h 6858000"/>
              <a:gd name="connsiteX662" fmla="*/ 1702258 w 7472601"/>
              <a:gd name="connsiteY662" fmla="*/ 3612286 h 6858000"/>
              <a:gd name="connsiteX663" fmla="*/ 1538370 w 7472601"/>
              <a:gd name="connsiteY663" fmla="*/ 3811804 h 6858000"/>
              <a:gd name="connsiteX664" fmla="*/ 542867 w 7472601"/>
              <a:gd name="connsiteY664" fmla="*/ 4944092 h 6858000"/>
              <a:gd name="connsiteX665" fmla="*/ 515800 w 7472601"/>
              <a:gd name="connsiteY665" fmla="*/ 4862180 h 6858000"/>
              <a:gd name="connsiteX666" fmla="*/ 909145 w 7472601"/>
              <a:gd name="connsiteY666" fmla="*/ 4199225 h 6858000"/>
              <a:gd name="connsiteX667" fmla="*/ 1214067 w 7472601"/>
              <a:gd name="connsiteY667" fmla="*/ 3908561 h 6858000"/>
              <a:gd name="connsiteX668" fmla="*/ 640967 w 7472601"/>
              <a:gd name="connsiteY668" fmla="*/ 4105601 h 6858000"/>
              <a:gd name="connsiteX669" fmla="*/ 112563 w 7472601"/>
              <a:gd name="connsiteY669" fmla="*/ 4396952 h 6858000"/>
              <a:gd name="connsiteX670" fmla="*/ 0 w 7472601"/>
              <a:gd name="connsiteY670" fmla="*/ 4466006 h 6858000"/>
              <a:gd name="connsiteX671" fmla="*/ 0 w 7472601"/>
              <a:gd name="connsiteY671" fmla="*/ 4233763 h 6858000"/>
              <a:gd name="connsiteX672" fmla="*/ 36881 w 7472601"/>
              <a:gd name="connsiteY672" fmla="*/ 4200118 h 6858000"/>
              <a:gd name="connsiteX673" fmla="*/ 910534 w 7472601"/>
              <a:gd name="connsiteY673" fmla="*/ 3629753 h 6858000"/>
              <a:gd name="connsiteX674" fmla="*/ 1578717 w 7472601"/>
              <a:gd name="connsiteY674" fmla="*/ 3575982 h 6858000"/>
              <a:gd name="connsiteX675" fmla="*/ 2338780 w 7472601"/>
              <a:gd name="connsiteY675" fmla="*/ 3033725 h 6858000"/>
              <a:gd name="connsiteX676" fmla="*/ 1807991 w 7472601"/>
              <a:gd name="connsiteY676" fmla="*/ 2807184 h 6858000"/>
              <a:gd name="connsiteX677" fmla="*/ 1416358 w 7472601"/>
              <a:gd name="connsiteY677" fmla="*/ 3112571 h 6858000"/>
              <a:gd name="connsiteX678" fmla="*/ 939066 w 7472601"/>
              <a:gd name="connsiteY678" fmla="*/ 3378798 h 6858000"/>
              <a:gd name="connsiteX679" fmla="*/ 115099 w 7472601"/>
              <a:gd name="connsiteY679" fmla="*/ 3607650 h 6858000"/>
              <a:gd name="connsiteX680" fmla="*/ 97284 w 7472601"/>
              <a:gd name="connsiteY680" fmla="*/ 3520393 h 6858000"/>
              <a:gd name="connsiteX681" fmla="*/ 922050 w 7472601"/>
              <a:gd name="connsiteY681" fmla="*/ 3074867 h 6858000"/>
              <a:gd name="connsiteX682" fmla="*/ 1405265 w 7472601"/>
              <a:gd name="connsiteY682" fmla="*/ 3016319 h 6858000"/>
              <a:gd name="connsiteX683" fmla="*/ 1407512 w 7472601"/>
              <a:gd name="connsiteY683" fmla="*/ 3018001 h 6858000"/>
              <a:gd name="connsiteX684" fmla="*/ 1726266 w 7472601"/>
              <a:gd name="connsiteY684" fmla="*/ 2777274 h 6858000"/>
              <a:gd name="connsiteX685" fmla="*/ 625390 w 7472601"/>
              <a:gd name="connsiteY685" fmla="*/ 2514541 h 6858000"/>
              <a:gd name="connsiteX686" fmla="*/ 619799 w 7472601"/>
              <a:gd name="connsiteY686" fmla="*/ 2527180 h 6858000"/>
              <a:gd name="connsiteX687" fmla="*/ 310030 w 7472601"/>
              <a:gd name="connsiteY687" fmla="*/ 2771818 h 6858000"/>
              <a:gd name="connsiteX688" fmla="*/ 173877 w 7472601"/>
              <a:gd name="connsiteY688" fmla="*/ 2937056 h 6858000"/>
              <a:gd name="connsiteX689" fmla="*/ 77889 w 7472601"/>
              <a:gd name="connsiteY689" fmla="*/ 3138440 h 6858000"/>
              <a:gd name="connsiteX690" fmla="*/ 0 w 7472601"/>
              <a:gd name="connsiteY690" fmla="*/ 3271395 h 6858000"/>
              <a:gd name="connsiteX691" fmla="*/ 0 w 7472601"/>
              <a:gd name="connsiteY691" fmla="*/ 3153002 h 6858000"/>
              <a:gd name="connsiteX692" fmla="*/ 2386 w 7472601"/>
              <a:gd name="connsiteY692" fmla="*/ 3149203 h 6858000"/>
              <a:gd name="connsiteX693" fmla="*/ 89753 w 7472601"/>
              <a:gd name="connsiteY693" fmla="*/ 2987702 h 6858000"/>
              <a:gd name="connsiteX694" fmla="*/ 76869 w 7472601"/>
              <a:gd name="connsiteY694" fmla="*/ 3005404 h 6858000"/>
              <a:gd name="connsiteX695" fmla="*/ 32049 w 7472601"/>
              <a:gd name="connsiteY695" fmla="*/ 3065814 h 6858000"/>
              <a:gd name="connsiteX696" fmla="*/ 0 w 7472601"/>
              <a:gd name="connsiteY696" fmla="*/ 3108744 h 6858000"/>
              <a:gd name="connsiteX697" fmla="*/ 0 w 7472601"/>
              <a:gd name="connsiteY697" fmla="*/ 3058059 h 6858000"/>
              <a:gd name="connsiteX698" fmla="*/ 7610 w 7472601"/>
              <a:gd name="connsiteY698" fmla="*/ 3047889 h 6858000"/>
              <a:gd name="connsiteX699" fmla="*/ 52419 w 7472601"/>
              <a:gd name="connsiteY699" fmla="*/ 2987479 h 6858000"/>
              <a:gd name="connsiteX700" fmla="*/ 59142 w 7472601"/>
              <a:gd name="connsiteY700" fmla="*/ 2978488 h 6858000"/>
              <a:gd name="connsiteX701" fmla="*/ 0 w 7472601"/>
              <a:gd name="connsiteY701" fmla="*/ 3015334 h 6858000"/>
              <a:gd name="connsiteX702" fmla="*/ 0 w 7472601"/>
              <a:gd name="connsiteY702" fmla="*/ 2914286 h 6858000"/>
              <a:gd name="connsiteX703" fmla="*/ 36383 w 7472601"/>
              <a:gd name="connsiteY703" fmla="*/ 2901128 h 6858000"/>
              <a:gd name="connsiteX704" fmla="*/ 156329 w 7472601"/>
              <a:gd name="connsiteY704" fmla="*/ 2840533 h 6858000"/>
              <a:gd name="connsiteX705" fmla="*/ 358355 w 7472601"/>
              <a:gd name="connsiteY705" fmla="*/ 2620471 h 6858000"/>
              <a:gd name="connsiteX706" fmla="*/ 510577 w 7472601"/>
              <a:gd name="connsiteY706" fmla="*/ 2501244 h 6858000"/>
              <a:gd name="connsiteX707" fmla="*/ 211967 w 7472601"/>
              <a:gd name="connsiteY707" fmla="*/ 2479171 h 6858000"/>
              <a:gd name="connsiteX708" fmla="*/ 0 w 7472601"/>
              <a:gd name="connsiteY708" fmla="*/ 2476398 h 6858000"/>
              <a:gd name="connsiteX709" fmla="*/ 0 w 7472601"/>
              <a:gd name="connsiteY709" fmla="*/ 2389189 h 6858000"/>
              <a:gd name="connsiteX710" fmla="*/ 103062 w 7472601"/>
              <a:gd name="connsiteY710" fmla="*/ 2389518 h 6858000"/>
              <a:gd name="connsiteX711" fmla="*/ 510734 w 7472601"/>
              <a:gd name="connsiteY711" fmla="*/ 2416201 h 6858000"/>
              <a:gd name="connsiteX712" fmla="*/ 279257 w 7472601"/>
              <a:gd name="connsiteY712" fmla="*/ 2092102 h 6858000"/>
              <a:gd name="connsiteX713" fmla="*/ 65265 w 7472601"/>
              <a:gd name="connsiteY713" fmla="*/ 2006049 h 6858000"/>
              <a:gd name="connsiteX714" fmla="*/ 0 w 7472601"/>
              <a:gd name="connsiteY714" fmla="*/ 1982532 h 6858000"/>
              <a:gd name="connsiteX715" fmla="*/ 0 w 7472601"/>
              <a:gd name="connsiteY715" fmla="*/ 1912789 h 6858000"/>
              <a:gd name="connsiteX716" fmla="*/ 97460 w 7472601"/>
              <a:gd name="connsiteY716" fmla="*/ 1953725 h 6858000"/>
              <a:gd name="connsiteX717" fmla="*/ 221272 w 7472601"/>
              <a:gd name="connsiteY717" fmla="*/ 1980766 h 6858000"/>
              <a:gd name="connsiteX718" fmla="*/ 116765 w 7472601"/>
              <a:gd name="connsiteY718" fmla="*/ 1911033 h 6858000"/>
              <a:gd name="connsiteX719" fmla="*/ 16405 w 7472601"/>
              <a:gd name="connsiteY719" fmla="*/ 1803412 h 6858000"/>
              <a:gd name="connsiteX720" fmla="*/ 0 w 7472601"/>
              <a:gd name="connsiteY720" fmla="*/ 1784777 h 6858000"/>
              <a:gd name="connsiteX721" fmla="*/ 0 w 7472601"/>
              <a:gd name="connsiteY721" fmla="*/ 1740082 h 6858000"/>
              <a:gd name="connsiteX722" fmla="*/ 39394 w 7472601"/>
              <a:gd name="connsiteY722" fmla="*/ 1784856 h 6858000"/>
              <a:gd name="connsiteX723" fmla="*/ 135813 w 7472601"/>
              <a:gd name="connsiteY723" fmla="*/ 1888838 h 6858000"/>
              <a:gd name="connsiteX724" fmla="*/ 242575 w 7472601"/>
              <a:gd name="connsiteY724" fmla="*/ 1958841 h 6858000"/>
              <a:gd name="connsiteX725" fmla="*/ 82197 w 7472601"/>
              <a:gd name="connsiteY725" fmla="*/ 1754826 h 6858000"/>
              <a:gd name="connsiteX726" fmla="*/ 0 w 7472601"/>
              <a:gd name="connsiteY726" fmla="*/ 1679650 h 6858000"/>
              <a:gd name="connsiteX727" fmla="*/ 0 w 7472601"/>
              <a:gd name="connsiteY727" fmla="*/ 1602463 h 6858000"/>
              <a:gd name="connsiteX728" fmla="*/ 84689 w 7472601"/>
              <a:gd name="connsiteY728" fmla="*/ 1677442 h 6858000"/>
              <a:gd name="connsiteX729" fmla="*/ 298437 w 7472601"/>
              <a:gd name="connsiteY729" fmla="*/ 1968019 h 6858000"/>
              <a:gd name="connsiteX730" fmla="*/ 227269 w 7472601"/>
              <a:gd name="connsiteY730" fmla="*/ 1114064 h 6858000"/>
              <a:gd name="connsiteX731" fmla="*/ 248003 w 7472601"/>
              <a:gd name="connsiteY731" fmla="*/ 1089613 h 6858000"/>
              <a:gd name="connsiteX732" fmla="*/ 427020 w 7472601"/>
              <a:gd name="connsiteY732" fmla="*/ 1619803 h 6858000"/>
              <a:gd name="connsiteX733" fmla="*/ 340345 w 7472601"/>
              <a:gd name="connsiteY733" fmla="*/ 2027739 h 6858000"/>
              <a:gd name="connsiteX734" fmla="*/ 360865 w 7472601"/>
              <a:gd name="connsiteY734" fmla="*/ 2044827 h 6858000"/>
              <a:gd name="connsiteX735" fmla="*/ 560414 w 7472601"/>
              <a:gd name="connsiteY735" fmla="*/ 2421457 h 6858000"/>
              <a:gd name="connsiteX736" fmla="*/ 1359703 w 7472601"/>
              <a:gd name="connsiteY736" fmla="*/ 2578554 h 6858000"/>
              <a:gd name="connsiteX737" fmla="*/ 1359422 w 7472601"/>
              <a:gd name="connsiteY737" fmla="*/ 2577994 h 6858000"/>
              <a:gd name="connsiteX738" fmla="*/ 828701 w 7472601"/>
              <a:gd name="connsiteY738" fmla="*/ 1839520 h 6858000"/>
              <a:gd name="connsiteX739" fmla="*/ 494427 w 7472601"/>
              <a:gd name="connsiteY739" fmla="*/ 1092333 h 6858000"/>
              <a:gd name="connsiteX740" fmla="*/ 506322 w 7472601"/>
              <a:gd name="connsiteY740" fmla="*/ 1020997 h 6858000"/>
              <a:gd name="connsiteX741" fmla="*/ 4570198 w 7472601"/>
              <a:gd name="connsiteY741" fmla="*/ 978081 h 6858000"/>
              <a:gd name="connsiteX742" fmla="*/ 4523691 w 7472601"/>
              <a:gd name="connsiteY742" fmla="*/ 1127776 h 6858000"/>
              <a:gd name="connsiteX743" fmla="*/ 4509875 w 7472601"/>
              <a:gd name="connsiteY743" fmla="*/ 1167552 h 6858000"/>
              <a:gd name="connsiteX744" fmla="*/ 4478168 w 7472601"/>
              <a:gd name="connsiteY744" fmla="*/ 1260735 h 6858000"/>
              <a:gd name="connsiteX745" fmla="*/ 4409309 w 7472601"/>
              <a:gd name="connsiteY745" fmla="*/ 1666996 h 6858000"/>
              <a:gd name="connsiteX746" fmla="*/ 4370031 w 7472601"/>
              <a:gd name="connsiteY746" fmla="*/ 1955666 h 6858000"/>
              <a:gd name="connsiteX747" fmla="*/ 4570198 w 7472601"/>
              <a:gd name="connsiteY747" fmla="*/ 978081 h 6858000"/>
              <a:gd name="connsiteX748" fmla="*/ 4557898 w 7472601"/>
              <a:gd name="connsiteY748" fmla="*/ 900011 h 6858000"/>
              <a:gd name="connsiteX749" fmla="*/ 4344840 w 7472601"/>
              <a:gd name="connsiteY749" fmla="*/ 1922038 h 6858000"/>
              <a:gd name="connsiteX750" fmla="*/ 4378710 w 7472601"/>
              <a:gd name="connsiteY750" fmla="*/ 1665516 h 6858000"/>
              <a:gd name="connsiteX751" fmla="*/ 4448798 w 7472601"/>
              <a:gd name="connsiteY751" fmla="*/ 1253024 h 6858000"/>
              <a:gd name="connsiteX752" fmla="*/ 4480315 w 7472601"/>
              <a:gd name="connsiteY752" fmla="*/ 1158454 h 6858000"/>
              <a:gd name="connsiteX753" fmla="*/ 4494133 w 7472601"/>
              <a:gd name="connsiteY753" fmla="*/ 1118676 h 6858000"/>
              <a:gd name="connsiteX754" fmla="*/ 4557898 w 7472601"/>
              <a:gd name="connsiteY754" fmla="*/ 900011 h 6858000"/>
              <a:gd name="connsiteX755" fmla="*/ 5870151 w 7472601"/>
              <a:gd name="connsiteY755" fmla="*/ 898890 h 6858000"/>
              <a:gd name="connsiteX756" fmla="*/ 5861335 w 7472601"/>
              <a:gd name="connsiteY756" fmla="*/ 899177 h 6858000"/>
              <a:gd name="connsiteX757" fmla="*/ 5843702 w 7472601"/>
              <a:gd name="connsiteY757" fmla="*/ 899748 h 6858000"/>
              <a:gd name="connsiteX758" fmla="*/ 5651107 w 7472601"/>
              <a:gd name="connsiteY758" fmla="*/ 920306 h 6858000"/>
              <a:gd name="connsiteX759" fmla="*/ 5459407 w 7472601"/>
              <a:gd name="connsiteY759" fmla="*/ 940975 h 6858000"/>
              <a:gd name="connsiteX760" fmla="*/ 5374846 w 7472601"/>
              <a:gd name="connsiteY760" fmla="*/ 941988 h 6858000"/>
              <a:gd name="connsiteX761" fmla="*/ 5256105 w 7472601"/>
              <a:gd name="connsiteY761" fmla="*/ 945632 h 6858000"/>
              <a:gd name="connsiteX762" fmla="*/ 5107071 w 7472601"/>
              <a:gd name="connsiteY762" fmla="*/ 969720 h 6858000"/>
              <a:gd name="connsiteX763" fmla="*/ 4998681 w 7472601"/>
              <a:gd name="connsiteY763" fmla="*/ 988771 h 6858000"/>
              <a:gd name="connsiteX764" fmla="*/ 5870151 w 7472601"/>
              <a:gd name="connsiteY764" fmla="*/ 898890 h 6858000"/>
              <a:gd name="connsiteX765" fmla="*/ 5504425 w 7472601"/>
              <a:gd name="connsiteY765" fmla="*/ 848067 h 6858000"/>
              <a:gd name="connsiteX766" fmla="*/ 4968849 w 7472601"/>
              <a:gd name="connsiteY766" fmla="*/ 962318 h 6858000"/>
              <a:gd name="connsiteX767" fmla="*/ 5104039 w 7472601"/>
              <a:gd name="connsiteY767" fmla="*/ 940634 h 6858000"/>
              <a:gd name="connsiteX768" fmla="*/ 5256311 w 7472601"/>
              <a:gd name="connsiteY768" fmla="*/ 916490 h 6858000"/>
              <a:gd name="connsiteX769" fmla="*/ 5377381 w 7472601"/>
              <a:gd name="connsiteY769" fmla="*/ 912671 h 6858000"/>
              <a:gd name="connsiteX770" fmla="*/ 5460148 w 7472601"/>
              <a:gd name="connsiteY770" fmla="*/ 911442 h 6858000"/>
              <a:gd name="connsiteX771" fmla="*/ 5648971 w 7472601"/>
              <a:gd name="connsiteY771" fmla="*/ 891331 h 6858000"/>
              <a:gd name="connsiteX772" fmla="*/ 5844807 w 7472601"/>
              <a:gd name="connsiteY772" fmla="*/ 870718 h 6858000"/>
              <a:gd name="connsiteX773" fmla="*/ 5862975 w 7472601"/>
              <a:gd name="connsiteY773" fmla="*/ 869756 h 6858000"/>
              <a:gd name="connsiteX774" fmla="*/ 5920887 w 7472601"/>
              <a:gd name="connsiteY774" fmla="*/ 865929 h 6858000"/>
              <a:gd name="connsiteX775" fmla="*/ 5504425 w 7472601"/>
              <a:gd name="connsiteY775" fmla="*/ 848067 h 6858000"/>
              <a:gd name="connsiteX776" fmla="*/ 3607114 w 7472601"/>
              <a:gd name="connsiteY776" fmla="*/ 467441 h 6858000"/>
              <a:gd name="connsiteX777" fmla="*/ 3296242 w 7472601"/>
              <a:gd name="connsiteY777" fmla="*/ 807991 h 6858000"/>
              <a:gd name="connsiteX778" fmla="*/ 3174674 w 7472601"/>
              <a:gd name="connsiteY778" fmla="*/ 919759 h 6858000"/>
              <a:gd name="connsiteX779" fmla="*/ 3042978 w 7472601"/>
              <a:gd name="connsiteY779" fmla="*/ 1054894 h 6858000"/>
              <a:gd name="connsiteX780" fmla="*/ 2968914 w 7472601"/>
              <a:gd name="connsiteY780" fmla="*/ 1133756 h 6858000"/>
              <a:gd name="connsiteX781" fmla="*/ 3103823 w 7472601"/>
              <a:gd name="connsiteY781" fmla="*/ 1026814 h 6858000"/>
              <a:gd name="connsiteX782" fmla="*/ 3607114 w 7472601"/>
              <a:gd name="connsiteY782" fmla="*/ 467441 h 6858000"/>
              <a:gd name="connsiteX783" fmla="*/ 3744487 w 7472601"/>
              <a:gd name="connsiteY783" fmla="*/ 383136 h 6858000"/>
              <a:gd name="connsiteX784" fmla="*/ 3970213 w 7472601"/>
              <a:gd name="connsiteY784" fmla="*/ 995559 h 6858000"/>
              <a:gd name="connsiteX785" fmla="*/ 3744487 w 7472601"/>
              <a:gd name="connsiteY785" fmla="*/ 383136 h 6858000"/>
              <a:gd name="connsiteX786" fmla="*/ 3624562 w 7472601"/>
              <a:gd name="connsiteY786" fmla="*/ 367041 h 6858000"/>
              <a:gd name="connsiteX787" fmla="*/ 3489712 w 7472601"/>
              <a:gd name="connsiteY787" fmla="*/ 485386 h 6858000"/>
              <a:gd name="connsiteX788" fmla="*/ 3182994 w 7472601"/>
              <a:gd name="connsiteY788" fmla="*/ 828265 h 6858000"/>
              <a:gd name="connsiteX789" fmla="*/ 2892114 w 7472601"/>
              <a:gd name="connsiteY789" fmla="*/ 1172635 h 6858000"/>
              <a:gd name="connsiteX790" fmla="*/ 3021459 w 7472601"/>
              <a:gd name="connsiteY790" fmla="*/ 1035385 h 6858000"/>
              <a:gd name="connsiteX791" fmla="*/ 3153873 w 7472601"/>
              <a:gd name="connsiteY791" fmla="*/ 898971 h 6858000"/>
              <a:gd name="connsiteX792" fmla="*/ 3276511 w 7472601"/>
              <a:gd name="connsiteY792" fmla="*/ 786423 h 6858000"/>
              <a:gd name="connsiteX793" fmla="*/ 3584154 w 7472601"/>
              <a:gd name="connsiteY793" fmla="*/ 448218 h 6858000"/>
              <a:gd name="connsiteX794" fmla="*/ 3624562 w 7472601"/>
              <a:gd name="connsiteY794" fmla="*/ 367041 h 6858000"/>
              <a:gd name="connsiteX795" fmla="*/ 3766672 w 7472601"/>
              <a:gd name="connsiteY795" fmla="*/ 359429 h 6858000"/>
              <a:gd name="connsiteX796" fmla="*/ 3996338 w 7472601"/>
              <a:gd name="connsiteY796" fmla="*/ 968237 h 6858000"/>
              <a:gd name="connsiteX797" fmla="*/ 3766672 w 7472601"/>
              <a:gd name="connsiteY797" fmla="*/ 359429 h 6858000"/>
              <a:gd name="connsiteX798" fmla="*/ 5805386 w 7472601"/>
              <a:gd name="connsiteY798" fmla="*/ 239240 h 6858000"/>
              <a:gd name="connsiteX799" fmla="*/ 5736947 w 7472601"/>
              <a:gd name="connsiteY799" fmla="*/ 261367 h 6858000"/>
              <a:gd name="connsiteX800" fmla="*/ 5427012 w 7472601"/>
              <a:gd name="connsiteY800" fmla="*/ 311272 h 6858000"/>
              <a:gd name="connsiteX801" fmla="*/ 5147818 w 7472601"/>
              <a:gd name="connsiteY801" fmla="*/ 322112 h 6858000"/>
              <a:gd name="connsiteX802" fmla="*/ 5060854 w 7472601"/>
              <a:gd name="connsiteY802" fmla="*/ 311882 h 6858000"/>
              <a:gd name="connsiteX803" fmla="*/ 4945989 w 7472601"/>
              <a:gd name="connsiteY803" fmla="*/ 300516 h 6858000"/>
              <a:gd name="connsiteX804" fmla="*/ 5410479 w 7472601"/>
              <a:gd name="connsiteY804" fmla="*/ 348434 h 6858000"/>
              <a:gd name="connsiteX805" fmla="*/ 5805386 w 7472601"/>
              <a:gd name="connsiteY805" fmla="*/ 239240 h 6858000"/>
              <a:gd name="connsiteX806" fmla="*/ 5905192 w 7472601"/>
              <a:gd name="connsiteY806" fmla="*/ 163079 h 6858000"/>
              <a:gd name="connsiteX807" fmla="*/ 5865655 w 7472601"/>
              <a:gd name="connsiteY807" fmla="*/ 171901 h 6858000"/>
              <a:gd name="connsiteX808" fmla="*/ 5259740 w 7472601"/>
              <a:gd name="connsiteY808" fmla="*/ 257013 h 6858000"/>
              <a:gd name="connsiteX809" fmla="*/ 5208466 w 7472601"/>
              <a:gd name="connsiteY809" fmla="*/ 257550 h 6858000"/>
              <a:gd name="connsiteX810" fmla="*/ 4980204 w 7472601"/>
              <a:gd name="connsiteY810" fmla="*/ 271903 h 6858000"/>
              <a:gd name="connsiteX811" fmla="*/ 5068068 w 7472601"/>
              <a:gd name="connsiteY811" fmla="*/ 282244 h 6858000"/>
              <a:gd name="connsiteX812" fmla="*/ 5153231 w 7472601"/>
              <a:gd name="connsiteY812" fmla="*/ 292240 h 6858000"/>
              <a:gd name="connsiteX813" fmla="*/ 5426491 w 7472601"/>
              <a:gd name="connsiteY813" fmla="*/ 281128 h 6858000"/>
              <a:gd name="connsiteX814" fmla="*/ 5731212 w 7472601"/>
              <a:gd name="connsiteY814" fmla="*/ 231951 h 6858000"/>
              <a:gd name="connsiteX815" fmla="*/ 5905192 w 7472601"/>
              <a:gd name="connsiteY815" fmla="*/ 163079 h 6858000"/>
              <a:gd name="connsiteX816" fmla="*/ 5944437 w 7472601"/>
              <a:gd name="connsiteY816" fmla="*/ 113829 h 6858000"/>
              <a:gd name="connsiteX817" fmla="*/ 5825032 w 7472601"/>
              <a:gd name="connsiteY817" fmla="*/ 146405 h 6858000"/>
              <a:gd name="connsiteX818" fmla="*/ 4955599 w 7472601"/>
              <a:gd name="connsiteY818" fmla="*/ 247008 h 6858000"/>
              <a:gd name="connsiteX819" fmla="*/ 5210104 w 7472601"/>
              <a:gd name="connsiteY819" fmla="*/ 228123 h 6858000"/>
              <a:gd name="connsiteX820" fmla="*/ 5261015 w 7472601"/>
              <a:gd name="connsiteY820" fmla="*/ 227087 h 6858000"/>
              <a:gd name="connsiteX821" fmla="*/ 5861181 w 7472601"/>
              <a:gd name="connsiteY821" fmla="*/ 143093 h 6858000"/>
              <a:gd name="connsiteX822" fmla="*/ 5961252 w 7472601"/>
              <a:gd name="connsiteY822" fmla="*/ 114820 h 6858000"/>
              <a:gd name="connsiteX823" fmla="*/ 5944437 w 7472601"/>
              <a:gd name="connsiteY823" fmla="*/ 113829 h 6858000"/>
              <a:gd name="connsiteX824" fmla="*/ 3882765 w 7472601"/>
              <a:gd name="connsiteY824" fmla="*/ 0 h 6858000"/>
              <a:gd name="connsiteX825" fmla="*/ 3995099 w 7472601"/>
              <a:gd name="connsiteY825" fmla="*/ 0 h 6858000"/>
              <a:gd name="connsiteX826" fmla="*/ 4163818 w 7472601"/>
              <a:gd name="connsiteY826" fmla="*/ 234104 h 6858000"/>
              <a:gd name="connsiteX827" fmla="*/ 4172099 w 7472601"/>
              <a:gd name="connsiteY827" fmla="*/ 234207 h 6858000"/>
              <a:gd name="connsiteX828" fmla="*/ 4784282 w 7472601"/>
              <a:gd name="connsiteY828" fmla="*/ 276561 h 6858000"/>
              <a:gd name="connsiteX829" fmla="*/ 4801687 w 7472601"/>
              <a:gd name="connsiteY829" fmla="*/ 267764 h 6858000"/>
              <a:gd name="connsiteX830" fmla="*/ 6082788 w 7472601"/>
              <a:gd name="connsiteY830" fmla="*/ 64119 h 6858000"/>
              <a:gd name="connsiteX831" fmla="*/ 6099442 w 7472601"/>
              <a:gd name="connsiteY831" fmla="*/ 82568 h 6858000"/>
              <a:gd name="connsiteX832" fmla="*/ 4804137 w 7472601"/>
              <a:gd name="connsiteY832" fmla="*/ 320931 h 6858000"/>
              <a:gd name="connsiteX833" fmla="*/ 4227047 w 7472601"/>
              <a:gd name="connsiteY833" fmla="*/ 313415 h 6858000"/>
              <a:gd name="connsiteX834" fmla="*/ 4346041 w 7472601"/>
              <a:gd name="connsiteY834" fmla="*/ 456086 h 6858000"/>
              <a:gd name="connsiteX835" fmla="*/ 4870967 w 7472601"/>
              <a:gd name="connsiteY835" fmla="*/ 963061 h 6858000"/>
              <a:gd name="connsiteX836" fmla="*/ 4889647 w 7472601"/>
              <a:gd name="connsiteY836" fmla="*/ 957147 h 6858000"/>
              <a:gd name="connsiteX837" fmla="*/ 5422504 w 7472601"/>
              <a:gd name="connsiteY837" fmla="*/ 805191 h 6858000"/>
              <a:gd name="connsiteX838" fmla="*/ 6087656 w 7472601"/>
              <a:gd name="connsiteY838" fmla="*/ 826703 h 6858000"/>
              <a:gd name="connsiteX839" fmla="*/ 6058717 w 7472601"/>
              <a:gd name="connsiteY839" fmla="*/ 865992 h 6858000"/>
              <a:gd name="connsiteX840" fmla="*/ 4974153 w 7472601"/>
              <a:gd name="connsiteY840" fmla="*/ 1045456 h 6858000"/>
              <a:gd name="connsiteX841" fmla="*/ 5627835 w 7472601"/>
              <a:gd name="connsiteY841" fmla="*/ 1472077 h 6858000"/>
              <a:gd name="connsiteX842" fmla="*/ 5629817 w 7472601"/>
              <a:gd name="connsiteY842" fmla="*/ 1471412 h 6858000"/>
              <a:gd name="connsiteX843" fmla="*/ 5634124 w 7472601"/>
              <a:gd name="connsiteY843" fmla="*/ 1470572 h 6858000"/>
              <a:gd name="connsiteX844" fmla="*/ 5755832 w 7472601"/>
              <a:gd name="connsiteY844" fmla="*/ 1383886 h 6858000"/>
              <a:gd name="connsiteX845" fmla="*/ 6014186 w 7472601"/>
              <a:gd name="connsiteY845" fmla="*/ 1279799 h 6858000"/>
              <a:gd name="connsiteX846" fmla="*/ 6901619 w 7472601"/>
              <a:gd name="connsiteY846" fmla="*/ 1047874 h 6858000"/>
              <a:gd name="connsiteX847" fmla="*/ 6931566 w 7472601"/>
              <a:gd name="connsiteY847" fmla="*/ 1062034 h 6858000"/>
              <a:gd name="connsiteX848" fmla="*/ 5790982 w 7472601"/>
              <a:gd name="connsiteY848" fmla="*/ 1561380 h 6858000"/>
              <a:gd name="connsiteX849" fmla="*/ 6188971 w 7472601"/>
              <a:gd name="connsiteY849" fmla="*/ 1755168 h 6858000"/>
              <a:gd name="connsiteX850" fmla="*/ 6202446 w 7472601"/>
              <a:gd name="connsiteY850" fmla="*/ 1752268 h 6858000"/>
              <a:gd name="connsiteX851" fmla="*/ 7179560 w 7472601"/>
              <a:gd name="connsiteY851" fmla="*/ 1467551 h 6858000"/>
              <a:gd name="connsiteX852" fmla="*/ 7158730 w 7472601"/>
              <a:gd name="connsiteY852" fmla="*/ 1507835 h 6858000"/>
              <a:gd name="connsiteX853" fmla="*/ 6326959 w 7472601"/>
              <a:gd name="connsiteY853" fmla="*/ 1817686 h 6858000"/>
              <a:gd name="connsiteX854" fmla="*/ 6537433 w 7472601"/>
              <a:gd name="connsiteY854" fmla="*/ 1907790 h 6858000"/>
              <a:gd name="connsiteX855" fmla="*/ 6550221 w 7472601"/>
              <a:gd name="connsiteY855" fmla="*/ 1910729 h 6858000"/>
              <a:gd name="connsiteX856" fmla="*/ 6964438 w 7472601"/>
              <a:gd name="connsiteY856" fmla="*/ 2209505 h 6858000"/>
              <a:gd name="connsiteX857" fmla="*/ 7367862 w 7472601"/>
              <a:gd name="connsiteY857" fmla="*/ 2806833 h 6858000"/>
              <a:gd name="connsiteX858" fmla="*/ 7364329 w 7472601"/>
              <a:gd name="connsiteY858" fmla="*/ 2826907 h 6858000"/>
              <a:gd name="connsiteX859" fmla="*/ 7290545 w 7472601"/>
              <a:gd name="connsiteY859" fmla="*/ 2850663 h 6858000"/>
              <a:gd name="connsiteX860" fmla="*/ 6472036 w 7472601"/>
              <a:gd name="connsiteY860" fmla="*/ 1959003 h 6858000"/>
              <a:gd name="connsiteX861" fmla="*/ 5792897 w 7472601"/>
              <a:gd name="connsiteY861" fmla="*/ 1647747 h 6858000"/>
              <a:gd name="connsiteX862" fmla="*/ 5842751 w 7472601"/>
              <a:gd name="connsiteY862" fmla="*/ 1816112 h 6858000"/>
              <a:gd name="connsiteX863" fmla="*/ 5847424 w 7472601"/>
              <a:gd name="connsiteY863" fmla="*/ 1815776 h 6858000"/>
              <a:gd name="connsiteX864" fmla="*/ 6399821 w 7472601"/>
              <a:gd name="connsiteY864" fmla="*/ 2344799 h 6858000"/>
              <a:gd name="connsiteX865" fmla="*/ 6323232 w 7472601"/>
              <a:gd name="connsiteY865" fmla="*/ 2389634 h 6858000"/>
              <a:gd name="connsiteX866" fmla="*/ 5942958 w 7472601"/>
              <a:gd name="connsiteY866" fmla="*/ 2077708 h 6858000"/>
              <a:gd name="connsiteX867" fmla="*/ 5921559 w 7472601"/>
              <a:gd name="connsiteY867" fmla="*/ 2378596 h 6858000"/>
              <a:gd name="connsiteX868" fmla="*/ 5817651 w 7472601"/>
              <a:gd name="connsiteY868" fmla="*/ 3023919 h 6858000"/>
              <a:gd name="connsiteX869" fmla="*/ 5729634 w 7472601"/>
              <a:gd name="connsiteY869" fmla="*/ 3051849 h 6858000"/>
              <a:gd name="connsiteX870" fmla="*/ 5611018 w 7472601"/>
              <a:gd name="connsiteY870" fmla="*/ 2316769 h 6858000"/>
              <a:gd name="connsiteX871" fmla="*/ 5687608 w 7472601"/>
              <a:gd name="connsiteY871" fmla="*/ 2039972 h 6858000"/>
              <a:gd name="connsiteX872" fmla="*/ 5657554 w 7472601"/>
              <a:gd name="connsiteY872" fmla="*/ 1576445 h 6858000"/>
              <a:gd name="connsiteX873" fmla="*/ 5150475 w 7472601"/>
              <a:gd name="connsiteY873" fmla="*/ 1274012 h 6858000"/>
              <a:gd name="connsiteX874" fmla="*/ 5349142 w 7472601"/>
              <a:gd name="connsiteY874" fmla="*/ 2204405 h 6858000"/>
              <a:gd name="connsiteX875" fmla="*/ 5262214 w 7472601"/>
              <a:gd name="connsiteY875" fmla="*/ 2233836 h 6858000"/>
              <a:gd name="connsiteX876" fmla="*/ 4981539 w 7472601"/>
              <a:gd name="connsiteY876" fmla="*/ 1542201 h 6858000"/>
              <a:gd name="connsiteX877" fmla="*/ 4958461 w 7472601"/>
              <a:gd name="connsiteY877" fmla="*/ 1136957 h 6858000"/>
              <a:gd name="connsiteX878" fmla="*/ 4655015 w 7472601"/>
              <a:gd name="connsiteY878" fmla="*/ 891426 h 6858000"/>
              <a:gd name="connsiteX879" fmla="*/ 4348002 w 7472601"/>
              <a:gd name="connsiteY879" fmla="*/ 2205895 h 6858000"/>
              <a:gd name="connsiteX880" fmla="*/ 4262250 w 7472601"/>
              <a:gd name="connsiteY880" fmla="*/ 2219972 h 6858000"/>
              <a:gd name="connsiteX881" fmla="*/ 4550611 w 7472601"/>
              <a:gd name="connsiteY881" fmla="*/ 817540 h 6858000"/>
              <a:gd name="connsiteX882" fmla="*/ 4564418 w 7472601"/>
              <a:gd name="connsiteY882" fmla="*/ 808293 h 6858000"/>
              <a:gd name="connsiteX883" fmla="*/ 4266388 w 7472601"/>
              <a:gd name="connsiteY883" fmla="*/ 500083 h 6858000"/>
              <a:gd name="connsiteX884" fmla="*/ 4032842 w 7472601"/>
              <a:gd name="connsiteY884" fmla="*/ 211809 h 6858000"/>
              <a:gd name="connsiteX885" fmla="*/ 3882765 w 7472601"/>
              <a:gd name="connsiteY885" fmla="*/ 0 h 6858000"/>
              <a:gd name="connsiteX886" fmla="*/ 3721337 w 7472601"/>
              <a:gd name="connsiteY886" fmla="*/ 0 h 6858000"/>
              <a:gd name="connsiteX887" fmla="*/ 3797544 w 7472601"/>
              <a:gd name="connsiteY887" fmla="*/ 0 h 6858000"/>
              <a:gd name="connsiteX888" fmla="*/ 3775734 w 7472601"/>
              <a:gd name="connsiteY888" fmla="*/ 95131 h 6858000"/>
              <a:gd name="connsiteX889" fmla="*/ 3724807 w 7472601"/>
              <a:gd name="connsiteY889" fmla="*/ 272257 h 6858000"/>
              <a:gd name="connsiteX890" fmla="*/ 3726844 w 7472601"/>
              <a:gd name="connsiteY890" fmla="*/ 282988 h 6858000"/>
              <a:gd name="connsiteX891" fmla="*/ 3742664 w 7472601"/>
              <a:gd name="connsiteY891" fmla="*/ 279918 h 6858000"/>
              <a:gd name="connsiteX892" fmla="*/ 4103910 w 7472601"/>
              <a:gd name="connsiteY892" fmla="*/ 1161917 h 6858000"/>
              <a:gd name="connsiteX893" fmla="*/ 4020269 w 7472601"/>
              <a:gd name="connsiteY893" fmla="*/ 1200406 h 6858000"/>
              <a:gd name="connsiteX894" fmla="*/ 3674882 w 7472601"/>
              <a:gd name="connsiteY894" fmla="*/ 488524 h 6858000"/>
              <a:gd name="connsiteX895" fmla="*/ 3132682 w 7472601"/>
              <a:gd name="connsiteY895" fmla="*/ 1072284 h 6858000"/>
              <a:gd name="connsiteX896" fmla="*/ 2716346 w 7472601"/>
              <a:gd name="connsiteY896" fmla="*/ 1276376 h 6858000"/>
              <a:gd name="connsiteX897" fmla="*/ 2716772 w 7472601"/>
              <a:gd name="connsiteY897" fmla="*/ 1255462 h 6858000"/>
              <a:gd name="connsiteX898" fmla="*/ 3471096 w 7472601"/>
              <a:gd name="connsiteY898" fmla="*/ 437072 h 6858000"/>
              <a:gd name="connsiteX899" fmla="*/ 3639057 w 7472601"/>
              <a:gd name="connsiteY899" fmla="*/ 286334 h 6858000"/>
              <a:gd name="connsiteX900" fmla="*/ 3640309 w 7472601"/>
              <a:gd name="connsiteY900" fmla="*/ 284664 h 6858000"/>
              <a:gd name="connsiteX901" fmla="*/ 3646022 w 7472601"/>
              <a:gd name="connsiteY901" fmla="*/ 276711 h 6858000"/>
              <a:gd name="connsiteX902" fmla="*/ 3707943 w 7472601"/>
              <a:gd name="connsiteY902" fmla="*/ 65958 h 6858000"/>
              <a:gd name="connsiteX903" fmla="*/ 3721337 w 7472601"/>
              <a:gd name="connsiteY903" fmla="*/ 0 h 6858000"/>
              <a:gd name="connsiteX904" fmla="*/ 2867960 w 7472601"/>
              <a:gd name="connsiteY904" fmla="*/ 0 h 6858000"/>
              <a:gd name="connsiteX905" fmla="*/ 2926351 w 7472601"/>
              <a:gd name="connsiteY905" fmla="*/ 0 h 6858000"/>
              <a:gd name="connsiteX906" fmla="*/ 2902823 w 7472601"/>
              <a:gd name="connsiteY906" fmla="*/ 262929 h 6858000"/>
              <a:gd name="connsiteX907" fmla="*/ 2940663 w 7472601"/>
              <a:gd name="connsiteY907" fmla="*/ 140884 h 6858000"/>
              <a:gd name="connsiteX908" fmla="*/ 2947039 w 7472601"/>
              <a:gd name="connsiteY908" fmla="*/ 122524 h 6858000"/>
              <a:gd name="connsiteX909" fmla="*/ 2984316 w 7472601"/>
              <a:gd name="connsiteY909" fmla="*/ 0 h 6858000"/>
              <a:gd name="connsiteX910" fmla="*/ 3016114 w 7472601"/>
              <a:gd name="connsiteY910" fmla="*/ 0 h 6858000"/>
              <a:gd name="connsiteX911" fmla="*/ 2979949 w 7472601"/>
              <a:gd name="connsiteY911" fmla="*/ 119274 h 6858000"/>
              <a:gd name="connsiteX912" fmla="*/ 3023879 w 7472601"/>
              <a:gd name="connsiteY912" fmla="*/ 0 h 6858000"/>
              <a:gd name="connsiteX913" fmla="*/ 3105400 w 7472601"/>
              <a:gd name="connsiteY913" fmla="*/ 0 h 6858000"/>
              <a:gd name="connsiteX914" fmla="*/ 3094669 w 7472601"/>
              <a:gd name="connsiteY914" fmla="*/ 30308 h 6858000"/>
              <a:gd name="connsiteX915" fmla="*/ 2901945 w 7472601"/>
              <a:gd name="connsiteY915" fmla="*/ 466538 h 6858000"/>
              <a:gd name="connsiteX916" fmla="*/ 2815209 w 7472601"/>
              <a:gd name="connsiteY916" fmla="*/ 497361 h 6858000"/>
              <a:gd name="connsiteX917" fmla="*/ 2844845 w 7472601"/>
              <a:gd name="connsiteY917" fmla="*/ 127638 h 6858000"/>
              <a:gd name="connsiteX918" fmla="*/ 2867960 w 7472601"/>
              <a:gd name="connsiteY918" fmla="*/ 0 h 6858000"/>
              <a:gd name="connsiteX919" fmla="*/ 1057230 w 7472601"/>
              <a:gd name="connsiteY919" fmla="*/ 0 h 6858000"/>
              <a:gd name="connsiteX920" fmla="*/ 1111003 w 7472601"/>
              <a:gd name="connsiteY920" fmla="*/ 0 h 6858000"/>
              <a:gd name="connsiteX921" fmla="*/ 1125553 w 7472601"/>
              <a:gd name="connsiteY921" fmla="*/ 52588 h 6858000"/>
              <a:gd name="connsiteX922" fmla="*/ 1304276 w 7472601"/>
              <a:gd name="connsiteY922" fmla="*/ 476275 h 6858000"/>
              <a:gd name="connsiteX923" fmla="*/ 1492066 w 7472601"/>
              <a:gd name="connsiteY923" fmla="*/ 886333 h 6858000"/>
              <a:gd name="connsiteX924" fmla="*/ 1423698 w 7472601"/>
              <a:gd name="connsiteY924" fmla="*/ 710817 h 6858000"/>
              <a:gd name="connsiteX925" fmla="*/ 1357609 w 7472601"/>
              <a:gd name="connsiteY925" fmla="*/ 532892 h 6858000"/>
              <a:gd name="connsiteX926" fmla="*/ 1309550 w 7472601"/>
              <a:gd name="connsiteY926" fmla="*/ 374031 h 6858000"/>
              <a:gd name="connsiteX927" fmla="*/ 1193673 w 7472601"/>
              <a:gd name="connsiteY927" fmla="*/ 49533 h 6858000"/>
              <a:gd name="connsiteX928" fmla="*/ 1164391 w 7472601"/>
              <a:gd name="connsiteY928" fmla="*/ 0 h 6858000"/>
              <a:gd name="connsiteX929" fmla="*/ 1200666 w 7472601"/>
              <a:gd name="connsiteY929" fmla="*/ 0 h 6858000"/>
              <a:gd name="connsiteX930" fmla="*/ 1223408 w 7472601"/>
              <a:gd name="connsiteY930" fmla="*/ 38996 h 6858000"/>
              <a:gd name="connsiteX931" fmla="*/ 1339635 w 7472601"/>
              <a:gd name="connsiteY931" fmla="*/ 365517 h 6858000"/>
              <a:gd name="connsiteX932" fmla="*/ 1387469 w 7472601"/>
              <a:gd name="connsiteY932" fmla="*/ 523079 h 6858000"/>
              <a:gd name="connsiteX933" fmla="*/ 1452685 w 7472601"/>
              <a:gd name="connsiteY933" fmla="*/ 699806 h 6858000"/>
              <a:gd name="connsiteX934" fmla="*/ 1492092 w 7472601"/>
              <a:gd name="connsiteY934" fmla="*/ 800424 h 6858000"/>
              <a:gd name="connsiteX935" fmla="*/ 1455302 w 7472601"/>
              <a:gd name="connsiteY935" fmla="*/ 632913 h 6858000"/>
              <a:gd name="connsiteX936" fmla="*/ 1222336 w 7472601"/>
              <a:gd name="connsiteY936" fmla="*/ 9480 h 6858000"/>
              <a:gd name="connsiteX937" fmla="*/ 1214634 w 7472601"/>
              <a:gd name="connsiteY937" fmla="*/ 0 h 6858000"/>
              <a:gd name="connsiteX938" fmla="*/ 1289827 w 7472601"/>
              <a:gd name="connsiteY938" fmla="*/ 0 h 6858000"/>
              <a:gd name="connsiteX939" fmla="*/ 1321076 w 7472601"/>
              <a:gd name="connsiteY939" fmla="*/ 59722 h 6858000"/>
              <a:gd name="connsiteX940" fmla="*/ 1512579 w 7472601"/>
              <a:gd name="connsiteY940" fmla="*/ 626441 h 6858000"/>
              <a:gd name="connsiteX941" fmla="*/ 1506076 w 7472601"/>
              <a:gd name="connsiteY941" fmla="*/ 1089289 h 6858000"/>
              <a:gd name="connsiteX942" fmla="*/ 1486346 w 7472601"/>
              <a:gd name="connsiteY942" fmla="*/ 1079919 h 6858000"/>
              <a:gd name="connsiteX943" fmla="*/ 1070511 w 7472601"/>
              <a:gd name="connsiteY943" fmla="*/ 48609 h 6858000"/>
              <a:gd name="connsiteX944" fmla="*/ 1057230 w 7472601"/>
              <a:gd name="connsiteY944" fmla="*/ 0 h 6858000"/>
              <a:gd name="connsiteX945" fmla="*/ 43151 w 7472601"/>
              <a:gd name="connsiteY945" fmla="*/ 0 h 6858000"/>
              <a:gd name="connsiteX946" fmla="*/ 95283 w 7472601"/>
              <a:gd name="connsiteY946" fmla="*/ 0 h 6858000"/>
              <a:gd name="connsiteX947" fmla="*/ 300708 w 7472601"/>
              <a:gd name="connsiteY947" fmla="*/ 154571 h 6858000"/>
              <a:gd name="connsiteX948" fmla="*/ 530414 w 7472601"/>
              <a:gd name="connsiteY948" fmla="*/ 354673 h 6858000"/>
              <a:gd name="connsiteX949" fmla="*/ 333785 w 7472601"/>
              <a:gd name="connsiteY949" fmla="*/ 161564 h 6858000"/>
              <a:gd name="connsiteX950" fmla="*/ 147005 w 7472601"/>
              <a:gd name="connsiteY950" fmla="*/ 0 h 6858000"/>
              <a:gd name="connsiteX951" fmla="*/ 272509 w 7472601"/>
              <a:gd name="connsiteY951" fmla="*/ 0 h 6858000"/>
              <a:gd name="connsiteX952" fmla="*/ 326276 w 7472601"/>
              <a:gd name="connsiteY952" fmla="*/ 45847 h 6858000"/>
              <a:gd name="connsiteX953" fmla="*/ 823759 w 7472601"/>
              <a:gd name="connsiteY953" fmla="*/ 574145 h 6858000"/>
              <a:gd name="connsiteX954" fmla="*/ 811254 w 7472601"/>
              <a:gd name="connsiteY954" fmla="*/ 665546 h 6858000"/>
              <a:gd name="connsiteX955" fmla="*/ 154042 w 7472601"/>
              <a:gd name="connsiteY955" fmla="*/ 261522 h 6858000"/>
              <a:gd name="connsiteX956" fmla="*/ 13550 w 7472601"/>
              <a:gd name="connsiteY956" fmla="*/ 158423 h 6858000"/>
              <a:gd name="connsiteX957" fmla="*/ 0 w 7472601"/>
              <a:gd name="connsiteY957" fmla="*/ 146618 h 6858000"/>
              <a:gd name="connsiteX958" fmla="*/ 0 w 7472601"/>
              <a:gd name="connsiteY958" fmla="*/ 59161 h 6858000"/>
              <a:gd name="connsiteX959" fmla="*/ 45427 w 7472601"/>
              <a:gd name="connsiteY959" fmla="*/ 101078 h 6858000"/>
              <a:gd name="connsiteX960" fmla="*/ 630103 w 7472601"/>
              <a:gd name="connsiteY960" fmla="*/ 485885 h 6858000"/>
              <a:gd name="connsiteX961" fmla="*/ 532040 w 7472601"/>
              <a:gd name="connsiteY961" fmla="*/ 399359 h 6858000"/>
              <a:gd name="connsiteX962" fmla="*/ 517618 w 7472601"/>
              <a:gd name="connsiteY962" fmla="*/ 385726 h 6858000"/>
              <a:gd name="connsiteX963" fmla="*/ 285074 w 7472601"/>
              <a:gd name="connsiteY963" fmla="*/ 182755 h 6858000"/>
              <a:gd name="connsiteX964" fmla="*/ 43151 w 7472601"/>
              <a:gd name="connsiteY964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312589 w 7472601"/>
              <a:gd name="connsiteY80" fmla="*/ 5982309 h 6858000"/>
              <a:gd name="connsiteX81" fmla="*/ 7448321 w 7472601"/>
              <a:gd name="connsiteY81" fmla="*/ 6190991 h 6858000"/>
              <a:gd name="connsiteX82" fmla="*/ 7467600 w 7472601"/>
              <a:gd name="connsiteY82" fmla="*/ 6221686 h 6858000"/>
              <a:gd name="connsiteX83" fmla="*/ 7467600 w 7472601"/>
              <a:gd name="connsiteY83" fmla="*/ 6334256 h 6858000"/>
              <a:gd name="connsiteX84" fmla="*/ 7454976 w 7472601"/>
              <a:gd name="connsiteY84" fmla="*/ 6318297 h 6858000"/>
              <a:gd name="connsiteX85" fmla="*/ 1456157 w 7472601"/>
              <a:gd name="connsiteY85" fmla="*/ 5371404 h 6858000"/>
              <a:gd name="connsiteX86" fmla="*/ 1244432 w 7472601"/>
              <a:gd name="connsiteY86" fmla="*/ 5385601 h 6858000"/>
              <a:gd name="connsiteX87" fmla="*/ 973990 w 7472601"/>
              <a:gd name="connsiteY87" fmla="*/ 5424940 h 6858000"/>
              <a:gd name="connsiteX88" fmla="*/ 1103809 w 7472601"/>
              <a:gd name="connsiteY88" fmla="*/ 5433720 h 6858000"/>
              <a:gd name="connsiteX89" fmla="*/ 1123454 w 7472601"/>
              <a:gd name="connsiteY89" fmla="*/ 5435727 h 6858000"/>
              <a:gd name="connsiteX90" fmla="*/ 1737017 w 7472601"/>
              <a:gd name="connsiteY90" fmla="*/ 5452183 h 6858000"/>
              <a:gd name="connsiteX91" fmla="*/ 1824397 w 7472601"/>
              <a:gd name="connsiteY91" fmla="*/ 5447757 h 6858000"/>
              <a:gd name="connsiteX92" fmla="*/ 2070059 w 7472601"/>
              <a:gd name="connsiteY92" fmla="*/ 5441660 h 6858000"/>
              <a:gd name="connsiteX93" fmla="*/ 1456157 w 7472601"/>
              <a:gd name="connsiteY93" fmla="*/ 5371404 h 6858000"/>
              <a:gd name="connsiteX94" fmla="*/ 4988186 w 7472601"/>
              <a:gd name="connsiteY94" fmla="*/ 5216467 h 6858000"/>
              <a:gd name="connsiteX95" fmla="*/ 4777334 w 7472601"/>
              <a:gd name="connsiteY95" fmla="*/ 5406072 h 6858000"/>
              <a:gd name="connsiteX96" fmla="*/ 4718341 w 7472601"/>
              <a:gd name="connsiteY96" fmla="*/ 5468043 h 6858000"/>
              <a:gd name="connsiteX97" fmla="*/ 4604655 w 7472601"/>
              <a:gd name="connsiteY97" fmla="*/ 5583434 h 6858000"/>
              <a:gd name="connsiteX98" fmla="*/ 4565074 w 7472601"/>
              <a:gd name="connsiteY98" fmla="*/ 5618550 h 6858000"/>
              <a:gd name="connsiteX99" fmla="*/ 4988186 w 7472601"/>
              <a:gd name="connsiteY99" fmla="*/ 5216467 h 6858000"/>
              <a:gd name="connsiteX100" fmla="*/ 4978032 w 7472601"/>
              <a:gd name="connsiteY100" fmla="*/ 5183809 h 6858000"/>
              <a:gd name="connsiteX101" fmla="*/ 4463413 w 7472601"/>
              <a:gd name="connsiteY101" fmla="*/ 5615162 h 6858000"/>
              <a:gd name="connsiteX102" fmla="*/ 4358134 w 7472601"/>
              <a:gd name="connsiteY102" fmla="*/ 5742791 h 6858000"/>
              <a:gd name="connsiteX103" fmla="*/ 4376219 w 7472601"/>
              <a:gd name="connsiteY103" fmla="*/ 5729027 h 6858000"/>
              <a:gd name="connsiteX104" fmla="*/ 4582340 w 7472601"/>
              <a:gd name="connsiteY104" fmla="*/ 5561037 h 6858000"/>
              <a:gd name="connsiteX105" fmla="*/ 4694684 w 7472601"/>
              <a:gd name="connsiteY105" fmla="*/ 5447098 h 6858000"/>
              <a:gd name="connsiteX106" fmla="*/ 4754123 w 7472601"/>
              <a:gd name="connsiteY106" fmla="*/ 5384643 h 6858000"/>
              <a:gd name="connsiteX107" fmla="*/ 4978032 w 7472601"/>
              <a:gd name="connsiteY107" fmla="*/ 5183809 h 6858000"/>
              <a:gd name="connsiteX108" fmla="*/ 1903353 w 7472601"/>
              <a:gd name="connsiteY108" fmla="*/ 5044827 h 6858000"/>
              <a:gd name="connsiteX109" fmla="*/ 1936931 w 7472601"/>
              <a:gd name="connsiteY109" fmla="*/ 5093954 h 6858000"/>
              <a:gd name="connsiteX110" fmla="*/ 2195868 w 7472601"/>
              <a:gd name="connsiteY110" fmla="*/ 5396574 h 6858000"/>
              <a:gd name="connsiteX111" fmla="*/ 2088852 w 7472601"/>
              <a:gd name="connsiteY111" fmla="*/ 5166123 h 6858000"/>
              <a:gd name="connsiteX112" fmla="*/ 1958241 w 7472601"/>
              <a:gd name="connsiteY112" fmla="*/ 5067955 h 6858000"/>
              <a:gd name="connsiteX113" fmla="*/ 1903353 w 7472601"/>
              <a:gd name="connsiteY113" fmla="*/ 5044827 h 6858000"/>
              <a:gd name="connsiteX114" fmla="*/ 1979378 w 7472601"/>
              <a:gd name="connsiteY114" fmla="*/ 4769504 h 6858000"/>
              <a:gd name="connsiteX115" fmla="*/ 2882120 w 7472601"/>
              <a:gd name="connsiteY115" fmla="*/ 5064547 h 6858000"/>
              <a:gd name="connsiteX116" fmla="*/ 2793103 w 7472601"/>
              <a:gd name="connsiteY116" fmla="*/ 5039699 h 6858000"/>
              <a:gd name="connsiteX117" fmla="*/ 2770041 w 7472601"/>
              <a:gd name="connsiteY117" fmla="*/ 5033634 h 6858000"/>
              <a:gd name="connsiteX118" fmla="*/ 1979378 w 7472601"/>
              <a:gd name="connsiteY118" fmla="*/ 4769504 h 6858000"/>
              <a:gd name="connsiteX119" fmla="*/ 1927410 w 7472601"/>
              <a:gd name="connsiteY119" fmla="*/ 4716164 h 6858000"/>
              <a:gd name="connsiteX120" fmla="*/ 1959587 w 7472601"/>
              <a:gd name="connsiteY120" fmla="*/ 4728849 h 6858000"/>
              <a:gd name="connsiteX121" fmla="*/ 2777707 w 7472601"/>
              <a:gd name="connsiteY121" fmla="*/ 5003991 h 6858000"/>
              <a:gd name="connsiteX122" fmla="*/ 2800768 w 7472601"/>
              <a:gd name="connsiteY122" fmla="*/ 5010056 h 6858000"/>
              <a:gd name="connsiteX123" fmla="*/ 2879408 w 7472601"/>
              <a:gd name="connsiteY123" fmla="*/ 5031590 h 6858000"/>
              <a:gd name="connsiteX124" fmla="*/ 2862295 w 7472601"/>
              <a:gd name="connsiteY124" fmla="*/ 5022958 h 6858000"/>
              <a:gd name="connsiteX125" fmla="*/ 2813343 w 7472601"/>
              <a:gd name="connsiteY125" fmla="*/ 4998369 h 6858000"/>
              <a:gd name="connsiteX126" fmla="*/ 2646245 w 7472601"/>
              <a:gd name="connsiteY126" fmla="*/ 4930999 h 6858000"/>
              <a:gd name="connsiteX127" fmla="*/ 1999243 w 7472601"/>
              <a:gd name="connsiteY127" fmla="*/ 4730524 h 6858000"/>
              <a:gd name="connsiteX128" fmla="*/ 1979527 w 7472601"/>
              <a:gd name="connsiteY128" fmla="*/ 4726651 h 6858000"/>
              <a:gd name="connsiteX129" fmla="*/ 1927410 w 7472601"/>
              <a:gd name="connsiteY129" fmla="*/ 4716164 h 6858000"/>
              <a:gd name="connsiteX130" fmla="*/ 1997014 w 7472601"/>
              <a:gd name="connsiteY130" fmla="*/ 4698007 h 6858000"/>
              <a:gd name="connsiteX131" fmla="*/ 2005458 w 7472601"/>
              <a:gd name="connsiteY131" fmla="*/ 4699540 h 6858000"/>
              <a:gd name="connsiteX132" fmla="*/ 2657186 w 7472601"/>
              <a:gd name="connsiteY132" fmla="*/ 4901687 h 6858000"/>
              <a:gd name="connsiteX133" fmla="*/ 2826662 w 7472601"/>
              <a:gd name="connsiteY133" fmla="*/ 4970362 h 6858000"/>
              <a:gd name="connsiteX134" fmla="*/ 2876100 w 7472601"/>
              <a:gd name="connsiteY134" fmla="*/ 4995397 h 6858000"/>
              <a:gd name="connsiteX135" fmla="*/ 3042600 w 7472601"/>
              <a:gd name="connsiteY135" fmla="*/ 5059532 h 6858000"/>
              <a:gd name="connsiteX136" fmla="*/ 1997014 w 7472601"/>
              <a:gd name="connsiteY136" fmla="*/ 4698007 h 6858000"/>
              <a:gd name="connsiteX137" fmla="*/ 2305292 w 7472601"/>
              <a:gd name="connsiteY137" fmla="*/ 4219492 h 6858000"/>
              <a:gd name="connsiteX138" fmla="*/ 3360922 w 7472601"/>
              <a:gd name="connsiteY138" fmla="*/ 4529373 h 6858000"/>
              <a:gd name="connsiteX139" fmla="*/ 3492420 w 7472601"/>
              <a:gd name="connsiteY139" fmla="*/ 4510145 h 6858000"/>
              <a:gd name="connsiteX140" fmla="*/ 3364086 w 7472601"/>
              <a:gd name="connsiteY140" fmla="*/ 4480340 h 6858000"/>
              <a:gd name="connsiteX141" fmla="*/ 3225818 w 7472601"/>
              <a:gd name="connsiteY141" fmla="*/ 4411822 h 6858000"/>
              <a:gd name="connsiteX142" fmla="*/ 3129696 w 7472601"/>
              <a:gd name="connsiteY142" fmla="*/ 4360704 h 6858000"/>
              <a:gd name="connsiteX143" fmla="*/ 2814545 w 7472601"/>
              <a:gd name="connsiteY143" fmla="*/ 4282955 h 6858000"/>
              <a:gd name="connsiteX144" fmla="*/ 2305292 w 7472601"/>
              <a:gd name="connsiteY144" fmla="*/ 4219492 h 6858000"/>
              <a:gd name="connsiteX145" fmla="*/ 2626982 w 7472601"/>
              <a:gd name="connsiteY145" fmla="*/ 4206450 h 6858000"/>
              <a:gd name="connsiteX146" fmla="*/ 2490617 w 7472601"/>
              <a:gd name="connsiteY146" fmla="*/ 4206951 h 6858000"/>
              <a:gd name="connsiteX147" fmla="*/ 2819869 w 7472601"/>
              <a:gd name="connsiteY147" fmla="*/ 4252936 h 6858000"/>
              <a:gd name="connsiteX148" fmla="*/ 3143018 w 7472601"/>
              <a:gd name="connsiteY148" fmla="*/ 4332698 h 6858000"/>
              <a:gd name="connsiteX149" fmla="*/ 3241520 w 7472601"/>
              <a:gd name="connsiteY149" fmla="*/ 4385112 h 6858000"/>
              <a:gd name="connsiteX150" fmla="*/ 3374575 w 7472601"/>
              <a:gd name="connsiteY150" fmla="*/ 4451517 h 6858000"/>
              <a:gd name="connsiteX151" fmla="*/ 3505221 w 7472601"/>
              <a:gd name="connsiteY151" fmla="*/ 4480757 h 6858000"/>
              <a:gd name="connsiteX152" fmla="*/ 2626982 w 7472601"/>
              <a:gd name="connsiteY152" fmla="*/ 4206450 h 6858000"/>
              <a:gd name="connsiteX153" fmla="*/ 1310106 w 7472601"/>
              <a:gd name="connsiteY153" fmla="*/ 3943217 h 6858000"/>
              <a:gd name="connsiteX154" fmla="*/ 854994 w 7472601"/>
              <a:gd name="connsiteY154" fmla="*/ 4399136 h 6858000"/>
              <a:gd name="connsiteX155" fmla="*/ 742462 w 7472601"/>
              <a:gd name="connsiteY155" fmla="*/ 4594648 h 6858000"/>
              <a:gd name="connsiteX156" fmla="*/ 820602 w 7472601"/>
              <a:gd name="connsiteY156" fmla="*/ 4485915 h 6858000"/>
              <a:gd name="connsiteX157" fmla="*/ 878295 w 7472601"/>
              <a:gd name="connsiteY157" fmla="*/ 4403594 h 6858000"/>
              <a:gd name="connsiteX158" fmla="*/ 1240607 w 7472601"/>
              <a:gd name="connsiteY158" fmla="*/ 4010401 h 6858000"/>
              <a:gd name="connsiteX159" fmla="*/ 1310106 w 7472601"/>
              <a:gd name="connsiteY159" fmla="*/ 3943217 h 6858000"/>
              <a:gd name="connsiteX160" fmla="*/ 1423113 w 7472601"/>
              <a:gd name="connsiteY160" fmla="*/ 3874565 h 6858000"/>
              <a:gd name="connsiteX161" fmla="*/ 1260565 w 7472601"/>
              <a:gd name="connsiteY161" fmla="*/ 4031982 h 6858000"/>
              <a:gd name="connsiteX162" fmla="*/ 901900 w 7472601"/>
              <a:gd name="connsiteY162" fmla="*/ 4421236 h 6858000"/>
              <a:gd name="connsiteX163" fmla="*/ 845044 w 7472601"/>
              <a:gd name="connsiteY163" fmla="*/ 4502436 h 6858000"/>
              <a:gd name="connsiteX164" fmla="*/ 685926 w 7472601"/>
              <a:gd name="connsiteY164" fmla="*/ 4703069 h 6858000"/>
              <a:gd name="connsiteX165" fmla="*/ 684248 w 7472601"/>
              <a:gd name="connsiteY165" fmla="*/ 4706721 h 6858000"/>
              <a:gd name="connsiteX166" fmla="*/ 1423113 w 7472601"/>
              <a:gd name="connsiteY166" fmla="*/ 3874565 h 6858000"/>
              <a:gd name="connsiteX167" fmla="*/ 3316479 w 7472601"/>
              <a:gd name="connsiteY167" fmla="*/ 3872136 h 6858000"/>
              <a:gd name="connsiteX168" fmla="*/ 3546806 w 7472601"/>
              <a:gd name="connsiteY168" fmla="*/ 4356139 h 6858000"/>
              <a:gd name="connsiteX169" fmla="*/ 3364433 w 7472601"/>
              <a:gd name="connsiteY169" fmla="*/ 3953121 h 6858000"/>
              <a:gd name="connsiteX170" fmla="*/ 3316479 w 7472601"/>
              <a:gd name="connsiteY170" fmla="*/ 3872136 h 6858000"/>
              <a:gd name="connsiteX171" fmla="*/ 3291335 w 7472601"/>
              <a:gd name="connsiteY171" fmla="*/ 3767420 h 6858000"/>
              <a:gd name="connsiteX172" fmla="*/ 3390805 w 7472601"/>
              <a:gd name="connsiteY172" fmla="*/ 3937163 h 6858000"/>
              <a:gd name="connsiteX173" fmla="*/ 3579062 w 7472601"/>
              <a:gd name="connsiteY173" fmla="*/ 4359040 h 6858000"/>
              <a:gd name="connsiteX174" fmla="*/ 3467355 w 7472601"/>
              <a:gd name="connsiteY174" fmla="*/ 3988130 h 6858000"/>
              <a:gd name="connsiteX175" fmla="*/ 3310753 w 7472601"/>
              <a:gd name="connsiteY175" fmla="*/ 3787140 h 6858000"/>
              <a:gd name="connsiteX176" fmla="*/ 3291335 w 7472601"/>
              <a:gd name="connsiteY176" fmla="*/ 3767420 h 6858000"/>
              <a:gd name="connsiteX177" fmla="*/ 1635889 w 7472601"/>
              <a:gd name="connsiteY177" fmla="*/ 3709494 h 6858000"/>
              <a:gd name="connsiteX178" fmla="*/ 1634800 w 7472601"/>
              <a:gd name="connsiteY178" fmla="*/ 3731111 h 6858000"/>
              <a:gd name="connsiteX179" fmla="*/ 1635889 w 7472601"/>
              <a:gd name="connsiteY179" fmla="*/ 3709494 h 6858000"/>
              <a:gd name="connsiteX180" fmla="*/ 1510397 w 7472601"/>
              <a:gd name="connsiteY180" fmla="*/ 3684705 h 6858000"/>
              <a:gd name="connsiteX181" fmla="*/ 1146550 w 7472601"/>
              <a:gd name="connsiteY181" fmla="*/ 3802012 h 6858000"/>
              <a:gd name="connsiteX182" fmla="*/ 698834 w 7472601"/>
              <a:gd name="connsiteY182" fmla="*/ 3952272 h 6858000"/>
              <a:gd name="connsiteX183" fmla="*/ 34256 w 7472601"/>
              <a:gd name="connsiteY183" fmla="*/ 4347603 h 6858000"/>
              <a:gd name="connsiteX184" fmla="*/ 527241 w 7472601"/>
              <a:gd name="connsiteY184" fmla="*/ 4065078 h 6858000"/>
              <a:gd name="connsiteX185" fmla="*/ 1510397 w 7472601"/>
              <a:gd name="connsiteY185" fmla="*/ 3684705 h 6858000"/>
              <a:gd name="connsiteX186" fmla="*/ 1313114 w 7472601"/>
              <a:gd name="connsiteY186" fmla="*/ 3655216 h 6858000"/>
              <a:gd name="connsiteX187" fmla="*/ 1109304 w 7472601"/>
              <a:gd name="connsiteY187" fmla="*/ 3669030 h 6858000"/>
              <a:gd name="connsiteX188" fmla="*/ 8129 w 7472601"/>
              <a:gd name="connsiteY188" fmla="*/ 4330519 h 6858000"/>
              <a:gd name="connsiteX189" fmla="*/ 687572 w 7472601"/>
              <a:gd name="connsiteY189" fmla="*/ 3925629 h 6858000"/>
              <a:gd name="connsiteX190" fmla="*/ 1138365 w 7472601"/>
              <a:gd name="connsiteY190" fmla="*/ 3774515 h 6858000"/>
              <a:gd name="connsiteX191" fmla="*/ 1505579 w 7472601"/>
              <a:gd name="connsiteY191" fmla="*/ 3655526 h 6858000"/>
              <a:gd name="connsiteX192" fmla="*/ 1313114 w 7472601"/>
              <a:gd name="connsiteY192" fmla="*/ 3655216 h 6858000"/>
              <a:gd name="connsiteX193" fmla="*/ 3655073 w 7472601"/>
              <a:gd name="connsiteY193" fmla="*/ 3650884 h 6858000"/>
              <a:gd name="connsiteX194" fmla="*/ 3989938 w 7472601"/>
              <a:gd name="connsiteY194" fmla="*/ 3991685 h 6858000"/>
              <a:gd name="connsiteX195" fmla="*/ 4393907 w 7472601"/>
              <a:gd name="connsiteY195" fmla="*/ 4261258 h 6858000"/>
              <a:gd name="connsiteX196" fmla="*/ 4648051 w 7472601"/>
              <a:gd name="connsiteY196" fmla="*/ 4374051 h 6858000"/>
              <a:gd name="connsiteX197" fmla="*/ 4383389 w 7472601"/>
              <a:gd name="connsiteY197" fmla="*/ 4184369 h 6858000"/>
              <a:gd name="connsiteX198" fmla="*/ 4165508 w 7472601"/>
              <a:gd name="connsiteY198" fmla="*/ 4035196 h 6858000"/>
              <a:gd name="connsiteX199" fmla="*/ 4068162 w 7472601"/>
              <a:gd name="connsiteY199" fmla="*/ 3953394 h 6858000"/>
              <a:gd name="connsiteX200" fmla="*/ 3981416 w 7472601"/>
              <a:gd name="connsiteY200" fmla="*/ 3880482 h 6858000"/>
              <a:gd name="connsiteX201" fmla="*/ 3800147 w 7472601"/>
              <a:gd name="connsiteY201" fmla="*/ 3749872 h 6858000"/>
              <a:gd name="connsiteX202" fmla="*/ 3655073 w 7472601"/>
              <a:gd name="connsiteY202" fmla="*/ 3650884 h 6858000"/>
              <a:gd name="connsiteX203" fmla="*/ 3670252 w 7472601"/>
              <a:gd name="connsiteY203" fmla="*/ 3622798 h 6858000"/>
              <a:gd name="connsiteX204" fmla="*/ 3817258 w 7472601"/>
              <a:gd name="connsiteY204" fmla="*/ 3723577 h 6858000"/>
              <a:gd name="connsiteX205" fmla="*/ 4000461 w 7472601"/>
              <a:gd name="connsiteY205" fmla="*/ 3855966 h 6858000"/>
              <a:gd name="connsiteX206" fmla="*/ 4088180 w 7472601"/>
              <a:gd name="connsiteY206" fmla="*/ 3929774 h 6858000"/>
              <a:gd name="connsiteX207" fmla="*/ 4184555 w 7472601"/>
              <a:gd name="connsiteY207" fmla="*/ 4010683 h 6858000"/>
              <a:gd name="connsiteX208" fmla="*/ 4399563 w 7472601"/>
              <a:gd name="connsiteY208" fmla="*/ 4158106 h 6858000"/>
              <a:gd name="connsiteX209" fmla="*/ 4684469 w 7472601"/>
              <a:gd name="connsiteY209" fmla="*/ 4364680 h 6858000"/>
              <a:gd name="connsiteX210" fmla="*/ 4690271 w 7472601"/>
              <a:gd name="connsiteY210" fmla="*/ 4370034 h 6858000"/>
              <a:gd name="connsiteX211" fmla="*/ 4136093 w 7472601"/>
              <a:gd name="connsiteY211" fmla="*/ 3858466 h 6858000"/>
              <a:gd name="connsiteX212" fmla="*/ 3670252 w 7472601"/>
              <a:gd name="connsiteY212" fmla="*/ 3622798 h 6858000"/>
              <a:gd name="connsiteX213" fmla="*/ 4440129 w 7472601"/>
              <a:gd name="connsiteY213" fmla="*/ 3448571 h 6858000"/>
              <a:gd name="connsiteX214" fmla="*/ 4856525 w 7472601"/>
              <a:gd name="connsiteY214" fmla="*/ 3915351 h 6858000"/>
              <a:gd name="connsiteX215" fmla="*/ 5059055 w 7472601"/>
              <a:gd name="connsiteY215" fmla="*/ 4108918 h 6858000"/>
              <a:gd name="connsiteX216" fmla="*/ 5290070 w 7472601"/>
              <a:gd name="connsiteY216" fmla="*/ 4263619 h 6858000"/>
              <a:gd name="connsiteX217" fmla="*/ 4834991 w 7472601"/>
              <a:gd name="connsiteY217" fmla="*/ 3830985 h 6858000"/>
              <a:gd name="connsiteX218" fmla="*/ 4440129 w 7472601"/>
              <a:gd name="connsiteY218" fmla="*/ 3448571 h 6858000"/>
              <a:gd name="connsiteX219" fmla="*/ 4441737 w 7472601"/>
              <a:gd name="connsiteY219" fmla="*/ 3399734 h 6858000"/>
              <a:gd name="connsiteX220" fmla="*/ 4431236 w 7472601"/>
              <a:gd name="connsiteY220" fmla="*/ 3400954 h 6858000"/>
              <a:gd name="connsiteX221" fmla="*/ 4557150 w 7472601"/>
              <a:gd name="connsiteY221" fmla="*/ 3510023 h 6858000"/>
              <a:gd name="connsiteX222" fmla="*/ 4856936 w 7472601"/>
              <a:gd name="connsiteY222" fmla="*/ 3809146 h 6858000"/>
              <a:gd name="connsiteX223" fmla="*/ 5111996 w 7472601"/>
              <a:gd name="connsiteY223" fmla="*/ 4065759 h 6858000"/>
              <a:gd name="connsiteX224" fmla="*/ 5388878 w 7472601"/>
              <a:gd name="connsiteY224" fmla="*/ 4300185 h 6858000"/>
              <a:gd name="connsiteX225" fmla="*/ 5425556 w 7472601"/>
              <a:gd name="connsiteY225" fmla="*/ 4308967 h 6858000"/>
              <a:gd name="connsiteX226" fmla="*/ 4943646 w 7472601"/>
              <a:gd name="connsiteY226" fmla="*/ 3822916 h 6858000"/>
              <a:gd name="connsiteX227" fmla="*/ 4594837 w 7472601"/>
              <a:gd name="connsiteY227" fmla="*/ 3532274 h 6858000"/>
              <a:gd name="connsiteX228" fmla="*/ 4441737 w 7472601"/>
              <a:gd name="connsiteY228" fmla="*/ 3399734 h 6858000"/>
              <a:gd name="connsiteX229" fmla="*/ 5425834 w 7472601"/>
              <a:gd name="connsiteY229" fmla="*/ 3162785 h 6858000"/>
              <a:gd name="connsiteX230" fmla="*/ 5401644 w 7472601"/>
              <a:gd name="connsiteY230" fmla="*/ 3617847 h 6858000"/>
              <a:gd name="connsiteX231" fmla="*/ 5467256 w 7472601"/>
              <a:gd name="connsiteY231" fmla="*/ 4175494 h 6858000"/>
              <a:gd name="connsiteX232" fmla="*/ 5448069 w 7472601"/>
              <a:gd name="connsiteY232" fmla="*/ 3567554 h 6858000"/>
              <a:gd name="connsiteX233" fmla="*/ 5425834 w 7472601"/>
              <a:gd name="connsiteY233" fmla="*/ 3162785 h 6858000"/>
              <a:gd name="connsiteX234" fmla="*/ 1318687 w 7472601"/>
              <a:gd name="connsiteY234" fmla="*/ 3113840 h 6858000"/>
              <a:gd name="connsiteX235" fmla="*/ 1066793 w 7472601"/>
              <a:gd name="connsiteY235" fmla="*/ 3212171 h 6858000"/>
              <a:gd name="connsiteX236" fmla="*/ 993319 w 7472601"/>
              <a:gd name="connsiteY236" fmla="*/ 3247648 h 6858000"/>
              <a:gd name="connsiteX237" fmla="*/ 853081 w 7472601"/>
              <a:gd name="connsiteY237" fmla="*/ 3312410 h 6858000"/>
              <a:gd name="connsiteX238" fmla="*/ 805957 w 7472601"/>
              <a:gd name="connsiteY238" fmla="*/ 3330443 h 6858000"/>
              <a:gd name="connsiteX239" fmla="*/ 1318687 w 7472601"/>
              <a:gd name="connsiteY239" fmla="*/ 3113840 h 6858000"/>
              <a:gd name="connsiteX240" fmla="*/ 5453702 w 7472601"/>
              <a:gd name="connsiteY240" fmla="*/ 3090882 h 6858000"/>
              <a:gd name="connsiteX241" fmla="*/ 5480135 w 7472601"/>
              <a:gd name="connsiteY241" fmla="*/ 3565802 h 6858000"/>
              <a:gd name="connsiteX242" fmla="*/ 5499023 w 7472601"/>
              <a:gd name="connsiteY242" fmla="*/ 4166310 h 6858000"/>
              <a:gd name="connsiteX243" fmla="*/ 5547022 w 7472601"/>
              <a:gd name="connsiteY243" fmla="*/ 3607838 h 6858000"/>
              <a:gd name="connsiteX244" fmla="*/ 5515964 w 7472601"/>
              <a:gd name="connsiteY244" fmla="*/ 3378541 h 6858000"/>
              <a:gd name="connsiteX245" fmla="*/ 5453702 w 7472601"/>
              <a:gd name="connsiteY245" fmla="*/ 3090882 h 6858000"/>
              <a:gd name="connsiteX246" fmla="*/ 1238695 w 7472601"/>
              <a:gd name="connsiteY246" fmla="*/ 3076820 h 6858000"/>
              <a:gd name="connsiteX247" fmla="*/ 716371 w 7472601"/>
              <a:gd name="connsiteY247" fmla="*/ 3293249 h 6858000"/>
              <a:gd name="connsiteX248" fmla="*/ 579522 w 7472601"/>
              <a:gd name="connsiteY248" fmla="*/ 3371759 h 6858000"/>
              <a:gd name="connsiteX249" fmla="*/ 600288 w 7472601"/>
              <a:gd name="connsiteY249" fmla="*/ 3365555 h 6858000"/>
              <a:gd name="connsiteX250" fmla="*/ 840692 w 7472601"/>
              <a:gd name="connsiteY250" fmla="*/ 3284921 h 6858000"/>
              <a:gd name="connsiteX251" fmla="*/ 979248 w 7472601"/>
              <a:gd name="connsiteY251" fmla="*/ 3221003 h 6858000"/>
              <a:gd name="connsiteX252" fmla="*/ 1053282 w 7472601"/>
              <a:gd name="connsiteY252" fmla="*/ 3185247 h 6858000"/>
              <a:gd name="connsiteX253" fmla="*/ 1320603 w 7472601"/>
              <a:gd name="connsiteY253" fmla="*/ 3081281 h 6858000"/>
              <a:gd name="connsiteX254" fmla="*/ 1238695 w 7472601"/>
              <a:gd name="connsiteY254" fmla="*/ 3076820 h 6858000"/>
              <a:gd name="connsiteX255" fmla="*/ 5425627 w 7472601"/>
              <a:gd name="connsiteY255" fmla="*/ 2954192 h 6858000"/>
              <a:gd name="connsiteX256" fmla="*/ 5470770 w 7472601"/>
              <a:gd name="connsiteY256" fmla="*/ 3005435 h 6858000"/>
              <a:gd name="connsiteX257" fmla="*/ 5519779 w 7472601"/>
              <a:gd name="connsiteY257" fmla="*/ 4359223 h 6858000"/>
              <a:gd name="connsiteX258" fmla="*/ 5520293 w 7472601"/>
              <a:gd name="connsiteY258" fmla="*/ 4360602 h 6858000"/>
              <a:gd name="connsiteX259" fmla="*/ 5767221 w 7472601"/>
              <a:gd name="connsiteY259" fmla="*/ 4665564 h 6858000"/>
              <a:gd name="connsiteX260" fmla="*/ 6937169 w 7472601"/>
              <a:gd name="connsiteY260" fmla="*/ 4815941 h 6858000"/>
              <a:gd name="connsiteX261" fmla="*/ 6953922 w 7472601"/>
              <a:gd name="connsiteY261" fmla="*/ 4890068 h 6858000"/>
              <a:gd name="connsiteX262" fmla="*/ 6071359 w 7472601"/>
              <a:gd name="connsiteY262" fmla="*/ 4770770 h 6858000"/>
              <a:gd name="connsiteX263" fmla="*/ 6038839 w 7472601"/>
              <a:gd name="connsiteY263" fmla="*/ 4764474 h 6858000"/>
              <a:gd name="connsiteX264" fmla="*/ 6038706 w 7472601"/>
              <a:gd name="connsiteY264" fmla="*/ 4763847 h 6858000"/>
              <a:gd name="connsiteX265" fmla="*/ 6037784 w 7472601"/>
              <a:gd name="connsiteY265" fmla="*/ 4764270 h 6858000"/>
              <a:gd name="connsiteX266" fmla="*/ 6038839 w 7472601"/>
              <a:gd name="connsiteY266" fmla="*/ 4764474 h 6858000"/>
              <a:gd name="connsiteX267" fmla="*/ 6040338 w 7472601"/>
              <a:gd name="connsiteY267" fmla="*/ 4771418 h 6858000"/>
              <a:gd name="connsiteX268" fmla="*/ 6024488 w 7472601"/>
              <a:gd name="connsiteY268" fmla="*/ 4809903 h 6858000"/>
              <a:gd name="connsiteX269" fmla="*/ 5599771 w 7472601"/>
              <a:gd name="connsiteY269" fmla="*/ 5509652 h 6858000"/>
              <a:gd name="connsiteX270" fmla="*/ 5548843 w 7472601"/>
              <a:gd name="connsiteY270" fmla="*/ 5563845 h 6858000"/>
              <a:gd name="connsiteX271" fmla="*/ 5940952 w 7472601"/>
              <a:gd name="connsiteY271" fmla="*/ 6250028 h 6858000"/>
              <a:gd name="connsiteX272" fmla="*/ 6043441 w 7472601"/>
              <a:gd name="connsiteY272" fmla="*/ 6665847 h 6858000"/>
              <a:gd name="connsiteX273" fmla="*/ 6093432 w 7472601"/>
              <a:gd name="connsiteY273" fmla="*/ 6858000 h 6858000"/>
              <a:gd name="connsiteX274" fmla="*/ 6034344 w 7472601"/>
              <a:gd name="connsiteY274" fmla="*/ 6858000 h 6858000"/>
              <a:gd name="connsiteX275" fmla="*/ 6026679 w 7472601"/>
              <a:gd name="connsiteY275" fmla="*/ 6836959 h 6858000"/>
              <a:gd name="connsiteX276" fmla="*/ 5800441 w 7472601"/>
              <a:gd name="connsiteY276" fmla="*/ 6335286 h 6858000"/>
              <a:gd name="connsiteX277" fmla="*/ 5526562 w 7472601"/>
              <a:gd name="connsiteY277" fmla="*/ 5705388 h 6858000"/>
              <a:gd name="connsiteX278" fmla="*/ 5519640 w 7472601"/>
              <a:gd name="connsiteY278" fmla="*/ 5683774 h 6858000"/>
              <a:gd name="connsiteX279" fmla="*/ 5844559 w 7472601"/>
              <a:gd name="connsiteY279" fmla="*/ 6553349 h 6858000"/>
              <a:gd name="connsiteX280" fmla="*/ 5975994 w 7472601"/>
              <a:gd name="connsiteY280" fmla="*/ 6858000 h 6858000"/>
              <a:gd name="connsiteX281" fmla="*/ 5898547 w 7472601"/>
              <a:gd name="connsiteY281" fmla="*/ 6858000 h 6858000"/>
              <a:gd name="connsiteX282" fmla="*/ 5682041 w 7472601"/>
              <a:gd name="connsiteY282" fmla="*/ 6355860 h 6858000"/>
              <a:gd name="connsiteX283" fmla="*/ 5461758 w 7472601"/>
              <a:gd name="connsiteY283" fmla="*/ 5820220 h 6858000"/>
              <a:gd name="connsiteX284" fmla="*/ 5237282 w 7472601"/>
              <a:gd name="connsiteY284" fmla="*/ 6579086 h 6858000"/>
              <a:gd name="connsiteX285" fmla="*/ 5115009 w 7472601"/>
              <a:gd name="connsiteY285" fmla="*/ 6858000 h 6858000"/>
              <a:gd name="connsiteX286" fmla="*/ 5028074 w 7472601"/>
              <a:gd name="connsiteY286" fmla="*/ 6858000 h 6858000"/>
              <a:gd name="connsiteX287" fmla="*/ 5079508 w 7472601"/>
              <a:gd name="connsiteY287" fmla="*/ 6749074 h 6858000"/>
              <a:gd name="connsiteX288" fmla="*/ 5371846 w 7472601"/>
              <a:gd name="connsiteY288" fmla="*/ 5924413 h 6858000"/>
              <a:gd name="connsiteX289" fmla="*/ 5270512 w 7472601"/>
              <a:gd name="connsiteY289" fmla="*/ 6138975 h 6858000"/>
              <a:gd name="connsiteX290" fmla="*/ 5062409 w 7472601"/>
              <a:gd name="connsiteY290" fmla="*/ 6653544 h 6858000"/>
              <a:gd name="connsiteX291" fmla="*/ 5036628 w 7472601"/>
              <a:gd name="connsiteY291" fmla="*/ 6754247 h 6858000"/>
              <a:gd name="connsiteX292" fmla="*/ 5009112 w 7472601"/>
              <a:gd name="connsiteY292" fmla="*/ 6858000 h 6858000"/>
              <a:gd name="connsiteX293" fmla="*/ 4976679 w 7472601"/>
              <a:gd name="connsiteY293" fmla="*/ 6858000 h 6858000"/>
              <a:gd name="connsiteX294" fmla="*/ 5006537 w 7472601"/>
              <a:gd name="connsiteY294" fmla="*/ 6747068 h 6858000"/>
              <a:gd name="connsiteX295" fmla="*/ 5032723 w 7472601"/>
              <a:gd name="connsiteY295" fmla="*/ 6644957 h 6858000"/>
              <a:gd name="connsiteX296" fmla="*/ 5242949 w 7472601"/>
              <a:gd name="connsiteY296" fmla="*/ 6125175 h 6858000"/>
              <a:gd name="connsiteX297" fmla="*/ 5286321 w 7472601"/>
              <a:gd name="connsiteY297" fmla="*/ 6033555 h 6858000"/>
              <a:gd name="connsiteX298" fmla="*/ 5008210 w 7472601"/>
              <a:gd name="connsiteY298" fmla="*/ 6649194 h 6858000"/>
              <a:gd name="connsiteX299" fmla="*/ 4986321 w 7472601"/>
              <a:gd name="connsiteY299" fmla="*/ 6765687 h 6858000"/>
              <a:gd name="connsiteX300" fmla="*/ 4973474 w 7472601"/>
              <a:gd name="connsiteY300" fmla="*/ 6858000 h 6858000"/>
              <a:gd name="connsiteX301" fmla="*/ 4907178 w 7472601"/>
              <a:gd name="connsiteY301" fmla="*/ 6858000 h 6858000"/>
              <a:gd name="connsiteX302" fmla="*/ 4910810 w 7472601"/>
              <a:gd name="connsiteY302" fmla="*/ 6829660 h 6858000"/>
              <a:gd name="connsiteX303" fmla="*/ 4987461 w 7472601"/>
              <a:gd name="connsiteY303" fmla="*/ 6432994 h 6858000"/>
              <a:gd name="connsiteX304" fmla="*/ 5179262 w 7472601"/>
              <a:gd name="connsiteY304" fmla="*/ 6035044 h 6858000"/>
              <a:gd name="connsiteX305" fmla="*/ 4689678 w 7472601"/>
              <a:gd name="connsiteY305" fmla="*/ 6440241 h 6858000"/>
              <a:gd name="connsiteX306" fmla="*/ 4477543 w 7472601"/>
              <a:gd name="connsiteY306" fmla="*/ 6674836 h 6858000"/>
              <a:gd name="connsiteX307" fmla="*/ 4329957 w 7472601"/>
              <a:gd name="connsiteY307" fmla="*/ 6858000 h 6858000"/>
              <a:gd name="connsiteX308" fmla="*/ 4218595 w 7472601"/>
              <a:gd name="connsiteY308" fmla="*/ 6858000 h 6858000"/>
              <a:gd name="connsiteX309" fmla="*/ 4368888 w 7472601"/>
              <a:gd name="connsiteY309" fmla="*/ 6668412 h 6858000"/>
              <a:gd name="connsiteX310" fmla="*/ 4563091 w 7472601"/>
              <a:gd name="connsiteY310" fmla="*/ 6442508 h 6858000"/>
              <a:gd name="connsiteX311" fmla="*/ 5387324 w 7472601"/>
              <a:gd name="connsiteY311" fmla="*/ 5705830 h 6858000"/>
              <a:gd name="connsiteX312" fmla="*/ 5073620 w 7472601"/>
              <a:gd name="connsiteY312" fmla="*/ 5955437 h 6858000"/>
              <a:gd name="connsiteX313" fmla="*/ 4689789 w 7472601"/>
              <a:gd name="connsiteY313" fmla="*/ 6268382 h 6858000"/>
              <a:gd name="connsiteX314" fmla="*/ 4418722 w 7472601"/>
              <a:gd name="connsiteY314" fmla="*/ 6570886 h 6858000"/>
              <a:gd name="connsiteX315" fmla="*/ 4214944 w 7472601"/>
              <a:gd name="connsiteY315" fmla="*/ 6858000 h 6858000"/>
              <a:gd name="connsiteX316" fmla="*/ 4177898 w 7472601"/>
              <a:gd name="connsiteY316" fmla="*/ 6858000 h 6858000"/>
              <a:gd name="connsiteX317" fmla="*/ 4391597 w 7472601"/>
              <a:gd name="connsiteY317" fmla="*/ 6556370 h 6858000"/>
              <a:gd name="connsiteX318" fmla="*/ 4668889 w 7472601"/>
              <a:gd name="connsiteY318" fmla="*/ 6246399 h 6858000"/>
              <a:gd name="connsiteX319" fmla="*/ 5055427 w 7472601"/>
              <a:gd name="connsiteY319" fmla="*/ 5931476 h 6858000"/>
              <a:gd name="connsiteX320" fmla="*/ 5371814 w 7472601"/>
              <a:gd name="connsiteY320" fmla="*/ 5678975 h 6858000"/>
              <a:gd name="connsiteX321" fmla="*/ 4987918 w 7472601"/>
              <a:gd name="connsiteY321" fmla="*/ 5838701 h 6858000"/>
              <a:gd name="connsiteX322" fmla="*/ 4317146 w 7472601"/>
              <a:gd name="connsiteY322" fmla="*/ 6587716 h 6858000"/>
              <a:gd name="connsiteX323" fmla="*/ 4171627 w 7472601"/>
              <a:gd name="connsiteY323" fmla="*/ 6858000 h 6858000"/>
              <a:gd name="connsiteX324" fmla="*/ 4081585 w 7472601"/>
              <a:gd name="connsiteY324" fmla="*/ 6858000 h 6858000"/>
              <a:gd name="connsiteX325" fmla="*/ 4238603 w 7472601"/>
              <a:gd name="connsiteY325" fmla="*/ 6559341 h 6858000"/>
              <a:gd name="connsiteX326" fmla="*/ 4778333 w 7472601"/>
              <a:gd name="connsiteY326" fmla="*/ 5873626 h 6858000"/>
              <a:gd name="connsiteX327" fmla="*/ 5414185 w 7472601"/>
              <a:gd name="connsiteY327" fmla="*/ 5573882 h 6858000"/>
              <a:gd name="connsiteX328" fmla="*/ 5959648 w 7472601"/>
              <a:gd name="connsiteY328" fmla="*/ 4760797 h 6858000"/>
              <a:gd name="connsiteX329" fmla="*/ 5355019 w 7472601"/>
              <a:gd name="connsiteY329" fmla="*/ 4734672 h 6858000"/>
              <a:gd name="connsiteX330" fmla="*/ 5083565 w 7472601"/>
              <a:gd name="connsiteY330" fmla="*/ 5179121 h 6858000"/>
              <a:gd name="connsiteX331" fmla="*/ 4713577 w 7472601"/>
              <a:gd name="connsiteY331" fmla="*/ 5616803 h 6858000"/>
              <a:gd name="connsiteX332" fmla="*/ 3989559 w 7472601"/>
              <a:gd name="connsiteY332" fmla="*/ 6145945 h 6858000"/>
              <a:gd name="connsiteX333" fmla="*/ 3939824 w 7472601"/>
              <a:gd name="connsiteY333" fmla="*/ 6066900 h 6858000"/>
              <a:gd name="connsiteX334" fmla="*/ 4584537 w 7472601"/>
              <a:gd name="connsiteY334" fmla="*/ 5324826 h 6858000"/>
              <a:gd name="connsiteX335" fmla="*/ 5037105 w 7472601"/>
              <a:gd name="connsiteY335" fmla="*/ 5088765 h 6858000"/>
              <a:gd name="connsiteX336" fmla="*/ 5039930 w 7472601"/>
              <a:gd name="connsiteY336" fmla="*/ 5089585 h 6858000"/>
              <a:gd name="connsiteX337" fmla="*/ 5263764 w 7472601"/>
              <a:gd name="connsiteY337" fmla="*/ 4735525 h 6858000"/>
              <a:gd name="connsiteX338" fmla="*/ 4086300 w 7472601"/>
              <a:gd name="connsiteY338" fmla="*/ 4884599 h 6858000"/>
              <a:gd name="connsiteX339" fmla="*/ 4085485 w 7472601"/>
              <a:gd name="connsiteY339" fmla="*/ 4899070 h 6858000"/>
              <a:gd name="connsiteX340" fmla="*/ 3871915 w 7472601"/>
              <a:gd name="connsiteY340" fmla="*/ 5253645 h 6858000"/>
              <a:gd name="connsiteX341" fmla="*/ 3799374 w 7472601"/>
              <a:gd name="connsiteY341" fmla="*/ 5466127 h 6858000"/>
              <a:gd name="connsiteX342" fmla="*/ 3498850 w 7472601"/>
              <a:gd name="connsiteY342" fmla="*/ 6661888 h 6858000"/>
              <a:gd name="connsiteX343" fmla="*/ 3399216 w 7472601"/>
              <a:gd name="connsiteY343" fmla="*/ 6858000 h 6858000"/>
              <a:gd name="connsiteX344" fmla="*/ 3303688 w 7472601"/>
              <a:gd name="connsiteY344" fmla="*/ 6858000 h 6858000"/>
              <a:gd name="connsiteX345" fmla="*/ 3391774 w 7472601"/>
              <a:gd name="connsiteY345" fmla="*/ 6697181 h 6858000"/>
              <a:gd name="connsiteX346" fmla="*/ 3735540 w 7472601"/>
              <a:gd name="connsiteY346" fmla="*/ 5546923 h 6858000"/>
              <a:gd name="connsiteX347" fmla="*/ 3729438 w 7472601"/>
              <a:gd name="connsiteY347" fmla="*/ 5569058 h 6858000"/>
              <a:gd name="connsiteX348" fmla="*/ 3707782 w 7472601"/>
              <a:gd name="connsiteY348" fmla="*/ 5644908 h 6858000"/>
              <a:gd name="connsiteX349" fmla="*/ 3583827 w 7472601"/>
              <a:gd name="connsiteY349" fmla="*/ 6039215 h 6858000"/>
              <a:gd name="connsiteX350" fmla="*/ 3547861 w 7472601"/>
              <a:gd name="connsiteY350" fmla="*/ 6129609 h 6858000"/>
              <a:gd name="connsiteX351" fmla="*/ 3490905 w 7472601"/>
              <a:gd name="connsiteY351" fmla="*/ 6277660 h 6858000"/>
              <a:gd name="connsiteX352" fmla="*/ 3455859 w 7472601"/>
              <a:gd name="connsiteY352" fmla="*/ 6391301 h 6858000"/>
              <a:gd name="connsiteX353" fmla="*/ 3429112 w 7472601"/>
              <a:gd name="connsiteY353" fmla="*/ 6479469 h 6858000"/>
              <a:gd name="connsiteX354" fmla="*/ 3304862 w 7472601"/>
              <a:gd name="connsiteY354" fmla="*/ 6796476 h 6858000"/>
              <a:gd name="connsiteX355" fmla="*/ 3276071 w 7472601"/>
              <a:gd name="connsiteY355" fmla="*/ 6858000 h 6858000"/>
              <a:gd name="connsiteX356" fmla="*/ 3240805 w 7472601"/>
              <a:gd name="connsiteY356" fmla="*/ 6858000 h 6858000"/>
              <a:gd name="connsiteX357" fmla="*/ 3275917 w 7472601"/>
              <a:gd name="connsiteY357" fmla="*/ 6783192 h 6858000"/>
              <a:gd name="connsiteX358" fmla="*/ 3399358 w 7472601"/>
              <a:gd name="connsiteY358" fmla="*/ 6469011 h 6858000"/>
              <a:gd name="connsiteX359" fmla="*/ 3425650 w 7472601"/>
              <a:gd name="connsiteY359" fmla="*/ 6381333 h 6858000"/>
              <a:gd name="connsiteX360" fmla="*/ 3460661 w 7472601"/>
              <a:gd name="connsiteY360" fmla="*/ 6266763 h 6858000"/>
              <a:gd name="connsiteX361" fmla="*/ 3518021 w 7472601"/>
              <a:gd name="connsiteY361" fmla="*/ 6117298 h 6858000"/>
              <a:gd name="connsiteX362" fmla="*/ 3554035 w 7472601"/>
              <a:gd name="connsiteY362" fmla="*/ 6027832 h 6858000"/>
              <a:gd name="connsiteX363" fmla="*/ 3677174 w 7472601"/>
              <a:gd name="connsiteY363" fmla="*/ 5636351 h 6858000"/>
              <a:gd name="connsiteX364" fmla="*/ 3698819 w 7472601"/>
              <a:gd name="connsiteY364" fmla="*/ 5560503 h 6858000"/>
              <a:gd name="connsiteX365" fmla="*/ 3702094 w 7472601"/>
              <a:gd name="connsiteY365" fmla="*/ 5549194 h 6858000"/>
              <a:gd name="connsiteX366" fmla="*/ 3398355 w 7472601"/>
              <a:gd name="connsiteY366" fmla="*/ 6094603 h 6858000"/>
              <a:gd name="connsiteX367" fmla="*/ 3193941 w 7472601"/>
              <a:gd name="connsiteY367" fmla="*/ 6798775 h 6858000"/>
              <a:gd name="connsiteX368" fmla="*/ 3184140 w 7472601"/>
              <a:gd name="connsiteY368" fmla="*/ 6858000 h 6858000"/>
              <a:gd name="connsiteX369" fmla="*/ 3099978 w 7472601"/>
              <a:gd name="connsiteY369" fmla="*/ 6858000 h 6858000"/>
              <a:gd name="connsiteX370" fmla="*/ 3101556 w 7472601"/>
              <a:gd name="connsiteY370" fmla="*/ 6843337 h 6858000"/>
              <a:gd name="connsiteX371" fmla="*/ 3370162 w 7472601"/>
              <a:gd name="connsiteY371" fmla="*/ 5785550 h 6858000"/>
              <a:gd name="connsiteX372" fmla="*/ 3746477 w 7472601"/>
              <a:gd name="connsiteY372" fmla="*/ 5377889 h 6858000"/>
              <a:gd name="connsiteX373" fmla="*/ 3863399 w 7472601"/>
              <a:gd name="connsiteY373" fmla="*/ 5087257 h 6858000"/>
              <a:gd name="connsiteX374" fmla="*/ 3968712 w 7472601"/>
              <a:gd name="connsiteY374" fmla="*/ 4913989 h 6858000"/>
              <a:gd name="connsiteX375" fmla="*/ 2792390 w 7472601"/>
              <a:gd name="connsiteY375" fmla="*/ 5382974 h 6858000"/>
              <a:gd name="connsiteX376" fmla="*/ 2714982 w 7472601"/>
              <a:gd name="connsiteY376" fmla="*/ 5427051 h 6858000"/>
              <a:gd name="connsiteX377" fmla="*/ 2813361 w 7472601"/>
              <a:gd name="connsiteY377" fmla="*/ 6023912 h 6858000"/>
              <a:gd name="connsiteX378" fmla="*/ 2688430 w 7472601"/>
              <a:gd name="connsiteY378" fmla="*/ 6801564 h 6858000"/>
              <a:gd name="connsiteX379" fmla="*/ 2629626 w 7472601"/>
              <a:gd name="connsiteY379" fmla="*/ 6763394 h 6858000"/>
              <a:gd name="connsiteX380" fmla="*/ 2565328 w 7472601"/>
              <a:gd name="connsiteY380" fmla="*/ 5516399 h 6858000"/>
              <a:gd name="connsiteX381" fmla="*/ 1922999 w 7472601"/>
              <a:gd name="connsiteY381" fmla="*/ 5980343 h 6858000"/>
              <a:gd name="connsiteX382" fmla="*/ 1950261 w 7472601"/>
              <a:gd name="connsiteY382" fmla="*/ 6405858 h 6858000"/>
              <a:gd name="connsiteX383" fmla="*/ 2365554 w 7472601"/>
              <a:gd name="connsiteY383" fmla="*/ 6759107 h 6858000"/>
              <a:gd name="connsiteX384" fmla="*/ 2424142 w 7472601"/>
              <a:gd name="connsiteY384" fmla="*/ 6858000 h 6858000"/>
              <a:gd name="connsiteX385" fmla="*/ 2395994 w 7472601"/>
              <a:gd name="connsiteY385" fmla="*/ 6858000 h 6858000"/>
              <a:gd name="connsiteX386" fmla="*/ 2392863 w 7472601"/>
              <a:gd name="connsiteY386" fmla="*/ 6852964 h 6858000"/>
              <a:gd name="connsiteX387" fmla="*/ 2017589 w 7472601"/>
              <a:gd name="connsiteY387" fmla="*/ 6493982 h 6858000"/>
              <a:gd name="connsiteX388" fmla="*/ 2147336 w 7472601"/>
              <a:gd name="connsiteY388" fmla="*/ 6594052 h 6858000"/>
              <a:gd name="connsiteX389" fmla="*/ 2207047 w 7472601"/>
              <a:gd name="connsiteY389" fmla="*/ 6654540 h 6858000"/>
              <a:gd name="connsiteX390" fmla="*/ 2299106 w 7472601"/>
              <a:gd name="connsiteY390" fmla="*/ 6778931 h 6858000"/>
              <a:gd name="connsiteX391" fmla="*/ 2314430 w 7472601"/>
              <a:gd name="connsiteY391" fmla="*/ 6801144 h 6858000"/>
              <a:gd name="connsiteX392" fmla="*/ 2352406 w 7472601"/>
              <a:gd name="connsiteY392" fmla="*/ 6858000 h 6858000"/>
              <a:gd name="connsiteX393" fmla="*/ 2314492 w 7472601"/>
              <a:gd name="connsiteY393" fmla="*/ 6858000 h 6858000"/>
              <a:gd name="connsiteX394" fmla="*/ 2288095 w 7472601"/>
              <a:gd name="connsiteY394" fmla="*/ 6818030 h 6858000"/>
              <a:gd name="connsiteX395" fmla="*/ 2272768 w 7472601"/>
              <a:gd name="connsiteY395" fmla="*/ 6795822 h 6858000"/>
              <a:gd name="connsiteX396" fmla="*/ 2182715 w 7472601"/>
              <a:gd name="connsiteY396" fmla="*/ 6675071 h 6858000"/>
              <a:gd name="connsiteX397" fmla="*/ 2032061 w 7472601"/>
              <a:gd name="connsiteY397" fmla="*/ 6541380 h 6858000"/>
              <a:gd name="connsiteX398" fmla="*/ 2257220 w 7472601"/>
              <a:gd name="connsiteY398" fmla="*/ 6826257 h 6858000"/>
              <a:gd name="connsiteX399" fmla="*/ 2281324 w 7472601"/>
              <a:gd name="connsiteY399" fmla="*/ 6858000 h 6858000"/>
              <a:gd name="connsiteX400" fmla="*/ 2242860 w 7472601"/>
              <a:gd name="connsiteY400" fmla="*/ 6858000 h 6858000"/>
              <a:gd name="connsiteX401" fmla="*/ 2232818 w 7472601"/>
              <a:gd name="connsiteY401" fmla="*/ 6844926 h 6858000"/>
              <a:gd name="connsiteX402" fmla="*/ 1990172 w 7472601"/>
              <a:gd name="connsiteY402" fmla="*/ 6542121 h 6858000"/>
              <a:gd name="connsiteX403" fmla="*/ 2124090 w 7472601"/>
              <a:gd name="connsiteY403" fmla="*/ 6761017 h 6858000"/>
              <a:gd name="connsiteX404" fmla="*/ 2200380 w 7472601"/>
              <a:gd name="connsiteY404" fmla="*/ 6858000 h 6858000"/>
              <a:gd name="connsiteX405" fmla="*/ 2147507 w 7472601"/>
              <a:gd name="connsiteY405" fmla="*/ 6858000 h 6858000"/>
              <a:gd name="connsiteX406" fmla="*/ 2070668 w 7472601"/>
              <a:gd name="connsiteY406" fmla="*/ 6761520 h 6858000"/>
              <a:gd name="connsiteX407" fmla="*/ 1975142 w 7472601"/>
              <a:gd name="connsiteY407" fmla="*/ 6585570 h 6858000"/>
              <a:gd name="connsiteX408" fmla="*/ 2050035 w 7472601"/>
              <a:gd name="connsiteY408" fmla="*/ 6813345 h 6858000"/>
              <a:gd name="connsiteX409" fmla="*/ 2063025 w 7472601"/>
              <a:gd name="connsiteY409" fmla="*/ 6858000 h 6858000"/>
              <a:gd name="connsiteX410" fmla="*/ 2021675 w 7472601"/>
              <a:gd name="connsiteY410" fmla="*/ 6858000 h 6858000"/>
              <a:gd name="connsiteX411" fmla="*/ 2019308 w 7472601"/>
              <a:gd name="connsiteY411" fmla="*/ 6847118 h 6858000"/>
              <a:gd name="connsiteX412" fmla="*/ 1938835 w 7472601"/>
              <a:gd name="connsiteY412" fmla="*/ 6551160 h 6858000"/>
              <a:gd name="connsiteX413" fmla="*/ 1953230 w 7472601"/>
              <a:gd name="connsiteY413" fmla="*/ 6759699 h 6858000"/>
              <a:gd name="connsiteX414" fmla="*/ 1956763 w 7472601"/>
              <a:gd name="connsiteY414" fmla="*/ 6778191 h 6858000"/>
              <a:gd name="connsiteX415" fmla="*/ 1967925 w 7472601"/>
              <a:gd name="connsiteY415" fmla="*/ 6858000 h 6858000"/>
              <a:gd name="connsiteX416" fmla="*/ 1936622 w 7472601"/>
              <a:gd name="connsiteY416" fmla="*/ 6858000 h 6858000"/>
              <a:gd name="connsiteX417" fmla="*/ 1926261 w 7472601"/>
              <a:gd name="connsiteY417" fmla="*/ 6784064 h 6858000"/>
              <a:gd name="connsiteX418" fmla="*/ 1922724 w 7472601"/>
              <a:gd name="connsiteY418" fmla="*/ 6765577 h 6858000"/>
              <a:gd name="connsiteX419" fmla="*/ 1904650 w 7472601"/>
              <a:gd name="connsiteY419" fmla="*/ 6639616 h 6858000"/>
              <a:gd name="connsiteX420" fmla="*/ 1885273 w 7472601"/>
              <a:gd name="connsiteY420" fmla="*/ 6858000 h 6858000"/>
              <a:gd name="connsiteX421" fmla="*/ 1854363 w 7472601"/>
              <a:gd name="connsiteY421" fmla="*/ 6858000 h 6858000"/>
              <a:gd name="connsiteX422" fmla="*/ 1880391 w 7472601"/>
              <a:gd name="connsiteY422" fmla="*/ 6603796 h 6858000"/>
              <a:gd name="connsiteX423" fmla="*/ 1818273 w 7472601"/>
              <a:gd name="connsiteY423" fmla="*/ 6715729 h 6858000"/>
              <a:gd name="connsiteX424" fmla="*/ 1794691 w 7472601"/>
              <a:gd name="connsiteY424" fmla="*/ 6843239 h 6858000"/>
              <a:gd name="connsiteX425" fmla="*/ 1794914 w 7472601"/>
              <a:gd name="connsiteY425" fmla="*/ 6858000 h 6858000"/>
              <a:gd name="connsiteX426" fmla="*/ 1746128 w 7472601"/>
              <a:gd name="connsiteY426" fmla="*/ 6858000 h 6858000"/>
              <a:gd name="connsiteX427" fmla="*/ 1753934 w 7472601"/>
              <a:gd name="connsiteY427" fmla="*/ 6724796 h 6858000"/>
              <a:gd name="connsiteX428" fmla="*/ 1792053 w 7472601"/>
              <a:gd name="connsiteY428" fmla="*/ 6572396 h 6858000"/>
              <a:gd name="connsiteX429" fmla="*/ 1862248 w 7472601"/>
              <a:gd name="connsiteY429" fmla="*/ 6266397 h 6858000"/>
              <a:gd name="connsiteX430" fmla="*/ 1862250 w 7472601"/>
              <a:gd name="connsiteY430" fmla="*/ 6033531 h 6858000"/>
              <a:gd name="connsiteX431" fmla="*/ 1211999 w 7472601"/>
              <a:gd name="connsiteY431" fmla="*/ 6683610 h 6858000"/>
              <a:gd name="connsiteX432" fmla="*/ 1213266 w 7472601"/>
              <a:gd name="connsiteY432" fmla="*/ 6691947 h 6858000"/>
              <a:gd name="connsiteX433" fmla="*/ 1203370 w 7472601"/>
              <a:gd name="connsiteY433" fmla="*/ 6850676 h 6858000"/>
              <a:gd name="connsiteX434" fmla="*/ 1203671 w 7472601"/>
              <a:gd name="connsiteY434" fmla="*/ 6858000 h 6858000"/>
              <a:gd name="connsiteX435" fmla="*/ 1143180 w 7472601"/>
              <a:gd name="connsiteY435" fmla="*/ 6858000 h 6858000"/>
              <a:gd name="connsiteX436" fmla="*/ 1142176 w 7472601"/>
              <a:gd name="connsiteY436" fmla="*/ 6766045 h 6858000"/>
              <a:gd name="connsiteX437" fmla="*/ 1067484 w 7472601"/>
              <a:gd name="connsiteY437" fmla="*/ 6858000 h 6858000"/>
              <a:gd name="connsiteX438" fmla="*/ 953928 w 7472601"/>
              <a:gd name="connsiteY438" fmla="*/ 6858000 h 6858000"/>
              <a:gd name="connsiteX439" fmla="*/ 959715 w 7472601"/>
              <a:gd name="connsiteY439" fmla="*/ 6850185 h 6858000"/>
              <a:gd name="connsiteX440" fmla="*/ 1483788 w 7472601"/>
              <a:gd name="connsiteY440" fmla="*/ 6259174 h 6858000"/>
              <a:gd name="connsiteX441" fmla="*/ 1100671 w 7472601"/>
              <a:gd name="connsiteY441" fmla="*/ 6252137 h 6858000"/>
              <a:gd name="connsiteX442" fmla="*/ 1090144 w 7472601"/>
              <a:gd name="connsiteY442" fmla="*/ 6256748 h 6858000"/>
              <a:gd name="connsiteX443" fmla="*/ 1095872 w 7472601"/>
              <a:gd name="connsiteY443" fmla="*/ 6271892 h 6858000"/>
              <a:gd name="connsiteX444" fmla="*/ 262785 w 7472601"/>
              <a:gd name="connsiteY444" fmla="*/ 6845450 h 6858000"/>
              <a:gd name="connsiteX445" fmla="*/ 209968 w 7472601"/>
              <a:gd name="connsiteY445" fmla="*/ 6770713 h 6858000"/>
              <a:gd name="connsiteX446" fmla="*/ 873460 w 7472601"/>
              <a:gd name="connsiteY446" fmla="*/ 6253768 h 6858000"/>
              <a:gd name="connsiteX447" fmla="*/ 192686 w 7472601"/>
              <a:gd name="connsiteY447" fmla="*/ 5849257 h 6858000"/>
              <a:gd name="connsiteX448" fmla="*/ 4696 w 7472601"/>
              <a:gd name="connsiteY448" fmla="*/ 5697668 h 6858000"/>
              <a:gd name="connsiteX449" fmla="*/ 0 w 7472601"/>
              <a:gd name="connsiteY449" fmla="*/ 5689984 h 6858000"/>
              <a:gd name="connsiteX450" fmla="*/ 0 w 7472601"/>
              <a:gd name="connsiteY450" fmla="*/ 5513472 h 6858000"/>
              <a:gd name="connsiteX451" fmla="*/ 174101 w 7472601"/>
              <a:gd name="connsiteY451" fmla="*/ 5620277 h 6858000"/>
              <a:gd name="connsiteX452" fmla="*/ 891800 w 7472601"/>
              <a:gd name="connsiteY452" fmla="*/ 6036935 h 6858000"/>
              <a:gd name="connsiteX453" fmla="*/ 1072219 w 7472601"/>
              <a:gd name="connsiteY453" fmla="*/ 6169443 h 6858000"/>
              <a:gd name="connsiteX454" fmla="*/ 1074117 w 7472601"/>
              <a:gd name="connsiteY454" fmla="*/ 6170301 h 6858000"/>
              <a:gd name="connsiteX455" fmla="*/ 1083114 w 7472601"/>
              <a:gd name="connsiteY455" fmla="*/ 6174131 h 6858000"/>
              <a:gd name="connsiteX456" fmla="*/ 1543010 w 7472601"/>
              <a:gd name="connsiteY456" fmla="*/ 6191140 h 6858000"/>
              <a:gd name="connsiteX457" fmla="*/ 1551080 w 7472601"/>
              <a:gd name="connsiteY457" fmla="*/ 6195006 h 6858000"/>
              <a:gd name="connsiteX458" fmla="*/ 2345443 w 7472601"/>
              <a:gd name="connsiteY458" fmla="*/ 5549882 h 6858000"/>
              <a:gd name="connsiteX459" fmla="*/ 1721499 w 7472601"/>
              <a:gd name="connsiteY459" fmla="*/ 5599969 h 6858000"/>
              <a:gd name="connsiteX460" fmla="*/ 767716 w 7472601"/>
              <a:gd name="connsiteY460" fmla="*/ 5472768 h 6858000"/>
              <a:gd name="connsiteX461" fmla="*/ 722147 w 7472601"/>
              <a:gd name="connsiteY461" fmla="*/ 5393091 h 6858000"/>
              <a:gd name="connsiteX462" fmla="*/ 1485552 w 7472601"/>
              <a:gd name="connsiteY462" fmla="*/ 5313202 h 6858000"/>
              <a:gd name="connsiteX463" fmla="*/ 2143004 w 7472601"/>
              <a:gd name="connsiteY463" fmla="*/ 5402420 h 6858000"/>
              <a:gd name="connsiteX464" fmla="*/ 1933391 w 7472601"/>
              <a:gd name="connsiteY464" fmla="*/ 5156971 h 6858000"/>
              <a:gd name="connsiteX465" fmla="*/ 1827118 w 7472601"/>
              <a:gd name="connsiteY465" fmla="*/ 4968410 h 6858000"/>
              <a:gd name="connsiteX466" fmla="*/ 1837349 w 7472601"/>
              <a:gd name="connsiteY466" fmla="*/ 4956357 h 6858000"/>
              <a:gd name="connsiteX467" fmla="*/ 2162835 w 7472601"/>
              <a:gd name="connsiteY467" fmla="*/ 5187853 h 6858000"/>
              <a:gd name="connsiteX468" fmla="*/ 2257167 w 7472601"/>
              <a:gd name="connsiteY468" fmla="*/ 5462123 h 6858000"/>
              <a:gd name="connsiteX469" fmla="*/ 2261598 w 7472601"/>
              <a:gd name="connsiteY469" fmla="*/ 5467998 h 6858000"/>
              <a:gd name="connsiteX470" fmla="*/ 2437177 w 7472601"/>
              <a:gd name="connsiteY470" fmla="*/ 5479608 h 6858000"/>
              <a:gd name="connsiteX471" fmla="*/ 2445247 w 7472601"/>
              <a:gd name="connsiteY471" fmla="*/ 5483476 h 6858000"/>
              <a:gd name="connsiteX472" fmla="*/ 2743626 w 7472601"/>
              <a:gd name="connsiteY472" fmla="*/ 5304819 h 6858000"/>
              <a:gd name="connsiteX473" fmla="*/ 3048102 w 7472601"/>
              <a:gd name="connsiteY473" fmla="*/ 5150595 h 6858000"/>
              <a:gd name="connsiteX474" fmla="*/ 1799414 w 7472601"/>
              <a:gd name="connsiteY474" fmla="*/ 4694732 h 6858000"/>
              <a:gd name="connsiteX475" fmla="*/ 1771735 w 7472601"/>
              <a:gd name="connsiteY475" fmla="*/ 4619929 h 6858000"/>
              <a:gd name="connsiteX476" fmla="*/ 3104273 w 7472601"/>
              <a:gd name="connsiteY476" fmla="*/ 5076159 h 6858000"/>
              <a:gd name="connsiteX477" fmla="*/ 3113245 w 7472601"/>
              <a:gd name="connsiteY477" fmla="*/ 5090705 h 6858000"/>
              <a:gd name="connsiteX478" fmla="*/ 3126294 w 7472601"/>
              <a:gd name="connsiteY478" fmla="*/ 5114400 h 6858000"/>
              <a:gd name="connsiteX479" fmla="*/ 3937433 w 7472601"/>
              <a:gd name="connsiteY479" fmla="*/ 4830473 h 6858000"/>
              <a:gd name="connsiteX480" fmla="*/ 3590475 w 7472601"/>
              <a:gd name="connsiteY480" fmla="*/ 4597974 h 6858000"/>
              <a:gd name="connsiteX481" fmla="*/ 3100264 w 7472601"/>
              <a:gd name="connsiteY481" fmla="*/ 4579845 h 6858000"/>
              <a:gd name="connsiteX482" fmla="*/ 2183576 w 7472601"/>
              <a:gd name="connsiteY482" fmla="*/ 4227150 h 6858000"/>
              <a:gd name="connsiteX483" fmla="*/ 2151029 w 7472601"/>
              <a:gd name="connsiteY483" fmla="*/ 4146947 h 6858000"/>
              <a:gd name="connsiteX484" fmla="*/ 3563434 w 7472601"/>
              <a:gd name="connsiteY484" fmla="*/ 4469115 h 6858000"/>
              <a:gd name="connsiteX485" fmla="*/ 3177952 w 7472601"/>
              <a:gd name="connsiteY485" fmla="*/ 3657386 h 6858000"/>
              <a:gd name="connsiteX486" fmla="*/ 3189263 w 7472601"/>
              <a:gd name="connsiteY486" fmla="*/ 3625726 h 6858000"/>
              <a:gd name="connsiteX487" fmla="*/ 3560912 w 7472601"/>
              <a:gd name="connsiteY487" fmla="*/ 4079863 h 6858000"/>
              <a:gd name="connsiteX488" fmla="*/ 3626636 w 7472601"/>
              <a:gd name="connsiteY488" fmla="*/ 4512230 h 6858000"/>
              <a:gd name="connsiteX489" fmla="*/ 3653088 w 7472601"/>
              <a:gd name="connsiteY489" fmla="*/ 4521417 h 6858000"/>
              <a:gd name="connsiteX490" fmla="*/ 3988128 w 7472601"/>
              <a:gd name="connsiteY490" fmla="*/ 4817267 h 6858000"/>
              <a:gd name="connsiteX491" fmla="*/ 4830582 w 7472601"/>
              <a:gd name="connsiteY491" fmla="*/ 4676000 h 6858000"/>
              <a:gd name="connsiteX492" fmla="*/ 4830100 w 7472601"/>
              <a:gd name="connsiteY492" fmla="*/ 4675554 h 6858000"/>
              <a:gd name="connsiteX493" fmla="*/ 4036318 w 7472601"/>
              <a:gd name="connsiteY493" fmla="*/ 4147013 h 6858000"/>
              <a:gd name="connsiteX494" fmla="*/ 3432098 w 7472601"/>
              <a:gd name="connsiteY494" fmla="*/ 3537312 h 6858000"/>
              <a:gd name="connsiteX495" fmla="*/ 3446761 w 7472601"/>
              <a:gd name="connsiteY495" fmla="*/ 3461278 h 6858000"/>
              <a:gd name="connsiteX496" fmla="*/ 4419733 w 7472601"/>
              <a:gd name="connsiteY496" fmla="*/ 3963555 h 6858000"/>
              <a:gd name="connsiteX497" fmla="*/ 4781371 w 7472601"/>
              <a:gd name="connsiteY497" fmla="*/ 4458604 h 6858000"/>
              <a:gd name="connsiteX498" fmla="*/ 4780440 w 7472601"/>
              <a:gd name="connsiteY498" fmla="*/ 4470290 h 6858000"/>
              <a:gd name="connsiteX499" fmla="*/ 4898954 w 7472601"/>
              <a:gd name="connsiteY499" fmla="*/ 4662092 h 6858000"/>
              <a:gd name="connsiteX500" fmla="*/ 4900699 w 7472601"/>
              <a:gd name="connsiteY500" fmla="*/ 4670867 h 6858000"/>
              <a:gd name="connsiteX501" fmla="*/ 5714511 w 7472601"/>
              <a:gd name="connsiteY501" fmla="*/ 4663483 h 6858000"/>
              <a:gd name="connsiteX502" fmla="*/ 5464793 w 7472601"/>
              <a:gd name="connsiteY502" fmla="*/ 4393556 h 6858000"/>
              <a:gd name="connsiteX503" fmla="*/ 5461897 w 7472601"/>
              <a:gd name="connsiteY503" fmla="*/ 4390879 h 6858000"/>
              <a:gd name="connsiteX504" fmla="*/ 4294126 w 7472601"/>
              <a:gd name="connsiteY504" fmla="*/ 3303048 h 6858000"/>
              <a:gd name="connsiteX505" fmla="*/ 4305321 w 7472601"/>
              <a:gd name="connsiteY505" fmla="*/ 3256953 h 6858000"/>
              <a:gd name="connsiteX506" fmla="*/ 4949299 w 7472601"/>
              <a:gd name="connsiteY506" fmla="*/ 3766336 h 6858000"/>
              <a:gd name="connsiteX507" fmla="*/ 5291452 w 7472601"/>
              <a:gd name="connsiteY507" fmla="*/ 4076801 h 6858000"/>
              <a:gd name="connsiteX508" fmla="*/ 5434998 w 7472601"/>
              <a:gd name="connsiteY508" fmla="*/ 4254100 h 6858000"/>
              <a:gd name="connsiteX509" fmla="*/ 5351015 w 7472601"/>
              <a:gd name="connsiteY509" fmla="*/ 3760989 h 6858000"/>
              <a:gd name="connsiteX510" fmla="*/ 5413780 w 7472601"/>
              <a:gd name="connsiteY510" fmla="*/ 2966265 h 6858000"/>
              <a:gd name="connsiteX511" fmla="*/ 5425627 w 7472601"/>
              <a:gd name="connsiteY511" fmla="*/ 2954192 h 6858000"/>
              <a:gd name="connsiteX512" fmla="*/ 6604735 w 7472601"/>
              <a:gd name="connsiteY512" fmla="*/ 2041381 h 6858000"/>
              <a:gd name="connsiteX513" fmla="*/ 7204487 w 7472601"/>
              <a:gd name="connsiteY513" fmla="*/ 2742112 h 6858000"/>
              <a:gd name="connsiteX514" fmla="*/ 7131592 w 7472601"/>
              <a:gd name="connsiteY514" fmla="*/ 2672096 h 6858000"/>
              <a:gd name="connsiteX515" fmla="*/ 6996344 w 7472601"/>
              <a:gd name="connsiteY515" fmla="*/ 2518310 h 6858000"/>
              <a:gd name="connsiteX516" fmla="*/ 6735495 w 7472601"/>
              <a:gd name="connsiteY516" fmla="*/ 2196890 h 6858000"/>
              <a:gd name="connsiteX517" fmla="*/ 6721901 w 7472601"/>
              <a:gd name="connsiteY517" fmla="*/ 2179274 h 6858000"/>
              <a:gd name="connsiteX518" fmla="*/ 6604735 w 7472601"/>
              <a:gd name="connsiteY518" fmla="*/ 2041381 h 6858000"/>
              <a:gd name="connsiteX519" fmla="*/ 6591670 w 7472601"/>
              <a:gd name="connsiteY519" fmla="*/ 1988277 h 6858000"/>
              <a:gd name="connsiteX520" fmla="*/ 6747349 w 7472601"/>
              <a:gd name="connsiteY520" fmla="*/ 2160069 h 6858000"/>
              <a:gd name="connsiteX521" fmla="*/ 6760943 w 7472601"/>
              <a:gd name="connsiteY521" fmla="*/ 2177686 h 6858000"/>
              <a:gd name="connsiteX522" fmla="*/ 7021065 w 7472601"/>
              <a:gd name="connsiteY522" fmla="*/ 2498102 h 6858000"/>
              <a:gd name="connsiteX523" fmla="*/ 7155223 w 7472601"/>
              <a:gd name="connsiteY523" fmla="*/ 2650386 h 6858000"/>
              <a:gd name="connsiteX524" fmla="*/ 7203167 w 7472601"/>
              <a:gd name="connsiteY524" fmla="*/ 2697288 h 6858000"/>
              <a:gd name="connsiteX525" fmla="*/ 6937703 w 7472601"/>
              <a:gd name="connsiteY525" fmla="*/ 2321981 h 6858000"/>
              <a:gd name="connsiteX526" fmla="*/ 6591670 w 7472601"/>
              <a:gd name="connsiteY526" fmla="*/ 1988277 h 6858000"/>
              <a:gd name="connsiteX527" fmla="*/ 5798671 w 7472601"/>
              <a:gd name="connsiteY527" fmla="*/ 1981601 h 6858000"/>
              <a:gd name="connsiteX528" fmla="*/ 5754709 w 7472601"/>
              <a:gd name="connsiteY528" fmla="*/ 2071454 h 6858000"/>
              <a:gd name="connsiteX529" fmla="*/ 5763044 w 7472601"/>
              <a:gd name="connsiteY529" fmla="*/ 2842206 h 6858000"/>
              <a:gd name="connsiteX530" fmla="*/ 5764974 w 7472601"/>
              <a:gd name="connsiteY530" fmla="*/ 2799609 h 6858000"/>
              <a:gd name="connsiteX531" fmla="*/ 5767665 w 7472601"/>
              <a:gd name="connsiteY531" fmla="*/ 2666409 h 6858000"/>
              <a:gd name="connsiteX532" fmla="*/ 5763055 w 7472601"/>
              <a:gd name="connsiteY532" fmla="*/ 2579705 h 6858000"/>
              <a:gd name="connsiteX533" fmla="*/ 5758079 w 7472601"/>
              <a:gd name="connsiteY533" fmla="*/ 2492508 h 6858000"/>
              <a:gd name="connsiteX534" fmla="*/ 5779325 w 7472601"/>
              <a:gd name="connsiteY534" fmla="*/ 2197069 h 6858000"/>
              <a:gd name="connsiteX535" fmla="*/ 5798671 w 7472601"/>
              <a:gd name="connsiteY535" fmla="*/ 1981601 h 6858000"/>
              <a:gd name="connsiteX536" fmla="*/ 5829202 w 7472601"/>
              <a:gd name="connsiteY536" fmla="*/ 1971679 h 6858000"/>
              <a:gd name="connsiteX537" fmla="*/ 5809558 w 7472601"/>
              <a:gd name="connsiteY537" fmla="*/ 2198043 h 6858000"/>
              <a:gd name="connsiteX538" fmla="*/ 5788653 w 7472601"/>
              <a:gd name="connsiteY538" fmla="*/ 2489430 h 6858000"/>
              <a:gd name="connsiteX539" fmla="*/ 5793439 w 7472601"/>
              <a:gd name="connsiteY539" fmla="*/ 2575235 h 6858000"/>
              <a:gd name="connsiteX540" fmla="*/ 5796837 w 7472601"/>
              <a:gd name="connsiteY540" fmla="*/ 2637633 h 6858000"/>
              <a:gd name="connsiteX541" fmla="*/ 5818614 w 7472601"/>
              <a:gd name="connsiteY541" fmla="*/ 2473055 h 6858000"/>
              <a:gd name="connsiteX542" fmla="*/ 5829202 w 7472601"/>
              <a:gd name="connsiteY542" fmla="*/ 1971679 h 6858000"/>
              <a:gd name="connsiteX543" fmla="*/ 5911389 w 7472601"/>
              <a:gd name="connsiteY543" fmla="*/ 1898371 h 6858000"/>
              <a:gd name="connsiteX544" fmla="*/ 6237627 w 7472601"/>
              <a:gd name="connsiteY544" fmla="*/ 2231921 h 6858000"/>
              <a:gd name="connsiteX545" fmla="*/ 5911389 w 7472601"/>
              <a:gd name="connsiteY545" fmla="*/ 1898371 h 6858000"/>
              <a:gd name="connsiteX546" fmla="*/ 6944437 w 7472601"/>
              <a:gd name="connsiteY546" fmla="*/ 1575402 h 6858000"/>
              <a:gd name="connsiteX547" fmla="*/ 6304730 w 7472601"/>
              <a:gd name="connsiteY547" fmla="*/ 1766654 h 6858000"/>
              <a:gd name="connsiteX548" fmla="*/ 6944437 w 7472601"/>
              <a:gd name="connsiteY548" fmla="*/ 1575402 h 6858000"/>
              <a:gd name="connsiteX549" fmla="*/ 7019523 w 7472601"/>
              <a:gd name="connsiteY549" fmla="*/ 1519450 h 6858000"/>
              <a:gd name="connsiteX550" fmla="*/ 6298091 w 7472601"/>
              <a:gd name="connsiteY550" fmla="*/ 1737122 h 6858000"/>
              <a:gd name="connsiteX551" fmla="*/ 7019523 w 7472601"/>
              <a:gd name="connsiteY551" fmla="*/ 1519450 h 6858000"/>
              <a:gd name="connsiteX552" fmla="*/ 2399523 w 7472601"/>
              <a:gd name="connsiteY552" fmla="*/ 1428234 h 6858000"/>
              <a:gd name="connsiteX553" fmla="*/ 2224982 w 7472601"/>
              <a:gd name="connsiteY553" fmla="*/ 1826201 h 6858000"/>
              <a:gd name="connsiteX554" fmla="*/ 2096099 w 7472601"/>
              <a:gd name="connsiteY554" fmla="*/ 2345900 h 6858000"/>
              <a:gd name="connsiteX555" fmla="*/ 2283317 w 7472601"/>
              <a:gd name="connsiteY555" fmla="*/ 1796925 h 6858000"/>
              <a:gd name="connsiteX556" fmla="*/ 2399523 w 7472601"/>
              <a:gd name="connsiteY556" fmla="*/ 1428234 h 6858000"/>
              <a:gd name="connsiteX557" fmla="*/ 2448558 w 7472601"/>
              <a:gd name="connsiteY557" fmla="*/ 1373435 h 6858000"/>
              <a:gd name="connsiteX558" fmla="*/ 2312521 w 7472601"/>
              <a:gd name="connsiteY558" fmla="*/ 1806140 h 6858000"/>
              <a:gd name="connsiteX559" fmla="*/ 2127533 w 7472601"/>
              <a:gd name="connsiteY559" fmla="*/ 2348380 h 6858000"/>
              <a:gd name="connsiteX560" fmla="*/ 2358080 w 7472601"/>
              <a:gd name="connsiteY560" fmla="*/ 1866134 h 6858000"/>
              <a:gd name="connsiteX561" fmla="*/ 2407436 w 7472601"/>
              <a:gd name="connsiteY561" fmla="*/ 1651070 h 6858000"/>
              <a:gd name="connsiteX562" fmla="*/ 2448558 w 7472601"/>
              <a:gd name="connsiteY562" fmla="*/ 1373435 h 6858000"/>
              <a:gd name="connsiteX563" fmla="*/ 278707 w 7472601"/>
              <a:gd name="connsiteY563" fmla="*/ 1352270 h 6858000"/>
              <a:gd name="connsiteX564" fmla="*/ 321570 w 7472601"/>
              <a:gd name="connsiteY564" fmla="*/ 1861610 h 6858000"/>
              <a:gd name="connsiteX565" fmla="*/ 294281 w 7472601"/>
              <a:gd name="connsiteY565" fmla="*/ 1440658 h 6858000"/>
              <a:gd name="connsiteX566" fmla="*/ 278707 w 7472601"/>
              <a:gd name="connsiteY566" fmla="*/ 1352270 h 6858000"/>
              <a:gd name="connsiteX567" fmla="*/ 1423821 w 7472601"/>
              <a:gd name="connsiteY567" fmla="*/ 1351958 h 6858000"/>
              <a:gd name="connsiteX568" fmla="*/ 1638521 w 7472601"/>
              <a:gd name="connsiteY568" fmla="*/ 1908470 h 6858000"/>
              <a:gd name="connsiteX569" fmla="*/ 1754199 w 7472601"/>
              <a:gd name="connsiteY569" fmla="*/ 2149284 h 6858000"/>
              <a:gd name="connsiteX570" fmla="*/ 1908359 w 7472601"/>
              <a:gd name="connsiteY570" fmla="*/ 2364988 h 6858000"/>
              <a:gd name="connsiteX571" fmla="*/ 1647661 w 7472601"/>
              <a:gd name="connsiteY571" fmla="*/ 1825945 h 6858000"/>
              <a:gd name="connsiteX572" fmla="*/ 1423821 w 7472601"/>
              <a:gd name="connsiteY572" fmla="*/ 1351958 h 6858000"/>
              <a:gd name="connsiteX573" fmla="*/ 1431890 w 7472601"/>
              <a:gd name="connsiteY573" fmla="*/ 1306475 h 6858000"/>
              <a:gd name="connsiteX574" fmla="*/ 1507597 w 7472601"/>
              <a:gd name="connsiteY574" fmla="*/ 1446132 h 6858000"/>
              <a:gd name="connsiteX575" fmla="*/ 1674586 w 7472601"/>
              <a:gd name="connsiteY575" fmla="*/ 1813832 h 6858000"/>
              <a:gd name="connsiteX576" fmla="*/ 1815950 w 7472601"/>
              <a:gd name="connsiteY576" fmla="*/ 2128564 h 6858000"/>
              <a:gd name="connsiteX577" fmla="*/ 1984242 w 7472601"/>
              <a:gd name="connsiteY577" fmla="*/ 2430829 h 6858000"/>
              <a:gd name="connsiteX578" fmla="*/ 2014023 w 7472601"/>
              <a:gd name="connsiteY578" fmla="*/ 2450995 h 6858000"/>
              <a:gd name="connsiteX579" fmla="*/ 1747337 w 7472601"/>
              <a:gd name="connsiteY579" fmla="*/ 1855264 h 6858000"/>
              <a:gd name="connsiteX580" fmla="*/ 1533749 w 7472601"/>
              <a:gd name="connsiteY580" fmla="*/ 1478656 h 6858000"/>
              <a:gd name="connsiteX581" fmla="*/ 1431890 w 7472601"/>
              <a:gd name="connsiteY581" fmla="*/ 1306475 h 6858000"/>
              <a:gd name="connsiteX582" fmla="*/ 5052692 w 7472601"/>
              <a:gd name="connsiteY582" fmla="*/ 1292994 h 6858000"/>
              <a:gd name="connsiteX583" fmla="*/ 5200661 w 7472601"/>
              <a:gd name="connsiteY583" fmla="*/ 1635186 h 6858000"/>
              <a:gd name="connsiteX584" fmla="*/ 5297138 w 7472601"/>
              <a:gd name="connsiteY584" fmla="*/ 1906351 h 6858000"/>
              <a:gd name="connsiteX585" fmla="*/ 5052692 w 7472601"/>
              <a:gd name="connsiteY585" fmla="*/ 1292994 h 6858000"/>
              <a:gd name="connsiteX586" fmla="*/ 5009948 w 7472601"/>
              <a:gd name="connsiteY586" fmla="*/ 1273619 h 6858000"/>
              <a:gd name="connsiteX587" fmla="*/ 5121777 w 7472601"/>
              <a:gd name="connsiteY587" fmla="*/ 1654213 h 6858000"/>
              <a:gd name="connsiteX588" fmla="*/ 5293545 w 7472601"/>
              <a:gd name="connsiteY588" fmla="*/ 2072247 h 6858000"/>
              <a:gd name="connsiteX589" fmla="*/ 5294042 w 7472601"/>
              <a:gd name="connsiteY589" fmla="*/ 2065019 h 6858000"/>
              <a:gd name="connsiteX590" fmla="*/ 5171936 w 7472601"/>
              <a:gd name="connsiteY590" fmla="*/ 1647613 h 6858000"/>
              <a:gd name="connsiteX591" fmla="*/ 5009948 w 7472601"/>
              <a:gd name="connsiteY591" fmla="*/ 1273619 h 6858000"/>
              <a:gd name="connsiteX592" fmla="*/ 655236 w 7472601"/>
              <a:gd name="connsiteY592" fmla="*/ 1268632 h 6858000"/>
              <a:gd name="connsiteX593" fmla="*/ 839521 w 7472601"/>
              <a:gd name="connsiteY593" fmla="*/ 1685315 h 6858000"/>
              <a:gd name="connsiteX594" fmla="*/ 1109416 w 7472601"/>
              <a:gd name="connsiteY594" fmla="*/ 2061663 h 6858000"/>
              <a:gd name="connsiteX595" fmla="*/ 1298300 w 7472601"/>
              <a:gd name="connsiteY595" fmla="*/ 2247742 h 6858000"/>
              <a:gd name="connsiteX596" fmla="*/ 1125871 w 7472601"/>
              <a:gd name="connsiteY596" fmla="*/ 1989513 h 6858000"/>
              <a:gd name="connsiteX597" fmla="*/ 981574 w 7472601"/>
              <a:gd name="connsiteY597" fmla="*/ 1783157 h 6858000"/>
              <a:gd name="connsiteX598" fmla="*/ 922198 w 7472601"/>
              <a:gd name="connsiteY598" fmla="*/ 1677437 h 6858000"/>
              <a:gd name="connsiteX599" fmla="*/ 869293 w 7472601"/>
              <a:gd name="connsiteY599" fmla="*/ 1583214 h 6858000"/>
              <a:gd name="connsiteX600" fmla="*/ 751431 w 7472601"/>
              <a:gd name="connsiteY600" fmla="*/ 1405731 h 6858000"/>
              <a:gd name="connsiteX601" fmla="*/ 655236 w 7472601"/>
              <a:gd name="connsiteY601" fmla="*/ 1268632 h 6858000"/>
              <a:gd name="connsiteX602" fmla="*/ 6516292 w 7472601"/>
              <a:gd name="connsiteY602" fmla="*/ 1263064 h 6858000"/>
              <a:gd name="connsiteX603" fmla="*/ 5736320 w 7472601"/>
              <a:gd name="connsiteY603" fmla="*/ 1501803 h 6858000"/>
              <a:gd name="connsiteX604" fmla="*/ 6516292 w 7472601"/>
              <a:gd name="connsiteY604" fmla="*/ 1263064 h 6858000"/>
              <a:gd name="connsiteX605" fmla="*/ 291466 w 7472601"/>
              <a:gd name="connsiteY605" fmla="*/ 1250369 h 6858000"/>
              <a:gd name="connsiteX606" fmla="*/ 323180 w 7472601"/>
              <a:gd name="connsiteY606" fmla="*/ 1435283 h 6858000"/>
              <a:gd name="connsiteX607" fmla="*/ 349381 w 7472601"/>
              <a:gd name="connsiteY607" fmla="*/ 1875041 h 6858000"/>
              <a:gd name="connsiteX608" fmla="*/ 374363 w 7472601"/>
              <a:gd name="connsiteY608" fmla="*/ 1506494 h 6858000"/>
              <a:gd name="connsiteX609" fmla="*/ 302168 w 7472601"/>
              <a:gd name="connsiteY609" fmla="*/ 1274495 h 6858000"/>
              <a:gd name="connsiteX610" fmla="*/ 291466 w 7472601"/>
              <a:gd name="connsiteY610" fmla="*/ 1250369 h 6858000"/>
              <a:gd name="connsiteX611" fmla="*/ 678222 w 7472601"/>
              <a:gd name="connsiteY611" fmla="*/ 1248670 h 6858000"/>
              <a:gd name="connsiteX612" fmla="*/ 775536 w 7472601"/>
              <a:gd name="connsiteY612" fmla="*/ 1388015 h 6858000"/>
              <a:gd name="connsiteX613" fmla="*/ 894529 w 7472601"/>
              <a:gd name="connsiteY613" fmla="*/ 1567739 h 6858000"/>
              <a:gd name="connsiteX614" fmla="*/ 948000 w 7472601"/>
              <a:gd name="connsiteY614" fmla="*/ 1663088 h 6858000"/>
              <a:gd name="connsiteX615" fmla="*/ 1006812 w 7472601"/>
              <a:gd name="connsiteY615" fmla="*/ 1767683 h 6858000"/>
              <a:gd name="connsiteX616" fmla="*/ 1149133 w 7472601"/>
              <a:gd name="connsiteY616" fmla="*/ 1971513 h 6858000"/>
              <a:gd name="connsiteX617" fmla="*/ 1333952 w 7472601"/>
              <a:gd name="connsiteY617" fmla="*/ 2251620 h 6858000"/>
              <a:gd name="connsiteX618" fmla="*/ 1337329 w 7472601"/>
              <a:gd name="connsiteY618" fmla="*/ 2258350 h 6858000"/>
              <a:gd name="connsiteX619" fmla="*/ 1014726 w 7472601"/>
              <a:gd name="connsiteY619" fmla="*/ 1615556 h 6858000"/>
              <a:gd name="connsiteX620" fmla="*/ 678222 w 7472601"/>
              <a:gd name="connsiteY620" fmla="*/ 1248670 h 6858000"/>
              <a:gd name="connsiteX621" fmla="*/ 6691602 w 7472601"/>
              <a:gd name="connsiteY621" fmla="*/ 1140573 h 6858000"/>
              <a:gd name="connsiteX622" fmla="*/ 6571100 w 7472601"/>
              <a:gd name="connsiteY622" fmla="*/ 1183662 h 6858000"/>
              <a:gd name="connsiteX623" fmla="*/ 6241687 w 7472601"/>
              <a:gd name="connsiteY623" fmla="*/ 1257600 h 6858000"/>
              <a:gd name="connsiteX624" fmla="*/ 5693009 w 7472601"/>
              <a:gd name="connsiteY624" fmla="*/ 1478256 h 6858000"/>
              <a:gd name="connsiteX625" fmla="*/ 6548420 w 7472601"/>
              <a:gd name="connsiteY625" fmla="*/ 1214599 h 6858000"/>
              <a:gd name="connsiteX626" fmla="*/ 6605473 w 7472601"/>
              <a:gd name="connsiteY626" fmla="*/ 1184686 h 6858000"/>
              <a:gd name="connsiteX627" fmla="*/ 6691602 w 7472601"/>
              <a:gd name="connsiteY627" fmla="*/ 1140573 h 6858000"/>
              <a:gd name="connsiteX628" fmla="*/ 4002475 w 7472601"/>
              <a:gd name="connsiteY628" fmla="*/ 1037802 h 6858000"/>
              <a:gd name="connsiteX629" fmla="*/ 4000324 w 7472601"/>
              <a:gd name="connsiteY629" fmla="*/ 1039362 h 6858000"/>
              <a:gd name="connsiteX630" fmla="*/ 4002862 w 7472601"/>
              <a:gd name="connsiteY630" fmla="*/ 1042866 h 6858000"/>
              <a:gd name="connsiteX631" fmla="*/ 4002475 w 7472601"/>
              <a:gd name="connsiteY631" fmla="*/ 1037802 h 6858000"/>
              <a:gd name="connsiteX632" fmla="*/ 506322 w 7472601"/>
              <a:gd name="connsiteY632" fmla="*/ 1020997 h 6858000"/>
              <a:gd name="connsiteX633" fmla="*/ 533068 w 7472601"/>
              <a:gd name="connsiteY633" fmla="*/ 1029409 h 6858000"/>
              <a:gd name="connsiteX634" fmla="*/ 1232525 w 7472601"/>
              <a:gd name="connsiteY634" fmla="*/ 1804675 h 6858000"/>
              <a:gd name="connsiteX635" fmla="*/ 1388858 w 7472601"/>
              <a:gd name="connsiteY635" fmla="*/ 2368011 h 6858000"/>
              <a:gd name="connsiteX636" fmla="*/ 1384098 w 7472601"/>
              <a:gd name="connsiteY636" fmla="*/ 2378125 h 6858000"/>
              <a:gd name="connsiteX637" fmla="*/ 1425393 w 7472601"/>
              <a:gd name="connsiteY637" fmla="*/ 2589124 h 6858000"/>
              <a:gd name="connsiteX638" fmla="*/ 1424001 w 7472601"/>
              <a:gd name="connsiteY638" fmla="*/ 2597541 h 6858000"/>
              <a:gd name="connsiteX639" fmla="*/ 2152729 w 7472601"/>
              <a:gd name="connsiteY639" fmla="*/ 2864487 h 6858000"/>
              <a:gd name="connsiteX640" fmla="*/ 2020609 w 7472601"/>
              <a:gd name="connsiteY640" fmla="*/ 2539671 h 6858000"/>
              <a:gd name="connsiteX641" fmla="*/ 2018920 w 7472601"/>
              <a:gd name="connsiteY641" fmla="*/ 2536309 h 6858000"/>
              <a:gd name="connsiteX642" fmla="*/ 1342441 w 7472601"/>
              <a:gd name="connsiteY642" fmla="*/ 1173017 h 6858000"/>
              <a:gd name="connsiteX643" fmla="*/ 1367925 w 7472601"/>
              <a:gd name="connsiteY643" fmla="*/ 1135648 h 6858000"/>
              <a:gd name="connsiteX644" fmla="*/ 1771401 w 7472601"/>
              <a:gd name="connsiteY644" fmla="*/ 1806673 h 6858000"/>
              <a:gd name="connsiteX645" fmla="*/ 1972385 w 7472601"/>
              <a:gd name="connsiteY645" fmla="*/ 2198735 h 6858000"/>
              <a:gd name="connsiteX646" fmla="*/ 2040892 w 7472601"/>
              <a:gd name="connsiteY646" fmla="*/ 2405205 h 6858000"/>
              <a:gd name="connsiteX647" fmla="*/ 2131689 w 7472601"/>
              <a:gd name="connsiteY647" fmla="*/ 1936926 h 6858000"/>
              <a:gd name="connsiteX648" fmla="*/ 2454820 w 7472601"/>
              <a:gd name="connsiteY648" fmla="*/ 1248808 h 6858000"/>
              <a:gd name="connsiteX649" fmla="*/ 2492512 w 7472601"/>
              <a:gd name="connsiteY649" fmla="*/ 1302920 h 6858000"/>
              <a:gd name="connsiteX650" fmla="*/ 2081216 w 7472601"/>
              <a:gd name="connsiteY650" fmla="*/ 2527513 h 6858000"/>
              <a:gd name="connsiteX651" fmla="*/ 2081211 w 7472601"/>
              <a:gd name="connsiteY651" fmla="*/ 2528916 h 6858000"/>
              <a:gd name="connsiteX652" fmla="*/ 2199067 w 7472601"/>
              <a:gd name="connsiteY652" fmla="*/ 2884061 h 6858000"/>
              <a:gd name="connsiteX653" fmla="*/ 3192586 w 7472601"/>
              <a:gd name="connsiteY653" fmla="*/ 3411496 h 6858000"/>
              <a:gd name="connsiteX654" fmla="*/ 3182620 w 7472601"/>
              <a:gd name="connsiteY654" fmla="*/ 3483279 h 6858000"/>
              <a:gd name="connsiteX655" fmla="*/ 2435119 w 7472601"/>
              <a:gd name="connsiteY655" fmla="*/ 3080173 h 6858000"/>
              <a:gd name="connsiteX656" fmla="*/ 2410152 w 7472601"/>
              <a:gd name="connsiteY656" fmla="*/ 3063751 h 6858000"/>
              <a:gd name="connsiteX657" fmla="*/ 2408099 w 7472601"/>
              <a:gd name="connsiteY657" fmla="*/ 3064403 h 6858000"/>
              <a:gd name="connsiteX658" fmla="*/ 2407218 w 7472601"/>
              <a:gd name="connsiteY658" fmla="*/ 3070324 h 6858000"/>
              <a:gd name="connsiteX659" fmla="*/ 2380138 w 7472601"/>
              <a:gd name="connsiteY659" fmla="*/ 3099341 h 6858000"/>
              <a:gd name="connsiteX660" fmla="*/ 1765923 w 7472601"/>
              <a:gd name="connsiteY660" fmla="*/ 3581043 h 6858000"/>
              <a:gd name="connsiteX661" fmla="*/ 1702258 w 7472601"/>
              <a:gd name="connsiteY661" fmla="*/ 3612286 h 6858000"/>
              <a:gd name="connsiteX662" fmla="*/ 1538370 w 7472601"/>
              <a:gd name="connsiteY662" fmla="*/ 3811804 h 6858000"/>
              <a:gd name="connsiteX663" fmla="*/ 542867 w 7472601"/>
              <a:gd name="connsiteY663" fmla="*/ 4944092 h 6858000"/>
              <a:gd name="connsiteX664" fmla="*/ 515800 w 7472601"/>
              <a:gd name="connsiteY664" fmla="*/ 4862180 h 6858000"/>
              <a:gd name="connsiteX665" fmla="*/ 909145 w 7472601"/>
              <a:gd name="connsiteY665" fmla="*/ 4199225 h 6858000"/>
              <a:gd name="connsiteX666" fmla="*/ 1214067 w 7472601"/>
              <a:gd name="connsiteY666" fmla="*/ 3908561 h 6858000"/>
              <a:gd name="connsiteX667" fmla="*/ 640967 w 7472601"/>
              <a:gd name="connsiteY667" fmla="*/ 4105601 h 6858000"/>
              <a:gd name="connsiteX668" fmla="*/ 112563 w 7472601"/>
              <a:gd name="connsiteY668" fmla="*/ 4396952 h 6858000"/>
              <a:gd name="connsiteX669" fmla="*/ 0 w 7472601"/>
              <a:gd name="connsiteY669" fmla="*/ 4466006 h 6858000"/>
              <a:gd name="connsiteX670" fmla="*/ 0 w 7472601"/>
              <a:gd name="connsiteY670" fmla="*/ 4233763 h 6858000"/>
              <a:gd name="connsiteX671" fmla="*/ 36881 w 7472601"/>
              <a:gd name="connsiteY671" fmla="*/ 4200118 h 6858000"/>
              <a:gd name="connsiteX672" fmla="*/ 910534 w 7472601"/>
              <a:gd name="connsiteY672" fmla="*/ 3629753 h 6858000"/>
              <a:gd name="connsiteX673" fmla="*/ 1578717 w 7472601"/>
              <a:gd name="connsiteY673" fmla="*/ 3575982 h 6858000"/>
              <a:gd name="connsiteX674" fmla="*/ 2338780 w 7472601"/>
              <a:gd name="connsiteY674" fmla="*/ 3033725 h 6858000"/>
              <a:gd name="connsiteX675" fmla="*/ 1807991 w 7472601"/>
              <a:gd name="connsiteY675" fmla="*/ 2807184 h 6858000"/>
              <a:gd name="connsiteX676" fmla="*/ 1416358 w 7472601"/>
              <a:gd name="connsiteY676" fmla="*/ 3112571 h 6858000"/>
              <a:gd name="connsiteX677" fmla="*/ 939066 w 7472601"/>
              <a:gd name="connsiteY677" fmla="*/ 3378798 h 6858000"/>
              <a:gd name="connsiteX678" fmla="*/ 115099 w 7472601"/>
              <a:gd name="connsiteY678" fmla="*/ 3607650 h 6858000"/>
              <a:gd name="connsiteX679" fmla="*/ 97284 w 7472601"/>
              <a:gd name="connsiteY679" fmla="*/ 3520393 h 6858000"/>
              <a:gd name="connsiteX680" fmla="*/ 922050 w 7472601"/>
              <a:gd name="connsiteY680" fmla="*/ 3074867 h 6858000"/>
              <a:gd name="connsiteX681" fmla="*/ 1405265 w 7472601"/>
              <a:gd name="connsiteY681" fmla="*/ 3016319 h 6858000"/>
              <a:gd name="connsiteX682" fmla="*/ 1407512 w 7472601"/>
              <a:gd name="connsiteY682" fmla="*/ 3018001 h 6858000"/>
              <a:gd name="connsiteX683" fmla="*/ 1726266 w 7472601"/>
              <a:gd name="connsiteY683" fmla="*/ 2777274 h 6858000"/>
              <a:gd name="connsiteX684" fmla="*/ 625390 w 7472601"/>
              <a:gd name="connsiteY684" fmla="*/ 2514541 h 6858000"/>
              <a:gd name="connsiteX685" fmla="*/ 619799 w 7472601"/>
              <a:gd name="connsiteY685" fmla="*/ 2527180 h 6858000"/>
              <a:gd name="connsiteX686" fmla="*/ 310030 w 7472601"/>
              <a:gd name="connsiteY686" fmla="*/ 2771818 h 6858000"/>
              <a:gd name="connsiteX687" fmla="*/ 173877 w 7472601"/>
              <a:gd name="connsiteY687" fmla="*/ 2937056 h 6858000"/>
              <a:gd name="connsiteX688" fmla="*/ 77889 w 7472601"/>
              <a:gd name="connsiteY688" fmla="*/ 3138440 h 6858000"/>
              <a:gd name="connsiteX689" fmla="*/ 0 w 7472601"/>
              <a:gd name="connsiteY689" fmla="*/ 3271395 h 6858000"/>
              <a:gd name="connsiteX690" fmla="*/ 0 w 7472601"/>
              <a:gd name="connsiteY690" fmla="*/ 3153002 h 6858000"/>
              <a:gd name="connsiteX691" fmla="*/ 2386 w 7472601"/>
              <a:gd name="connsiteY691" fmla="*/ 3149203 h 6858000"/>
              <a:gd name="connsiteX692" fmla="*/ 89753 w 7472601"/>
              <a:gd name="connsiteY692" fmla="*/ 2987702 h 6858000"/>
              <a:gd name="connsiteX693" fmla="*/ 76869 w 7472601"/>
              <a:gd name="connsiteY693" fmla="*/ 3005404 h 6858000"/>
              <a:gd name="connsiteX694" fmla="*/ 32049 w 7472601"/>
              <a:gd name="connsiteY694" fmla="*/ 3065814 h 6858000"/>
              <a:gd name="connsiteX695" fmla="*/ 0 w 7472601"/>
              <a:gd name="connsiteY695" fmla="*/ 3108744 h 6858000"/>
              <a:gd name="connsiteX696" fmla="*/ 0 w 7472601"/>
              <a:gd name="connsiteY696" fmla="*/ 3058059 h 6858000"/>
              <a:gd name="connsiteX697" fmla="*/ 7610 w 7472601"/>
              <a:gd name="connsiteY697" fmla="*/ 3047889 h 6858000"/>
              <a:gd name="connsiteX698" fmla="*/ 52419 w 7472601"/>
              <a:gd name="connsiteY698" fmla="*/ 2987479 h 6858000"/>
              <a:gd name="connsiteX699" fmla="*/ 59142 w 7472601"/>
              <a:gd name="connsiteY699" fmla="*/ 2978488 h 6858000"/>
              <a:gd name="connsiteX700" fmla="*/ 0 w 7472601"/>
              <a:gd name="connsiteY700" fmla="*/ 3015334 h 6858000"/>
              <a:gd name="connsiteX701" fmla="*/ 0 w 7472601"/>
              <a:gd name="connsiteY701" fmla="*/ 2914286 h 6858000"/>
              <a:gd name="connsiteX702" fmla="*/ 36383 w 7472601"/>
              <a:gd name="connsiteY702" fmla="*/ 2901128 h 6858000"/>
              <a:gd name="connsiteX703" fmla="*/ 156329 w 7472601"/>
              <a:gd name="connsiteY703" fmla="*/ 2840533 h 6858000"/>
              <a:gd name="connsiteX704" fmla="*/ 358355 w 7472601"/>
              <a:gd name="connsiteY704" fmla="*/ 2620471 h 6858000"/>
              <a:gd name="connsiteX705" fmla="*/ 510577 w 7472601"/>
              <a:gd name="connsiteY705" fmla="*/ 2501244 h 6858000"/>
              <a:gd name="connsiteX706" fmla="*/ 211967 w 7472601"/>
              <a:gd name="connsiteY706" fmla="*/ 2479171 h 6858000"/>
              <a:gd name="connsiteX707" fmla="*/ 0 w 7472601"/>
              <a:gd name="connsiteY707" fmla="*/ 2476398 h 6858000"/>
              <a:gd name="connsiteX708" fmla="*/ 0 w 7472601"/>
              <a:gd name="connsiteY708" fmla="*/ 2389189 h 6858000"/>
              <a:gd name="connsiteX709" fmla="*/ 103062 w 7472601"/>
              <a:gd name="connsiteY709" fmla="*/ 2389518 h 6858000"/>
              <a:gd name="connsiteX710" fmla="*/ 510734 w 7472601"/>
              <a:gd name="connsiteY710" fmla="*/ 2416201 h 6858000"/>
              <a:gd name="connsiteX711" fmla="*/ 279257 w 7472601"/>
              <a:gd name="connsiteY711" fmla="*/ 2092102 h 6858000"/>
              <a:gd name="connsiteX712" fmla="*/ 65265 w 7472601"/>
              <a:gd name="connsiteY712" fmla="*/ 2006049 h 6858000"/>
              <a:gd name="connsiteX713" fmla="*/ 0 w 7472601"/>
              <a:gd name="connsiteY713" fmla="*/ 1982532 h 6858000"/>
              <a:gd name="connsiteX714" fmla="*/ 0 w 7472601"/>
              <a:gd name="connsiteY714" fmla="*/ 1912789 h 6858000"/>
              <a:gd name="connsiteX715" fmla="*/ 97460 w 7472601"/>
              <a:gd name="connsiteY715" fmla="*/ 1953725 h 6858000"/>
              <a:gd name="connsiteX716" fmla="*/ 221272 w 7472601"/>
              <a:gd name="connsiteY716" fmla="*/ 1980766 h 6858000"/>
              <a:gd name="connsiteX717" fmla="*/ 116765 w 7472601"/>
              <a:gd name="connsiteY717" fmla="*/ 1911033 h 6858000"/>
              <a:gd name="connsiteX718" fmla="*/ 16405 w 7472601"/>
              <a:gd name="connsiteY718" fmla="*/ 1803412 h 6858000"/>
              <a:gd name="connsiteX719" fmla="*/ 0 w 7472601"/>
              <a:gd name="connsiteY719" fmla="*/ 1784777 h 6858000"/>
              <a:gd name="connsiteX720" fmla="*/ 0 w 7472601"/>
              <a:gd name="connsiteY720" fmla="*/ 1740082 h 6858000"/>
              <a:gd name="connsiteX721" fmla="*/ 39394 w 7472601"/>
              <a:gd name="connsiteY721" fmla="*/ 1784856 h 6858000"/>
              <a:gd name="connsiteX722" fmla="*/ 135813 w 7472601"/>
              <a:gd name="connsiteY722" fmla="*/ 1888838 h 6858000"/>
              <a:gd name="connsiteX723" fmla="*/ 242575 w 7472601"/>
              <a:gd name="connsiteY723" fmla="*/ 1958841 h 6858000"/>
              <a:gd name="connsiteX724" fmla="*/ 82197 w 7472601"/>
              <a:gd name="connsiteY724" fmla="*/ 1754826 h 6858000"/>
              <a:gd name="connsiteX725" fmla="*/ 0 w 7472601"/>
              <a:gd name="connsiteY725" fmla="*/ 1679650 h 6858000"/>
              <a:gd name="connsiteX726" fmla="*/ 0 w 7472601"/>
              <a:gd name="connsiteY726" fmla="*/ 1602463 h 6858000"/>
              <a:gd name="connsiteX727" fmla="*/ 84689 w 7472601"/>
              <a:gd name="connsiteY727" fmla="*/ 1677442 h 6858000"/>
              <a:gd name="connsiteX728" fmla="*/ 298437 w 7472601"/>
              <a:gd name="connsiteY728" fmla="*/ 1968019 h 6858000"/>
              <a:gd name="connsiteX729" fmla="*/ 227269 w 7472601"/>
              <a:gd name="connsiteY729" fmla="*/ 1114064 h 6858000"/>
              <a:gd name="connsiteX730" fmla="*/ 248003 w 7472601"/>
              <a:gd name="connsiteY730" fmla="*/ 1089613 h 6858000"/>
              <a:gd name="connsiteX731" fmla="*/ 427020 w 7472601"/>
              <a:gd name="connsiteY731" fmla="*/ 1619803 h 6858000"/>
              <a:gd name="connsiteX732" fmla="*/ 340345 w 7472601"/>
              <a:gd name="connsiteY732" fmla="*/ 2027739 h 6858000"/>
              <a:gd name="connsiteX733" fmla="*/ 360865 w 7472601"/>
              <a:gd name="connsiteY733" fmla="*/ 2044827 h 6858000"/>
              <a:gd name="connsiteX734" fmla="*/ 560414 w 7472601"/>
              <a:gd name="connsiteY734" fmla="*/ 2421457 h 6858000"/>
              <a:gd name="connsiteX735" fmla="*/ 1359703 w 7472601"/>
              <a:gd name="connsiteY735" fmla="*/ 2578554 h 6858000"/>
              <a:gd name="connsiteX736" fmla="*/ 1359422 w 7472601"/>
              <a:gd name="connsiteY736" fmla="*/ 2577994 h 6858000"/>
              <a:gd name="connsiteX737" fmla="*/ 828701 w 7472601"/>
              <a:gd name="connsiteY737" fmla="*/ 1839520 h 6858000"/>
              <a:gd name="connsiteX738" fmla="*/ 494427 w 7472601"/>
              <a:gd name="connsiteY738" fmla="*/ 1092333 h 6858000"/>
              <a:gd name="connsiteX739" fmla="*/ 506322 w 7472601"/>
              <a:gd name="connsiteY739" fmla="*/ 1020997 h 6858000"/>
              <a:gd name="connsiteX740" fmla="*/ 4570198 w 7472601"/>
              <a:gd name="connsiteY740" fmla="*/ 978081 h 6858000"/>
              <a:gd name="connsiteX741" fmla="*/ 4523691 w 7472601"/>
              <a:gd name="connsiteY741" fmla="*/ 1127776 h 6858000"/>
              <a:gd name="connsiteX742" fmla="*/ 4509875 w 7472601"/>
              <a:gd name="connsiteY742" fmla="*/ 1167552 h 6858000"/>
              <a:gd name="connsiteX743" fmla="*/ 4478168 w 7472601"/>
              <a:gd name="connsiteY743" fmla="*/ 1260735 h 6858000"/>
              <a:gd name="connsiteX744" fmla="*/ 4409309 w 7472601"/>
              <a:gd name="connsiteY744" fmla="*/ 1666996 h 6858000"/>
              <a:gd name="connsiteX745" fmla="*/ 4370031 w 7472601"/>
              <a:gd name="connsiteY745" fmla="*/ 1955666 h 6858000"/>
              <a:gd name="connsiteX746" fmla="*/ 4570198 w 7472601"/>
              <a:gd name="connsiteY746" fmla="*/ 978081 h 6858000"/>
              <a:gd name="connsiteX747" fmla="*/ 4557898 w 7472601"/>
              <a:gd name="connsiteY747" fmla="*/ 900011 h 6858000"/>
              <a:gd name="connsiteX748" fmla="*/ 4344840 w 7472601"/>
              <a:gd name="connsiteY748" fmla="*/ 1922038 h 6858000"/>
              <a:gd name="connsiteX749" fmla="*/ 4378710 w 7472601"/>
              <a:gd name="connsiteY749" fmla="*/ 1665516 h 6858000"/>
              <a:gd name="connsiteX750" fmla="*/ 4448798 w 7472601"/>
              <a:gd name="connsiteY750" fmla="*/ 1253024 h 6858000"/>
              <a:gd name="connsiteX751" fmla="*/ 4480315 w 7472601"/>
              <a:gd name="connsiteY751" fmla="*/ 1158454 h 6858000"/>
              <a:gd name="connsiteX752" fmla="*/ 4494133 w 7472601"/>
              <a:gd name="connsiteY752" fmla="*/ 1118676 h 6858000"/>
              <a:gd name="connsiteX753" fmla="*/ 4557898 w 7472601"/>
              <a:gd name="connsiteY753" fmla="*/ 900011 h 6858000"/>
              <a:gd name="connsiteX754" fmla="*/ 5870151 w 7472601"/>
              <a:gd name="connsiteY754" fmla="*/ 898890 h 6858000"/>
              <a:gd name="connsiteX755" fmla="*/ 5861335 w 7472601"/>
              <a:gd name="connsiteY755" fmla="*/ 899177 h 6858000"/>
              <a:gd name="connsiteX756" fmla="*/ 5843702 w 7472601"/>
              <a:gd name="connsiteY756" fmla="*/ 899748 h 6858000"/>
              <a:gd name="connsiteX757" fmla="*/ 5651107 w 7472601"/>
              <a:gd name="connsiteY757" fmla="*/ 920306 h 6858000"/>
              <a:gd name="connsiteX758" fmla="*/ 5459407 w 7472601"/>
              <a:gd name="connsiteY758" fmla="*/ 940975 h 6858000"/>
              <a:gd name="connsiteX759" fmla="*/ 5374846 w 7472601"/>
              <a:gd name="connsiteY759" fmla="*/ 941988 h 6858000"/>
              <a:gd name="connsiteX760" fmla="*/ 5256105 w 7472601"/>
              <a:gd name="connsiteY760" fmla="*/ 945632 h 6858000"/>
              <a:gd name="connsiteX761" fmla="*/ 5107071 w 7472601"/>
              <a:gd name="connsiteY761" fmla="*/ 969720 h 6858000"/>
              <a:gd name="connsiteX762" fmla="*/ 4998681 w 7472601"/>
              <a:gd name="connsiteY762" fmla="*/ 988771 h 6858000"/>
              <a:gd name="connsiteX763" fmla="*/ 5870151 w 7472601"/>
              <a:gd name="connsiteY763" fmla="*/ 898890 h 6858000"/>
              <a:gd name="connsiteX764" fmla="*/ 5504425 w 7472601"/>
              <a:gd name="connsiteY764" fmla="*/ 848067 h 6858000"/>
              <a:gd name="connsiteX765" fmla="*/ 4968849 w 7472601"/>
              <a:gd name="connsiteY765" fmla="*/ 962318 h 6858000"/>
              <a:gd name="connsiteX766" fmla="*/ 5104039 w 7472601"/>
              <a:gd name="connsiteY766" fmla="*/ 940634 h 6858000"/>
              <a:gd name="connsiteX767" fmla="*/ 5256311 w 7472601"/>
              <a:gd name="connsiteY767" fmla="*/ 916490 h 6858000"/>
              <a:gd name="connsiteX768" fmla="*/ 5377381 w 7472601"/>
              <a:gd name="connsiteY768" fmla="*/ 912671 h 6858000"/>
              <a:gd name="connsiteX769" fmla="*/ 5460148 w 7472601"/>
              <a:gd name="connsiteY769" fmla="*/ 911442 h 6858000"/>
              <a:gd name="connsiteX770" fmla="*/ 5648971 w 7472601"/>
              <a:gd name="connsiteY770" fmla="*/ 891331 h 6858000"/>
              <a:gd name="connsiteX771" fmla="*/ 5844807 w 7472601"/>
              <a:gd name="connsiteY771" fmla="*/ 870718 h 6858000"/>
              <a:gd name="connsiteX772" fmla="*/ 5862975 w 7472601"/>
              <a:gd name="connsiteY772" fmla="*/ 869756 h 6858000"/>
              <a:gd name="connsiteX773" fmla="*/ 5920887 w 7472601"/>
              <a:gd name="connsiteY773" fmla="*/ 865929 h 6858000"/>
              <a:gd name="connsiteX774" fmla="*/ 5504425 w 7472601"/>
              <a:gd name="connsiteY774" fmla="*/ 848067 h 6858000"/>
              <a:gd name="connsiteX775" fmla="*/ 3607114 w 7472601"/>
              <a:gd name="connsiteY775" fmla="*/ 467441 h 6858000"/>
              <a:gd name="connsiteX776" fmla="*/ 3296242 w 7472601"/>
              <a:gd name="connsiteY776" fmla="*/ 807991 h 6858000"/>
              <a:gd name="connsiteX777" fmla="*/ 3174674 w 7472601"/>
              <a:gd name="connsiteY777" fmla="*/ 919759 h 6858000"/>
              <a:gd name="connsiteX778" fmla="*/ 3042978 w 7472601"/>
              <a:gd name="connsiteY778" fmla="*/ 1054894 h 6858000"/>
              <a:gd name="connsiteX779" fmla="*/ 2968914 w 7472601"/>
              <a:gd name="connsiteY779" fmla="*/ 1133756 h 6858000"/>
              <a:gd name="connsiteX780" fmla="*/ 3103823 w 7472601"/>
              <a:gd name="connsiteY780" fmla="*/ 1026814 h 6858000"/>
              <a:gd name="connsiteX781" fmla="*/ 3607114 w 7472601"/>
              <a:gd name="connsiteY781" fmla="*/ 467441 h 6858000"/>
              <a:gd name="connsiteX782" fmla="*/ 3744487 w 7472601"/>
              <a:gd name="connsiteY782" fmla="*/ 383136 h 6858000"/>
              <a:gd name="connsiteX783" fmla="*/ 3970213 w 7472601"/>
              <a:gd name="connsiteY783" fmla="*/ 995559 h 6858000"/>
              <a:gd name="connsiteX784" fmla="*/ 3744487 w 7472601"/>
              <a:gd name="connsiteY784" fmla="*/ 383136 h 6858000"/>
              <a:gd name="connsiteX785" fmla="*/ 3624562 w 7472601"/>
              <a:gd name="connsiteY785" fmla="*/ 367041 h 6858000"/>
              <a:gd name="connsiteX786" fmla="*/ 3489712 w 7472601"/>
              <a:gd name="connsiteY786" fmla="*/ 485386 h 6858000"/>
              <a:gd name="connsiteX787" fmla="*/ 3182994 w 7472601"/>
              <a:gd name="connsiteY787" fmla="*/ 828265 h 6858000"/>
              <a:gd name="connsiteX788" fmla="*/ 2892114 w 7472601"/>
              <a:gd name="connsiteY788" fmla="*/ 1172635 h 6858000"/>
              <a:gd name="connsiteX789" fmla="*/ 3021459 w 7472601"/>
              <a:gd name="connsiteY789" fmla="*/ 1035385 h 6858000"/>
              <a:gd name="connsiteX790" fmla="*/ 3153873 w 7472601"/>
              <a:gd name="connsiteY790" fmla="*/ 898971 h 6858000"/>
              <a:gd name="connsiteX791" fmla="*/ 3276511 w 7472601"/>
              <a:gd name="connsiteY791" fmla="*/ 786423 h 6858000"/>
              <a:gd name="connsiteX792" fmla="*/ 3584154 w 7472601"/>
              <a:gd name="connsiteY792" fmla="*/ 448218 h 6858000"/>
              <a:gd name="connsiteX793" fmla="*/ 3624562 w 7472601"/>
              <a:gd name="connsiteY793" fmla="*/ 367041 h 6858000"/>
              <a:gd name="connsiteX794" fmla="*/ 3766672 w 7472601"/>
              <a:gd name="connsiteY794" fmla="*/ 359429 h 6858000"/>
              <a:gd name="connsiteX795" fmla="*/ 3996338 w 7472601"/>
              <a:gd name="connsiteY795" fmla="*/ 968237 h 6858000"/>
              <a:gd name="connsiteX796" fmla="*/ 3766672 w 7472601"/>
              <a:gd name="connsiteY796" fmla="*/ 359429 h 6858000"/>
              <a:gd name="connsiteX797" fmla="*/ 5805386 w 7472601"/>
              <a:gd name="connsiteY797" fmla="*/ 239240 h 6858000"/>
              <a:gd name="connsiteX798" fmla="*/ 5736947 w 7472601"/>
              <a:gd name="connsiteY798" fmla="*/ 261367 h 6858000"/>
              <a:gd name="connsiteX799" fmla="*/ 5427012 w 7472601"/>
              <a:gd name="connsiteY799" fmla="*/ 311272 h 6858000"/>
              <a:gd name="connsiteX800" fmla="*/ 5147818 w 7472601"/>
              <a:gd name="connsiteY800" fmla="*/ 322112 h 6858000"/>
              <a:gd name="connsiteX801" fmla="*/ 5060854 w 7472601"/>
              <a:gd name="connsiteY801" fmla="*/ 311882 h 6858000"/>
              <a:gd name="connsiteX802" fmla="*/ 4945989 w 7472601"/>
              <a:gd name="connsiteY802" fmla="*/ 300516 h 6858000"/>
              <a:gd name="connsiteX803" fmla="*/ 5410479 w 7472601"/>
              <a:gd name="connsiteY803" fmla="*/ 348434 h 6858000"/>
              <a:gd name="connsiteX804" fmla="*/ 5805386 w 7472601"/>
              <a:gd name="connsiteY804" fmla="*/ 239240 h 6858000"/>
              <a:gd name="connsiteX805" fmla="*/ 5905192 w 7472601"/>
              <a:gd name="connsiteY805" fmla="*/ 163079 h 6858000"/>
              <a:gd name="connsiteX806" fmla="*/ 5865655 w 7472601"/>
              <a:gd name="connsiteY806" fmla="*/ 171901 h 6858000"/>
              <a:gd name="connsiteX807" fmla="*/ 5259740 w 7472601"/>
              <a:gd name="connsiteY807" fmla="*/ 257013 h 6858000"/>
              <a:gd name="connsiteX808" fmla="*/ 5208466 w 7472601"/>
              <a:gd name="connsiteY808" fmla="*/ 257550 h 6858000"/>
              <a:gd name="connsiteX809" fmla="*/ 4980204 w 7472601"/>
              <a:gd name="connsiteY809" fmla="*/ 271903 h 6858000"/>
              <a:gd name="connsiteX810" fmla="*/ 5068068 w 7472601"/>
              <a:gd name="connsiteY810" fmla="*/ 282244 h 6858000"/>
              <a:gd name="connsiteX811" fmla="*/ 5153231 w 7472601"/>
              <a:gd name="connsiteY811" fmla="*/ 292240 h 6858000"/>
              <a:gd name="connsiteX812" fmla="*/ 5426491 w 7472601"/>
              <a:gd name="connsiteY812" fmla="*/ 281128 h 6858000"/>
              <a:gd name="connsiteX813" fmla="*/ 5731212 w 7472601"/>
              <a:gd name="connsiteY813" fmla="*/ 231951 h 6858000"/>
              <a:gd name="connsiteX814" fmla="*/ 5905192 w 7472601"/>
              <a:gd name="connsiteY814" fmla="*/ 163079 h 6858000"/>
              <a:gd name="connsiteX815" fmla="*/ 5944437 w 7472601"/>
              <a:gd name="connsiteY815" fmla="*/ 113829 h 6858000"/>
              <a:gd name="connsiteX816" fmla="*/ 5825032 w 7472601"/>
              <a:gd name="connsiteY816" fmla="*/ 146405 h 6858000"/>
              <a:gd name="connsiteX817" fmla="*/ 4955599 w 7472601"/>
              <a:gd name="connsiteY817" fmla="*/ 247008 h 6858000"/>
              <a:gd name="connsiteX818" fmla="*/ 5210104 w 7472601"/>
              <a:gd name="connsiteY818" fmla="*/ 228123 h 6858000"/>
              <a:gd name="connsiteX819" fmla="*/ 5261015 w 7472601"/>
              <a:gd name="connsiteY819" fmla="*/ 227087 h 6858000"/>
              <a:gd name="connsiteX820" fmla="*/ 5861181 w 7472601"/>
              <a:gd name="connsiteY820" fmla="*/ 143093 h 6858000"/>
              <a:gd name="connsiteX821" fmla="*/ 5961252 w 7472601"/>
              <a:gd name="connsiteY821" fmla="*/ 114820 h 6858000"/>
              <a:gd name="connsiteX822" fmla="*/ 5944437 w 7472601"/>
              <a:gd name="connsiteY822" fmla="*/ 113829 h 6858000"/>
              <a:gd name="connsiteX823" fmla="*/ 3882765 w 7472601"/>
              <a:gd name="connsiteY823" fmla="*/ 0 h 6858000"/>
              <a:gd name="connsiteX824" fmla="*/ 3995099 w 7472601"/>
              <a:gd name="connsiteY824" fmla="*/ 0 h 6858000"/>
              <a:gd name="connsiteX825" fmla="*/ 4163818 w 7472601"/>
              <a:gd name="connsiteY825" fmla="*/ 234104 h 6858000"/>
              <a:gd name="connsiteX826" fmla="*/ 4172099 w 7472601"/>
              <a:gd name="connsiteY826" fmla="*/ 234207 h 6858000"/>
              <a:gd name="connsiteX827" fmla="*/ 4784282 w 7472601"/>
              <a:gd name="connsiteY827" fmla="*/ 276561 h 6858000"/>
              <a:gd name="connsiteX828" fmla="*/ 4801687 w 7472601"/>
              <a:gd name="connsiteY828" fmla="*/ 267764 h 6858000"/>
              <a:gd name="connsiteX829" fmla="*/ 6082788 w 7472601"/>
              <a:gd name="connsiteY829" fmla="*/ 64119 h 6858000"/>
              <a:gd name="connsiteX830" fmla="*/ 6099442 w 7472601"/>
              <a:gd name="connsiteY830" fmla="*/ 82568 h 6858000"/>
              <a:gd name="connsiteX831" fmla="*/ 4804137 w 7472601"/>
              <a:gd name="connsiteY831" fmla="*/ 320931 h 6858000"/>
              <a:gd name="connsiteX832" fmla="*/ 4227047 w 7472601"/>
              <a:gd name="connsiteY832" fmla="*/ 313415 h 6858000"/>
              <a:gd name="connsiteX833" fmla="*/ 4346041 w 7472601"/>
              <a:gd name="connsiteY833" fmla="*/ 456086 h 6858000"/>
              <a:gd name="connsiteX834" fmla="*/ 4870967 w 7472601"/>
              <a:gd name="connsiteY834" fmla="*/ 963061 h 6858000"/>
              <a:gd name="connsiteX835" fmla="*/ 4889647 w 7472601"/>
              <a:gd name="connsiteY835" fmla="*/ 957147 h 6858000"/>
              <a:gd name="connsiteX836" fmla="*/ 5422504 w 7472601"/>
              <a:gd name="connsiteY836" fmla="*/ 805191 h 6858000"/>
              <a:gd name="connsiteX837" fmla="*/ 6087656 w 7472601"/>
              <a:gd name="connsiteY837" fmla="*/ 826703 h 6858000"/>
              <a:gd name="connsiteX838" fmla="*/ 6058717 w 7472601"/>
              <a:gd name="connsiteY838" fmla="*/ 865992 h 6858000"/>
              <a:gd name="connsiteX839" fmla="*/ 4974153 w 7472601"/>
              <a:gd name="connsiteY839" fmla="*/ 1045456 h 6858000"/>
              <a:gd name="connsiteX840" fmla="*/ 5627835 w 7472601"/>
              <a:gd name="connsiteY840" fmla="*/ 1472077 h 6858000"/>
              <a:gd name="connsiteX841" fmla="*/ 5629817 w 7472601"/>
              <a:gd name="connsiteY841" fmla="*/ 1471412 h 6858000"/>
              <a:gd name="connsiteX842" fmla="*/ 5634124 w 7472601"/>
              <a:gd name="connsiteY842" fmla="*/ 1470572 h 6858000"/>
              <a:gd name="connsiteX843" fmla="*/ 5755832 w 7472601"/>
              <a:gd name="connsiteY843" fmla="*/ 1383886 h 6858000"/>
              <a:gd name="connsiteX844" fmla="*/ 6014186 w 7472601"/>
              <a:gd name="connsiteY844" fmla="*/ 1279799 h 6858000"/>
              <a:gd name="connsiteX845" fmla="*/ 6901619 w 7472601"/>
              <a:gd name="connsiteY845" fmla="*/ 1047874 h 6858000"/>
              <a:gd name="connsiteX846" fmla="*/ 6931566 w 7472601"/>
              <a:gd name="connsiteY846" fmla="*/ 1062034 h 6858000"/>
              <a:gd name="connsiteX847" fmla="*/ 5790982 w 7472601"/>
              <a:gd name="connsiteY847" fmla="*/ 1561380 h 6858000"/>
              <a:gd name="connsiteX848" fmla="*/ 6188971 w 7472601"/>
              <a:gd name="connsiteY848" fmla="*/ 1755168 h 6858000"/>
              <a:gd name="connsiteX849" fmla="*/ 6202446 w 7472601"/>
              <a:gd name="connsiteY849" fmla="*/ 1752268 h 6858000"/>
              <a:gd name="connsiteX850" fmla="*/ 7179560 w 7472601"/>
              <a:gd name="connsiteY850" fmla="*/ 1467551 h 6858000"/>
              <a:gd name="connsiteX851" fmla="*/ 7158730 w 7472601"/>
              <a:gd name="connsiteY851" fmla="*/ 1507835 h 6858000"/>
              <a:gd name="connsiteX852" fmla="*/ 6326959 w 7472601"/>
              <a:gd name="connsiteY852" fmla="*/ 1817686 h 6858000"/>
              <a:gd name="connsiteX853" fmla="*/ 6537433 w 7472601"/>
              <a:gd name="connsiteY853" fmla="*/ 1907790 h 6858000"/>
              <a:gd name="connsiteX854" fmla="*/ 6550221 w 7472601"/>
              <a:gd name="connsiteY854" fmla="*/ 1910729 h 6858000"/>
              <a:gd name="connsiteX855" fmla="*/ 6964438 w 7472601"/>
              <a:gd name="connsiteY855" fmla="*/ 2209505 h 6858000"/>
              <a:gd name="connsiteX856" fmla="*/ 7367862 w 7472601"/>
              <a:gd name="connsiteY856" fmla="*/ 2806833 h 6858000"/>
              <a:gd name="connsiteX857" fmla="*/ 7364329 w 7472601"/>
              <a:gd name="connsiteY857" fmla="*/ 2826907 h 6858000"/>
              <a:gd name="connsiteX858" fmla="*/ 7290545 w 7472601"/>
              <a:gd name="connsiteY858" fmla="*/ 2850663 h 6858000"/>
              <a:gd name="connsiteX859" fmla="*/ 6472036 w 7472601"/>
              <a:gd name="connsiteY859" fmla="*/ 1959003 h 6858000"/>
              <a:gd name="connsiteX860" fmla="*/ 5792897 w 7472601"/>
              <a:gd name="connsiteY860" fmla="*/ 1647747 h 6858000"/>
              <a:gd name="connsiteX861" fmla="*/ 5842751 w 7472601"/>
              <a:gd name="connsiteY861" fmla="*/ 1816112 h 6858000"/>
              <a:gd name="connsiteX862" fmla="*/ 5847424 w 7472601"/>
              <a:gd name="connsiteY862" fmla="*/ 1815776 h 6858000"/>
              <a:gd name="connsiteX863" fmla="*/ 6399821 w 7472601"/>
              <a:gd name="connsiteY863" fmla="*/ 2344799 h 6858000"/>
              <a:gd name="connsiteX864" fmla="*/ 6323232 w 7472601"/>
              <a:gd name="connsiteY864" fmla="*/ 2389634 h 6858000"/>
              <a:gd name="connsiteX865" fmla="*/ 5942958 w 7472601"/>
              <a:gd name="connsiteY865" fmla="*/ 2077708 h 6858000"/>
              <a:gd name="connsiteX866" fmla="*/ 5921559 w 7472601"/>
              <a:gd name="connsiteY866" fmla="*/ 2378596 h 6858000"/>
              <a:gd name="connsiteX867" fmla="*/ 5817651 w 7472601"/>
              <a:gd name="connsiteY867" fmla="*/ 3023919 h 6858000"/>
              <a:gd name="connsiteX868" fmla="*/ 5729634 w 7472601"/>
              <a:gd name="connsiteY868" fmla="*/ 3051849 h 6858000"/>
              <a:gd name="connsiteX869" fmla="*/ 5611018 w 7472601"/>
              <a:gd name="connsiteY869" fmla="*/ 2316769 h 6858000"/>
              <a:gd name="connsiteX870" fmla="*/ 5687608 w 7472601"/>
              <a:gd name="connsiteY870" fmla="*/ 2039972 h 6858000"/>
              <a:gd name="connsiteX871" fmla="*/ 5657554 w 7472601"/>
              <a:gd name="connsiteY871" fmla="*/ 1576445 h 6858000"/>
              <a:gd name="connsiteX872" fmla="*/ 5150475 w 7472601"/>
              <a:gd name="connsiteY872" fmla="*/ 1274012 h 6858000"/>
              <a:gd name="connsiteX873" fmla="*/ 5349142 w 7472601"/>
              <a:gd name="connsiteY873" fmla="*/ 2204405 h 6858000"/>
              <a:gd name="connsiteX874" fmla="*/ 5262214 w 7472601"/>
              <a:gd name="connsiteY874" fmla="*/ 2233836 h 6858000"/>
              <a:gd name="connsiteX875" fmla="*/ 4981539 w 7472601"/>
              <a:gd name="connsiteY875" fmla="*/ 1542201 h 6858000"/>
              <a:gd name="connsiteX876" fmla="*/ 4958461 w 7472601"/>
              <a:gd name="connsiteY876" fmla="*/ 1136957 h 6858000"/>
              <a:gd name="connsiteX877" fmla="*/ 4655015 w 7472601"/>
              <a:gd name="connsiteY877" fmla="*/ 891426 h 6858000"/>
              <a:gd name="connsiteX878" fmla="*/ 4348002 w 7472601"/>
              <a:gd name="connsiteY878" fmla="*/ 2205895 h 6858000"/>
              <a:gd name="connsiteX879" fmla="*/ 4262250 w 7472601"/>
              <a:gd name="connsiteY879" fmla="*/ 2219972 h 6858000"/>
              <a:gd name="connsiteX880" fmla="*/ 4550611 w 7472601"/>
              <a:gd name="connsiteY880" fmla="*/ 817540 h 6858000"/>
              <a:gd name="connsiteX881" fmla="*/ 4564418 w 7472601"/>
              <a:gd name="connsiteY881" fmla="*/ 808293 h 6858000"/>
              <a:gd name="connsiteX882" fmla="*/ 4266388 w 7472601"/>
              <a:gd name="connsiteY882" fmla="*/ 500083 h 6858000"/>
              <a:gd name="connsiteX883" fmla="*/ 4032842 w 7472601"/>
              <a:gd name="connsiteY883" fmla="*/ 211809 h 6858000"/>
              <a:gd name="connsiteX884" fmla="*/ 3882765 w 7472601"/>
              <a:gd name="connsiteY884" fmla="*/ 0 h 6858000"/>
              <a:gd name="connsiteX885" fmla="*/ 3721337 w 7472601"/>
              <a:gd name="connsiteY885" fmla="*/ 0 h 6858000"/>
              <a:gd name="connsiteX886" fmla="*/ 3797544 w 7472601"/>
              <a:gd name="connsiteY886" fmla="*/ 0 h 6858000"/>
              <a:gd name="connsiteX887" fmla="*/ 3775734 w 7472601"/>
              <a:gd name="connsiteY887" fmla="*/ 95131 h 6858000"/>
              <a:gd name="connsiteX888" fmla="*/ 3724807 w 7472601"/>
              <a:gd name="connsiteY888" fmla="*/ 272257 h 6858000"/>
              <a:gd name="connsiteX889" fmla="*/ 3726844 w 7472601"/>
              <a:gd name="connsiteY889" fmla="*/ 282988 h 6858000"/>
              <a:gd name="connsiteX890" fmla="*/ 3742664 w 7472601"/>
              <a:gd name="connsiteY890" fmla="*/ 279918 h 6858000"/>
              <a:gd name="connsiteX891" fmla="*/ 4103910 w 7472601"/>
              <a:gd name="connsiteY891" fmla="*/ 1161917 h 6858000"/>
              <a:gd name="connsiteX892" fmla="*/ 4020269 w 7472601"/>
              <a:gd name="connsiteY892" fmla="*/ 1200406 h 6858000"/>
              <a:gd name="connsiteX893" fmla="*/ 3674882 w 7472601"/>
              <a:gd name="connsiteY893" fmla="*/ 488524 h 6858000"/>
              <a:gd name="connsiteX894" fmla="*/ 3132682 w 7472601"/>
              <a:gd name="connsiteY894" fmla="*/ 1072284 h 6858000"/>
              <a:gd name="connsiteX895" fmla="*/ 2716346 w 7472601"/>
              <a:gd name="connsiteY895" fmla="*/ 1276376 h 6858000"/>
              <a:gd name="connsiteX896" fmla="*/ 2716772 w 7472601"/>
              <a:gd name="connsiteY896" fmla="*/ 1255462 h 6858000"/>
              <a:gd name="connsiteX897" fmla="*/ 3471096 w 7472601"/>
              <a:gd name="connsiteY897" fmla="*/ 437072 h 6858000"/>
              <a:gd name="connsiteX898" fmla="*/ 3639057 w 7472601"/>
              <a:gd name="connsiteY898" fmla="*/ 286334 h 6858000"/>
              <a:gd name="connsiteX899" fmla="*/ 3640309 w 7472601"/>
              <a:gd name="connsiteY899" fmla="*/ 284664 h 6858000"/>
              <a:gd name="connsiteX900" fmla="*/ 3646022 w 7472601"/>
              <a:gd name="connsiteY900" fmla="*/ 276711 h 6858000"/>
              <a:gd name="connsiteX901" fmla="*/ 3707943 w 7472601"/>
              <a:gd name="connsiteY901" fmla="*/ 65958 h 6858000"/>
              <a:gd name="connsiteX902" fmla="*/ 3721337 w 7472601"/>
              <a:gd name="connsiteY902" fmla="*/ 0 h 6858000"/>
              <a:gd name="connsiteX903" fmla="*/ 2867960 w 7472601"/>
              <a:gd name="connsiteY903" fmla="*/ 0 h 6858000"/>
              <a:gd name="connsiteX904" fmla="*/ 2926351 w 7472601"/>
              <a:gd name="connsiteY904" fmla="*/ 0 h 6858000"/>
              <a:gd name="connsiteX905" fmla="*/ 2902823 w 7472601"/>
              <a:gd name="connsiteY905" fmla="*/ 262929 h 6858000"/>
              <a:gd name="connsiteX906" fmla="*/ 2940663 w 7472601"/>
              <a:gd name="connsiteY906" fmla="*/ 140884 h 6858000"/>
              <a:gd name="connsiteX907" fmla="*/ 2947039 w 7472601"/>
              <a:gd name="connsiteY907" fmla="*/ 122524 h 6858000"/>
              <a:gd name="connsiteX908" fmla="*/ 2984316 w 7472601"/>
              <a:gd name="connsiteY908" fmla="*/ 0 h 6858000"/>
              <a:gd name="connsiteX909" fmla="*/ 3016114 w 7472601"/>
              <a:gd name="connsiteY909" fmla="*/ 0 h 6858000"/>
              <a:gd name="connsiteX910" fmla="*/ 2979949 w 7472601"/>
              <a:gd name="connsiteY910" fmla="*/ 119274 h 6858000"/>
              <a:gd name="connsiteX911" fmla="*/ 3023879 w 7472601"/>
              <a:gd name="connsiteY911" fmla="*/ 0 h 6858000"/>
              <a:gd name="connsiteX912" fmla="*/ 3105400 w 7472601"/>
              <a:gd name="connsiteY912" fmla="*/ 0 h 6858000"/>
              <a:gd name="connsiteX913" fmla="*/ 3094669 w 7472601"/>
              <a:gd name="connsiteY913" fmla="*/ 30308 h 6858000"/>
              <a:gd name="connsiteX914" fmla="*/ 2901945 w 7472601"/>
              <a:gd name="connsiteY914" fmla="*/ 466538 h 6858000"/>
              <a:gd name="connsiteX915" fmla="*/ 2815209 w 7472601"/>
              <a:gd name="connsiteY915" fmla="*/ 497361 h 6858000"/>
              <a:gd name="connsiteX916" fmla="*/ 2844845 w 7472601"/>
              <a:gd name="connsiteY916" fmla="*/ 127638 h 6858000"/>
              <a:gd name="connsiteX917" fmla="*/ 2867960 w 7472601"/>
              <a:gd name="connsiteY917" fmla="*/ 0 h 6858000"/>
              <a:gd name="connsiteX918" fmla="*/ 1057230 w 7472601"/>
              <a:gd name="connsiteY918" fmla="*/ 0 h 6858000"/>
              <a:gd name="connsiteX919" fmla="*/ 1111003 w 7472601"/>
              <a:gd name="connsiteY919" fmla="*/ 0 h 6858000"/>
              <a:gd name="connsiteX920" fmla="*/ 1125553 w 7472601"/>
              <a:gd name="connsiteY920" fmla="*/ 52588 h 6858000"/>
              <a:gd name="connsiteX921" fmla="*/ 1304276 w 7472601"/>
              <a:gd name="connsiteY921" fmla="*/ 476275 h 6858000"/>
              <a:gd name="connsiteX922" fmla="*/ 1492066 w 7472601"/>
              <a:gd name="connsiteY922" fmla="*/ 886333 h 6858000"/>
              <a:gd name="connsiteX923" fmla="*/ 1423698 w 7472601"/>
              <a:gd name="connsiteY923" fmla="*/ 710817 h 6858000"/>
              <a:gd name="connsiteX924" fmla="*/ 1357609 w 7472601"/>
              <a:gd name="connsiteY924" fmla="*/ 532892 h 6858000"/>
              <a:gd name="connsiteX925" fmla="*/ 1309550 w 7472601"/>
              <a:gd name="connsiteY925" fmla="*/ 374031 h 6858000"/>
              <a:gd name="connsiteX926" fmla="*/ 1193673 w 7472601"/>
              <a:gd name="connsiteY926" fmla="*/ 49533 h 6858000"/>
              <a:gd name="connsiteX927" fmla="*/ 1164391 w 7472601"/>
              <a:gd name="connsiteY927" fmla="*/ 0 h 6858000"/>
              <a:gd name="connsiteX928" fmla="*/ 1200666 w 7472601"/>
              <a:gd name="connsiteY928" fmla="*/ 0 h 6858000"/>
              <a:gd name="connsiteX929" fmla="*/ 1223408 w 7472601"/>
              <a:gd name="connsiteY929" fmla="*/ 38996 h 6858000"/>
              <a:gd name="connsiteX930" fmla="*/ 1339635 w 7472601"/>
              <a:gd name="connsiteY930" fmla="*/ 365517 h 6858000"/>
              <a:gd name="connsiteX931" fmla="*/ 1387469 w 7472601"/>
              <a:gd name="connsiteY931" fmla="*/ 523079 h 6858000"/>
              <a:gd name="connsiteX932" fmla="*/ 1452685 w 7472601"/>
              <a:gd name="connsiteY932" fmla="*/ 699806 h 6858000"/>
              <a:gd name="connsiteX933" fmla="*/ 1492092 w 7472601"/>
              <a:gd name="connsiteY933" fmla="*/ 800424 h 6858000"/>
              <a:gd name="connsiteX934" fmla="*/ 1455302 w 7472601"/>
              <a:gd name="connsiteY934" fmla="*/ 632913 h 6858000"/>
              <a:gd name="connsiteX935" fmla="*/ 1222336 w 7472601"/>
              <a:gd name="connsiteY935" fmla="*/ 9480 h 6858000"/>
              <a:gd name="connsiteX936" fmla="*/ 1214634 w 7472601"/>
              <a:gd name="connsiteY936" fmla="*/ 0 h 6858000"/>
              <a:gd name="connsiteX937" fmla="*/ 1289827 w 7472601"/>
              <a:gd name="connsiteY937" fmla="*/ 0 h 6858000"/>
              <a:gd name="connsiteX938" fmla="*/ 1321076 w 7472601"/>
              <a:gd name="connsiteY938" fmla="*/ 59722 h 6858000"/>
              <a:gd name="connsiteX939" fmla="*/ 1512579 w 7472601"/>
              <a:gd name="connsiteY939" fmla="*/ 626441 h 6858000"/>
              <a:gd name="connsiteX940" fmla="*/ 1506076 w 7472601"/>
              <a:gd name="connsiteY940" fmla="*/ 1089289 h 6858000"/>
              <a:gd name="connsiteX941" fmla="*/ 1486346 w 7472601"/>
              <a:gd name="connsiteY941" fmla="*/ 1079919 h 6858000"/>
              <a:gd name="connsiteX942" fmla="*/ 1070511 w 7472601"/>
              <a:gd name="connsiteY942" fmla="*/ 48609 h 6858000"/>
              <a:gd name="connsiteX943" fmla="*/ 1057230 w 7472601"/>
              <a:gd name="connsiteY943" fmla="*/ 0 h 6858000"/>
              <a:gd name="connsiteX944" fmla="*/ 43151 w 7472601"/>
              <a:gd name="connsiteY944" fmla="*/ 0 h 6858000"/>
              <a:gd name="connsiteX945" fmla="*/ 95283 w 7472601"/>
              <a:gd name="connsiteY945" fmla="*/ 0 h 6858000"/>
              <a:gd name="connsiteX946" fmla="*/ 300708 w 7472601"/>
              <a:gd name="connsiteY946" fmla="*/ 154571 h 6858000"/>
              <a:gd name="connsiteX947" fmla="*/ 530414 w 7472601"/>
              <a:gd name="connsiteY947" fmla="*/ 354673 h 6858000"/>
              <a:gd name="connsiteX948" fmla="*/ 333785 w 7472601"/>
              <a:gd name="connsiteY948" fmla="*/ 161564 h 6858000"/>
              <a:gd name="connsiteX949" fmla="*/ 147005 w 7472601"/>
              <a:gd name="connsiteY949" fmla="*/ 0 h 6858000"/>
              <a:gd name="connsiteX950" fmla="*/ 272509 w 7472601"/>
              <a:gd name="connsiteY950" fmla="*/ 0 h 6858000"/>
              <a:gd name="connsiteX951" fmla="*/ 326276 w 7472601"/>
              <a:gd name="connsiteY951" fmla="*/ 45847 h 6858000"/>
              <a:gd name="connsiteX952" fmla="*/ 823759 w 7472601"/>
              <a:gd name="connsiteY952" fmla="*/ 574145 h 6858000"/>
              <a:gd name="connsiteX953" fmla="*/ 811254 w 7472601"/>
              <a:gd name="connsiteY953" fmla="*/ 665546 h 6858000"/>
              <a:gd name="connsiteX954" fmla="*/ 154042 w 7472601"/>
              <a:gd name="connsiteY954" fmla="*/ 261522 h 6858000"/>
              <a:gd name="connsiteX955" fmla="*/ 13550 w 7472601"/>
              <a:gd name="connsiteY955" fmla="*/ 158423 h 6858000"/>
              <a:gd name="connsiteX956" fmla="*/ 0 w 7472601"/>
              <a:gd name="connsiteY956" fmla="*/ 146618 h 6858000"/>
              <a:gd name="connsiteX957" fmla="*/ 0 w 7472601"/>
              <a:gd name="connsiteY957" fmla="*/ 59161 h 6858000"/>
              <a:gd name="connsiteX958" fmla="*/ 45427 w 7472601"/>
              <a:gd name="connsiteY958" fmla="*/ 101078 h 6858000"/>
              <a:gd name="connsiteX959" fmla="*/ 630103 w 7472601"/>
              <a:gd name="connsiteY959" fmla="*/ 485885 h 6858000"/>
              <a:gd name="connsiteX960" fmla="*/ 532040 w 7472601"/>
              <a:gd name="connsiteY960" fmla="*/ 399359 h 6858000"/>
              <a:gd name="connsiteX961" fmla="*/ 517618 w 7472601"/>
              <a:gd name="connsiteY961" fmla="*/ 385726 h 6858000"/>
              <a:gd name="connsiteX962" fmla="*/ 285074 w 7472601"/>
              <a:gd name="connsiteY962" fmla="*/ 182755 h 6858000"/>
              <a:gd name="connsiteX963" fmla="*/ 43151 w 7472601"/>
              <a:gd name="connsiteY963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448321 w 7472601"/>
              <a:gd name="connsiteY80" fmla="*/ 6190991 h 6858000"/>
              <a:gd name="connsiteX81" fmla="*/ 7467600 w 7472601"/>
              <a:gd name="connsiteY81" fmla="*/ 6221686 h 6858000"/>
              <a:gd name="connsiteX82" fmla="*/ 7467600 w 7472601"/>
              <a:gd name="connsiteY82" fmla="*/ 6334256 h 6858000"/>
              <a:gd name="connsiteX83" fmla="*/ 7454976 w 7472601"/>
              <a:gd name="connsiteY83" fmla="*/ 6318297 h 6858000"/>
              <a:gd name="connsiteX84" fmla="*/ 1456157 w 7472601"/>
              <a:gd name="connsiteY84" fmla="*/ 5371404 h 6858000"/>
              <a:gd name="connsiteX85" fmla="*/ 1244432 w 7472601"/>
              <a:gd name="connsiteY85" fmla="*/ 5385601 h 6858000"/>
              <a:gd name="connsiteX86" fmla="*/ 973990 w 7472601"/>
              <a:gd name="connsiteY86" fmla="*/ 5424940 h 6858000"/>
              <a:gd name="connsiteX87" fmla="*/ 1103809 w 7472601"/>
              <a:gd name="connsiteY87" fmla="*/ 5433720 h 6858000"/>
              <a:gd name="connsiteX88" fmla="*/ 1123454 w 7472601"/>
              <a:gd name="connsiteY88" fmla="*/ 5435727 h 6858000"/>
              <a:gd name="connsiteX89" fmla="*/ 1737017 w 7472601"/>
              <a:gd name="connsiteY89" fmla="*/ 5452183 h 6858000"/>
              <a:gd name="connsiteX90" fmla="*/ 1824397 w 7472601"/>
              <a:gd name="connsiteY90" fmla="*/ 5447757 h 6858000"/>
              <a:gd name="connsiteX91" fmla="*/ 2070059 w 7472601"/>
              <a:gd name="connsiteY91" fmla="*/ 5441660 h 6858000"/>
              <a:gd name="connsiteX92" fmla="*/ 1456157 w 7472601"/>
              <a:gd name="connsiteY92" fmla="*/ 5371404 h 6858000"/>
              <a:gd name="connsiteX93" fmla="*/ 4988186 w 7472601"/>
              <a:gd name="connsiteY93" fmla="*/ 5216467 h 6858000"/>
              <a:gd name="connsiteX94" fmla="*/ 4777334 w 7472601"/>
              <a:gd name="connsiteY94" fmla="*/ 5406072 h 6858000"/>
              <a:gd name="connsiteX95" fmla="*/ 4718341 w 7472601"/>
              <a:gd name="connsiteY95" fmla="*/ 5468043 h 6858000"/>
              <a:gd name="connsiteX96" fmla="*/ 4604655 w 7472601"/>
              <a:gd name="connsiteY96" fmla="*/ 5583434 h 6858000"/>
              <a:gd name="connsiteX97" fmla="*/ 4565074 w 7472601"/>
              <a:gd name="connsiteY97" fmla="*/ 5618550 h 6858000"/>
              <a:gd name="connsiteX98" fmla="*/ 4988186 w 7472601"/>
              <a:gd name="connsiteY98" fmla="*/ 5216467 h 6858000"/>
              <a:gd name="connsiteX99" fmla="*/ 4978032 w 7472601"/>
              <a:gd name="connsiteY99" fmla="*/ 5183809 h 6858000"/>
              <a:gd name="connsiteX100" fmla="*/ 4463413 w 7472601"/>
              <a:gd name="connsiteY100" fmla="*/ 5615162 h 6858000"/>
              <a:gd name="connsiteX101" fmla="*/ 4358134 w 7472601"/>
              <a:gd name="connsiteY101" fmla="*/ 5742791 h 6858000"/>
              <a:gd name="connsiteX102" fmla="*/ 4376219 w 7472601"/>
              <a:gd name="connsiteY102" fmla="*/ 5729027 h 6858000"/>
              <a:gd name="connsiteX103" fmla="*/ 4582340 w 7472601"/>
              <a:gd name="connsiteY103" fmla="*/ 5561037 h 6858000"/>
              <a:gd name="connsiteX104" fmla="*/ 4694684 w 7472601"/>
              <a:gd name="connsiteY104" fmla="*/ 5447098 h 6858000"/>
              <a:gd name="connsiteX105" fmla="*/ 4754123 w 7472601"/>
              <a:gd name="connsiteY105" fmla="*/ 5384643 h 6858000"/>
              <a:gd name="connsiteX106" fmla="*/ 4978032 w 7472601"/>
              <a:gd name="connsiteY106" fmla="*/ 5183809 h 6858000"/>
              <a:gd name="connsiteX107" fmla="*/ 1903353 w 7472601"/>
              <a:gd name="connsiteY107" fmla="*/ 5044827 h 6858000"/>
              <a:gd name="connsiteX108" fmla="*/ 1936931 w 7472601"/>
              <a:gd name="connsiteY108" fmla="*/ 5093954 h 6858000"/>
              <a:gd name="connsiteX109" fmla="*/ 2195868 w 7472601"/>
              <a:gd name="connsiteY109" fmla="*/ 5396574 h 6858000"/>
              <a:gd name="connsiteX110" fmla="*/ 2088852 w 7472601"/>
              <a:gd name="connsiteY110" fmla="*/ 5166123 h 6858000"/>
              <a:gd name="connsiteX111" fmla="*/ 1958241 w 7472601"/>
              <a:gd name="connsiteY111" fmla="*/ 5067955 h 6858000"/>
              <a:gd name="connsiteX112" fmla="*/ 1903353 w 7472601"/>
              <a:gd name="connsiteY112" fmla="*/ 5044827 h 6858000"/>
              <a:gd name="connsiteX113" fmla="*/ 1979378 w 7472601"/>
              <a:gd name="connsiteY113" fmla="*/ 4769504 h 6858000"/>
              <a:gd name="connsiteX114" fmla="*/ 2882120 w 7472601"/>
              <a:gd name="connsiteY114" fmla="*/ 5064547 h 6858000"/>
              <a:gd name="connsiteX115" fmla="*/ 2793103 w 7472601"/>
              <a:gd name="connsiteY115" fmla="*/ 5039699 h 6858000"/>
              <a:gd name="connsiteX116" fmla="*/ 2770041 w 7472601"/>
              <a:gd name="connsiteY116" fmla="*/ 5033634 h 6858000"/>
              <a:gd name="connsiteX117" fmla="*/ 1979378 w 7472601"/>
              <a:gd name="connsiteY117" fmla="*/ 4769504 h 6858000"/>
              <a:gd name="connsiteX118" fmla="*/ 1927410 w 7472601"/>
              <a:gd name="connsiteY118" fmla="*/ 4716164 h 6858000"/>
              <a:gd name="connsiteX119" fmla="*/ 1959587 w 7472601"/>
              <a:gd name="connsiteY119" fmla="*/ 4728849 h 6858000"/>
              <a:gd name="connsiteX120" fmla="*/ 2777707 w 7472601"/>
              <a:gd name="connsiteY120" fmla="*/ 5003991 h 6858000"/>
              <a:gd name="connsiteX121" fmla="*/ 2800768 w 7472601"/>
              <a:gd name="connsiteY121" fmla="*/ 5010056 h 6858000"/>
              <a:gd name="connsiteX122" fmla="*/ 2879408 w 7472601"/>
              <a:gd name="connsiteY122" fmla="*/ 5031590 h 6858000"/>
              <a:gd name="connsiteX123" fmla="*/ 2862295 w 7472601"/>
              <a:gd name="connsiteY123" fmla="*/ 5022958 h 6858000"/>
              <a:gd name="connsiteX124" fmla="*/ 2813343 w 7472601"/>
              <a:gd name="connsiteY124" fmla="*/ 4998369 h 6858000"/>
              <a:gd name="connsiteX125" fmla="*/ 2646245 w 7472601"/>
              <a:gd name="connsiteY125" fmla="*/ 4930999 h 6858000"/>
              <a:gd name="connsiteX126" fmla="*/ 1999243 w 7472601"/>
              <a:gd name="connsiteY126" fmla="*/ 4730524 h 6858000"/>
              <a:gd name="connsiteX127" fmla="*/ 1979527 w 7472601"/>
              <a:gd name="connsiteY127" fmla="*/ 4726651 h 6858000"/>
              <a:gd name="connsiteX128" fmla="*/ 1927410 w 7472601"/>
              <a:gd name="connsiteY128" fmla="*/ 4716164 h 6858000"/>
              <a:gd name="connsiteX129" fmla="*/ 1997014 w 7472601"/>
              <a:gd name="connsiteY129" fmla="*/ 4698007 h 6858000"/>
              <a:gd name="connsiteX130" fmla="*/ 2005458 w 7472601"/>
              <a:gd name="connsiteY130" fmla="*/ 4699540 h 6858000"/>
              <a:gd name="connsiteX131" fmla="*/ 2657186 w 7472601"/>
              <a:gd name="connsiteY131" fmla="*/ 4901687 h 6858000"/>
              <a:gd name="connsiteX132" fmla="*/ 2826662 w 7472601"/>
              <a:gd name="connsiteY132" fmla="*/ 4970362 h 6858000"/>
              <a:gd name="connsiteX133" fmla="*/ 2876100 w 7472601"/>
              <a:gd name="connsiteY133" fmla="*/ 4995397 h 6858000"/>
              <a:gd name="connsiteX134" fmla="*/ 3042600 w 7472601"/>
              <a:gd name="connsiteY134" fmla="*/ 5059532 h 6858000"/>
              <a:gd name="connsiteX135" fmla="*/ 1997014 w 7472601"/>
              <a:gd name="connsiteY135" fmla="*/ 4698007 h 6858000"/>
              <a:gd name="connsiteX136" fmla="*/ 2305292 w 7472601"/>
              <a:gd name="connsiteY136" fmla="*/ 4219492 h 6858000"/>
              <a:gd name="connsiteX137" fmla="*/ 3360922 w 7472601"/>
              <a:gd name="connsiteY137" fmla="*/ 4529373 h 6858000"/>
              <a:gd name="connsiteX138" fmla="*/ 3492420 w 7472601"/>
              <a:gd name="connsiteY138" fmla="*/ 4510145 h 6858000"/>
              <a:gd name="connsiteX139" fmla="*/ 3364086 w 7472601"/>
              <a:gd name="connsiteY139" fmla="*/ 4480340 h 6858000"/>
              <a:gd name="connsiteX140" fmla="*/ 3225818 w 7472601"/>
              <a:gd name="connsiteY140" fmla="*/ 4411822 h 6858000"/>
              <a:gd name="connsiteX141" fmla="*/ 3129696 w 7472601"/>
              <a:gd name="connsiteY141" fmla="*/ 4360704 h 6858000"/>
              <a:gd name="connsiteX142" fmla="*/ 2814545 w 7472601"/>
              <a:gd name="connsiteY142" fmla="*/ 4282955 h 6858000"/>
              <a:gd name="connsiteX143" fmla="*/ 2305292 w 7472601"/>
              <a:gd name="connsiteY143" fmla="*/ 4219492 h 6858000"/>
              <a:gd name="connsiteX144" fmla="*/ 2626982 w 7472601"/>
              <a:gd name="connsiteY144" fmla="*/ 4206450 h 6858000"/>
              <a:gd name="connsiteX145" fmla="*/ 2490617 w 7472601"/>
              <a:gd name="connsiteY145" fmla="*/ 4206951 h 6858000"/>
              <a:gd name="connsiteX146" fmla="*/ 2819869 w 7472601"/>
              <a:gd name="connsiteY146" fmla="*/ 4252936 h 6858000"/>
              <a:gd name="connsiteX147" fmla="*/ 3143018 w 7472601"/>
              <a:gd name="connsiteY147" fmla="*/ 4332698 h 6858000"/>
              <a:gd name="connsiteX148" fmla="*/ 3241520 w 7472601"/>
              <a:gd name="connsiteY148" fmla="*/ 4385112 h 6858000"/>
              <a:gd name="connsiteX149" fmla="*/ 3374575 w 7472601"/>
              <a:gd name="connsiteY149" fmla="*/ 4451517 h 6858000"/>
              <a:gd name="connsiteX150" fmla="*/ 3505221 w 7472601"/>
              <a:gd name="connsiteY150" fmla="*/ 4480757 h 6858000"/>
              <a:gd name="connsiteX151" fmla="*/ 2626982 w 7472601"/>
              <a:gd name="connsiteY151" fmla="*/ 4206450 h 6858000"/>
              <a:gd name="connsiteX152" fmla="*/ 1310106 w 7472601"/>
              <a:gd name="connsiteY152" fmla="*/ 3943217 h 6858000"/>
              <a:gd name="connsiteX153" fmla="*/ 854994 w 7472601"/>
              <a:gd name="connsiteY153" fmla="*/ 4399136 h 6858000"/>
              <a:gd name="connsiteX154" fmla="*/ 742462 w 7472601"/>
              <a:gd name="connsiteY154" fmla="*/ 4594648 h 6858000"/>
              <a:gd name="connsiteX155" fmla="*/ 820602 w 7472601"/>
              <a:gd name="connsiteY155" fmla="*/ 4485915 h 6858000"/>
              <a:gd name="connsiteX156" fmla="*/ 878295 w 7472601"/>
              <a:gd name="connsiteY156" fmla="*/ 4403594 h 6858000"/>
              <a:gd name="connsiteX157" fmla="*/ 1240607 w 7472601"/>
              <a:gd name="connsiteY157" fmla="*/ 4010401 h 6858000"/>
              <a:gd name="connsiteX158" fmla="*/ 1310106 w 7472601"/>
              <a:gd name="connsiteY158" fmla="*/ 3943217 h 6858000"/>
              <a:gd name="connsiteX159" fmla="*/ 1423113 w 7472601"/>
              <a:gd name="connsiteY159" fmla="*/ 3874565 h 6858000"/>
              <a:gd name="connsiteX160" fmla="*/ 1260565 w 7472601"/>
              <a:gd name="connsiteY160" fmla="*/ 4031982 h 6858000"/>
              <a:gd name="connsiteX161" fmla="*/ 901900 w 7472601"/>
              <a:gd name="connsiteY161" fmla="*/ 4421236 h 6858000"/>
              <a:gd name="connsiteX162" fmla="*/ 845044 w 7472601"/>
              <a:gd name="connsiteY162" fmla="*/ 4502436 h 6858000"/>
              <a:gd name="connsiteX163" fmla="*/ 685926 w 7472601"/>
              <a:gd name="connsiteY163" fmla="*/ 4703069 h 6858000"/>
              <a:gd name="connsiteX164" fmla="*/ 684248 w 7472601"/>
              <a:gd name="connsiteY164" fmla="*/ 4706721 h 6858000"/>
              <a:gd name="connsiteX165" fmla="*/ 1423113 w 7472601"/>
              <a:gd name="connsiteY165" fmla="*/ 3874565 h 6858000"/>
              <a:gd name="connsiteX166" fmla="*/ 3316479 w 7472601"/>
              <a:gd name="connsiteY166" fmla="*/ 3872136 h 6858000"/>
              <a:gd name="connsiteX167" fmla="*/ 3546806 w 7472601"/>
              <a:gd name="connsiteY167" fmla="*/ 4356139 h 6858000"/>
              <a:gd name="connsiteX168" fmla="*/ 3364433 w 7472601"/>
              <a:gd name="connsiteY168" fmla="*/ 3953121 h 6858000"/>
              <a:gd name="connsiteX169" fmla="*/ 3316479 w 7472601"/>
              <a:gd name="connsiteY169" fmla="*/ 3872136 h 6858000"/>
              <a:gd name="connsiteX170" fmla="*/ 3291335 w 7472601"/>
              <a:gd name="connsiteY170" fmla="*/ 3767420 h 6858000"/>
              <a:gd name="connsiteX171" fmla="*/ 3390805 w 7472601"/>
              <a:gd name="connsiteY171" fmla="*/ 3937163 h 6858000"/>
              <a:gd name="connsiteX172" fmla="*/ 3579062 w 7472601"/>
              <a:gd name="connsiteY172" fmla="*/ 4359040 h 6858000"/>
              <a:gd name="connsiteX173" fmla="*/ 3467355 w 7472601"/>
              <a:gd name="connsiteY173" fmla="*/ 3988130 h 6858000"/>
              <a:gd name="connsiteX174" fmla="*/ 3310753 w 7472601"/>
              <a:gd name="connsiteY174" fmla="*/ 3787140 h 6858000"/>
              <a:gd name="connsiteX175" fmla="*/ 3291335 w 7472601"/>
              <a:gd name="connsiteY175" fmla="*/ 3767420 h 6858000"/>
              <a:gd name="connsiteX176" fmla="*/ 1635889 w 7472601"/>
              <a:gd name="connsiteY176" fmla="*/ 3709494 h 6858000"/>
              <a:gd name="connsiteX177" fmla="*/ 1634800 w 7472601"/>
              <a:gd name="connsiteY177" fmla="*/ 3731111 h 6858000"/>
              <a:gd name="connsiteX178" fmla="*/ 1635889 w 7472601"/>
              <a:gd name="connsiteY178" fmla="*/ 3709494 h 6858000"/>
              <a:gd name="connsiteX179" fmla="*/ 1510397 w 7472601"/>
              <a:gd name="connsiteY179" fmla="*/ 3684705 h 6858000"/>
              <a:gd name="connsiteX180" fmla="*/ 1146550 w 7472601"/>
              <a:gd name="connsiteY180" fmla="*/ 3802012 h 6858000"/>
              <a:gd name="connsiteX181" fmla="*/ 698834 w 7472601"/>
              <a:gd name="connsiteY181" fmla="*/ 3952272 h 6858000"/>
              <a:gd name="connsiteX182" fmla="*/ 34256 w 7472601"/>
              <a:gd name="connsiteY182" fmla="*/ 4347603 h 6858000"/>
              <a:gd name="connsiteX183" fmla="*/ 527241 w 7472601"/>
              <a:gd name="connsiteY183" fmla="*/ 4065078 h 6858000"/>
              <a:gd name="connsiteX184" fmla="*/ 1510397 w 7472601"/>
              <a:gd name="connsiteY184" fmla="*/ 3684705 h 6858000"/>
              <a:gd name="connsiteX185" fmla="*/ 1313114 w 7472601"/>
              <a:gd name="connsiteY185" fmla="*/ 3655216 h 6858000"/>
              <a:gd name="connsiteX186" fmla="*/ 1109304 w 7472601"/>
              <a:gd name="connsiteY186" fmla="*/ 3669030 h 6858000"/>
              <a:gd name="connsiteX187" fmla="*/ 8129 w 7472601"/>
              <a:gd name="connsiteY187" fmla="*/ 4330519 h 6858000"/>
              <a:gd name="connsiteX188" fmla="*/ 687572 w 7472601"/>
              <a:gd name="connsiteY188" fmla="*/ 3925629 h 6858000"/>
              <a:gd name="connsiteX189" fmla="*/ 1138365 w 7472601"/>
              <a:gd name="connsiteY189" fmla="*/ 3774515 h 6858000"/>
              <a:gd name="connsiteX190" fmla="*/ 1505579 w 7472601"/>
              <a:gd name="connsiteY190" fmla="*/ 3655526 h 6858000"/>
              <a:gd name="connsiteX191" fmla="*/ 1313114 w 7472601"/>
              <a:gd name="connsiteY191" fmla="*/ 3655216 h 6858000"/>
              <a:gd name="connsiteX192" fmla="*/ 3655073 w 7472601"/>
              <a:gd name="connsiteY192" fmla="*/ 3650884 h 6858000"/>
              <a:gd name="connsiteX193" fmla="*/ 3989938 w 7472601"/>
              <a:gd name="connsiteY193" fmla="*/ 3991685 h 6858000"/>
              <a:gd name="connsiteX194" fmla="*/ 4393907 w 7472601"/>
              <a:gd name="connsiteY194" fmla="*/ 4261258 h 6858000"/>
              <a:gd name="connsiteX195" fmla="*/ 4648051 w 7472601"/>
              <a:gd name="connsiteY195" fmla="*/ 4374051 h 6858000"/>
              <a:gd name="connsiteX196" fmla="*/ 4383389 w 7472601"/>
              <a:gd name="connsiteY196" fmla="*/ 4184369 h 6858000"/>
              <a:gd name="connsiteX197" fmla="*/ 4165508 w 7472601"/>
              <a:gd name="connsiteY197" fmla="*/ 4035196 h 6858000"/>
              <a:gd name="connsiteX198" fmla="*/ 4068162 w 7472601"/>
              <a:gd name="connsiteY198" fmla="*/ 3953394 h 6858000"/>
              <a:gd name="connsiteX199" fmla="*/ 3981416 w 7472601"/>
              <a:gd name="connsiteY199" fmla="*/ 3880482 h 6858000"/>
              <a:gd name="connsiteX200" fmla="*/ 3800147 w 7472601"/>
              <a:gd name="connsiteY200" fmla="*/ 3749872 h 6858000"/>
              <a:gd name="connsiteX201" fmla="*/ 3655073 w 7472601"/>
              <a:gd name="connsiteY201" fmla="*/ 3650884 h 6858000"/>
              <a:gd name="connsiteX202" fmla="*/ 3670252 w 7472601"/>
              <a:gd name="connsiteY202" fmla="*/ 3622798 h 6858000"/>
              <a:gd name="connsiteX203" fmla="*/ 3817258 w 7472601"/>
              <a:gd name="connsiteY203" fmla="*/ 3723577 h 6858000"/>
              <a:gd name="connsiteX204" fmla="*/ 4000461 w 7472601"/>
              <a:gd name="connsiteY204" fmla="*/ 3855966 h 6858000"/>
              <a:gd name="connsiteX205" fmla="*/ 4088180 w 7472601"/>
              <a:gd name="connsiteY205" fmla="*/ 3929774 h 6858000"/>
              <a:gd name="connsiteX206" fmla="*/ 4184555 w 7472601"/>
              <a:gd name="connsiteY206" fmla="*/ 4010683 h 6858000"/>
              <a:gd name="connsiteX207" fmla="*/ 4399563 w 7472601"/>
              <a:gd name="connsiteY207" fmla="*/ 4158106 h 6858000"/>
              <a:gd name="connsiteX208" fmla="*/ 4684469 w 7472601"/>
              <a:gd name="connsiteY208" fmla="*/ 4364680 h 6858000"/>
              <a:gd name="connsiteX209" fmla="*/ 4690271 w 7472601"/>
              <a:gd name="connsiteY209" fmla="*/ 4370034 h 6858000"/>
              <a:gd name="connsiteX210" fmla="*/ 4136093 w 7472601"/>
              <a:gd name="connsiteY210" fmla="*/ 3858466 h 6858000"/>
              <a:gd name="connsiteX211" fmla="*/ 3670252 w 7472601"/>
              <a:gd name="connsiteY211" fmla="*/ 3622798 h 6858000"/>
              <a:gd name="connsiteX212" fmla="*/ 4440129 w 7472601"/>
              <a:gd name="connsiteY212" fmla="*/ 3448571 h 6858000"/>
              <a:gd name="connsiteX213" fmla="*/ 4856525 w 7472601"/>
              <a:gd name="connsiteY213" fmla="*/ 3915351 h 6858000"/>
              <a:gd name="connsiteX214" fmla="*/ 5059055 w 7472601"/>
              <a:gd name="connsiteY214" fmla="*/ 4108918 h 6858000"/>
              <a:gd name="connsiteX215" fmla="*/ 5290070 w 7472601"/>
              <a:gd name="connsiteY215" fmla="*/ 4263619 h 6858000"/>
              <a:gd name="connsiteX216" fmla="*/ 4834991 w 7472601"/>
              <a:gd name="connsiteY216" fmla="*/ 3830985 h 6858000"/>
              <a:gd name="connsiteX217" fmla="*/ 4440129 w 7472601"/>
              <a:gd name="connsiteY217" fmla="*/ 3448571 h 6858000"/>
              <a:gd name="connsiteX218" fmla="*/ 4441737 w 7472601"/>
              <a:gd name="connsiteY218" fmla="*/ 3399734 h 6858000"/>
              <a:gd name="connsiteX219" fmla="*/ 4431236 w 7472601"/>
              <a:gd name="connsiteY219" fmla="*/ 3400954 h 6858000"/>
              <a:gd name="connsiteX220" fmla="*/ 4557150 w 7472601"/>
              <a:gd name="connsiteY220" fmla="*/ 3510023 h 6858000"/>
              <a:gd name="connsiteX221" fmla="*/ 4856936 w 7472601"/>
              <a:gd name="connsiteY221" fmla="*/ 3809146 h 6858000"/>
              <a:gd name="connsiteX222" fmla="*/ 5111996 w 7472601"/>
              <a:gd name="connsiteY222" fmla="*/ 4065759 h 6858000"/>
              <a:gd name="connsiteX223" fmla="*/ 5388878 w 7472601"/>
              <a:gd name="connsiteY223" fmla="*/ 4300185 h 6858000"/>
              <a:gd name="connsiteX224" fmla="*/ 5425556 w 7472601"/>
              <a:gd name="connsiteY224" fmla="*/ 4308967 h 6858000"/>
              <a:gd name="connsiteX225" fmla="*/ 4943646 w 7472601"/>
              <a:gd name="connsiteY225" fmla="*/ 3822916 h 6858000"/>
              <a:gd name="connsiteX226" fmla="*/ 4594837 w 7472601"/>
              <a:gd name="connsiteY226" fmla="*/ 3532274 h 6858000"/>
              <a:gd name="connsiteX227" fmla="*/ 4441737 w 7472601"/>
              <a:gd name="connsiteY227" fmla="*/ 3399734 h 6858000"/>
              <a:gd name="connsiteX228" fmla="*/ 5425834 w 7472601"/>
              <a:gd name="connsiteY228" fmla="*/ 3162785 h 6858000"/>
              <a:gd name="connsiteX229" fmla="*/ 5401644 w 7472601"/>
              <a:gd name="connsiteY229" fmla="*/ 3617847 h 6858000"/>
              <a:gd name="connsiteX230" fmla="*/ 5467256 w 7472601"/>
              <a:gd name="connsiteY230" fmla="*/ 4175494 h 6858000"/>
              <a:gd name="connsiteX231" fmla="*/ 5448069 w 7472601"/>
              <a:gd name="connsiteY231" fmla="*/ 3567554 h 6858000"/>
              <a:gd name="connsiteX232" fmla="*/ 5425834 w 7472601"/>
              <a:gd name="connsiteY232" fmla="*/ 3162785 h 6858000"/>
              <a:gd name="connsiteX233" fmla="*/ 1318687 w 7472601"/>
              <a:gd name="connsiteY233" fmla="*/ 3113840 h 6858000"/>
              <a:gd name="connsiteX234" fmla="*/ 1066793 w 7472601"/>
              <a:gd name="connsiteY234" fmla="*/ 3212171 h 6858000"/>
              <a:gd name="connsiteX235" fmla="*/ 993319 w 7472601"/>
              <a:gd name="connsiteY235" fmla="*/ 3247648 h 6858000"/>
              <a:gd name="connsiteX236" fmla="*/ 853081 w 7472601"/>
              <a:gd name="connsiteY236" fmla="*/ 3312410 h 6858000"/>
              <a:gd name="connsiteX237" fmla="*/ 805957 w 7472601"/>
              <a:gd name="connsiteY237" fmla="*/ 3330443 h 6858000"/>
              <a:gd name="connsiteX238" fmla="*/ 1318687 w 7472601"/>
              <a:gd name="connsiteY238" fmla="*/ 3113840 h 6858000"/>
              <a:gd name="connsiteX239" fmla="*/ 5453702 w 7472601"/>
              <a:gd name="connsiteY239" fmla="*/ 3090882 h 6858000"/>
              <a:gd name="connsiteX240" fmla="*/ 5480135 w 7472601"/>
              <a:gd name="connsiteY240" fmla="*/ 3565802 h 6858000"/>
              <a:gd name="connsiteX241" fmla="*/ 5499023 w 7472601"/>
              <a:gd name="connsiteY241" fmla="*/ 4166310 h 6858000"/>
              <a:gd name="connsiteX242" fmla="*/ 5547022 w 7472601"/>
              <a:gd name="connsiteY242" fmla="*/ 3607838 h 6858000"/>
              <a:gd name="connsiteX243" fmla="*/ 5515964 w 7472601"/>
              <a:gd name="connsiteY243" fmla="*/ 3378541 h 6858000"/>
              <a:gd name="connsiteX244" fmla="*/ 5453702 w 7472601"/>
              <a:gd name="connsiteY244" fmla="*/ 3090882 h 6858000"/>
              <a:gd name="connsiteX245" fmla="*/ 1238695 w 7472601"/>
              <a:gd name="connsiteY245" fmla="*/ 3076820 h 6858000"/>
              <a:gd name="connsiteX246" fmla="*/ 716371 w 7472601"/>
              <a:gd name="connsiteY246" fmla="*/ 3293249 h 6858000"/>
              <a:gd name="connsiteX247" fmla="*/ 579522 w 7472601"/>
              <a:gd name="connsiteY247" fmla="*/ 3371759 h 6858000"/>
              <a:gd name="connsiteX248" fmla="*/ 600288 w 7472601"/>
              <a:gd name="connsiteY248" fmla="*/ 3365555 h 6858000"/>
              <a:gd name="connsiteX249" fmla="*/ 840692 w 7472601"/>
              <a:gd name="connsiteY249" fmla="*/ 3284921 h 6858000"/>
              <a:gd name="connsiteX250" fmla="*/ 979248 w 7472601"/>
              <a:gd name="connsiteY250" fmla="*/ 3221003 h 6858000"/>
              <a:gd name="connsiteX251" fmla="*/ 1053282 w 7472601"/>
              <a:gd name="connsiteY251" fmla="*/ 3185247 h 6858000"/>
              <a:gd name="connsiteX252" fmla="*/ 1320603 w 7472601"/>
              <a:gd name="connsiteY252" fmla="*/ 3081281 h 6858000"/>
              <a:gd name="connsiteX253" fmla="*/ 1238695 w 7472601"/>
              <a:gd name="connsiteY253" fmla="*/ 3076820 h 6858000"/>
              <a:gd name="connsiteX254" fmla="*/ 5425627 w 7472601"/>
              <a:gd name="connsiteY254" fmla="*/ 2954192 h 6858000"/>
              <a:gd name="connsiteX255" fmla="*/ 5470770 w 7472601"/>
              <a:gd name="connsiteY255" fmla="*/ 3005435 h 6858000"/>
              <a:gd name="connsiteX256" fmla="*/ 5519779 w 7472601"/>
              <a:gd name="connsiteY256" fmla="*/ 4359223 h 6858000"/>
              <a:gd name="connsiteX257" fmla="*/ 5520293 w 7472601"/>
              <a:gd name="connsiteY257" fmla="*/ 4360602 h 6858000"/>
              <a:gd name="connsiteX258" fmla="*/ 5767221 w 7472601"/>
              <a:gd name="connsiteY258" fmla="*/ 4665564 h 6858000"/>
              <a:gd name="connsiteX259" fmla="*/ 6937169 w 7472601"/>
              <a:gd name="connsiteY259" fmla="*/ 4815941 h 6858000"/>
              <a:gd name="connsiteX260" fmla="*/ 6953922 w 7472601"/>
              <a:gd name="connsiteY260" fmla="*/ 4890068 h 6858000"/>
              <a:gd name="connsiteX261" fmla="*/ 6071359 w 7472601"/>
              <a:gd name="connsiteY261" fmla="*/ 4770770 h 6858000"/>
              <a:gd name="connsiteX262" fmla="*/ 6038839 w 7472601"/>
              <a:gd name="connsiteY262" fmla="*/ 4764474 h 6858000"/>
              <a:gd name="connsiteX263" fmla="*/ 6038706 w 7472601"/>
              <a:gd name="connsiteY263" fmla="*/ 4763847 h 6858000"/>
              <a:gd name="connsiteX264" fmla="*/ 6037784 w 7472601"/>
              <a:gd name="connsiteY264" fmla="*/ 4764270 h 6858000"/>
              <a:gd name="connsiteX265" fmla="*/ 6038839 w 7472601"/>
              <a:gd name="connsiteY265" fmla="*/ 4764474 h 6858000"/>
              <a:gd name="connsiteX266" fmla="*/ 6040338 w 7472601"/>
              <a:gd name="connsiteY266" fmla="*/ 4771418 h 6858000"/>
              <a:gd name="connsiteX267" fmla="*/ 6024488 w 7472601"/>
              <a:gd name="connsiteY267" fmla="*/ 4809903 h 6858000"/>
              <a:gd name="connsiteX268" fmla="*/ 5599771 w 7472601"/>
              <a:gd name="connsiteY268" fmla="*/ 5509652 h 6858000"/>
              <a:gd name="connsiteX269" fmla="*/ 5548843 w 7472601"/>
              <a:gd name="connsiteY269" fmla="*/ 5563845 h 6858000"/>
              <a:gd name="connsiteX270" fmla="*/ 5940952 w 7472601"/>
              <a:gd name="connsiteY270" fmla="*/ 6250028 h 6858000"/>
              <a:gd name="connsiteX271" fmla="*/ 6043441 w 7472601"/>
              <a:gd name="connsiteY271" fmla="*/ 6665847 h 6858000"/>
              <a:gd name="connsiteX272" fmla="*/ 6093432 w 7472601"/>
              <a:gd name="connsiteY272" fmla="*/ 6858000 h 6858000"/>
              <a:gd name="connsiteX273" fmla="*/ 6034344 w 7472601"/>
              <a:gd name="connsiteY273" fmla="*/ 6858000 h 6858000"/>
              <a:gd name="connsiteX274" fmla="*/ 6026679 w 7472601"/>
              <a:gd name="connsiteY274" fmla="*/ 6836959 h 6858000"/>
              <a:gd name="connsiteX275" fmla="*/ 5800441 w 7472601"/>
              <a:gd name="connsiteY275" fmla="*/ 6335286 h 6858000"/>
              <a:gd name="connsiteX276" fmla="*/ 5526562 w 7472601"/>
              <a:gd name="connsiteY276" fmla="*/ 5705388 h 6858000"/>
              <a:gd name="connsiteX277" fmla="*/ 5519640 w 7472601"/>
              <a:gd name="connsiteY277" fmla="*/ 5683774 h 6858000"/>
              <a:gd name="connsiteX278" fmla="*/ 5844559 w 7472601"/>
              <a:gd name="connsiteY278" fmla="*/ 6553349 h 6858000"/>
              <a:gd name="connsiteX279" fmla="*/ 5975994 w 7472601"/>
              <a:gd name="connsiteY279" fmla="*/ 6858000 h 6858000"/>
              <a:gd name="connsiteX280" fmla="*/ 5898547 w 7472601"/>
              <a:gd name="connsiteY280" fmla="*/ 6858000 h 6858000"/>
              <a:gd name="connsiteX281" fmla="*/ 5682041 w 7472601"/>
              <a:gd name="connsiteY281" fmla="*/ 6355860 h 6858000"/>
              <a:gd name="connsiteX282" fmla="*/ 5461758 w 7472601"/>
              <a:gd name="connsiteY282" fmla="*/ 5820220 h 6858000"/>
              <a:gd name="connsiteX283" fmla="*/ 5237282 w 7472601"/>
              <a:gd name="connsiteY283" fmla="*/ 6579086 h 6858000"/>
              <a:gd name="connsiteX284" fmla="*/ 5115009 w 7472601"/>
              <a:gd name="connsiteY284" fmla="*/ 6858000 h 6858000"/>
              <a:gd name="connsiteX285" fmla="*/ 5028074 w 7472601"/>
              <a:gd name="connsiteY285" fmla="*/ 6858000 h 6858000"/>
              <a:gd name="connsiteX286" fmla="*/ 5079508 w 7472601"/>
              <a:gd name="connsiteY286" fmla="*/ 6749074 h 6858000"/>
              <a:gd name="connsiteX287" fmla="*/ 5371846 w 7472601"/>
              <a:gd name="connsiteY287" fmla="*/ 5924413 h 6858000"/>
              <a:gd name="connsiteX288" fmla="*/ 5270512 w 7472601"/>
              <a:gd name="connsiteY288" fmla="*/ 6138975 h 6858000"/>
              <a:gd name="connsiteX289" fmla="*/ 5062409 w 7472601"/>
              <a:gd name="connsiteY289" fmla="*/ 6653544 h 6858000"/>
              <a:gd name="connsiteX290" fmla="*/ 5036628 w 7472601"/>
              <a:gd name="connsiteY290" fmla="*/ 6754247 h 6858000"/>
              <a:gd name="connsiteX291" fmla="*/ 5009112 w 7472601"/>
              <a:gd name="connsiteY291" fmla="*/ 6858000 h 6858000"/>
              <a:gd name="connsiteX292" fmla="*/ 4976679 w 7472601"/>
              <a:gd name="connsiteY292" fmla="*/ 6858000 h 6858000"/>
              <a:gd name="connsiteX293" fmla="*/ 5006537 w 7472601"/>
              <a:gd name="connsiteY293" fmla="*/ 6747068 h 6858000"/>
              <a:gd name="connsiteX294" fmla="*/ 5032723 w 7472601"/>
              <a:gd name="connsiteY294" fmla="*/ 6644957 h 6858000"/>
              <a:gd name="connsiteX295" fmla="*/ 5242949 w 7472601"/>
              <a:gd name="connsiteY295" fmla="*/ 6125175 h 6858000"/>
              <a:gd name="connsiteX296" fmla="*/ 5286321 w 7472601"/>
              <a:gd name="connsiteY296" fmla="*/ 6033555 h 6858000"/>
              <a:gd name="connsiteX297" fmla="*/ 5008210 w 7472601"/>
              <a:gd name="connsiteY297" fmla="*/ 6649194 h 6858000"/>
              <a:gd name="connsiteX298" fmla="*/ 4986321 w 7472601"/>
              <a:gd name="connsiteY298" fmla="*/ 6765687 h 6858000"/>
              <a:gd name="connsiteX299" fmla="*/ 4973474 w 7472601"/>
              <a:gd name="connsiteY299" fmla="*/ 6858000 h 6858000"/>
              <a:gd name="connsiteX300" fmla="*/ 4907178 w 7472601"/>
              <a:gd name="connsiteY300" fmla="*/ 6858000 h 6858000"/>
              <a:gd name="connsiteX301" fmla="*/ 4910810 w 7472601"/>
              <a:gd name="connsiteY301" fmla="*/ 6829660 h 6858000"/>
              <a:gd name="connsiteX302" fmla="*/ 4987461 w 7472601"/>
              <a:gd name="connsiteY302" fmla="*/ 6432994 h 6858000"/>
              <a:gd name="connsiteX303" fmla="*/ 5179262 w 7472601"/>
              <a:gd name="connsiteY303" fmla="*/ 6035044 h 6858000"/>
              <a:gd name="connsiteX304" fmla="*/ 4689678 w 7472601"/>
              <a:gd name="connsiteY304" fmla="*/ 6440241 h 6858000"/>
              <a:gd name="connsiteX305" fmla="*/ 4477543 w 7472601"/>
              <a:gd name="connsiteY305" fmla="*/ 6674836 h 6858000"/>
              <a:gd name="connsiteX306" fmla="*/ 4329957 w 7472601"/>
              <a:gd name="connsiteY306" fmla="*/ 6858000 h 6858000"/>
              <a:gd name="connsiteX307" fmla="*/ 4218595 w 7472601"/>
              <a:gd name="connsiteY307" fmla="*/ 6858000 h 6858000"/>
              <a:gd name="connsiteX308" fmla="*/ 4368888 w 7472601"/>
              <a:gd name="connsiteY308" fmla="*/ 6668412 h 6858000"/>
              <a:gd name="connsiteX309" fmla="*/ 4563091 w 7472601"/>
              <a:gd name="connsiteY309" fmla="*/ 6442508 h 6858000"/>
              <a:gd name="connsiteX310" fmla="*/ 5387324 w 7472601"/>
              <a:gd name="connsiteY310" fmla="*/ 5705830 h 6858000"/>
              <a:gd name="connsiteX311" fmla="*/ 5073620 w 7472601"/>
              <a:gd name="connsiteY311" fmla="*/ 5955437 h 6858000"/>
              <a:gd name="connsiteX312" fmla="*/ 4689789 w 7472601"/>
              <a:gd name="connsiteY312" fmla="*/ 6268382 h 6858000"/>
              <a:gd name="connsiteX313" fmla="*/ 4418722 w 7472601"/>
              <a:gd name="connsiteY313" fmla="*/ 6570886 h 6858000"/>
              <a:gd name="connsiteX314" fmla="*/ 4214944 w 7472601"/>
              <a:gd name="connsiteY314" fmla="*/ 6858000 h 6858000"/>
              <a:gd name="connsiteX315" fmla="*/ 4177898 w 7472601"/>
              <a:gd name="connsiteY315" fmla="*/ 6858000 h 6858000"/>
              <a:gd name="connsiteX316" fmla="*/ 4391597 w 7472601"/>
              <a:gd name="connsiteY316" fmla="*/ 6556370 h 6858000"/>
              <a:gd name="connsiteX317" fmla="*/ 4668889 w 7472601"/>
              <a:gd name="connsiteY317" fmla="*/ 6246399 h 6858000"/>
              <a:gd name="connsiteX318" fmla="*/ 5055427 w 7472601"/>
              <a:gd name="connsiteY318" fmla="*/ 5931476 h 6858000"/>
              <a:gd name="connsiteX319" fmla="*/ 5371814 w 7472601"/>
              <a:gd name="connsiteY319" fmla="*/ 5678975 h 6858000"/>
              <a:gd name="connsiteX320" fmla="*/ 4987918 w 7472601"/>
              <a:gd name="connsiteY320" fmla="*/ 5838701 h 6858000"/>
              <a:gd name="connsiteX321" fmla="*/ 4317146 w 7472601"/>
              <a:gd name="connsiteY321" fmla="*/ 6587716 h 6858000"/>
              <a:gd name="connsiteX322" fmla="*/ 4171627 w 7472601"/>
              <a:gd name="connsiteY322" fmla="*/ 6858000 h 6858000"/>
              <a:gd name="connsiteX323" fmla="*/ 4081585 w 7472601"/>
              <a:gd name="connsiteY323" fmla="*/ 6858000 h 6858000"/>
              <a:gd name="connsiteX324" fmla="*/ 4238603 w 7472601"/>
              <a:gd name="connsiteY324" fmla="*/ 6559341 h 6858000"/>
              <a:gd name="connsiteX325" fmla="*/ 4778333 w 7472601"/>
              <a:gd name="connsiteY325" fmla="*/ 5873626 h 6858000"/>
              <a:gd name="connsiteX326" fmla="*/ 5414185 w 7472601"/>
              <a:gd name="connsiteY326" fmla="*/ 5573882 h 6858000"/>
              <a:gd name="connsiteX327" fmla="*/ 5959648 w 7472601"/>
              <a:gd name="connsiteY327" fmla="*/ 4760797 h 6858000"/>
              <a:gd name="connsiteX328" fmla="*/ 5355019 w 7472601"/>
              <a:gd name="connsiteY328" fmla="*/ 4734672 h 6858000"/>
              <a:gd name="connsiteX329" fmla="*/ 5083565 w 7472601"/>
              <a:gd name="connsiteY329" fmla="*/ 5179121 h 6858000"/>
              <a:gd name="connsiteX330" fmla="*/ 4713577 w 7472601"/>
              <a:gd name="connsiteY330" fmla="*/ 5616803 h 6858000"/>
              <a:gd name="connsiteX331" fmla="*/ 3989559 w 7472601"/>
              <a:gd name="connsiteY331" fmla="*/ 6145945 h 6858000"/>
              <a:gd name="connsiteX332" fmla="*/ 3939824 w 7472601"/>
              <a:gd name="connsiteY332" fmla="*/ 6066900 h 6858000"/>
              <a:gd name="connsiteX333" fmla="*/ 4584537 w 7472601"/>
              <a:gd name="connsiteY333" fmla="*/ 5324826 h 6858000"/>
              <a:gd name="connsiteX334" fmla="*/ 5037105 w 7472601"/>
              <a:gd name="connsiteY334" fmla="*/ 5088765 h 6858000"/>
              <a:gd name="connsiteX335" fmla="*/ 5039930 w 7472601"/>
              <a:gd name="connsiteY335" fmla="*/ 5089585 h 6858000"/>
              <a:gd name="connsiteX336" fmla="*/ 5263764 w 7472601"/>
              <a:gd name="connsiteY336" fmla="*/ 4735525 h 6858000"/>
              <a:gd name="connsiteX337" fmla="*/ 4086300 w 7472601"/>
              <a:gd name="connsiteY337" fmla="*/ 4884599 h 6858000"/>
              <a:gd name="connsiteX338" fmla="*/ 4085485 w 7472601"/>
              <a:gd name="connsiteY338" fmla="*/ 4899070 h 6858000"/>
              <a:gd name="connsiteX339" fmla="*/ 3871915 w 7472601"/>
              <a:gd name="connsiteY339" fmla="*/ 5253645 h 6858000"/>
              <a:gd name="connsiteX340" fmla="*/ 3799374 w 7472601"/>
              <a:gd name="connsiteY340" fmla="*/ 5466127 h 6858000"/>
              <a:gd name="connsiteX341" fmla="*/ 3498850 w 7472601"/>
              <a:gd name="connsiteY341" fmla="*/ 6661888 h 6858000"/>
              <a:gd name="connsiteX342" fmla="*/ 3399216 w 7472601"/>
              <a:gd name="connsiteY342" fmla="*/ 6858000 h 6858000"/>
              <a:gd name="connsiteX343" fmla="*/ 3303688 w 7472601"/>
              <a:gd name="connsiteY343" fmla="*/ 6858000 h 6858000"/>
              <a:gd name="connsiteX344" fmla="*/ 3391774 w 7472601"/>
              <a:gd name="connsiteY344" fmla="*/ 6697181 h 6858000"/>
              <a:gd name="connsiteX345" fmla="*/ 3735540 w 7472601"/>
              <a:gd name="connsiteY345" fmla="*/ 5546923 h 6858000"/>
              <a:gd name="connsiteX346" fmla="*/ 3729438 w 7472601"/>
              <a:gd name="connsiteY346" fmla="*/ 5569058 h 6858000"/>
              <a:gd name="connsiteX347" fmla="*/ 3707782 w 7472601"/>
              <a:gd name="connsiteY347" fmla="*/ 5644908 h 6858000"/>
              <a:gd name="connsiteX348" fmla="*/ 3583827 w 7472601"/>
              <a:gd name="connsiteY348" fmla="*/ 6039215 h 6858000"/>
              <a:gd name="connsiteX349" fmla="*/ 3547861 w 7472601"/>
              <a:gd name="connsiteY349" fmla="*/ 6129609 h 6858000"/>
              <a:gd name="connsiteX350" fmla="*/ 3490905 w 7472601"/>
              <a:gd name="connsiteY350" fmla="*/ 6277660 h 6858000"/>
              <a:gd name="connsiteX351" fmla="*/ 3455859 w 7472601"/>
              <a:gd name="connsiteY351" fmla="*/ 6391301 h 6858000"/>
              <a:gd name="connsiteX352" fmla="*/ 3429112 w 7472601"/>
              <a:gd name="connsiteY352" fmla="*/ 6479469 h 6858000"/>
              <a:gd name="connsiteX353" fmla="*/ 3304862 w 7472601"/>
              <a:gd name="connsiteY353" fmla="*/ 6796476 h 6858000"/>
              <a:gd name="connsiteX354" fmla="*/ 3276071 w 7472601"/>
              <a:gd name="connsiteY354" fmla="*/ 6858000 h 6858000"/>
              <a:gd name="connsiteX355" fmla="*/ 3240805 w 7472601"/>
              <a:gd name="connsiteY355" fmla="*/ 6858000 h 6858000"/>
              <a:gd name="connsiteX356" fmla="*/ 3275917 w 7472601"/>
              <a:gd name="connsiteY356" fmla="*/ 6783192 h 6858000"/>
              <a:gd name="connsiteX357" fmla="*/ 3399358 w 7472601"/>
              <a:gd name="connsiteY357" fmla="*/ 6469011 h 6858000"/>
              <a:gd name="connsiteX358" fmla="*/ 3425650 w 7472601"/>
              <a:gd name="connsiteY358" fmla="*/ 6381333 h 6858000"/>
              <a:gd name="connsiteX359" fmla="*/ 3460661 w 7472601"/>
              <a:gd name="connsiteY359" fmla="*/ 6266763 h 6858000"/>
              <a:gd name="connsiteX360" fmla="*/ 3518021 w 7472601"/>
              <a:gd name="connsiteY360" fmla="*/ 6117298 h 6858000"/>
              <a:gd name="connsiteX361" fmla="*/ 3554035 w 7472601"/>
              <a:gd name="connsiteY361" fmla="*/ 6027832 h 6858000"/>
              <a:gd name="connsiteX362" fmla="*/ 3677174 w 7472601"/>
              <a:gd name="connsiteY362" fmla="*/ 5636351 h 6858000"/>
              <a:gd name="connsiteX363" fmla="*/ 3698819 w 7472601"/>
              <a:gd name="connsiteY363" fmla="*/ 5560503 h 6858000"/>
              <a:gd name="connsiteX364" fmla="*/ 3702094 w 7472601"/>
              <a:gd name="connsiteY364" fmla="*/ 5549194 h 6858000"/>
              <a:gd name="connsiteX365" fmla="*/ 3398355 w 7472601"/>
              <a:gd name="connsiteY365" fmla="*/ 6094603 h 6858000"/>
              <a:gd name="connsiteX366" fmla="*/ 3193941 w 7472601"/>
              <a:gd name="connsiteY366" fmla="*/ 6798775 h 6858000"/>
              <a:gd name="connsiteX367" fmla="*/ 3184140 w 7472601"/>
              <a:gd name="connsiteY367" fmla="*/ 6858000 h 6858000"/>
              <a:gd name="connsiteX368" fmla="*/ 3099978 w 7472601"/>
              <a:gd name="connsiteY368" fmla="*/ 6858000 h 6858000"/>
              <a:gd name="connsiteX369" fmla="*/ 3101556 w 7472601"/>
              <a:gd name="connsiteY369" fmla="*/ 6843337 h 6858000"/>
              <a:gd name="connsiteX370" fmla="*/ 3370162 w 7472601"/>
              <a:gd name="connsiteY370" fmla="*/ 5785550 h 6858000"/>
              <a:gd name="connsiteX371" fmla="*/ 3746477 w 7472601"/>
              <a:gd name="connsiteY371" fmla="*/ 5377889 h 6858000"/>
              <a:gd name="connsiteX372" fmla="*/ 3863399 w 7472601"/>
              <a:gd name="connsiteY372" fmla="*/ 5087257 h 6858000"/>
              <a:gd name="connsiteX373" fmla="*/ 3968712 w 7472601"/>
              <a:gd name="connsiteY373" fmla="*/ 4913989 h 6858000"/>
              <a:gd name="connsiteX374" fmla="*/ 2792390 w 7472601"/>
              <a:gd name="connsiteY374" fmla="*/ 5382974 h 6858000"/>
              <a:gd name="connsiteX375" fmla="*/ 2714982 w 7472601"/>
              <a:gd name="connsiteY375" fmla="*/ 5427051 h 6858000"/>
              <a:gd name="connsiteX376" fmla="*/ 2813361 w 7472601"/>
              <a:gd name="connsiteY376" fmla="*/ 6023912 h 6858000"/>
              <a:gd name="connsiteX377" fmla="*/ 2688430 w 7472601"/>
              <a:gd name="connsiteY377" fmla="*/ 6801564 h 6858000"/>
              <a:gd name="connsiteX378" fmla="*/ 2629626 w 7472601"/>
              <a:gd name="connsiteY378" fmla="*/ 6763394 h 6858000"/>
              <a:gd name="connsiteX379" fmla="*/ 2565328 w 7472601"/>
              <a:gd name="connsiteY379" fmla="*/ 5516399 h 6858000"/>
              <a:gd name="connsiteX380" fmla="*/ 1922999 w 7472601"/>
              <a:gd name="connsiteY380" fmla="*/ 5980343 h 6858000"/>
              <a:gd name="connsiteX381" fmla="*/ 1950261 w 7472601"/>
              <a:gd name="connsiteY381" fmla="*/ 6405858 h 6858000"/>
              <a:gd name="connsiteX382" fmla="*/ 2365554 w 7472601"/>
              <a:gd name="connsiteY382" fmla="*/ 6759107 h 6858000"/>
              <a:gd name="connsiteX383" fmla="*/ 2424142 w 7472601"/>
              <a:gd name="connsiteY383" fmla="*/ 6858000 h 6858000"/>
              <a:gd name="connsiteX384" fmla="*/ 2395994 w 7472601"/>
              <a:gd name="connsiteY384" fmla="*/ 6858000 h 6858000"/>
              <a:gd name="connsiteX385" fmla="*/ 2392863 w 7472601"/>
              <a:gd name="connsiteY385" fmla="*/ 6852964 h 6858000"/>
              <a:gd name="connsiteX386" fmla="*/ 2017589 w 7472601"/>
              <a:gd name="connsiteY386" fmla="*/ 6493982 h 6858000"/>
              <a:gd name="connsiteX387" fmla="*/ 2147336 w 7472601"/>
              <a:gd name="connsiteY387" fmla="*/ 6594052 h 6858000"/>
              <a:gd name="connsiteX388" fmla="*/ 2207047 w 7472601"/>
              <a:gd name="connsiteY388" fmla="*/ 6654540 h 6858000"/>
              <a:gd name="connsiteX389" fmla="*/ 2299106 w 7472601"/>
              <a:gd name="connsiteY389" fmla="*/ 6778931 h 6858000"/>
              <a:gd name="connsiteX390" fmla="*/ 2314430 w 7472601"/>
              <a:gd name="connsiteY390" fmla="*/ 6801144 h 6858000"/>
              <a:gd name="connsiteX391" fmla="*/ 2352406 w 7472601"/>
              <a:gd name="connsiteY391" fmla="*/ 6858000 h 6858000"/>
              <a:gd name="connsiteX392" fmla="*/ 2314492 w 7472601"/>
              <a:gd name="connsiteY392" fmla="*/ 6858000 h 6858000"/>
              <a:gd name="connsiteX393" fmla="*/ 2288095 w 7472601"/>
              <a:gd name="connsiteY393" fmla="*/ 6818030 h 6858000"/>
              <a:gd name="connsiteX394" fmla="*/ 2272768 w 7472601"/>
              <a:gd name="connsiteY394" fmla="*/ 6795822 h 6858000"/>
              <a:gd name="connsiteX395" fmla="*/ 2182715 w 7472601"/>
              <a:gd name="connsiteY395" fmla="*/ 6675071 h 6858000"/>
              <a:gd name="connsiteX396" fmla="*/ 2032061 w 7472601"/>
              <a:gd name="connsiteY396" fmla="*/ 6541380 h 6858000"/>
              <a:gd name="connsiteX397" fmla="*/ 2257220 w 7472601"/>
              <a:gd name="connsiteY397" fmla="*/ 6826257 h 6858000"/>
              <a:gd name="connsiteX398" fmla="*/ 2281324 w 7472601"/>
              <a:gd name="connsiteY398" fmla="*/ 6858000 h 6858000"/>
              <a:gd name="connsiteX399" fmla="*/ 2242860 w 7472601"/>
              <a:gd name="connsiteY399" fmla="*/ 6858000 h 6858000"/>
              <a:gd name="connsiteX400" fmla="*/ 2232818 w 7472601"/>
              <a:gd name="connsiteY400" fmla="*/ 6844926 h 6858000"/>
              <a:gd name="connsiteX401" fmla="*/ 1990172 w 7472601"/>
              <a:gd name="connsiteY401" fmla="*/ 6542121 h 6858000"/>
              <a:gd name="connsiteX402" fmla="*/ 2124090 w 7472601"/>
              <a:gd name="connsiteY402" fmla="*/ 6761017 h 6858000"/>
              <a:gd name="connsiteX403" fmla="*/ 2200380 w 7472601"/>
              <a:gd name="connsiteY403" fmla="*/ 6858000 h 6858000"/>
              <a:gd name="connsiteX404" fmla="*/ 2147507 w 7472601"/>
              <a:gd name="connsiteY404" fmla="*/ 6858000 h 6858000"/>
              <a:gd name="connsiteX405" fmla="*/ 2070668 w 7472601"/>
              <a:gd name="connsiteY405" fmla="*/ 6761520 h 6858000"/>
              <a:gd name="connsiteX406" fmla="*/ 1975142 w 7472601"/>
              <a:gd name="connsiteY406" fmla="*/ 6585570 h 6858000"/>
              <a:gd name="connsiteX407" fmla="*/ 2050035 w 7472601"/>
              <a:gd name="connsiteY407" fmla="*/ 6813345 h 6858000"/>
              <a:gd name="connsiteX408" fmla="*/ 2063025 w 7472601"/>
              <a:gd name="connsiteY408" fmla="*/ 6858000 h 6858000"/>
              <a:gd name="connsiteX409" fmla="*/ 2021675 w 7472601"/>
              <a:gd name="connsiteY409" fmla="*/ 6858000 h 6858000"/>
              <a:gd name="connsiteX410" fmla="*/ 2019308 w 7472601"/>
              <a:gd name="connsiteY410" fmla="*/ 6847118 h 6858000"/>
              <a:gd name="connsiteX411" fmla="*/ 1938835 w 7472601"/>
              <a:gd name="connsiteY411" fmla="*/ 6551160 h 6858000"/>
              <a:gd name="connsiteX412" fmla="*/ 1953230 w 7472601"/>
              <a:gd name="connsiteY412" fmla="*/ 6759699 h 6858000"/>
              <a:gd name="connsiteX413" fmla="*/ 1956763 w 7472601"/>
              <a:gd name="connsiteY413" fmla="*/ 6778191 h 6858000"/>
              <a:gd name="connsiteX414" fmla="*/ 1967925 w 7472601"/>
              <a:gd name="connsiteY414" fmla="*/ 6858000 h 6858000"/>
              <a:gd name="connsiteX415" fmla="*/ 1936622 w 7472601"/>
              <a:gd name="connsiteY415" fmla="*/ 6858000 h 6858000"/>
              <a:gd name="connsiteX416" fmla="*/ 1926261 w 7472601"/>
              <a:gd name="connsiteY416" fmla="*/ 6784064 h 6858000"/>
              <a:gd name="connsiteX417" fmla="*/ 1922724 w 7472601"/>
              <a:gd name="connsiteY417" fmla="*/ 6765577 h 6858000"/>
              <a:gd name="connsiteX418" fmla="*/ 1904650 w 7472601"/>
              <a:gd name="connsiteY418" fmla="*/ 6639616 h 6858000"/>
              <a:gd name="connsiteX419" fmla="*/ 1885273 w 7472601"/>
              <a:gd name="connsiteY419" fmla="*/ 6858000 h 6858000"/>
              <a:gd name="connsiteX420" fmla="*/ 1854363 w 7472601"/>
              <a:gd name="connsiteY420" fmla="*/ 6858000 h 6858000"/>
              <a:gd name="connsiteX421" fmla="*/ 1880391 w 7472601"/>
              <a:gd name="connsiteY421" fmla="*/ 6603796 h 6858000"/>
              <a:gd name="connsiteX422" fmla="*/ 1818273 w 7472601"/>
              <a:gd name="connsiteY422" fmla="*/ 6715729 h 6858000"/>
              <a:gd name="connsiteX423" fmla="*/ 1794691 w 7472601"/>
              <a:gd name="connsiteY423" fmla="*/ 6843239 h 6858000"/>
              <a:gd name="connsiteX424" fmla="*/ 1794914 w 7472601"/>
              <a:gd name="connsiteY424" fmla="*/ 6858000 h 6858000"/>
              <a:gd name="connsiteX425" fmla="*/ 1746128 w 7472601"/>
              <a:gd name="connsiteY425" fmla="*/ 6858000 h 6858000"/>
              <a:gd name="connsiteX426" fmla="*/ 1753934 w 7472601"/>
              <a:gd name="connsiteY426" fmla="*/ 6724796 h 6858000"/>
              <a:gd name="connsiteX427" fmla="*/ 1792053 w 7472601"/>
              <a:gd name="connsiteY427" fmla="*/ 6572396 h 6858000"/>
              <a:gd name="connsiteX428" fmla="*/ 1862248 w 7472601"/>
              <a:gd name="connsiteY428" fmla="*/ 6266397 h 6858000"/>
              <a:gd name="connsiteX429" fmla="*/ 1862250 w 7472601"/>
              <a:gd name="connsiteY429" fmla="*/ 6033531 h 6858000"/>
              <a:gd name="connsiteX430" fmla="*/ 1211999 w 7472601"/>
              <a:gd name="connsiteY430" fmla="*/ 6683610 h 6858000"/>
              <a:gd name="connsiteX431" fmla="*/ 1213266 w 7472601"/>
              <a:gd name="connsiteY431" fmla="*/ 6691947 h 6858000"/>
              <a:gd name="connsiteX432" fmla="*/ 1203370 w 7472601"/>
              <a:gd name="connsiteY432" fmla="*/ 6850676 h 6858000"/>
              <a:gd name="connsiteX433" fmla="*/ 1203671 w 7472601"/>
              <a:gd name="connsiteY433" fmla="*/ 6858000 h 6858000"/>
              <a:gd name="connsiteX434" fmla="*/ 1143180 w 7472601"/>
              <a:gd name="connsiteY434" fmla="*/ 6858000 h 6858000"/>
              <a:gd name="connsiteX435" fmla="*/ 1142176 w 7472601"/>
              <a:gd name="connsiteY435" fmla="*/ 6766045 h 6858000"/>
              <a:gd name="connsiteX436" fmla="*/ 1067484 w 7472601"/>
              <a:gd name="connsiteY436" fmla="*/ 6858000 h 6858000"/>
              <a:gd name="connsiteX437" fmla="*/ 953928 w 7472601"/>
              <a:gd name="connsiteY437" fmla="*/ 6858000 h 6858000"/>
              <a:gd name="connsiteX438" fmla="*/ 959715 w 7472601"/>
              <a:gd name="connsiteY438" fmla="*/ 6850185 h 6858000"/>
              <a:gd name="connsiteX439" fmla="*/ 1483788 w 7472601"/>
              <a:gd name="connsiteY439" fmla="*/ 6259174 h 6858000"/>
              <a:gd name="connsiteX440" fmla="*/ 1100671 w 7472601"/>
              <a:gd name="connsiteY440" fmla="*/ 6252137 h 6858000"/>
              <a:gd name="connsiteX441" fmla="*/ 1090144 w 7472601"/>
              <a:gd name="connsiteY441" fmla="*/ 6256748 h 6858000"/>
              <a:gd name="connsiteX442" fmla="*/ 1095872 w 7472601"/>
              <a:gd name="connsiteY442" fmla="*/ 6271892 h 6858000"/>
              <a:gd name="connsiteX443" fmla="*/ 262785 w 7472601"/>
              <a:gd name="connsiteY443" fmla="*/ 6845450 h 6858000"/>
              <a:gd name="connsiteX444" fmla="*/ 209968 w 7472601"/>
              <a:gd name="connsiteY444" fmla="*/ 6770713 h 6858000"/>
              <a:gd name="connsiteX445" fmla="*/ 873460 w 7472601"/>
              <a:gd name="connsiteY445" fmla="*/ 6253768 h 6858000"/>
              <a:gd name="connsiteX446" fmla="*/ 192686 w 7472601"/>
              <a:gd name="connsiteY446" fmla="*/ 5849257 h 6858000"/>
              <a:gd name="connsiteX447" fmla="*/ 4696 w 7472601"/>
              <a:gd name="connsiteY447" fmla="*/ 5697668 h 6858000"/>
              <a:gd name="connsiteX448" fmla="*/ 0 w 7472601"/>
              <a:gd name="connsiteY448" fmla="*/ 5689984 h 6858000"/>
              <a:gd name="connsiteX449" fmla="*/ 0 w 7472601"/>
              <a:gd name="connsiteY449" fmla="*/ 5513472 h 6858000"/>
              <a:gd name="connsiteX450" fmla="*/ 174101 w 7472601"/>
              <a:gd name="connsiteY450" fmla="*/ 5620277 h 6858000"/>
              <a:gd name="connsiteX451" fmla="*/ 891800 w 7472601"/>
              <a:gd name="connsiteY451" fmla="*/ 6036935 h 6858000"/>
              <a:gd name="connsiteX452" fmla="*/ 1072219 w 7472601"/>
              <a:gd name="connsiteY452" fmla="*/ 6169443 h 6858000"/>
              <a:gd name="connsiteX453" fmla="*/ 1074117 w 7472601"/>
              <a:gd name="connsiteY453" fmla="*/ 6170301 h 6858000"/>
              <a:gd name="connsiteX454" fmla="*/ 1083114 w 7472601"/>
              <a:gd name="connsiteY454" fmla="*/ 6174131 h 6858000"/>
              <a:gd name="connsiteX455" fmla="*/ 1543010 w 7472601"/>
              <a:gd name="connsiteY455" fmla="*/ 6191140 h 6858000"/>
              <a:gd name="connsiteX456" fmla="*/ 1551080 w 7472601"/>
              <a:gd name="connsiteY456" fmla="*/ 6195006 h 6858000"/>
              <a:gd name="connsiteX457" fmla="*/ 2345443 w 7472601"/>
              <a:gd name="connsiteY457" fmla="*/ 5549882 h 6858000"/>
              <a:gd name="connsiteX458" fmla="*/ 1721499 w 7472601"/>
              <a:gd name="connsiteY458" fmla="*/ 5599969 h 6858000"/>
              <a:gd name="connsiteX459" fmla="*/ 767716 w 7472601"/>
              <a:gd name="connsiteY459" fmla="*/ 5472768 h 6858000"/>
              <a:gd name="connsiteX460" fmla="*/ 722147 w 7472601"/>
              <a:gd name="connsiteY460" fmla="*/ 5393091 h 6858000"/>
              <a:gd name="connsiteX461" fmla="*/ 1485552 w 7472601"/>
              <a:gd name="connsiteY461" fmla="*/ 5313202 h 6858000"/>
              <a:gd name="connsiteX462" fmla="*/ 2143004 w 7472601"/>
              <a:gd name="connsiteY462" fmla="*/ 5402420 h 6858000"/>
              <a:gd name="connsiteX463" fmla="*/ 1933391 w 7472601"/>
              <a:gd name="connsiteY463" fmla="*/ 5156971 h 6858000"/>
              <a:gd name="connsiteX464" fmla="*/ 1827118 w 7472601"/>
              <a:gd name="connsiteY464" fmla="*/ 4968410 h 6858000"/>
              <a:gd name="connsiteX465" fmla="*/ 1837349 w 7472601"/>
              <a:gd name="connsiteY465" fmla="*/ 4956357 h 6858000"/>
              <a:gd name="connsiteX466" fmla="*/ 2162835 w 7472601"/>
              <a:gd name="connsiteY466" fmla="*/ 5187853 h 6858000"/>
              <a:gd name="connsiteX467" fmla="*/ 2257167 w 7472601"/>
              <a:gd name="connsiteY467" fmla="*/ 5462123 h 6858000"/>
              <a:gd name="connsiteX468" fmla="*/ 2261598 w 7472601"/>
              <a:gd name="connsiteY468" fmla="*/ 5467998 h 6858000"/>
              <a:gd name="connsiteX469" fmla="*/ 2437177 w 7472601"/>
              <a:gd name="connsiteY469" fmla="*/ 5479608 h 6858000"/>
              <a:gd name="connsiteX470" fmla="*/ 2445247 w 7472601"/>
              <a:gd name="connsiteY470" fmla="*/ 5483476 h 6858000"/>
              <a:gd name="connsiteX471" fmla="*/ 2743626 w 7472601"/>
              <a:gd name="connsiteY471" fmla="*/ 5304819 h 6858000"/>
              <a:gd name="connsiteX472" fmla="*/ 3048102 w 7472601"/>
              <a:gd name="connsiteY472" fmla="*/ 5150595 h 6858000"/>
              <a:gd name="connsiteX473" fmla="*/ 1799414 w 7472601"/>
              <a:gd name="connsiteY473" fmla="*/ 4694732 h 6858000"/>
              <a:gd name="connsiteX474" fmla="*/ 1771735 w 7472601"/>
              <a:gd name="connsiteY474" fmla="*/ 4619929 h 6858000"/>
              <a:gd name="connsiteX475" fmla="*/ 3104273 w 7472601"/>
              <a:gd name="connsiteY475" fmla="*/ 5076159 h 6858000"/>
              <a:gd name="connsiteX476" fmla="*/ 3113245 w 7472601"/>
              <a:gd name="connsiteY476" fmla="*/ 5090705 h 6858000"/>
              <a:gd name="connsiteX477" fmla="*/ 3126294 w 7472601"/>
              <a:gd name="connsiteY477" fmla="*/ 5114400 h 6858000"/>
              <a:gd name="connsiteX478" fmla="*/ 3937433 w 7472601"/>
              <a:gd name="connsiteY478" fmla="*/ 4830473 h 6858000"/>
              <a:gd name="connsiteX479" fmla="*/ 3590475 w 7472601"/>
              <a:gd name="connsiteY479" fmla="*/ 4597974 h 6858000"/>
              <a:gd name="connsiteX480" fmla="*/ 3100264 w 7472601"/>
              <a:gd name="connsiteY480" fmla="*/ 4579845 h 6858000"/>
              <a:gd name="connsiteX481" fmla="*/ 2183576 w 7472601"/>
              <a:gd name="connsiteY481" fmla="*/ 4227150 h 6858000"/>
              <a:gd name="connsiteX482" fmla="*/ 2151029 w 7472601"/>
              <a:gd name="connsiteY482" fmla="*/ 4146947 h 6858000"/>
              <a:gd name="connsiteX483" fmla="*/ 3563434 w 7472601"/>
              <a:gd name="connsiteY483" fmla="*/ 4469115 h 6858000"/>
              <a:gd name="connsiteX484" fmla="*/ 3177952 w 7472601"/>
              <a:gd name="connsiteY484" fmla="*/ 3657386 h 6858000"/>
              <a:gd name="connsiteX485" fmla="*/ 3189263 w 7472601"/>
              <a:gd name="connsiteY485" fmla="*/ 3625726 h 6858000"/>
              <a:gd name="connsiteX486" fmla="*/ 3560912 w 7472601"/>
              <a:gd name="connsiteY486" fmla="*/ 4079863 h 6858000"/>
              <a:gd name="connsiteX487" fmla="*/ 3626636 w 7472601"/>
              <a:gd name="connsiteY487" fmla="*/ 4512230 h 6858000"/>
              <a:gd name="connsiteX488" fmla="*/ 3653088 w 7472601"/>
              <a:gd name="connsiteY488" fmla="*/ 4521417 h 6858000"/>
              <a:gd name="connsiteX489" fmla="*/ 3988128 w 7472601"/>
              <a:gd name="connsiteY489" fmla="*/ 4817267 h 6858000"/>
              <a:gd name="connsiteX490" fmla="*/ 4830582 w 7472601"/>
              <a:gd name="connsiteY490" fmla="*/ 4676000 h 6858000"/>
              <a:gd name="connsiteX491" fmla="*/ 4830100 w 7472601"/>
              <a:gd name="connsiteY491" fmla="*/ 4675554 h 6858000"/>
              <a:gd name="connsiteX492" fmla="*/ 4036318 w 7472601"/>
              <a:gd name="connsiteY492" fmla="*/ 4147013 h 6858000"/>
              <a:gd name="connsiteX493" fmla="*/ 3432098 w 7472601"/>
              <a:gd name="connsiteY493" fmla="*/ 3537312 h 6858000"/>
              <a:gd name="connsiteX494" fmla="*/ 3446761 w 7472601"/>
              <a:gd name="connsiteY494" fmla="*/ 3461278 h 6858000"/>
              <a:gd name="connsiteX495" fmla="*/ 4419733 w 7472601"/>
              <a:gd name="connsiteY495" fmla="*/ 3963555 h 6858000"/>
              <a:gd name="connsiteX496" fmla="*/ 4781371 w 7472601"/>
              <a:gd name="connsiteY496" fmla="*/ 4458604 h 6858000"/>
              <a:gd name="connsiteX497" fmla="*/ 4780440 w 7472601"/>
              <a:gd name="connsiteY497" fmla="*/ 4470290 h 6858000"/>
              <a:gd name="connsiteX498" fmla="*/ 4898954 w 7472601"/>
              <a:gd name="connsiteY498" fmla="*/ 4662092 h 6858000"/>
              <a:gd name="connsiteX499" fmla="*/ 4900699 w 7472601"/>
              <a:gd name="connsiteY499" fmla="*/ 4670867 h 6858000"/>
              <a:gd name="connsiteX500" fmla="*/ 5714511 w 7472601"/>
              <a:gd name="connsiteY500" fmla="*/ 4663483 h 6858000"/>
              <a:gd name="connsiteX501" fmla="*/ 5464793 w 7472601"/>
              <a:gd name="connsiteY501" fmla="*/ 4393556 h 6858000"/>
              <a:gd name="connsiteX502" fmla="*/ 5461897 w 7472601"/>
              <a:gd name="connsiteY502" fmla="*/ 4390879 h 6858000"/>
              <a:gd name="connsiteX503" fmla="*/ 4294126 w 7472601"/>
              <a:gd name="connsiteY503" fmla="*/ 3303048 h 6858000"/>
              <a:gd name="connsiteX504" fmla="*/ 4305321 w 7472601"/>
              <a:gd name="connsiteY504" fmla="*/ 3256953 h 6858000"/>
              <a:gd name="connsiteX505" fmla="*/ 4949299 w 7472601"/>
              <a:gd name="connsiteY505" fmla="*/ 3766336 h 6858000"/>
              <a:gd name="connsiteX506" fmla="*/ 5291452 w 7472601"/>
              <a:gd name="connsiteY506" fmla="*/ 4076801 h 6858000"/>
              <a:gd name="connsiteX507" fmla="*/ 5434998 w 7472601"/>
              <a:gd name="connsiteY507" fmla="*/ 4254100 h 6858000"/>
              <a:gd name="connsiteX508" fmla="*/ 5351015 w 7472601"/>
              <a:gd name="connsiteY508" fmla="*/ 3760989 h 6858000"/>
              <a:gd name="connsiteX509" fmla="*/ 5413780 w 7472601"/>
              <a:gd name="connsiteY509" fmla="*/ 2966265 h 6858000"/>
              <a:gd name="connsiteX510" fmla="*/ 5425627 w 7472601"/>
              <a:gd name="connsiteY510" fmla="*/ 2954192 h 6858000"/>
              <a:gd name="connsiteX511" fmla="*/ 6604735 w 7472601"/>
              <a:gd name="connsiteY511" fmla="*/ 2041381 h 6858000"/>
              <a:gd name="connsiteX512" fmla="*/ 7204487 w 7472601"/>
              <a:gd name="connsiteY512" fmla="*/ 2742112 h 6858000"/>
              <a:gd name="connsiteX513" fmla="*/ 7131592 w 7472601"/>
              <a:gd name="connsiteY513" fmla="*/ 2672096 h 6858000"/>
              <a:gd name="connsiteX514" fmla="*/ 6996344 w 7472601"/>
              <a:gd name="connsiteY514" fmla="*/ 2518310 h 6858000"/>
              <a:gd name="connsiteX515" fmla="*/ 6735495 w 7472601"/>
              <a:gd name="connsiteY515" fmla="*/ 2196890 h 6858000"/>
              <a:gd name="connsiteX516" fmla="*/ 6721901 w 7472601"/>
              <a:gd name="connsiteY516" fmla="*/ 2179274 h 6858000"/>
              <a:gd name="connsiteX517" fmla="*/ 6604735 w 7472601"/>
              <a:gd name="connsiteY517" fmla="*/ 2041381 h 6858000"/>
              <a:gd name="connsiteX518" fmla="*/ 6591670 w 7472601"/>
              <a:gd name="connsiteY518" fmla="*/ 1988277 h 6858000"/>
              <a:gd name="connsiteX519" fmla="*/ 6747349 w 7472601"/>
              <a:gd name="connsiteY519" fmla="*/ 2160069 h 6858000"/>
              <a:gd name="connsiteX520" fmla="*/ 6760943 w 7472601"/>
              <a:gd name="connsiteY520" fmla="*/ 2177686 h 6858000"/>
              <a:gd name="connsiteX521" fmla="*/ 7021065 w 7472601"/>
              <a:gd name="connsiteY521" fmla="*/ 2498102 h 6858000"/>
              <a:gd name="connsiteX522" fmla="*/ 7155223 w 7472601"/>
              <a:gd name="connsiteY522" fmla="*/ 2650386 h 6858000"/>
              <a:gd name="connsiteX523" fmla="*/ 7203167 w 7472601"/>
              <a:gd name="connsiteY523" fmla="*/ 2697288 h 6858000"/>
              <a:gd name="connsiteX524" fmla="*/ 6937703 w 7472601"/>
              <a:gd name="connsiteY524" fmla="*/ 2321981 h 6858000"/>
              <a:gd name="connsiteX525" fmla="*/ 6591670 w 7472601"/>
              <a:gd name="connsiteY525" fmla="*/ 1988277 h 6858000"/>
              <a:gd name="connsiteX526" fmla="*/ 5798671 w 7472601"/>
              <a:gd name="connsiteY526" fmla="*/ 1981601 h 6858000"/>
              <a:gd name="connsiteX527" fmla="*/ 5754709 w 7472601"/>
              <a:gd name="connsiteY527" fmla="*/ 2071454 h 6858000"/>
              <a:gd name="connsiteX528" fmla="*/ 5763044 w 7472601"/>
              <a:gd name="connsiteY528" fmla="*/ 2842206 h 6858000"/>
              <a:gd name="connsiteX529" fmla="*/ 5764974 w 7472601"/>
              <a:gd name="connsiteY529" fmla="*/ 2799609 h 6858000"/>
              <a:gd name="connsiteX530" fmla="*/ 5767665 w 7472601"/>
              <a:gd name="connsiteY530" fmla="*/ 2666409 h 6858000"/>
              <a:gd name="connsiteX531" fmla="*/ 5763055 w 7472601"/>
              <a:gd name="connsiteY531" fmla="*/ 2579705 h 6858000"/>
              <a:gd name="connsiteX532" fmla="*/ 5758079 w 7472601"/>
              <a:gd name="connsiteY532" fmla="*/ 2492508 h 6858000"/>
              <a:gd name="connsiteX533" fmla="*/ 5779325 w 7472601"/>
              <a:gd name="connsiteY533" fmla="*/ 2197069 h 6858000"/>
              <a:gd name="connsiteX534" fmla="*/ 5798671 w 7472601"/>
              <a:gd name="connsiteY534" fmla="*/ 1981601 h 6858000"/>
              <a:gd name="connsiteX535" fmla="*/ 5829202 w 7472601"/>
              <a:gd name="connsiteY535" fmla="*/ 1971679 h 6858000"/>
              <a:gd name="connsiteX536" fmla="*/ 5809558 w 7472601"/>
              <a:gd name="connsiteY536" fmla="*/ 2198043 h 6858000"/>
              <a:gd name="connsiteX537" fmla="*/ 5788653 w 7472601"/>
              <a:gd name="connsiteY537" fmla="*/ 2489430 h 6858000"/>
              <a:gd name="connsiteX538" fmla="*/ 5793439 w 7472601"/>
              <a:gd name="connsiteY538" fmla="*/ 2575235 h 6858000"/>
              <a:gd name="connsiteX539" fmla="*/ 5796837 w 7472601"/>
              <a:gd name="connsiteY539" fmla="*/ 2637633 h 6858000"/>
              <a:gd name="connsiteX540" fmla="*/ 5818614 w 7472601"/>
              <a:gd name="connsiteY540" fmla="*/ 2473055 h 6858000"/>
              <a:gd name="connsiteX541" fmla="*/ 5829202 w 7472601"/>
              <a:gd name="connsiteY541" fmla="*/ 1971679 h 6858000"/>
              <a:gd name="connsiteX542" fmla="*/ 5911389 w 7472601"/>
              <a:gd name="connsiteY542" fmla="*/ 1898371 h 6858000"/>
              <a:gd name="connsiteX543" fmla="*/ 6237627 w 7472601"/>
              <a:gd name="connsiteY543" fmla="*/ 2231921 h 6858000"/>
              <a:gd name="connsiteX544" fmla="*/ 5911389 w 7472601"/>
              <a:gd name="connsiteY544" fmla="*/ 1898371 h 6858000"/>
              <a:gd name="connsiteX545" fmla="*/ 6944437 w 7472601"/>
              <a:gd name="connsiteY545" fmla="*/ 1575402 h 6858000"/>
              <a:gd name="connsiteX546" fmla="*/ 6304730 w 7472601"/>
              <a:gd name="connsiteY546" fmla="*/ 1766654 h 6858000"/>
              <a:gd name="connsiteX547" fmla="*/ 6944437 w 7472601"/>
              <a:gd name="connsiteY547" fmla="*/ 1575402 h 6858000"/>
              <a:gd name="connsiteX548" fmla="*/ 7019523 w 7472601"/>
              <a:gd name="connsiteY548" fmla="*/ 1519450 h 6858000"/>
              <a:gd name="connsiteX549" fmla="*/ 6298091 w 7472601"/>
              <a:gd name="connsiteY549" fmla="*/ 1737122 h 6858000"/>
              <a:gd name="connsiteX550" fmla="*/ 7019523 w 7472601"/>
              <a:gd name="connsiteY550" fmla="*/ 1519450 h 6858000"/>
              <a:gd name="connsiteX551" fmla="*/ 2399523 w 7472601"/>
              <a:gd name="connsiteY551" fmla="*/ 1428234 h 6858000"/>
              <a:gd name="connsiteX552" fmla="*/ 2224982 w 7472601"/>
              <a:gd name="connsiteY552" fmla="*/ 1826201 h 6858000"/>
              <a:gd name="connsiteX553" fmla="*/ 2096099 w 7472601"/>
              <a:gd name="connsiteY553" fmla="*/ 2345900 h 6858000"/>
              <a:gd name="connsiteX554" fmla="*/ 2283317 w 7472601"/>
              <a:gd name="connsiteY554" fmla="*/ 1796925 h 6858000"/>
              <a:gd name="connsiteX555" fmla="*/ 2399523 w 7472601"/>
              <a:gd name="connsiteY555" fmla="*/ 1428234 h 6858000"/>
              <a:gd name="connsiteX556" fmla="*/ 2448558 w 7472601"/>
              <a:gd name="connsiteY556" fmla="*/ 1373435 h 6858000"/>
              <a:gd name="connsiteX557" fmla="*/ 2312521 w 7472601"/>
              <a:gd name="connsiteY557" fmla="*/ 1806140 h 6858000"/>
              <a:gd name="connsiteX558" fmla="*/ 2127533 w 7472601"/>
              <a:gd name="connsiteY558" fmla="*/ 2348380 h 6858000"/>
              <a:gd name="connsiteX559" fmla="*/ 2358080 w 7472601"/>
              <a:gd name="connsiteY559" fmla="*/ 1866134 h 6858000"/>
              <a:gd name="connsiteX560" fmla="*/ 2407436 w 7472601"/>
              <a:gd name="connsiteY560" fmla="*/ 1651070 h 6858000"/>
              <a:gd name="connsiteX561" fmla="*/ 2448558 w 7472601"/>
              <a:gd name="connsiteY561" fmla="*/ 1373435 h 6858000"/>
              <a:gd name="connsiteX562" fmla="*/ 278707 w 7472601"/>
              <a:gd name="connsiteY562" fmla="*/ 1352270 h 6858000"/>
              <a:gd name="connsiteX563" fmla="*/ 321570 w 7472601"/>
              <a:gd name="connsiteY563" fmla="*/ 1861610 h 6858000"/>
              <a:gd name="connsiteX564" fmla="*/ 294281 w 7472601"/>
              <a:gd name="connsiteY564" fmla="*/ 1440658 h 6858000"/>
              <a:gd name="connsiteX565" fmla="*/ 278707 w 7472601"/>
              <a:gd name="connsiteY565" fmla="*/ 1352270 h 6858000"/>
              <a:gd name="connsiteX566" fmla="*/ 1423821 w 7472601"/>
              <a:gd name="connsiteY566" fmla="*/ 1351958 h 6858000"/>
              <a:gd name="connsiteX567" fmla="*/ 1638521 w 7472601"/>
              <a:gd name="connsiteY567" fmla="*/ 1908470 h 6858000"/>
              <a:gd name="connsiteX568" fmla="*/ 1754199 w 7472601"/>
              <a:gd name="connsiteY568" fmla="*/ 2149284 h 6858000"/>
              <a:gd name="connsiteX569" fmla="*/ 1908359 w 7472601"/>
              <a:gd name="connsiteY569" fmla="*/ 2364988 h 6858000"/>
              <a:gd name="connsiteX570" fmla="*/ 1647661 w 7472601"/>
              <a:gd name="connsiteY570" fmla="*/ 1825945 h 6858000"/>
              <a:gd name="connsiteX571" fmla="*/ 1423821 w 7472601"/>
              <a:gd name="connsiteY571" fmla="*/ 1351958 h 6858000"/>
              <a:gd name="connsiteX572" fmla="*/ 1431890 w 7472601"/>
              <a:gd name="connsiteY572" fmla="*/ 1306475 h 6858000"/>
              <a:gd name="connsiteX573" fmla="*/ 1507597 w 7472601"/>
              <a:gd name="connsiteY573" fmla="*/ 1446132 h 6858000"/>
              <a:gd name="connsiteX574" fmla="*/ 1674586 w 7472601"/>
              <a:gd name="connsiteY574" fmla="*/ 1813832 h 6858000"/>
              <a:gd name="connsiteX575" fmla="*/ 1815950 w 7472601"/>
              <a:gd name="connsiteY575" fmla="*/ 2128564 h 6858000"/>
              <a:gd name="connsiteX576" fmla="*/ 1984242 w 7472601"/>
              <a:gd name="connsiteY576" fmla="*/ 2430829 h 6858000"/>
              <a:gd name="connsiteX577" fmla="*/ 2014023 w 7472601"/>
              <a:gd name="connsiteY577" fmla="*/ 2450995 h 6858000"/>
              <a:gd name="connsiteX578" fmla="*/ 1747337 w 7472601"/>
              <a:gd name="connsiteY578" fmla="*/ 1855264 h 6858000"/>
              <a:gd name="connsiteX579" fmla="*/ 1533749 w 7472601"/>
              <a:gd name="connsiteY579" fmla="*/ 1478656 h 6858000"/>
              <a:gd name="connsiteX580" fmla="*/ 1431890 w 7472601"/>
              <a:gd name="connsiteY580" fmla="*/ 1306475 h 6858000"/>
              <a:gd name="connsiteX581" fmla="*/ 5052692 w 7472601"/>
              <a:gd name="connsiteY581" fmla="*/ 1292994 h 6858000"/>
              <a:gd name="connsiteX582" fmla="*/ 5200661 w 7472601"/>
              <a:gd name="connsiteY582" fmla="*/ 1635186 h 6858000"/>
              <a:gd name="connsiteX583" fmla="*/ 5297138 w 7472601"/>
              <a:gd name="connsiteY583" fmla="*/ 1906351 h 6858000"/>
              <a:gd name="connsiteX584" fmla="*/ 5052692 w 7472601"/>
              <a:gd name="connsiteY584" fmla="*/ 1292994 h 6858000"/>
              <a:gd name="connsiteX585" fmla="*/ 5009948 w 7472601"/>
              <a:gd name="connsiteY585" fmla="*/ 1273619 h 6858000"/>
              <a:gd name="connsiteX586" fmla="*/ 5121777 w 7472601"/>
              <a:gd name="connsiteY586" fmla="*/ 1654213 h 6858000"/>
              <a:gd name="connsiteX587" fmla="*/ 5293545 w 7472601"/>
              <a:gd name="connsiteY587" fmla="*/ 2072247 h 6858000"/>
              <a:gd name="connsiteX588" fmla="*/ 5294042 w 7472601"/>
              <a:gd name="connsiteY588" fmla="*/ 2065019 h 6858000"/>
              <a:gd name="connsiteX589" fmla="*/ 5171936 w 7472601"/>
              <a:gd name="connsiteY589" fmla="*/ 1647613 h 6858000"/>
              <a:gd name="connsiteX590" fmla="*/ 5009948 w 7472601"/>
              <a:gd name="connsiteY590" fmla="*/ 1273619 h 6858000"/>
              <a:gd name="connsiteX591" fmla="*/ 655236 w 7472601"/>
              <a:gd name="connsiteY591" fmla="*/ 1268632 h 6858000"/>
              <a:gd name="connsiteX592" fmla="*/ 839521 w 7472601"/>
              <a:gd name="connsiteY592" fmla="*/ 1685315 h 6858000"/>
              <a:gd name="connsiteX593" fmla="*/ 1109416 w 7472601"/>
              <a:gd name="connsiteY593" fmla="*/ 2061663 h 6858000"/>
              <a:gd name="connsiteX594" fmla="*/ 1298300 w 7472601"/>
              <a:gd name="connsiteY594" fmla="*/ 2247742 h 6858000"/>
              <a:gd name="connsiteX595" fmla="*/ 1125871 w 7472601"/>
              <a:gd name="connsiteY595" fmla="*/ 1989513 h 6858000"/>
              <a:gd name="connsiteX596" fmla="*/ 981574 w 7472601"/>
              <a:gd name="connsiteY596" fmla="*/ 1783157 h 6858000"/>
              <a:gd name="connsiteX597" fmla="*/ 922198 w 7472601"/>
              <a:gd name="connsiteY597" fmla="*/ 1677437 h 6858000"/>
              <a:gd name="connsiteX598" fmla="*/ 869293 w 7472601"/>
              <a:gd name="connsiteY598" fmla="*/ 1583214 h 6858000"/>
              <a:gd name="connsiteX599" fmla="*/ 751431 w 7472601"/>
              <a:gd name="connsiteY599" fmla="*/ 1405731 h 6858000"/>
              <a:gd name="connsiteX600" fmla="*/ 655236 w 7472601"/>
              <a:gd name="connsiteY600" fmla="*/ 1268632 h 6858000"/>
              <a:gd name="connsiteX601" fmla="*/ 6516292 w 7472601"/>
              <a:gd name="connsiteY601" fmla="*/ 1263064 h 6858000"/>
              <a:gd name="connsiteX602" fmla="*/ 5736320 w 7472601"/>
              <a:gd name="connsiteY602" fmla="*/ 1501803 h 6858000"/>
              <a:gd name="connsiteX603" fmla="*/ 6516292 w 7472601"/>
              <a:gd name="connsiteY603" fmla="*/ 1263064 h 6858000"/>
              <a:gd name="connsiteX604" fmla="*/ 291466 w 7472601"/>
              <a:gd name="connsiteY604" fmla="*/ 1250369 h 6858000"/>
              <a:gd name="connsiteX605" fmla="*/ 323180 w 7472601"/>
              <a:gd name="connsiteY605" fmla="*/ 1435283 h 6858000"/>
              <a:gd name="connsiteX606" fmla="*/ 349381 w 7472601"/>
              <a:gd name="connsiteY606" fmla="*/ 1875041 h 6858000"/>
              <a:gd name="connsiteX607" fmla="*/ 374363 w 7472601"/>
              <a:gd name="connsiteY607" fmla="*/ 1506494 h 6858000"/>
              <a:gd name="connsiteX608" fmla="*/ 302168 w 7472601"/>
              <a:gd name="connsiteY608" fmla="*/ 1274495 h 6858000"/>
              <a:gd name="connsiteX609" fmla="*/ 291466 w 7472601"/>
              <a:gd name="connsiteY609" fmla="*/ 1250369 h 6858000"/>
              <a:gd name="connsiteX610" fmla="*/ 678222 w 7472601"/>
              <a:gd name="connsiteY610" fmla="*/ 1248670 h 6858000"/>
              <a:gd name="connsiteX611" fmla="*/ 775536 w 7472601"/>
              <a:gd name="connsiteY611" fmla="*/ 1388015 h 6858000"/>
              <a:gd name="connsiteX612" fmla="*/ 894529 w 7472601"/>
              <a:gd name="connsiteY612" fmla="*/ 1567739 h 6858000"/>
              <a:gd name="connsiteX613" fmla="*/ 948000 w 7472601"/>
              <a:gd name="connsiteY613" fmla="*/ 1663088 h 6858000"/>
              <a:gd name="connsiteX614" fmla="*/ 1006812 w 7472601"/>
              <a:gd name="connsiteY614" fmla="*/ 1767683 h 6858000"/>
              <a:gd name="connsiteX615" fmla="*/ 1149133 w 7472601"/>
              <a:gd name="connsiteY615" fmla="*/ 1971513 h 6858000"/>
              <a:gd name="connsiteX616" fmla="*/ 1333952 w 7472601"/>
              <a:gd name="connsiteY616" fmla="*/ 2251620 h 6858000"/>
              <a:gd name="connsiteX617" fmla="*/ 1337329 w 7472601"/>
              <a:gd name="connsiteY617" fmla="*/ 2258350 h 6858000"/>
              <a:gd name="connsiteX618" fmla="*/ 1014726 w 7472601"/>
              <a:gd name="connsiteY618" fmla="*/ 1615556 h 6858000"/>
              <a:gd name="connsiteX619" fmla="*/ 678222 w 7472601"/>
              <a:gd name="connsiteY619" fmla="*/ 1248670 h 6858000"/>
              <a:gd name="connsiteX620" fmla="*/ 6691602 w 7472601"/>
              <a:gd name="connsiteY620" fmla="*/ 1140573 h 6858000"/>
              <a:gd name="connsiteX621" fmla="*/ 6571100 w 7472601"/>
              <a:gd name="connsiteY621" fmla="*/ 1183662 h 6858000"/>
              <a:gd name="connsiteX622" fmla="*/ 6241687 w 7472601"/>
              <a:gd name="connsiteY622" fmla="*/ 1257600 h 6858000"/>
              <a:gd name="connsiteX623" fmla="*/ 5693009 w 7472601"/>
              <a:gd name="connsiteY623" fmla="*/ 1478256 h 6858000"/>
              <a:gd name="connsiteX624" fmla="*/ 6548420 w 7472601"/>
              <a:gd name="connsiteY624" fmla="*/ 1214599 h 6858000"/>
              <a:gd name="connsiteX625" fmla="*/ 6605473 w 7472601"/>
              <a:gd name="connsiteY625" fmla="*/ 1184686 h 6858000"/>
              <a:gd name="connsiteX626" fmla="*/ 6691602 w 7472601"/>
              <a:gd name="connsiteY626" fmla="*/ 1140573 h 6858000"/>
              <a:gd name="connsiteX627" fmla="*/ 4002475 w 7472601"/>
              <a:gd name="connsiteY627" fmla="*/ 1037802 h 6858000"/>
              <a:gd name="connsiteX628" fmla="*/ 4000324 w 7472601"/>
              <a:gd name="connsiteY628" fmla="*/ 1039362 h 6858000"/>
              <a:gd name="connsiteX629" fmla="*/ 4002862 w 7472601"/>
              <a:gd name="connsiteY629" fmla="*/ 1042866 h 6858000"/>
              <a:gd name="connsiteX630" fmla="*/ 4002475 w 7472601"/>
              <a:gd name="connsiteY630" fmla="*/ 1037802 h 6858000"/>
              <a:gd name="connsiteX631" fmla="*/ 506322 w 7472601"/>
              <a:gd name="connsiteY631" fmla="*/ 1020997 h 6858000"/>
              <a:gd name="connsiteX632" fmla="*/ 533068 w 7472601"/>
              <a:gd name="connsiteY632" fmla="*/ 1029409 h 6858000"/>
              <a:gd name="connsiteX633" fmla="*/ 1232525 w 7472601"/>
              <a:gd name="connsiteY633" fmla="*/ 1804675 h 6858000"/>
              <a:gd name="connsiteX634" fmla="*/ 1388858 w 7472601"/>
              <a:gd name="connsiteY634" fmla="*/ 2368011 h 6858000"/>
              <a:gd name="connsiteX635" fmla="*/ 1384098 w 7472601"/>
              <a:gd name="connsiteY635" fmla="*/ 2378125 h 6858000"/>
              <a:gd name="connsiteX636" fmla="*/ 1425393 w 7472601"/>
              <a:gd name="connsiteY636" fmla="*/ 2589124 h 6858000"/>
              <a:gd name="connsiteX637" fmla="*/ 1424001 w 7472601"/>
              <a:gd name="connsiteY637" fmla="*/ 2597541 h 6858000"/>
              <a:gd name="connsiteX638" fmla="*/ 2152729 w 7472601"/>
              <a:gd name="connsiteY638" fmla="*/ 2864487 h 6858000"/>
              <a:gd name="connsiteX639" fmla="*/ 2020609 w 7472601"/>
              <a:gd name="connsiteY639" fmla="*/ 2539671 h 6858000"/>
              <a:gd name="connsiteX640" fmla="*/ 2018920 w 7472601"/>
              <a:gd name="connsiteY640" fmla="*/ 2536309 h 6858000"/>
              <a:gd name="connsiteX641" fmla="*/ 1342441 w 7472601"/>
              <a:gd name="connsiteY641" fmla="*/ 1173017 h 6858000"/>
              <a:gd name="connsiteX642" fmla="*/ 1367925 w 7472601"/>
              <a:gd name="connsiteY642" fmla="*/ 1135648 h 6858000"/>
              <a:gd name="connsiteX643" fmla="*/ 1771401 w 7472601"/>
              <a:gd name="connsiteY643" fmla="*/ 1806673 h 6858000"/>
              <a:gd name="connsiteX644" fmla="*/ 1972385 w 7472601"/>
              <a:gd name="connsiteY644" fmla="*/ 2198735 h 6858000"/>
              <a:gd name="connsiteX645" fmla="*/ 2040892 w 7472601"/>
              <a:gd name="connsiteY645" fmla="*/ 2405205 h 6858000"/>
              <a:gd name="connsiteX646" fmla="*/ 2131689 w 7472601"/>
              <a:gd name="connsiteY646" fmla="*/ 1936926 h 6858000"/>
              <a:gd name="connsiteX647" fmla="*/ 2454820 w 7472601"/>
              <a:gd name="connsiteY647" fmla="*/ 1248808 h 6858000"/>
              <a:gd name="connsiteX648" fmla="*/ 2492512 w 7472601"/>
              <a:gd name="connsiteY648" fmla="*/ 1302920 h 6858000"/>
              <a:gd name="connsiteX649" fmla="*/ 2081216 w 7472601"/>
              <a:gd name="connsiteY649" fmla="*/ 2527513 h 6858000"/>
              <a:gd name="connsiteX650" fmla="*/ 2081211 w 7472601"/>
              <a:gd name="connsiteY650" fmla="*/ 2528916 h 6858000"/>
              <a:gd name="connsiteX651" fmla="*/ 2199067 w 7472601"/>
              <a:gd name="connsiteY651" fmla="*/ 2884061 h 6858000"/>
              <a:gd name="connsiteX652" fmla="*/ 3192586 w 7472601"/>
              <a:gd name="connsiteY652" fmla="*/ 3411496 h 6858000"/>
              <a:gd name="connsiteX653" fmla="*/ 3182620 w 7472601"/>
              <a:gd name="connsiteY653" fmla="*/ 3483279 h 6858000"/>
              <a:gd name="connsiteX654" fmla="*/ 2435119 w 7472601"/>
              <a:gd name="connsiteY654" fmla="*/ 3080173 h 6858000"/>
              <a:gd name="connsiteX655" fmla="*/ 2410152 w 7472601"/>
              <a:gd name="connsiteY655" fmla="*/ 3063751 h 6858000"/>
              <a:gd name="connsiteX656" fmla="*/ 2408099 w 7472601"/>
              <a:gd name="connsiteY656" fmla="*/ 3064403 h 6858000"/>
              <a:gd name="connsiteX657" fmla="*/ 2407218 w 7472601"/>
              <a:gd name="connsiteY657" fmla="*/ 3070324 h 6858000"/>
              <a:gd name="connsiteX658" fmla="*/ 2380138 w 7472601"/>
              <a:gd name="connsiteY658" fmla="*/ 3099341 h 6858000"/>
              <a:gd name="connsiteX659" fmla="*/ 1765923 w 7472601"/>
              <a:gd name="connsiteY659" fmla="*/ 3581043 h 6858000"/>
              <a:gd name="connsiteX660" fmla="*/ 1702258 w 7472601"/>
              <a:gd name="connsiteY660" fmla="*/ 3612286 h 6858000"/>
              <a:gd name="connsiteX661" fmla="*/ 1538370 w 7472601"/>
              <a:gd name="connsiteY661" fmla="*/ 3811804 h 6858000"/>
              <a:gd name="connsiteX662" fmla="*/ 542867 w 7472601"/>
              <a:gd name="connsiteY662" fmla="*/ 4944092 h 6858000"/>
              <a:gd name="connsiteX663" fmla="*/ 515800 w 7472601"/>
              <a:gd name="connsiteY663" fmla="*/ 4862180 h 6858000"/>
              <a:gd name="connsiteX664" fmla="*/ 909145 w 7472601"/>
              <a:gd name="connsiteY664" fmla="*/ 4199225 h 6858000"/>
              <a:gd name="connsiteX665" fmla="*/ 1214067 w 7472601"/>
              <a:gd name="connsiteY665" fmla="*/ 3908561 h 6858000"/>
              <a:gd name="connsiteX666" fmla="*/ 640967 w 7472601"/>
              <a:gd name="connsiteY666" fmla="*/ 4105601 h 6858000"/>
              <a:gd name="connsiteX667" fmla="*/ 112563 w 7472601"/>
              <a:gd name="connsiteY667" fmla="*/ 4396952 h 6858000"/>
              <a:gd name="connsiteX668" fmla="*/ 0 w 7472601"/>
              <a:gd name="connsiteY668" fmla="*/ 4466006 h 6858000"/>
              <a:gd name="connsiteX669" fmla="*/ 0 w 7472601"/>
              <a:gd name="connsiteY669" fmla="*/ 4233763 h 6858000"/>
              <a:gd name="connsiteX670" fmla="*/ 36881 w 7472601"/>
              <a:gd name="connsiteY670" fmla="*/ 4200118 h 6858000"/>
              <a:gd name="connsiteX671" fmla="*/ 910534 w 7472601"/>
              <a:gd name="connsiteY671" fmla="*/ 3629753 h 6858000"/>
              <a:gd name="connsiteX672" fmla="*/ 1578717 w 7472601"/>
              <a:gd name="connsiteY672" fmla="*/ 3575982 h 6858000"/>
              <a:gd name="connsiteX673" fmla="*/ 2338780 w 7472601"/>
              <a:gd name="connsiteY673" fmla="*/ 3033725 h 6858000"/>
              <a:gd name="connsiteX674" fmla="*/ 1807991 w 7472601"/>
              <a:gd name="connsiteY674" fmla="*/ 2807184 h 6858000"/>
              <a:gd name="connsiteX675" fmla="*/ 1416358 w 7472601"/>
              <a:gd name="connsiteY675" fmla="*/ 3112571 h 6858000"/>
              <a:gd name="connsiteX676" fmla="*/ 939066 w 7472601"/>
              <a:gd name="connsiteY676" fmla="*/ 3378798 h 6858000"/>
              <a:gd name="connsiteX677" fmla="*/ 115099 w 7472601"/>
              <a:gd name="connsiteY677" fmla="*/ 3607650 h 6858000"/>
              <a:gd name="connsiteX678" fmla="*/ 97284 w 7472601"/>
              <a:gd name="connsiteY678" fmla="*/ 3520393 h 6858000"/>
              <a:gd name="connsiteX679" fmla="*/ 922050 w 7472601"/>
              <a:gd name="connsiteY679" fmla="*/ 3074867 h 6858000"/>
              <a:gd name="connsiteX680" fmla="*/ 1405265 w 7472601"/>
              <a:gd name="connsiteY680" fmla="*/ 3016319 h 6858000"/>
              <a:gd name="connsiteX681" fmla="*/ 1407512 w 7472601"/>
              <a:gd name="connsiteY681" fmla="*/ 3018001 h 6858000"/>
              <a:gd name="connsiteX682" fmla="*/ 1726266 w 7472601"/>
              <a:gd name="connsiteY682" fmla="*/ 2777274 h 6858000"/>
              <a:gd name="connsiteX683" fmla="*/ 625390 w 7472601"/>
              <a:gd name="connsiteY683" fmla="*/ 2514541 h 6858000"/>
              <a:gd name="connsiteX684" fmla="*/ 619799 w 7472601"/>
              <a:gd name="connsiteY684" fmla="*/ 2527180 h 6858000"/>
              <a:gd name="connsiteX685" fmla="*/ 310030 w 7472601"/>
              <a:gd name="connsiteY685" fmla="*/ 2771818 h 6858000"/>
              <a:gd name="connsiteX686" fmla="*/ 173877 w 7472601"/>
              <a:gd name="connsiteY686" fmla="*/ 2937056 h 6858000"/>
              <a:gd name="connsiteX687" fmla="*/ 77889 w 7472601"/>
              <a:gd name="connsiteY687" fmla="*/ 3138440 h 6858000"/>
              <a:gd name="connsiteX688" fmla="*/ 0 w 7472601"/>
              <a:gd name="connsiteY688" fmla="*/ 3271395 h 6858000"/>
              <a:gd name="connsiteX689" fmla="*/ 0 w 7472601"/>
              <a:gd name="connsiteY689" fmla="*/ 3153002 h 6858000"/>
              <a:gd name="connsiteX690" fmla="*/ 2386 w 7472601"/>
              <a:gd name="connsiteY690" fmla="*/ 3149203 h 6858000"/>
              <a:gd name="connsiteX691" fmla="*/ 89753 w 7472601"/>
              <a:gd name="connsiteY691" fmla="*/ 2987702 h 6858000"/>
              <a:gd name="connsiteX692" fmla="*/ 76869 w 7472601"/>
              <a:gd name="connsiteY692" fmla="*/ 3005404 h 6858000"/>
              <a:gd name="connsiteX693" fmla="*/ 32049 w 7472601"/>
              <a:gd name="connsiteY693" fmla="*/ 3065814 h 6858000"/>
              <a:gd name="connsiteX694" fmla="*/ 0 w 7472601"/>
              <a:gd name="connsiteY694" fmla="*/ 3108744 h 6858000"/>
              <a:gd name="connsiteX695" fmla="*/ 0 w 7472601"/>
              <a:gd name="connsiteY695" fmla="*/ 3058059 h 6858000"/>
              <a:gd name="connsiteX696" fmla="*/ 7610 w 7472601"/>
              <a:gd name="connsiteY696" fmla="*/ 3047889 h 6858000"/>
              <a:gd name="connsiteX697" fmla="*/ 52419 w 7472601"/>
              <a:gd name="connsiteY697" fmla="*/ 2987479 h 6858000"/>
              <a:gd name="connsiteX698" fmla="*/ 59142 w 7472601"/>
              <a:gd name="connsiteY698" fmla="*/ 2978488 h 6858000"/>
              <a:gd name="connsiteX699" fmla="*/ 0 w 7472601"/>
              <a:gd name="connsiteY699" fmla="*/ 3015334 h 6858000"/>
              <a:gd name="connsiteX700" fmla="*/ 0 w 7472601"/>
              <a:gd name="connsiteY700" fmla="*/ 2914286 h 6858000"/>
              <a:gd name="connsiteX701" fmla="*/ 36383 w 7472601"/>
              <a:gd name="connsiteY701" fmla="*/ 2901128 h 6858000"/>
              <a:gd name="connsiteX702" fmla="*/ 156329 w 7472601"/>
              <a:gd name="connsiteY702" fmla="*/ 2840533 h 6858000"/>
              <a:gd name="connsiteX703" fmla="*/ 358355 w 7472601"/>
              <a:gd name="connsiteY703" fmla="*/ 2620471 h 6858000"/>
              <a:gd name="connsiteX704" fmla="*/ 510577 w 7472601"/>
              <a:gd name="connsiteY704" fmla="*/ 2501244 h 6858000"/>
              <a:gd name="connsiteX705" fmla="*/ 211967 w 7472601"/>
              <a:gd name="connsiteY705" fmla="*/ 2479171 h 6858000"/>
              <a:gd name="connsiteX706" fmla="*/ 0 w 7472601"/>
              <a:gd name="connsiteY706" fmla="*/ 2476398 h 6858000"/>
              <a:gd name="connsiteX707" fmla="*/ 0 w 7472601"/>
              <a:gd name="connsiteY707" fmla="*/ 2389189 h 6858000"/>
              <a:gd name="connsiteX708" fmla="*/ 103062 w 7472601"/>
              <a:gd name="connsiteY708" fmla="*/ 2389518 h 6858000"/>
              <a:gd name="connsiteX709" fmla="*/ 510734 w 7472601"/>
              <a:gd name="connsiteY709" fmla="*/ 2416201 h 6858000"/>
              <a:gd name="connsiteX710" fmla="*/ 279257 w 7472601"/>
              <a:gd name="connsiteY710" fmla="*/ 2092102 h 6858000"/>
              <a:gd name="connsiteX711" fmla="*/ 65265 w 7472601"/>
              <a:gd name="connsiteY711" fmla="*/ 2006049 h 6858000"/>
              <a:gd name="connsiteX712" fmla="*/ 0 w 7472601"/>
              <a:gd name="connsiteY712" fmla="*/ 1982532 h 6858000"/>
              <a:gd name="connsiteX713" fmla="*/ 0 w 7472601"/>
              <a:gd name="connsiteY713" fmla="*/ 1912789 h 6858000"/>
              <a:gd name="connsiteX714" fmla="*/ 97460 w 7472601"/>
              <a:gd name="connsiteY714" fmla="*/ 1953725 h 6858000"/>
              <a:gd name="connsiteX715" fmla="*/ 221272 w 7472601"/>
              <a:gd name="connsiteY715" fmla="*/ 1980766 h 6858000"/>
              <a:gd name="connsiteX716" fmla="*/ 116765 w 7472601"/>
              <a:gd name="connsiteY716" fmla="*/ 1911033 h 6858000"/>
              <a:gd name="connsiteX717" fmla="*/ 16405 w 7472601"/>
              <a:gd name="connsiteY717" fmla="*/ 1803412 h 6858000"/>
              <a:gd name="connsiteX718" fmla="*/ 0 w 7472601"/>
              <a:gd name="connsiteY718" fmla="*/ 1784777 h 6858000"/>
              <a:gd name="connsiteX719" fmla="*/ 0 w 7472601"/>
              <a:gd name="connsiteY719" fmla="*/ 1740082 h 6858000"/>
              <a:gd name="connsiteX720" fmla="*/ 39394 w 7472601"/>
              <a:gd name="connsiteY720" fmla="*/ 1784856 h 6858000"/>
              <a:gd name="connsiteX721" fmla="*/ 135813 w 7472601"/>
              <a:gd name="connsiteY721" fmla="*/ 1888838 h 6858000"/>
              <a:gd name="connsiteX722" fmla="*/ 242575 w 7472601"/>
              <a:gd name="connsiteY722" fmla="*/ 1958841 h 6858000"/>
              <a:gd name="connsiteX723" fmla="*/ 82197 w 7472601"/>
              <a:gd name="connsiteY723" fmla="*/ 1754826 h 6858000"/>
              <a:gd name="connsiteX724" fmla="*/ 0 w 7472601"/>
              <a:gd name="connsiteY724" fmla="*/ 1679650 h 6858000"/>
              <a:gd name="connsiteX725" fmla="*/ 0 w 7472601"/>
              <a:gd name="connsiteY725" fmla="*/ 1602463 h 6858000"/>
              <a:gd name="connsiteX726" fmla="*/ 84689 w 7472601"/>
              <a:gd name="connsiteY726" fmla="*/ 1677442 h 6858000"/>
              <a:gd name="connsiteX727" fmla="*/ 298437 w 7472601"/>
              <a:gd name="connsiteY727" fmla="*/ 1968019 h 6858000"/>
              <a:gd name="connsiteX728" fmla="*/ 227269 w 7472601"/>
              <a:gd name="connsiteY728" fmla="*/ 1114064 h 6858000"/>
              <a:gd name="connsiteX729" fmla="*/ 248003 w 7472601"/>
              <a:gd name="connsiteY729" fmla="*/ 1089613 h 6858000"/>
              <a:gd name="connsiteX730" fmla="*/ 427020 w 7472601"/>
              <a:gd name="connsiteY730" fmla="*/ 1619803 h 6858000"/>
              <a:gd name="connsiteX731" fmla="*/ 340345 w 7472601"/>
              <a:gd name="connsiteY731" fmla="*/ 2027739 h 6858000"/>
              <a:gd name="connsiteX732" fmla="*/ 360865 w 7472601"/>
              <a:gd name="connsiteY732" fmla="*/ 2044827 h 6858000"/>
              <a:gd name="connsiteX733" fmla="*/ 560414 w 7472601"/>
              <a:gd name="connsiteY733" fmla="*/ 2421457 h 6858000"/>
              <a:gd name="connsiteX734" fmla="*/ 1359703 w 7472601"/>
              <a:gd name="connsiteY734" fmla="*/ 2578554 h 6858000"/>
              <a:gd name="connsiteX735" fmla="*/ 1359422 w 7472601"/>
              <a:gd name="connsiteY735" fmla="*/ 2577994 h 6858000"/>
              <a:gd name="connsiteX736" fmla="*/ 828701 w 7472601"/>
              <a:gd name="connsiteY736" fmla="*/ 1839520 h 6858000"/>
              <a:gd name="connsiteX737" fmla="*/ 494427 w 7472601"/>
              <a:gd name="connsiteY737" fmla="*/ 1092333 h 6858000"/>
              <a:gd name="connsiteX738" fmla="*/ 506322 w 7472601"/>
              <a:gd name="connsiteY738" fmla="*/ 1020997 h 6858000"/>
              <a:gd name="connsiteX739" fmla="*/ 4570198 w 7472601"/>
              <a:gd name="connsiteY739" fmla="*/ 978081 h 6858000"/>
              <a:gd name="connsiteX740" fmla="*/ 4523691 w 7472601"/>
              <a:gd name="connsiteY740" fmla="*/ 1127776 h 6858000"/>
              <a:gd name="connsiteX741" fmla="*/ 4509875 w 7472601"/>
              <a:gd name="connsiteY741" fmla="*/ 1167552 h 6858000"/>
              <a:gd name="connsiteX742" fmla="*/ 4478168 w 7472601"/>
              <a:gd name="connsiteY742" fmla="*/ 1260735 h 6858000"/>
              <a:gd name="connsiteX743" fmla="*/ 4409309 w 7472601"/>
              <a:gd name="connsiteY743" fmla="*/ 1666996 h 6858000"/>
              <a:gd name="connsiteX744" fmla="*/ 4370031 w 7472601"/>
              <a:gd name="connsiteY744" fmla="*/ 1955666 h 6858000"/>
              <a:gd name="connsiteX745" fmla="*/ 4570198 w 7472601"/>
              <a:gd name="connsiteY745" fmla="*/ 978081 h 6858000"/>
              <a:gd name="connsiteX746" fmla="*/ 4557898 w 7472601"/>
              <a:gd name="connsiteY746" fmla="*/ 900011 h 6858000"/>
              <a:gd name="connsiteX747" fmla="*/ 4344840 w 7472601"/>
              <a:gd name="connsiteY747" fmla="*/ 1922038 h 6858000"/>
              <a:gd name="connsiteX748" fmla="*/ 4378710 w 7472601"/>
              <a:gd name="connsiteY748" fmla="*/ 1665516 h 6858000"/>
              <a:gd name="connsiteX749" fmla="*/ 4448798 w 7472601"/>
              <a:gd name="connsiteY749" fmla="*/ 1253024 h 6858000"/>
              <a:gd name="connsiteX750" fmla="*/ 4480315 w 7472601"/>
              <a:gd name="connsiteY750" fmla="*/ 1158454 h 6858000"/>
              <a:gd name="connsiteX751" fmla="*/ 4494133 w 7472601"/>
              <a:gd name="connsiteY751" fmla="*/ 1118676 h 6858000"/>
              <a:gd name="connsiteX752" fmla="*/ 4557898 w 7472601"/>
              <a:gd name="connsiteY752" fmla="*/ 900011 h 6858000"/>
              <a:gd name="connsiteX753" fmla="*/ 5870151 w 7472601"/>
              <a:gd name="connsiteY753" fmla="*/ 898890 h 6858000"/>
              <a:gd name="connsiteX754" fmla="*/ 5861335 w 7472601"/>
              <a:gd name="connsiteY754" fmla="*/ 899177 h 6858000"/>
              <a:gd name="connsiteX755" fmla="*/ 5843702 w 7472601"/>
              <a:gd name="connsiteY755" fmla="*/ 899748 h 6858000"/>
              <a:gd name="connsiteX756" fmla="*/ 5651107 w 7472601"/>
              <a:gd name="connsiteY756" fmla="*/ 920306 h 6858000"/>
              <a:gd name="connsiteX757" fmla="*/ 5459407 w 7472601"/>
              <a:gd name="connsiteY757" fmla="*/ 940975 h 6858000"/>
              <a:gd name="connsiteX758" fmla="*/ 5374846 w 7472601"/>
              <a:gd name="connsiteY758" fmla="*/ 941988 h 6858000"/>
              <a:gd name="connsiteX759" fmla="*/ 5256105 w 7472601"/>
              <a:gd name="connsiteY759" fmla="*/ 945632 h 6858000"/>
              <a:gd name="connsiteX760" fmla="*/ 5107071 w 7472601"/>
              <a:gd name="connsiteY760" fmla="*/ 969720 h 6858000"/>
              <a:gd name="connsiteX761" fmla="*/ 4998681 w 7472601"/>
              <a:gd name="connsiteY761" fmla="*/ 988771 h 6858000"/>
              <a:gd name="connsiteX762" fmla="*/ 5870151 w 7472601"/>
              <a:gd name="connsiteY762" fmla="*/ 898890 h 6858000"/>
              <a:gd name="connsiteX763" fmla="*/ 5504425 w 7472601"/>
              <a:gd name="connsiteY763" fmla="*/ 848067 h 6858000"/>
              <a:gd name="connsiteX764" fmla="*/ 4968849 w 7472601"/>
              <a:gd name="connsiteY764" fmla="*/ 962318 h 6858000"/>
              <a:gd name="connsiteX765" fmla="*/ 5104039 w 7472601"/>
              <a:gd name="connsiteY765" fmla="*/ 940634 h 6858000"/>
              <a:gd name="connsiteX766" fmla="*/ 5256311 w 7472601"/>
              <a:gd name="connsiteY766" fmla="*/ 916490 h 6858000"/>
              <a:gd name="connsiteX767" fmla="*/ 5377381 w 7472601"/>
              <a:gd name="connsiteY767" fmla="*/ 912671 h 6858000"/>
              <a:gd name="connsiteX768" fmla="*/ 5460148 w 7472601"/>
              <a:gd name="connsiteY768" fmla="*/ 911442 h 6858000"/>
              <a:gd name="connsiteX769" fmla="*/ 5648971 w 7472601"/>
              <a:gd name="connsiteY769" fmla="*/ 891331 h 6858000"/>
              <a:gd name="connsiteX770" fmla="*/ 5844807 w 7472601"/>
              <a:gd name="connsiteY770" fmla="*/ 870718 h 6858000"/>
              <a:gd name="connsiteX771" fmla="*/ 5862975 w 7472601"/>
              <a:gd name="connsiteY771" fmla="*/ 869756 h 6858000"/>
              <a:gd name="connsiteX772" fmla="*/ 5920887 w 7472601"/>
              <a:gd name="connsiteY772" fmla="*/ 865929 h 6858000"/>
              <a:gd name="connsiteX773" fmla="*/ 5504425 w 7472601"/>
              <a:gd name="connsiteY773" fmla="*/ 848067 h 6858000"/>
              <a:gd name="connsiteX774" fmla="*/ 3607114 w 7472601"/>
              <a:gd name="connsiteY774" fmla="*/ 467441 h 6858000"/>
              <a:gd name="connsiteX775" fmla="*/ 3296242 w 7472601"/>
              <a:gd name="connsiteY775" fmla="*/ 807991 h 6858000"/>
              <a:gd name="connsiteX776" fmla="*/ 3174674 w 7472601"/>
              <a:gd name="connsiteY776" fmla="*/ 919759 h 6858000"/>
              <a:gd name="connsiteX777" fmla="*/ 3042978 w 7472601"/>
              <a:gd name="connsiteY777" fmla="*/ 1054894 h 6858000"/>
              <a:gd name="connsiteX778" fmla="*/ 2968914 w 7472601"/>
              <a:gd name="connsiteY778" fmla="*/ 1133756 h 6858000"/>
              <a:gd name="connsiteX779" fmla="*/ 3103823 w 7472601"/>
              <a:gd name="connsiteY779" fmla="*/ 1026814 h 6858000"/>
              <a:gd name="connsiteX780" fmla="*/ 3607114 w 7472601"/>
              <a:gd name="connsiteY780" fmla="*/ 467441 h 6858000"/>
              <a:gd name="connsiteX781" fmla="*/ 3744487 w 7472601"/>
              <a:gd name="connsiteY781" fmla="*/ 383136 h 6858000"/>
              <a:gd name="connsiteX782" fmla="*/ 3970213 w 7472601"/>
              <a:gd name="connsiteY782" fmla="*/ 995559 h 6858000"/>
              <a:gd name="connsiteX783" fmla="*/ 3744487 w 7472601"/>
              <a:gd name="connsiteY783" fmla="*/ 383136 h 6858000"/>
              <a:gd name="connsiteX784" fmla="*/ 3624562 w 7472601"/>
              <a:gd name="connsiteY784" fmla="*/ 367041 h 6858000"/>
              <a:gd name="connsiteX785" fmla="*/ 3489712 w 7472601"/>
              <a:gd name="connsiteY785" fmla="*/ 485386 h 6858000"/>
              <a:gd name="connsiteX786" fmla="*/ 3182994 w 7472601"/>
              <a:gd name="connsiteY786" fmla="*/ 828265 h 6858000"/>
              <a:gd name="connsiteX787" fmla="*/ 2892114 w 7472601"/>
              <a:gd name="connsiteY787" fmla="*/ 1172635 h 6858000"/>
              <a:gd name="connsiteX788" fmla="*/ 3021459 w 7472601"/>
              <a:gd name="connsiteY788" fmla="*/ 1035385 h 6858000"/>
              <a:gd name="connsiteX789" fmla="*/ 3153873 w 7472601"/>
              <a:gd name="connsiteY789" fmla="*/ 898971 h 6858000"/>
              <a:gd name="connsiteX790" fmla="*/ 3276511 w 7472601"/>
              <a:gd name="connsiteY790" fmla="*/ 786423 h 6858000"/>
              <a:gd name="connsiteX791" fmla="*/ 3584154 w 7472601"/>
              <a:gd name="connsiteY791" fmla="*/ 448218 h 6858000"/>
              <a:gd name="connsiteX792" fmla="*/ 3624562 w 7472601"/>
              <a:gd name="connsiteY792" fmla="*/ 367041 h 6858000"/>
              <a:gd name="connsiteX793" fmla="*/ 3766672 w 7472601"/>
              <a:gd name="connsiteY793" fmla="*/ 359429 h 6858000"/>
              <a:gd name="connsiteX794" fmla="*/ 3996338 w 7472601"/>
              <a:gd name="connsiteY794" fmla="*/ 968237 h 6858000"/>
              <a:gd name="connsiteX795" fmla="*/ 3766672 w 7472601"/>
              <a:gd name="connsiteY795" fmla="*/ 359429 h 6858000"/>
              <a:gd name="connsiteX796" fmla="*/ 5805386 w 7472601"/>
              <a:gd name="connsiteY796" fmla="*/ 239240 h 6858000"/>
              <a:gd name="connsiteX797" fmla="*/ 5736947 w 7472601"/>
              <a:gd name="connsiteY797" fmla="*/ 261367 h 6858000"/>
              <a:gd name="connsiteX798" fmla="*/ 5427012 w 7472601"/>
              <a:gd name="connsiteY798" fmla="*/ 311272 h 6858000"/>
              <a:gd name="connsiteX799" fmla="*/ 5147818 w 7472601"/>
              <a:gd name="connsiteY799" fmla="*/ 322112 h 6858000"/>
              <a:gd name="connsiteX800" fmla="*/ 5060854 w 7472601"/>
              <a:gd name="connsiteY800" fmla="*/ 311882 h 6858000"/>
              <a:gd name="connsiteX801" fmla="*/ 4945989 w 7472601"/>
              <a:gd name="connsiteY801" fmla="*/ 300516 h 6858000"/>
              <a:gd name="connsiteX802" fmla="*/ 5410479 w 7472601"/>
              <a:gd name="connsiteY802" fmla="*/ 348434 h 6858000"/>
              <a:gd name="connsiteX803" fmla="*/ 5805386 w 7472601"/>
              <a:gd name="connsiteY803" fmla="*/ 239240 h 6858000"/>
              <a:gd name="connsiteX804" fmla="*/ 5905192 w 7472601"/>
              <a:gd name="connsiteY804" fmla="*/ 163079 h 6858000"/>
              <a:gd name="connsiteX805" fmla="*/ 5865655 w 7472601"/>
              <a:gd name="connsiteY805" fmla="*/ 171901 h 6858000"/>
              <a:gd name="connsiteX806" fmla="*/ 5259740 w 7472601"/>
              <a:gd name="connsiteY806" fmla="*/ 257013 h 6858000"/>
              <a:gd name="connsiteX807" fmla="*/ 5208466 w 7472601"/>
              <a:gd name="connsiteY807" fmla="*/ 257550 h 6858000"/>
              <a:gd name="connsiteX808" fmla="*/ 4980204 w 7472601"/>
              <a:gd name="connsiteY808" fmla="*/ 271903 h 6858000"/>
              <a:gd name="connsiteX809" fmla="*/ 5068068 w 7472601"/>
              <a:gd name="connsiteY809" fmla="*/ 282244 h 6858000"/>
              <a:gd name="connsiteX810" fmla="*/ 5153231 w 7472601"/>
              <a:gd name="connsiteY810" fmla="*/ 292240 h 6858000"/>
              <a:gd name="connsiteX811" fmla="*/ 5426491 w 7472601"/>
              <a:gd name="connsiteY811" fmla="*/ 281128 h 6858000"/>
              <a:gd name="connsiteX812" fmla="*/ 5731212 w 7472601"/>
              <a:gd name="connsiteY812" fmla="*/ 231951 h 6858000"/>
              <a:gd name="connsiteX813" fmla="*/ 5905192 w 7472601"/>
              <a:gd name="connsiteY813" fmla="*/ 163079 h 6858000"/>
              <a:gd name="connsiteX814" fmla="*/ 5944437 w 7472601"/>
              <a:gd name="connsiteY814" fmla="*/ 113829 h 6858000"/>
              <a:gd name="connsiteX815" fmla="*/ 5825032 w 7472601"/>
              <a:gd name="connsiteY815" fmla="*/ 146405 h 6858000"/>
              <a:gd name="connsiteX816" fmla="*/ 4955599 w 7472601"/>
              <a:gd name="connsiteY816" fmla="*/ 247008 h 6858000"/>
              <a:gd name="connsiteX817" fmla="*/ 5210104 w 7472601"/>
              <a:gd name="connsiteY817" fmla="*/ 228123 h 6858000"/>
              <a:gd name="connsiteX818" fmla="*/ 5261015 w 7472601"/>
              <a:gd name="connsiteY818" fmla="*/ 227087 h 6858000"/>
              <a:gd name="connsiteX819" fmla="*/ 5861181 w 7472601"/>
              <a:gd name="connsiteY819" fmla="*/ 143093 h 6858000"/>
              <a:gd name="connsiteX820" fmla="*/ 5961252 w 7472601"/>
              <a:gd name="connsiteY820" fmla="*/ 114820 h 6858000"/>
              <a:gd name="connsiteX821" fmla="*/ 5944437 w 7472601"/>
              <a:gd name="connsiteY821" fmla="*/ 113829 h 6858000"/>
              <a:gd name="connsiteX822" fmla="*/ 3882765 w 7472601"/>
              <a:gd name="connsiteY822" fmla="*/ 0 h 6858000"/>
              <a:gd name="connsiteX823" fmla="*/ 3995099 w 7472601"/>
              <a:gd name="connsiteY823" fmla="*/ 0 h 6858000"/>
              <a:gd name="connsiteX824" fmla="*/ 4163818 w 7472601"/>
              <a:gd name="connsiteY824" fmla="*/ 234104 h 6858000"/>
              <a:gd name="connsiteX825" fmla="*/ 4172099 w 7472601"/>
              <a:gd name="connsiteY825" fmla="*/ 234207 h 6858000"/>
              <a:gd name="connsiteX826" fmla="*/ 4784282 w 7472601"/>
              <a:gd name="connsiteY826" fmla="*/ 276561 h 6858000"/>
              <a:gd name="connsiteX827" fmla="*/ 4801687 w 7472601"/>
              <a:gd name="connsiteY827" fmla="*/ 267764 h 6858000"/>
              <a:gd name="connsiteX828" fmla="*/ 6082788 w 7472601"/>
              <a:gd name="connsiteY828" fmla="*/ 64119 h 6858000"/>
              <a:gd name="connsiteX829" fmla="*/ 6099442 w 7472601"/>
              <a:gd name="connsiteY829" fmla="*/ 82568 h 6858000"/>
              <a:gd name="connsiteX830" fmla="*/ 4804137 w 7472601"/>
              <a:gd name="connsiteY830" fmla="*/ 320931 h 6858000"/>
              <a:gd name="connsiteX831" fmla="*/ 4227047 w 7472601"/>
              <a:gd name="connsiteY831" fmla="*/ 313415 h 6858000"/>
              <a:gd name="connsiteX832" fmla="*/ 4346041 w 7472601"/>
              <a:gd name="connsiteY832" fmla="*/ 456086 h 6858000"/>
              <a:gd name="connsiteX833" fmla="*/ 4870967 w 7472601"/>
              <a:gd name="connsiteY833" fmla="*/ 963061 h 6858000"/>
              <a:gd name="connsiteX834" fmla="*/ 4889647 w 7472601"/>
              <a:gd name="connsiteY834" fmla="*/ 957147 h 6858000"/>
              <a:gd name="connsiteX835" fmla="*/ 5422504 w 7472601"/>
              <a:gd name="connsiteY835" fmla="*/ 805191 h 6858000"/>
              <a:gd name="connsiteX836" fmla="*/ 6087656 w 7472601"/>
              <a:gd name="connsiteY836" fmla="*/ 826703 h 6858000"/>
              <a:gd name="connsiteX837" fmla="*/ 6058717 w 7472601"/>
              <a:gd name="connsiteY837" fmla="*/ 865992 h 6858000"/>
              <a:gd name="connsiteX838" fmla="*/ 4974153 w 7472601"/>
              <a:gd name="connsiteY838" fmla="*/ 1045456 h 6858000"/>
              <a:gd name="connsiteX839" fmla="*/ 5627835 w 7472601"/>
              <a:gd name="connsiteY839" fmla="*/ 1472077 h 6858000"/>
              <a:gd name="connsiteX840" fmla="*/ 5629817 w 7472601"/>
              <a:gd name="connsiteY840" fmla="*/ 1471412 h 6858000"/>
              <a:gd name="connsiteX841" fmla="*/ 5634124 w 7472601"/>
              <a:gd name="connsiteY841" fmla="*/ 1470572 h 6858000"/>
              <a:gd name="connsiteX842" fmla="*/ 5755832 w 7472601"/>
              <a:gd name="connsiteY842" fmla="*/ 1383886 h 6858000"/>
              <a:gd name="connsiteX843" fmla="*/ 6014186 w 7472601"/>
              <a:gd name="connsiteY843" fmla="*/ 1279799 h 6858000"/>
              <a:gd name="connsiteX844" fmla="*/ 6901619 w 7472601"/>
              <a:gd name="connsiteY844" fmla="*/ 1047874 h 6858000"/>
              <a:gd name="connsiteX845" fmla="*/ 6931566 w 7472601"/>
              <a:gd name="connsiteY845" fmla="*/ 1062034 h 6858000"/>
              <a:gd name="connsiteX846" fmla="*/ 5790982 w 7472601"/>
              <a:gd name="connsiteY846" fmla="*/ 1561380 h 6858000"/>
              <a:gd name="connsiteX847" fmla="*/ 6188971 w 7472601"/>
              <a:gd name="connsiteY847" fmla="*/ 1755168 h 6858000"/>
              <a:gd name="connsiteX848" fmla="*/ 6202446 w 7472601"/>
              <a:gd name="connsiteY848" fmla="*/ 1752268 h 6858000"/>
              <a:gd name="connsiteX849" fmla="*/ 7179560 w 7472601"/>
              <a:gd name="connsiteY849" fmla="*/ 1467551 h 6858000"/>
              <a:gd name="connsiteX850" fmla="*/ 7158730 w 7472601"/>
              <a:gd name="connsiteY850" fmla="*/ 1507835 h 6858000"/>
              <a:gd name="connsiteX851" fmla="*/ 6326959 w 7472601"/>
              <a:gd name="connsiteY851" fmla="*/ 1817686 h 6858000"/>
              <a:gd name="connsiteX852" fmla="*/ 6537433 w 7472601"/>
              <a:gd name="connsiteY852" fmla="*/ 1907790 h 6858000"/>
              <a:gd name="connsiteX853" fmla="*/ 6550221 w 7472601"/>
              <a:gd name="connsiteY853" fmla="*/ 1910729 h 6858000"/>
              <a:gd name="connsiteX854" fmla="*/ 6964438 w 7472601"/>
              <a:gd name="connsiteY854" fmla="*/ 2209505 h 6858000"/>
              <a:gd name="connsiteX855" fmla="*/ 7367862 w 7472601"/>
              <a:gd name="connsiteY855" fmla="*/ 2806833 h 6858000"/>
              <a:gd name="connsiteX856" fmla="*/ 7364329 w 7472601"/>
              <a:gd name="connsiteY856" fmla="*/ 2826907 h 6858000"/>
              <a:gd name="connsiteX857" fmla="*/ 7290545 w 7472601"/>
              <a:gd name="connsiteY857" fmla="*/ 2850663 h 6858000"/>
              <a:gd name="connsiteX858" fmla="*/ 6472036 w 7472601"/>
              <a:gd name="connsiteY858" fmla="*/ 1959003 h 6858000"/>
              <a:gd name="connsiteX859" fmla="*/ 5792897 w 7472601"/>
              <a:gd name="connsiteY859" fmla="*/ 1647747 h 6858000"/>
              <a:gd name="connsiteX860" fmla="*/ 5842751 w 7472601"/>
              <a:gd name="connsiteY860" fmla="*/ 1816112 h 6858000"/>
              <a:gd name="connsiteX861" fmla="*/ 5847424 w 7472601"/>
              <a:gd name="connsiteY861" fmla="*/ 1815776 h 6858000"/>
              <a:gd name="connsiteX862" fmla="*/ 6399821 w 7472601"/>
              <a:gd name="connsiteY862" fmla="*/ 2344799 h 6858000"/>
              <a:gd name="connsiteX863" fmla="*/ 6323232 w 7472601"/>
              <a:gd name="connsiteY863" fmla="*/ 2389634 h 6858000"/>
              <a:gd name="connsiteX864" fmla="*/ 5942958 w 7472601"/>
              <a:gd name="connsiteY864" fmla="*/ 2077708 h 6858000"/>
              <a:gd name="connsiteX865" fmla="*/ 5921559 w 7472601"/>
              <a:gd name="connsiteY865" fmla="*/ 2378596 h 6858000"/>
              <a:gd name="connsiteX866" fmla="*/ 5817651 w 7472601"/>
              <a:gd name="connsiteY866" fmla="*/ 3023919 h 6858000"/>
              <a:gd name="connsiteX867" fmla="*/ 5729634 w 7472601"/>
              <a:gd name="connsiteY867" fmla="*/ 3051849 h 6858000"/>
              <a:gd name="connsiteX868" fmla="*/ 5611018 w 7472601"/>
              <a:gd name="connsiteY868" fmla="*/ 2316769 h 6858000"/>
              <a:gd name="connsiteX869" fmla="*/ 5687608 w 7472601"/>
              <a:gd name="connsiteY869" fmla="*/ 2039972 h 6858000"/>
              <a:gd name="connsiteX870" fmla="*/ 5657554 w 7472601"/>
              <a:gd name="connsiteY870" fmla="*/ 1576445 h 6858000"/>
              <a:gd name="connsiteX871" fmla="*/ 5150475 w 7472601"/>
              <a:gd name="connsiteY871" fmla="*/ 1274012 h 6858000"/>
              <a:gd name="connsiteX872" fmla="*/ 5349142 w 7472601"/>
              <a:gd name="connsiteY872" fmla="*/ 2204405 h 6858000"/>
              <a:gd name="connsiteX873" fmla="*/ 5262214 w 7472601"/>
              <a:gd name="connsiteY873" fmla="*/ 2233836 h 6858000"/>
              <a:gd name="connsiteX874" fmla="*/ 4981539 w 7472601"/>
              <a:gd name="connsiteY874" fmla="*/ 1542201 h 6858000"/>
              <a:gd name="connsiteX875" fmla="*/ 4958461 w 7472601"/>
              <a:gd name="connsiteY875" fmla="*/ 1136957 h 6858000"/>
              <a:gd name="connsiteX876" fmla="*/ 4655015 w 7472601"/>
              <a:gd name="connsiteY876" fmla="*/ 891426 h 6858000"/>
              <a:gd name="connsiteX877" fmla="*/ 4348002 w 7472601"/>
              <a:gd name="connsiteY877" fmla="*/ 2205895 h 6858000"/>
              <a:gd name="connsiteX878" fmla="*/ 4262250 w 7472601"/>
              <a:gd name="connsiteY878" fmla="*/ 2219972 h 6858000"/>
              <a:gd name="connsiteX879" fmla="*/ 4550611 w 7472601"/>
              <a:gd name="connsiteY879" fmla="*/ 817540 h 6858000"/>
              <a:gd name="connsiteX880" fmla="*/ 4564418 w 7472601"/>
              <a:gd name="connsiteY880" fmla="*/ 808293 h 6858000"/>
              <a:gd name="connsiteX881" fmla="*/ 4266388 w 7472601"/>
              <a:gd name="connsiteY881" fmla="*/ 500083 h 6858000"/>
              <a:gd name="connsiteX882" fmla="*/ 4032842 w 7472601"/>
              <a:gd name="connsiteY882" fmla="*/ 211809 h 6858000"/>
              <a:gd name="connsiteX883" fmla="*/ 3882765 w 7472601"/>
              <a:gd name="connsiteY883" fmla="*/ 0 h 6858000"/>
              <a:gd name="connsiteX884" fmla="*/ 3721337 w 7472601"/>
              <a:gd name="connsiteY884" fmla="*/ 0 h 6858000"/>
              <a:gd name="connsiteX885" fmla="*/ 3797544 w 7472601"/>
              <a:gd name="connsiteY885" fmla="*/ 0 h 6858000"/>
              <a:gd name="connsiteX886" fmla="*/ 3775734 w 7472601"/>
              <a:gd name="connsiteY886" fmla="*/ 95131 h 6858000"/>
              <a:gd name="connsiteX887" fmla="*/ 3724807 w 7472601"/>
              <a:gd name="connsiteY887" fmla="*/ 272257 h 6858000"/>
              <a:gd name="connsiteX888" fmla="*/ 3726844 w 7472601"/>
              <a:gd name="connsiteY888" fmla="*/ 282988 h 6858000"/>
              <a:gd name="connsiteX889" fmla="*/ 3742664 w 7472601"/>
              <a:gd name="connsiteY889" fmla="*/ 279918 h 6858000"/>
              <a:gd name="connsiteX890" fmla="*/ 4103910 w 7472601"/>
              <a:gd name="connsiteY890" fmla="*/ 1161917 h 6858000"/>
              <a:gd name="connsiteX891" fmla="*/ 4020269 w 7472601"/>
              <a:gd name="connsiteY891" fmla="*/ 1200406 h 6858000"/>
              <a:gd name="connsiteX892" fmla="*/ 3674882 w 7472601"/>
              <a:gd name="connsiteY892" fmla="*/ 488524 h 6858000"/>
              <a:gd name="connsiteX893" fmla="*/ 3132682 w 7472601"/>
              <a:gd name="connsiteY893" fmla="*/ 1072284 h 6858000"/>
              <a:gd name="connsiteX894" fmla="*/ 2716346 w 7472601"/>
              <a:gd name="connsiteY894" fmla="*/ 1276376 h 6858000"/>
              <a:gd name="connsiteX895" fmla="*/ 2716772 w 7472601"/>
              <a:gd name="connsiteY895" fmla="*/ 1255462 h 6858000"/>
              <a:gd name="connsiteX896" fmla="*/ 3471096 w 7472601"/>
              <a:gd name="connsiteY896" fmla="*/ 437072 h 6858000"/>
              <a:gd name="connsiteX897" fmla="*/ 3639057 w 7472601"/>
              <a:gd name="connsiteY897" fmla="*/ 286334 h 6858000"/>
              <a:gd name="connsiteX898" fmla="*/ 3640309 w 7472601"/>
              <a:gd name="connsiteY898" fmla="*/ 284664 h 6858000"/>
              <a:gd name="connsiteX899" fmla="*/ 3646022 w 7472601"/>
              <a:gd name="connsiteY899" fmla="*/ 276711 h 6858000"/>
              <a:gd name="connsiteX900" fmla="*/ 3707943 w 7472601"/>
              <a:gd name="connsiteY900" fmla="*/ 65958 h 6858000"/>
              <a:gd name="connsiteX901" fmla="*/ 3721337 w 7472601"/>
              <a:gd name="connsiteY901" fmla="*/ 0 h 6858000"/>
              <a:gd name="connsiteX902" fmla="*/ 2867960 w 7472601"/>
              <a:gd name="connsiteY902" fmla="*/ 0 h 6858000"/>
              <a:gd name="connsiteX903" fmla="*/ 2926351 w 7472601"/>
              <a:gd name="connsiteY903" fmla="*/ 0 h 6858000"/>
              <a:gd name="connsiteX904" fmla="*/ 2902823 w 7472601"/>
              <a:gd name="connsiteY904" fmla="*/ 262929 h 6858000"/>
              <a:gd name="connsiteX905" fmla="*/ 2940663 w 7472601"/>
              <a:gd name="connsiteY905" fmla="*/ 140884 h 6858000"/>
              <a:gd name="connsiteX906" fmla="*/ 2947039 w 7472601"/>
              <a:gd name="connsiteY906" fmla="*/ 122524 h 6858000"/>
              <a:gd name="connsiteX907" fmla="*/ 2984316 w 7472601"/>
              <a:gd name="connsiteY907" fmla="*/ 0 h 6858000"/>
              <a:gd name="connsiteX908" fmla="*/ 3016114 w 7472601"/>
              <a:gd name="connsiteY908" fmla="*/ 0 h 6858000"/>
              <a:gd name="connsiteX909" fmla="*/ 2979949 w 7472601"/>
              <a:gd name="connsiteY909" fmla="*/ 119274 h 6858000"/>
              <a:gd name="connsiteX910" fmla="*/ 3023879 w 7472601"/>
              <a:gd name="connsiteY910" fmla="*/ 0 h 6858000"/>
              <a:gd name="connsiteX911" fmla="*/ 3105400 w 7472601"/>
              <a:gd name="connsiteY911" fmla="*/ 0 h 6858000"/>
              <a:gd name="connsiteX912" fmla="*/ 3094669 w 7472601"/>
              <a:gd name="connsiteY912" fmla="*/ 30308 h 6858000"/>
              <a:gd name="connsiteX913" fmla="*/ 2901945 w 7472601"/>
              <a:gd name="connsiteY913" fmla="*/ 466538 h 6858000"/>
              <a:gd name="connsiteX914" fmla="*/ 2815209 w 7472601"/>
              <a:gd name="connsiteY914" fmla="*/ 497361 h 6858000"/>
              <a:gd name="connsiteX915" fmla="*/ 2844845 w 7472601"/>
              <a:gd name="connsiteY915" fmla="*/ 127638 h 6858000"/>
              <a:gd name="connsiteX916" fmla="*/ 2867960 w 7472601"/>
              <a:gd name="connsiteY916" fmla="*/ 0 h 6858000"/>
              <a:gd name="connsiteX917" fmla="*/ 1057230 w 7472601"/>
              <a:gd name="connsiteY917" fmla="*/ 0 h 6858000"/>
              <a:gd name="connsiteX918" fmla="*/ 1111003 w 7472601"/>
              <a:gd name="connsiteY918" fmla="*/ 0 h 6858000"/>
              <a:gd name="connsiteX919" fmla="*/ 1125553 w 7472601"/>
              <a:gd name="connsiteY919" fmla="*/ 52588 h 6858000"/>
              <a:gd name="connsiteX920" fmla="*/ 1304276 w 7472601"/>
              <a:gd name="connsiteY920" fmla="*/ 476275 h 6858000"/>
              <a:gd name="connsiteX921" fmla="*/ 1492066 w 7472601"/>
              <a:gd name="connsiteY921" fmla="*/ 886333 h 6858000"/>
              <a:gd name="connsiteX922" fmla="*/ 1423698 w 7472601"/>
              <a:gd name="connsiteY922" fmla="*/ 710817 h 6858000"/>
              <a:gd name="connsiteX923" fmla="*/ 1357609 w 7472601"/>
              <a:gd name="connsiteY923" fmla="*/ 532892 h 6858000"/>
              <a:gd name="connsiteX924" fmla="*/ 1309550 w 7472601"/>
              <a:gd name="connsiteY924" fmla="*/ 374031 h 6858000"/>
              <a:gd name="connsiteX925" fmla="*/ 1193673 w 7472601"/>
              <a:gd name="connsiteY925" fmla="*/ 49533 h 6858000"/>
              <a:gd name="connsiteX926" fmla="*/ 1164391 w 7472601"/>
              <a:gd name="connsiteY926" fmla="*/ 0 h 6858000"/>
              <a:gd name="connsiteX927" fmla="*/ 1200666 w 7472601"/>
              <a:gd name="connsiteY927" fmla="*/ 0 h 6858000"/>
              <a:gd name="connsiteX928" fmla="*/ 1223408 w 7472601"/>
              <a:gd name="connsiteY928" fmla="*/ 38996 h 6858000"/>
              <a:gd name="connsiteX929" fmla="*/ 1339635 w 7472601"/>
              <a:gd name="connsiteY929" fmla="*/ 365517 h 6858000"/>
              <a:gd name="connsiteX930" fmla="*/ 1387469 w 7472601"/>
              <a:gd name="connsiteY930" fmla="*/ 523079 h 6858000"/>
              <a:gd name="connsiteX931" fmla="*/ 1452685 w 7472601"/>
              <a:gd name="connsiteY931" fmla="*/ 699806 h 6858000"/>
              <a:gd name="connsiteX932" fmla="*/ 1492092 w 7472601"/>
              <a:gd name="connsiteY932" fmla="*/ 800424 h 6858000"/>
              <a:gd name="connsiteX933" fmla="*/ 1455302 w 7472601"/>
              <a:gd name="connsiteY933" fmla="*/ 632913 h 6858000"/>
              <a:gd name="connsiteX934" fmla="*/ 1222336 w 7472601"/>
              <a:gd name="connsiteY934" fmla="*/ 9480 h 6858000"/>
              <a:gd name="connsiteX935" fmla="*/ 1214634 w 7472601"/>
              <a:gd name="connsiteY935" fmla="*/ 0 h 6858000"/>
              <a:gd name="connsiteX936" fmla="*/ 1289827 w 7472601"/>
              <a:gd name="connsiteY936" fmla="*/ 0 h 6858000"/>
              <a:gd name="connsiteX937" fmla="*/ 1321076 w 7472601"/>
              <a:gd name="connsiteY937" fmla="*/ 59722 h 6858000"/>
              <a:gd name="connsiteX938" fmla="*/ 1512579 w 7472601"/>
              <a:gd name="connsiteY938" fmla="*/ 626441 h 6858000"/>
              <a:gd name="connsiteX939" fmla="*/ 1506076 w 7472601"/>
              <a:gd name="connsiteY939" fmla="*/ 1089289 h 6858000"/>
              <a:gd name="connsiteX940" fmla="*/ 1486346 w 7472601"/>
              <a:gd name="connsiteY940" fmla="*/ 1079919 h 6858000"/>
              <a:gd name="connsiteX941" fmla="*/ 1070511 w 7472601"/>
              <a:gd name="connsiteY941" fmla="*/ 48609 h 6858000"/>
              <a:gd name="connsiteX942" fmla="*/ 1057230 w 7472601"/>
              <a:gd name="connsiteY942" fmla="*/ 0 h 6858000"/>
              <a:gd name="connsiteX943" fmla="*/ 43151 w 7472601"/>
              <a:gd name="connsiteY943" fmla="*/ 0 h 6858000"/>
              <a:gd name="connsiteX944" fmla="*/ 95283 w 7472601"/>
              <a:gd name="connsiteY944" fmla="*/ 0 h 6858000"/>
              <a:gd name="connsiteX945" fmla="*/ 300708 w 7472601"/>
              <a:gd name="connsiteY945" fmla="*/ 154571 h 6858000"/>
              <a:gd name="connsiteX946" fmla="*/ 530414 w 7472601"/>
              <a:gd name="connsiteY946" fmla="*/ 354673 h 6858000"/>
              <a:gd name="connsiteX947" fmla="*/ 333785 w 7472601"/>
              <a:gd name="connsiteY947" fmla="*/ 161564 h 6858000"/>
              <a:gd name="connsiteX948" fmla="*/ 147005 w 7472601"/>
              <a:gd name="connsiteY948" fmla="*/ 0 h 6858000"/>
              <a:gd name="connsiteX949" fmla="*/ 272509 w 7472601"/>
              <a:gd name="connsiteY949" fmla="*/ 0 h 6858000"/>
              <a:gd name="connsiteX950" fmla="*/ 326276 w 7472601"/>
              <a:gd name="connsiteY950" fmla="*/ 45847 h 6858000"/>
              <a:gd name="connsiteX951" fmla="*/ 823759 w 7472601"/>
              <a:gd name="connsiteY951" fmla="*/ 574145 h 6858000"/>
              <a:gd name="connsiteX952" fmla="*/ 811254 w 7472601"/>
              <a:gd name="connsiteY952" fmla="*/ 665546 h 6858000"/>
              <a:gd name="connsiteX953" fmla="*/ 154042 w 7472601"/>
              <a:gd name="connsiteY953" fmla="*/ 261522 h 6858000"/>
              <a:gd name="connsiteX954" fmla="*/ 13550 w 7472601"/>
              <a:gd name="connsiteY954" fmla="*/ 158423 h 6858000"/>
              <a:gd name="connsiteX955" fmla="*/ 0 w 7472601"/>
              <a:gd name="connsiteY955" fmla="*/ 146618 h 6858000"/>
              <a:gd name="connsiteX956" fmla="*/ 0 w 7472601"/>
              <a:gd name="connsiteY956" fmla="*/ 59161 h 6858000"/>
              <a:gd name="connsiteX957" fmla="*/ 45427 w 7472601"/>
              <a:gd name="connsiteY957" fmla="*/ 101078 h 6858000"/>
              <a:gd name="connsiteX958" fmla="*/ 630103 w 7472601"/>
              <a:gd name="connsiteY958" fmla="*/ 485885 h 6858000"/>
              <a:gd name="connsiteX959" fmla="*/ 532040 w 7472601"/>
              <a:gd name="connsiteY959" fmla="*/ 399359 h 6858000"/>
              <a:gd name="connsiteX960" fmla="*/ 517618 w 7472601"/>
              <a:gd name="connsiteY960" fmla="*/ 385726 h 6858000"/>
              <a:gd name="connsiteX961" fmla="*/ 285074 w 7472601"/>
              <a:gd name="connsiteY961" fmla="*/ 182755 h 6858000"/>
              <a:gd name="connsiteX962" fmla="*/ 43151 w 7472601"/>
              <a:gd name="connsiteY962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48321 w 7472601"/>
              <a:gd name="connsiteY79" fmla="*/ 6190991 h 6858000"/>
              <a:gd name="connsiteX80" fmla="*/ 7467600 w 7472601"/>
              <a:gd name="connsiteY80" fmla="*/ 6221686 h 6858000"/>
              <a:gd name="connsiteX81" fmla="*/ 7467600 w 7472601"/>
              <a:gd name="connsiteY81" fmla="*/ 6334256 h 6858000"/>
              <a:gd name="connsiteX82" fmla="*/ 7454976 w 7472601"/>
              <a:gd name="connsiteY82" fmla="*/ 6318297 h 6858000"/>
              <a:gd name="connsiteX83" fmla="*/ 1456157 w 7472601"/>
              <a:gd name="connsiteY83" fmla="*/ 5371404 h 6858000"/>
              <a:gd name="connsiteX84" fmla="*/ 1244432 w 7472601"/>
              <a:gd name="connsiteY84" fmla="*/ 5385601 h 6858000"/>
              <a:gd name="connsiteX85" fmla="*/ 973990 w 7472601"/>
              <a:gd name="connsiteY85" fmla="*/ 5424940 h 6858000"/>
              <a:gd name="connsiteX86" fmla="*/ 1103809 w 7472601"/>
              <a:gd name="connsiteY86" fmla="*/ 5433720 h 6858000"/>
              <a:gd name="connsiteX87" fmla="*/ 1123454 w 7472601"/>
              <a:gd name="connsiteY87" fmla="*/ 5435727 h 6858000"/>
              <a:gd name="connsiteX88" fmla="*/ 1737017 w 7472601"/>
              <a:gd name="connsiteY88" fmla="*/ 5452183 h 6858000"/>
              <a:gd name="connsiteX89" fmla="*/ 1824397 w 7472601"/>
              <a:gd name="connsiteY89" fmla="*/ 5447757 h 6858000"/>
              <a:gd name="connsiteX90" fmla="*/ 2070059 w 7472601"/>
              <a:gd name="connsiteY90" fmla="*/ 5441660 h 6858000"/>
              <a:gd name="connsiteX91" fmla="*/ 1456157 w 7472601"/>
              <a:gd name="connsiteY91" fmla="*/ 5371404 h 6858000"/>
              <a:gd name="connsiteX92" fmla="*/ 4988186 w 7472601"/>
              <a:gd name="connsiteY92" fmla="*/ 5216467 h 6858000"/>
              <a:gd name="connsiteX93" fmla="*/ 4777334 w 7472601"/>
              <a:gd name="connsiteY93" fmla="*/ 5406072 h 6858000"/>
              <a:gd name="connsiteX94" fmla="*/ 4718341 w 7472601"/>
              <a:gd name="connsiteY94" fmla="*/ 5468043 h 6858000"/>
              <a:gd name="connsiteX95" fmla="*/ 4604655 w 7472601"/>
              <a:gd name="connsiteY95" fmla="*/ 5583434 h 6858000"/>
              <a:gd name="connsiteX96" fmla="*/ 4565074 w 7472601"/>
              <a:gd name="connsiteY96" fmla="*/ 5618550 h 6858000"/>
              <a:gd name="connsiteX97" fmla="*/ 4988186 w 7472601"/>
              <a:gd name="connsiteY97" fmla="*/ 5216467 h 6858000"/>
              <a:gd name="connsiteX98" fmla="*/ 4978032 w 7472601"/>
              <a:gd name="connsiteY98" fmla="*/ 5183809 h 6858000"/>
              <a:gd name="connsiteX99" fmla="*/ 4463413 w 7472601"/>
              <a:gd name="connsiteY99" fmla="*/ 5615162 h 6858000"/>
              <a:gd name="connsiteX100" fmla="*/ 4358134 w 7472601"/>
              <a:gd name="connsiteY100" fmla="*/ 5742791 h 6858000"/>
              <a:gd name="connsiteX101" fmla="*/ 4376219 w 7472601"/>
              <a:gd name="connsiteY101" fmla="*/ 5729027 h 6858000"/>
              <a:gd name="connsiteX102" fmla="*/ 4582340 w 7472601"/>
              <a:gd name="connsiteY102" fmla="*/ 5561037 h 6858000"/>
              <a:gd name="connsiteX103" fmla="*/ 4694684 w 7472601"/>
              <a:gd name="connsiteY103" fmla="*/ 5447098 h 6858000"/>
              <a:gd name="connsiteX104" fmla="*/ 4754123 w 7472601"/>
              <a:gd name="connsiteY104" fmla="*/ 5384643 h 6858000"/>
              <a:gd name="connsiteX105" fmla="*/ 4978032 w 7472601"/>
              <a:gd name="connsiteY105" fmla="*/ 5183809 h 6858000"/>
              <a:gd name="connsiteX106" fmla="*/ 1903353 w 7472601"/>
              <a:gd name="connsiteY106" fmla="*/ 5044827 h 6858000"/>
              <a:gd name="connsiteX107" fmla="*/ 1936931 w 7472601"/>
              <a:gd name="connsiteY107" fmla="*/ 5093954 h 6858000"/>
              <a:gd name="connsiteX108" fmla="*/ 2195868 w 7472601"/>
              <a:gd name="connsiteY108" fmla="*/ 5396574 h 6858000"/>
              <a:gd name="connsiteX109" fmla="*/ 2088852 w 7472601"/>
              <a:gd name="connsiteY109" fmla="*/ 5166123 h 6858000"/>
              <a:gd name="connsiteX110" fmla="*/ 1958241 w 7472601"/>
              <a:gd name="connsiteY110" fmla="*/ 5067955 h 6858000"/>
              <a:gd name="connsiteX111" fmla="*/ 1903353 w 7472601"/>
              <a:gd name="connsiteY111" fmla="*/ 5044827 h 6858000"/>
              <a:gd name="connsiteX112" fmla="*/ 1979378 w 7472601"/>
              <a:gd name="connsiteY112" fmla="*/ 4769504 h 6858000"/>
              <a:gd name="connsiteX113" fmla="*/ 2882120 w 7472601"/>
              <a:gd name="connsiteY113" fmla="*/ 5064547 h 6858000"/>
              <a:gd name="connsiteX114" fmla="*/ 2793103 w 7472601"/>
              <a:gd name="connsiteY114" fmla="*/ 5039699 h 6858000"/>
              <a:gd name="connsiteX115" fmla="*/ 2770041 w 7472601"/>
              <a:gd name="connsiteY115" fmla="*/ 5033634 h 6858000"/>
              <a:gd name="connsiteX116" fmla="*/ 1979378 w 7472601"/>
              <a:gd name="connsiteY116" fmla="*/ 4769504 h 6858000"/>
              <a:gd name="connsiteX117" fmla="*/ 1927410 w 7472601"/>
              <a:gd name="connsiteY117" fmla="*/ 4716164 h 6858000"/>
              <a:gd name="connsiteX118" fmla="*/ 1959587 w 7472601"/>
              <a:gd name="connsiteY118" fmla="*/ 4728849 h 6858000"/>
              <a:gd name="connsiteX119" fmla="*/ 2777707 w 7472601"/>
              <a:gd name="connsiteY119" fmla="*/ 5003991 h 6858000"/>
              <a:gd name="connsiteX120" fmla="*/ 2800768 w 7472601"/>
              <a:gd name="connsiteY120" fmla="*/ 5010056 h 6858000"/>
              <a:gd name="connsiteX121" fmla="*/ 2879408 w 7472601"/>
              <a:gd name="connsiteY121" fmla="*/ 5031590 h 6858000"/>
              <a:gd name="connsiteX122" fmla="*/ 2862295 w 7472601"/>
              <a:gd name="connsiteY122" fmla="*/ 5022958 h 6858000"/>
              <a:gd name="connsiteX123" fmla="*/ 2813343 w 7472601"/>
              <a:gd name="connsiteY123" fmla="*/ 4998369 h 6858000"/>
              <a:gd name="connsiteX124" fmla="*/ 2646245 w 7472601"/>
              <a:gd name="connsiteY124" fmla="*/ 4930999 h 6858000"/>
              <a:gd name="connsiteX125" fmla="*/ 1999243 w 7472601"/>
              <a:gd name="connsiteY125" fmla="*/ 4730524 h 6858000"/>
              <a:gd name="connsiteX126" fmla="*/ 1979527 w 7472601"/>
              <a:gd name="connsiteY126" fmla="*/ 4726651 h 6858000"/>
              <a:gd name="connsiteX127" fmla="*/ 1927410 w 7472601"/>
              <a:gd name="connsiteY127" fmla="*/ 4716164 h 6858000"/>
              <a:gd name="connsiteX128" fmla="*/ 1997014 w 7472601"/>
              <a:gd name="connsiteY128" fmla="*/ 4698007 h 6858000"/>
              <a:gd name="connsiteX129" fmla="*/ 2005458 w 7472601"/>
              <a:gd name="connsiteY129" fmla="*/ 4699540 h 6858000"/>
              <a:gd name="connsiteX130" fmla="*/ 2657186 w 7472601"/>
              <a:gd name="connsiteY130" fmla="*/ 4901687 h 6858000"/>
              <a:gd name="connsiteX131" fmla="*/ 2826662 w 7472601"/>
              <a:gd name="connsiteY131" fmla="*/ 4970362 h 6858000"/>
              <a:gd name="connsiteX132" fmla="*/ 2876100 w 7472601"/>
              <a:gd name="connsiteY132" fmla="*/ 4995397 h 6858000"/>
              <a:gd name="connsiteX133" fmla="*/ 3042600 w 7472601"/>
              <a:gd name="connsiteY133" fmla="*/ 5059532 h 6858000"/>
              <a:gd name="connsiteX134" fmla="*/ 1997014 w 7472601"/>
              <a:gd name="connsiteY134" fmla="*/ 4698007 h 6858000"/>
              <a:gd name="connsiteX135" fmla="*/ 2305292 w 7472601"/>
              <a:gd name="connsiteY135" fmla="*/ 4219492 h 6858000"/>
              <a:gd name="connsiteX136" fmla="*/ 3360922 w 7472601"/>
              <a:gd name="connsiteY136" fmla="*/ 4529373 h 6858000"/>
              <a:gd name="connsiteX137" fmla="*/ 3492420 w 7472601"/>
              <a:gd name="connsiteY137" fmla="*/ 4510145 h 6858000"/>
              <a:gd name="connsiteX138" fmla="*/ 3364086 w 7472601"/>
              <a:gd name="connsiteY138" fmla="*/ 4480340 h 6858000"/>
              <a:gd name="connsiteX139" fmla="*/ 3225818 w 7472601"/>
              <a:gd name="connsiteY139" fmla="*/ 4411822 h 6858000"/>
              <a:gd name="connsiteX140" fmla="*/ 3129696 w 7472601"/>
              <a:gd name="connsiteY140" fmla="*/ 4360704 h 6858000"/>
              <a:gd name="connsiteX141" fmla="*/ 2814545 w 7472601"/>
              <a:gd name="connsiteY141" fmla="*/ 4282955 h 6858000"/>
              <a:gd name="connsiteX142" fmla="*/ 2305292 w 7472601"/>
              <a:gd name="connsiteY142" fmla="*/ 4219492 h 6858000"/>
              <a:gd name="connsiteX143" fmla="*/ 2626982 w 7472601"/>
              <a:gd name="connsiteY143" fmla="*/ 4206450 h 6858000"/>
              <a:gd name="connsiteX144" fmla="*/ 2490617 w 7472601"/>
              <a:gd name="connsiteY144" fmla="*/ 4206951 h 6858000"/>
              <a:gd name="connsiteX145" fmla="*/ 2819869 w 7472601"/>
              <a:gd name="connsiteY145" fmla="*/ 4252936 h 6858000"/>
              <a:gd name="connsiteX146" fmla="*/ 3143018 w 7472601"/>
              <a:gd name="connsiteY146" fmla="*/ 4332698 h 6858000"/>
              <a:gd name="connsiteX147" fmla="*/ 3241520 w 7472601"/>
              <a:gd name="connsiteY147" fmla="*/ 4385112 h 6858000"/>
              <a:gd name="connsiteX148" fmla="*/ 3374575 w 7472601"/>
              <a:gd name="connsiteY148" fmla="*/ 4451517 h 6858000"/>
              <a:gd name="connsiteX149" fmla="*/ 3505221 w 7472601"/>
              <a:gd name="connsiteY149" fmla="*/ 4480757 h 6858000"/>
              <a:gd name="connsiteX150" fmla="*/ 2626982 w 7472601"/>
              <a:gd name="connsiteY150" fmla="*/ 4206450 h 6858000"/>
              <a:gd name="connsiteX151" fmla="*/ 1310106 w 7472601"/>
              <a:gd name="connsiteY151" fmla="*/ 3943217 h 6858000"/>
              <a:gd name="connsiteX152" fmla="*/ 854994 w 7472601"/>
              <a:gd name="connsiteY152" fmla="*/ 4399136 h 6858000"/>
              <a:gd name="connsiteX153" fmla="*/ 742462 w 7472601"/>
              <a:gd name="connsiteY153" fmla="*/ 4594648 h 6858000"/>
              <a:gd name="connsiteX154" fmla="*/ 820602 w 7472601"/>
              <a:gd name="connsiteY154" fmla="*/ 4485915 h 6858000"/>
              <a:gd name="connsiteX155" fmla="*/ 878295 w 7472601"/>
              <a:gd name="connsiteY155" fmla="*/ 4403594 h 6858000"/>
              <a:gd name="connsiteX156" fmla="*/ 1240607 w 7472601"/>
              <a:gd name="connsiteY156" fmla="*/ 4010401 h 6858000"/>
              <a:gd name="connsiteX157" fmla="*/ 1310106 w 7472601"/>
              <a:gd name="connsiteY157" fmla="*/ 3943217 h 6858000"/>
              <a:gd name="connsiteX158" fmla="*/ 1423113 w 7472601"/>
              <a:gd name="connsiteY158" fmla="*/ 3874565 h 6858000"/>
              <a:gd name="connsiteX159" fmla="*/ 1260565 w 7472601"/>
              <a:gd name="connsiteY159" fmla="*/ 4031982 h 6858000"/>
              <a:gd name="connsiteX160" fmla="*/ 901900 w 7472601"/>
              <a:gd name="connsiteY160" fmla="*/ 4421236 h 6858000"/>
              <a:gd name="connsiteX161" fmla="*/ 845044 w 7472601"/>
              <a:gd name="connsiteY161" fmla="*/ 4502436 h 6858000"/>
              <a:gd name="connsiteX162" fmla="*/ 685926 w 7472601"/>
              <a:gd name="connsiteY162" fmla="*/ 4703069 h 6858000"/>
              <a:gd name="connsiteX163" fmla="*/ 684248 w 7472601"/>
              <a:gd name="connsiteY163" fmla="*/ 4706721 h 6858000"/>
              <a:gd name="connsiteX164" fmla="*/ 1423113 w 7472601"/>
              <a:gd name="connsiteY164" fmla="*/ 3874565 h 6858000"/>
              <a:gd name="connsiteX165" fmla="*/ 3316479 w 7472601"/>
              <a:gd name="connsiteY165" fmla="*/ 3872136 h 6858000"/>
              <a:gd name="connsiteX166" fmla="*/ 3546806 w 7472601"/>
              <a:gd name="connsiteY166" fmla="*/ 4356139 h 6858000"/>
              <a:gd name="connsiteX167" fmla="*/ 3364433 w 7472601"/>
              <a:gd name="connsiteY167" fmla="*/ 3953121 h 6858000"/>
              <a:gd name="connsiteX168" fmla="*/ 3316479 w 7472601"/>
              <a:gd name="connsiteY168" fmla="*/ 3872136 h 6858000"/>
              <a:gd name="connsiteX169" fmla="*/ 3291335 w 7472601"/>
              <a:gd name="connsiteY169" fmla="*/ 3767420 h 6858000"/>
              <a:gd name="connsiteX170" fmla="*/ 3390805 w 7472601"/>
              <a:gd name="connsiteY170" fmla="*/ 3937163 h 6858000"/>
              <a:gd name="connsiteX171" fmla="*/ 3579062 w 7472601"/>
              <a:gd name="connsiteY171" fmla="*/ 4359040 h 6858000"/>
              <a:gd name="connsiteX172" fmla="*/ 3467355 w 7472601"/>
              <a:gd name="connsiteY172" fmla="*/ 3988130 h 6858000"/>
              <a:gd name="connsiteX173" fmla="*/ 3310753 w 7472601"/>
              <a:gd name="connsiteY173" fmla="*/ 3787140 h 6858000"/>
              <a:gd name="connsiteX174" fmla="*/ 3291335 w 7472601"/>
              <a:gd name="connsiteY174" fmla="*/ 3767420 h 6858000"/>
              <a:gd name="connsiteX175" fmla="*/ 1635889 w 7472601"/>
              <a:gd name="connsiteY175" fmla="*/ 3709494 h 6858000"/>
              <a:gd name="connsiteX176" fmla="*/ 1634800 w 7472601"/>
              <a:gd name="connsiteY176" fmla="*/ 3731111 h 6858000"/>
              <a:gd name="connsiteX177" fmla="*/ 1635889 w 7472601"/>
              <a:gd name="connsiteY177" fmla="*/ 3709494 h 6858000"/>
              <a:gd name="connsiteX178" fmla="*/ 1510397 w 7472601"/>
              <a:gd name="connsiteY178" fmla="*/ 3684705 h 6858000"/>
              <a:gd name="connsiteX179" fmla="*/ 1146550 w 7472601"/>
              <a:gd name="connsiteY179" fmla="*/ 3802012 h 6858000"/>
              <a:gd name="connsiteX180" fmla="*/ 698834 w 7472601"/>
              <a:gd name="connsiteY180" fmla="*/ 3952272 h 6858000"/>
              <a:gd name="connsiteX181" fmla="*/ 34256 w 7472601"/>
              <a:gd name="connsiteY181" fmla="*/ 4347603 h 6858000"/>
              <a:gd name="connsiteX182" fmla="*/ 527241 w 7472601"/>
              <a:gd name="connsiteY182" fmla="*/ 4065078 h 6858000"/>
              <a:gd name="connsiteX183" fmla="*/ 1510397 w 7472601"/>
              <a:gd name="connsiteY183" fmla="*/ 3684705 h 6858000"/>
              <a:gd name="connsiteX184" fmla="*/ 1313114 w 7472601"/>
              <a:gd name="connsiteY184" fmla="*/ 3655216 h 6858000"/>
              <a:gd name="connsiteX185" fmla="*/ 1109304 w 7472601"/>
              <a:gd name="connsiteY185" fmla="*/ 3669030 h 6858000"/>
              <a:gd name="connsiteX186" fmla="*/ 8129 w 7472601"/>
              <a:gd name="connsiteY186" fmla="*/ 4330519 h 6858000"/>
              <a:gd name="connsiteX187" fmla="*/ 687572 w 7472601"/>
              <a:gd name="connsiteY187" fmla="*/ 3925629 h 6858000"/>
              <a:gd name="connsiteX188" fmla="*/ 1138365 w 7472601"/>
              <a:gd name="connsiteY188" fmla="*/ 3774515 h 6858000"/>
              <a:gd name="connsiteX189" fmla="*/ 1505579 w 7472601"/>
              <a:gd name="connsiteY189" fmla="*/ 3655526 h 6858000"/>
              <a:gd name="connsiteX190" fmla="*/ 1313114 w 7472601"/>
              <a:gd name="connsiteY190" fmla="*/ 3655216 h 6858000"/>
              <a:gd name="connsiteX191" fmla="*/ 3655073 w 7472601"/>
              <a:gd name="connsiteY191" fmla="*/ 3650884 h 6858000"/>
              <a:gd name="connsiteX192" fmla="*/ 3989938 w 7472601"/>
              <a:gd name="connsiteY192" fmla="*/ 3991685 h 6858000"/>
              <a:gd name="connsiteX193" fmla="*/ 4393907 w 7472601"/>
              <a:gd name="connsiteY193" fmla="*/ 4261258 h 6858000"/>
              <a:gd name="connsiteX194" fmla="*/ 4648051 w 7472601"/>
              <a:gd name="connsiteY194" fmla="*/ 4374051 h 6858000"/>
              <a:gd name="connsiteX195" fmla="*/ 4383389 w 7472601"/>
              <a:gd name="connsiteY195" fmla="*/ 4184369 h 6858000"/>
              <a:gd name="connsiteX196" fmla="*/ 4165508 w 7472601"/>
              <a:gd name="connsiteY196" fmla="*/ 4035196 h 6858000"/>
              <a:gd name="connsiteX197" fmla="*/ 4068162 w 7472601"/>
              <a:gd name="connsiteY197" fmla="*/ 3953394 h 6858000"/>
              <a:gd name="connsiteX198" fmla="*/ 3981416 w 7472601"/>
              <a:gd name="connsiteY198" fmla="*/ 3880482 h 6858000"/>
              <a:gd name="connsiteX199" fmla="*/ 3800147 w 7472601"/>
              <a:gd name="connsiteY199" fmla="*/ 3749872 h 6858000"/>
              <a:gd name="connsiteX200" fmla="*/ 3655073 w 7472601"/>
              <a:gd name="connsiteY200" fmla="*/ 3650884 h 6858000"/>
              <a:gd name="connsiteX201" fmla="*/ 3670252 w 7472601"/>
              <a:gd name="connsiteY201" fmla="*/ 3622798 h 6858000"/>
              <a:gd name="connsiteX202" fmla="*/ 3817258 w 7472601"/>
              <a:gd name="connsiteY202" fmla="*/ 3723577 h 6858000"/>
              <a:gd name="connsiteX203" fmla="*/ 4000461 w 7472601"/>
              <a:gd name="connsiteY203" fmla="*/ 3855966 h 6858000"/>
              <a:gd name="connsiteX204" fmla="*/ 4088180 w 7472601"/>
              <a:gd name="connsiteY204" fmla="*/ 3929774 h 6858000"/>
              <a:gd name="connsiteX205" fmla="*/ 4184555 w 7472601"/>
              <a:gd name="connsiteY205" fmla="*/ 4010683 h 6858000"/>
              <a:gd name="connsiteX206" fmla="*/ 4399563 w 7472601"/>
              <a:gd name="connsiteY206" fmla="*/ 4158106 h 6858000"/>
              <a:gd name="connsiteX207" fmla="*/ 4684469 w 7472601"/>
              <a:gd name="connsiteY207" fmla="*/ 4364680 h 6858000"/>
              <a:gd name="connsiteX208" fmla="*/ 4690271 w 7472601"/>
              <a:gd name="connsiteY208" fmla="*/ 4370034 h 6858000"/>
              <a:gd name="connsiteX209" fmla="*/ 4136093 w 7472601"/>
              <a:gd name="connsiteY209" fmla="*/ 3858466 h 6858000"/>
              <a:gd name="connsiteX210" fmla="*/ 3670252 w 7472601"/>
              <a:gd name="connsiteY210" fmla="*/ 3622798 h 6858000"/>
              <a:gd name="connsiteX211" fmla="*/ 4440129 w 7472601"/>
              <a:gd name="connsiteY211" fmla="*/ 3448571 h 6858000"/>
              <a:gd name="connsiteX212" fmla="*/ 4856525 w 7472601"/>
              <a:gd name="connsiteY212" fmla="*/ 3915351 h 6858000"/>
              <a:gd name="connsiteX213" fmla="*/ 5059055 w 7472601"/>
              <a:gd name="connsiteY213" fmla="*/ 4108918 h 6858000"/>
              <a:gd name="connsiteX214" fmla="*/ 5290070 w 7472601"/>
              <a:gd name="connsiteY214" fmla="*/ 4263619 h 6858000"/>
              <a:gd name="connsiteX215" fmla="*/ 4834991 w 7472601"/>
              <a:gd name="connsiteY215" fmla="*/ 3830985 h 6858000"/>
              <a:gd name="connsiteX216" fmla="*/ 4440129 w 7472601"/>
              <a:gd name="connsiteY216" fmla="*/ 3448571 h 6858000"/>
              <a:gd name="connsiteX217" fmla="*/ 4441737 w 7472601"/>
              <a:gd name="connsiteY217" fmla="*/ 3399734 h 6858000"/>
              <a:gd name="connsiteX218" fmla="*/ 4431236 w 7472601"/>
              <a:gd name="connsiteY218" fmla="*/ 3400954 h 6858000"/>
              <a:gd name="connsiteX219" fmla="*/ 4557150 w 7472601"/>
              <a:gd name="connsiteY219" fmla="*/ 3510023 h 6858000"/>
              <a:gd name="connsiteX220" fmla="*/ 4856936 w 7472601"/>
              <a:gd name="connsiteY220" fmla="*/ 3809146 h 6858000"/>
              <a:gd name="connsiteX221" fmla="*/ 5111996 w 7472601"/>
              <a:gd name="connsiteY221" fmla="*/ 4065759 h 6858000"/>
              <a:gd name="connsiteX222" fmla="*/ 5388878 w 7472601"/>
              <a:gd name="connsiteY222" fmla="*/ 4300185 h 6858000"/>
              <a:gd name="connsiteX223" fmla="*/ 5425556 w 7472601"/>
              <a:gd name="connsiteY223" fmla="*/ 4308967 h 6858000"/>
              <a:gd name="connsiteX224" fmla="*/ 4943646 w 7472601"/>
              <a:gd name="connsiteY224" fmla="*/ 3822916 h 6858000"/>
              <a:gd name="connsiteX225" fmla="*/ 4594837 w 7472601"/>
              <a:gd name="connsiteY225" fmla="*/ 3532274 h 6858000"/>
              <a:gd name="connsiteX226" fmla="*/ 4441737 w 7472601"/>
              <a:gd name="connsiteY226" fmla="*/ 3399734 h 6858000"/>
              <a:gd name="connsiteX227" fmla="*/ 5425834 w 7472601"/>
              <a:gd name="connsiteY227" fmla="*/ 3162785 h 6858000"/>
              <a:gd name="connsiteX228" fmla="*/ 5401644 w 7472601"/>
              <a:gd name="connsiteY228" fmla="*/ 3617847 h 6858000"/>
              <a:gd name="connsiteX229" fmla="*/ 5467256 w 7472601"/>
              <a:gd name="connsiteY229" fmla="*/ 4175494 h 6858000"/>
              <a:gd name="connsiteX230" fmla="*/ 5448069 w 7472601"/>
              <a:gd name="connsiteY230" fmla="*/ 3567554 h 6858000"/>
              <a:gd name="connsiteX231" fmla="*/ 5425834 w 7472601"/>
              <a:gd name="connsiteY231" fmla="*/ 3162785 h 6858000"/>
              <a:gd name="connsiteX232" fmla="*/ 1318687 w 7472601"/>
              <a:gd name="connsiteY232" fmla="*/ 3113840 h 6858000"/>
              <a:gd name="connsiteX233" fmla="*/ 1066793 w 7472601"/>
              <a:gd name="connsiteY233" fmla="*/ 3212171 h 6858000"/>
              <a:gd name="connsiteX234" fmla="*/ 993319 w 7472601"/>
              <a:gd name="connsiteY234" fmla="*/ 3247648 h 6858000"/>
              <a:gd name="connsiteX235" fmla="*/ 853081 w 7472601"/>
              <a:gd name="connsiteY235" fmla="*/ 3312410 h 6858000"/>
              <a:gd name="connsiteX236" fmla="*/ 805957 w 7472601"/>
              <a:gd name="connsiteY236" fmla="*/ 3330443 h 6858000"/>
              <a:gd name="connsiteX237" fmla="*/ 1318687 w 7472601"/>
              <a:gd name="connsiteY237" fmla="*/ 3113840 h 6858000"/>
              <a:gd name="connsiteX238" fmla="*/ 5453702 w 7472601"/>
              <a:gd name="connsiteY238" fmla="*/ 3090882 h 6858000"/>
              <a:gd name="connsiteX239" fmla="*/ 5480135 w 7472601"/>
              <a:gd name="connsiteY239" fmla="*/ 3565802 h 6858000"/>
              <a:gd name="connsiteX240" fmla="*/ 5499023 w 7472601"/>
              <a:gd name="connsiteY240" fmla="*/ 4166310 h 6858000"/>
              <a:gd name="connsiteX241" fmla="*/ 5547022 w 7472601"/>
              <a:gd name="connsiteY241" fmla="*/ 3607838 h 6858000"/>
              <a:gd name="connsiteX242" fmla="*/ 5515964 w 7472601"/>
              <a:gd name="connsiteY242" fmla="*/ 3378541 h 6858000"/>
              <a:gd name="connsiteX243" fmla="*/ 5453702 w 7472601"/>
              <a:gd name="connsiteY243" fmla="*/ 3090882 h 6858000"/>
              <a:gd name="connsiteX244" fmla="*/ 1238695 w 7472601"/>
              <a:gd name="connsiteY244" fmla="*/ 3076820 h 6858000"/>
              <a:gd name="connsiteX245" fmla="*/ 716371 w 7472601"/>
              <a:gd name="connsiteY245" fmla="*/ 3293249 h 6858000"/>
              <a:gd name="connsiteX246" fmla="*/ 579522 w 7472601"/>
              <a:gd name="connsiteY246" fmla="*/ 3371759 h 6858000"/>
              <a:gd name="connsiteX247" fmla="*/ 600288 w 7472601"/>
              <a:gd name="connsiteY247" fmla="*/ 3365555 h 6858000"/>
              <a:gd name="connsiteX248" fmla="*/ 840692 w 7472601"/>
              <a:gd name="connsiteY248" fmla="*/ 3284921 h 6858000"/>
              <a:gd name="connsiteX249" fmla="*/ 979248 w 7472601"/>
              <a:gd name="connsiteY249" fmla="*/ 3221003 h 6858000"/>
              <a:gd name="connsiteX250" fmla="*/ 1053282 w 7472601"/>
              <a:gd name="connsiteY250" fmla="*/ 3185247 h 6858000"/>
              <a:gd name="connsiteX251" fmla="*/ 1320603 w 7472601"/>
              <a:gd name="connsiteY251" fmla="*/ 3081281 h 6858000"/>
              <a:gd name="connsiteX252" fmla="*/ 1238695 w 7472601"/>
              <a:gd name="connsiteY252" fmla="*/ 3076820 h 6858000"/>
              <a:gd name="connsiteX253" fmla="*/ 5425627 w 7472601"/>
              <a:gd name="connsiteY253" fmla="*/ 2954192 h 6858000"/>
              <a:gd name="connsiteX254" fmla="*/ 5470770 w 7472601"/>
              <a:gd name="connsiteY254" fmla="*/ 3005435 h 6858000"/>
              <a:gd name="connsiteX255" fmla="*/ 5519779 w 7472601"/>
              <a:gd name="connsiteY255" fmla="*/ 4359223 h 6858000"/>
              <a:gd name="connsiteX256" fmla="*/ 5520293 w 7472601"/>
              <a:gd name="connsiteY256" fmla="*/ 4360602 h 6858000"/>
              <a:gd name="connsiteX257" fmla="*/ 5767221 w 7472601"/>
              <a:gd name="connsiteY257" fmla="*/ 4665564 h 6858000"/>
              <a:gd name="connsiteX258" fmla="*/ 6937169 w 7472601"/>
              <a:gd name="connsiteY258" fmla="*/ 4815941 h 6858000"/>
              <a:gd name="connsiteX259" fmla="*/ 6953922 w 7472601"/>
              <a:gd name="connsiteY259" fmla="*/ 4890068 h 6858000"/>
              <a:gd name="connsiteX260" fmla="*/ 6071359 w 7472601"/>
              <a:gd name="connsiteY260" fmla="*/ 4770770 h 6858000"/>
              <a:gd name="connsiteX261" fmla="*/ 6038839 w 7472601"/>
              <a:gd name="connsiteY261" fmla="*/ 4764474 h 6858000"/>
              <a:gd name="connsiteX262" fmla="*/ 6038706 w 7472601"/>
              <a:gd name="connsiteY262" fmla="*/ 4763847 h 6858000"/>
              <a:gd name="connsiteX263" fmla="*/ 6037784 w 7472601"/>
              <a:gd name="connsiteY263" fmla="*/ 4764270 h 6858000"/>
              <a:gd name="connsiteX264" fmla="*/ 6038839 w 7472601"/>
              <a:gd name="connsiteY264" fmla="*/ 4764474 h 6858000"/>
              <a:gd name="connsiteX265" fmla="*/ 6040338 w 7472601"/>
              <a:gd name="connsiteY265" fmla="*/ 4771418 h 6858000"/>
              <a:gd name="connsiteX266" fmla="*/ 6024488 w 7472601"/>
              <a:gd name="connsiteY266" fmla="*/ 4809903 h 6858000"/>
              <a:gd name="connsiteX267" fmla="*/ 5599771 w 7472601"/>
              <a:gd name="connsiteY267" fmla="*/ 5509652 h 6858000"/>
              <a:gd name="connsiteX268" fmla="*/ 5548843 w 7472601"/>
              <a:gd name="connsiteY268" fmla="*/ 5563845 h 6858000"/>
              <a:gd name="connsiteX269" fmla="*/ 5940952 w 7472601"/>
              <a:gd name="connsiteY269" fmla="*/ 6250028 h 6858000"/>
              <a:gd name="connsiteX270" fmla="*/ 6043441 w 7472601"/>
              <a:gd name="connsiteY270" fmla="*/ 6665847 h 6858000"/>
              <a:gd name="connsiteX271" fmla="*/ 6093432 w 7472601"/>
              <a:gd name="connsiteY271" fmla="*/ 6858000 h 6858000"/>
              <a:gd name="connsiteX272" fmla="*/ 6034344 w 7472601"/>
              <a:gd name="connsiteY272" fmla="*/ 6858000 h 6858000"/>
              <a:gd name="connsiteX273" fmla="*/ 6026679 w 7472601"/>
              <a:gd name="connsiteY273" fmla="*/ 6836959 h 6858000"/>
              <a:gd name="connsiteX274" fmla="*/ 5800441 w 7472601"/>
              <a:gd name="connsiteY274" fmla="*/ 6335286 h 6858000"/>
              <a:gd name="connsiteX275" fmla="*/ 5526562 w 7472601"/>
              <a:gd name="connsiteY275" fmla="*/ 5705388 h 6858000"/>
              <a:gd name="connsiteX276" fmla="*/ 5519640 w 7472601"/>
              <a:gd name="connsiteY276" fmla="*/ 5683774 h 6858000"/>
              <a:gd name="connsiteX277" fmla="*/ 5844559 w 7472601"/>
              <a:gd name="connsiteY277" fmla="*/ 6553349 h 6858000"/>
              <a:gd name="connsiteX278" fmla="*/ 5975994 w 7472601"/>
              <a:gd name="connsiteY278" fmla="*/ 6858000 h 6858000"/>
              <a:gd name="connsiteX279" fmla="*/ 5898547 w 7472601"/>
              <a:gd name="connsiteY279" fmla="*/ 6858000 h 6858000"/>
              <a:gd name="connsiteX280" fmla="*/ 5682041 w 7472601"/>
              <a:gd name="connsiteY280" fmla="*/ 6355860 h 6858000"/>
              <a:gd name="connsiteX281" fmla="*/ 5461758 w 7472601"/>
              <a:gd name="connsiteY281" fmla="*/ 5820220 h 6858000"/>
              <a:gd name="connsiteX282" fmla="*/ 5237282 w 7472601"/>
              <a:gd name="connsiteY282" fmla="*/ 6579086 h 6858000"/>
              <a:gd name="connsiteX283" fmla="*/ 5115009 w 7472601"/>
              <a:gd name="connsiteY283" fmla="*/ 6858000 h 6858000"/>
              <a:gd name="connsiteX284" fmla="*/ 5028074 w 7472601"/>
              <a:gd name="connsiteY284" fmla="*/ 6858000 h 6858000"/>
              <a:gd name="connsiteX285" fmla="*/ 5079508 w 7472601"/>
              <a:gd name="connsiteY285" fmla="*/ 6749074 h 6858000"/>
              <a:gd name="connsiteX286" fmla="*/ 5371846 w 7472601"/>
              <a:gd name="connsiteY286" fmla="*/ 5924413 h 6858000"/>
              <a:gd name="connsiteX287" fmla="*/ 5270512 w 7472601"/>
              <a:gd name="connsiteY287" fmla="*/ 6138975 h 6858000"/>
              <a:gd name="connsiteX288" fmla="*/ 5062409 w 7472601"/>
              <a:gd name="connsiteY288" fmla="*/ 6653544 h 6858000"/>
              <a:gd name="connsiteX289" fmla="*/ 5036628 w 7472601"/>
              <a:gd name="connsiteY289" fmla="*/ 6754247 h 6858000"/>
              <a:gd name="connsiteX290" fmla="*/ 5009112 w 7472601"/>
              <a:gd name="connsiteY290" fmla="*/ 6858000 h 6858000"/>
              <a:gd name="connsiteX291" fmla="*/ 4976679 w 7472601"/>
              <a:gd name="connsiteY291" fmla="*/ 6858000 h 6858000"/>
              <a:gd name="connsiteX292" fmla="*/ 5006537 w 7472601"/>
              <a:gd name="connsiteY292" fmla="*/ 6747068 h 6858000"/>
              <a:gd name="connsiteX293" fmla="*/ 5032723 w 7472601"/>
              <a:gd name="connsiteY293" fmla="*/ 6644957 h 6858000"/>
              <a:gd name="connsiteX294" fmla="*/ 5242949 w 7472601"/>
              <a:gd name="connsiteY294" fmla="*/ 6125175 h 6858000"/>
              <a:gd name="connsiteX295" fmla="*/ 5286321 w 7472601"/>
              <a:gd name="connsiteY295" fmla="*/ 6033555 h 6858000"/>
              <a:gd name="connsiteX296" fmla="*/ 5008210 w 7472601"/>
              <a:gd name="connsiteY296" fmla="*/ 6649194 h 6858000"/>
              <a:gd name="connsiteX297" fmla="*/ 4986321 w 7472601"/>
              <a:gd name="connsiteY297" fmla="*/ 6765687 h 6858000"/>
              <a:gd name="connsiteX298" fmla="*/ 4973474 w 7472601"/>
              <a:gd name="connsiteY298" fmla="*/ 6858000 h 6858000"/>
              <a:gd name="connsiteX299" fmla="*/ 4907178 w 7472601"/>
              <a:gd name="connsiteY299" fmla="*/ 6858000 h 6858000"/>
              <a:gd name="connsiteX300" fmla="*/ 4910810 w 7472601"/>
              <a:gd name="connsiteY300" fmla="*/ 6829660 h 6858000"/>
              <a:gd name="connsiteX301" fmla="*/ 4987461 w 7472601"/>
              <a:gd name="connsiteY301" fmla="*/ 6432994 h 6858000"/>
              <a:gd name="connsiteX302" fmla="*/ 5179262 w 7472601"/>
              <a:gd name="connsiteY302" fmla="*/ 6035044 h 6858000"/>
              <a:gd name="connsiteX303" fmla="*/ 4689678 w 7472601"/>
              <a:gd name="connsiteY303" fmla="*/ 6440241 h 6858000"/>
              <a:gd name="connsiteX304" fmla="*/ 4477543 w 7472601"/>
              <a:gd name="connsiteY304" fmla="*/ 6674836 h 6858000"/>
              <a:gd name="connsiteX305" fmla="*/ 4329957 w 7472601"/>
              <a:gd name="connsiteY305" fmla="*/ 6858000 h 6858000"/>
              <a:gd name="connsiteX306" fmla="*/ 4218595 w 7472601"/>
              <a:gd name="connsiteY306" fmla="*/ 6858000 h 6858000"/>
              <a:gd name="connsiteX307" fmla="*/ 4368888 w 7472601"/>
              <a:gd name="connsiteY307" fmla="*/ 6668412 h 6858000"/>
              <a:gd name="connsiteX308" fmla="*/ 4563091 w 7472601"/>
              <a:gd name="connsiteY308" fmla="*/ 6442508 h 6858000"/>
              <a:gd name="connsiteX309" fmla="*/ 5387324 w 7472601"/>
              <a:gd name="connsiteY309" fmla="*/ 5705830 h 6858000"/>
              <a:gd name="connsiteX310" fmla="*/ 5073620 w 7472601"/>
              <a:gd name="connsiteY310" fmla="*/ 5955437 h 6858000"/>
              <a:gd name="connsiteX311" fmla="*/ 4689789 w 7472601"/>
              <a:gd name="connsiteY311" fmla="*/ 6268382 h 6858000"/>
              <a:gd name="connsiteX312" fmla="*/ 4418722 w 7472601"/>
              <a:gd name="connsiteY312" fmla="*/ 6570886 h 6858000"/>
              <a:gd name="connsiteX313" fmla="*/ 4214944 w 7472601"/>
              <a:gd name="connsiteY313" fmla="*/ 6858000 h 6858000"/>
              <a:gd name="connsiteX314" fmla="*/ 4177898 w 7472601"/>
              <a:gd name="connsiteY314" fmla="*/ 6858000 h 6858000"/>
              <a:gd name="connsiteX315" fmla="*/ 4391597 w 7472601"/>
              <a:gd name="connsiteY315" fmla="*/ 6556370 h 6858000"/>
              <a:gd name="connsiteX316" fmla="*/ 4668889 w 7472601"/>
              <a:gd name="connsiteY316" fmla="*/ 6246399 h 6858000"/>
              <a:gd name="connsiteX317" fmla="*/ 5055427 w 7472601"/>
              <a:gd name="connsiteY317" fmla="*/ 5931476 h 6858000"/>
              <a:gd name="connsiteX318" fmla="*/ 5371814 w 7472601"/>
              <a:gd name="connsiteY318" fmla="*/ 5678975 h 6858000"/>
              <a:gd name="connsiteX319" fmla="*/ 4987918 w 7472601"/>
              <a:gd name="connsiteY319" fmla="*/ 5838701 h 6858000"/>
              <a:gd name="connsiteX320" fmla="*/ 4317146 w 7472601"/>
              <a:gd name="connsiteY320" fmla="*/ 6587716 h 6858000"/>
              <a:gd name="connsiteX321" fmla="*/ 4171627 w 7472601"/>
              <a:gd name="connsiteY321" fmla="*/ 6858000 h 6858000"/>
              <a:gd name="connsiteX322" fmla="*/ 4081585 w 7472601"/>
              <a:gd name="connsiteY322" fmla="*/ 6858000 h 6858000"/>
              <a:gd name="connsiteX323" fmla="*/ 4238603 w 7472601"/>
              <a:gd name="connsiteY323" fmla="*/ 6559341 h 6858000"/>
              <a:gd name="connsiteX324" fmla="*/ 4778333 w 7472601"/>
              <a:gd name="connsiteY324" fmla="*/ 5873626 h 6858000"/>
              <a:gd name="connsiteX325" fmla="*/ 5414185 w 7472601"/>
              <a:gd name="connsiteY325" fmla="*/ 5573882 h 6858000"/>
              <a:gd name="connsiteX326" fmla="*/ 5959648 w 7472601"/>
              <a:gd name="connsiteY326" fmla="*/ 4760797 h 6858000"/>
              <a:gd name="connsiteX327" fmla="*/ 5355019 w 7472601"/>
              <a:gd name="connsiteY327" fmla="*/ 4734672 h 6858000"/>
              <a:gd name="connsiteX328" fmla="*/ 5083565 w 7472601"/>
              <a:gd name="connsiteY328" fmla="*/ 5179121 h 6858000"/>
              <a:gd name="connsiteX329" fmla="*/ 4713577 w 7472601"/>
              <a:gd name="connsiteY329" fmla="*/ 5616803 h 6858000"/>
              <a:gd name="connsiteX330" fmla="*/ 3989559 w 7472601"/>
              <a:gd name="connsiteY330" fmla="*/ 6145945 h 6858000"/>
              <a:gd name="connsiteX331" fmla="*/ 3939824 w 7472601"/>
              <a:gd name="connsiteY331" fmla="*/ 6066900 h 6858000"/>
              <a:gd name="connsiteX332" fmla="*/ 4584537 w 7472601"/>
              <a:gd name="connsiteY332" fmla="*/ 5324826 h 6858000"/>
              <a:gd name="connsiteX333" fmla="*/ 5037105 w 7472601"/>
              <a:gd name="connsiteY333" fmla="*/ 5088765 h 6858000"/>
              <a:gd name="connsiteX334" fmla="*/ 5039930 w 7472601"/>
              <a:gd name="connsiteY334" fmla="*/ 5089585 h 6858000"/>
              <a:gd name="connsiteX335" fmla="*/ 5263764 w 7472601"/>
              <a:gd name="connsiteY335" fmla="*/ 4735525 h 6858000"/>
              <a:gd name="connsiteX336" fmla="*/ 4086300 w 7472601"/>
              <a:gd name="connsiteY336" fmla="*/ 4884599 h 6858000"/>
              <a:gd name="connsiteX337" fmla="*/ 4085485 w 7472601"/>
              <a:gd name="connsiteY337" fmla="*/ 4899070 h 6858000"/>
              <a:gd name="connsiteX338" fmla="*/ 3871915 w 7472601"/>
              <a:gd name="connsiteY338" fmla="*/ 5253645 h 6858000"/>
              <a:gd name="connsiteX339" fmla="*/ 3799374 w 7472601"/>
              <a:gd name="connsiteY339" fmla="*/ 5466127 h 6858000"/>
              <a:gd name="connsiteX340" fmla="*/ 3498850 w 7472601"/>
              <a:gd name="connsiteY340" fmla="*/ 6661888 h 6858000"/>
              <a:gd name="connsiteX341" fmla="*/ 3399216 w 7472601"/>
              <a:gd name="connsiteY341" fmla="*/ 6858000 h 6858000"/>
              <a:gd name="connsiteX342" fmla="*/ 3303688 w 7472601"/>
              <a:gd name="connsiteY342" fmla="*/ 6858000 h 6858000"/>
              <a:gd name="connsiteX343" fmla="*/ 3391774 w 7472601"/>
              <a:gd name="connsiteY343" fmla="*/ 6697181 h 6858000"/>
              <a:gd name="connsiteX344" fmla="*/ 3735540 w 7472601"/>
              <a:gd name="connsiteY344" fmla="*/ 5546923 h 6858000"/>
              <a:gd name="connsiteX345" fmla="*/ 3729438 w 7472601"/>
              <a:gd name="connsiteY345" fmla="*/ 5569058 h 6858000"/>
              <a:gd name="connsiteX346" fmla="*/ 3707782 w 7472601"/>
              <a:gd name="connsiteY346" fmla="*/ 5644908 h 6858000"/>
              <a:gd name="connsiteX347" fmla="*/ 3583827 w 7472601"/>
              <a:gd name="connsiteY347" fmla="*/ 6039215 h 6858000"/>
              <a:gd name="connsiteX348" fmla="*/ 3547861 w 7472601"/>
              <a:gd name="connsiteY348" fmla="*/ 6129609 h 6858000"/>
              <a:gd name="connsiteX349" fmla="*/ 3490905 w 7472601"/>
              <a:gd name="connsiteY349" fmla="*/ 6277660 h 6858000"/>
              <a:gd name="connsiteX350" fmla="*/ 3455859 w 7472601"/>
              <a:gd name="connsiteY350" fmla="*/ 6391301 h 6858000"/>
              <a:gd name="connsiteX351" fmla="*/ 3429112 w 7472601"/>
              <a:gd name="connsiteY351" fmla="*/ 6479469 h 6858000"/>
              <a:gd name="connsiteX352" fmla="*/ 3304862 w 7472601"/>
              <a:gd name="connsiteY352" fmla="*/ 6796476 h 6858000"/>
              <a:gd name="connsiteX353" fmla="*/ 3276071 w 7472601"/>
              <a:gd name="connsiteY353" fmla="*/ 6858000 h 6858000"/>
              <a:gd name="connsiteX354" fmla="*/ 3240805 w 7472601"/>
              <a:gd name="connsiteY354" fmla="*/ 6858000 h 6858000"/>
              <a:gd name="connsiteX355" fmla="*/ 3275917 w 7472601"/>
              <a:gd name="connsiteY355" fmla="*/ 6783192 h 6858000"/>
              <a:gd name="connsiteX356" fmla="*/ 3399358 w 7472601"/>
              <a:gd name="connsiteY356" fmla="*/ 6469011 h 6858000"/>
              <a:gd name="connsiteX357" fmla="*/ 3425650 w 7472601"/>
              <a:gd name="connsiteY357" fmla="*/ 6381333 h 6858000"/>
              <a:gd name="connsiteX358" fmla="*/ 3460661 w 7472601"/>
              <a:gd name="connsiteY358" fmla="*/ 6266763 h 6858000"/>
              <a:gd name="connsiteX359" fmla="*/ 3518021 w 7472601"/>
              <a:gd name="connsiteY359" fmla="*/ 6117298 h 6858000"/>
              <a:gd name="connsiteX360" fmla="*/ 3554035 w 7472601"/>
              <a:gd name="connsiteY360" fmla="*/ 6027832 h 6858000"/>
              <a:gd name="connsiteX361" fmla="*/ 3677174 w 7472601"/>
              <a:gd name="connsiteY361" fmla="*/ 5636351 h 6858000"/>
              <a:gd name="connsiteX362" fmla="*/ 3698819 w 7472601"/>
              <a:gd name="connsiteY362" fmla="*/ 5560503 h 6858000"/>
              <a:gd name="connsiteX363" fmla="*/ 3702094 w 7472601"/>
              <a:gd name="connsiteY363" fmla="*/ 5549194 h 6858000"/>
              <a:gd name="connsiteX364" fmla="*/ 3398355 w 7472601"/>
              <a:gd name="connsiteY364" fmla="*/ 6094603 h 6858000"/>
              <a:gd name="connsiteX365" fmla="*/ 3193941 w 7472601"/>
              <a:gd name="connsiteY365" fmla="*/ 6798775 h 6858000"/>
              <a:gd name="connsiteX366" fmla="*/ 3184140 w 7472601"/>
              <a:gd name="connsiteY366" fmla="*/ 6858000 h 6858000"/>
              <a:gd name="connsiteX367" fmla="*/ 3099978 w 7472601"/>
              <a:gd name="connsiteY367" fmla="*/ 6858000 h 6858000"/>
              <a:gd name="connsiteX368" fmla="*/ 3101556 w 7472601"/>
              <a:gd name="connsiteY368" fmla="*/ 6843337 h 6858000"/>
              <a:gd name="connsiteX369" fmla="*/ 3370162 w 7472601"/>
              <a:gd name="connsiteY369" fmla="*/ 5785550 h 6858000"/>
              <a:gd name="connsiteX370" fmla="*/ 3746477 w 7472601"/>
              <a:gd name="connsiteY370" fmla="*/ 5377889 h 6858000"/>
              <a:gd name="connsiteX371" fmla="*/ 3863399 w 7472601"/>
              <a:gd name="connsiteY371" fmla="*/ 5087257 h 6858000"/>
              <a:gd name="connsiteX372" fmla="*/ 3968712 w 7472601"/>
              <a:gd name="connsiteY372" fmla="*/ 4913989 h 6858000"/>
              <a:gd name="connsiteX373" fmla="*/ 2792390 w 7472601"/>
              <a:gd name="connsiteY373" fmla="*/ 5382974 h 6858000"/>
              <a:gd name="connsiteX374" fmla="*/ 2714982 w 7472601"/>
              <a:gd name="connsiteY374" fmla="*/ 5427051 h 6858000"/>
              <a:gd name="connsiteX375" fmla="*/ 2813361 w 7472601"/>
              <a:gd name="connsiteY375" fmla="*/ 6023912 h 6858000"/>
              <a:gd name="connsiteX376" fmla="*/ 2688430 w 7472601"/>
              <a:gd name="connsiteY376" fmla="*/ 6801564 h 6858000"/>
              <a:gd name="connsiteX377" fmla="*/ 2629626 w 7472601"/>
              <a:gd name="connsiteY377" fmla="*/ 6763394 h 6858000"/>
              <a:gd name="connsiteX378" fmla="*/ 2565328 w 7472601"/>
              <a:gd name="connsiteY378" fmla="*/ 5516399 h 6858000"/>
              <a:gd name="connsiteX379" fmla="*/ 1922999 w 7472601"/>
              <a:gd name="connsiteY379" fmla="*/ 5980343 h 6858000"/>
              <a:gd name="connsiteX380" fmla="*/ 1950261 w 7472601"/>
              <a:gd name="connsiteY380" fmla="*/ 6405858 h 6858000"/>
              <a:gd name="connsiteX381" fmla="*/ 2365554 w 7472601"/>
              <a:gd name="connsiteY381" fmla="*/ 6759107 h 6858000"/>
              <a:gd name="connsiteX382" fmla="*/ 2424142 w 7472601"/>
              <a:gd name="connsiteY382" fmla="*/ 6858000 h 6858000"/>
              <a:gd name="connsiteX383" fmla="*/ 2395994 w 7472601"/>
              <a:gd name="connsiteY383" fmla="*/ 6858000 h 6858000"/>
              <a:gd name="connsiteX384" fmla="*/ 2392863 w 7472601"/>
              <a:gd name="connsiteY384" fmla="*/ 6852964 h 6858000"/>
              <a:gd name="connsiteX385" fmla="*/ 2017589 w 7472601"/>
              <a:gd name="connsiteY385" fmla="*/ 6493982 h 6858000"/>
              <a:gd name="connsiteX386" fmla="*/ 2147336 w 7472601"/>
              <a:gd name="connsiteY386" fmla="*/ 6594052 h 6858000"/>
              <a:gd name="connsiteX387" fmla="*/ 2207047 w 7472601"/>
              <a:gd name="connsiteY387" fmla="*/ 6654540 h 6858000"/>
              <a:gd name="connsiteX388" fmla="*/ 2299106 w 7472601"/>
              <a:gd name="connsiteY388" fmla="*/ 6778931 h 6858000"/>
              <a:gd name="connsiteX389" fmla="*/ 2314430 w 7472601"/>
              <a:gd name="connsiteY389" fmla="*/ 6801144 h 6858000"/>
              <a:gd name="connsiteX390" fmla="*/ 2352406 w 7472601"/>
              <a:gd name="connsiteY390" fmla="*/ 6858000 h 6858000"/>
              <a:gd name="connsiteX391" fmla="*/ 2314492 w 7472601"/>
              <a:gd name="connsiteY391" fmla="*/ 6858000 h 6858000"/>
              <a:gd name="connsiteX392" fmla="*/ 2288095 w 7472601"/>
              <a:gd name="connsiteY392" fmla="*/ 6818030 h 6858000"/>
              <a:gd name="connsiteX393" fmla="*/ 2272768 w 7472601"/>
              <a:gd name="connsiteY393" fmla="*/ 6795822 h 6858000"/>
              <a:gd name="connsiteX394" fmla="*/ 2182715 w 7472601"/>
              <a:gd name="connsiteY394" fmla="*/ 6675071 h 6858000"/>
              <a:gd name="connsiteX395" fmla="*/ 2032061 w 7472601"/>
              <a:gd name="connsiteY395" fmla="*/ 6541380 h 6858000"/>
              <a:gd name="connsiteX396" fmla="*/ 2257220 w 7472601"/>
              <a:gd name="connsiteY396" fmla="*/ 6826257 h 6858000"/>
              <a:gd name="connsiteX397" fmla="*/ 2281324 w 7472601"/>
              <a:gd name="connsiteY397" fmla="*/ 6858000 h 6858000"/>
              <a:gd name="connsiteX398" fmla="*/ 2242860 w 7472601"/>
              <a:gd name="connsiteY398" fmla="*/ 6858000 h 6858000"/>
              <a:gd name="connsiteX399" fmla="*/ 2232818 w 7472601"/>
              <a:gd name="connsiteY399" fmla="*/ 6844926 h 6858000"/>
              <a:gd name="connsiteX400" fmla="*/ 1990172 w 7472601"/>
              <a:gd name="connsiteY400" fmla="*/ 6542121 h 6858000"/>
              <a:gd name="connsiteX401" fmla="*/ 2124090 w 7472601"/>
              <a:gd name="connsiteY401" fmla="*/ 6761017 h 6858000"/>
              <a:gd name="connsiteX402" fmla="*/ 2200380 w 7472601"/>
              <a:gd name="connsiteY402" fmla="*/ 6858000 h 6858000"/>
              <a:gd name="connsiteX403" fmla="*/ 2147507 w 7472601"/>
              <a:gd name="connsiteY403" fmla="*/ 6858000 h 6858000"/>
              <a:gd name="connsiteX404" fmla="*/ 2070668 w 7472601"/>
              <a:gd name="connsiteY404" fmla="*/ 6761520 h 6858000"/>
              <a:gd name="connsiteX405" fmla="*/ 1975142 w 7472601"/>
              <a:gd name="connsiteY405" fmla="*/ 6585570 h 6858000"/>
              <a:gd name="connsiteX406" fmla="*/ 2050035 w 7472601"/>
              <a:gd name="connsiteY406" fmla="*/ 6813345 h 6858000"/>
              <a:gd name="connsiteX407" fmla="*/ 2063025 w 7472601"/>
              <a:gd name="connsiteY407" fmla="*/ 6858000 h 6858000"/>
              <a:gd name="connsiteX408" fmla="*/ 2021675 w 7472601"/>
              <a:gd name="connsiteY408" fmla="*/ 6858000 h 6858000"/>
              <a:gd name="connsiteX409" fmla="*/ 2019308 w 7472601"/>
              <a:gd name="connsiteY409" fmla="*/ 6847118 h 6858000"/>
              <a:gd name="connsiteX410" fmla="*/ 1938835 w 7472601"/>
              <a:gd name="connsiteY410" fmla="*/ 6551160 h 6858000"/>
              <a:gd name="connsiteX411" fmla="*/ 1953230 w 7472601"/>
              <a:gd name="connsiteY411" fmla="*/ 6759699 h 6858000"/>
              <a:gd name="connsiteX412" fmla="*/ 1956763 w 7472601"/>
              <a:gd name="connsiteY412" fmla="*/ 6778191 h 6858000"/>
              <a:gd name="connsiteX413" fmla="*/ 1967925 w 7472601"/>
              <a:gd name="connsiteY413" fmla="*/ 6858000 h 6858000"/>
              <a:gd name="connsiteX414" fmla="*/ 1936622 w 7472601"/>
              <a:gd name="connsiteY414" fmla="*/ 6858000 h 6858000"/>
              <a:gd name="connsiteX415" fmla="*/ 1926261 w 7472601"/>
              <a:gd name="connsiteY415" fmla="*/ 6784064 h 6858000"/>
              <a:gd name="connsiteX416" fmla="*/ 1922724 w 7472601"/>
              <a:gd name="connsiteY416" fmla="*/ 6765577 h 6858000"/>
              <a:gd name="connsiteX417" fmla="*/ 1904650 w 7472601"/>
              <a:gd name="connsiteY417" fmla="*/ 6639616 h 6858000"/>
              <a:gd name="connsiteX418" fmla="*/ 1885273 w 7472601"/>
              <a:gd name="connsiteY418" fmla="*/ 6858000 h 6858000"/>
              <a:gd name="connsiteX419" fmla="*/ 1854363 w 7472601"/>
              <a:gd name="connsiteY419" fmla="*/ 6858000 h 6858000"/>
              <a:gd name="connsiteX420" fmla="*/ 1880391 w 7472601"/>
              <a:gd name="connsiteY420" fmla="*/ 6603796 h 6858000"/>
              <a:gd name="connsiteX421" fmla="*/ 1818273 w 7472601"/>
              <a:gd name="connsiteY421" fmla="*/ 6715729 h 6858000"/>
              <a:gd name="connsiteX422" fmla="*/ 1794691 w 7472601"/>
              <a:gd name="connsiteY422" fmla="*/ 6843239 h 6858000"/>
              <a:gd name="connsiteX423" fmla="*/ 1794914 w 7472601"/>
              <a:gd name="connsiteY423" fmla="*/ 6858000 h 6858000"/>
              <a:gd name="connsiteX424" fmla="*/ 1746128 w 7472601"/>
              <a:gd name="connsiteY424" fmla="*/ 6858000 h 6858000"/>
              <a:gd name="connsiteX425" fmla="*/ 1753934 w 7472601"/>
              <a:gd name="connsiteY425" fmla="*/ 6724796 h 6858000"/>
              <a:gd name="connsiteX426" fmla="*/ 1792053 w 7472601"/>
              <a:gd name="connsiteY426" fmla="*/ 6572396 h 6858000"/>
              <a:gd name="connsiteX427" fmla="*/ 1862248 w 7472601"/>
              <a:gd name="connsiteY427" fmla="*/ 6266397 h 6858000"/>
              <a:gd name="connsiteX428" fmla="*/ 1862250 w 7472601"/>
              <a:gd name="connsiteY428" fmla="*/ 6033531 h 6858000"/>
              <a:gd name="connsiteX429" fmla="*/ 1211999 w 7472601"/>
              <a:gd name="connsiteY429" fmla="*/ 6683610 h 6858000"/>
              <a:gd name="connsiteX430" fmla="*/ 1213266 w 7472601"/>
              <a:gd name="connsiteY430" fmla="*/ 6691947 h 6858000"/>
              <a:gd name="connsiteX431" fmla="*/ 1203370 w 7472601"/>
              <a:gd name="connsiteY431" fmla="*/ 6850676 h 6858000"/>
              <a:gd name="connsiteX432" fmla="*/ 1203671 w 7472601"/>
              <a:gd name="connsiteY432" fmla="*/ 6858000 h 6858000"/>
              <a:gd name="connsiteX433" fmla="*/ 1143180 w 7472601"/>
              <a:gd name="connsiteY433" fmla="*/ 6858000 h 6858000"/>
              <a:gd name="connsiteX434" fmla="*/ 1142176 w 7472601"/>
              <a:gd name="connsiteY434" fmla="*/ 6766045 h 6858000"/>
              <a:gd name="connsiteX435" fmla="*/ 1067484 w 7472601"/>
              <a:gd name="connsiteY435" fmla="*/ 6858000 h 6858000"/>
              <a:gd name="connsiteX436" fmla="*/ 953928 w 7472601"/>
              <a:gd name="connsiteY436" fmla="*/ 6858000 h 6858000"/>
              <a:gd name="connsiteX437" fmla="*/ 959715 w 7472601"/>
              <a:gd name="connsiteY437" fmla="*/ 6850185 h 6858000"/>
              <a:gd name="connsiteX438" fmla="*/ 1483788 w 7472601"/>
              <a:gd name="connsiteY438" fmla="*/ 6259174 h 6858000"/>
              <a:gd name="connsiteX439" fmla="*/ 1100671 w 7472601"/>
              <a:gd name="connsiteY439" fmla="*/ 6252137 h 6858000"/>
              <a:gd name="connsiteX440" fmla="*/ 1090144 w 7472601"/>
              <a:gd name="connsiteY440" fmla="*/ 6256748 h 6858000"/>
              <a:gd name="connsiteX441" fmla="*/ 1095872 w 7472601"/>
              <a:gd name="connsiteY441" fmla="*/ 6271892 h 6858000"/>
              <a:gd name="connsiteX442" fmla="*/ 262785 w 7472601"/>
              <a:gd name="connsiteY442" fmla="*/ 6845450 h 6858000"/>
              <a:gd name="connsiteX443" fmla="*/ 209968 w 7472601"/>
              <a:gd name="connsiteY443" fmla="*/ 6770713 h 6858000"/>
              <a:gd name="connsiteX444" fmla="*/ 873460 w 7472601"/>
              <a:gd name="connsiteY444" fmla="*/ 6253768 h 6858000"/>
              <a:gd name="connsiteX445" fmla="*/ 192686 w 7472601"/>
              <a:gd name="connsiteY445" fmla="*/ 5849257 h 6858000"/>
              <a:gd name="connsiteX446" fmla="*/ 4696 w 7472601"/>
              <a:gd name="connsiteY446" fmla="*/ 5697668 h 6858000"/>
              <a:gd name="connsiteX447" fmla="*/ 0 w 7472601"/>
              <a:gd name="connsiteY447" fmla="*/ 5689984 h 6858000"/>
              <a:gd name="connsiteX448" fmla="*/ 0 w 7472601"/>
              <a:gd name="connsiteY448" fmla="*/ 5513472 h 6858000"/>
              <a:gd name="connsiteX449" fmla="*/ 174101 w 7472601"/>
              <a:gd name="connsiteY449" fmla="*/ 5620277 h 6858000"/>
              <a:gd name="connsiteX450" fmla="*/ 891800 w 7472601"/>
              <a:gd name="connsiteY450" fmla="*/ 6036935 h 6858000"/>
              <a:gd name="connsiteX451" fmla="*/ 1072219 w 7472601"/>
              <a:gd name="connsiteY451" fmla="*/ 6169443 h 6858000"/>
              <a:gd name="connsiteX452" fmla="*/ 1074117 w 7472601"/>
              <a:gd name="connsiteY452" fmla="*/ 6170301 h 6858000"/>
              <a:gd name="connsiteX453" fmla="*/ 1083114 w 7472601"/>
              <a:gd name="connsiteY453" fmla="*/ 6174131 h 6858000"/>
              <a:gd name="connsiteX454" fmla="*/ 1543010 w 7472601"/>
              <a:gd name="connsiteY454" fmla="*/ 6191140 h 6858000"/>
              <a:gd name="connsiteX455" fmla="*/ 1551080 w 7472601"/>
              <a:gd name="connsiteY455" fmla="*/ 6195006 h 6858000"/>
              <a:gd name="connsiteX456" fmla="*/ 2345443 w 7472601"/>
              <a:gd name="connsiteY456" fmla="*/ 5549882 h 6858000"/>
              <a:gd name="connsiteX457" fmla="*/ 1721499 w 7472601"/>
              <a:gd name="connsiteY457" fmla="*/ 5599969 h 6858000"/>
              <a:gd name="connsiteX458" fmla="*/ 767716 w 7472601"/>
              <a:gd name="connsiteY458" fmla="*/ 5472768 h 6858000"/>
              <a:gd name="connsiteX459" fmla="*/ 722147 w 7472601"/>
              <a:gd name="connsiteY459" fmla="*/ 5393091 h 6858000"/>
              <a:gd name="connsiteX460" fmla="*/ 1485552 w 7472601"/>
              <a:gd name="connsiteY460" fmla="*/ 5313202 h 6858000"/>
              <a:gd name="connsiteX461" fmla="*/ 2143004 w 7472601"/>
              <a:gd name="connsiteY461" fmla="*/ 5402420 h 6858000"/>
              <a:gd name="connsiteX462" fmla="*/ 1933391 w 7472601"/>
              <a:gd name="connsiteY462" fmla="*/ 5156971 h 6858000"/>
              <a:gd name="connsiteX463" fmla="*/ 1827118 w 7472601"/>
              <a:gd name="connsiteY463" fmla="*/ 4968410 h 6858000"/>
              <a:gd name="connsiteX464" fmla="*/ 1837349 w 7472601"/>
              <a:gd name="connsiteY464" fmla="*/ 4956357 h 6858000"/>
              <a:gd name="connsiteX465" fmla="*/ 2162835 w 7472601"/>
              <a:gd name="connsiteY465" fmla="*/ 5187853 h 6858000"/>
              <a:gd name="connsiteX466" fmla="*/ 2257167 w 7472601"/>
              <a:gd name="connsiteY466" fmla="*/ 5462123 h 6858000"/>
              <a:gd name="connsiteX467" fmla="*/ 2261598 w 7472601"/>
              <a:gd name="connsiteY467" fmla="*/ 5467998 h 6858000"/>
              <a:gd name="connsiteX468" fmla="*/ 2437177 w 7472601"/>
              <a:gd name="connsiteY468" fmla="*/ 5479608 h 6858000"/>
              <a:gd name="connsiteX469" fmla="*/ 2445247 w 7472601"/>
              <a:gd name="connsiteY469" fmla="*/ 5483476 h 6858000"/>
              <a:gd name="connsiteX470" fmla="*/ 2743626 w 7472601"/>
              <a:gd name="connsiteY470" fmla="*/ 5304819 h 6858000"/>
              <a:gd name="connsiteX471" fmla="*/ 3048102 w 7472601"/>
              <a:gd name="connsiteY471" fmla="*/ 5150595 h 6858000"/>
              <a:gd name="connsiteX472" fmla="*/ 1799414 w 7472601"/>
              <a:gd name="connsiteY472" fmla="*/ 4694732 h 6858000"/>
              <a:gd name="connsiteX473" fmla="*/ 1771735 w 7472601"/>
              <a:gd name="connsiteY473" fmla="*/ 4619929 h 6858000"/>
              <a:gd name="connsiteX474" fmla="*/ 3104273 w 7472601"/>
              <a:gd name="connsiteY474" fmla="*/ 5076159 h 6858000"/>
              <a:gd name="connsiteX475" fmla="*/ 3113245 w 7472601"/>
              <a:gd name="connsiteY475" fmla="*/ 5090705 h 6858000"/>
              <a:gd name="connsiteX476" fmla="*/ 3126294 w 7472601"/>
              <a:gd name="connsiteY476" fmla="*/ 5114400 h 6858000"/>
              <a:gd name="connsiteX477" fmla="*/ 3937433 w 7472601"/>
              <a:gd name="connsiteY477" fmla="*/ 4830473 h 6858000"/>
              <a:gd name="connsiteX478" fmla="*/ 3590475 w 7472601"/>
              <a:gd name="connsiteY478" fmla="*/ 4597974 h 6858000"/>
              <a:gd name="connsiteX479" fmla="*/ 3100264 w 7472601"/>
              <a:gd name="connsiteY479" fmla="*/ 4579845 h 6858000"/>
              <a:gd name="connsiteX480" fmla="*/ 2183576 w 7472601"/>
              <a:gd name="connsiteY480" fmla="*/ 4227150 h 6858000"/>
              <a:gd name="connsiteX481" fmla="*/ 2151029 w 7472601"/>
              <a:gd name="connsiteY481" fmla="*/ 4146947 h 6858000"/>
              <a:gd name="connsiteX482" fmla="*/ 3563434 w 7472601"/>
              <a:gd name="connsiteY482" fmla="*/ 4469115 h 6858000"/>
              <a:gd name="connsiteX483" fmla="*/ 3177952 w 7472601"/>
              <a:gd name="connsiteY483" fmla="*/ 3657386 h 6858000"/>
              <a:gd name="connsiteX484" fmla="*/ 3189263 w 7472601"/>
              <a:gd name="connsiteY484" fmla="*/ 3625726 h 6858000"/>
              <a:gd name="connsiteX485" fmla="*/ 3560912 w 7472601"/>
              <a:gd name="connsiteY485" fmla="*/ 4079863 h 6858000"/>
              <a:gd name="connsiteX486" fmla="*/ 3626636 w 7472601"/>
              <a:gd name="connsiteY486" fmla="*/ 4512230 h 6858000"/>
              <a:gd name="connsiteX487" fmla="*/ 3653088 w 7472601"/>
              <a:gd name="connsiteY487" fmla="*/ 4521417 h 6858000"/>
              <a:gd name="connsiteX488" fmla="*/ 3988128 w 7472601"/>
              <a:gd name="connsiteY488" fmla="*/ 4817267 h 6858000"/>
              <a:gd name="connsiteX489" fmla="*/ 4830582 w 7472601"/>
              <a:gd name="connsiteY489" fmla="*/ 4676000 h 6858000"/>
              <a:gd name="connsiteX490" fmla="*/ 4830100 w 7472601"/>
              <a:gd name="connsiteY490" fmla="*/ 4675554 h 6858000"/>
              <a:gd name="connsiteX491" fmla="*/ 4036318 w 7472601"/>
              <a:gd name="connsiteY491" fmla="*/ 4147013 h 6858000"/>
              <a:gd name="connsiteX492" fmla="*/ 3432098 w 7472601"/>
              <a:gd name="connsiteY492" fmla="*/ 3537312 h 6858000"/>
              <a:gd name="connsiteX493" fmla="*/ 3446761 w 7472601"/>
              <a:gd name="connsiteY493" fmla="*/ 3461278 h 6858000"/>
              <a:gd name="connsiteX494" fmla="*/ 4419733 w 7472601"/>
              <a:gd name="connsiteY494" fmla="*/ 3963555 h 6858000"/>
              <a:gd name="connsiteX495" fmla="*/ 4781371 w 7472601"/>
              <a:gd name="connsiteY495" fmla="*/ 4458604 h 6858000"/>
              <a:gd name="connsiteX496" fmla="*/ 4780440 w 7472601"/>
              <a:gd name="connsiteY496" fmla="*/ 4470290 h 6858000"/>
              <a:gd name="connsiteX497" fmla="*/ 4898954 w 7472601"/>
              <a:gd name="connsiteY497" fmla="*/ 4662092 h 6858000"/>
              <a:gd name="connsiteX498" fmla="*/ 4900699 w 7472601"/>
              <a:gd name="connsiteY498" fmla="*/ 4670867 h 6858000"/>
              <a:gd name="connsiteX499" fmla="*/ 5714511 w 7472601"/>
              <a:gd name="connsiteY499" fmla="*/ 4663483 h 6858000"/>
              <a:gd name="connsiteX500" fmla="*/ 5464793 w 7472601"/>
              <a:gd name="connsiteY500" fmla="*/ 4393556 h 6858000"/>
              <a:gd name="connsiteX501" fmla="*/ 5461897 w 7472601"/>
              <a:gd name="connsiteY501" fmla="*/ 4390879 h 6858000"/>
              <a:gd name="connsiteX502" fmla="*/ 4294126 w 7472601"/>
              <a:gd name="connsiteY502" fmla="*/ 3303048 h 6858000"/>
              <a:gd name="connsiteX503" fmla="*/ 4305321 w 7472601"/>
              <a:gd name="connsiteY503" fmla="*/ 3256953 h 6858000"/>
              <a:gd name="connsiteX504" fmla="*/ 4949299 w 7472601"/>
              <a:gd name="connsiteY504" fmla="*/ 3766336 h 6858000"/>
              <a:gd name="connsiteX505" fmla="*/ 5291452 w 7472601"/>
              <a:gd name="connsiteY505" fmla="*/ 4076801 h 6858000"/>
              <a:gd name="connsiteX506" fmla="*/ 5434998 w 7472601"/>
              <a:gd name="connsiteY506" fmla="*/ 4254100 h 6858000"/>
              <a:gd name="connsiteX507" fmla="*/ 5351015 w 7472601"/>
              <a:gd name="connsiteY507" fmla="*/ 3760989 h 6858000"/>
              <a:gd name="connsiteX508" fmla="*/ 5413780 w 7472601"/>
              <a:gd name="connsiteY508" fmla="*/ 2966265 h 6858000"/>
              <a:gd name="connsiteX509" fmla="*/ 5425627 w 7472601"/>
              <a:gd name="connsiteY509" fmla="*/ 2954192 h 6858000"/>
              <a:gd name="connsiteX510" fmla="*/ 6604735 w 7472601"/>
              <a:gd name="connsiteY510" fmla="*/ 2041381 h 6858000"/>
              <a:gd name="connsiteX511" fmla="*/ 7204487 w 7472601"/>
              <a:gd name="connsiteY511" fmla="*/ 2742112 h 6858000"/>
              <a:gd name="connsiteX512" fmla="*/ 7131592 w 7472601"/>
              <a:gd name="connsiteY512" fmla="*/ 2672096 h 6858000"/>
              <a:gd name="connsiteX513" fmla="*/ 6996344 w 7472601"/>
              <a:gd name="connsiteY513" fmla="*/ 2518310 h 6858000"/>
              <a:gd name="connsiteX514" fmla="*/ 6735495 w 7472601"/>
              <a:gd name="connsiteY514" fmla="*/ 2196890 h 6858000"/>
              <a:gd name="connsiteX515" fmla="*/ 6721901 w 7472601"/>
              <a:gd name="connsiteY515" fmla="*/ 2179274 h 6858000"/>
              <a:gd name="connsiteX516" fmla="*/ 6604735 w 7472601"/>
              <a:gd name="connsiteY516" fmla="*/ 2041381 h 6858000"/>
              <a:gd name="connsiteX517" fmla="*/ 6591670 w 7472601"/>
              <a:gd name="connsiteY517" fmla="*/ 1988277 h 6858000"/>
              <a:gd name="connsiteX518" fmla="*/ 6747349 w 7472601"/>
              <a:gd name="connsiteY518" fmla="*/ 2160069 h 6858000"/>
              <a:gd name="connsiteX519" fmla="*/ 6760943 w 7472601"/>
              <a:gd name="connsiteY519" fmla="*/ 2177686 h 6858000"/>
              <a:gd name="connsiteX520" fmla="*/ 7021065 w 7472601"/>
              <a:gd name="connsiteY520" fmla="*/ 2498102 h 6858000"/>
              <a:gd name="connsiteX521" fmla="*/ 7155223 w 7472601"/>
              <a:gd name="connsiteY521" fmla="*/ 2650386 h 6858000"/>
              <a:gd name="connsiteX522" fmla="*/ 7203167 w 7472601"/>
              <a:gd name="connsiteY522" fmla="*/ 2697288 h 6858000"/>
              <a:gd name="connsiteX523" fmla="*/ 6937703 w 7472601"/>
              <a:gd name="connsiteY523" fmla="*/ 2321981 h 6858000"/>
              <a:gd name="connsiteX524" fmla="*/ 6591670 w 7472601"/>
              <a:gd name="connsiteY524" fmla="*/ 1988277 h 6858000"/>
              <a:gd name="connsiteX525" fmla="*/ 5798671 w 7472601"/>
              <a:gd name="connsiteY525" fmla="*/ 1981601 h 6858000"/>
              <a:gd name="connsiteX526" fmla="*/ 5754709 w 7472601"/>
              <a:gd name="connsiteY526" fmla="*/ 2071454 h 6858000"/>
              <a:gd name="connsiteX527" fmla="*/ 5763044 w 7472601"/>
              <a:gd name="connsiteY527" fmla="*/ 2842206 h 6858000"/>
              <a:gd name="connsiteX528" fmla="*/ 5764974 w 7472601"/>
              <a:gd name="connsiteY528" fmla="*/ 2799609 h 6858000"/>
              <a:gd name="connsiteX529" fmla="*/ 5767665 w 7472601"/>
              <a:gd name="connsiteY529" fmla="*/ 2666409 h 6858000"/>
              <a:gd name="connsiteX530" fmla="*/ 5763055 w 7472601"/>
              <a:gd name="connsiteY530" fmla="*/ 2579705 h 6858000"/>
              <a:gd name="connsiteX531" fmla="*/ 5758079 w 7472601"/>
              <a:gd name="connsiteY531" fmla="*/ 2492508 h 6858000"/>
              <a:gd name="connsiteX532" fmla="*/ 5779325 w 7472601"/>
              <a:gd name="connsiteY532" fmla="*/ 2197069 h 6858000"/>
              <a:gd name="connsiteX533" fmla="*/ 5798671 w 7472601"/>
              <a:gd name="connsiteY533" fmla="*/ 1981601 h 6858000"/>
              <a:gd name="connsiteX534" fmla="*/ 5829202 w 7472601"/>
              <a:gd name="connsiteY534" fmla="*/ 1971679 h 6858000"/>
              <a:gd name="connsiteX535" fmla="*/ 5809558 w 7472601"/>
              <a:gd name="connsiteY535" fmla="*/ 2198043 h 6858000"/>
              <a:gd name="connsiteX536" fmla="*/ 5788653 w 7472601"/>
              <a:gd name="connsiteY536" fmla="*/ 2489430 h 6858000"/>
              <a:gd name="connsiteX537" fmla="*/ 5793439 w 7472601"/>
              <a:gd name="connsiteY537" fmla="*/ 2575235 h 6858000"/>
              <a:gd name="connsiteX538" fmla="*/ 5796837 w 7472601"/>
              <a:gd name="connsiteY538" fmla="*/ 2637633 h 6858000"/>
              <a:gd name="connsiteX539" fmla="*/ 5818614 w 7472601"/>
              <a:gd name="connsiteY539" fmla="*/ 2473055 h 6858000"/>
              <a:gd name="connsiteX540" fmla="*/ 5829202 w 7472601"/>
              <a:gd name="connsiteY540" fmla="*/ 1971679 h 6858000"/>
              <a:gd name="connsiteX541" fmla="*/ 5911389 w 7472601"/>
              <a:gd name="connsiteY541" fmla="*/ 1898371 h 6858000"/>
              <a:gd name="connsiteX542" fmla="*/ 6237627 w 7472601"/>
              <a:gd name="connsiteY542" fmla="*/ 2231921 h 6858000"/>
              <a:gd name="connsiteX543" fmla="*/ 5911389 w 7472601"/>
              <a:gd name="connsiteY543" fmla="*/ 1898371 h 6858000"/>
              <a:gd name="connsiteX544" fmla="*/ 6944437 w 7472601"/>
              <a:gd name="connsiteY544" fmla="*/ 1575402 h 6858000"/>
              <a:gd name="connsiteX545" fmla="*/ 6304730 w 7472601"/>
              <a:gd name="connsiteY545" fmla="*/ 1766654 h 6858000"/>
              <a:gd name="connsiteX546" fmla="*/ 6944437 w 7472601"/>
              <a:gd name="connsiteY546" fmla="*/ 1575402 h 6858000"/>
              <a:gd name="connsiteX547" fmla="*/ 7019523 w 7472601"/>
              <a:gd name="connsiteY547" fmla="*/ 1519450 h 6858000"/>
              <a:gd name="connsiteX548" fmla="*/ 6298091 w 7472601"/>
              <a:gd name="connsiteY548" fmla="*/ 1737122 h 6858000"/>
              <a:gd name="connsiteX549" fmla="*/ 7019523 w 7472601"/>
              <a:gd name="connsiteY549" fmla="*/ 1519450 h 6858000"/>
              <a:gd name="connsiteX550" fmla="*/ 2399523 w 7472601"/>
              <a:gd name="connsiteY550" fmla="*/ 1428234 h 6858000"/>
              <a:gd name="connsiteX551" fmla="*/ 2224982 w 7472601"/>
              <a:gd name="connsiteY551" fmla="*/ 1826201 h 6858000"/>
              <a:gd name="connsiteX552" fmla="*/ 2096099 w 7472601"/>
              <a:gd name="connsiteY552" fmla="*/ 2345900 h 6858000"/>
              <a:gd name="connsiteX553" fmla="*/ 2283317 w 7472601"/>
              <a:gd name="connsiteY553" fmla="*/ 1796925 h 6858000"/>
              <a:gd name="connsiteX554" fmla="*/ 2399523 w 7472601"/>
              <a:gd name="connsiteY554" fmla="*/ 1428234 h 6858000"/>
              <a:gd name="connsiteX555" fmla="*/ 2448558 w 7472601"/>
              <a:gd name="connsiteY555" fmla="*/ 1373435 h 6858000"/>
              <a:gd name="connsiteX556" fmla="*/ 2312521 w 7472601"/>
              <a:gd name="connsiteY556" fmla="*/ 1806140 h 6858000"/>
              <a:gd name="connsiteX557" fmla="*/ 2127533 w 7472601"/>
              <a:gd name="connsiteY557" fmla="*/ 2348380 h 6858000"/>
              <a:gd name="connsiteX558" fmla="*/ 2358080 w 7472601"/>
              <a:gd name="connsiteY558" fmla="*/ 1866134 h 6858000"/>
              <a:gd name="connsiteX559" fmla="*/ 2407436 w 7472601"/>
              <a:gd name="connsiteY559" fmla="*/ 1651070 h 6858000"/>
              <a:gd name="connsiteX560" fmla="*/ 2448558 w 7472601"/>
              <a:gd name="connsiteY560" fmla="*/ 1373435 h 6858000"/>
              <a:gd name="connsiteX561" fmla="*/ 278707 w 7472601"/>
              <a:gd name="connsiteY561" fmla="*/ 1352270 h 6858000"/>
              <a:gd name="connsiteX562" fmla="*/ 321570 w 7472601"/>
              <a:gd name="connsiteY562" fmla="*/ 1861610 h 6858000"/>
              <a:gd name="connsiteX563" fmla="*/ 294281 w 7472601"/>
              <a:gd name="connsiteY563" fmla="*/ 1440658 h 6858000"/>
              <a:gd name="connsiteX564" fmla="*/ 278707 w 7472601"/>
              <a:gd name="connsiteY564" fmla="*/ 1352270 h 6858000"/>
              <a:gd name="connsiteX565" fmla="*/ 1423821 w 7472601"/>
              <a:gd name="connsiteY565" fmla="*/ 1351958 h 6858000"/>
              <a:gd name="connsiteX566" fmla="*/ 1638521 w 7472601"/>
              <a:gd name="connsiteY566" fmla="*/ 1908470 h 6858000"/>
              <a:gd name="connsiteX567" fmla="*/ 1754199 w 7472601"/>
              <a:gd name="connsiteY567" fmla="*/ 2149284 h 6858000"/>
              <a:gd name="connsiteX568" fmla="*/ 1908359 w 7472601"/>
              <a:gd name="connsiteY568" fmla="*/ 2364988 h 6858000"/>
              <a:gd name="connsiteX569" fmla="*/ 1647661 w 7472601"/>
              <a:gd name="connsiteY569" fmla="*/ 1825945 h 6858000"/>
              <a:gd name="connsiteX570" fmla="*/ 1423821 w 7472601"/>
              <a:gd name="connsiteY570" fmla="*/ 1351958 h 6858000"/>
              <a:gd name="connsiteX571" fmla="*/ 1431890 w 7472601"/>
              <a:gd name="connsiteY571" fmla="*/ 1306475 h 6858000"/>
              <a:gd name="connsiteX572" fmla="*/ 1507597 w 7472601"/>
              <a:gd name="connsiteY572" fmla="*/ 1446132 h 6858000"/>
              <a:gd name="connsiteX573" fmla="*/ 1674586 w 7472601"/>
              <a:gd name="connsiteY573" fmla="*/ 1813832 h 6858000"/>
              <a:gd name="connsiteX574" fmla="*/ 1815950 w 7472601"/>
              <a:gd name="connsiteY574" fmla="*/ 2128564 h 6858000"/>
              <a:gd name="connsiteX575" fmla="*/ 1984242 w 7472601"/>
              <a:gd name="connsiteY575" fmla="*/ 2430829 h 6858000"/>
              <a:gd name="connsiteX576" fmla="*/ 2014023 w 7472601"/>
              <a:gd name="connsiteY576" fmla="*/ 2450995 h 6858000"/>
              <a:gd name="connsiteX577" fmla="*/ 1747337 w 7472601"/>
              <a:gd name="connsiteY577" fmla="*/ 1855264 h 6858000"/>
              <a:gd name="connsiteX578" fmla="*/ 1533749 w 7472601"/>
              <a:gd name="connsiteY578" fmla="*/ 1478656 h 6858000"/>
              <a:gd name="connsiteX579" fmla="*/ 1431890 w 7472601"/>
              <a:gd name="connsiteY579" fmla="*/ 1306475 h 6858000"/>
              <a:gd name="connsiteX580" fmla="*/ 5052692 w 7472601"/>
              <a:gd name="connsiteY580" fmla="*/ 1292994 h 6858000"/>
              <a:gd name="connsiteX581" fmla="*/ 5200661 w 7472601"/>
              <a:gd name="connsiteY581" fmla="*/ 1635186 h 6858000"/>
              <a:gd name="connsiteX582" fmla="*/ 5297138 w 7472601"/>
              <a:gd name="connsiteY582" fmla="*/ 1906351 h 6858000"/>
              <a:gd name="connsiteX583" fmla="*/ 5052692 w 7472601"/>
              <a:gd name="connsiteY583" fmla="*/ 1292994 h 6858000"/>
              <a:gd name="connsiteX584" fmla="*/ 5009948 w 7472601"/>
              <a:gd name="connsiteY584" fmla="*/ 1273619 h 6858000"/>
              <a:gd name="connsiteX585" fmla="*/ 5121777 w 7472601"/>
              <a:gd name="connsiteY585" fmla="*/ 1654213 h 6858000"/>
              <a:gd name="connsiteX586" fmla="*/ 5293545 w 7472601"/>
              <a:gd name="connsiteY586" fmla="*/ 2072247 h 6858000"/>
              <a:gd name="connsiteX587" fmla="*/ 5294042 w 7472601"/>
              <a:gd name="connsiteY587" fmla="*/ 2065019 h 6858000"/>
              <a:gd name="connsiteX588" fmla="*/ 5171936 w 7472601"/>
              <a:gd name="connsiteY588" fmla="*/ 1647613 h 6858000"/>
              <a:gd name="connsiteX589" fmla="*/ 5009948 w 7472601"/>
              <a:gd name="connsiteY589" fmla="*/ 1273619 h 6858000"/>
              <a:gd name="connsiteX590" fmla="*/ 655236 w 7472601"/>
              <a:gd name="connsiteY590" fmla="*/ 1268632 h 6858000"/>
              <a:gd name="connsiteX591" fmla="*/ 839521 w 7472601"/>
              <a:gd name="connsiteY591" fmla="*/ 1685315 h 6858000"/>
              <a:gd name="connsiteX592" fmla="*/ 1109416 w 7472601"/>
              <a:gd name="connsiteY592" fmla="*/ 2061663 h 6858000"/>
              <a:gd name="connsiteX593" fmla="*/ 1298300 w 7472601"/>
              <a:gd name="connsiteY593" fmla="*/ 2247742 h 6858000"/>
              <a:gd name="connsiteX594" fmla="*/ 1125871 w 7472601"/>
              <a:gd name="connsiteY594" fmla="*/ 1989513 h 6858000"/>
              <a:gd name="connsiteX595" fmla="*/ 981574 w 7472601"/>
              <a:gd name="connsiteY595" fmla="*/ 1783157 h 6858000"/>
              <a:gd name="connsiteX596" fmla="*/ 922198 w 7472601"/>
              <a:gd name="connsiteY596" fmla="*/ 1677437 h 6858000"/>
              <a:gd name="connsiteX597" fmla="*/ 869293 w 7472601"/>
              <a:gd name="connsiteY597" fmla="*/ 1583214 h 6858000"/>
              <a:gd name="connsiteX598" fmla="*/ 751431 w 7472601"/>
              <a:gd name="connsiteY598" fmla="*/ 1405731 h 6858000"/>
              <a:gd name="connsiteX599" fmla="*/ 655236 w 7472601"/>
              <a:gd name="connsiteY599" fmla="*/ 1268632 h 6858000"/>
              <a:gd name="connsiteX600" fmla="*/ 6516292 w 7472601"/>
              <a:gd name="connsiteY600" fmla="*/ 1263064 h 6858000"/>
              <a:gd name="connsiteX601" fmla="*/ 5736320 w 7472601"/>
              <a:gd name="connsiteY601" fmla="*/ 1501803 h 6858000"/>
              <a:gd name="connsiteX602" fmla="*/ 6516292 w 7472601"/>
              <a:gd name="connsiteY602" fmla="*/ 1263064 h 6858000"/>
              <a:gd name="connsiteX603" fmla="*/ 291466 w 7472601"/>
              <a:gd name="connsiteY603" fmla="*/ 1250369 h 6858000"/>
              <a:gd name="connsiteX604" fmla="*/ 323180 w 7472601"/>
              <a:gd name="connsiteY604" fmla="*/ 1435283 h 6858000"/>
              <a:gd name="connsiteX605" fmla="*/ 349381 w 7472601"/>
              <a:gd name="connsiteY605" fmla="*/ 1875041 h 6858000"/>
              <a:gd name="connsiteX606" fmla="*/ 374363 w 7472601"/>
              <a:gd name="connsiteY606" fmla="*/ 1506494 h 6858000"/>
              <a:gd name="connsiteX607" fmla="*/ 302168 w 7472601"/>
              <a:gd name="connsiteY607" fmla="*/ 1274495 h 6858000"/>
              <a:gd name="connsiteX608" fmla="*/ 291466 w 7472601"/>
              <a:gd name="connsiteY608" fmla="*/ 1250369 h 6858000"/>
              <a:gd name="connsiteX609" fmla="*/ 678222 w 7472601"/>
              <a:gd name="connsiteY609" fmla="*/ 1248670 h 6858000"/>
              <a:gd name="connsiteX610" fmla="*/ 775536 w 7472601"/>
              <a:gd name="connsiteY610" fmla="*/ 1388015 h 6858000"/>
              <a:gd name="connsiteX611" fmla="*/ 894529 w 7472601"/>
              <a:gd name="connsiteY611" fmla="*/ 1567739 h 6858000"/>
              <a:gd name="connsiteX612" fmla="*/ 948000 w 7472601"/>
              <a:gd name="connsiteY612" fmla="*/ 1663088 h 6858000"/>
              <a:gd name="connsiteX613" fmla="*/ 1006812 w 7472601"/>
              <a:gd name="connsiteY613" fmla="*/ 1767683 h 6858000"/>
              <a:gd name="connsiteX614" fmla="*/ 1149133 w 7472601"/>
              <a:gd name="connsiteY614" fmla="*/ 1971513 h 6858000"/>
              <a:gd name="connsiteX615" fmla="*/ 1333952 w 7472601"/>
              <a:gd name="connsiteY615" fmla="*/ 2251620 h 6858000"/>
              <a:gd name="connsiteX616" fmla="*/ 1337329 w 7472601"/>
              <a:gd name="connsiteY616" fmla="*/ 2258350 h 6858000"/>
              <a:gd name="connsiteX617" fmla="*/ 1014726 w 7472601"/>
              <a:gd name="connsiteY617" fmla="*/ 1615556 h 6858000"/>
              <a:gd name="connsiteX618" fmla="*/ 678222 w 7472601"/>
              <a:gd name="connsiteY618" fmla="*/ 1248670 h 6858000"/>
              <a:gd name="connsiteX619" fmla="*/ 6691602 w 7472601"/>
              <a:gd name="connsiteY619" fmla="*/ 1140573 h 6858000"/>
              <a:gd name="connsiteX620" fmla="*/ 6571100 w 7472601"/>
              <a:gd name="connsiteY620" fmla="*/ 1183662 h 6858000"/>
              <a:gd name="connsiteX621" fmla="*/ 6241687 w 7472601"/>
              <a:gd name="connsiteY621" fmla="*/ 1257600 h 6858000"/>
              <a:gd name="connsiteX622" fmla="*/ 5693009 w 7472601"/>
              <a:gd name="connsiteY622" fmla="*/ 1478256 h 6858000"/>
              <a:gd name="connsiteX623" fmla="*/ 6548420 w 7472601"/>
              <a:gd name="connsiteY623" fmla="*/ 1214599 h 6858000"/>
              <a:gd name="connsiteX624" fmla="*/ 6605473 w 7472601"/>
              <a:gd name="connsiteY624" fmla="*/ 1184686 h 6858000"/>
              <a:gd name="connsiteX625" fmla="*/ 6691602 w 7472601"/>
              <a:gd name="connsiteY625" fmla="*/ 1140573 h 6858000"/>
              <a:gd name="connsiteX626" fmla="*/ 4002475 w 7472601"/>
              <a:gd name="connsiteY626" fmla="*/ 1037802 h 6858000"/>
              <a:gd name="connsiteX627" fmla="*/ 4000324 w 7472601"/>
              <a:gd name="connsiteY627" fmla="*/ 1039362 h 6858000"/>
              <a:gd name="connsiteX628" fmla="*/ 4002862 w 7472601"/>
              <a:gd name="connsiteY628" fmla="*/ 1042866 h 6858000"/>
              <a:gd name="connsiteX629" fmla="*/ 4002475 w 7472601"/>
              <a:gd name="connsiteY629" fmla="*/ 1037802 h 6858000"/>
              <a:gd name="connsiteX630" fmla="*/ 506322 w 7472601"/>
              <a:gd name="connsiteY630" fmla="*/ 1020997 h 6858000"/>
              <a:gd name="connsiteX631" fmla="*/ 533068 w 7472601"/>
              <a:gd name="connsiteY631" fmla="*/ 1029409 h 6858000"/>
              <a:gd name="connsiteX632" fmla="*/ 1232525 w 7472601"/>
              <a:gd name="connsiteY632" fmla="*/ 1804675 h 6858000"/>
              <a:gd name="connsiteX633" fmla="*/ 1388858 w 7472601"/>
              <a:gd name="connsiteY633" fmla="*/ 2368011 h 6858000"/>
              <a:gd name="connsiteX634" fmla="*/ 1384098 w 7472601"/>
              <a:gd name="connsiteY634" fmla="*/ 2378125 h 6858000"/>
              <a:gd name="connsiteX635" fmla="*/ 1425393 w 7472601"/>
              <a:gd name="connsiteY635" fmla="*/ 2589124 h 6858000"/>
              <a:gd name="connsiteX636" fmla="*/ 1424001 w 7472601"/>
              <a:gd name="connsiteY636" fmla="*/ 2597541 h 6858000"/>
              <a:gd name="connsiteX637" fmla="*/ 2152729 w 7472601"/>
              <a:gd name="connsiteY637" fmla="*/ 2864487 h 6858000"/>
              <a:gd name="connsiteX638" fmla="*/ 2020609 w 7472601"/>
              <a:gd name="connsiteY638" fmla="*/ 2539671 h 6858000"/>
              <a:gd name="connsiteX639" fmla="*/ 2018920 w 7472601"/>
              <a:gd name="connsiteY639" fmla="*/ 2536309 h 6858000"/>
              <a:gd name="connsiteX640" fmla="*/ 1342441 w 7472601"/>
              <a:gd name="connsiteY640" fmla="*/ 1173017 h 6858000"/>
              <a:gd name="connsiteX641" fmla="*/ 1367925 w 7472601"/>
              <a:gd name="connsiteY641" fmla="*/ 1135648 h 6858000"/>
              <a:gd name="connsiteX642" fmla="*/ 1771401 w 7472601"/>
              <a:gd name="connsiteY642" fmla="*/ 1806673 h 6858000"/>
              <a:gd name="connsiteX643" fmla="*/ 1972385 w 7472601"/>
              <a:gd name="connsiteY643" fmla="*/ 2198735 h 6858000"/>
              <a:gd name="connsiteX644" fmla="*/ 2040892 w 7472601"/>
              <a:gd name="connsiteY644" fmla="*/ 2405205 h 6858000"/>
              <a:gd name="connsiteX645" fmla="*/ 2131689 w 7472601"/>
              <a:gd name="connsiteY645" fmla="*/ 1936926 h 6858000"/>
              <a:gd name="connsiteX646" fmla="*/ 2454820 w 7472601"/>
              <a:gd name="connsiteY646" fmla="*/ 1248808 h 6858000"/>
              <a:gd name="connsiteX647" fmla="*/ 2492512 w 7472601"/>
              <a:gd name="connsiteY647" fmla="*/ 1302920 h 6858000"/>
              <a:gd name="connsiteX648" fmla="*/ 2081216 w 7472601"/>
              <a:gd name="connsiteY648" fmla="*/ 2527513 h 6858000"/>
              <a:gd name="connsiteX649" fmla="*/ 2081211 w 7472601"/>
              <a:gd name="connsiteY649" fmla="*/ 2528916 h 6858000"/>
              <a:gd name="connsiteX650" fmla="*/ 2199067 w 7472601"/>
              <a:gd name="connsiteY650" fmla="*/ 2884061 h 6858000"/>
              <a:gd name="connsiteX651" fmla="*/ 3192586 w 7472601"/>
              <a:gd name="connsiteY651" fmla="*/ 3411496 h 6858000"/>
              <a:gd name="connsiteX652" fmla="*/ 3182620 w 7472601"/>
              <a:gd name="connsiteY652" fmla="*/ 3483279 h 6858000"/>
              <a:gd name="connsiteX653" fmla="*/ 2435119 w 7472601"/>
              <a:gd name="connsiteY653" fmla="*/ 3080173 h 6858000"/>
              <a:gd name="connsiteX654" fmla="*/ 2410152 w 7472601"/>
              <a:gd name="connsiteY654" fmla="*/ 3063751 h 6858000"/>
              <a:gd name="connsiteX655" fmla="*/ 2408099 w 7472601"/>
              <a:gd name="connsiteY655" fmla="*/ 3064403 h 6858000"/>
              <a:gd name="connsiteX656" fmla="*/ 2407218 w 7472601"/>
              <a:gd name="connsiteY656" fmla="*/ 3070324 h 6858000"/>
              <a:gd name="connsiteX657" fmla="*/ 2380138 w 7472601"/>
              <a:gd name="connsiteY657" fmla="*/ 3099341 h 6858000"/>
              <a:gd name="connsiteX658" fmla="*/ 1765923 w 7472601"/>
              <a:gd name="connsiteY658" fmla="*/ 3581043 h 6858000"/>
              <a:gd name="connsiteX659" fmla="*/ 1702258 w 7472601"/>
              <a:gd name="connsiteY659" fmla="*/ 3612286 h 6858000"/>
              <a:gd name="connsiteX660" fmla="*/ 1538370 w 7472601"/>
              <a:gd name="connsiteY660" fmla="*/ 3811804 h 6858000"/>
              <a:gd name="connsiteX661" fmla="*/ 542867 w 7472601"/>
              <a:gd name="connsiteY661" fmla="*/ 4944092 h 6858000"/>
              <a:gd name="connsiteX662" fmla="*/ 515800 w 7472601"/>
              <a:gd name="connsiteY662" fmla="*/ 4862180 h 6858000"/>
              <a:gd name="connsiteX663" fmla="*/ 909145 w 7472601"/>
              <a:gd name="connsiteY663" fmla="*/ 4199225 h 6858000"/>
              <a:gd name="connsiteX664" fmla="*/ 1214067 w 7472601"/>
              <a:gd name="connsiteY664" fmla="*/ 3908561 h 6858000"/>
              <a:gd name="connsiteX665" fmla="*/ 640967 w 7472601"/>
              <a:gd name="connsiteY665" fmla="*/ 4105601 h 6858000"/>
              <a:gd name="connsiteX666" fmla="*/ 112563 w 7472601"/>
              <a:gd name="connsiteY666" fmla="*/ 4396952 h 6858000"/>
              <a:gd name="connsiteX667" fmla="*/ 0 w 7472601"/>
              <a:gd name="connsiteY667" fmla="*/ 4466006 h 6858000"/>
              <a:gd name="connsiteX668" fmla="*/ 0 w 7472601"/>
              <a:gd name="connsiteY668" fmla="*/ 4233763 h 6858000"/>
              <a:gd name="connsiteX669" fmla="*/ 36881 w 7472601"/>
              <a:gd name="connsiteY669" fmla="*/ 4200118 h 6858000"/>
              <a:gd name="connsiteX670" fmla="*/ 910534 w 7472601"/>
              <a:gd name="connsiteY670" fmla="*/ 3629753 h 6858000"/>
              <a:gd name="connsiteX671" fmla="*/ 1578717 w 7472601"/>
              <a:gd name="connsiteY671" fmla="*/ 3575982 h 6858000"/>
              <a:gd name="connsiteX672" fmla="*/ 2338780 w 7472601"/>
              <a:gd name="connsiteY672" fmla="*/ 3033725 h 6858000"/>
              <a:gd name="connsiteX673" fmla="*/ 1807991 w 7472601"/>
              <a:gd name="connsiteY673" fmla="*/ 2807184 h 6858000"/>
              <a:gd name="connsiteX674" fmla="*/ 1416358 w 7472601"/>
              <a:gd name="connsiteY674" fmla="*/ 3112571 h 6858000"/>
              <a:gd name="connsiteX675" fmla="*/ 939066 w 7472601"/>
              <a:gd name="connsiteY675" fmla="*/ 3378798 h 6858000"/>
              <a:gd name="connsiteX676" fmla="*/ 115099 w 7472601"/>
              <a:gd name="connsiteY676" fmla="*/ 3607650 h 6858000"/>
              <a:gd name="connsiteX677" fmla="*/ 97284 w 7472601"/>
              <a:gd name="connsiteY677" fmla="*/ 3520393 h 6858000"/>
              <a:gd name="connsiteX678" fmla="*/ 922050 w 7472601"/>
              <a:gd name="connsiteY678" fmla="*/ 3074867 h 6858000"/>
              <a:gd name="connsiteX679" fmla="*/ 1405265 w 7472601"/>
              <a:gd name="connsiteY679" fmla="*/ 3016319 h 6858000"/>
              <a:gd name="connsiteX680" fmla="*/ 1407512 w 7472601"/>
              <a:gd name="connsiteY680" fmla="*/ 3018001 h 6858000"/>
              <a:gd name="connsiteX681" fmla="*/ 1726266 w 7472601"/>
              <a:gd name="connsiteY681" fmla="*/ 2777274 h 6858000"/>
              <a:gd name="connsiteX682" fmla="*/ 625390 w 7472601"/>
              <a:gd name="connsiteY682" fmla="*/ 2514541 h 6858000"/>
              <a:gd name="connsiteX683" fmla="*/ 619799 w 7472601"/>
              <a:gd name="connsiteY683" fmla="*/ 2527180 h 6858000"/>
              <a:gd name="connsiteX684" fmla="*/ 310030 w 7472601"/>
              <a:gd name="connsiteY684" fmla="*/ 2771818 h 6858000"/>
              <a:gd name="connsiteX685" fmla="*/ 173877 w 7472601"/>
              <a:gd name="connsiteY685" fmla="*/ 2937056 h 6858000"/>
              <a:gd name="connsiteX686" fmla="*/ 77889 w 7472601"/>
              <a:gd name="connsiteY686" fmla="*/ 3138440 h 6858000"/>
              <a:gd name="connsiteX687" fmla="*/ 0 w 7472601"/>
              <a:gd name="connsiteY687" fmla="*/ 3271395 h 6858000"/>
              <a:gd name="connsiteX688" fmla="*/ 0 w 7472601"/>
              <a:gd name="connsiteY688" fmla="*/ 3153002 h 6858000"/>
              <a:gd name="connsiteX689" fmla="*/ 2386 w 7472601"/>
              <a:gd name="connsiteY689" fmla="*/ 3149203 h 6858000"/>
              <a:gd name="connsiteX690" fmla="*/ 89753 w 7472601"/>
              <a:gd name="connsiteY690" fmla="*/ 2987702 h 6858000"/>
              <a:gd name="connsiteX691" fmla="*/ 76869 w 7472601"/>
              <a:gd name="connsiteY691" fmla="*/ 3005404 h 6858000"/>
              <a:gd name="connsiteX692" fmla="*/ 32049 w 7472601"/>
              <a:gd name="connsiteY692" fmla="*/ 3065814 h 6858000"/>
              <a:gd name="connsiteX693" fmla="*/ 0 w 7472601"/>
              <a:gd name="connsiteY693" fmla="*/ 3108744 h 6858000"/>
              <a:gd name="connsiteX694" fmla="*/ 0 w 7472601"/>
              <a:gd name="connsiteY694" fmla="*/ 3058059 h 6858000"/>
              <a:gd name="connsiteX695" fmla="*/ 7610 w 7472601"/>
              <a:gd name="connsiteY695" fmla="*/ 3047889 h 6858000"/>
              <a:gd name="connsiteX696" fmla="*/ 52419 w 7472601"/>
              <a:gd name="connsiteY696" fmla="*/ 2987479 h 6858000"/>
              <a:gd name="connsiteX697" fmla="*/ 59142 w 7472601"/>
              <a:gd name="connsiteY697" fmla="*/ 2978488 h 6858000"/>
              <a:gd name="connsiteX698" fmla="*/ 0 w 7472601"/>
              <a:gd name="connsiteY698" fmla="*/ 3015334 h 6858000"/>
              <a:gd name="connsiteX699" fmla="*/ 0 w 7472601"/>
              <a:gd name="connsiteY699" fmla="*/ 2914286 h 6858000"/>
              <a:gd name="connsiteX700" fmla="*/ 36383 w 7472601"/>
              <a:gd name="connsiteY700" fmla="*/ 2901128 h 6858000"/>
              <a:gd name="connsiteX701" fmla="*/ 156329 w 7472601"/>
              <a:gd name="connsiteY701" fmla="*/ 2840533 h 6858000"/>
              <a:gd name="connsiteX702" fmla="*/ 358355 w 7472601"/>
              <a:gd name="connsiteY702" fmla="*/ 2620471 h 6858000"/>
              <a:gd name="connsiteX703" fmla="*/ 510577 w 7472601"/>
              <a:gd name="connsiteY703" fmla="*/ 2501244 h 6858000"/>
              <a:gd name="connsiteX704" fmla="*/ 211967 w 7472601"/>
              <a:gd name="connsiteY704" fmla="*/ 2479171 h 6858000"/>
              <a:gd name="connsiteX705" fmla="*/ 0 w 7472601"/>
              <a:gd name="connsiteY705" fmla="*/ 2476398 h 6858000"/>
              <a:gd name="connsiteX706" fmla="*/ 0 w 7472601"/>
              <a:gd name="connsiteY706" fmla="*/ 2389189 h 6858000"/>
              <a:gd name="connsiteX707" fmla="*/ 103062 w 7472601"/>
              <a:gd name="connsiteY707" fmla="*/ 2389518 h 6858000"/>
              <a:gd name="connsiteX708" fmla="*/ 510734 w 7472601"/>
              <a:gd name="connsiteY708" fmla="*/ 2416201 h 6858000"/>
              <a:gd name="connsiteX709" fmla="*/ 279257 w 7472601"/>
              <a:gd name="connsiteY709" fmla="*/ 2092102 h 6858000"/>
              <a:gd name="connsiteX710" fmla="*/ 65265 w 7472601"/>
              <a:gd name="connsiteY710" fmla="*/ 2006049 h 6858000"/>
              <a:gd name="connsiteX711" fmla="*/ 0 w 7472601"/>
              <a:gd name="connsiteY711" fmla="*/ 1982532 h 6858000"/>
              <a:gd name="connsiteX712" fmla="*/ 0 w 7472601"/>
              <a:gd name="connsiteY712" fmla="*/ 1912789 h 6858000"/>
              <a:gd name="connsiteX713" fmla="*/ 97460 w 7472601"/>
              <a:gd name="connsiteY713" fmla="*/ 1953725 h 6858000"/>
              <a:gd name="connsiteX714" fmla="*/ 221272 w 7472601"/>
              <a:gd name="connsiteY714" fmla="*/ 1980766 h 6858000"/>
              <a:gd name="connsiteX715" fmla="*/ 116765 w 7472601"/>
              <a:gd name="connsiteY715" fmla="*/ 1911033 h 6858000"/>
              <a:gd name="connsiteX716" fmla="*/ 16405 w 7472601"/>
              <a:gd name="connsiteY716" fmla="*/ 1803412 h 6858000"/>
              <a:gd name="connsiteX717" fmla="*/ 0 w 7472601"/>
              <a:gd name="connsiteY717" fmla="*/ 1784777 h 6858000"/>
              <a:gd name="connsiteX718" fmla="*/ 0 w 7472601"/>
              <a:gd name="connsiteY718" fmla="*/ 1740082 h 6858000"/>
              <a:gd name="connsiteX719" fmla="*/ 39394 w 7472601"/>
              <a:gd name="connsiteY719" fmla="*/ 1784856 h 6858000"/>
              <a:gd name="connsiteX720" fmla="*/ 135813 w 7472601"/>
              <a:gd name="connsiteY720" fmla="*/ 1888838 h 6858000"/>
              <a:gd name="connsiteX721" fmla="*/ 242575 w 7472601"/>
              <a:gd name="connsiteY721" fmla="*/ 1958841 h 6858000"/>
              <a:gd name="connsiteX722" fmla="*/ 82197 w 7472601"/>
              <a:gd name="connsiteY722" fmla="*/ 1754826 h 6858000"/>
              <a:gd name="connsiteX723" fmla="*/ 0 w 7472601"/>
              <a:gd name="connsiteY723" fmla="*/ 1679650 h 6858000"/>
              <a:gd name="connsiteX724" fmla="*/ 0 w 7472601"/>
              <a:gd name="connsiteY724" fmla="*/ 1602463 h 6858000"/>
              <a:gd name="connsiteX725" fmla="*/ 84689 w 7472601"/>
              <a:gd name="connsiteY725" fmla="*/ 1677442 h 6858000"/>
              <a:gd name="connsiteX726" fmla="*/ 298437 w 7472601"/>
              <a:gd name="connsiteY726" fmla="*/ 1968019 h 6858000"/>
              <a:gd name="connsiteX727" fmla="*/ 227269 w 7472601"/>
              <a:gd name="connsiteY727" fmla="*/ 1114064 h 6858000"/>
              <a:gd name="connsiteX728" fmla="*/ 248003 w 7472601"/>
              <a:gd name="connsiteY728" fmla="*/ 1089613 h 6858000"/>
              <a:gd name="connsiteX729" fmla="*/ 427020 w 7472601"/>
              <a:gd name="connsiteY729" fmla="*/ 1619803 h 6858000"/>
              <a:gd name="connsiteX730" fmla="*/ 340345 w 7472601"/>
              <a:gd name="connsiteY730" fmla="*/ 2027739 h 6858000"/>
              <a:gd name="connsiteX731" fmla="*/ 360865 w 7472601"/>
              <a:gd name="connsiteY731" fmla="*/ 2044827 h 6858000"/>
              <a:gd name="connsiteX732" fmla="*/ 560414 w 7472601"/>
              <a:gd name="connsiteY732" fmla="*/ 2421457 h 6858000"/>
              <a:gd name="connsiteX733" fmla="*/ 1359703 w 7472601"/>
              <a:gd name="connsiteY733" fmla="*/ 2578554 h 6858000"/>
              <a:gd name="connsiteX734" fmla="*/ 1359422 w 7472601"/>
              <a:gd name="connsiteY734" fmla="*/ 2577994 h 6858000"/>
              <a:gd name="connsiteX735" fmla="*/ 828701 w 7472601"/>
              <a:gd name="connsiteY735" fmla="*/ 1839520 h 6858000"/>
              <a:gd name="connsiteX736" fmla="*/ 494427 w 7472601"/>
              <a:gd name="connsiteY736" fmla="*/ 1092333 h 6858000"/>
              <a:gd name="connsiteX737" fmla="*/ 506322 w 7472601"/>
              <a:gd name="connsiteY737" fmla="*/ 1020997 h 6858000"/>
              <a:gd name="connsiteX738" fmla="*/ 4570198 w 7472601"/>
              <a:gd name="connsiteY738" fmla="*/ 978081 h 6858000"/>
              <a:gd name="connsiteX739" fmla="*/ 4523691 w 7472601"/>
              <a:gd name="connsiteY739" fmla="*/ 1127776 h 6858000"/>
              <a:gd name="connsiteX740" fmla="*/ 4509875 w 7472601"/>
              <a:gd name="connsiteY740" fmla="*/ 1167552 h 6858000"/>
              <a:gd name="connsiteX741" fmla="*/ 4478168 w 7472601"/>
              <a:gd name="connsiteY741" fmla="*/ 1260735 h 6858000"/>
              <a:gd name="connsiteX742" fmla="*/ 4409309 w 7472601"/>
              <a:gd name="connsiteY742" fmla="*/ 1666996 h 6858000"/>
              <a:gd name="connsiteX743" fmla="*/ 4370031 w 7472601"/>
              <a:gd name="connsiteY743" fmla="*/ 1955666 h 6858000"/>
              <a:gd name="connsiteX744" fmla="*/ 4570198 w 7472601"/>
              <a:gd name="connsiteY744" fmla="*/ 978081 h 6858000"/>
              <a:gd name="connsiteX745" fmla="*/ 4557898 w 7472601"/>
              <a:gd name="connsiteY745" fmla="*/ 900011 h 6858000"/>
              <a:gd name="connsiteX746" fmla="*/ 4344840 w 7472601"/>
              <a:gd name="connsiteY746" fmla="*/ 1922038 h 6858000"/>
              <a:gd name="connsiteX747" fmla="*/ 4378710 w 7472601"/>
              <a:gd name="connsiteY747" fmla="*/ 1665516 h 6858000"/>
              <a:gd name="connsiteX748" fmla="*/ 4448798 w 7472601"/>
              <a:gd name="connsiteY748" fmla="*/ 1253024 h 6858000"/>
              <a:gd name="connsiteX749" fmla="*/ 4480315 w 7472601"/>
              <a:gd name="connsiteY749" fmla="*/ 1158454 h 6858000"/>
              <a:gd name="connsiteX750" fmla="*/ 4494133 w 7472601"/>
              <a:gd name="connsiteY750" fmla="*/ 1118676 h 6858000"/>
              <a:gd name="connsiteX751" fmla="*/ 4557898 w 7472601"/>
              <a:gd name="connsiteY751" fmla="*/ 900011 h 6858000"/>
              <a:gd name="connsiteX752" fmla="*/ 5870151 w 7472601"/>
              <a:gd name="connsiteY752" fmla="*/ 898890 h 6858000"/>
              <a:gd name="connsiteX753" fmla="*/ 5861335 w 7472601"/>
              <a:gd name="connsiteY753" fmla="*/ 899177 h 6858000"/>
              <a:gd name="connsiteX754" fmla="*/ 5843702 w 7472601"/>
              <a:gd name="connsiteY754" fmla="*/ 899748 h 6858000"/>
              <a:gd name="connsiteX755" fmla="*/ 5651107 w 7472601"/>
              <a:gd name="connsiteY755" fmla="*/ 920306 h 6858000"/>
              <a:gd name="connsiteX756" fmla="*/ 5459407 w 7472601"/>
              <a:gd name="connsiteY756" fmla="*/ 940975 h 6858000"/>
              <a:gd name="connsiteX757" fmla="*/ 5374846 w 7472601"/>
              <a:gd name="connsiteY757" fmla="*/ 941988 h 6858000"/>
              <a:gd name="connsiteX758" fmla="*/ 5256105 w 7472601"/>
              <a:gd name="connsiteY758" fmla="*/ 945632 h 6858000"/>
              <a:gd name="connsiteX759" fmla="*/ 5107071 w 7472601"/>
              <a:gd name="connsiteY759" fmla="*/ 969720 h 6858000"/>
              <a:gd name="connsiteX760" fmla="*/ 4998681 w 7472601"/>
              <a:gd name="connsiteY760" fmla="*/ 988771 h 6858000"/>
              <a:gd name="connsiteX761" fmla="*/ 5870151 w 7472601"/>
              <a:gd name="connsiteY761" fmla="*/ 898890 h 6858000"/>
              <a:gd name="connsiteX762" fmla="*/ 5504425 w 7472601"/>
              <a:gd name="connsiteY762" fmla="*/ 848067 h 6858000"/>
              <a:gd name="connsiteX763" fmla="*/ 4968849 w 7472601"/>
              <a:gd name="connsiteY763" fmla="*/ 962318 h 6858000"/>
              <a:gd name="connsiteX764" fmla="*/ 5104039 w 7472601"/>
              <a:gd name="connsiteY764" fmla="*/ 940634 h 6858000"/>
              <a:gd name="connsiteX765" fmla="*/ 5256311 w 7472601"/>
              <a:gd name="connsiteY765" fmla="*/ 916490 h 6858000"/>
              <a:gd name="connsiteX766" fmla="*/ 5377381 w 7472601"/>
              <a:gd name="connsiteY766" fmla="*/ 912671 h 6858000"/>
              <a:gd name="connsiteX767" fmla="*/ 5460148 w 7472601"/>
              <a:gd name="connsiteY767" fmla="*/ 911442 h 6858000"/>
              <a:gd name="connsiteX768" fmla="*/ 5648971 w 7472601"/>
              <a:gd name="connsiteY768" fmla="*/ 891331 h 6858000"/>
              <a:gd name="connsiteX769" fmla="*/ 5844807 w 7472601"/>
              <a:gd name="connsiteY769" fmla="*/ 870718 h 6858000"/>
              <a:gd name="connsiteX770" fmla="*/ 5862975 w 7472601"/>
              <a:gd name="connsiteY770" fmla="*/ 869756 h 6858000"/>
              <a:gd name="connsiteX771" fmla="*/ 5920887 w 7472601"/>
              <a:gd name="connsiteY771" fmla="*/ 865929 h 6858000"/>
              <a:gd name="connsiteX772" fmla="*/ 5504425 w 7472601"/>
              <a:gd name="connsiteY772" fmla="*/ 848067 h 6858000"/>
              <a:gd name="connsiteX773" fmla="*/ 3607114 w 7472601"/>
              <a:gd name="connsiteY773" fmla="*/ 467441 h 6858000"/>
              <a:gd name="connsiteX774" fmla="*/ 3296242 w 7472601"/>
              <a:gd name="connsiteY774" fmla="*/ 807991 h 6858000"/>
              <a:gd name="connsiteX775" fmla="*/ 3174674 w 7472601"/>
              <a:gd name="connsiteY775" fmla="*/ 919759 h 6858000"/>
              <a:gd name="connsiteX776" fmla="*/ 3042978 w 7472601"/>
              <a:gd name="connsiteY776" fmla="*/ 1054894 h 6858000"/>
              <a:gd name="connsiteX777" fmla="*/ 2968914 w 7472601"/>
              <a:gd name="connsiteY777" fmla="*/ 1133756 h 6858000"/>
              <a:gd name="connsiteX778" fmla="*/ 3103823 w 7472601"/>
              <a:gd name="connsiteY778" fmla="*/ 1026814 h 6858000"/>
              <a:gd name="connsiteX779" fmla="*/ 3607114 w 7472601"/>
              <a:gd name="connsiteY779" fmla="*/ 467441 h 6858000"/>
              <a:gd name="connsiteX780" fmla="*/ 3744487 w 7472601"/>
              <a:gd name="connsiteY780" fmla="*/ 383136 h 6858000"/>
              <a:gd name="connsiteX781" fmla="*/ 3970213 w 7472601"/>
              <a:gd name="connsiteY781" fmla="*/ 995559 h 6858000"/>
              <a:gd name="connsiteX782" fmla="*/ 3744487 w 7472601"/>
              <a:gd name="connsiteY782" fmla="*/ 383136 h 6858000"/>
              <a:gd name="connsiteX783" fmla="*/ 3624562 w 7472601"/>
              <a:gd name="connsiteY783" fmla="*/ 367041 h 6858000"/>
              <a:gd name="connsiteX784" fmla="*/ 3489712 w 7472601"/>
              <a:gd name="connsiteY784" fmla="*/ 485386 h 6858000"/>
              <a:gd name="connsiteX785" fmla="*/ 3182994 w 7472601"/>
              <a:gd name="connsiteY785" fmla="*/ 828265 h 6858000"/>
              <a:gd name="connsiteX786" fmla="*/ 2892114 w 7472601"/>
              <a:gd name="connsiteY786" fmla="*/ 1172635 h 6858000"/>
              <a:gd name="connsiteX787" fmla="*/ 3021459 w 7472601"/>
              <a:gd name="connsiteY787" fmla="*/ 1035385 h 6858000"/>
              <a:gd name="connsiteX788" fmla="*/ 3153873 w 7472601"/>
              <a:gd name="connsiteY788" fmla="*/ 898971 h 6858000"/>
              <a:gd name="connsiteX789" fmla="*/ 3276511 w 7472601"/>
              <a:gd name="connsiteY789" fmla="*/ 786423 h 6858000"/>
              <a:gd name="connsiteX790" fmla="*/ 3584154 w 7472601"/>
              <a:gd name="connsiteY790" fmla="*/ 448218 h 6858000"/>
              <a:gd name="connsiteX791" fmla="*/ 3624562 w 7472601"/>
              <a:gd name="connsiteY791" fmla="*/ 367041 h 6858000"/>
              <a:gd name="connsiteX792" fmla="*/ 3766672 w 7472601"/>
              <a:gd name="connsiteY792" fmla="*/ 359429 h 6858000"/>
              <a:gd name="connsiteX793" fmla="*/ 3996338 w 7472601"/>
              <a:gd name="connsiteY793" fmla="*/ 968237 h 6858000"/>
              <a:gd name="connsiteX794" fmla="*/ 3766672 w 7472601"/>
              <a:gd name="connsiteY794" fmla="*/ 359429 h 6858000"/>
              <a:gd name="connsiteX795" fmla="*/ 5805386 w 7472601"/>
              <a:gd name="connsiteY795" fmla="*/ 239240 h 6858000"/>
              <a:gd name="connsiteX796" fmla="*/ 5736947 w 7472601"/>
              <a:gd name="connsiteY796" fmla="*/ 261367 h 6858000"/>
              <a:gd name="connsiteX797" fmla="*/ 5427012 w 7472601"/>
              <a:gd name="connsiteY797" fmla="*/ 311272 h 6858000"/>
              <a:gd name="connsiteX798" fmla="*/ 5147818 w 7472601"/>
              <a:gd name="connsiteY798" fmla="*/ 322112 h 6858000"/>
              <a:gd name="connsiteX799" fmla="*/ 5060854 w 7472601"/>
              <a:gd name="connsiteY799" fmla="*/ 311882 h 6858000"/>
              <a:gd name="connsiteX800" fmla="*/ 4945989 w 7472601"/>
              <a:gd name="connsiteY800" fmla="*/ 300516 h 6858000"/>
              <a:gd name="connsiteX801" fmla="*/ 5410479 w 7472601"/>
              <a:gd name="connsiteY801" fmla="*/ 348434 h 6858000"/>
              <a:gd name="connsiteX802" fmla="*/ 5805386 w 7472601"/>
              <a:gd name="connsiteY802" fmla="*/ 239240 h 6858000"/>
              <a:gd name="connsiteX803" fmla="*/ 5905192 w 7472601"/>
              <a:gd name="connsiteY803" fmla="*/ 163079 h 6858000"/>
              <a:gd name="connsiteX804" fmla="*/ 5865655 w 7472601"/>
              <a:gd name="connsiteY804" fmla="*/ 171901 h 6858000"/>
              <a:gd name="connsiteX805" fmla="*/ 5259740 w 7472601"/>
              <a:gd name="connsiteY805" fmla="*/ 257013 h 6858000"/>
              <a:gd name="connsiteX806" fmla="*/ 5208466 w 7472601"/>
              <a:gd name="connsiteY806" fmla="*/ 257550 h 6858000"/>
              <a:gd name="connsiteX807" fmla="*/ 4980204 w 7472601"/>
              <a:gd name="connsiteY807" fmla="*/ 271903 h 6858000"/>
              <a:gd name="connsiteX808" fmla="*/ 5068068 w 7472601"/>
              <a:gd name="connsiteY808" fmla="*/ 282244 h 6858000"/>
              <a:gd name="connsiteX809" fmla="*/ 5153231 w 7472601"/>
              <a:gd name="connsiteY809" fmla="*/ 292240 h 6858000"/>
              <a:gd name="connsiteX810" fmla="*/ 5426491 w 7472601"/>
              <a:gd name="connsiteY810" fmla="*/ 281128 h 6858000"/>
              <a:gd name="connsiteX811" fmla="*/ 5731212 w 7472601"/>
              <a:gd name="connsiteY811" fmla="*/ 231951 h 6858000"/>
              <a:gd name="connsiteX812" fmla="*/ 5905192 w 7472601"/>
              <a:gd name="connsiteY812" fmla="*/ 163079 h 6858000"/>
              <a:gd name="connsiteX813" fmla="*/ 5944437 w 7472601"/>
              <a:gd name="connsiteY813" fmla="*/ 113829 h 6858000"/>
              <a:gd name="connsiteX814" fmla="*/ 5825032 w 7472601"/>
              <a:gd name="connsiteY814" fmla="*/ 146405 h 6858000"/>
              <a:gd name="connsiteX815" fmla="*/ 4955599 w 7472601"/>
              <a:gd name="connsiteY815" fmla="*/ 247008 h 6858000"/>
              <a:gd name="connsiteX816" fmla="*/ 5210104 w 7472601"/>
              <a:gd name="connsiteY816" fmla="*/ 228123 h 6858000"/>
              <a:gd name="connsiteX817" fmla="*/ 5261015 w 7472601"/>
              <a:gd name="connsiteY817" fmla="*/ 227087 h 6858000"/>
              <a:gd name="connsiteX818" fmla="*/ 5861181 w 7472601"/>
              <a:gd name="connsiteY818" fmla="*/ 143093 h 6858000"/>
              <a:gd name="connsiteX819" fmla="*/ 5961252 w 7472601"/>
              <a:gd name="connsiteY819" fmla="*/ 114820 h 6858000"/>
              <a:gd name="connsiteX820" fmla="*/ 5944437 w 7472601"/>
              <a:gd name="connsiteY820" fmla="*/ 113829 h 6858000"/>
              <a:gd name="connsiteX821" fmla="*/ 3882765 w 7472601"/>
              <a:gd name="connsiteY821" fmla="*/ 0 h 6858000"/>
              <a:gd name="connsiteX822" fmla="*/ 3995099 w 7472601"/>
              <a:gd name="connsiteY822" fmla="*/ 0 h 6858000"/>
              <a:gd name="connsiteX823" fmla="*/ 4163818 w 7472601"/>
              <a:gd name="connsiteY823" fmla="*/ 234104 h 6858000"/>
              <a:gd name="connsiteX824" fmla="*/ 4172099 w 7472601"/>
              <a:gd name="connsiteY824" fmla="*/ 234207 h 6858000"/>
              <a:gd name="connsiteX825" fmla="*/ 4784282 w 7472601"/>
              <a:gd name="connsiteY825" fmla="*/ 276561 h 6858000"/>
              <a:gd name="connsiteX826" fmla="*/ 4801687 w 7472601"/>
              <a:gd name="connsiteY826" fmla="*/ 267764 h 6858000"/>
              <a:gd name="connsiteX827" fmla="*/ 6082788 w 7472601"/>
              <a:gd name="connsiteY827" fmla="*/ 64119 h 6858000"/>
              <a:gd name="connsiteX828" fmla="*/ 6099442 w 7472601"/>
              <a:gd name="connsiteY828" fmla="*/ 82568 h 6858000"/>
              <a:gd name="connsiteX829" fmla="*/ 4804137 w 7472601"/>
              <a:gd name="connsiteY829" fmla="*/ 320931 h 6858000"/>
              <a:gd name="connsiteX830" fmla="*/ 4227047 w 7472601"/>
              <a:gd name="connsiteY830" fmla="*/ 313415 h 6858000"/>
              <a:gd name="connsiteX831" fmla="*/ 4346041 w 7472601"/>
              <a:gd name="connsiteY831" fmla="*/ 456086 h 6858000"/>
              <a:gd name="connsiteX832" fmla="*/ 4870967 w 7472601"/>
              <a:gd name="connsiteY832" fmla="*/ 963061 h 6858000"/>
              <a:gd name="connsiteX833" fmla="*/ 4889647 w 7472601"/>
              <a:gd name="connsiteY833" fmla="*/ 957147 h 6858000"/>
              <a:gd name="connsiteX834" fmla="*/ 5422504 w 7472601"/>
              <a:gd name="connsiteY834" fmla="*/ 805191 h 6858000"/>
              <a:gd name="connsiteX835" fmla="*/ 6087656 w 7472601"/>
              <a:gd name="connsiteY835" fmla="*/ 826703 h 6858000"/>
              <a:gd name="connsiteX836" fmla="*/ 6058717 w 7472601"/>
              <a:gd name="connsiteY836" fmla="*/ 865992 h 6858000"/>
              <a:gd name="connsiteX837" fmla="*/ 4974153 w 7472601"/>
              <a:gd name="connsiteY837" fmla="*/ 1045456 h 6858000"/>
              <a:gd name="connsiteX838" fmla="*/ 5627835 w 7472601"/>
              <a:gd name="connsiteY838" fmla="*/ 1472077 h 6858000"/>
              <a:gd name="connsiteX839" fmla="*/ 5629817 w 7472601"/>
              <a:gd name="connsiteY839" fmla="*/ 1471412 h 6858000"/>
              <a:gd name="connsiteX840" fmla="*/ 5634124 w 7472601"/>
              <a:gd name="connsiteY840" fmla="*/ 1470572 h 6858000"/>
              <a:gd name="connsiteX841" fmla="*/ 5755832 w 7472601"/>
              <a:gd name="connsiteY841" fmla="*/ 1383886 h 6858000"/>
              <a:gd name="connsiteX842" fmla="*/ 6014186 w 7472601"/>
              <a:gd name="connsiteY842" fmla="*/ 1279799 h 6858000"/>
              <a:gd name="connsiteX843" fmla="*/ 6901619 w 7472601"/>
              <a:gd name="connsiteY843" fmla="*/ 1047874 h 6858000"/>
              <a:gd name="connsiteX844" fmla="*/ 6931566 w 7472601"/>
              <a:gd name="connsiteY844" fmla="*/ 1062034 h 6858000"/>
              <a:gd name="connsiteX845" fmla="*/ 5790982 w 7472601"/>
              <a:gd name="connsiteY845" fmla="*/ 1561380 h 6858000"/>
              <a:gd name="connsiteX846" fmla="*/ 6188971 w 7472601"/>
              <a:gd name="connsiteY846" fmla="*/ 1755168 h 6858000"/>
              <a:gd name="connsiteX847" fmla="*/ 6202446 w 7472601"/>
              <a:gd name="connsiteY847" fmla="*/ 1752268 h 6858000"/>
              <a:gd name="connsiteX848" fmla="*/ 7179560 w 7472601"/>
              <a:gd name="connsiteY848" fmla="*/ 1467551 h 6858000"/>
              <a:gd name="connsiteX849" fmla="*/ 7158730 w 7472601"/>
              <a:gd name="connsiteY849" fmla="*/ 1507835 h 6858000"/>
              <a:gd name="connsiteX850" fmla="*/ 6326959 w 7472601"/>
              <a:gd name="connsiteY850" fmla="*/ 1817686 h 6858000"/>
              <a:gd name="connsiteX851" fmla="*/ 6537433 w 7472601"/>
              <a:gd name="connsiteY851" fmla="*/ 1907790 h 6858000"/>
              <a:gd name="connsiteX852" fmla="*/ 6550221 w 7472601"/>
              <a:gd name="connsiteY852" fmla="*/ 1910729 h 6858000"/>
              <a:gd name="connsiteX853" fmla="*/ 6964438 w 7472601"/>
              <a:gd name="connsiteY853" fmla="*/ 2209505 h 6858000"/>
              <a:gd name="connsiteX854" fmla="*/ 7367862 w 7472601"/>
              <a:gd name="connsiteY854" fmla="*/ 2806833 h 6858000"/>
              <a:gd name="connsiteX855" fmla="*/ 7364329 w 7472601"/>
              <a:gd name="connsiteY855" fmla="*/ 2826907 h 6858000"/>
              <a:gd name="connsiteX856" fmla="*/ 7290545 w 7472601"/>
              <a:gd name="connsiteY856" fmla="*/ 2850663 h 6858000"/>
              <a:gd name="connsiteX857" fmla="*/ 6472036 w 7472601"/>
              <a:gd name="connsiteY857" fmla="*/ 1959003 h 6858000"/>
              <a:gd name="connsiteX858" fmla="*/ 5792897 w 7472601"/>
              <a:gd name="connsiteY858" fmla="*/ 1647747 h 6858000"/>
              <a:gd name="connsiteX859" fmla="*/ 5842751 w 7472601"/>
              <a:gd name="connsiteY859" fmla="*/ 1816112 h 6858000"/>
              <a:gd name="connsiteX860" fmla="*/ 5847424 w 7472601"/>
              <a:gd name="connsiteY860" fmla="*/ 1815776 h 6858000"/>
              <a:gd name="connsiteX861" fmla="*/ 6399821 w 7472601"/>
              <a:gd name="connsiteY861" fmla="*/ 2344799 h 6858000"/>
              <a:gd name="connsiteX862" fmla="*/ 6323232 w 7472601"/>
              <a:gd name="connsiteY862" fmla="*/ 2389634 h 6858000"/>
              <a:gd name="connsiteX863" fmla="*/ 5942958 w 7472601"/>
              <a:gd name="connsiteY863" fmla="*/ 2077708 h 6858000"/>
              <a:gd name="connsiteX864" fmla="*/ 5921559 w 7472601"/>
              <a:gd name="connsiteY864" fmla="*/ 2378596 h 6858000"/>
              <a:gd name="connsiteX865" fmla="*/ 5817651 w 7472601"/>
              <a:gd name="connsiteY865" fmla="*/ 3023919 h 6858000"/>
              <a:gd name="connsiteX866" fmla="*/ 5729634 w 7472601"/>
              <a:gd name="connsiteY866" fmla="*/ 3051849 h 6858000"/>
              <a:gd name="connsiteX867" fmla="*/ 5611018 w 7472601"/>
              <a:gd name="connsiteY867" fmla="*/ 2316769 h 6858000"/>
              <a:gd name="connsiteX868" fmla="*/ 5687608 w 7472601"/>
              <a:gd name="connsiteY868" fmla="*/ 2039972 h 6858000"/>
              <a:gd name="connsiteX869" fmla="*/ 5657554 w 7472601"/>
              <a:gd name="connsiteY869" fmla="*/ 1576445 h 6858000"/>
              <a:gd name="connsiteX870" fmla="*/ 5150475 w 7472601"/>
              <a:gd name="connsiteY870" fmla="*/ 1274012 h 6858000"/>
              <a:gd name="connsiteX871" fmla="*/ 5349142 w 7472601"/>
              <a:gd name="connsiteY871" fmla="*/ 2204405 h 6858000"/>
              <a:gd name="connsiteX872" fmla="*/ 5262214 w 7472601"/>
              <a:gd name="connsiteY872" fmla="*/ 2233836 h 6858000"/>
              <a:gd name="connsiteX873" fmla="*/ 4981539 w 7472601"/>
              <a:gd name="connsiteY873" fmla="*/ 1542201 h 6858000"/>
              <a:gd name="connsiteX874" fmla="*/ 4958461 w 7472601"/>
              <a:gd name="connsiteY874" fmla="*/ 1136957 h 6858000"/>
              <a:gd name="connsiteX875" fmla="*/ 4655015 w 7472601"/>
              <a:gd name="connsiteY875" fmla="*/ 891426 h 6858000"/>
              <a:gd name="connsiteX876" fmla="*/ 4348002 w 7472601"/>
              <a:gd name="connsiteY876" fmla="*/ 2205895 h 6858000"/>
              <a:gd name="connsiteX877" fmla="*/ 4262250 w 7472601"/>
              <a:gd name="connsiteY877" fmla="*/ 2219972 h 6858000"/>
              <a:gd name="connsiteX878" fmla="*/ 4550611 w 7472601"/>
              <a:gd name="connsiteY878" fmla="*/ 817540 h 6858000"/>
              <a:gd name="connsiteX879" fmla="*/ 4564418 w 7472601"/>
              <a:gd name="connsiteY879" fmla="*/ 808293 h 6858000"/>
              <a:gd name="connsiteX880" fmla="*/ 4266388 w 7472601"/>
              <a:gd name="connsiteY880" fmla="*/ 500083 h 6858000"/>
              <a:gd name="connsiteX881" fmla="*/ 4032842 w 7472601"/>
              <a:gd name="connsiteY881" fmla="*/ 211809 h 6858000"/>
              <a:gd name="connsiteX882" fmla="*/ 3882765 w 7472601"/>
              <a:gd name="connsiteY882" fmla="*/ 0 h 6858000"/>
              <a:gd name="connsiteX883" fmla="*/ 3721337 w 7472601"/>
              <a:gd name="connsiteY883" fmla="*/ 0 h 6858000"/>
              <a:gd name="connsiteX884" fmla="*/ 3797544 w 7472601"/>
              <a:gd name="connsiteY884" fmla="*/ 0 h 6858000"/>
              <a:gd name="connsiteX885" fmla="*/ 3775734 w 7472601"/>
              <a:gd name="connsiteY885" fmla="*/ 95131 h 6858000"/>
              <a:gd name="connsiteX886" fmla="*/ 3724807 w 7472601"/>
              <a:gd name="connsiteY886" fmla="*/ 272257 h 6858000"/>
              <a:gd name="connsiteX887" fmla="*/ 3726844 w 7472601"/>
              <a:gd name="connsiteY887" fmla="*/ 282988 h 6858000"/>
              <a:gd name="connsiteX888" fmla="*/ 3742664 w 7472601"/>
              <a:gd name="connsiteY888" fmla="*/ 279918 h 6858000"/>
              <a:gd name="connsiteX889" fmla="*/ 4103910 w 7472601"/>
              <a:gd name="connsiteY889" fmla="*/ 1161917 h 6858000"/>
              <a:gd name="connsiteX890" fmla="*/ 4020269 w 7472601"/>
              <a:gd name="connsiteY890" fmla="*/ 1200406 h 6858000"/>
              <a:gd name="connsiteX891" fmla="*/ 3674882 w 7472601"/>
              <a:gd name="connsiteY891" fmla="*/ 488524 h 6858000"/>
              <a:gd name="connsiteX892" fmla="*/ 3132682 w 7472601"/>
              <a:gd name="connsiteY892" fmla="*/ 1072284 h 6858000"/>
              <a:gd name="connsiteX893" fmla="*/ 2716346 w 7472601"/>
              <a:gd name="connsiteY893" fmla="*/ 1276376 h 6858000"/>
              <a:gd name="connsiteX894" fmla="*/ 2716772 w 7472601"/>
              <a:gd name="connsiteY894" fmla="*/ 1255462 h 6858000"/>
              <a:gd name="connsiteX895" fmla="*/ 3471096 w 7472601"/>
              <a:gd name="connsiteY895" fmla="*/ 437072 h 6858000"/>
              <a:gd name="connsiteX896" fmla="*/ 3639057 w 7472601"/>
              <a:gd name="connsiteY896" fmla="*/ 286334 h 6858000"/>
              <a:gd name="connsiteX897" fmla="*/ 3640309 w 7472601"/>
              <a:gd name="connsiteY897" fmla="*/ 284664 h 6858000"/>
              <a:gd name="connsiteX898" fmla="*/ 3646022 w 7472601"/>
              <a:gd name="connsiteY898" fmla="*/ 276711 h 6858000"/>
              <a:gd name="connsiteX899" fmla="*/ 3707943 w 7472601"/>
              <a:gd name="connsiteY899" fmla="*/ 65958 h 6858000"/>
              <a:gd name="connsiteX900" fmla="*/ 3721337 w 7472601"/>
              <a:gd name="connsiteY900" fmla="*/ 0 h 6858000"/>
              <a:gd name="connsiteX901" fmla="*/ 2867960 w 7472601"/>
              <a:gd name="connsiteY901" fmla="*/ 0 h 6858000"/>
              <a:gd name="connsiteX902" fmla="*/ 2926351 w 7472601"/>
              <a:gd name="connsiteY902" fmla="*/ 0 h 6858000"/>
              <a:gd name="connsiteX903" fmla="*/ 2902823 w 7472601"/>
              <a:gd name="connsiteY903" fmla="*/ 262929 h 6858000"/>
              <a:gd name="connsiteX904" fmla="*/ 2940663 w 7472601"/>
              <a:gd name="connsiteY904" fmla="*/ 140884 h 6858000"/>
              <a:gd name="connsiteX905" fmla="*/ 2947039 w 7472601"/>
              <a:gd name="connsiteY905" fmla="*/ 122524 h 6858000"/>
              <a:gd name="connsiteX906" fmla="*/ 2984316 w 7472601"/>
              <a:gd name="connsiteY906" fmla="*/ 0 h 6858000"/>
              <a:gd name="connsiteX907" fmla="*/ 3016114 w 7472601"/>
              <a:gd name="connsiteY907" fmla="*/ 0 h 6858000"/>
              <a:gd name="connsiteX908" fmla="*/ 2979949 w 7472601"/>
              <a:gd name="connsiteY908" fmla="*/ 119274 h 6858000"/>
              <a:gd name="connsiteX909" fmla="*/ 3023879 w 7472601"/>
              <a:gd name="connsiteY909" fmla="*/ 0 h 6858000"/>
              <a:gd name="connsiteX910" fmla="*/ 3105400 w 7472601"/>
              <a:gd name="connsiteY910" fmla="*/ 0 h 6858000"/>
              <a:gd name="connsiteX911" fmla="*/ 3094669 w 7472601"/>
              <a:gd name="connsiteY911" fmla="*/ 30308 h 6858000"/>
              <a:gd name="connsiteX912" fmla="*/ 2901945 w 7472601"/>
              <a:gd name="connsiteY912" fmla="*/ 466538 h 6858000"/>
              <a:gd name="connsiteX913" fmla="*/ 2815209 w 7472601"/>
              <a:gd name="connsiteY913" fmla="*/ 497361 h 6858000"/>
              <a:gd name="connsiteX914" fmla="*/ 2844845 w 7472601"/>
              <a:gd name="connsiteY914" fmla="*/ 127638 h 6858000"/>
              <a:gd name="connsiteX915" fmla="*/ 2867960 w 7472601"/>
              <a:gd name="connsiteY915" fmla="*/ 0 h 6858000"/>
              <a:gd name="connsiteX916" fmla="*/ 1057230 w 7472601"/>
              <a:gd name="connsiteY916" fmla="*/ 0 h 6858000"/>
              <a:gd name="connsiteX917" fmla="*/ 1111003 w 7472601"/>
              <a:gd name="connsiteY917" fmla="*/ 0 h 6858000"/>
              <a:gd name="connsiteX918" fmla="*/ 1125553 w 7472601"/>
              <a:gd name="connsiteY918" fmla="*/ 52588 h 6858000"/>
              <a:gd name="connsiteX919" fmla="*/ 1304276 w 7472601"/>
              <a:gd name="connsiteY919" fmla="*/ 476275 h 6858000"/>
              <a:gd name="connsiteX920" fmla="*/ 1492066 w 7472601"/>
              <a:gd name="connsiteY920" fmla="*/ 886333 h 6858000"/>
              <a:gd name="connsiteX921" fmla="*/ 1423698 w 7472601"/>
              <a:gd name="connsiteY921" fmla="*/ 710817 h 6858000"/>
              <a:gd name="connsiteX922" fmla="*/ 1357609 w 7472601"/>
              <a:gd name="connsiteY922" fmla="*/ 532892 h 6858000"/>
              <a:gd name="connsiteX923" fmla="*/ 1309550 w 7472601"/>
              <a:gd name="connsiteY923" fmla="*/ 374031 h 6858000"/>
              <a:gd name="connsiteX924" fmla="*/ 1193673 w 7472601"/>
              <a:gd name="connsiteY924" fmla="*/ 49533 h 6858000"/>
              <a:gd name="connsiteX925" fmla="*/ 1164391 w 7472601"/>
              <a:gd name="connsiteY925" fmla="*/ 0 h 6858000"/>
              <a:gd name="connsiteX926" fmla="*/ 1200666 w 7472601"/>
              <a:gd name="connsiteY926" fmla="*/ 0 h 6858000"/>
              <a:gd name="connsiteX927" fmla="*/ 1223408 w 7472601"/>
              <a:gd name="connsiteY927" fmla="*/ 38996 h 6858000"/>
              <a:gd name="connsiteX928" fmla="*/ 1339635 w 7472601"/>
              <a:gd name="connsiteY928" fmla="*/ 365517 h 6858000"/>
              <a:gd name="connsiteX929" fmla="*/ 1387469 w 7472601"/>
              <a:gd name="connsiteY929" fmla="*/ 523079 h 6858000"/>
              <a:gd name="connsiteX930" fmla="*/ 1452685 w 7472601"/>
              <a:gd name="connsiteY930" fmla="*/ 699806 h 6858000"/>
              <a:gd name="connsiteX931" fmla="*/ 1492092 w 7472601"/>
              <a:gd name="connsiteY931" fmla="*/ 800424 h 6858000"/>
              <a:gd name="connsiteX932" fmla="*/ 1455302 w 7472601"/>
              <a:gd name="connsiteY932" fmla="*/ 632913 h 6858000"/>
              <a:gd name="connsiteX933" fmla="*/ 1222336 w 7472601"/>
              <a:gd name="connsiteY933" fmla="*/ 9480 h 6858000"/>
              <a:gd name="connsiteX934" fmla="*/ 1214634 w 7472601"/>
              <a:gd name="connsiteY934" fmla="*/ 0 h 6858000"/>
              <a:gd name="connsiteX935" fmla="*/ 1289827 w 7472601"/>
              <a:gd name="connsiteY935" fmla="*/ 0 h 6858000"/>
              <a:gd name="connsiteX936" fmla="*/ 1321076 w 7472601"/>
              <a:gd name="connsiteY936" fmla="*/ 59722 h 6858000"/>
              <a:gd name="connsiteX937" fmla="*/ 1512579 w 7472601"/>
              <a:gd name="connsiteY937" fmla="*/ 626441 h 6858000"/>
              <a:gd name="connsiteX938" fmla="*/ 1506076 w 7472601"/>
              <a:gd name="connsiteY938" fmla="*/ 1089289 h 6858000"/>
              <a:gd name="connsiteX939" fmla="*/ 1486346 w 7472601"/>
              <a:gd name="connsiteY939" fmla="*/ 1079919 h 6858000"/>
              <a:gd name="connsiteX940" fmla="*/ 1070511 w 7472601"/>
              <a:gd name="connsiteY940" fmla="*/ 48609 h 6858000"/>
              <a:gd name="connsiteX941" fmla="*/ 1057230 w 7472601"/>
              <a:gd name="connsiteY941" fmla="*/ 0 h 6858000"/>
              <a:gd name="connsiteX942" fmla="*/ 43151 w 7472601"/>
              <a:gd name="connsiteY942" fmla="*/ 0 h 6858000"/>
              <a:gd name="connsiteX943" fmla="*/ 95283 w 7472601"/>
              <a:gd name="connsiteY943" fmla="*/ 0 h 6858000"/>
              <a:gd name="connsiteX944" fmla="*/ 300708 w 7472601"/>
              <a:gd name="connsiteY944" fmla="*/ 154571 h 6858000"/>
              <a:gd name="connsiteX945" fmla="*/ 530414 w 7472601"/>
              <a:gd name="connsiteY945" fmla="*/ 354673 h 6858000"/>
              <a:gd name="connsiteX946" fmla="*/ 333785 w 7472601"/>
              <a:gd name="connsiteY946" fmla="*/ 161564 h 6858000"/>
              <a:gd name="connsiteX947" fmla="*/ 147005 w 7472601"/>
              <a:gd name="connsiteY947" fmla="*/ 0 h 6858000"/>
              <a:gd name="connsiteX948" fmla="*/ 272509 w 7472601"/>
              <a:gd name="connsiteY948" fmla="*/ 0 h 6858000"/>
              <a:gd name="connsiteX949" fmla="*/ 326276 w 7472601"/>
              <a:gd name="connsiteY949" fmla="*/ 45847 h 6858000"/>
              <a:gd name="connsiteX950" fmla="*/ 823759 w 7472601"/>
              <a:gd name="connsiteY950" fmla="*/ 574145 h 6858000"/>
              <a:gd name="connsiteX951" fmla="*/ 811254 w 7472601"/>
              <a:gd name="connsiteY951" fmla="*/ 665546 h 6858000"/>
              <a:gd name="connsiteX952" fmla="*/ 154042 w 7472601"/>
              <a:gd name="connsiteY952" fmla="*/ 261522 h 6858000"/>
              <a:gd name="connsiteX953" fmla="*/ 13550 w 7472601"/>
              <a:gd name="connsiteY953" fmla="*/ 158423 h 6858000"/>
              <a:gd name="connsiteX954" fmla="*/ 0 w 7472601"/>
              <a:gd name="connsiteY954" fmla="*/ 146618 h 6858000"/>
              <a:gd name="connsiteX955" fmla="*/ 0 w 7472601"/>
              <a:gd name="connsiteY955" fmla="*/ 59161 h 6858000"/>
              <a:gd name="connsiteX956" fmla="*/ 45427 w 7472601"/>
              <a:gd name="connsiteY956" fmla="*/ 101078 h 6858000"/>
              <a:gd name="connsiteX957" fmla="*/ 630103 w 7472601"/>
              <a:gd name="connsiteY957" fmla="*/ 485885 h 6858000"/>
              <a:gd name="connsiteX958" fmla="*/ 532040 w 7472601"/>
              <a:gd name="connsiteY958" fmla="*/ 399359 h 6858000"/>
              <a:gd name="connsiteX959" fmla="*/ 517618 w 7472601"/>
              <a:gd name="connsiteY959" fmla="*/ 385726 h 6858000"/>
              <a:gd name="connsiteX960" fmla="*/ 285074 w 7472601"/>
              <a:gd name="connsiteY960" fmla="*/ 182755 h 6858000"/>
              <a:gd name="connsiteX961" fmla="*/ 43151 w 7472601"/>
              <a:gd name="connsiteY961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63634 h 6858000"/>
              <a:gd name="connsiteX78" fmla="*/ 7448321 w 7472601"/>
              <a:gd name="connsiteY78" fmla="*/ 6190991 h 6858000"/>
              <a:gd name="connsiteX79" fmla="*/ 7467600 w 7472601"/>
              <a:gd name="connsiteY79" fmla="*/ 6221686 h 6858000"/>
              <a:gd name="connsiteX80" fmla="*/ 7467600 w 7472601"/>
              <a:gd name="connsiteY80" fmla="*/ 6334256 h 6858000"/>
              <a:gd name="connsiteX81" fmla="*/ 7454976 w 7472601"/>
              <a:gd name="connsiteY81" fmla="*/ 6318297 h 6858000"/>
              <a:gd name="connsiteX82" fmla="*/ 1456157 w 7472601"/>
              <a:gd name="connsiteY82" fmla="*/ 5371404 h 6858000"/>
              <a:gd name="connsiteX83" fmla="*/ 1244432 w 7472601"/>
              <a:gd name="connsiteY83" fmla="*/ 5385601 h 6858000"/>
              <a:gd name="connsiteX84" fmla="*/ 973990 w 7472601"/>
              <a:gd name="connsiteY84" fmla="*/ 5424940 h 6858000"/>
              <a:gd name="connsiteX85" fmla="*/ 1103809 w 7472601"/>
              <a:gd name="connsiteY85" fmla="*/ 5433720 h 6858000"/>
              <a:gd name="connsiteX86" fmla="*/ 1123454 w 7472601"/>
              <a:gd name="connsiteY86" fmla="*/ 5435727 h 6858000"/>
              <a:gd name="connsiteX87" fmla="*/ 1737017 w 7472601"/>
              <a:gd name="connsiteY87" fmla="*/ 5452183 h 6858000"/>
              <a:gd name="connsiteX88" fmla="*/ 1824397 w 7472601"/>
              <a:gd name="connsiteY88" fmla="*/ 5447757 h 6858000"/>
              <a:gd name="connsiteX89" fmla="*/ 2070059 w 7472601"/>
              <a:gd name="connsiteY89" fmla="*/ 5441660 h 6858000"/>
              <a:gd name="connsiteX90" fmla="*/ 1456157 w 7472601"/>
              <a:gd name="connsiteY90" fmla="*/ 5371404 h 6858000"/>
              <a:gd name="connsiteX91" fmla="*/ 4988186 w 7472601"/>
              <a:gd name="connsiteY91" fmla="*/ 5216467 h 6858000"/>
              <a:gd name="connsiteX92" fmla="*/ 4777334 w 7472601"/>
              <a:gd name="connsiteY92" fmla="*/ 5406072 h 6858000"/>
              <a:gd name="connsiteX93" fmla="*/ 4718341 w 7472601"/>
              <a:gd name="connsiteY93" fmla="*/ 5468043 h 6858000"/>
              <a:gd name="connsiteX94" fmla="*/ 4604655 w 7472601"/>
              <a:gd name="connsiteY94" fmla="*/ 5583434 h 6858000"/>
              <a:gd name="connsiteX95" fmla="*/ 4565074 w 7472601"/>
              <a:gd name="connsiteY95" fmla="*/ 5618550 h 6858000"/>
              <a:gd name="connsiteX96" fmla="*/ 4988186 w 7472601"/>
              <a:gd name="connsiteY96" fmla="*/ 5216467 h 6858000"/>
              <a:gd name="connsiteX97" fmla="*/ 4978032 w 7472601"/>
              <a:gd name="connsiteY97" fmla="*/ 5183809 h 6858000"/>
              <a:gd name="connsiteX98" fmla="*/ 4463413 w 7472601"/>
              <a:gd name="connsiteY98" fmla="*/ 5615162 h 6858000"/>
              <a:gd name="connsiteX99" fmla="*/ 4358134 w 7472601"/>
              <a:gd name="connsiteY99" fmla="*/ 5742791 h 6858000"/>
              <a:gd name="connsiteX100" fmla="*/ 4376219 w 7472601"/>
              <a:gd name="connsiteY100" fmla="*/ 5729027 h 6858000"/>
              <a:gd name="connsiteX101" fmla="*/ 4582340 w 7472601"/>
              <a:gd name="connsiteY101" fmla="*/ 5561037 h 6858000"/>
              <a:gd name="connsiteX102" fmla="*/ 4694684 w 7472601"/>
              <a:gd name="connsiteY102" fmla="*/ 5447098 h 6858000"/>
              <a:gd name="connsiteX103" fmla="*/ 4754123 w 7472601"/>
              <a:gd name="connsiteY103" fmla="*/ 5384643 h 6858000"/>
              <a:gd name="connsiteX104" fmla="*/ 4978032 w 7472601"/>
              <a:gd name="connsiteY104" fmla="*/ 5183809 h 6858000"/>
              <a:gd name="connsiteX105" fmla="*/ 1903353 w 7472601"/>
              <a:gd name="connsiteY105" fmla="*/ 5044827 h 6858000"/>
              <a:gd name="connsiteX106" fmla="*/ 1936931 w 7472601"/>
              <a:gd name="connsiteY106" fmla="*/ 5093954 h 6858000"/>
              <a:gd name="connsiteX107" fmla="*/ 2195868 w 7472601"/>
              <a:gd name="connsiteY107" fmla="*/ 5396574 h 6858000"/>
              <a:gd name="connsiteX108" fmla="*/ 2088852 w 7472601"/>
              <a:gd name="connsiteY108" fmla="*/ 5166123 h 6858000"/>
              <a:gd name="connsiteX109" fmla="*/ 1958241 w 7472601"/>
              <a:gd name="connsiteY109" fmla="*/ 5067955 h 6858000"/>
              <a:gd name="connsiteX110" fmla="*/ 1903353 w 7472601"/>
              <a:gd name="connsiteY110" fmla="*/ 5044827 h 6858000"/>
              <a:gd name="connsiteX111" fmla="*/ 1979378 w 7472601"/>
              <a:gd name="connsiteY111" fmla="*/ 4769504 h 6858000"/>
              <a:gd name="connsiteX112" fmla="*/ 2882120 w 7472601"/>
              <a:gd name="connsiteY112" fmla="*/ 5064547 h 6858000"/>
              <a:gd name="connsiteX113" fmla="*/ 2793103 w 7472601"/>
              <a:gd name="connsiteY113" fmla="*/ 5039699 h 6858000"/>
              <a:gd name="connsiteX114" fmla="*/ 2770041 w 7472601"/>
              <a:gd name="connsiteY114" fmla="*/ 5033634 h 6858000"/>
              <a:gd name="connsiteX115" fmla="*/ 1979378 w 7472601"/>
              <a:gd name="connsiteY115" fmla="*/ 4769504 h 6858000"/>
              <a:gd name="connsiteX116" fmla="*/ 1927410 w 7472601"/>
              <a:gd name="connsiteY116" fmla="*/ 4716164 h 6858000"/>
              <a:gd name="connsiteX117" fmla="*/ 1959587 w 7472601"/>
              <a:gd name="connsiteY117" fmla="*/ 4728849 h 6858000"/>
              <a:gd name="connsiteX118" fmla="*/ 2777707 w 7472601"/>
              <a:gd name="connsiteY118" fmla="*/ 5003991 h 6858000"/>
              <a:gd name="connsiteX119" fmla="*/ 2800768 w 7472601"/>
              <a:gd name="connsiteY119" fmla="*/ 5010056 h 6858000"/>
              <a:gd name="connsiteX120" fmla="*/ 2879408 w 7472601"/>
              <a:gd name="connsiteY120" fmla="*/ 5031590 h 6858000"/>
              <a:gd name="connsiteX121" fmla="*/ 2862295 w 7472601"/>
              <a:gd name="connsiteY121" fmla="*/ 5022958 h 6858000"/>
              <a:gd name="connsiteX122" fmla="*/ 2813343 w 7472601"/>
              <a:gd name="connsiteY122" fmla="*/ 4998369 h 6858000"/>
              <a:gd name="connsiteX123" fmla="*/ 2646245 w 7472601"/>
              <a:gd name="connsiteY123" fmla="*/ 4930999 h 6858000"/>
              <a:gd name="connsiteX124" fmla="*/ 1999243 w 7472601"/>
              <a:gd name="connsiteY124" fmla="*/ 4730524 h 6858000"/>
              <a:gd name="connsiteX125" fmla="*/ 1979527 w 7472601"/>
              <a:gd name="connsiteY125" fmla="*/ 4726651 h 6858000"/>
              <a:gd name="connsiteX126" fmla="*/ 1927410 w 7472601"/>
              <a:gd name="connsiteY126" fmla="*/ 4716164 h 6858000"/>
              <a:gd name="connsiteX127" fmla="*/ 1997014 w 7472601"/>
              <a:gd name="connsiteY127" fmla="*/ 4698007 h 6858000"/>
              <a:gd name="connsiteX128" fmla="*/ 2005458 w 7472601"/>
              <a:gd name="connsiteY128" fmla="*/ 4699540 h 6858000"/>
              <a:gd name="connsiteX129" fmla="*/ 2657186 w 7472601"/>
              <a:gd name="connsiteY129" fmla="*/ 4901687 h 6858000"/>
              <a:gd name="connsiteX130" fmla="*/ 2826662 w 7472601"/>
              <a:gd name="connsiteY130" fmla="*/ 4970362 h 6858000"/>
              <a:gd name="connsiteX131" fmla="*/ 2876100 w 7472601"/>
              <a:gd name="connsiteY131" fmla="*/ 4995397 h 6858000"/>
              <a:gd name="connsiteX132" fmla="*/ 3042600 w 7472601"/>
              <a:gd name="connsiteY132" fmla="*/ 5059532 h 6858000"/>
              <a:gd name="connsiteX133" fmla="*/ 1997014 w 7472601"/>
              <a:gd name="connsiteY133" fmla="*/ 4698007 h 6858000"/>
              <a:gd name="connsiteX134" fmla="*/ 2305292 w 7472601"/>
              <a:gd name="connsiteY134" fmla="*/ 4219492 h 6858000"/>
              <a:gd name="connsiteX135" fmla="*/ 3360922 w 7472601"/>
              <a:gd name="connsiteY135" fmla="*/ 4529373 h 6858000"/>
              <a:gd name="connsiteX136" fmla="*/ 3492420 w 7472601"/>
              <a:gd name="connsiteY136" fmla="*/ 4510145 h 6858000"/>
              <a:gd name="connsiteX137" fmla="*/ 3364086 w 7472601"/>
              <a:gd name="connsiteY137" fmla="*/ 4480340 h 6858000"/>
              <a:gd name="connsiteX138" fmla="*/ 3225818 w 7472601"/>
              <a:gd name="connsiteY138" fmla="*/ 4411822 h 6858000"/>
              <a:gd name="connsiteX139" fmla="*/ 3129696 w 7472601"/>
              <a:gd name="connsiteY139" fmla="*/ 4360704 h 6858000"/>
              <a:gd name="connsiteX140" fmla="*/ 2814545 w 7472601"/>
              <a:gd name="connsiteY140" fmla="*/ 4282955 h 6858000"/>
              <a:gd name="connsiteX141" fmla="*/ 2305292 w 7472601"/>
              <a:gd name="connsiteY141" fmla="*/ 4219492 h 6858000"/>
              <a:gd name="connsiteX142" fmla="*/ 2626982 w 7472601"/>
              <a:gd name="connsiteY142" fmla="*/ 4206450 h 6858000"/>
              <a:gd name="connsiteX143" fmla="*/ 2490617 w 7472601"/>
              <a:gd name="connsiteY143" fmla="*/ 4206951 h 6858000"/>
              <a:gd name="connsiteX144" fmla="*/ 2819869 w 7472601"/>
              <a:gd name="connsiteY144" fmla="*/ 4252936 h 6858000"/>
              <a:gd name="connsiteX145" fmla="*/ 3143018 w 7472601"/>
              <a:gd name="connsiteY145" fmla="*/ 4332698 h 6858000"/>
              <a:gd name="connsiteX146" fmla="*/ 3241520 w 7472601"/>
              <a:gd name="connsiteY146" fmla="*/ 4385112 h 6858000"/>
              <a:gd name="connsiteX147" fmla="*/ 3374575 w 7472601"/>
              <a:gd name="connsiteY147" fmla="*/ 4451517 h 6858000"/>
              <a:gd name="connsiteX148" fmla="*/ 3505221 w 7472601"/>
              <a:gd name="connsiteY148" fmla="*/ 4480757 h 6858000"/>
              <a:gd name="connsiteX149" fmla="*/ 2626982 w 7472601"/>
              <a:gd name="connsiteY149" fmla="*/ 4206450 h 6858000"/>
              <a:gd name="connsiteX150" fmla="*/ 1310106 w 7472601"/>
              <a:gd name="connsiteY150" fmla="*/ 3943217 h 6858000"/>
              <a:gd name="connsiteX151" fmla="*/ 854994 w 7472601"/>
              <a:gd name="connsiteY151" fmla="*/ 4399136 h 6858000"/>
              <a:gd name="connsiteX152" fmla="*/ 742462 w 7472601"/>
              <a:gd name="connsiteY152" fmla="*/ 4594648 h 6858000"/>
              <a:gd name="connsiteX153" fmla="*/ 820602 w 7472601"/>
              <a:gd name="connsiteY153" fmla="*/ 4485915 h 6858000"/>
              <a:gd name="connsiteX154" fmla="*/ 878295 w 7472601"/>
              <a:gd name="connsiteY154" fmla="*/ 4403594 h 6858000"/>
              <a:gd name="connsiteX155" fmla="*/ 1240607 w 7472601"/>
              <a:gd name="connsiteY155" fmla="*/ 4010401 h 6858000"/>
              <a:gd name="connsiteX156" fmla="*/ 1310106 w 7472601"/>
              <a:gd name="connsiteY156" fmla="*/ 3943217 h 6858000"/>
              <a:gd name="connsiteX157" fmla="*/ 1423113 w 7472601"/>
              <a:gd name="connsiteY157" fmla="*/ 3874565 h 6858000"/>
              <a:gd name="connsiteX158" fmla="*/ 1260565 w 7472601"/>
              <a:gd name="connsiteY158" fmla="*/ 4031982 h 6858000"/>
              <a:gd name="connsiteX159" fmla="*/ 901900 w 7472601"/>
              <a:gd name="connsiteY159" fmla="*/ 4421236 h 6858000"/>
              <a:gd name="connsiteX160" fmla="*/ 845044 w 7472601"/>
              <a:gd name="connsiteY160" fmla="*/ 4502436 h 6858000"/>
              <a:gd name="connsiteX161" fmla="*/ 685926 w 7472601"/>
              <a:gd name="connsiteY161" fmla="*/ 4703069 h 6858000"/>
              <a:gd name="connsiteX162" fmla="*/ 684248 w 7472601"/>
              <a:gd name="connsiteY162" fmla="*/ 4706721 h 6858000"/>
              <a:gd name="connsiteX163" fmla="*/ 1423113 w 7472601"/>
              <a:gd name="connsiteY163" fmla="*/ 3874565 h 6858000"/>
              <a:gd name="connsiteX164" fmla="*/ 3316479 w 7472601"/>
              <a:gd name="connsiteY164" fmla="*/ 3872136 h 6858000"/>
              <a:gd name="connsiteX165" fmla="*/ 3546806 w 7472601"/>
              <a:gd name="connsiteY165" fmla="*/ 4356139 h 6858000"/>
              <a:gd name="connsiteX166" fmla="*/ 3364433 w 7472601"/>
              <a:gd name="connsiteY166" fmla="*/ 3953121 h 6858000"/>
              <a:gd name="connsiteX167" fmla="*/ 3316479 w 7472601"/>
              <a:gd name="connsiteY167" fmla="*/ 3872136 h 6858000"/>
              <a:gd name="connsiteX168" fmla="*/ 3291335 w 7472601"/>
              <a:gd name="connsiteY168" fmla="*/ 3767420 h 6858000"/>
              <a:gd name="connsiteX169" fmla="*/ 3390805 w 7472601"/>
              <a:gd name="connsiteY169" fmla="*/ 3937163 h 6858000"/>
              <a:gd name="connsiteX170" fmla="*/ 3579062 w 7472601"/>
              <a:gd name="connsiteY170" fmla="*/ 4359040 h 6858000"/>
              <a:gd name="connsiteX171" fmla="*/ 3467355 w 7472601"/>
              <a:gd name="connsiteY171" fmla="*/ 3988130 h 6858000"/>
              <a:gd name="connsiteX172" fmla="*/ 3310753 w 7472601"/>
              <a:gd name="connsiteY172" fmla="*/ 3787140 h 6858000"/>
              <a:gd name="connsiteX173" fmla="*/ 3291335 w 7472601"/>
              <a:gd name="connsiteY173" fmla="*/ 3767420 h 6858000"/>
              <a:gd name="connsiteX174" fmla="*/ 1635889 w 7472601"/>
              <a:gd name="connsiteY174" fmla="*/ 3709494 h 6858000"/>
              <a:gd name="connsiteX175" fmla="*/ 1634800 w 7472601"/>
              <a:gd name="connsiteY175" fmla="*/ 3731111 h 6858000"/>
              <a:gd name="connsiteX176" fmla="*/ 1635889 w 7472601"/>
              <a:gd name="connsiteY176" fmla="*/ 3709494 h 6858000"/>
              <a:gd name="connsiteX177" fmla="*/ 1510397 w 7472601"/>
              <a:gd name="connsiteY177" fmla="*/ 3684705 h 6858000"/>
              <a:gd name="connsiteX178" fmla="*/ 1146550 w 7472601"/>
              <a:gd name="connsiteY178" fmla="*/ 3802012 h 6858000"/>
              <a:gd name="connsiteX179" fmla="*/ 698834 w 7472601"/>
              <a:gd name="connsiteY179" fmla="*/ 3952272 h 6858000"/>
              <a:gd name="connsiteX180" fmla="*/ 34256 w 7472601"/>
              <a:gd name="connsiteY180" fmla="*/ 4347603 h 6858000"/>
              <a:gd name="connsiteX181" fmla="*/ 527241 w 7472601"/>
              <a:gd name="connsiteY181" fmla="*/ 4065078 h 6858000"/>
              <a:gd name="connsiteX182" fmla="*/ 1510397 w 7472601"/>
              <a:gd name="connsiteY182" fmla="*/ 3684705 h 6858000"/>
              <a:gd name="connsiteX183" fmla="*/ 1313114 w 7472601"/>
              <a:gd name="connsiteY183" fmla="*/ 3655216 h 6858000"/>
              <a:gd name="connsiteX184" fmla="*/ 1109304 w 7472601"/>
              <a:gd name="connsiteY184" fmla="*/ 3669030 h 6858000"/>
              <a:gd name="connsiteX185" fmla="*/ 8129 w 7472601"/>
              <a:gd name="connsiteY185" fmla="*/ 4330519 h 6858000"/>
              <a:gd name="connsiteX186" fmla="*/ 687572 w 7472601"/>
              <a:gd name="connsiteY186" fmla="*/ 3925629 h 6858000"/>
              <a:gd name="connsiteX187" fmla="*/ 1138365 w 7472601"/>
              <a:gd name="connsiteY187" fmla="*/ 3774515 h 6858000"/>
              <a:gd name="connsiteX188" fmla="*/ 1505579 w 7472601"/>
              <a:gd name="connsiteY188" fmla="*/ 3655526 h 6858000"/>
              <a:gd name="connsiteX189" fmla="*/ 1313114 w 7472601"/>
              <a:gd name="connsiteY189" fmla="*/ 3655216 h 6858000"/>
              <a:gd name="connsiteX190" fmla="*/ 3655073 w 7472601"/>
              <a:gd name="connsiteY190" fmla="*/ 3650884 h 6858000"/>
              <a:gd name="connsiteX191" fmla="*/ 3989938 w 7472601"/>
              <a:gd name="connsiteY191" fmla="*/ 3991685 h 6858000"/>
              <a:gd name="connsiteX192" fmla="*/ 4393907 w 7472601"/>
              <a:gd name="connsiteY192" fmla="*/ 4261258 h 6858000"/>
              <a:gd name="connsiteX193" fmla="*/ 4648051 w 7472601"/>
              <a:gd name="connsiteY193" fmla="*/ 4374051 h 6858000"/>
              <a:gd name="connsiteX194" fmla="*/ 4383389 w 7472601"/>
              <a:gd name="connsiteY194" fmla="*/ 4184369 h 6858000"/>
              <a:gd name="connsiteX195" fmla="*/ 4165508 w 7472601"/>
              <a:gd name="connsiteY195" fmla="*/ 4035196 h 6858000"/>
              <a:gd name="connsiteX196" fmla="*/ 4068162 w 7472601"/>
              <a:gd name="connsiteY196" fmla="*/ 3953394 h 6858000"/>
              <a:gd name="connsiteX197" fmla="*/ 3981416 w 7472601"/>
              <a:gd name="connsiteY197" fmla="*/ 3880482 h 6858000"/>
              <a:gd name="connsiteX198" fmla="*/ 3800147 w 7472601"/>
              <a:gd name="connsiteY198" fmla="*/ 3749872 h 6858000"/>
              <a:gd name="connsiteX199" fmla="*/ 3655073 w 7472601"/>
              <a:gd name="connsiteY199" fmla="*/ 3650884 h 6858000"/>
              <a:gd name="connsiteX200" fmla="*/ 3670252 w 7472601"/>
              <a:gd name="connsiteY200" fmla="*/ 3622798 h 6858000"/>
              <a:gd name="connsiteX201" fmla="*/ 3817258 w 7472601"/>
              <a:gd name="connsiteY201" fmla="*/ 3723577 h 6858000"/>
              <a:gd name="connsiteX202" fmla="*/ 4000461 w 7472601"/>
              <a:gd name="connsiteY202" fmla="*/ 3855966 h 6858000"/>
              <a:gd name="connsiteX203" fmla="*/ 4088180 w 7472601"/>
              <a:gd name="connsiteY203" fmla="*/ 3929774 h 6858000"/>
              <a:gd name="connsiteX204" fmla="*/ 4184555 w 7472601"/>
              <a:gd name="connsiteY204" fmla="*/ 4010683 h 6858000"/>
              <a:gd name="connsiteX205" fmla="*/ 4399563 w 7472601"/>
              <a:gd name="connsiteY205" fmla="*/ 4158106 h 6858000"/>
              <a:gd name="connsiteX206" fmla="*/ 4684469 w 7472601"/>
              <a:gd name="connsiteY206" fmla="*/ 4364680 h 6858000"/>
              <a:gd name="connsiteX207" fmla="*/ 4690271 w 7472601"/>
              <a:gd name="connsiteY207" fmla="*/ 4370034 h 6858000"/>
              <a:gd name="connsiteX208" fmla="*/ 4136093 w 7472601"/>
              <a:gd name="connsiteY208" fmla="*/ 3858466 h 6858000"/>
              <a:gd name="connsiteX209" fmla="*/ 3670252 w 7472601"/>
              <a:gd name="connsiteY209" fmla="*/ 3622798 h 6858000"/>
              <a:gd name="connsiteX210" fmla="*/ 4440129 w 7472601"/>
              <a:gd name="connsiteY210" fmla="*/ 3448571 h 6858000"/>
              <a:gd name="connsiteX211" fmla="*/ 4856525 w 7472601"/>
              <a:gd name="connsiteY211" fmla="*/ 3915351 h 6858000"/>
              <a:gd name="connsiteX212" fmla="*/ 5059055 w 7472601"/>
              <a:gd name="connsiteY212" fmla="*/ 4108918 h 6858000"/>
              <a:gd name="connsiteX213" fmla="*/ 5290070 w 7472601"/>
              <a:gd name="connsiteY213" fmla="*/ 4263619 h 6858000"/>
              <a:gd name="connsiteX214" fmla="*/ 4834991 w 7472601"/>
              <a:gd name="connsiteY214" fmla="*/ 3830985 h 6858000"/>
              <a:gd name="connsiteX215" fmla="*/ 4440129 w 7472601"/>
              <a:gd name="connsiteY215" fmla="*/ 3448571 h 6858000"/>
              <a:gd name="connsiteX216" fmla="*/ 4441737 w 7472601"/>
              <a:gd name="connsiteY216" fmla="*/ 3399734 h 6858000"/>
              <a:gd name="connsiteX217" fmla="*/ 4431236 w 7472601"/>
              <a:gd name="connsiteY217" fmla="*/ 3400954 h 6858000"/>
              <a:gd name="connsiteX218" fmla="*/ 4557150 w 7472601"/>
              <a:gd name="connsiteY218" fmla="*/ 3510023 h 6858000"/>
              <a:gd name="connsiteX219" fmla="*/ 4856936 w 7472601"/>
              <a:gd name="connsiteY219" fmla="*/ 3809146 h 6858000"/>
              <a:gd name="connsiteX220" fmla="*/ 5111996 w 7472601"/>
              <a:gd name="connsiteY220" fmla="*/ 4065759 h 6858000"/>
              <a:gd name="connsiteX221" fmla="*/ 5388878 w 7472601"/>
              <a:gd name="connsiteY221" fmla="*/ 4300185 h 6858000"/>
              <a:gd name="connsiteX222" fmla="*/ 5425556 w 7472601"/>
              <a:gd name="connsiteY222" fmla="*/ 4308967 h 6858000"/>
              <a:gd name="connsiteX223" fmla="*/ 4943646 w 7472601"/>
              <a:gd name="connsiteY223" fmla="*/ 3822916 h 6858000"/>
              <a:gd name="connsiteX224" fmla="*/ 4594837 w 7472601"/>
              <a:gd name="connsiteY224" fmla="*/ 3532274 h 6858000"/>
              <a:gd name="connsiteX225" fmla="*/ 4441737 w 7472601"/>
              <a:gd name="connsiteY225" fmla="*/ 3399734 h 6858000"/>
              <a:gd name="connsiteX226" fmla="*/ 5425834 w 7472601"/>
              <a:gd name="connsiteY226" fmla="*/ 3162785 h 6858000"/>
              <a:gd name="connsiteX227" fmla="*/ 5401644 w 7472601"/>
              <a:gd name="connsiteY227" fmla="*/ 3617847 h 6858000"/>
              <a:gd name="connsiteX228" fmla="*/ 5467256 w 7472601"/>
              <a:gd name="connsiteY228" fmla="*/ 4175494 h 6858000"/>
              <a:gd name="connsiteX229" fmla="*/ 5448069 w 7472601"/>
              <a:gd name="connsiteY229" fmla="*/ 3567554 h 6858000"/>
              <a:gd name="connsiteX230" fmla="*/ 5425834 w 7472601"/>
              <a:gd name="connsiteY230" fmla="*/ 3162785 h 6858000"/>
              <a:gd name="connsiteX231" fmla="*/ 1318687 w 7472601"/>
              <a:gd name="connsiteY231" fmla="*/ 3113840 h 6858000"/>
              <a:gd name="connsiteX232" fmla="*/ 1066793 w 7472601"/>
              <a:gd name="connsiteY232" fmla="*/ 3212171 h 6858000"/>
              <a:gd name="connsiteX233" fmla="*/ 993319 w 7472601"/>
              <a:gd name="connsiteY233" fmla="*/ 3247648 h 6858000"/>
              <a:gd name="connsiteX234" fmla="*/ 853081 w 7472601"/>
              <a:gd name="connsiteY234" fmla="*/ 3312410 h 6858000"/>
              <a:gd name="connsiteX235" fmla="*/ 805957 w 7472601"/>
              <a:gd name="connsiteY235" fmla="*/ 3330443 h 6858000"/>
              <a:gd name="connsiteX236" fmla="*/ 1318687 w 7472601"/>
              <a:gd name="connsiteY236" fmla="*/ 3113840 h 6858000"/>
              <a:gd name="connsiteX237" fmla="*/ 5453702 w 7472601"/>
              <a:gd name="connsiteY237" fmla="*/ 3090882 h 6858000"/>
              <a:gd name="connsiteX238" fmla="*/ 5480135 w 7472601"/>
              <a:gd name="connsiteY238" fmla="*/ 3565802 h 6858000"/>
              <a:gd name="connsiteX239" fmla="*/ 5499023 w 7472601"/>
              <a:gd name="connsiteY239" fmla="*/ 4166310 h 6858000"/>
              <a:gd name="connsiteX240" fmla="*/ 5547022 w 7472601"/>
              <a:gd name="connsiteY240" fmla="*/ 3607838 h 6858000"/>
              <a:gd name="connsiteX241" fmla="*/ 5515964 w 7472601"/>
              <a:gd name="connsiteY241" fmla="*/ 3378541 h 6858000"/>
              <a:gd name="connsiteX242" fmla="*/ 5453702 w 7472601"/>
              <a:gd name="connsiteY242" fmla="*/ 3090882 h 6858000"/>
              <a:gd name="connsiteX243" fmla="*/ 1238695 w 7472601"/>
              <a:gd name="connsiteY243" fmla="*/ 3076820 h 6858000"/>
              <a:gd name="connsiteX244" fmla="*/ 716371 w 7472601"/>
              <a:gd name="connsiteY244" fmla="*/ 3293249 h 6858000"/>
              <a:gd name="connsiteX245" fmla="*/ 579522 w 7472601"/>
              <a:gd name="connsiteY245" fmla="*/ 3371759 h 6858000"/>
              <a:gd name="connsiteX246" fmla="*/ 600288 w 7472601"/>
              <a:gd name="connsiteY246" fmla="*/ 3365555 h 6858000"/>
              <a:gd name="connsiteX247" fmla="*/ 840692 w 7472601"/>
              <a:gd name="connsiteY247" fmla="*/ 3284921 h 6858000"/>
              <a:gd name="connsiteX248" fmla="*/ 979248 w 7472601"/>
              <a:gd name="connsiteY248" fmla="*/ 3221003 h 6858000"/>
              <a:gd name="connsiteX249" fmla="*/ 1053282 w 7472601"/>
              <a:gd name="connsiteY249" fmla="*/ 3185247 h 6858000"/>
              <a:gd name="connsiteX250" fmla="*/ 1320603 w 7472601"/>
              <a:gd name="connsiteY250" fmla="*/ 3081281 h 6858000"/>
              <a:gd name="connsiteX251" fmla="*/ 1238695 w 7472601"/>
              <a:gd name="connsiteY251" fmla="*/ 3076820 h 6858000"/>
              <a:gd name="connsiteX252" fmla="*/ 5425627 w 7472601"/>
              <a:gd name="connsiteY252" fmla="*/ 2954192 h 6858000"/>
              <a:gd name="connsiteX253" fmla="*/ 5470770 w 7472601"/>
              <a:gd name="connsiteY253" fmla="*/ 3005435 h 6858000"/>
              <a:gd name="connsiteX254" fmla="*/ 5519779 w 7472601"/>
              <a:gd name="connsiteY254" fmla="*/ 4359223 h 6858000"/>
              <a:gd name="connsiteX255" fmla="*/ 5520293 w 7472601"/>
              <a:gd name="connsiteY255" fmla="*/ 4360602 h 6858000"/>
              <a:gd name="connsiteX256" fmla="*/ 5767221 w 7472601"/>
              <a:gd name="connsiteY256" fmla="*/ 4665564 h 6858000"/>
              <a:gd name="connsiteX257" fmla="*/ 6937169 w 7472601"/>
              <a:gd name="connsiteY257" fmla="*/ 4815941 h 6858000"/>
              <a:gd name="connsiteX258" fmla="*/ 6953922 w 7472601"/>
              <a:gd name="connsiteY258" fmla="*/ 4890068 h 6858000"/>
              <a:gd name="connsiteX259" fmla="*/ 6071359 w 7472601"/>
              <a:gd name="connsiteY259" fmla="*/ 4770770 h 6858000"/>
              <a:gd name="connsiteX260" fmla="*/ 6038839 w 7472601"/>
              <a:gd name="connsiteY260" fmla="*/ 4764474 h 6858000"/>
              <a:gd name="connsiteX261" fmla="*/ 6038706 w 7472601"/>
              <a:gd name="connsiteY261" fmla="*/ 4763847 h 6858000"/>
              <a:gd name="connsiteX262" fmla="*/ 6037784 w 7472601"/>
              <a:gd name="connsiteY262" fmla="*/ 4764270 h 6858000"/>
              <a:gd name="connsiteX263" fmla="*/ 6038839 w 7472601"/>
              <a:gd name="connsiteY263" fmla="*/ 4764474 h 6858000"/>
              <a:gd name="connsiteX264" fmla="*/ 6040338 w 7472601"/>
              <a:gd name="connsiteY264" fmla="*/ 4771418 h 6858000"/>
              <a:gd name="connsiteX265" fmla="*/ 6024488 w 7472601"/>
              <a:gd name="connsiteY265" fmla="*/ 4809903 h 6858000"/>
              <a:gd name="connsiteX266" fmla="*/ 5599771 w 7472601"/>
              <a:gd name="connsiteY266" fmla="*/ 5509652 h 6858000"/>
              <a:gd name="connsiteX267" fmla="*/ 5548843 w 7472601"/>
              <a:gd name="connsiteY267" fmla="*/ 5563845 h 6858000"/>
              <a:gd name="connsiteX268" fmla="*/ 5940952 w 7472601"/>
              <a:gd name="connsiteY268" fmla="*/ 6250028 h 6858000"/>
              <a:gd name="connsiteX269" fmla="*/ 6043441 w 7472601"/>
              <a:gd name="connsiteY269" fmla="*/ 6665847 h 6858000"/>
              <a:gd name="connsiteX270" fmla="*/ 6093432 w 7472601"/>
              <a:gd name="connsiteY270" fmla="*/ 6858000 h 6858000"/>
              <a:gd name="connsiteX271" fmla="*/ 6034344 w 7472601"/>
              <a:gd name="connsiteY271" fmla="*/ 6858000 h 6858000"/>
              <a:gd name="connsiteX272" fmla="*/ 6026679 w 7472601"/>
              <a:gd name="connsiteY272" fmla="*/ 6836959 h 6858000"/>
              <a:gd name="connsiteX273" fmla="*/ 5800441 w 7472601"/>
              <a:gd name="connsiteY273" fmla="*/ 6335286 h 6858000"/>
              <a:gd name="connsiteX274" fmla="*/ 5526562 w 7472601"/>
              <a:gd name="connsiteY274" fmla="*/ 5705388 h 6858000"/>
              <a:gd name="connsiteX275" fmla="*/ 5519640 w 7472601"/>
              <a:gd name="connsiteY275" fmla="*/ 5683774 h 6858000"/>
              <a:gd name="connsiteX276" fmla="*/ 5844559 w 7472601"/>
              <a:gd name="connsiteY276" fmla="*/ 6553349 h 6858000"/>
              <a:gd name="connsiteX277" fmla="*/ 5975994 w 7472601"/>
              <a:gd name="connsiteY277" fmla="*/ 6858000 h 6858000"/>
              <a:gd name="connsiteX278" fmla="*/ 5898547 w 7472601"/>
              <a:gd name="connsiteY278" fmla="*/ 6858000 h 6858000"/>
              <a:gd name="connsiteX279" fmla="*/ 5682041 w 7472601"/>
              <a:gd name="connsiteY279" fmla="*/ 6355860 h 6858000"/>
              <a:gd name="connsiteX280" fmla="*/ 5461758 w 7472601"/>
              <a:gd name="connsiteY280" fmla="*/ 5820220 h 6858000"/>
              <a:gd name="connsiteX281" fmla="*/ 5237282 w 7472601"/>
              <a:gd name="connsiteY281" fmla="*/ 6579086 h 6858000"/>
              <a:gd name="connsiteX282" fmla="*/ 5115009 w 7472601"/>
              <a:gd name="connsiteY282" fmla="*/ 6858000 h 6858000"/>
              <a:gd name="connsiteX283" fmla="*/ 5028074 w 7472601"/>
              <a:gd name="connsiteY283" fmla="*/ 6858000 h 6858000"/>
              <a:gd name="connsiteX284" fmla="*/ 5079508 w 7472601"/>
              <a:gd name="connsiteY284" fmla="*/ 6749074 h 6858000"/>
              <a:gd name="connsiteX285" fmla="*/ 5371846 w 7472601"/>
              <a:gd name="connsiteY285" fmla="*/ 5924413 h 6858000"/>
              <a:gd name="connsiteX286" fmla="*/ 5270512 w 7472601"/>
              <a:gd name="connsiteY286" fmla="*/ 6138975 h 6858000"/>
              <a:gd name="connsiteX287" fmla="*/ 5062409 w 7472601"/>
              <a:gd name="connsiteY287" fmla="*/ 6653544 h 6858000"/>
              <a:gd name="connsiteX288" fmla="*/ 5036628 w 7472601"/>
              <a:gd name="connsiteY288" fmla="*/ 6754247 h 6858000"/>
              <a:gd name="connsiteX289" fmla="*/ 5009112 w 7472601"/>
              <a:gd name="connsiteY289" fmla="*/ 6858000 h 6858000"/>
              <a:gd name="connsiteX290" fmla="*/ 4976679 w 7472601"/>
              <a:gd name="connsiteY290" fmla="*/ 6858000 h 6858000"/>
              <a:gd name="connsiteX291" fmla="*/ 5006537 w 7472601"/>
              <a:gd name="connsiteY291" fmla="*/ 6747068 h 6858000"/>
              <a:gd name="connsiteX292" fmla="*/ 5032723 w 7472601"/>
              <a:gd name="connsiteY292" fmla="*/ 6644957 h 6858000"/>
              <a:gd name="connsiteX293" fmla="*/ 5242949 w 7472601"/>
              <a:gd name="connsiteY293" fmla="*/ 6125175 h 6858000"/>
              <a:gd name="connsiteX294" fmla="*/ 5286321 w 7472601"/>
              <a:gd name="connsiteY294" fmla="*/ 6033555 h 6858000"/>
              <a:gd name="connsiteX295" fmla="*/ 5008210 w 7472601"/>
              <a:gd name="connsiteY295" fmla="*/ 6649194 h 6858000"/>
              <a:gd name="connsiteX296" fmla="*/ 4986321 w 7472601"/>
              <a:gd name="connsiteY296" fmla="*/ 6765687 h 6858000"/>
              <a:gd name="connsiteX297" fmla="*/ 4973474 w 7472601"/>
              <a:gd name="connsiteY297" fmla="*/ 6858000 h 6858000"/>
              <a:gd name="connsiteX298" fmla="*/ 4907178 w 7472601"/>
              <a:gd name="connsiteY298" fmla="*/ 6858000 h 6858000"/>
              <a:gd name="connsiteX299" fmla="*/ 4910810 w 7472601"/>
              <a:gd name="connsiteY299" fmla="*/ 6829660 h 6858000"/>
              <a:gd name="connsiteX300" fmla="*/ 4987461 w 7472601"/>
              <a:gd name="connsiteY300" fmla="*/ 6432994 h 6858000"/>
              <a:gd name="connsiteX301" fmla="*/ 5179262 w 7472601"/>
              <a:gd name="connsiteY301" fmla="*/ 6035044 h 6858000"/>
              <a:gd name="connsiteX302" fmla="*/ 4689678 w 7472601"/>
              <a:gd name="connsiteY302" fmla="*/ 6440241 h 6858000"/>
              <a:gd name="connsiteX303" fmla="*/ 4477543 w 7472601"/>
              <a:gd name="connsiteY303" fmla="*/ 6674836 h 6858000"/>
              <a:gd name="connsiteX304" fmla="*/ 4329957 w 7472601"/>
              <a:gd name="connsiteY304" fmla="*/ 6858000 h 6858000"/>
              <a:gd name="connsiteX305" fmla="*/ 4218595 w 7472601"/>
              <a:gd name="connsiteY305" fmla="*/ 6858000 h 6858000"/>
              <a:gd name="connsiteX306" fmla="*/ 4368888 w 7472601"/>
              <a:gd name="connsiteY306" fmla="*/ 6668412 h 6858000"/>
              <a:gd name="connsiteX307" fmla="*/ 4563091 w 7472601"/>
              <a:gd name="connsiteY307" fmla="*/ 6442508 h 6858000"/>
              <a:gd name="connsiteX308" fmla="*/ 5387324 w 7472601"/>
              <a:gd name="connsiteY308" fmla="*/ 5705830 h 6858000"/>
              <a:gd name="connsiteX309" fmla="*/ 5073620 w 7472601"/>
              <a:gd name="connsiteY309" fmla="*/ 5955437 h 6858000"/>
              <a:gd name="connsiteX310" fmla="*/ 4689789 w 7472601"/>
              <a:gd name="connsiteY310" fmla="*/ 6268382 h 6858000"/>
              <a:gd name="connsiteX311" fmla="*/ 4418722 w 7472601"/>
              <a:gd name="connsiteY311" fmla="*/ 6570886 h 6858000"/>
              <a:gd name="connsiteX312" fmla="*/ 4214944 w 7472601"/>
              <a:gd name="connsiteY312" fmla="*/ 6858000 h 6858000"/>
              <a:gd name="connsiteX313" fmla="*/ 4177898 w 7472601"/>
              <a:gd name="connsiteY313" fmla="*/ 6858000 h 6858000"/>
              <a:gd name="connsiteX314" fmla="*/ 4391597 w 7472601"/>
              <a:gd name="connsiteY314" fmla="*/ 6556370 h 6858000"/>
              <a:gd name="connsiteX315" fmla="*/ 4668889 w 7472601"/>
              <a:gd name="connsiteY315" fmla="*/ 6246399 h 6858000"/>
              <a:gd name="connsiteX316" fmla="*/ 5055427 w 7472601"/>
              <a:gd name="connsiteY316" fmla="*/ 5931476 h 6858000"/>
              <a:gd name="connsiteX317" fmla="*/ 5371814 w 7472601"/>
              <a:gd name="connsiteY317" fmla="*/ 5678975 h 6858000"/>
              <a:gd name="connsiteX318" fmla="*/ 4987918 w 7472601"/>
              <a:gd name="connsiteY318" fmla="*/ 5838701 h 6858000"/>
              <a:gd name="connsiteX319" fmla="*/ 4317146 w 7472601"/>
              <a:gd name="connsiteY319" fmla="*/ 6587716 h 6858000"/>
              <a:gd name="connsiteX320" fmla="*/ 4171627 w 7472601"/>
              <a:gd name="connsiteY320" fmla="*/ 6858000 h 6858000"/>
              <a:gd name="connsiteX321" fmla="*/ 4081585 w 7472601"/>
              <a:gd name="connsiteY321" fmla="*/ 6858000 h 6858000"/>
              <a:gd name="connsiteX322" fmla="*/ 4238603 w 7472601"/>
              <a:gd name="connsiteY322" fmla="*/ 6559341 h 6858000"/>
              <a:gd name="connsiteX323" fmla="*/ 4778333 w 7472601"/>
              <a:gd name="connsiteY323" fmla="*/ 5873626 h 6858000"/>
              <a:gd name="connsiteX324" fmla="*/ 5414185 w 7472601"/>
              <a:gd name="connsiteY324" fmla="*/ 5573882 h 6858000"/>
              <a:gd name="connsiteX325" fmla="*/ 5959648 w 7472601"/>
              <a:gd name="connsiteY325" fmla="*/ 4760797 h 6858000"/>
              <a:gd name="connsiteX326" fmla="*/ 5355019 w 7472601"/>
              <a:gd name="connsiteY326" fmla="*/ 4734672 h 6858000"/>
              <a:gd name="connsiteX327" fmla="*/ 5083565 w 7472601"/>
              <a:gd name="connsiteY327" fmla="*/ 5179121 h 6858000"/>
              <a:gd name="connsiteX328" fmla="*/ 4713577 w 7472601"/>
              <a:gd name="connsiteY328" fmla="*/ 5616803 h 6858000"/>
              <a:gd name="connsiteX329" fmla="*/ 3989559 w 7472601"/>
              <a:gd name="connsiteY329" fmla="*/ 6145945 h 6858000"/>
              <a:gd name="connsiteX330" fmla="*/ 3939824 w 7472601"/>
              <a:gd name="connsiteY330" fmla="*/ 6066900 h 6858000"/>
              <a:gd name="connsiteX331" fmla="*/ 4584537 w 7472601"/>
              <a:gd name="connsiteY331" fmla="*/ 5324826 h 6858000"/>
              <a:gd name="connsiteX332" fmla="*/ 5037105 w 7472601"/>
              <a:gd name="connsiteY332" fmla="*/ 5088765 h 6858000"/>
              <a:gd name="connsiteX333" fmla="*/ 5039930 w 7472601"/>
              <a:gd name="connsiteY333" fmla="*/ 5089585 h 6858000"/>
              <a:gd name="connsiteX334" fmla="*/ 5263764 w 7472601"/>
              <a:gd name="connsiteY334" fmla="*/ 4735525 h 6858000"/>
              <a:gd name="connsiteX335" fmla="*/ 4086300 w 7472601"/>
              <a:gd name="connsiteY335" fmla="*/ 4884599 h 6858000"/>
              <a:gd name="connsiteX336" fmla="*/ 4085485 w 7472601"/>
              <a:gd name="connsiteY336" fmla="*/ 4899070 h 6858000"/>
              <a:gd name="connsiteX337" fmla="*/ 3871915 w 7472601"/>
              <a:gd name="connsiteY337" fmla="*/ 5253645 h 6858000"/>
              <a:gd name="connsiteX338" fmla="*/ 3799374 w 7472601"/>
              <a:gd name="connsiteY338" fmla="*/ 5466127 h 6858000"/>
              <a:gd name="connsiteX339" fmla="*/ 3498850 w 7472601"/>
              <a:gd name="connsiteY339" fmla="*/ 6661888 h 6858000"/>
              <a:gd name="connsiteX340" fmla="*/ 3399216 w 7472601"/>
              <a:gd name="connsiteY340" fmla="*/ 6858000 h 6858000"/>
              <a:gd name="connsiteX341" fmla="*/ 3303688 w 7472601"/>
              <a:gd name="connsiteY341" fmla="*/ 6858000 h 6858000"/>
              <a:gd name="connsiteX342" fmla="*/ 3391774 w 7472601"/>
              <a:gd name="connsiteY342" fmla="*/ 6697181 h 6858000"/>
              <a:gd name="connsiteX343" fmla="*/ 3735540 w 7472601"/>
              <a:gd name="connsiteY343" fmla="*/ 5546923 h 6858000"/>
              <a:gd name="connsiteX344" fmla="*/ 3729438 w 7472601"/>
              <a:gd name="connsiteY344" fmla="*/ 5569058 h 6858000"/>
              <a:gd name="connsiteX345" fmla="*/ 3707782 w 7472601"/>
              <a:gd name="connsiteY345" fmla="*/ 5644908 h 6858000"/>
              <a:gd name="connsiteX346" fmla="*/ 3583827 w 7472601"/>
              <a:gd name="connsiteY346" fmla="*/ 6039215 h 6858000"/>
              <a:gd name="connsiteX347" fmla="*/ 3547861 w 7472601"/>
              <a:gd name="connsiteY347" fmla="*/ 6129609 h 6858000"/>
              <a:gd name="connsiteX348" fmla="*/ 3490905 w 7472601"/>
              <a:gd name="connsiteY348" fmla="*/ 6277660 h 6858000"/>
              <a:gd name="connsiteX349" fmla="*/ 3455859 w 7472601"/>
              <a:gd name="connsiteY349" fmla="*/ 6391301 h 6858000"/>
              <a:gd name="connsiteX350" fmla="*/ 3429112 w 7472601"/>
              <a:gd name="connsiteY350" fmla="*/ 6479469 h 6858000"/>
              <a:gd name="connsiteX351" fmla="*/ 3304862 w 7472601"/>
              <a:gd name="connsiteY351" fmla="*/ 6796476 h 6858000"/>
              <a:gd name="connsiteX352" fmla="*/ 3276071 w 7472601"/>
              <a:gd name="connsiteY352" fmla="*/ 6858000 h 6858000"/>
              <a:gd name="connsiteX353" fmla="*/ 3240805 w 7472601"/>
              <a:gd name="connsiteY353" fmla="*/ 6858000 h 6858000"/>
              <a:gd name="connsiteX354" fmla="*/ 3275917 w 7472601"/>
              <a:gd name="connsiteY354" fmla="*/ 6783192 h 6858000"/>
              <a:gd name="connsiteX355" fmla="*/ 3399358 w 7472601"/>
              <a:gd name="connsiteY355" fmla="*/ 6469011 h 6858000"/>
              <a:gd name="connsiteX356" fmla="*/ 3425650 w 7472601"/>
              <a:gd name="connsiteY356" fmla="*/ 6381333 h 6858000"/>
              <a:gd name="connsiteX357" fmla="*/ 3460661 w 7472601"/>
              <a:gd name="connsiteY357" fmla="*/ 6266763 h 6858000"/>
              <a:gd name="connsiteX358" fmla="*/ 3518021 w 7472601"/>
              <a:gd name="connsiteY358" fmla="*/ 6117298 h 6858000"/>
              <a:gd name="connsiteX359" fmla="*/ 3554035 w 7472601"/>
              <a:gd name="connsiteY359" fmla="*/ 6027832 h 6858000"/>
              <a:gd name="connsiteX360" fmla="*/ 3677174 w 7472601"/>
              <a:gd name="connsiteY360" fmla="*/ 5636351 h 6858000"/>
              <a:gd name="connsiteX361" fmla="*/ 3698819 w 7472601"/>
              <a:gd name="connsiteY361" fmla="*/ 5560503 h 6858000"/>
              <a:gd name="connsiteX362" fmla="*/ 3702094 w 7472601"/>
              <a:gd name="connsiteY362" fmla="*/ 5549194 h 6858000"/>
              <a:gd name="connsiteX363" fmla="*/ 3398355 w 7472601"/>
              <a:gd name="connsiteY363" fmla="*/ 6094603 h 6858000"/>
              <a:gd name="connsiteX364" fmla="*/ 3193941 w 7472601"/>
              <a:gd name="connsiteY364" fmla="*/ 6798775 h 6858000"/>
              <a:gd name="connsiteX365" fmla="*/ 3184140 w 7472601"/>
              <a:gd name="connsiteY365" fmla="*/ 6858000 h 6858000"/>
              <a:gd name="connsiteX366" fmla="*/ 3099978 w 7472601"/>
              <a:gd name="connsiteY366" fmla="*/ 6858000 h 6858000"/>
              <a:gd name="connsiteX367" fmla="*/ 3101556 w 7472601"/>
              <a:gd name="connsiteY367" fmla="*/ 6843337 h 6858000"/>
              <a:gd name="connsiteX368" fmla="*/ 3370162 w 7472601"/>
              <a:gd name="connsiteY368" fmla="*/ 5785550 h 6858000"/>
              <a:gd name="connsiteX369" fmla="*/ 3746477 w 7472601"/>
              <a:gd name="connsiteY369" fmla="*/ 5377889 h 6858000"/>
              <a:gd name="connsiteX370" fmla="*/ 3863399 w 7472601"/>
              <a:gd name="connsiteY370" fmla="*/ 5087257 h 6858000"/>
              <a:gd name="connsiteX371" fmla="*/ 3968712 w 7472601"/>
              <a:gd name="connsiteY371" fmla="*/ 4913989 h 6858000"/>
              <a:gd name="connsiteX372" fmla="*/ 2792390 w 7472601"/>
              <a:gd name="connsiteY372" fmla="*/ 5382974 h 6858000"/>
              <a:gd name="connsiteX373" fmla="*/ 2714982 w 7472601"/>
              <a:gd name="connsiteY373" fmla="*/ 5427051 h 6858000"/>
              <a:gd name="connsiteX374" fmla="*/ 2813361 w 7472601"/>
              <a:gd name="connsiteY374" fmla="*/ 6023912 h 6858000"/>
              <a:gd name="connsiteX375" fmla="*/ 2688430 w 7472601"/>
              <a:gd name="connsiteY375" fmla="*/ 6801564 h 6858000"/>
              <a:gd name="connsiteX376" fmla="*/ 2629626 w 7472601"/>
              <a:gd name="connsiteY376" fmla="*/ 6763394 h 6858000"/>
              <a:gd name="connsiteX377" fmla="*/ 2565328 w 7472601"/>
              <a:gd name="connsiteY377" fmla="*/ 5516399 h 6858000"/>
              <a:gd name="connsiteX378" fmla="*/ 1922999 w 7472601"/>
              <a:gd name="connsiteY378" fmla="*/ 5980343 h 6858000"/>
              <a:gd name="connsiteX379" fmla="*/ 1950261 w 7472601"/>
              <a:gd name="connsiteY379" fmla="*/ 6405858 h 6858000"/>
              <a:gd name="connsiteX380" fmla="*/ 2365554 w 7472601"/>
              <a:gd name="connsiteY380" fmla="*/ 6759107 h 6858000"/>
              <a:gd name="connsiteX381" fmla="*/ 2424142 w 7472601"/>
              <a:gd name="connsiteY381" fmla="*/ 6858000 h 6858000"/>
              <a:gd name="connsiteX382" fmla="*/ 2395994 w 7472601"/>
              <a:gd name="connsiteY382" fmla="*/ 6858000 h 6858000"/>
              <a:gd name="connsiteX383" fmla="*/ 2392863 w 7472601"/>
              <a:gd name="connsiteY383" fmla="*/ 6852964 h 6858000"/>
              <a:gd name="connsiteX384" fmla="*/ 2017589 w 7472601"/>
              <a:gd name="connsiteY384" fmla="*/ 6493982 h 6858000"/>
              <a:gd name="connsiteX385" fmla="*/ 2147336 w 7472601"/>
              <a:gd name="connsiteY385" fmla="*/ 6594052 h 6858000"/>
              <a:gd name="connsiteX386" fmla="*/ 2207047 w 7472601"/>
              <a:gd name="connsiteY386" fmla="*/ 6654540 h 6858000"/>
              <a:gd name="connsiteX387" fmla="*/ 2299106 w 7472601"/>
              <a:gd name="connsiteY387" fmla="*/ 6778931 h 6858000"/>
              <a:gd name="connsiteX388" fmla="*/ 2314430 w 7472601"/>
              <a:gd name="connsiteY388" fmla="*/ 6801144 h 6858000"/>
              <a:gd name="connsiteX389" fmla="*/ 2352406 w 7472601"/>
              <a:gd name="connsiteY389" fmla="*/ 6858000 h 6858000"/>
              <a:gd name="connsiteX390" fmla="*/ 2314492 w 7472601"/>
              <a:gd name="connsiteY390" fmla="*/ 6858000 h 6858000"/>
              <a:gd name="connsiteX391" fmla="*/ 2288095 w 7472601"/>
              <a:gd name="connsiteY391" fmla="*/ 6818030 h 6858000"/>
              <a:gd name="connsiteX392" fmla="*/ 2272768 w 7472601"/>
              <a:gd name="connsiteY392" fmla="*/ 6795822 h 6858000"/>
              <a:gd name="connsiteX393" fmla="*/ 2182715 w 7472601"/>
              <a:gd name="connsiteY393" fmla="*/ 6675071 h 6858000"/>
              <a:gd name="connsiteX394" fmla="*/ 2032061 w 7472601"/>
              <a:gd name="connsiteY394" fmla="*/ 6541380 h 6858000"/>
              <a:gd name="connsiteX395" fmla="*/ 2257220 w 7472601"/>
              <a:gd name="connsiteY395" fmla="*/ 6826257 h 6858000"/>
              <a:gd name="connsiteX396" fmla="*/ 2281324 w 7472601"/>
              <a:gd name="connsiteY396" fmla="*/ 6858000 h 6858000"/>
              <a:gd name="connsiteX397" fmla="*/ 2242860 w 7472601"/>
              <a:gd name="connsiteY397" fmla="*/ 6858000 h 6858000"/>
              <a:gd name="connsiteX398" fmla="*/ 2232818 w 7472601"/>
              <a:gd name="connsiteY398" fmla="*/ 6844926 h 6858000"/>
              <a:gd name="connsiteX399" fmla="*/ 1990172 w 7472601"/>
              <a:gd name="connsiteY399" fmla="*/ 6542121 h 6858000"/>
              <a:gd name="connsiteX400" fmla="*/ 2124090 w 7472601"/>
              <a:gd name="connsiteY400" fmla="*/ 6761017 h 6858000"/>
              <a:gd name="connsiteX401" fmla="*/ 2200380 w 7472601"/>
              <a:gd name="connsiteY401" fmla="*/ 6858000 h 6858000"/>
              <a:gd name="connsiteX402" fmla="*/ 2147507 w 7472601"/>
              <a:gd name="connsiteY402" fmla="*/ 6858000 h 6858000"/>
              <a:gd name="connsiteX403" fmla="*/ 2070668 w 7472601"/>
              <a:gd name="connsiteY403" fmla="*/ 6761520 h 6858000"/>
              <a:gd name="connsiteX404" fmla="*/ 1975142 w 7472601"/>
              <a:gd name="connsiteY404" fmla="*/ 6585570 h 6858000"/>
              <a:gd name="connsiteX405" fmla="*/ 2050035 w 7472601"/>
              <a:gd name="connsiteY405" fmla="*/ 6813345 h 6858000"/>
              <a:gd name="connsiteX406" fmla="*/ 2063025 w 7472601"/>
              <a:gd name="connsiteY406" fmla="*/ 6858000 h 6858000"/>
              <a:gd name="connsiteX407" fmla="*/ 2021675 w 7472601"/>
              <a:gd name="connsiteY407" fmla="*/ 6858000 h 6858000"/>
              <a:gd name="connsiteX408" fmla="*/ 2019308 w 7472601"/>
              <a:gd name="connsiteY408" fmla="*/ 6847118 h 6858000"/>
              <a:gd name="connsiteX409" fmla="*/ 1938835 w 7472601"/>
              <a:gd name="connsiteY409" fmla="*/ 6551160 h 6858000"/>
              <a:gd name="connsiteX410" fmla="*/ 1953230 w 7472601"/>
              <a:gd name="connsiteY410" fmla="*/ 6759699 h 6858000"/>
              <a:gd name="connsiteX411" fmla="*/ 1956763 w 7472601"/>
              <a:gd name="connsiteY411" fmla="*/ 6778191 h 6858000"/>
              <a:gd name="connsiteX412" fmla="*/ 1967925 w 7472601"/>
              <a:gd name="connsiteY412" fmla="*/ 6858000 h 6858000"/>
              <a:gd name="connsiteX413" fmla="*/ 1936622 w 7472601"/>
              <a:gd name="connsiteY413" fmla="*/ 6858000 h 6858000"/>
              <a:gd name="connsiteX414" fmla="*/ 1926261 w 7472601"/>
              <a:gd name="connsiteY414" fmla="*/ 6784064 h 6858000"/>
              <a:gd name="connsiteX415" fmla="*/ 1922724 w 7472601"/>
              <a:gd name="connsiteY415" fmla="*/ 6765577 h 6858000"/>
              <a:gd name="connsiteX416" fmla="*/ 1904650 w 7472601"/>
              <a:gd name="connsiteY416" fmla="*/ 6639616 h 6858000"/>
              <a:gd name="connsiteX417" fmla="*/ 1885273 w 7472601"/>
              <a:gd name="connsiteY417" fmla="*/ 6858000 h 6858000"/>
              <a:gd name="connsiteX418" fmla="*/ 1854363 w 7472601"/>
              <a:gd name="connsiteY418" fmla="*/ 6858000 h 6858000"/>
              <a:gd name="connsiteX419" fmla="*/ 1880391 w 7472601"/>
              <a:gd name="connsiteY419" fmla="*/ 6603796 h 6858000"/>
              <a:gd name="connsiteX420" fmla="*/ 1818273 w 7472601"/>
              <a:gd name="connsiteY420" fmla="*/ 6715729 h 6858000"/>
              <a:gd name="connsiteX421" fmla="*/ 1794691 w 7472601"/>
              <a:gd name="connsiteY421" fmla="*/ 6843239 h 6858000"/>
              <a:gd name="connsiteX422" fmla="*/ 1794914 w 7472601"/>
              <a:gd name="connsiteY422" fmla="*/ 6858000 h 6858000"/>
              <a:gd name="connsiteX423" fmla="*/ 1746128 w 7472601"/>
              <a:gd name="connsiteY423" fmla="*/ 6858000 h 6858000"/>
              <a:gd name="connsiteX424" fmla="*/ 1753934 w 7472601"/>
              <a:gd name="connsiteY424" fmla="*/ 6724796 h 6858000"/>
              <a:gd name="connsiteX425" fmla="*/ 1792053 w 7472601"/>
              <a:gd name="connsiteY425" fmla="*/ 6572396 h 6858000"/>
              <a:gd name="connsiteX426" fmla="*/ 1862248 w 7472601"/>
              <a:gd name="connsiteY426" fmla="*/ 6266397 h 6858000"/>
              <a:gd name="connsiteX427" fmla="*/ 1862250 w 7472601"/>
              <a:gd name="connsiteY427" fmla="*/ 6033531 h 6858000"/>
              <a:gd name="connsiteX428" fmla="*/ 1211999 w 7472601"/>
              <a:gd name="connsiteY428" fmla="*/ 6683610 h 6858000"/>
              <a:gd name="connsiteX429" fmla="*/ 1213266 w 7472601"/>
              <a:gd name="connsiteY429" fmla="*/ 6691947 h 6858000"/>
              <a:gd name="connsiteX430" fmla="*/ 1203370 w 7472601"/>
              <a:gd name="connsiteY430" fmla="*/ 6850676 h 6858000"/>
              <a:gd name="connsiteX431" fmla="*/ 1203671 w 7472601"/>
              <a:gd name="connsiteY431" fmla="*/ 6858000 h 6858000"/>
              <a:gd name="connsiteX432" fmla="*/ 1143180 w 7472601"/>
              <a:gd name="connsiteY432" fmla="*/ 6858000 h 6858000"/>
              <a:gd name="connsiteX433" fmla="*/ 1142176 w 7472601"/>
              <a:gd name="connsiteY433" fmla="*/ 6766045 h 6858000"/>
              <a:gd name="connsiteX434" fmla="*/ 1067484 w 7472601"/>
              <a:gd name="connsiteY434" fmla="*/ 6858000 h 6858000"/>
              <a:gd name="connsiteX435" fmla="*/ 953928 w 7472601"/>
              <a:gd name="connsiteY435" fmla="*/ 6858000 h 6858000"/>
              <a:gd name="connsiteX436" fmla="*/ 959715 w 7472601"/>
              <a:gd name="connsiteY436" fmla="*/ 6850185 h 6858000"/>
              <a:gd name="connsiteX437" fmla="*/ 1483788 w 7472601"/>
              <a:gd name="connsiteY437" fmla="*/ 6259174 h 6858000"/>
              <a:gd name="connsiteX438" fmla="*/ 1100671 w 7472601"/>
              <a:gd name="connsiteY438" fmla="*/ 6252137 h 6858000"/>
              <a:gd name="connsiteX439" fmla="*/ 1090144 w 7472601"/>
              <a:gd name="connsiteY439" fmla="*/ 6256748 h 6858000"/>
              <a:gd name="connsiteX440" fmla="*/ 1095872 w 7472601"/>
              <a:gd name="connsiteY440" fmla="*/ 6271892 h 6858000"/>
              <a:gd name="connsiteX441" fmla="*/ 262785 w 7472601"/>
              <a:gd name="connsiteY441" fmla="*/ 6845450 h 6858000"/>
              <a:gd name="connsiteX442" fmla="*/ 209968 w 7472601"/>
              <a:gd name="connsiteY442" fmla="*/ 6770713 h 6858000"/>
              <a:gd name="connsiteX443" fmla="*/ 873460 w 7472601"/>
              <a:gd name="connsiteY443" fmla="*/ 6253768 h 6858000"/>
              <a:gd name="connsiteX444" fmla="*/ 192686 w 7472601"/>
              <a:gd name="connsiteY444" fmla="*/ 5849257 h 6858000"/>
              <a:gd name="connsiteX445" fmla="*/ 4696 w 7472601"/>
              <a:gd name="connsiteY445" fmla="*/ 5697668 h 6858000"/>
              <a:gd name="connsiteX446" fmla="*/ 0 w 7472601"/>
              <a:gd name="connsiteY446" fmla="*/ 5689984 h 6858000"/>
              <a:gd name="connsiteX447" fmla="*/ 0 w 7472601"/>
              <a:gd name="connsiteY447" fmla="*/ 5513472 h 6858000"/>
              <a:gd name="connsiteX448" fmla="*/ 174101 w 7472601"/>
              <a:gd name="connsiteY448" fmla="*/ 5620277 h 6858000"/>
              <a:gd name="connsiteX449" fmla="*/ 891800 w 7472601"/>
              <a:gd name="connsiteY449" fmla="*/ 6036935 h 6858000"/>
              <a:gd name="connsiteX450" fmla="*/ 1072219 w 7472601"/>
              <a:gd name="connsiteY450" fmla="*/ 6169443 h 6858000"/>
              <a:gd name="connsiteX451" fmla="*/ 1074117 w 7472601"/>
              <a:gd name="connsiteY451" fmla="*/ 6170301 h 6858000"/>
              <a:gd name="connsiteX452" fmla="*/ 1083114 w 7472601"/>
              <a:gd name="connsiteY452" fmla="*/ 6174131 h 6858000"/>
              <a:gd name="connsiteX453" fmla="*/ 1543010 w 7472601"/>
              <a:gd name="connsiteY453" fmla="*/ 6191140 h 6858000"/>
              <a:gd name="connsiteX454" fmla="*/ 1551080 w 7472601"/>
              <a:gd name="connsiteY454" fmla="*/ 6195006 h 6858000"/>
              <a:gd name="connsiteX455" fmla="*/ 2345443 w 7472601"/>
              <a:gd name="connsiteY455" fmla="*/ 5549882 h 6858000"/>
              <a:gd name="connsiteX456" fmla="*/ 1721499 w 7472601"/>
              <a:gd name="connsiteY456" fmla="*/ 5599969 h 6858000"/>
              <a:gd name="connsiteX457" fmla="*/ 767716 w 7472601"/>
              <a:gd name="connsiteY457" fmla="*/ 5472768 h 6858000"/>
              <a:gd name="connsiteX458" fmla="*/ 722147 w 7472601"/>
              <a:gd name="connsiteY458" fmla="*/ 5393091 h 6858000"/>
              <a:gd name="connsiteX459" fmla="*/ 1485552 w 7472601"/>
              <a:gd name="connsiteY459" fmla="*/ 5313202 h 6858000"/>
              <a:gd name="connsiteX460" fmla="*/ 2143004 w 7472601"/>
              <a:gd name="connsiteY460" fmla="*/ 5402420 h 6858000"/>
              <a:gd name="connsiteX461" fmla="*/ 1933391 w 7472601"/>
              <a:gd name="connsiteY461" fmla="*/ 5156971 h 6858000"/>
              <a:gd name="connsiteX462" fmla="*/ 1827118 w 7472601"/>
              <a:gd name="connsiteY462" fmla="*/ 4968410 h 6858000"/>
              <a:gd name="connsiteX463" fmla="*/ 1837349 w 7472601"/>
              <a:gd name="connsiteY463" fmla="*/ 4956357 h 6858000"/>
              <a:gd name="connsiteX464" fmla="*/ 2162835 w 7472601"/>
              <a:gd name="connsiteY464" fmla="*/ 5187853 h 6858000"/>
              <a:gd name="connsiteX465" fmla="*/ 2257167 w 7472601"/>
              <a:gd name="connsiteY465" fmla="*/ 5462123 h 6858000"/>
              <a:gd name="connsiteX466" fmla="*/ 2261598 w 7472601"/>
              <a:gd name="connsiteY466" fmla="*/ 5467998 h 6858000"/>
              <a:gd name="connsiteX467" fmla="*/ 2437177 w 7472601"/>
              <a:gd name="connsiteY467" fmla="*/ 5479608 h 6858000"/>
              <a:gd name="connsiteX468" fmla="*/ 2445247 w 7472601"/>
              <a:gd name="connsiteY468" fmla="*/ 5483476 h 6858000"/>
              <a:gd name="connsiteX469" fmla="*/ 2743626 w 7472601"/>
              <a:gd name="connsiteY469" fmla="*/ 5304819 h 6858000"/>
              <a:gd name="connsiteX470" fmla="*/ 3048102 w 7472601"/>
              <a:gd name="connsiteY470" fmla="*/ 5150595 h 6858000"/>
              <a:gd name="connsiteX471" fmla="*/ 1799414 w 7472601"/>
              <a:gd name="connsiteY471" fmla="*/ 4694732 h 6858000"/>
              <a:gd name="connsiteX472" fmla="*/ 1771735 w 7472601"/>
              <a:gd name="connsiteY472" fmla="*/ 4619929 h 6858000"/>
              <a:gd name="connsiteX473" fmla="*/ 3104273 w 7472601"/>
              <a:gd name="connsiteY473" fmla="*/ 5076159 h 6858000"/>
              <a:gd name="connsiteX474" fmla="*/ 3113245 w 7472601"/>
              <a:gd name="connsiteY474" fmla="*/ 5090705 h 6858000"/>
              <a:gd name="connsiteX475" fmla="*/ 3126294 w 7472601"/>
              <a:gd name="connsiteY475" fmla="*/ 5114400 h 6858000"/>
              <a:gd name="connsiteX476" fmla="*/ 3937433 w 7472601"/>
              <a:gd name="connsiteY476" fmla="*/ 4830473 h 6858000"/>
              <a:gd name="connsiteX477" fmla="*/ 3590475 w 7472601"/>
              <a:gd name="connsiteY477" fmla="*/ 4597974 h 6858000"/>
              <a:gd name="connsiteX478" fmla="*/ 3100264 w 7472601"/>
              <a:gd name="connsiteY478" fmla="*/ 4579845 h 6858000"/>
              <a:gd name="connsiteX479" fmla="*/ 2183576 w 7472601"/>
              <a:gd name="connsiteY479" fmla="*/ 4227150 h 6858000"/>
              <a:gd name="connsiteX480" fmla="*/ 2151029 w 7472601"/>
              <a:gd name="connsiteY480" fmla="*/ 4146947 h 6858000"/>
              <a:gd name="connsiteX481" fmla="*/ 3563434 w 7472601"/>
              <a:gd name="connsiteY481" fmla="*/ 4469115 h 6858000"/>
              <a:gd name="connsiteX482" fmla="*/ 3177952 w 7472601"/>
              <a:gd name="connsiteY482" fmla="*/ 3657386 h 6858000"/>
              <a:gd name="connsiteX483" fmla="*/ 3189263 w 7472601"/>
              <a:gd name="connsiteY483" fmla="*/ 3625726 h 6858000"/>
              <a:gd name="connsiteX484" fmla="*/ 3560912 w 7472601"/>
              <a:gd name="connsiteY484" fmla="*/ 4079863 h 6858000"/>
              <a:gd name="connsiteX485" fmla="*/ 3626636 w 7472601"/>
              <a:gd name="connsiteY485" fmla="*/ 4512230 h 6858000"/>
              <a:gd name="connsiteX486" fmla="*/ 3653088 w 7472601"/>
              <a:gd name="connsiteY486" fmla="*/ 4521417 h 6858000"/>
              <a:gd name="connsiteX487" fmla="*/ 3988128 w 7472601"/>
              <a:gd name="connsiteY487" fmla="*/ 4817267 h 6858000"/>
              <a:gd name="connsiteX488" fmla="*/ 4830582 w 7472601"/>
              <a:gd name="connsiteY488" fmla="*/ 4676000 h 6858000"/>
              <a:gd name="connsiteX489" fmla="*/ 4830100 w 7472601"/>
              <a:gd name="connsiteY489" fmla="*/ 4675554 h 6858000"/>
              <a:gd name="connsiteX490" fmla="*/ 4036318 w 7472601"/>
              <a:gd name="connsiteY490" fmla="*/ 4147013 h 6858000"/>
              <a:gd name="connsiteX491" fmla="*/ 3432098 w 7472601"/>
              <a:gd name="connsiteY491" fmla="*/ 3537312 h 6858000"/>
              <a:gd name="connsiteX492" fmla="*/ 3446761 w 7472601"/>
              <a:gd name="connsiteY492" fmla="*/ 3461278 h 6858000"/>
              <a:gd name="connsiteX493" fmla="*/ 4419733 w 7472601"/>
              <a:gd name="connsiteY493" fmla="*/ 3963555 h 6858000"/>
              <a:gd name="connsiteX494" fmla="*/ 4781371 w 7472601"/>
              <a:gd name="connsiteY494" fmla="*/ 4458604 h 6858000"/>
              <a:gd name="connsiteX495" fmla="*/ 4780440 w 7472601"/>
              <a:gd name="connsiteY495" fmla="*/ 4470290 h 6858000"/>
              <a:gd name="connsiteX496" fmla="*/ 4898954 w 7472601"/>
              <a:gd name="connsiteY496" fmla="*/ 4662092 h 6858000"/>
              <a:gd name="connsiteX497" fmla="*/ 4900699 w 7472601"/>
              <a:gd name="connsiteY497" fmla="*/ 4670867 h 6858000"/>
              <a:gd name="connsiteX498" fmla="*/ 5714511 w 7472601"/>
              <a:gd name="connsiteY498" fmla="*/ 4663483 h 6858000"/>
              <a:gd name="connsiteX499" fmla="*/ 5464793 w 7472601"/>
              <a:gd name="connsiteY499" fmla="*/ 4393556 h 6858000"/>
              <a:gd name="connsiteX500" fmla="*/ 5461897 w 7472601"/>
              <a:gd name="connsiteY500" fmla="*/ 4390879 h 6858000"/>
              <a:gd name="connsiteX501" fmla="*/ 4294126 w 7472601"/>
              <a:gd name="connsiteY501" fmla="*/ 3303048 h 6858000"/>
              <a:gd name="connsiteX502" fmla="*/ 4305321 w 7472601"/>
              <a:gd name="connsiteY502" fmla="*/ 3256953 h 6858000"/>
              <a:gd name="connsiteX503" fmla="*/ 4949299 w 7472601"/>
              <a:gd name="connsiteY503" fmla="*/ 3766336 h 6858000"/>
              <a:gd name="connsiteX504" fmla="*/ 5291452 w 7472601"/>
              <a:gd name="connsiteY504" fmla="*/ 4076801 h 6858000"/>
              <a:gd name="connsiteX505" fmla="*/ 5434998 w 7472601"/>
              <a:gd name="connsiteY505" fmla="*/ 4254100 h 6858000"/>
              <a:gd name="connsiteX506" fmla="*/ 5351015 w 7472601"/>
              <a:gd name="connsiteY506" fmla="*/ 3760989 h 6858000"/>
              <a:gd name="connsiteX507" fmla="*/ 5413780 w 7472601"/>
              <a:gd name="connsiteY507" fmla="*/ 2966265 h 6858000"/>
              <a:gd name="connsiteX508" fmla="*/ 5425627 w 7472601"/>
              <a:gd name="connsiteY508" fmla="*/ 2954192 h 6858000"/>
              <a:gd name="connsiteX509" fmla="*/ 6604735 w 7472601"/>
              <a:gd name="connsiteY509" fmla="*/ 2041381 h 6858000"/>
              <a:gd name="connsiteX510" fmla="*/ 7204487 w 7472601"/>
              <a:gd name="connsiteY510" fmla="*/ 2742112 h 6858000"/>
              <a:gd name="connsiteX511" fmla="*/ 7131592 w 7472601"/>
              <a:gd name="connsiteY511" fmla="*/ 2672096 h 6858000"/>
              <a:gd name="connsiteX512" fmla="*/ 6996344 w 7472601"/>
              <a:gd name="connsiteY512" fmla="*/ 2518310 h 6858000"/>
              <a:gd name="connsiteX513" fmla="*/ 6735495 w 7472601"/>
              <a:gd name="connsiteY513" fmla="*/ 2196890 h 6858000"/>
              <a:gd name="connsiteX514" fmla="*/ 6721901 w 7472601"/>
              <a:gd name="connsiteY514" fmla="*/ 2179274 h 6858000"/>
              <a:gd name="connsiteX515" fmla="*/ 6604735 w 7472601"/>
              <a:gd name="connsiteY515" fmla="*/ 2041381 h 6858000"/>
              <a:gd name="connsiteX516" fmla="*/ 6591670 w 7472601"/>
              <a:gd name="connsiteY516" fmla="*/ 1988277 h 6858000"/>
              <a:gd name="connsiteX517" fmla="*/ 6747349 w 7472601"/>
              <a:gd name="connsiteY517" fmla="*/ 2160069 h 6858000"/>
              <a:gd name="connsiteX518" fmla="*/ 6760943 w 7472601"/>
              <a:gd name="connsiteY518" fmla="*/ 2177686 h 6858000"/>
              <a:gd name="connsiteX519" fmla="*/ 7021065 w 7472601"/>
              <a:gd name="connsiteY519" fmla="*/ 2498102 h 6858000"/>
              <a:gd name="connsiteX520" fmla="*/ 7155223 w 7472601"/>
              <a:gd name="connsiteY520" fmla="*/ 2650386 h 6858000"/>
              <a:gd name="connsiteX521" fmla="*/ 7203167 w 7472601"/>
              <a:gd name="connsiteY521" fmla="*/ 2697288 h 6858000"/>
              <a:gd name="connsiteX522" fmla="*/ 6937703 w 7472601"/>
              <a:gd name="connsiteY522" fmla="*/ 2321981 h 6858000"/>
              <a:gd name="connsiteX523" fmla="*/ 6591670 w 7472601"/>
              <a:gd name="connsiteY523" fmla="*/ 1988277 h 6858000"/>
              <a:gd name="connsiteX524" fmla="*/ 5798671 w 7472601"/>
              <a:gd name="connsiteY524" fmla="*/ 1981601 h 6858000"/>
              <a:gd name="connsiteX525" fmla="*/ 5754709 w 7472601"/>
              <a:gd name="connsiteY525" fmla="*/ 2071454 h 6858000"/>
              <a:gd name="connsiteX526" fmla="*/ 5763044 w 7472601"/>
              <a:gd name="connsiteY526" fmla="*/ 2842206 h 6858000"/>
              <a:gd name="connsiteX527" fmla="*/ 5764974 w 7472601"/>
              <a:gd name="connsiteY527" fmla="*/ 2799609 h 6858000"/>
              <a:gd name="connsiteX528" fmla="*/ 5767665 w 7472601"/>
              <a:gd name="connsiteY528" fmla="*/ 2666409 h 6858000"/>
              <a:gd name="connsiteX529" fmla="*/ 5763055 w 7472601"/>
              <a:gd name="connsiteY529" fmla="*/ 2579705 h 6858000"/>
              <a:gd name="connsiteX530" fmla="*/ 5758079 w 7472601"/>
              <a:gd name="connsiteY530" fmla="*/ 2492508 h 6858000"/>
              <a:gd name="connsiteX531" fmla="*/ 5779325 w 7472601"/>
              <a:gd name="connsiteY531" fmla="*/ 2197069 h 6858000"/>
              <a:gd name="connsiteX532" fmla="*/ 5798671 w 7472601"/>
              <a:gd name="connsiteY532" fmla="*/ 1981601 h 6858000"/>
              <a:gd name="connsiteX533" fmla="*/ 5829202 w 7472601"/>
              <a:gd name="connsiteY533" fmla="*/ 1971679 h 6858000"/>
              <a:gd name="connsiteX534" fmla="*/ 5809558 w 7472601"/>
              <a:gd name="connsiteY534" fmla="*/ 2198043 h 6858000"/>
              <a:gd name="connsiteX535" fmla="*/ 5788653 w 7472601"/>
              <a:gd name="connsiteY535" fmla="*/ 2489430 h 6858000"/>
              <a:gd name="connsiteX536" fmla="*/ 5793439 w 7472601"/>
              <a:gd name="connsiteY536" fmla="*/ 2575235 h 6858000"/>
              <a:gd name="connsiteX537" fmla="*/ 5796837 w 7472601"/>
              <a:gd name="connsiteY537" fmla="*/ 2637633 h 6858000"/>
              <a:gd name="connsiteX538" fmla="*/ 5818614 w 7472601"/>
              <a:gd name="connsiteY538" fmla="*/ 2473055 h 6858000"/>
              <a:gd name="connsiteX539" fmla="*/ 5829202 w 7472601"/>
              <a:gd name="connsiteY539" fmla="*/ 1971679 h 6858000"/>
              <a:gd name="connsiteX540" fmla="*/ 5911389 w 7472601"/>
              <a:gd name="connsiteY540" fmla="*/ 1898371 h 6858000"/>
              <a:gd name="connsiteX541" fmla="*/ 6237627 w 7472601"/>
              <a:gd name="connsiteY541" fmla="*/ 2231921 h 6858000"/>
              <a:gd name="connsiteX542" fmla="*/ 5911389 w 7472601"/>
              <a:gd name="connsiteY542" fmla="*/ 1898371 h 6858000"/>
              <a:gd name="connsiteX543" fmla="*/ 6944437 w 7472601"/>
              <a:gd name="connsiteY543" fmla="*/ 1575402 h 6858000"/>
              <a:gd name="connsiteX544" fmla="*/ 6304730 w 7472601"/>
              <a:gd name="connsiteY544" fmla="*/ 1766654 h 6858000"/>
              <a:gd name="connsiteX545" fmla="*/ 6944437 w 7472601"/>
              <a:gd name="connsiteY545" fmla="*/ 1575402 h 6858000"/>
              <a:gd name="connsiteX546" fmla="*/ 7019523 w 7472601"/>
              <a:gd name="connsiteY546" fmla="*/ 1519450 h 6858000"/>
              <a:gd name="connsiteX547" fmla="*/ 6298091 w 7472601"/>
              <a:gd name="connsiteY547" fmla="*/ 1737122 h 6858000"/>
              <a:gd name="connsiteX548" fmla="*/ 7019523 w 7472601"/>
              <a:gd name="connsiteY548" fmla="*/ 1519450 h 6858000"/>
              <a:gd name="connsiteX549" fmla="*/ 2399523 w 7472601"/>
              <a:gd name="connsiteY549" fmla="*/ 1428234 h 6858000"/>
              <a:gd name="connsiteX550" fmla="*/ 2224982 w 7472601"/>
              <a:gd name="connsiteY550" fmla="*/ 1826201 h 6858000"/>
              <a:gd name="connsiteX551" fmla="*/ 2096099 w 7472601"/>
              <a:gd name="connsiteY551" fmla="*/ 2345900 h 6858000"/>
              <a:gd name="connsiteX552" fmla="*/ 2283317 w 7472601"/>
              <a:gd name="connsiteY552" fmla="*/ 1796925 h 6858000"/>
              <a:gd name="connsiteX553" fmla="*/ 2399523 w 7472601"/>
              <a:gd name="connsiteY553" fmla="*/ 1428234 h 6858000"/>
              <a:gd name="connsiteX554" fmla="*/ 2448558 w 7472601"/>
              <a:gd name="connsiteY554" fmla="*/ 1373435 h 6858000"/>
              <a:gd name="connsiteX555" fmla="*/ 2312521 w 7472601"/>
              <a:gd name="connsiteY555" fmla="*/ 1806140 h 6858000"/>
              <a:gd name="connsiteX556" fmla="*/ 2127533 w 7472601"/>
              <a:gd name="connsiteY556" fmla="*/ 2348380 h 6858000"/>
              <a:gd name="connsiteX557" fmla="*/ 2358080 w 7472601"/>
              <a:gd name="connsiteY557" fmla="*/ 1866134 h 6858000"/>
              <a:gd name="connsiteX558" fmla="*/ 2407436 w 7472601"/>
              <a:gd name="connsiteY558" fmla="*/ 1651070 h 6858000"/>
              <a:gd name="connsiteX559" fmla="*/ 2448558 w 7472601"/>
              <a:gd name="connsiteY559" fmla="*/ 1373435 h 6858000"/>
              <a:gd name="connsiteX560" fmla="*/ 278707 w 7472601"/>
              <a:gd name="connsiteY560" fmla="*/ 1352270 h 6858000"/>
              <a:gd name="connsiteX561" fmla="*/ 321570 w 7472601"/>
              <a:gd name="connsiteY561" fmla="*/ 1861610 h 6858000"/>
              <a:gd name="connsiteX562" fmla="*/ 294281 w 7472601"/>
              <a:gd name="connsiteY562" fmla="*/ 1440658 h 6858000"/>
              <a:gd name="connsiteX563" fmla="*/ 278707 w 7472601"/>
              <a:gd name="connsiteY563" fmla="*/ 1352270 h 6858000"/>
              <a:gd name="connsiteX564" fmla="*/ 1423821 w 7472601"/>
              <a:gd name="connsiteY564" fmla="*/ 1351958 h 6858000"/>
              <a:gd name="connsiteX565" fmla="*/ 1638521 w 7472601"/>
              <a:gd name="connsiteY565" fmla="*/ 1908470 h 6858000"/>
              <a:gd name="connsiteX566" fmla="*/ 1754199 w 7472601"/>
              <a:gd name="connsiteY566" fmla="*/ 2149284 h 6858000"/>
              <a:gd name="connsiteX567" fmla="*/ 1908359 w 7472601"/>
              <a:gd name="connsiteY567" fmla="*/ 2364988 h 6858000"/>
              <a:gd name="connsiteX568" fmla="*/ 1647661 w 7472601"/>
              <a:gd name="connsiteY568" fmla="*/ 1825945 h 6858000"/>
              <a:gd name="connsiteX569" fmla="*/ 1423821 w 7472601"/>
              <a:gd name="connsiteY569" fmla="*/ 1351958 h 6858000"/>
              <a:gd name="connsiteX570" fmla="*/ 1431890 w 7472601"/>
              <a:gd name="connsiteY570" fmla="*/ 1306475 h 6858000"/>
              <a:gd name="connsiteX571" fmla="*/ 1507597 w 7472601"/>
              <a:gd name="connsiteY571" fmla="*/ 1446132 h 6858000"/>
              <a:gd name="connsiteX572" fmla="*/ 1674586 w 7472601"/>
              <a:gd name="connsiteY572" fmla="*/ 1813832 h 6858000"/>
              <a:gd name="connsiteX573" fmla="*/ 1815950 w 7472601"/>
              <a:gd name="connsiteY573" fmla="*/ 2128564 h 6858000"/>
              <a:gd name="connsiteX574" fmla="*/ 1984242 w 7472601"/>
              <a:gd name="connsiteY574" fmla="*/ 2430829 h 6858000"/>
              <a:gd name="connsiteX575" fmla="*/ 2014023 w 7472601"/>
              <a:gd name="connsiteY575" fmla="*/ 2450995 h 6858000"/>
              <a:gd name="connsiteX576" fmla="*/ 1747337 w 7472601"/>
              <a:gd name="connsiteY576" fmla="*/ 1855264 h 6858000"/>
              <a:gd name="connsiteX577" fmla="*/ 1533749 w 7472601"/>
              <a:gd name="connsiteY577" fmla="*/ 1478656 h 6858000"/>
              <a:gd name="connsiteX578" fmla="*/ 1431890 w 7472601"/>
              <a:gd name="connsiteY578" fmla="*/ 1306475 h 6858000"/>
              <a:gd name="connsiteX579" fmla="*/ 5052692 w 7472601"/>
              <a:gd name="connsiteY579" fmla="*/ 1292994 h 6858000"/>
              <a:gd name="connsiteX580" fmla="*/ 5200661 w 7472601"/>
              <a:gd name="connsiteY580" fmla="*/ 1635186 h 6858000"/>
              <a:gd name="connsiteX581" fmla="*/ 5297138 w 7472601"/>
              <a:gd name="connsiteY581" fmla="*/ 1906351 h 6858000"/>
              <a:gd name="connsiteX582" fmla="*/ 5052692 w 7472601"/>
              <a:gd name="connsiteY582" fmla="*/ 1292994 h 6858000"/>
              <a:gd name="connsiteX583" fmla="*/ 5009948 w 7472601"/>
              <a:gd name="connsiteY583" fmla="*/ 1273619 h 6858000"/>
              <a:gd name="connsiteX584" fmla="*/ 5121777 w 7472601"/>
              <a:gd name="connsiteY584" fmla="*/ 1654213 h 6858000"/>
              <a:gd name="connsiteX585" fmla="*/ 5293545 w 7472601"/>
              <a:gd name="connsiteY585" fmla="*/ 2072247 h 6858000"/>
              <a:gd name="connsiteX586" fmla="*/ 5294042 w 7472601"/>
              <a:gd name="connsiteY586" fmla="*/ 2065019 h 6858000"/>
              <a:gd name="connsiteX587" fmla="*/ 5171936 w 7472601"/>
              <a:gd name="connsiteY587" fmla="*/ 1647613 h 6858000"/>
              <a:gd name="connsiteX588" fmla="*/ 5009948 w 7472601"/>
              <a:gd name="connsiteY588" fmla="*/ 1273619 h 6858000"/>
              <a:gd name="connsiteX589" fmla="*/ 655236 w 7472601"/>
              <a:gd name="connsiteY589" fmla="*/ 1268632 h 6858000"/>
              <a:gd name="connsiteX590" fmla="*/ 839521 w 7472601"/>
              <a:gd name="connsiteY590" fmla="*/ 1685315 h 6858000"/>
              <a:gd name="connsiteX591" fmla="*/ 1109416 w 7472601"/>
              <a:gd name="connsiteY591" fmla="*/ 2061663 h 6858000"/>
              <a:gd name="connsiteX592" fmla="*/ 1298300 w 7472601"/>
              <a:gd name="connsiteY592" fmla="*/ 2247742 h 6858000"/>
              <a:gd name="connsiteX593" fmla="*/ 1125871 w 7472601"/>
              <a:gd name="connsiteY593" fmla="*/ 1989513 h 6858000"/>
              <a:gd name="connsiteX594" fmla="*/ 981574 w 7472601"/>
              <a:gd name="connsiteY594" fmla="*/ 1783157 h 6858000"/>
              <a:gd name="connsiteX595" fmla="*/ 922198 w 7472601"/>
              <a:gd name="connsiteY595" fmla="*/ 1677437 h 6858000"/>
              <a:gd name="connsiteX596" fmla="*/ 869293 w 7472601"/>
              <a:gd name="connsiteY596" fmla="*/ 1583214 h 6858000"/>
              <a:gd name="connsiteX597" fmla="*/ 751431 w 7472601"/>
              <a:gd name="connsiteY597" fmla="*/ 1405731 h 6858000"/>
              <a:gd name="connsiteX598" fmla="*/ 655236 w 7472601"/>
              <a:gd name="connsiteY598" fmla="*/ 1268632 h 6858000"/>
              <a:gd name="connsiteX599" fmla="*/ 6516292 w 7472601"/>
              <a:gd name="connsiteY599" fmla="*/ 1263064 h 6858000"/>
              <a:gd name="connsiteX600" fmla="*/ 5736320 w 7472601"/>
              <a:gd name="connsiteY600" fmla="*/ 1501803 h 6858000"/>
              <a:gd name="connsiteX601" fmla="*/ 6516292 w 7472601"/>
              <a:gd name="connsiteY601" fmla="*/ 1263064 h 6858000"/>
              <a:gd name="connsiteX602" fmla="*/ 291466 w 7472601"/>
              <a:gd name="connsiteY602" fmla="*/ 1250369 h 6858000"/>
              <a:gd name="connsiteX603" fmla="*/ 323180 w 7472601"/>
              <a:gd name="connsiteY603" fmla="*/ 1435283 h 6858000"/>
              <a:gd name="connsiteX604" fmla="*/ 349381 w 7472601"/>
              <a:gd name="connsiteY604" fmla="*/ 1875041 h 6858000"/>
              <a:gd name="connsiteX605" fmla="*/ 374363 w 7472601"/>
              <a:gd name="connsiteY605" fmla="*/ 1506494 h 6858000"/>
              <a:gd name="connsiteX606" fmla="*/ 302168 w 7472601"/>
              <a:gd name="connsiteY606" fmla="*/ 1274495 h 6858000"/>
              <a:gd name="connsiteX607" fmla="*/ 291466 w 7472601"/>
              <a:gd name="connsiteY607" fmla="*/ 1250369 h 6858000"/>
              <a:gd name="connsiteX608" fmla="*/ 678222 w 7472601"/>
              <a:gd name="connsiteY608" fmla="*/ 1248670 h 6858000"/>
              <a:gd name="connsiteX609" fmla="*/ 775536 w 7472601"/>
              <a:gd name="connsiteY609" fmla="*/ 1388015 h 6858000"/>
              <a:gd name="connsiteX610" fmla="*/ 894529 w 7472601"/>
              <a:gd name="connsiteY610" fmla="*/ 1567739 h 6858000"/>
              <a:gd name="connsiteX611" fmla="*/ 948000 w 7472601"/>
              <a:gd name="connsiteY611" fmla="*/ 1663088 h 6858000"/>
              <a:gd name="connsiteX612" fmla="*/ 1006812 w 7472601"/>
              <a:gd name="connsiteY612" fmla="*/ 1767683 h 6858000"/>
              <a:gd name="connsiteX613" fmla="*/ 1149133 w 7472601"/>
              <a:gd name="connsiteY613" fmla="*/ 1971513 h 6858000"/>
              <a:gd name="connsiteX614" fmla="*/ 1333952 w 7472601"/>
              <a:gd name="connsiteY614" fmla="*/ 2251620 h 6858000"/>
              <a:gd name="connsiteX615" fmla="*/ 1337329 w 7472601"/>
              <a:gd name="connsiteY615" fmla="*/ 2258350 h 6858000"/>
              <a:gd name="connsiteX616" fmla="*/ 1014726 w 7472601"/>
              <a:gd name="connsiteY616" fmla="*/ 1615556 h 6858000"/>
              <a:gd name="connsiteX617" fmla="*/ 678222 w 7472601"/>
              <a:gd name="connsiteY617" fmla="*/ 1248670 h 6858000"/>
              <a:gd name="connsiteX618" fmla="*/ 6691602 w 7472601"/>
              <a:gd name="connsiteY618" fmla="*/ 1140573 h 6858000"/>
              <a:gd name="connsiteX619" fmla="*/ 6571100 w 7472601"/>
              <a:gd name="connsiteY619" fmla="*/ 1183662 h 6858000"/>
              <a:gd name="connsiteX620" fmla="*/ 6241687 w 7472601"/>
              <a:gd name="connsiteY620" fmla="*/ 1257600 h 6858000"/>
              <a:gd name="connsiteX621" fmla="*/ 5693009 w 7472601"/>
              <a:gd name="connsiteY621" fmla="*/ 1478256 h 6858000"/>
              <a:gd name="connsiteX622" fmla="*/ 6548420 w 7472601"/>
              <a:gd name="connsiteY622" fmla="*/ 1214599 h 6858000"/>
              <a:gd name="connsiteX623" fmla="*/ 6605473 w 7472601"/>
              <a:gd name="connsiteY623" fmla="*/ 1184686 h 6858000"/>
              <a:gd name="connsiteX624" fmla="*/ 6691602 w 7472601"/>
              <a:gd name="connsiteY624" fmla="*/ 1140573 h 6858000"/>
              <a:gd name="connsiteX625" fmla="*/ 4002475 w 7472601"/>
              <a:gd name="connsiteY625" fmla="*/ 1037802 h 6858000"/>
              <a:gd name="connsiteX626" fmla="*/ 4000324 w 7472601"/>
              <a:gd name="connsiteY626" fmla="*/ 1039362 h 6858000"/>
              <a:gd name="connsiteX627" fmla="*/ 4002862 w 7472601"/>
              <a:gd name="connsiteY627" fmla="*/ 1042866 h 6858000"/>
              <a:gd name="connsiteX628" fmla="*/ 4002475 w 7472601"/>
              <a:gd name="connsiteY628" fmla="*/ 1037802 h 6858000"/>
              <a:gd name="connsiteX629" fmla="*/ 506322 w 7472601"/>
              <a:gd name="connsiteY629" fmla="*/ 1020997 h 6858000"/>
              <a:gd name="connsiteX630" fmla="*/ 533068 w 7472601"/>
              <a:gd name="connsiteY630" fmla="*/ 1029409 h 6858000"/>
              <a:gd name="connsiteX631" fmla="*/ 1232525 w 7472601"/>
              <a:gd name="connsiteY631" fmla="*/ 1804675 h 6858000"/>
              <a:gd name="connsiteX632" fmla="*/ 1388858 w 7472601"/>
              <a:gd name="connsiteY632" fmla="*/ 2368011 h 6858000"/>
              <a:gd name="connsiteX633" fmla="*/ 1384098 w 7472601"/>
              <a:gd name="connsiteY633" fmla="*/ 2378125 h 6858000"/>
              <a:gd name="connsiteX634" fmla="*/ 1425393 w 7472601"/>
              <a:gd name="connsiteY634" fmla="*/ 2589124 h 6858000"/>
              <a:gd name="connsiteX635" fmla="*/ 1424001 w 7472601"/>
              <a:gd name="connsiteY635" fmla="*/ 2597541 h 6858000"/>
              <a:gd name="connsiteX636" fmla="*/ 2152729 w 7472601"/>
              <a:gd name="connsiteY636" fmla="*/ 2864487 h 6858000"/>
              <a:gd name="connsiteX637" fmla="*/ 2020609 w 7472601"/>
              <a:gd name="connsiteY637" fmla="*/ 2539671 h 6858000"/>
              <a:gd name="connsiteX638" fmla="*/ 2018920 w 7472601"/>
              <a:gd name="connsiteY638" fmla="*/ 2536309 h 6858000"/>
              <a:gd name="connsiteX639" fmla="*/ 1342441 w 7472601"/>
              <a:gd name="connsiteY639" fmla="*/ 1173017 h 6858000"/>
              <a:gd name="connsiteX640" fmla="*/ 1367925 w 7472601"/>
              <a:gd name="connsiteY640" fmla="*/ 1135648 h 6858000"/>
              <a:gd name="connsiteX641" fmla="*/ 1771401 w 7472601"/>
              <a:gd name="connsiteY641" fmla="*/ 1806673 h 6858000"/>
              <a:gd name="connsiteX642" fmla="*/ 1972385 w 7472601"/>
              <a:gd name="connsiteY642" fmla="*/ 2198735 h 6858000"/>
              <a:gd name="connsiteX643" fmla="*/ 2040892 w 7472601"/>
              <a:gd name="connsiteY643" fmla="*/ 2405205 h 6858000"/>
              <a:gd name="connsiteX644" fmla="*/ 2131689 w 7472601"/>
              <a:gd name="connsiteY644" fmla="*/ 1936926 h 6858000"/>
              <a:gd name="connsiteX645" fmla="*/ 2454820 w 7472601"/>
              <a:gd name="connsiteY645" fmla="*/ 1248808 h 6858000"/>
              <a:gd name="connsiteX646" fmla="*/ 2492512 w 7472601"/>
              <a:gd name="connsiteY646" fmla="*/ 1302920 h 6858000"/>
              <a:gd name="connsiteX647" fmla="*/ 2081216 w 7472601"/>
              <a:gd name="connsiteY647" fmla="*/ 2527513 h 6858000"/>
              <a:gd name="connsiteX648" fmla="*/ 2081211 w 7472601"/>
              <a:gd name="connsiteY648" fmla="*/ 2528916 h 6858000"/>
              <a:gd name="connsiteX649" fmla="*/ 2199067 w 7472601"/>
              <a:gd name="connsiteY649" fmla="*/ 2884061 h 6858000"/>
              <a:gd name="connsiteX650" fmla="*/ 3192586 w 7472601"/>
              <a:gd name="connsiteY650" fmla="*/ 3411496 h 6858000"/>
              <a:gd name="connsiteX651" fmla="*/ 3182620 w 7472601"/>
              <a:gd name="connsiteY651" fmla="*/ 3483279 h 6858000"/>
              <a:gd name="connsiteX652" fmla="*/ 2435119 w 7472601"/>
              <a:gd name="connsiteY652" fmla="*/ 3080173 h 6858000"/>
              <a:gd name="connsiteX653" fmla="*/ 2410152 w 7472601"/>
              <a:gd name="connsiteY653" fmla="*/ 3063751 h 6858000"/>
              <a:gd name="connsiteX654" fmla="*/ 2408099 w 7472601"/>
              <a:gd name="connsiteY654" fmla="*/ 3064403 h 6858000"/>
              <a:gd name="connsiteX655" fmla="*/ 2407218 w 7472601"/>
              <a:gd name="connsiteY655" fmla="*/ 3070324 h 6858000"/>
              <a:gd name="connsiteX656" fmla="*/ 2380138 w 7472601"/>
              <a:gd name="connsiteY656" fmla="*/ 3099341 h 6858000"/>
              <a:gd name="connsiteX657" fmla="*/ 1765923 w 7472601"/>
              <a:gd name="connsiteY657" fmla="*/ 3581043 h 6858000"/>
              <a:gd name="connsiteX658" fmla="*/ 1702258 w 7472601"/>
              <a:gd name="connsiteY658" fmla="*/ 3612286 h 6858000"/>
              <a:gd name="connsiteX659" fmla="*/ 1538370 w 7472601"/>
              <a:gd name="connsiteY659" fmla="*/ 3811804 h 6858000"/>
              <a:gd name="connsiteX660" fmla="*/ 542867 w 7472601"/>
              <a:gd name="connsiteY660" fmla="*/ 4944092 h 6858000"/>
              <a:gd name="connsiteX661" fmla="*/ 515800 w 7472601"/>
              <a:gd name="connsiteY661" fmla="*/ 4862180 h 6858000"/>
              <a:gd name="connsiteX662" fmla="*/ 909145 w 7472601"/>
              <a:gd name="connsiteY662" fmla="*/ 4199225 h 6858000"/>
              <a:gd name="connsiteX663" fmla="*/ 1214067 w 7472601"/>
              <a:gd name="connsiteY663" fmla="*/ 3908561 h 6858000"/>
              <a:gd name="connsiteX664" fmla="*/ 640967 w 7472601"/>
              <a:gd name="connsiteY664" fmla="*/ 4105601 h 6858000"/>
              <a:gd name="connsiteX665" fmla="*/ 112563 w 7472601"/>
              <a:gd name="connsiteY665" fmla="*/ 4396952 h 6858000"/>
              <a:gd name="connsiteX666" fmla="*/ 0 w 7472601"/>
              <a:gd name="connsiteY666" fmla="*/ 4466006 h 6858000"/>
              <a:gd name="connsiteX667" fmla="*/ 0 w 7472601"/>
              <a:gd name="connsiteY667" fmla="*/ 4233763 h 6858000"/>
              <a:gd name="connsiteX668" fmla="*/ 36881 w 7472601"/>
              <a:gd name="connsiteY668" fmla="*/ 4200118 h 6858000"/>
              <a:gd name="connsiteX669" fmla="*/ 910534 w 7472601"/>
              <a:gd name="connsiteY669" fmla="*/ 3629753 h 6858000"/>
              <a:gd name="connsiteX670" fmla="*/ 1578717 w 7472601"/>
              <a:gd name="connsiteY670" fmla="*/ 3575982 h 6858000"/>
              <a:gd name="connsiteX671" fmla="*/ 2338780 w 7472601"/>
              <a:gd name="connsiteY671" fmla="*/ 3033725 h 6858000"/>
              <a:gd name="connsiteX672" fmla="*/ 1807991 w 7472601"/>
              <a:gd name="connsiteY672" fmla="*/ 2807184 h 6858000"/>
              <a:gd name="connsiteX673" fmla="*/ 1416358 w 7472601"/>
              <a:gd name="connsiteY673" fmla="*/ 3112571 h 6858000"/>
              <a:gd name="connsiteX674" fmla="*/ 939066 w 7472601"/>
              <a:gd name="connsiteY674" fmla="*/ 3378798 h 6858000"/>
              <a:gd name="connsiteX675" fmla="*/ 115099 w 7472601"/>
              <a:gd name="connsiteY675" fmla="*/ 3607650 h 6858000"/>
              <a:gd name="connsiteX676" fmla="*/ 97284 w 7472601"/>
              <a:gd name="connsiteY676" fmla="*/ 3520393 h 6858000"/>
              <a:gd name="connsiteX677" fmla="*/ 922050 w 7472601"/>
              <a:gd name="connsiteY677" fmla="*/ 3074867 h 6858000"/>
              <a:gd name="connsiteX678" fmla="*/ 1405265 w 7472601"/>
              <a:gd name="connsiteY678" fmla="*/ 3016319 h 6858000"/>
              <a:gd name="connsiteX679" fmla="*/ 1407512 w 7472601"/>
              <a:gd name="connsiteY679" fmla="*/ 3018001 h 6858000"/>
              <a:gd name="connsiteX680" fmla="*/ 1726266 w 7472601"/>
              <a:gd name="connsiteY680" fmla="*/ 2777274 h 6858000"/>
              <a:gd name="connsiteX681" fmla="*/ 625390 w 7472601"/>
              <a:gd name="connsiteY681" fmla="*/ 2514541 h 6858000"/>
              <a:gd name="connsiteX682" fmla="*/ 619799 w 7472601"/>
              <a:gd name="connsiteY682" fmla="*/ 2527180 h 6858000"/>
              <a:gd name="connsiteX683" fmla="*/ 310030 w 7472601"/>
              <a:gd name="connsiteY683" fmla="*/ 2771818 h 6858000"/>
              <a:gd name="connsiteX684" fmla="*/ 173877 w 7472601"/>
              <a:gd name="connsiteY684" fmla="*/ 2937056 h 6858000"/>
              <a:gd name="connsiteX685" fmla="*/ 77889 w 7472601"/>
              <a:gd name="connsiteY685" fmla="*/ 3138440 h 6858000"/>
              <a:gd name="connsiteX686" fmla="*/ 0 w 7472601"/>
              <a:gd name="connsiteY686" fmla="*/ 3271395 h 6858000"/>
              <a:gd name="connsiteX687" fmla="*/ 0 w 7472601"/>
              <a:gd name="connsiteY687" fmla="*/ 3153002 h 6858000"/>
              <a:gd name="connsiteX688" fmla="*/ 2386 w 7472601"/>
              <a:gd name="connsiteY688" fmla="*/ 3149203 h 6858000"/>
              <a:gd name="connsiteX689" fmla="*/ 89753 w 7472601"/>
              <a:gd name="connsiteY689" fmla="*/ 2987702 h 6858000"/>
              <a:gd name="connsiteX690" fmla="*/ 76869 w 7472601"/>
              <a:gd name="connsiteY690" fmla="*/ 3005404 h 6858000"/>
              <a:gd name="connsiteX691" fmla="*/ 32049 w 7472601"/>
              <a:gd name="connsiteY691" fmla="*/ 3065814 h 6858000"/>
              <a:gd name="connsiteX692" fmla="*/ 0 w 7472601"/>
              <a:gd name="connsiteY692" fmla="*/ 3108744 h 6858000"/>
              <a:gd name="connsiteX693" fmla="*/ 0 w 7472601"/>
              <a:gd name="connsiteY693" fmla="*/ 3058059 h 6858000"/>
              <a:gd name="connsiteX694" fmla="*/ 7610 w 7472601"/>
              <a:gd name="connsiteY694" fmla="*/ 3047889 h 6858000"/>
              <a:gd name="connsiteX695" fmla="*/ 52419 w 7472601"/>
              <a:gd name="connsiteY695" fmla="*/ 2987479 h 6858000"/>
              <a:gd name="connsiteX696" fmla="*/ 59142 w 7472601"/>
              <a:gd name="connsiteY696" fmla="*/ 2978488 h 6858000"/>
              <a:gd name="connsiteX697" fmla="*/ 0 w 7472601"/>
              <a:gd name="connsiteY697" fmla="*/ 3015334 h 6858000"/>
              <a:gd name="connsiteX698" fmla="*/ 0 w 7472601"/>
              <a:gd name="connsiteY698" fmla="*/ 2914286 h 6858000"/>
              <a:gd name="connsiteX699" fmla="*/ 36383 w 7472601"/>
              <a:gd name="connsiteY699" fmla="*/ 2901128 h 6858000"/>
              <a:gd name="connsiteX700" fmla="*/ 156329 w 7472601"/>
              <a:gd name="connsiteY700" fmla="*/ 2840533 h 6858000"/>
              <a:gd name="connsiteX701" fmla="*/ 358355 w 7472601"/>
              <a:gd name="connsiteY701" fmla="*/ 2620471 h 6858000"/>
              <a:gd name="connsiteX702" fmla="*/ 510577 w 7472601"/>
              <a:gd name="connsiteY702" fmla="*/ 2501244 h 6858000"/>
              <a:gd name="connsiteX703" fmla="*/ 211967 w 7472601"/>
              <a:gd name="connsiteY703" fmla="*/ 2479171 h 6858000"/>
              <a:gd name="connsiteX704" fmla="*/ 0 w 7472601"/>
              <a:gd name="connsiteY704" fmla="*/ 2476398 h 6858000"/>
              <a:gd name="connsiteX705" fmla="*/ 0 w 7472601"/>
              <a:gd name="connsiteY705" fmla="*/ 2389189 h 6858000"/>
              <a:gd name="connsiteX706" fmla="*/ 103062 w 7472601"/>
              <a:gd name="connsiteY706" fmla="*/ 2389518 h 6858000"/>
              <a:gd name="connsiteX707" fmla="*/ 510734 w 7472601"/>
              <a:gd name="connsiteY707" fmla="*/ 2416201 h 6858000"/>
              <a:gd name="connsiteX708" fmla="*/ 279257 w 7472601"/>
              <a:gd name="connsiteY708" fmla="*/ 2092102 h 6858000"/>
              <a:gd name="connsiteX709" fmla="*/ 65265 w 7472601"/>
              <a:gd name="connsiteY709" fmla="*/ 2006049 h 6858000"/>
              <a:gd name="connsiteX710" fmla="*/ 0 w 7472601"/>
              <a:gd name="connsiteY710" fmla="*/ 1982532 h 6858000"/>
              <a:gd name="connsiteX711" fmla="*/ 0 w 7472601"/>
              <a:gd name="connsiteY711" fmla="*/ 1912789 h 6858000"/>
              <a:gd name="connsiteX712" fmla="*/ 97460 w 7472601"/>
              <a:gd name="connsiteY712" fmla="*/ 1953725 h 6858000"/>
              <a:gd name="connsiteX713" fmla="*/ 221272 w 7472601"/>
              <a:gd name="connsiteY713" fmla="*/ 1980766 h 6858000"/>
              <a:gd name="connsiteX714" fmla="*/ 116765 w 7472601"/>
              <a:gd name="connsiteY714" fmla="*/ 1911033 h 6858000"/>
              <a:gd name="connsiteX715" fmla="*/ 16405 w 7472601"/>
              <a:gd name="connsiteY715" fmla="*/ 1803412 h 6858000"/>
              <a:gd name="connsiteX716" fmla="*/ 0 w 7472601"/>
              <a:gd name="connsiteY716" fmla="*/ 1784777 h 6858000"/>
              <a:gd name="connsiteX717" fmla="*/ 0 w 7472601"/>
              <a:gd name="connsiteY717" fmla="*/ 1740082 h 6858000"/>
              <a:gd name="connsiteX718" fmla="*/ 39394 w 7472601"/>
              <a:gd name="connsiteY718" fmla="*/ 1784856 h 6858000"/>
              <a:gd name="connsiteX719" fmla="*/ 135813 w 7472601"/>
              <a:gd name="connsiteY719" fmla="*/ 1888838 h 6858000"/>
              <a:gd name="connsiteX720" fmla="*/ 242575 w 7472601"/>
              <a:gd name="connsiteY720" fmla="*/ 1958841 h 6858000"/>
              <a:gd name="connsiteX721" fmla="*/ 82197 w 7472601"/>
              <a:gd name="connsiteY721" fmla="*/ 1754826 h 6858000"/>
              <a:gd name="connsiteX722" fmla="*/ 0 w 7472601"/>
              <a:gd name="connsiteY722" fmla="*/ 1679650 h 6858000"/>
              <a:gd name="connsiteX723" fmla="*/ 0 w 7472601"/>
              <a:gd name="connsiteY723" fmla="*/ 1602463 h 6858000"/>
              <a:gd name="connsiteX724" fmla="*/ 84689 w 7472601"/>
              <a:gd name="connsiteY724" fmla="*/ 1677442 h 6858000"/>
              <a:gd name="connsiteX725" fmla="*/ 298437 w 7472601"/>
              <a:gd name="connsiteY725" fmla="*/ 1968019 h 6858000"/>
              <a:gd name="connsiteX726" fmla="*/ 227269 w 7472601"/>
              <a:gd name="connsiteY726" fmla="*/ 1114064 h 6858000"/>
              <a:gd name="connsiteX727" fmla="*/ 248003 w 7472601"/>
              <a:gd name="connsiteY727" fmla="*/ 1089613 h 6858000"/>
              <a:gd name="connsiteX728" fmla="*/ 427020 w 7472601"/>
              <a:gd name="connsiteY728" fmla="*/ 1619803 h 6858000"/>
              <a:gd name="connsiteX729" fmla="*/ 340345 w 7472601"/>
              <a:gd name="connsiteY729" fmla="*/ 2027739 h 6858000"/>
              <a:gd name="connsiteX730" fmla="*/ 360865 w 7472601"/>
              <a:gd name="connsiteY730" fmla="*/ 2044827 h 6858000"/>
              <a:gd name="connsiteX731" fmla="*/ 560414 w 7472601"/>
              <a:gd name="connsiteY731" fmla="*/ 2421457 h 6858000"/>
              <a:gd name="connsiteX732" fmla="*/ 1359703 w 7472601"/>
              <a:gd name="connsiteY732" fmla="*/ 2578554 h 6858000"/>
              <a:gd name="connsiteX733" fmla="*/ 1359422 w 7472601"/>
              <a:gd name="connsiteY733" fmla="*/ 2577994 h 6858000"/>
              <a:gd name="connsiteX734" fmla="*/ 828701 w 7472601"/>
              <a:gd name="connsiteY734" fmla="*/ 1839520 h 6858000"/>
              <a:gd name="connsiteX735" fmla="*/ 494427 w 7472601"/>
              <a:gd name="connsiteY735" fmla="*/ 1092333 h 6858000"/>
              <a:gd name="connsiteX736" fmla="*/ 506322 w 7472601"/>
              <a:gd name="connsiteY736" fmla="*/ 1020997 h 6858000"/>
              <a:gd name="connsiteX737" fmla="*/ 4570198 w 7472601"/>
              <a:gd name="connsiteY737" fmla="*/ 978081 h 6858000"/>
              <a:gd name="connsiteX738" fmla="*/ 4523691 w 7472601"/>
              <a:gd name="connsiteY738" fmla="*/ 1127776 h 6858000"/>
              <a:gd name="connsiteX739" fmla="*/ 4509875 w 7472601"/>
              <a:gd name="connsiteY739" fmla="*/ 1167552 h 6858000"/>
              <a:gd name="connsiteX740" fmla="*/ 4478168 w 7472601"/>
              <a:gd name="connsiteY740" fmla="*/ 1260735 h 6858000"/>
              <a:gd name="connsiteX741" fmla="*/ 4409309 w 7472601"/>
              <a:gd name="connsiteY741" fmla="*/ 1666996 h 6858000"/>
              <a:gd name="connsiteX742" fmla="*/ 4370031 w 7472601"/>
              <a:gd name="connsiteY742" fmla="*/ 1955666 h 6858000"/>
              <a:gd name="connsiteX743" fmla="*/ 4570198 w 7472601"/>
              <a:gd name="connsiteY743" fmla="*/ 978081 h 6858000"/>
              <a:gd name="connsiteX744" fmla="*/ 4557898 w 7472601"/>
              <a:gd name="connsiteY744" fmla="*/ 900011 h 6858000"/>
              <a:gd name="connsiteX745" fmla="*/ 4344840 w 7472601"/>
              <a:gd name="connsiteY745" fmla="*/ 1922038 h 6858000"/>
              <a:gd name="connsiteX746" fmla="*/ 4378710 w 7472601"/>
              <a:gd name="connsiteY746" fmla="*/ 1665516 h 6858000"/>
              <a:gd name="connsiteX747" fmla="*/ 4448798 w 7472601"/>
              <a:gd name="connsiteY747" fmla="*/ 1253024 h 6858000"/>
              <a:gd name="connsiteX748" fmla="*/ 4480315 w 7472601"/>
              <a:gd name="connsiteY748" fmla="*/ 1158454 h 6858000"/>
              <a:gd name="connsiteX749" fmla="*/ 4494133 w 7472601"/>
              <a:gd name="connsiteY749" fmla="*/ 1118676 h 6858000"/>
              <a:gd name="connsiteX750" fmla="*/ 4557898 w 7472601"/>
              <a:gd name="connsiteY750" fmla="*/ 900011 h 6858000"/>
              <a:gd name="connsiteX751" fmla="*/ 5870151 w 7472601"/>
              <a:gd name="connsiteY751" fmla="*/ 898890 h 6858000"/>
              <a:gd name="connsiteX752" fmla="*/ 5861335 w 7472601"/>
              <a:gd name="connsiteY752" fmla="*/ 899177 h 6858000"/>
              <a:gd name="connsiteX753" fmla="*/ 5843702 w 7472601"/>
              <a:gd name="connsiteY753" fmla="*/ 899748 h 6858000"/>
              <a:gd name="connsiteX754" fmla="*/ 5651107 w 7472601"/>
              <a:gd name="connsiteY754" fmla="*/ 920306 h 6858000"/>
              <a:gd name="connsiteX755" fmla="*/ 5459407 w 7472601"/>
              <a:gd name="connsiteY755" fmla="*/ 940975 h 6858000"/>
              <a:gd name="connsiteX756" fmla="*/ 5374846 w 7472601"/>
              <a:gd name="connsiteY756" fmla="*/ 941988 h 6858000"/>
              <a:gd name="connsiteX757" fmla="*/ 5256105 w 7472601"/>
              <a:gd name="connsiteY757" fmla="*/ 945632 h 6858000"/>
              <a:gd name="connsiteX758" fmla="*/ 5107071 w 7472601"/>
              <a:gd name="connsiteY758" fmla="*/ 969720 h 6858000"/>
              <a:gd name="connsiteX759" fmla="*/ 4998681 w 7472601"/>
              <a:gd name="connsiteY759" fmla="*/ 988771 h 6858000"/>
              <a:gd name="connsiteX760" fmla="*/ 5870151 w 7472601"/>
              <a:gd name="connsiteY760" fmla="*/ 898890 h 6858000"/>
              <a:gd name="connsiteX761" fmla="*/ 5504425 w 7472601"/>
              <a:gd name="connsiteY761" fmla="*/ 848067 h 6858000"/>
              <a:gd name="connsiteX762" fmla="*/ 4968849 w 7472601"/>
              <a:gd name="connsiteY762" fmla="*/ 962318 h 6858000"/>
              <a:gd name="connsiteX763" fmla="*/ 5104039 w 7472601"/>
              <a:gd name="connsiteY763" fmla="*/ 940634 h 6858000"/>
              <a:gd name="connsiteX764" fmla="*/ 5256311 w 7472601"/>
              <a:gd name="connsiteY764" fmla="*/ 916490 h 6858000"/>
              <a:gd name="connsiteX765" fmla="*/ 5377381 w 7472601"/>
              <a:gd name="connsiteY765" fmla="*/ 912671 h 6858000"/>
              <a:gd name="connsiteX766" fmla="*/ 5460148 w 7472601"/>
              <a:gd name="connsiteY766" fmla="*/ 911442 h 6858000"/>
              <a:gd name="connsiteX767" fmla="*/ 5648971 w 7472601"/>
              <a:gd name="connsiteY767" fmla="*/ 891331 h 6858000"/>
              <a:gd name="connsiteX768" fmla="*/ 5844807 w 7472601"/>
              <a:gd name="connsiteY768" fmla="*/ 870718 h 6858000"/>
              <a:gd name="connsiteX769" fmla="*/ 5862975 w 7472601"/>
              <a:gd name="connsiteY769" fmla="*/ 869756 h 6858000"/>
              <a:gd name="connsiteX770" fmla="*/ 5920887 w 7472601"/>
              <a:gd name="connsiteY770" fmla="*/ 865929 h 6858000"/>
              <a:gd name="connsiteX771" fmla="*/ 5504425 w 7472601"/>
              <a:gd name="connsiteY771" fmla="*/ 848067 h 6858000"/>
              <a:gd name="connsiteX772" fmla="*/ 3607114 w 7472601"/>
              <a:gd name="connsiteY772" fmla="*/ 467441 h 6858000"/>
              <a:gd name="connsiteX773" fmla="*/ 3296242 w 7472601"/>
              <a:gd name="connsiteY773" fmla="*/ 807991 h 6858000"/>
              <a:gd name="connsiteX774" fmla="*/ 3174674 w 7472601"/>
              <a:gd name="connsiteY774" fmla="*/ 919759 h 6858000"/>
              <a:gd name="connsiteX775" fmla="*/ 3042978 w 7472601"/>
              <a:gd name="connsiteY775" fmla="*/ 1054894 h 6858000"/>
              <a:gd name="connsiteX776" fmla="*/ 2968914 w 7472601"/>
              <a:gd name="connsiteY776" fmla="*/ 1133756 h 6858000"/>
              <a:gd name="connsiteX777" fmla="*/ 3103823 w 7472601"/>
              <a:gd name="connsiteY777" fmla="*/ 1026814 h 6858000"/>
              <a:gd name="connsiteX778" fmla="*/ 3607114 w 7472601"/>
              <a:gd name="connsiteY778" fmla="*/ 467441 h 6858000"/>
              <a:gd name="connsiteX779" fmla="*/ 3744487 w 7472601"/>
              <a:gd name="connsiteY779" fmla="*/ 383136 h 6858000"/>
              <a:gd name="connsiteX780" fmla="*/ 3970213 w 7472601"/>
              <a:gd name="connsiteY780" fmla="*/ 995559 h 6858000"/>
              <a:gd name="connsiteX781" fmla="*/ 3744487 w 7472601"/>
              <a:gd name="connsiteY781" fmla="*/ 383136 h 6858000"/>
              <a:gd name="connsiteX782" fmla="*/ 3624562 w 7472601"/>
              <a:gd name="connsiteY782" fmla="*/ 367041 h 6858000"/>
              <a:gd name="connsiteX783" fmla="*/ 3489712 w 7472601"/>
              <a:gd name="connsiteY783" fmla="*/ 485386 h 6858000"/>
              <a:gd name="connsiteX784" fmla="*/ 3182994 w 7472601"/>
              <a:gd name="connsiteY784" fmla="*/ 828265 h 6858000"/>
              <a:gd name="connsiteX785" fmla="*/ 2892114 w 7472601"/>
              <a:gd name="connsiteY785" fmla="*/ 1172635 h 6858000"/>
              <a:gd name="connsiteX786" fmla="*/ 3021459 w 7472601"/>
              <a:gd name="connsiteY786" fmla="*/ 1035385 h 6858000"/>
              <a:gd name="connsiteX787" fmla="*/ 3153873 w 7472601"/>
              <a:gd name="connsiteY787" fmla="*/ 898971 h 6858000"/>
              <a:gd name="connsiteX788" fmla="*/ 3276511 w 7472601"/>
              <a:gd name="connsiteY788" fmla="*/ 786423 h 6858000"/>
              <a:gd name="connsiteX789" fmla="*/ 3584154 w 7472601"/>
              <a:gd name="connsiteY789" fmla="*/ 448218 h 6858000"/>
              <a:gd name="connsiteX790" fmla="*/ 3624562 w 7472601"/>
              <a:gd name="connsiteY790" fmla="*/ 367041 h 6858000"/>
              <a:gd name="connsiteX791" fmla="*/ 3766672 w 7472601"/>
              <a:gd name="connsiteY791" fmla="*/ 359429 h 6858000"/>
              <a:gd name="connsiteX792" fmla="*/ 3996338 w 7472601"/>
              <a:gd name="connsiteY792" fmla="*/ 968237 h 6858000"/>
              <a:gd name="connsiteX793" fmla="*/ 3766672 w 7472601"/>
              <a:gd name="connsiteY793" fmla="*/ 359429 h 6858000"/>
              <a:gd name="connsiteX794" fmla="*/ 5805386 w 7472601"/>
              <a:gd name="connsiteY794" fmla="*/ 239240 h 6858000"/>
              <a:gd name="connsiteX795" fmla="*/ 5736947 w 7472601"/>
              <a:gd name="connsiteY795" fmla="*/ 261367 h 6858000"/>
              <a:gd name="connsiteX796" fmla="*/ 5427012 w 7472601"/>
              <a:gd name="connsiteY796" fmla="*/ 311272 h 6858000"/>
              <a:gd name="connsiteX797" fmla="*/ 5147818 w 7472601"/>
              <a:gd name="connsiteY797" fmla="*/ 322112 h 6858000"/>
              <a:gd name="connsiteX798" fmla="*/ 5060854 w 7472601"/>
              <a:gd name="connsiteY798" fmla="*/ 311882 h 6858000"/>
              <a:gd name="connsiteX799" fmla="*/ 4945989 w 7472601"/>
              <a:gd name="connsiteY799" fmla="*/ 300516 h 6858000"/>
              <a:gd name="connsiteX800" fmla="*/ 5410479 w 7472601"/>
              <a:gd name="connsiteY800" fmla="*/ 348434 h 6858000"/>
              <a:gd name="connsiteX801" fmla="*/ 5805386 w 7472601"/>
              <a:gd name="connsiteY801" fmla="*/ 239240 h 6858000"/>
              <a:gd name="connsiteX802" fmla="*/ 5905192 w 7472601"/>
              <a:gd name="connsiteY802" fmla="*/ 163079 h 6858000"/>
              <a:gd name="connsiteX803" fmla="*/ 5865655 w 7472601"/>
              <a:gd name="connsiteY803" fmla="*/ 171901 h 6858000"/>
              <a:gd name="connsiteX804" fmla="*/ 5259740 w 7472601"/>
              <a:gd name="connsiteY804" fmla="*/ 257013 h 6858000"/>
              <a:gd name="connsiteX805" fmla="*/ 5208466 w 7472601"/>
              <a:gd name="connsiteY805" fmla="*/ 257550 h 6858000"/>
              <a:gd name="connsiteX806" fmla="*/ 4980204 w 7472601"/>
              <a:gd name="connsiteY806" fmla="*/ 271903 h 6858000"/>
              <a:gd name="connsiteX807" fmla="*/ 5068068 w 7472601"/>
              <a:gd name="connsiteY807" fmla="*/ 282244 h 6858000"/>
              <a:gd name="connsiteX808" fmla="*/ 5153231 w 7472601"/>
              <a:gd name="connsiteY808" fmla="*/ 292240 h 6858000"/>
              <a:gd name="connsiteX809" fmla="*/ 5426491 w 7472601"/>
              <a:gd name="connsiteY809" fmla="*/ 281128 h 6858000"/>
              <a:gd name="connsiteX810" fmla="*/ 5731212 w 7472601"/>
              <a:gd name="connsiteY810" fmla="*/ 231951 h 6858000"/>
              <a:gd name="connsiteX811" fmla="*/ 5905192 w 7472601"/>
              <a:gd name="connsiteY811" fmla="*/ 163079 h 6858000"/>
              <a:gd name="connsiteX812" fmla="*/ 5944437 w 7472601"/>
              <a:gd name="connsiteY812" fmla="*/ 113829 h 6858000"/>
              <a:gd name="connsiteX813" fmla="*/ 5825032 w 7472601"/>
              <a:gd name="connsiteY813" fmla="*/ 146405 h 6858000"/>
              <a:gd name="connsiteX814" fmla="*/ 4955599 w 7472601"/>
              <a:gd name="connsiteY814" fmla="*/ 247008 h 6858000"/>
              <a:gd name="connsiteX815" fmla="*/ 5210104 w 7472601"/>
              <a:gd name="connsiteY815" fmla="*/ 228123 h 6858000"/>
              <a:gd name="connsiteX816" fmla="*/ 5261015 w 7472601"/>
              <a:gd name="connsiteY816" fmla="*/ 227087 h 6858000"/>
              <a:gd name="connsiteX817" fmla="*/ 5861181 w 7472601"/>
              <a:gd name="connsiteY817" fmla="*/ 143093 h 6858000"/>
              <a:gd name="connsiteX818" fmla="*/ 5961252 w 7472601"/>
              <a:gd name="connsiteY818" fmla="*/ 114820 h 6858000"/>
              <a:gd name="connsiteX819" fmla="*/ 5944437 w 7472601"/>
              <a:gd name="connsiteY819" fmla="*/ 113829 h 6858000"/>
              <a:gd name="connsiteX820" fmla="*/ 3882765 w 7472601"/>
              <a:gd name="connsiteY820" fmla="*/ 0 h 6858000"/>
              <a:gd name="connsiteX821" fmla="*/ 3995099 w 7472601"/>
              <a:gd name="connsiteY821" fmla="*/ 0 h 6858000"/>
              <a:gd name="connsiteX822" fmla="*/ 4163818 w 7472601"/>
              <a:gd name="connsiteY822" fmla="*/ 234104 h 6858000"/>
              <a:gd name="connsiteX823" fmla="*/ 4172099 w 7472601"/>
              <a:gd name="connsiteY823" fmla="*/ 234207 h 6858000"/>
              <a:gd name="connsiteX824" fmla="*/ 4784282 w 7472601"/>
              <a:gd name="connsiteY824" fmla="*/ 276561 h 6858000"/>
              <a:gd name="connsiteX825" fmla="*/ 4801687 w 7472601"/>
              <a:gd name="connsiteY825" fmla="*/ 267764 h 6858000"/>
              <a:gd name="connsiteX826" fmla="*/ 6082788 w 7472601"/>
              <a:gd name="connsiteY826" fmla="*/ 64119 h 6858000"/>
              <a:gd name="connsiteX827" fmla="*/ 6099442 w 7472601"/>
              <a:gd name="connsiteY827" fmla="*/ 82568 h 6858000"/>
              <a:gd name="connsiteX828" fmla="*/ 4804137 w 7472601"/>
              <a:gd name="connsiteY828" fmla="*/ 320931 h 6858000"/>
              <a:gd name="connsiteX829" fmla="*/ 4227047 w 7472601"/>
              <a:gd name="connsiteY829" fmla="*/ 313415 h 6858000"/>
              <a:gd name="connsiteX830" fmla="*/ 4346041 w 7472601"/>
              <a:gd name="connsiteY830" fmla="*/ 456086 h 6858000"/>
              <a:gd name="connsiteX831" fmla="*/ 4870967 w 7472601"/>
              <a:gd name="connsiteY831" fmla="*/ 963061 h 6858000"/>
              <a:gd name="connsiteX832" fmla="*/ 4889647 w 7472601"/>
              <a:gd name="connsiteY832" fmla="*/ 957147 h 6858000"/>
              <a:gd name="connsiteX833" fmla="*/ 5422504 w 7472601"/>
              <a:gd name="connsiteY833" fmla="*/ 805191 h 6858000"/>
              <a:gd name="connsiteX834" fmla="*/ 6087656 w 7472601"/>
              <a:gd name="connsiteY834" fmla="*/ 826703 h 6858000"/>
              <a:gd name="connsiteX835" fmla="*/ 6058717 w 7472601"/>
              <a:gd name="connsiteY835" fmla="*/ 865992 h 6858000"/>
              <a:gd name="connsiteX836" fmla="*/ 4974153 w 7472601"/>
              <a:gd name="connsiteY836" fmla="*/ 1045456 h 6858000"/>
              <a:gd name="connsiteX837" fmla="*/ 5627835 w 7472601"/>
              <a:gd name="connsiteY837" fmla="*/ 1472077 h 6858000"/>
              <a:gd name="connsiteX838" fmla="*/ 5629817 w 7472601"/>
              <a:gd name="connsiteY838" fmla="*/ 1471412 h 6858000"/>
              <a:gd name="connsiteX839" fmla="*/ 5634124 w 7472601"/>
              <a:gd name="connsiteY839" fmla="*/ 1470572 h 6858000"/>
              <a:gd name="connsiteX840" fmla="*/ 5755832 w 7472601"/>
              <a:gd name="connsiteY840" fmla="*/ 1383886 h 6858000"/>
              <a:gd name="connsiteX841" fmla="*/ 6014186 w 7472601"/>
              <a:gd name="connsiteY841" fmla="*/ 1279799 h 6858000"/>
              <a:gd name="connsiteX842" fmla="*/ 6901619 w 7472601"/>
              <a:gd name="connsiteY842" fmla="*/ 1047874 h 6858000"/>
              <a:gd name="connsiteX843" fmla="*/ 6931566 w 7472601"/>
              <a:gd name="connsiteY843" fmla="*/ 1062034 h 6858000"/>
              <a:gd name="connsiteX844" fmla="*/ 5790982 w 7472601"/>
              <a:gd name="connsiteY844" fmla="*/ 1561380 h 6858000"/>
              <a:gd name="connsiteX845" fmla="*/ 6188971 w 7472601"/>
              <a:gd name="connsiteY845" fmla="*/ 1755168 h 6858000"/>
              <a:gd name="connsiteX846" fmla="*/ 6202446 w 7472601"/>
              <a:gd name="connsiteY846" fmla="*/ 1752268 h 6858000"/>
              <a:gd name="connsiteX847" fmla="*/ 7179560 w 7472601"/>
              <a:gd name="connsiteY847" fmla="*/ 1467551 h 6858000"/>
              <a:gd name="connsiteX848" fmla="*/ 7158730 w 7472601"/>
              <a:gd name="connsiteY848" fmla="*/ 1507835 h 6858000"/>
              <a:gd name="connsiteX849" fmla="*/ 6326959 w 7472601"/>
              <a:gd name="connsiteY849" fmla="*/ 1817686 h 6858000"/>
              <a:gd name="connsiteX850" fmla="*/ 6537433 w 7472601"/>
              <a:gd name="connsiteY850" fmla="*/ 1907790 h 6858000"/>
              <a:gd name="connsiteX851" fmla="*/ 6550221 w 7472601"/>
              <a:gd name="connsiteY851" fmla="*/ 1910729 h 6858000"/>
              <a:gd name="connsiteX852" fmla="*/ 6964438 w 7472601"/>
              <a:gd name="connsiteY852" fmla="*/ 2209505 h 6858000"/>
              <a:gd name="connsiteX853" fmla="*/ 7367862 w 7472601"/>
              <a:gd name="connsiteY853" fmla="*/ 2806833 h 6858000"/>
              <a:gd name="connsiteX854" fmla="*/ 7364329 w 7472601"/>
              <a:gd name="connsiteY854" fmla="*/ 2826907 h 6858000"/>
              <a:gd name="connsiteX855" fmla="*/ 7290545 w 7472601"/>
              <a:gd name="connsiteY855" fmla="*/ 2850663 h 6858000"/>
              <a:gd name="connsiteX856" fmla="*/ 6472036 w 7472601"/>
              <a:gd name="connsiteY856" fmla="*/ 1959003 h 6858000"/>
              <a:gd name="connsiteX857" fmla="*/ 5792897 w 7472601"/>
              <a:gd name="connsiteY857" fmla="*/ 1647747 h 6858000"/>
              <a:gd name="connsiteX858" fmla="*/ 5842751 w 7472601"/>
              <a:gd name="connsiteY858" fmla="*/ 1816112 h 6858000"/>
              <a:gd name="connsiteX859" fmla="*/ 5847424 w 7472601"/>
              <a:gd name="connsiteY859" fmla="*/ 1815776 h 6858000"/>
              <a:gd name="connsiteX860" fmla="*/ 6399821 w 7472601"/>
              <a:gd name="connsiteY860" fmla="*/ 2344799 h 6858000"/>
              <a:gd name="connsiteX861" fmla="*/ 6323232 w 7472601"/>
              <a:gd name="connsiteY861" fmla="*/ 2389634 h 6858000"/>
              <a:gd name="connsiteX862" fmla="*/ 5942958 w 7472601"/>
              <a:gd name="connsiteY862" fmla="*/ 2077708 h 6858000"/>
              <a:gd name="connsiteX863" fmla="*/ 5921559 w 7472601"/>
              <a:gd name="connsiteY863" fmla="*/ 2378596 h 6858000"/>
              <a:gd name="connsiteX864" fmla="*/ 5817651 w 7472601"/>
              <a:gd name="connsiteY864" fmla="*/ 3023919 h 6858000"/>
              <a:gd name="connsiteX865" fmla="*/ 5729634 w 7472601"/>
              <a:gd name="connsiteY865" fmla="*/ 3051849 h 6858000"/>
              <a:gd name="connsiteX866" fmla="*/ 5611018 w 7472601"/>
              <a:gd name="connsiteY866" fmla="*/ 2316769 h 6858000"/>
              <a:gd name="connsiteX867" fmla="*/ 5687608 w 7472601"/>
              <a:gd name="connsiteY867" fmla="*/ 2039972 h 6858000"/>
              <a:gd name="connsiteX868" fmla="*/ 5657554 w 7472601"/>
              <a:gd name="connsiteY868" fmla="*/ 1576445 h 6858000"/>
              <a:gd name="connsiteX869" fmla="*/ 5150475 w 7472601"/>
              <a:gd name="connsiteY869" fmla="*/ 1274012 h 6858000"/>
              <a:gd name="connsiteX870" fmla="*/ 5349142 w 7472601"/>
              <a:gd name="connsiteY870" fmla="*/ 2204405 h 6858000"/>
              <a:gd name="connsiteX871" fmla="*/ 5262214 w 7472601"/>
              <a:gd name="connsiteY871" fmla="*/ 2233836 h 6858000"/>
              <a:gd name="connsiteX872" fmla="*/ 4981539 w 7472601"/>
              <a:gd name="connsiteY872" fmla="*/ 1542201 h 6858000"/>
              <a:gd name="connsiteX873" fmla="*/ 4958461 w 7472601"/>
              <a:gd name="connsiteY873" fmla="*/ 1136957 h 6858000"/>
              <a:gd name="connsiteX874" fmla="*/ 4655015 w 7472601"/>
              <a:gd name="connsiteY874" fmla="*/ 891426 h 6858000"/>
              <a:gd name="connsiteX875" fmla="*/ 4348002 w 7472601"/>
              <a:gd name="connsiteY875" fmla="*/ 2205895 h 6858000"/>
              <a:gd name="connsiteX876" fmla="*/ 4262250 w 7472601"/>
              <a:gd name="connsiteY876" fmla="*/ 2219972 h 6858000"/>
              <a:gd name="connsiteX877" fmla="*/ 4550611 w 7472601"/>
              <a:gd name="connsiteY877" fmla="*/ 817540 h 6858000"/>
              <a:gd name="connsiteX878" fmla="*/ 4564418 w 7472601"/>
              <a:gd name="connsiteY878" fmla="*/ 808293 h 6858000"/>
              <a:gd name="connsiteX879" fmla="*/ 4266388 w 7472601"/>
              <a:gd name="connsiteY879" fmla="*/ 500083 h 6858000"/>
              <a:gd name="connsiteX880" fmla="*/ 4032842 w 7472601"/>
              <a:gd name="connsiteY880" fmla="*/ 211809 h 6858000"/>
              <a:gd name="connsiteX881" fmla="*/ 3882765 w 7472601"/>
              <a:gd name="connsiteY881" fmla="*/ 0 h 6858000"/>
              <a:gd name="connsiteX882" fmla="*/ 3721337 w 7472601"/>
              <a:gd name="connsiteY882" fmla="*/ 0 h 6858000"/>
              <a:gd name="connsiteX883" fmla="*/ 3797544 w 7472601"/>
              <a:gd name="connsiteY883" fmla="*/ 0 h 6858000"/>
              <a:gd name="connsiteX884" fmla="*/ 3775734 w 7472601"/>
              <a:gd name="connsiteY884" fmla="*/ 95131 h 6858000"/>
              <a:gd name="connsiteX885" fmla="*/ 3724807 w 7472601"/>
              <a:gd name="connsiteY885" fmla="*/ 272257 h 6858000"/>
              <a:gd name="connsiteX886" fmla="*/ 3726844 w 7472601"/>
              <a:gd name="connsiteY886" fmla="*/ 282988 h 6858000"/>
              <a:gd name="connsiteX887" fmla="*/ 3742664 w 7472601"/>
              <a:gd name="connsiteY887" fmla="*/ 279918 h 6858000"/>
              <a:gd name="connsiteX888" fmla="*/ 4103910 w 7472601"/>
              <a:gd name="connsiteY888" fmla="*/ 1161917 h 6858000"/>
              <a:gd name="connsiteX889" fmla="*/ 4020269 w 7472601"/>
              <a:gd name="connsiteY889" fmla="*/ 1200406 h 6858000"/>
              <a:gd name="connsiteX890" fmla="*/ 3674882 w 7472601"/>
              <a:gd name="connsiteY890" fmla="*/ 488524 h 6858000"/>
              <a:gd name="connsiteX891" fmla="*/ 3132682 w 7472601"/>
              <a:gd name="connsiteY891" fmla="*/ 1072284 h 6858000"/>
              <a:gd name="connsiteX892" fmla="*/ 2716346 w 7472601"/>
              <a:gd name="connsiteY892" fmla="*/ 1276376 h 6858000"/>
              <a:gd name="connsiteX893" fmla="*/ 2716772 w 7472601"/>
              <a:gd name="connsiteY893" fmla="*/ 1255462 h 6858000"/>
              <a:gd name="connsiteX894" fmla="*/ 3471096 w 7472601"/>
              <a:gd name="connsiteY894" fmla="*/ 437072 h 6858000"/>
              <a:gd name="connsiteX895" fmla="*/ 3639057 w 7472601"/>
              <a:gd name="connsiteY895" fmla="*/ 286334 h 6858000"/>
              <a:gd name="connsiteX896" fmla="*/ 3640309 w 7472601"/>
              <a:gd name="connsiteY896" fmla="*/ 284664 h 6858000"/>
              <a:gd name="connsiteX897" fmla="*/ 3646022 w 7472601"/>
              <a:gd name="connsiteY897" fmla="*/ 276711 h 6858000"/>
              <a:gd name="connsiteX898" fmla="*/ 3707943 w 7472601"/>
              <a:gd name="connsiteY898" fmla="*/ 65958 h 6858000"/>
              <a:gd name="connsiteX899" fmla="*/ 3721337 w 7472601"/>
              <a:gd name="connsiteY899" fmla="*/ 0 h 6858000"/>
              <a:gd name="connsiteX900" fmla="*/ 2867960 w 7472601"/>
              <a:gd name="connsiteY900" fmla="*/ 0 h 6858000"/>
              <a:gd name="connsiteX901" fmla="*/ 2926351 w 7472601"/>
              <a:gd name="connsiteY901" fmla="*/ 0 h 6858000"/>
              <a:gd name="connsiteX902" fmla="*/ 2902823 w 7472601"/>
              <a:gd name="connsiteY902" fmla="*/ 262929 h 6858000"/>
              <a:gd name="connsiteX903" fmla="*/ 2940663 w 7472601"/>
              <a:gd name="connsiteY903" fmla="*/ 140884 h 6858000"/>
              <a:gd name="connsiteX904" fmla="*/ 2947039 w 7472601"/>
              <a:gd name="connsiteY904" fmla="*/ 122524 h 6858000"/>
              <a:gd name="connsiteX905" fmla="*/ 2984316 w 7472601"/>
              <a:gd name="connsiteY905" fmla="*/ 0 h 6858000"/>
              <a:gd name="connsiteX906" fmla="*/ 3016114 w 7472601"/>
              <a:gd name="connsiteY906" fmla="*/ 0 h 6858000"/>
              <a:gd name="connsiteX907" fmla="*/ 2979949 w 7472601"/>
              <a:gd name="connsiteY907" fmla="*/ 119274 h 6858000"/>
              <a:gd name="connsiteX908" fmla="*/ 3023879 w 7472601"/>
              <a:gd name="connsiteY908" fmla="*/ 0 h 6858000"/>
              <a:gd name="connsiteX909" fmla="*/ 3105400 w 7472601"/>
              <a:gd name="connsiteY909" fmla="*/ 0 h 6858000"/>
              <a:gd name="connsiteX910" fmla="*/ 3094669 w 7472601"/>
              <a:gd name="connsiteY910" fmla="*/ 30308 h 6858000"/>
              <a:gd name="connsiteX911" fmla="*/ 2901945 w 7472601"/>
              <a:gd name="connsiteY911" fmla="*/ 466538 h 6858000"/>
              <a:gd name="connsiteX912" fmla="*/ 2815209 w 7472601"/>
              <a:gd name="connsiteY912" fmla="*/ 497361 h 6858000"/>
              <a:gd name="connsiteX913" fmla="*/ 2844845 w 7472601"/>
              <a:gd name="connsiteY913" fmla="*/ 127638 h 6858000"/>
              <a:gd name="connsiteX914" fmla="*/ 2867960 w 7472601"/>
              <a:gd name="connsiteY914" fmla="*/ 0 h 6858000"/>
              <a:gd name="connsiteX915" fmla="*/ 1057230 w 7472601"/>
              <a:gd name="connsiteY915" fmla="*/ 0 h 6858000"/>
              <a:gd name="connsiteX916" fmla="*/ 1111003 w 7472601"/>
              <a:gd name="connsiteY916" fmla="*/ 0 h 6858000"/>
              <a:gd name="connsiteX917" fmla="*/ 1125553 w 7472601"/>
              <a:gd name="connsiteY917" fmla="*/ 52588 h 6858000"/>
              <a:gd name="connsiteX918" fmla="*/ 1304276 w 7472601"/>
              <a:gd name="connsiteY918" fmla="*/ 476275 h 6858000"/>
              <a:gd name="connsiteX919" fmla="*/ 1492066 w 7472601"/>
              <a:gd name="connsiteY919" fmla="*/ 886333 h 6858000"/>
              <a:gd name="connsiteX920" fmla="*/ 1423698 w 7472601"/>
              <a:gd name="connsiteY920" fmla="*/ 710817 h 6858000"/>
              <a:gd name="connsiteX921" fmla="*/ 1357609 w 7472601"/>
              <a:gd name="connsiteY921" fmla="*/ 532892 h 6858000"/>
              <a:gd name="connsiteX922" fmla="*/ 1309550 w 7472601"/>
              <a:gd name="connsiteY922" fmla="*/ 374031 h 6858000"/>
              <a:gd name="connsiteX923" fmla="*/ 1193673 w 7472601"/>
              <a:gd name="connsiteY923" fmla="*/ 49533 h 6858000"/>
              <a:gd name="connsiteX924" fmla="*/ 1164391 w 7472601"/>
              <a:gd name="connsiteY924" fmla="*/ 0 h 6858000"/>
              <a:gd name="connsiteX925" fmla="*/ 1200666 w 7472601"/>
              <a:gd name="connsiteY925" fmla="*/ 0 h 6858000"/>
              <a:gd name="connsiteX926" fmla="*/ 1223408 w 7472601"/>
              <a:gd name="connsiteY926" fmla="*/ 38996 h 6858000"/>
              <a:gd name="connsiteX927" fmla="*/ 1339635 w 7472601"/>
              <a:gd name="connsiteY927" fmla="*/ 365517 h 6858000"/>
              <a:gd name="connsiteX928" fmla="*/ 1387469 w 7472601"/>
              <a:gd name="connsiteY928" fmla="*/ 523079 h 6858000"/>
              <a:gd name="connsiteX929" fmla="*/ 1452685 w 7472601"/>
              <a:gd name="connsiteY929" fmla="*/ 699806 h 6858000"/>
              <a:gd name="connsiteX930" fmla="*/ 1492092 w 7472601"/>
              <a:gd name="connsiteY930" fmla="*/ 800424 h 6858000"/>
              <a:gd name="connsiteX931" fmla="*/ 1455302 w 7472601"/>
              <a:gd name="connsiteY931" fmla="*/ 632913 h 6858000"/>
              <a:gd name="connsiteX932" fmla="*/ 1222336 w 7472601"/>
              <a:gd name="connsiteY932" fmla="*/ 9480 h 6858000"/>
              <a:gd name="connsiteX933" fmla="*/ 1214634 w 7472601"/>
              <a:gd name="connsiteY933" fmla="*/ 0 h 6858000"/>
              <a:gd name="connsiteX934" fmla="*/ 1289827 w 7472601"/>
              <a:gd name="connsiteY934" fmla="*/ 0 h 6858000"/>
              <a:gd name="connsiteX935" fmla="*/ 1321076 w 7472601"/>
              <a:gd name="connsiteY935" fmla="*/ 59722 h 6858000"/>
              <a:gd name="connsiteX936" fmla="*/ 1512579 w 7472601"/>
              <a:gd name="connsiteY936" fmla="*/ 626441 h 6858000"/>
              <a:gd name="connsiteX937" fmla="*/ 1506076 w 7472601"/>
              <a:gd name="connsiteY937" fmla="*/ 1089289 h 6858000"/>
              <a:gd name="connsiteX938" fmla="*/ 1486346 w 7472601"/>
              <a:gd name="connsiteY938" fmla="*/ 1079919 h 6858000"/>
              <a:gd name="connsiteX939" fmla="*/ 1070511 w 7472601"/>
              <a:gd name="connsiteY939" fmla="*/ 48609 h 6858000"/>
              <a:gd name="connsiteX940" fmla="*/ 1057230 w 7472601"/>
              <a:gd name="connsiteY940" fmla="*/ 0 h 6858000"/>
              <a:gd name="connsiteX941" fmla="*/ 43151 w 7472601"/>
              <a:gd name="connsiteY941" fmla="*/ 0 h 6858000"/>
              <a:gd name="connsiteX942" fmla="*/ 95283 w 7472601"/>
              <a:gd name="connsiteY942" fmla="*/ 0 h 6858000"/>
              <a:gd name="connsiteX943" fmla="*/ 300708 w 7472601"/>
              <a:gd name="connsiteY943" fmla="*/ 154571 h 6858000"/>
              <a:gd name="connsiteX944" fmla="*/ 530414 w 7472601"/>
              <a:gd name="connsiteY944" fmla="*/ 354673 h 6858000"/>
              <a:gd name="connsiteX945" fmla="*/ 333785 w 7472601"/>
              <a:gd name="connsiteY945" fmla="*/ 161564 h 6858000"/>
              <a:gd name="connsiteX946" fmla="*/ 147005 w 7472601"/>
              <a:gd name="connsiteY946" fmla="*/ 0 h 6858000"/>
              <a:gd name="connsiteX947" fmla="*/ 272509 w 7472601"/>
              <a:gd name="connsiteY947" fmla="*/ 0 h 6858000"/>
              <a:gd name="connsiteX948" fmla="*/ 326276 w 7472601"/>
              <a:gd name="connsiteY948" fmla="*/ 45847 h 6858000"/>
              <a:gd name="connsiteX949" fmla="*/ 823759 w 7472601"/>
              <a:gd name="connsiteY949" fmla="*/ 574145 h 6858000"/>
              <a:gd name="connsiteX950" fmla="*/ 811254 w 7472601"/>
              <a:gd name="connsiteY950" fmla="*/ 665546 h 6858000"/>
              <a:gd name="connsiteX951" fmla="*/ 154042 w 7472601"/>
              <a:gd name="connsiteY951" fmla="*/ 261522 h 6858000"/>
              <a:gd name="connsiteX952" fmla="*/ 13550 w 7472601"/>
              <a:gd name="connsiteY952" fmla="*/ 158423 h 6858000"/>
              <a:gd name="connsiteX953" fmla="*/ 0 w 7472601"/>
              <a:gd name="connsiteY953" fmla="*/ 146618 h 6858000"/>
              <a:gd name="connsiteX954" fmla="*/ 0 w 7472601"/>
              <a:gd name="connsiteY954" fmla="*/ 59161 h 6858000"/>
              <a:gd name="connsiteX955" fmla="*/ 45427 w 7472601"/>
              <a:gd name="connsiteY955" fmla="*/ 101078 h 6858000"/>
              <a:gd name="connsiteX956" fmla="*/ 630103 w 7472601"/>
              <a:gd name="connsiteY956" fmla="*/ 485885 h 6858000"/>
              <a:gd name="connsiteX957" fmla="*/ 532040 w 7472601"/>
              <a:gd name="connsiteY957" fmla="*/ 399359 h 6858000"/>
              <a:gd name="connsiteX958" fmla="*/ 517618 w 7472601"/>
              <a:gd name="connsiteY958" fmla="*/ 385726 h 6858000"/>
              <a:gd name="connsiteX959" fmla="*/ 285074 w 7472601"/>
              <a:gd name="connsiteY959" fmla="*/ 182755 h 6858000"/>
              <a:gd name="connsiteX960" fmla="*/ 43151 w 7472601"/>
              <a:gd name="connsiteY960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467600 w 7472601"/>
              <a:gd name="connsiteY76" fmla="*/ 6163634 h 6858000"/>
              <a:gd name="connsiteX77" fmla="*/ 7448321 w 7472601"/>
              <a:gd name="connsiteY77" fmla="*/ 6190991 h 6858000"/>
              <a:gd name="connsiteX78" fmla="*/ 7467600 w 7472601"/>
              <a:gd name="connsiteY78" fmla="*/ 6221686 h 6858000"/>
              <a:gd name="connsiteX79" fmla="*/ 7467600 w 7472601"/>
              <a:gd name="connsiteY79" fmla="*/ 6334256 h 6858000"/>
              <a:gd name="connsiteX80" fmla="*/ 7454976 w 7472601"/>
              <a:gd name="connsiteY80" fmla="*/ 6318297 h 6858000"/>
              <a:gd name="connsiteX81" fmla="*/ 1456157 w 7472601"/>
              <a:gd name="connsiteY81" fmla="*/ 5371404 h 6858000"/>
              <a:gd name="connsiteX82" fmla="*/ 1244432 w 7472601"/>
              <a:gd name="connsiteY82" fmla="*/ 5385601 h 6858000"/>
              <a:gd name="connsiteX83" fmla="*/ 973990 w 7472601"/>
              <a:gd name="connsiteY83" fmla="*/ 5424940 h 6858000"/>
              <a:gd name="connsiteX84" fmla="*/ 1103809 w 7472601"/>
              <a:gd name="connsiteY84" fmla="*/ 5433720 h 6858000"/>
              <a:gd name="connsiteX85" fmla="*/ 1123454 w 7472601"/>
              <a:gd name="connsiteY85" fmla="*/ 5435727 h 6858000"/>
              <a:gd name="connsiteX86" fmla="*/ 1737017 w 7472601"/>
              <a:gd name="connsiteY86" fmla="*/ 5452183 h 6858000"/>
              <a:gd name="connsiteX87" fmla="*/ 1824397 w 7472601"/>
              <a:gd name="connsiteY87" fmla="*/ 5447757 h 6858000"/>
              <a:gd name="connsiteX88" fmla="*/ 2070059 w 7472601"/>
              <a:gd name="connsiteY88" fmla="*/ 5441660 h 6858000"/>
              <a:gd name="connsiteX89" fmla="*/ 1456157 w 7472601"/>
              <a:gd name="connsiteY89" fmla="*/ 5371404 h 6858000"/>
              <a:gd name="connsiteX90" fmla="*/ 4988186 w 7472601"/>
              <a:gd name="connsiteY90" fmla="*/ 5216467 h 6858000"/>
              <a:gd name="connsiteX91" fmla="*/ 4777334 w 7472601"/>
              <a:gd name="connsiteY91" fmla="*/ 5406072 h 6858000"/>
              <a:gd name="connsiteX92" fmla="*/ 4718341 w 7472601"/>
              <a:gd name="connsiteY92" fmla="*/ 5468043 h 6858000"/>
              <a:gd name="connsiteX93" fmla="*/ 4604655 w 7472601"/>
              <a:gd name="connsiteY93" fmla="*/ 5583434 h 6858000"/>
              <a:gd name="connsiteX94" fmla="*/ 4565074 w 7472601"/>
              <a:gd name="connsiteY94" fmla="*/ 5618550 h 6858000"/>
              <a:gd name="connsiteX95" fmla="*/ 4988186 w 7472601"/>
              <a:gd name="connsiteY95" fmla="*/ 5216467 h 6858000"/>
              <a:gd name="connsiteX96" fmla="*/ 4978032 w 7472601"/>
              <a:gd name="connsiteY96" fmla="*/ 5183809 h 6858000"/>
              <a:gd name="connsiteX97" fmla="*/ 4463413 w 7472601"/>
              <a:gd name="connsiteY97" fmla="*/ 5615162 h 6858000"/>
              <a:gd name="connsiteX98" fmla="*/ 4358134 w 7472601"/>
              <a:gd name="connsiteY98" fmla="*/ 5742791 h 6858000"/>
              <a:gd name="connsiteX99" fmla="*/ 4376219 w 7472601"/>
              <a:gd name="connsiteY99" fmla="*/ 5729027 h 6858000"/>
              <a:gd name="connsiteX100" fmla="*/ 4582340 w 7472601"/>
              <a:gd name="connsiteY100" fmla="*/ 5561037 h 6858000"/>
              <a:gd name="connsiteX101" fmla="*/ 4694684 w 7472601"/>
              <a:gd name="connsiteY101" fmla="*/ 5447098 h 6858000"/>
              <a:gd name="connsiteX102" fmla="*/ 4754123 w 7472601"/>
              <a:gd name="connsiteY102" fmla="*/ 5384643 h 6858000"/>
              <a:gd name="connsiteX103" fmla="*/ 4978032 w 7472601"/>
              <a:gd name="connsiteY103" fmla="*/ 5183809 h 6858000"/>
              <a:gd name="connsiteX104" fmla="*/ 1903353 w 7472601"/>
              <a:gd name="connsiteY104" fmla="*/ 5044827 h 6858000"/>
              <a:gd name="connsiteX105" fmla="*/ 1936931 w 7472601"/>
              <a:gd name="connsiteY105" fmla="*/ 5093954 h 6858000"/>
              <a:gd name="connsiteX106" fmla="*/ 2195868 w 7472601"/>
              <a:gd name="connsiteY106" fmla="*/ 5396574 h 6858000"/>
              <a:gd name="connsiteX107" fmla="*/ 2088852 w 7472601"/>
              <a:gd name="connsiteY107" fmla="*/ 5166123 h 6858000"/>
              <a:gd name="connsiteX108" fmla="*/ 1958241 w 7472601"/>
              <a:gd name="connsiteY108" fmla="*/ 5067955 h 6858000"/>
              <a:gd name="connsiteX109" fmla="*/ 1903353 w 7472601"/>
              <a:gd name="connsiteY109" fmla="*/ 5044827 h 6858000"/>
              <a:gd name="connsiteX110" fmla="*/ 1979378 w 7472601"/>
              <a:gd name="connsiteY110" fmla="*/ 4769504 h 6858000"/>
              <a:gd name="connsiteX111" fmla="*/ 2882120 w 7472601"/>
              <a:gd name="connsiteY111" fmla="*/ 5064547 h 6858000"/>
              <a:gd name="connsiteX112" fmla="*/ 2793103 w 7472601"/>
              <a:gd name="connsiteY112" fmla="*/ 5039699 h 6858000"/>
              <a:gd name="connsiteX113" fmla="*/ 2770041 w 7472601"/>
              <a:gd name="connsiteY113" fmla="*/ 5033634 h 6858000"/>
              <a:gd name="connsiteX114" fmla="*/ 1979378 w 7472601"/>
              <a:gd name="connsiteY114" fmla="*/ 4769504 h 6858000"/>
              <a:gd name="connsiteX115" fmla="*/ 1927410 w 7472601"/>
              <a:gd name="connsiteY115" fmla="*/ 4716164 h 6858000"/>
              <a:gd name="connsiteX116" fmla="*/ 1959587 w 7472601"/>
              <a:gd name="connsiteY116" fmla="*/ 4728849 h 6858000"/>
              <a:gd name="connsiteX117" fmla="*/ 2777707 w 7472601"/>
              <a:gd name="connsiteY117" fmla="*/ 5003991 h 6858000"/>
              <a:gd name="connsiteX118" fmla="*/ 2800768 w 7472601"/>
              <a:gd name="connsiteY118" fmla="*/ 5010056 h 6858000"/>
              <a:gd name="connsiteX119" fmla="*/ 2879408 w 7472601"/>
              <a:gd name="connsiteY119" fmla="*/ 5031590 h 6858000"/>
              <a:gd name="connsiteX120" fmla="*/ 2862295 w 7472601"/>
              <a:gd name="connsiteY120" fmla="*/ 5022958 h 6858000"/>
              <a:gd name="connsiteX121" fmla="*/ 2813343 w 7472601"/>
              <a:gd name="connsiteY121" fmla="*/ 4998369 h 6858000"/>
              <a:gd name="connsiteX122" fmla="*/ 2646245 w 7472601"/>
              <a:gd name="connsiteY122" fmla="*/ 4930999 h 6858000"/>
              <a:gd name="connsiteX123" fmla="*/ 1999243 w 7472601"/>
              <a:gd name="connsiteY123" fmla="*/ 4730524 h 6858000"/>
              <a:gd name="connsiteX124" fmla="*/ 1979527 w 7472601"/>
              <a:gd name="connsiteY124" fmla="*/ 4726651 h 6858000"/>
              <a:gd name="connsiteX125" fmla="*/ 1927410 w 7472601"/>
              <a:gd name="connsiteY125" fmla="*/ 4716164 h 6858000"/>
              <a:gd name="connsiteX126" fmla="*/ 1997014 w 7472601"/>
              <a:gd name="connsiteY126" fmla="*/ 4698007 h 6858000"/>
              <a:gd name="connsiteX127" fmla="*/ 2005458 w 7472601"/>
              <a:gd name="connsiteY127" fmla="*/ 4699540 h 6858000"/>
              <a:gd name="connsiteX128" fmla="*/ 2657186 w 7472601"/>
              <a:gd name="connsiteY128" fmla="*/ 4901687 h 6858000"/>
              <a:gd name="connsiteX129" fmla="*/ 2826662 w 7472601"/>
              <a:gd name="connsiteY129" fmla="*/ 4970362 h 6858000"/>
              <a:gd name="connsiteX130" fmla="*/ 2876100 w 7472601"/>
              <a:gd name="connsiteY130" fmla="*/ 4995397 h 6858000"/>
              <a:gd name="connsiteX131" fmla="*/ 3042600 w 7472601"/>
              <a:gd name="connsiteY131" fmla="*/ 5059532 h 6858000"/>
              <a:gd name="connsiteX132" fmla="*/ 1997014 w 7472601"/>
              <a:gd name="connsiteY132" fmla="*/ 4698007 h 6858000"/>
              <a:gd name="connsiteX133" fmla="*/ 2305292 w 7472601"/>
              <a:gd name="connsiteY133" fmla="*/ 4219492 h 6858000"/>
              <a:gd name="connsiteX134" fmla="*/ 3360922 w 7472601"/>
              <a:gd name="connsiteY134" fmla="*/ 4529373 h 6858000"/>
              <a:gd name="connsiteX135" fmla="*/ 3492420 w 7472601"/>
              <a:gd name="connsiteY135" fmla="*/ 4510145 h 6858000"/>
              <a:gd name="connsiteX136" fmla="*/ 3364086 w 7472601"/>
              <a:gd name="connsiteY136" fmla="*/ 4480340 h 6858000"/>
              <a:gd name="connsiteX137" fmla="*/ 3225818 w 7472601"/>
              <a:gd name="connsiteY137" fmla="*/ 4411822 h 6858000"/>
              <a:gd name="connsiteX138" fmla="*/ 3129696 w 7472601"/>
              <a:gd name="connsiteY138" fmla="*/ 4360704 h 6858000"/>
              <a:gd name="connsiteX139" fmla="*/ 2814545 w 7472601"/>
              <a:gd name="connsiteY139" fmla="*/ 4282955 h 6858000"/>
              <a:gd name="connsiteX140" fmla="*/ 2305292 w 7472601"/>
              <a:gd name="connsiteY140" fmla="*/ 4219492 h 6858000"/>
              <a:gd name="connsiteX141" fmla="*/ 2626982 w 7472601"/>
              <a:gd name="connsiteY141" fmla="*/ 4206450 h 6858000"/>
              <a:gd name="connsiteX142" fmla="*/ 2490617 w 7472601"/>
              <a:gd name="connsiteY142" fmla="*/ 4206951 h 6858000"/>
              <a:gd name="connsiteX143" fmla="*/ 2819869 w 7472601"/>
              <a:gd name="connsiteY143" fmla="*/ 4252936 h 6858000"/>
              <a:gd name="connsiteX144" fmla="*/ 3143018 w 7472601"/>
              <a:gd name="connsiteY144" fmla="*/ 4332698 h 6858000"/>
              <a:gd name="connsiteX145" fmla="*/ 3241520 w 7472601"/>
              <a:gd name="connsiteY145" fmla="*/ 4385112 h 6858000"/>
              <a:gd name="connsiteX146" fmla="*/ 3374575 w 7472601"/>
              <a:gd name="connsiteY146" fmla="*/ 4451517 h 6858000"/>
              <a:gd name="connsiteX147" fmla="*/ 3505221 w 7472601"/>
              <a:gd name="connsiteY147" fmla="*/ 4480757 h 6858000"/>
              <a:gd name="connsiteX148" fmla="*/ 2626982 w 7472601"/>
              <a:gd name="connsiteY148" fmla="*/ 4206450 h 6858000"/>
              <a:gd name="connsiteX149" fmla="*/ 1310106 w 7472601"/>
              <a:gd name="connsiteY149" fmla="*/ 3943217 h 6858000"/>
              <a:gd name="connsiteX150" fmla="*/ 854994 w 7472601"/>
              <a:gd name="connsiteY150" fmla="*/ 4399136 h 6858000"/>
              <a:gd name="connsiteX151" fmla="*/ 742462 w 7472601"/>
              <a:gd name="connsiteY151" fmla="*/ 4594648 h 6858000"/>
              <a:gd name="connsiteX152" fmla="*/ 820602 w 7472601"/>
              <a:gd name="connsiteY152" fmla="*/ 4485915 h 6858000"/>
              <a:gd name="connsiteX153" fmla="*/ 878295 w 7472601"/>
              <a:gd name="connsiteY153" fmla="*/ 4403594 h 6858000"/>
              <a:gd name="connsiteX154" fmla="*/ 1240607 w 7472601"/>
              <a:gd name="connsiteY154" fmla="*/ 4010401 h 6858000"/>
              <a:gd name="connsiteX155" fmla="*/ 1310106 w 7472601"/>
              <a:gd name="connsiteY155" fmla="*/ 3943217 h 6858000"/>
              <a:gd name="connsiteX156" fmla="*/ 1423113 w 7472601"/>
              <a:gd name="connsiteY156" fmla="*/ 3874565 h 6858000"/>
              <a:gd name="connsiteX157" fmla="*/ 1260565 w 7472601"/>
              <a:gd name="connsiteY157" fmla="*/ 4031982 h 6858000"/>
              <a:gd name="connsiteX158" fmla="*/ 901900 w 7472601"/>
              <a:gd name="connsiteY158" fmla="*/ 4421236 h 6858000"/>
              <a:gd name="connsiteX159" fmla="*/ 845044 w 7472601"/>
              <a:gd name="connsiteY159" fmla="*/ 4502436 h 6858000"/>
              <a:gd name="connsiteX160" fmla="*/ 685926 w 7472601"/>
              <a:gd name="connsiteY160" fmla="*/ 4703069 h 6858000"/>
              <a:gd name="connsiteX161" fmla="*/ 684248 w 7472601"/>
              <a:gd name="connsiteY161" fmla="*/ 4706721 h 6858000"/>
              <a:gd name="connsiteX162" fmla="*/ 1423113 w 7472601"/>
              <a:gd name="connsiteY162" fmla="*/ 3874565 h 6858000"/>
              <a:gd name="connsiteX163" fmla="*/ 3316479 w 7472601"/>
              <a:gd name="connsiteY163" fmla="*/ 3872136 h 6858000"/>
              <a:gd name="connsiteX164" fmla="*/ 3546806 w 7472601"/>
              <a:gd name="connsiteY164" fmla="*/ 4356139 h 6858000"/>
              <a:gd name="connsiteX165" fmla="*/ 3364433 w 7472601"/>
              <a:gd name="connsiteY165" fmla="*/ 3953121 h 6858000"/>
              <a:gd name="connsiteX166" fmla="*/ 3316479 w 7472601"/>
              <a:gd name="connsiteY166" fmla="*/ 3872136 h 6858000"/>
              <a:gd name="connsiteX167" fmla="*/ 3291335 w 7472601"/>
              <a:gd name="connsiteY167" fmla="*/ 3767420 h 6858000"/>
              <a:gd name="connsiteX168" fmla="*/ 3390805 w 7472601"/>
              <a:gd name="connsiteY168" fmla="*/ 3937163 h 6858000"/>
              <a:gd name="connsiteX169" fmla="*/ 3579062 w 7472601"/>
              <a:gd name="connsiteY169" fmla="*/ 4359040 h 6858000"/>
              <a:gd name="connsiteX170" fmla="*/ 3467355 w 7472601"/>
              <a:gd name="connsiteY170" fmla="*/ 3988130 h 6858000"/>
              <a:gd name="connsiteX171" fmla="*/ 3310753 w 7472601"/>
              <a:gd name="connsiteY171" fmla="*/ 3787140 h 6858000"/>
              <a:gd name="connsiteX172" fmla="*/ 3291335 w 7472601"/>
              <a:gd name="connsiteY172" fmla="*/ 3767420 h 6858000"/>
              <a:gd name="connsiteX173" fmla="*/ 1635889 w 7472601"/>
              <a:gd name="connsiteY173" fmla="*/ 3709494 h 6858000"/>
              <a:gd name="connsiteX174" fmla="*/ 1634800 w 7472601"/>
              <a:gd name="connsiteY174" fmla="*/ 3731111 h 6858000"/>
              <a:gd name="connsiteX175" fmla="*/ 1635889 w 7472601"/>
              <a:gd name="connsiteY175" fmla="*/ 3709494 h 6858000"/>
              <a:gd name="connsiteX176" fmla="*/ 1510397 w 7472601"/>
              <a:gd name="connsiteY176" fmla="*/ 3684705 h 6858000"/>
              <a:gd name="connsiteX177" fmla="*/ 1146550 w 7472601"/>
              <a:gd name="connsiteY177" fmla="*/ 3802012 h 6858000"/>
              <a:gd name="connsiteX178" fmla="*/ 698834 w 7472601"/>
              <a:gd name="connsiteY178" fmla="*/ 3952272 h 6858000"/>
              <a:gd name="connsiteX179" fmla="*/ 34256 w 7472601"/>
              <a:gd name="connsiteY179" fmla="*/ 4347603 h 6858000"/>
              <a:gd name="connsiteX180" fmla="*/ 527241 w 7472601"/>
              <a:gd name="connsiteY180" fmla="*/ 4065078 h 6858000"/>
              <a:gd name="connsiteX181" fmla="*/ 1510397 w 7472601"/>
              <a:gd name="connsiteY181" fmla="*/ 3684705 h 6858000"/>
              <a:gd name="connsiteX182" fmla="*/ 1313114 w 7472601"/>
              <a:gd name="connsiteY182" fmla="*/ 3655216 h 6858000"/>
              <a:gd name="connsiteX183" fmla="*/ 1109304 w 7472601"/>
              <a:gd name="connsiteY183" fmla="*/ 3669030 h 6858000"/>
              <a:gd name="connsiteX184" fmla="*/ 8129 w 7472601"/>
              <a:gd name="connsiteY184" fmla="*/ 4330519 h 6858000"/>
              <a:gd name="connsiteX185" fmla="*/ 687572 w 7472601"/>
              <a:gd name="connsiteY185" fmla="*/ 3925629 h 6858000"/>
              <a:gd name="connsiteX186" fmla="*/ 1138365 w 7472601"/>
              <a:gd name="connsiteY186" fmla="*/ 3774515 h 6858000"/>
              <a:gd name="connsiteX187" fmla="*/ 1505579 w 7472601"/>
              <a:gd name="connsiteY187" fmla="*/ 3655526 h 6858000"/>
              <a:gd name="connsiteX188" fmla="*/ 1313114 w 7472601"/>
              <a:gd name="connsiteY188" fmla="*/ 3655216 h 6858000"/>
              <a:gd name="connsiteX189" fmla="*/ 3655073 w 7472601"/>
              <a:gd name="connsiteY189" fmla="*/ 3650884 h 6858000"/>
              <a:gd name="connsiteX190" fmla="*/ 3989938 w 7472601"/>
              <a:gd name="connsiteY190" fmla="*/ 3991685 h 6858000"/>
              <a:gd name="connsiteX191" fmla="*/ 4393907 w 7472601"/>
              <a:gd name="connsiteY191" fmla="*/ 4261258 h 6858000"/>
              <a:gd name="connsiteX192" fmla="*/ 4648051 w 7472601"/>
              <a:gd name="connsiteY192" fmla="*/ 4374051 h 6858000"/>
              <a:gd name="connsiteX193" fmla="*/ 4383389 w 7472601"/>
              <a:gd name="connsiteY193" fmla="*/ 4184369 h 6858000"/>
              <a:gd name="connsiteX194" fmla="*/ 4165508 w 7472601"/>
              <a:gd name="connsiteY194" fmla="*/ 4035196 h 6858000"/>
              <a:gd name="connsiteX195" fmla="*/ 4068162 w 7472601"/>
              <a:gd name="connsiteY195" fmla="*/ 3953394 h 6858000"/>
              <a:gd name="connsiteX196" fmla="*/ 3981416 w 7472601"/>
              <a:gd name="connsiteY196" fmla="*/ 3880482 h 6858000"/>
              <a:gd name="connsiteX197" fmla="*/ 3800147 w 7472601"/>
              <a:gd name="connsiteY197" fmla="*/ 3749872 h 6858000"/>
              <a:gd name="connsiteX198" fmla="*/ 3655073 w 7472601"/>
              <a:gd name="connsiteY198" fmla="*/ 3650884 h 6858000"/>
              <a:gd name="connsiteX199" fmla="*/ 3670252 w 7472601"/>
              <a:gd name="connsiteY199" fmla="*/ 3622798 h 6858000"/>
              <a:gd name="connsiteX200" fmla="*/ 3817258 w 7472601"/>
              <a:gd name="connsiteY200" fmla="*/ 3723577 h 6858000"/>
              <a:gd name="connsiteX201" fmla="*/ 4000461 w 7472601"/>
              <a:gd name="connsiteY201" fmla="*/ 3855966 h 6858000"/>
              <a:gd name="connsiteX202" fmla="*/ 4088180 w 7472601"/>
              <a:gd name="connsiteY202" fmla="*/ 3929774 h 6858000"/>
              <a:gd name="connsiteX203" fmla="*/ 4184555 w 7472601"/>
              <a:gd name="connsiteY203" fmla="*/ 4010683 h 6858000"/>
              <a:gd name="connsiteX204" fmla="*/ 4399563 w 7472601"/>
              <a:gd name="connsiteY204" fmla="*/ 4158106 h 6858000"/>
              <a:gd name="connsiteX205" fmla="*/ 4684469 w 7472601"/>
              <a:gd name="connsiteY205" fmla="*/ 4364680 h 6858000"/>
              <a:gd name="connsiteX206" fmla="*/ 4690271 w 7472601"/>
              <a:gd name="connsiteY206" fmla="*/ 4370034 h 6858000"/>
              <a:gd name="connsiteX207" fmla="*/ 4136093 w 7472601"/>
              <a:gd name="connsiteY207" fmla="*/ 3858466 h 6858000"/>
              <a:gd name="connsiteX208" fmla="*/ 3670252 w 7472601"/>
              <a:gd name="connsiteY208" fmla="*/ 3622798 h 6858000"/>
              <a:gd name="connsiteX209" fmla="*/ 4440129 w 7472601"/>
              <a:gd name="connsiteY209" fmla="*/ 3448571 h 6858000"/>
              <a:gd name="connsiteX210" fmla="*/ 4856525 w 7472601"/>
              <a:gd name="connsiteY210" fmla="*/ 3915351 h 6858000"/>
              <a:gd name="connsiteX211" fmla="*/ 5059055 w 7472601"/>
              <a:gd name="connsiteY211" fmla="*/ 4108918 h 6858000"/>
              <a:gd name="connsiteX212" fmla="*/ 5290070 w 7472601"/>
              <a:gd name="connsiteY212" fmla="*/ 4263619 h 6858000"/>
              <a:gd name="connsiteX213" fmla="*/ 4834991 w 7472601"/>
              <a:gd name="connsiteY213" fmla="*/ 3830985 h 6858000"/>
              <a:gd name="connsiteX214" fmla="*/ 4440129 w 7472601"/>
              <a:gd name="connsiteY214" fmla="*/ 3448571 h 6858000"/>
              <a:gd name="connsiteX215" fmla="*/ 4441737 w 7472601"/>
              <a:gd name="connsiteY215" fmla="*/ 3399734 h 6858000"/>
              <a:gd name="connsiteX216" fmla="*/ 4431236 w 7472601"/>
              <a:gd name="connsiteY216" fmla="*/ 3400954 h 6858000"/>
              <a:gd name="connsiteX217" fmla="*/ 4557150 w 7472601"/>
              <a:gd name="connsiteY217" fmla="*/ 3510023 h 6858000"/>
              <a:gd name="connsiteX218" fmla="*/ 4856936 w 7472601"/>
              <a:gd name="connsiteY218" fmla="*/ 3809146 h 6858000"/>
              <a:gd name="connsiteX219" fmla="*/ 5111996 w 7472601"/>
              <a:gd name="connsiteY219" fmla="*/ 4065759 h 6858000"/>
              <a:gd name="connsiteX220" fmla="*/ 5388878 w 7472601"/>
              <a:gd name="connsiteY220" fmla="*/ 4300185 h 6858000"/>
              <a:gd name="connsiteX221" fmla="*/ 5425556 w 7472601"/>
              <a:gd name="connsiteY221" fmla="*/ 4308967 h 6858000"/>
              <a:gd name="connsiteX222" fmla="*/ 4943646 w 7472601"/>
              <a:gd name="connsiteY222" fmla="*/ 3822916 h 6858000"/>
              <a:gd name="connsiteX223" fmla="*/ 4594837 w 7472601"/>
              <a:gd name="connsiteY223" fmla="*/ 3532274 h 6858000"/>
              <a:gd name="connsiteX224" fmla="*/ 4441737 w 7472601"/>
              <a:gd name="connsiteY224" fmla="*/ 3399734 h 6858000"/>
              <a:gd name="connsiteX225" fmla="*/ 5425834 w 7472601"/>
              <a:gd name="connsiteY225" fmla="*/ 3162785 h 6858000"/>
              <a:gd name="connsiteX226" fmla="*/ 5401644 w 7472601"/>
              <a:gd name="connsiteY226" fmla="*/ 3617847 h 6858000"/>
              <a:gd name="connsiteX227" fmla="*/ 5467256 w 7472601"/>
              <a:gd name="connsiteY227" fmla="*/ 4175494 h 6858000"/>
              <a:gd name="connsiteX228" fmla="*/ 5448069 w 7472601"/>
              <a:gd name="connsiteY228" fmla="*/ 3567554 h 6858000"/>
              <a:gd name="connsiteX229" fmla="*/ 5425834 w 7472601"/>
              <a:gd name="connsiteY229" fmla="*/ 3162785 h 6858000"/>
              <a:gd name="connsiteX230" fmla="*/ 1318687 w 7472601"/>
              <a:gd name="connsiteY230" fmla="*/ 3113840 h 6858000"/>
              <a:gd name="connsiteX231" fmla="*/ 1066793 w 7472601"/>
              <a:gd name="connsiteY231" fmla="*/ 3212171 h 6858000"/>
              <a:gd name="connsiteX232" fmla="*/ 993319 w 7472601"/>
              <a:gd name="connsiteY232" fmla="*/ 3247648 h 6858000"/>
              <a:gd name="connsiteX233" fmla="*/ 853081 w 7472601"/>
              <a:gd name="connsiteY233" fmla="*/ 3312410 h 6858000"/>
              <a:gd name="connsiteX234" fmla="*/ 805957 w 7472601"/>
              <a:gd name="connsiteY234" fmla="*/ 3330443 h 6858000"/>
              <a:gd name="connsiteX235" fmla="*/ 1318687 w 7472601"/>
              <a:gd name="connsiteY235" fmla="*/ 3113840 h 6858000"/>
              <a:gd name="connsiteX236" fmla="*/ 5453702 w 7472601"/>
              <a:gd name="connsiteY236" fmla="*/ 3090882 h 6858000"/>
              <a:gd name="connsiteX237" fmla="*/ 5480135 w 7472601"/>
              <a:gd name="connsiteY237" fmla="*/ 3565802 h 6858000"/>
              <a:gd name="connsiteX238" fmla="*/ 5499023 w 7472601"/>
              <a:gd name="connsiteY238" fmla="*/ 4166310 h 6858000"/>
              <a:gd name="connsiteX239" fmla="*/ 5547022 w 7472601"/>
              <a:gd name="connsiteY239" fmla="*/ 3607838 h 6858000"/>
              <a:gd name="connsiteX240" fmla="*/ 5515964 w 7472601"/>
              <a:gd name="connsiteY240" fmla="*/ 3378541 h 6858000"/>
              <a:gd name="connsiteX241" fmla="*/ 5453702 w 7472601"/>
              <a:gd name="connsiteY241" fmla="*/ 3090882 h 6858000"/>
              <a:gd name="connsiteX242" fmla="*/ 1238695 w 7472601"/>
              <a:gd name="connsiteY242" fmla="*/ 3076820 h 6858000"/>
              <a:gd name="connsiteX243" fmla="*/ 716371 w 7472601"/>
              <a:gd name="connsiteY243" fmla="*/ 3293249 h 6858000"/>
              <a:gd name="connsiteX244" fmla="*/ 579522 w 7472601"/>
              <a:gd name="connsiteY244" fmla="*/ 3371759 h 6858000"/>
              <a:gd name="connsiteX245" fmla="*/ 600288 w 7472601"/>
              <a:gd name="connsiteY245" fmla="*/ 3365555 h 6858000"/>
              <a:gd name="connsiteX246" fmla="*/ 840692 w 7472601"/>
              <a:gd name="connsiteY246" fmla="*/ 3284921 h 6858000"/>
              <a:gd name="connsiteX247" fmla="*/ 979248 w 7472601"/>
              <a:gd name="connsiteY247" fmla="*/ 3221003 h 6858000"/>
              <a:gd name="connsiteX248" fmla="*/ 1053282 w 7472601"/>
              <a:gd name="connsiteY248" fmla="*/ 3185247 h 6858000"/>
              <a:gd name="connsiteX249" fmla="*/ 1320603 w 7472601"/>
              <a:gd name="connsiteY249" fmla="*/ 3081281 h 6858000"/>
              <a:gd name="connsiteX250" fmla="*/ 1238695 w 7472601"/>
              <a:gd name="connsiteY250" fmla="*/ 3076820 h 6858000"/>
              <a:gd name="connsiteX251" fmla="*/ 5425627 w 7472601"/>
              <a:gd name="connsiteY251" fmla="*/ 2954192 h 6858000"/>
              <a:gd name="connsiteX252" fmla="*/ 5470770 w 7472601"/>
              <a:gd name="connsiteY252" fmla="*/ 3005435 h 6858000"/>
              <a:gd name="connsiteX253" fmla="*/ 5519779 w 7472601"/>
              <a:gd name="connsiteY253" fmla="*/ 4359223 h 6858000"/>
              <a:gd name="connsiteX254" fmla="*/ 5520293 w 7472601"/>
              <a:gd name="connsiteY254" fmla="*/ 4360602 h 6858000"/>
              <a:gd name="connsiteX255" fmla="*/ 5767221 w 7472601"/>
              <a:gd name="connsiteY255" fmla="*/ 4665564 h 6858000"/>
              <a:gd name="connsiteX256" fmla="*/ 6937169 w 7472601"/>
              <a:gd name="connsiteY256" fmla="*/ 4815941 h 6858000"/>
              <a:gd name="connsiteX257" fmla="*/ 6953922 w 7472601"/>
              <a:gd name="connsiteY257" fmla="*/ 4890068 h 6858000"/>
              <a:gd name="connsiteX258" fmla="*/ 6071359 w 7472601"/>
              <a:gd name="connsiteY258" fmla="*/ 4770770 h 6858000"/>
              <a:gd name="connsiteX259" fmla="*/ 6038839 w 7472601"/>
              <a:gd name="connsiteY259" fmla="*/ 4764474 h 6858000"/>
              <a:gd name="connsiteX260" fmla="*/ 6038706 w 7472601"/>
              <a:gd name="connsiteY260" fmla="*/ 4763847 h 6858000"/>
              <a:gd name="connsiteX261" fmla="*/ 6037784 w 7472601"/>
              <a:gd name="connsiteY261" fmla="*/ 4764270 h 6858000"/>
              <a:gd name="connsiteX262" fmla="*/ 6038839 w 7472601"/>
              <a:gd name="connsiteY262" fmla="*/ 4764474 h 6858000"/>
              <a:gd name="connsiteX263" fmla="*/ 6040338 w 7472601"/>
              <a:gd name="connsiteY263" fmla="*/ 4771418 h 6858000"/>
              <a:gd name="connsiteX264" fmla="*/ 6024488 w 7472601"/>
              <a:gd name="connsiteY264" fmla="*/ 4809903 h 6858000"/>
              <a:gd name="connsiteX265" fmla="*/ 5599771 w 7472601"/>
              <a:gd name="connsiteY265" fmla="*/ 5509652 h 6858000"/>
              <a:gd name="connsiteX266" fmla="*/ 5548843 w 7472601"/>
              <a:gd name="connsiteY266" fmla="*/ 5563845 h 6858000"/>
              <a:gd name="connsiteX267" fmla="*/ 5940952 w 7472601"/>
              <a:gd name="connsiteY267" fmla="*/ 6250028 h 6858000"/>
              <a:gd name="connsiteX268" fmla="*/ 6043441 w 7472601"/>
              <a:gd name="connsiteY268" fmla="*/ 6665847 h 6858000"/>
              <a:gd name="connsiteX269" fmla="*/ 6093432 w 7472601"/>
              <a:gd name="connsiteY269" fmla="*/ 6858000 h 6858000"/>
              <a:gd name="connsiteX270" fmla="*/ 6034344 w 7472601"/>
              <a:gd name="connsiteY270" fmla="*/ 6858000 h 6858000"/>
              <a:gd name="connsiteX271" fmla="*/ 6026679 w 7472601"/>
              <a:gd name="connsiteY271" fmla="*/ 6836959 h 6858000"/>
              <a:gd name="connsiteX272" fmla="*/ 5800441 w 7472601"/>
              <a:gd name="connsiteY272" fmla="*/ 6335286 h 6858000"/>
              <a:gd name="connsiteX273" fmla="*/ 5526562 w 7472601"/>
              <a:gd name="connsiteY273" fmla="*/ 5705388 h 6858000"/>
              <a:gd name="connsiteX274" fmla="*/ 5519640 w 7472601"/>
              <a:gd name="connsiteY274" fmla="*/ 5683774 h 6858000"/>
              <a:gd name="connsiteX275" fmla="*/ 5844559 w 7472601"/>
              <a:gd name="connsiteY275" fmla="*/ 6553349 h 6858000"/>
              <a:gd name="connsiteX276" fmla="*/ 5975994 w 7472601"/>
              <a:gd name="connsiteY276" fmla="*/ 6858000 h 6858000"/>
              <a:gd name="connsiteX277" fmla="*/ 5898547 w 7472601"/>
              <a:gd name="connsiteY277" fmla="*/ 6858000 h 6858000"/>
              <a:gd name="connsiteX278" fmla="*/ 5682041 w 7472601"/>
              <a:gd name="connsiteY278" fmla="*/ 6355860 h 6858000"/>
              <a:gd name="connsiteX279" fmla="*/ 5461758 w 7472601"/>
              <a:gd name="connsiteY279" fmla="*/ 5820220 h 6858000"/>
              <a:gd name="connsiteX280" fmla="*/ 5237282 w 7472601"/>
              <a:gd name="connsiteY280" fmla="*/ 6579086 h 6858000"/>
              <a:gd name="connsiteX281" fmla="*/ 5115009 w 7472601"/>
              <a:gd name="connsiteY281" fmla="*/ 6858000 h 6858000"/>
              <a:gd name="connsiteX282" fmla="*/ 5028074 w 7472601"/>
              <a:gd name="connsiteY282" fmla="*/ 6858000 h 6858000"/>
              <a:gd name="connsiteX283" fmla="*/ 5079508 w 7472601"/>
              <a:gd name="connsiteY283" fmla="*/ 6749074 h 6858000"/>
              <a:gd name="connsiteX284" fmla="*/ 5371846 w 7472601"/>
              <a:gd name="connsiteY284" fmla="*/ 5924413 h 6858000"/>
              <a:gd name="connsiteX285" fmla="*/ 5270512 w 7472601"/>
              <a:gd name="connsiteY285" fmla="*/ 6138975 h 6858000"/>
              <a:gd name="connsiteX286" fmla="*/ 5062409 w 7472601"/>
              <a:gd name="connsiteY286" fmla="*/ 6653544 h 6858000"/>
              <a:gd name="connsiteX287" fmla="*/ 5036628 w 7472601"/>
              <a:gd name="connsiteY287" fmla="*/ 6754247 h 6858000"/>
              <a:gd name="connsiteX288" fmla="*/ 5009112 w 7472601"/>
              <a:gd name="connsiteY288" fmla="*/ 6858000 h 6858000"/>
              <a:gd name="connsiteX289" fmla="*/ 4976679 w 7472601"/>
              <a:gd name="connsiteY289" fmla="*/ 6858000 h 6858000"/>
              <a:gd name="connsiteX290" fmla="*/ 5006537 w 7472601"/>
              <a:gd name="connsiteY290" fmla="*/ 6747068 h 6858000"/>
              <a:gd name="connsiteX291" fmla="*/ 5032723 w 7472601"/>
              <a:gd name="connsiteY291" fmla="*/ 6644957 h 6858000"/>
              <a:gd name="connsiteX292" fmla="*/ 5242949 w 7472601"/>
              <a:gd name="connsiteY292" fmla="*/ 6125175 h 6858000"/>
              <a:gd name="connsiteX293" fmla="*/ 5286321 w 7472601"/>
              <a:gd name="connsiteY293" fmla="*/ 6033555 h 6858000"/>
              <a:gd name="connsiteX294" fmla="*/ 5008210 w 7472601"/>
              <a:gd name="connsiteY294" fmla="*/ 6649194 h 6858000"/>
              <a:gd name="connsiteX295" fmla="*/ 4986321 w 7472601"/>
              <a:gd name="connsiteY295" fmla="*/ 6765687 h 6858000"/>
              <a:gd name="connsiteX296" fmla="*/ 4973474 w 7472601"/>
              <a:gd name="connsiteY296" fmla="*/ 6858000 h 6858000"/>
              <a:gd name="connsiteX297" fmla="*/ 4907178 w 7472601"/>
              <a:gd name="connsiteY297" fmla="*/ 6858000 h 6858000"/>
              <a:gd name="connsiteX298" fmla="*/ 4910810 w 7472601"/>
              <a:gd name="connsiteY298" fmla="*/ 6829660 h 6858000"/>
              <a:gd name="connsiteX299" fmla="*/ 4987461 w 7472601"/>
              <a:gd name="connsiteY299" fmla="*/ 6432994 h 6858000"/>
              <a:gd name="connsiteX300" fmla="*/ 5179262 w 7472601"/>
              <a:gd name="connsiteY300" fmla="*/ 6035044 h 6858000"/>
              <a:gd name="connsiteX301" fmla="*/ 4689678 w 7472601"/>
              <a:gd name="connsiteY301" fmla="*/ 6440241 h 6858000"/>
              <a:gd name="connsiteX302" fmla="*/ 4477543 w 7472601"/>
              <a:gd name="connsiteY302" fmla="*/ 6674836 h 6858000"/>
              <a:gd name="connsiteX303" fmla="*/ 4329957 w 7472601"/>
              <a:gd name="connsiteY303" fmla="*/ 6858000 h 6858000"/>
              <a:gd name="connsiteX304" fmla="*/ 4218595 w 7472601"/>
              <a:gd name="connsiteY304" fmla="*/ 6858000 h 6858000"/>
              <a:gd name="connsiteX305" fmla="*/ 4368888 w 7472601"/>
              <a:gd name="connsiteY305" fmla="*/ 6668412 h 6858000"/>
              <a:gd name="connsiteX306" fmla="*/ 4563091 w 7472601"/>
              <a:gd name="connsiteY306" fmla="*/ 6442508 h 6858000"/>
              <a:gd name="connsiteX307" fmla="*/ 5387324 w 7472601"/>
              <a:gd name="connsiteY307" fmla="*/ 5705830 h 6858000"/>
              <a:gd name="connsiteX308" fmla="*/ 5073620 w 7472601"/>
              <a:gd name="connsiteY308" fmla="*/ 5955437 h 6858000"/>
              <a:gd name="connsiteX309" fmla="*/ 4689789 w 7472601"/>
              <a:gd name="connsiteY309" fmla="*/ 6268382 h 6858000"/>
              <a:gd name="connsiteX310" fmla="*/ 4418722 w 7472601"/>
              <a:gd name="connsiteY310" fmla="*/ 6570886 h 6858000"/>
              <a:gd name="connsiteX311" fmla="*/ 4214944 w 7472601"/>
              <a:gd name="connsiteY311" fmla="*/ 6858000 h 6858000"/>
              <a:gd name="connsiteX312" fmla="*/ 4177898 w 7472601"/>
              <a:gd name="connsiteY312" fmla="*/ 6858000 h 6858000"/>
              <a:gd name="connsiteX313" fmla="*/ 4391597 w 7472601"/>
              <a:gd name="connsiteY313" fmla="*/ 6556370 h 6858000"/>
              <a:gd name="connsiteX314" fmla="*/ 4668889 w 7472601"/>
              <a:gd name="connsiteY314" fmla="*/ 6246399 h 6858000"/>
              <a:gd name="connsiteX315" fmla="*/ 5055427 w 7472601"/>
              <a:gd name="connsiteY315" fmla="*/ 5931476 h 6858000"/>
              <a:gd name="connsiteX316" fmla="*/ 5371814 w 7472601"/>
              <a:gd name="connsiteY316" fmla="*/ 5678975 h 6858000"/>
              <a:gd name="connsiteX317" fmla="*/ 4987918 w 7472601"/>
              <a:gd name="connsiteY317" fmla="*/ 5838701 h 6858000"/>
              <a:gd name="connsiteX318" fmla="*/ 4317146 w 7472601"/>
              <a:gd name="connsiteY318" fmla="*/ 6587716 h 6858000"/>
              <a:gd name="connsiteX319" fmla="*/ 4171627 w 7472601"/>
              <a:gd name="connsiteY319" fmla="*/ 6858000 h 6858000"/>
              <a:gd name="connsiteX320" fmla="*/ 4081585 w 7472601"/>
              <a:gd name="connsiteY320" fmla="*/ 6858000 h 6858000"/>
              <a:gd name="connsiteX321" fmla="*/ 4238603 w 7472601"/>
              <a:gd name="connsiteY321" fmla="*/ 6559341 h 6858000"/>
              <a:gd name="connsiteX322" fmla="*/ 4778333 w 7472601"/>
              <a:gd name="connsiteY322" fmla="*/ 5873626 h 6858000"/>
              <a:gd name="connsiteX323" fmla="*/ 5414185 w 7472601"/>
              <a:gd name="connsiteY323" fmla="*/ 5573882 h 6858000"/>
              <a:gd name="connsiteX324" fmla="*/ 5959648 w 7472601"/>
              <a:gd name="connsiteY324" fmla="*/ 4760797 h 6858000"/>
              <a:gd name="connsiteX325" fmla="*/ 5355019 w 7472601"/>
              <a:gd name="connsiteY325" fmla="*/ 4734672 h 6858000"/>
              <a:gd name="connsiteX326" fmla="*/ 5083565 w 7472601"/>
              <a:gd name="connsiteY326" fmla="*/ 5179121 h 6858000"/>
              <a:gd name="connsiteX327" fmla="*/ 4713577 w 7472601"/>
              <a:gd name="connsiteY327" fmla="*/ 5616803 h 6858000"/>
              <a:gd name="connsiteX328" fmla="*/ 3989559 w 7472601"/>
              <a:gd name="connsiteY328" fmla="*/ 6145945 h 6858000"/>
              <a:gd name="connsiteX329" fmla="*/ 3939824 w 7472601"/>
              <a:gd name="connsiteY329" fmla="*/ 6066900 h 6858000"/>
              <a:gd name="connsiteX330" fmla="*/ 4584537 w 7472601"/>
              <a:gd name="connsiteY330" fmla="*/ 5324826 h 6858000"/>
              <a:gd name="connsiteX331" fmla="*/ 5037105 w 7472601"/>
              <a:gd name="connsiteY331" fmla="*/ 5088765 h 6858000"/>
              <a:gd name="connsiteX332" fmla="*/ 5039930 w 7472601"/>
              <a:gd name="connsiteY332" fmla="*/ 5089585 h 6858000"/>
              <a:gd name="connsiteX333" fmla="*/ 5263764 w 7472601"/>
              <a:gd name="connsiteY333" fmla="*/ 4735525 h 6858000"/>
              <a:gd name="connsiteX334" fmla="*/ 4086300 w 7472601"/>
              <a:gd name="connsiteY334" fmla="*/ 4884599 h 6858000"/>
              <a:gd name="connsiteX335" fmla="*/ 4085485 w 7472601"/>
              <a:gd name="connsiteY335" fmla="*/ 4899070 h 6858000"/>
              <a:gd name="connsiteX336" fmla="*/ 3871915 w 7472601"/>
              <a:gd name="connsiteY336" fmla="*/ 5253645 h 6858000"/>
              <a:gd name="connsiteX337" fmla="*/ 3799374 w 7472601"/>
              <a:gd name="connsiteY337" fmla="*/ 5466127 h 6858000"/>
              <a:gd name="connsiteX338" fmla="*/ 3498850 w 7472601"/>
              <a:gd name="connsiteY338" fmla="*/ 6661888 h 6858000"/>
              <a:gd name="connsiteX339" fmla="*/ 3399216 w 7472601"/>
              <a:gd name="connsiteY339" fmla="*/ 6858000 h 6858000"/>
              <a:gd name="connsiteX340" fmla="*/ 3303688 w 7472601"/>
              <a:gd name="connsiteY340" fmla="*/ 6858000 h 6858000"/>
              <a:gd name="connsiteX341" fmla="*/ 3391774 w 7472601"/>
              <a:gd name="connsiteY341" fmla="*/ 6697181 h 6858000"/>
              <a:gd name="connsiteX342" fmla="*/ 3735540 w 7472601"/>
              <a:gd name="connsiteY342" fmla="*/ 5546923 h 6858000"/>
              <a:gd name="connsiteX343" fmla="*/ 3729438 w 7472601"/>
              <a:gd name="connsiteY343" fmla="*/ 5569058 h 6858000"/>
              <a:gd name="connsiteX344" fmla="*/ 3707782 w 7472601"/>
              <a:gd name="connsiteY344" fmla="*/ 5644908 h 6858000"/>
              <a:gd name="connsiteX345" fmla="*/ 3583827 w 7472601"/>
              <a:gd name="connsiteY345" fmla="*/ 6039215 h 6858000"/>
              <a:gd name="connsiteX346" fmla="*/ 3547861 w 7472601"/>
              <a:gd name="connsiteY346" fmla="*/ 6129609 h 6858000"/>
              <a:gd name="connsiteX347" fmla="*/ 3490905 w 7472601"/>
              <a:gd name="connsiteY347" fmla="*/ 6277660 h 6858000"/>
              <a:gd name="connsiteX348" fmla="*/ 3455859 w 7472601"/>
              <a:gd name="connsiteY348" fmla="*/ 6391301 h 6858000"/>
              <a:gd name="connsiteX349" fmla="*/ 3429112 w 7472601"/>
              <a:gd name="connsiteY349" fmla="*/ 6479469 h 6858000"/>
              <a:gd name="connsiteX350" fmla="*/ 3304862 w 7472601"/>
              <a:gd name="connsiteY350" fmla="*/ 6796476 h 6858000"/>
              <a:gd name="connsiteX351" fmla="*/ 3276071 w 7472601"/>
              <a:gd name="connsiteY351" fmla="*/ 6858000 h 6858000"/>
              <a:gd name="connsiteX352" fmla="*/ 3240805 w 7472601"/>
              <a:gd name="connsiteY352" fmla="*/ 6858000 h 6858000"/>
              <a:gd name="connsiteX353" fmla="*/ 3275917 w 7472601"/>
              <a:gd name="connsiteY353" fmla="*/ 6783192 h 6858000"/>
              <a:gd name="connsiteX354" fmla="*/ 3399358 w 7472601"/>
              <a:gd name="connsiteY354" fmla="*/ 6469011 h 6858000"/>
              <a:gd name="connsiteX355" fmla="*/ 3425650 w 7472601"/>
              <a:gd name="connsiteY355" fmla="*/ 6381333 h 6858000"/>
              <a:gd name="connsiteX356" fmla="*/ 3460661 w 7472601"/>
              <a:gd name="connsiteY356" fmla="*/ 6266763 h 6858000"/>
              <a:gd name="connsiteX357" fmla="*/ 3518021 w 7472601"/>
              <a:gd name="connsiteY357" fmla="*/ 6117298 h 6858000"/>
              <a:gd name="connsiteX358" fmla="*/ 3554035 w 7472601"/>
              <a:gd name="connsiteY358" fmla="*/ 6027832 h 6858000"/>
              <a:gd name="connsiteX359" fmla="*/ 3677174 w 7472601"/>
              <a:gd name="connsiteY359" fmla="*/ 5636351 h 6858000"/>
              <a:gd name="connsiteX360" fmla="*/ 3698819 w 7472601"/>
              <a:gd name="connsiteY360" fmla="*/ 5560503 h 6858000"/>
              <a:gd name="connsiteX361" fmla="*/ 3702094 w 7472601"/>
              <a:gd name="connsiteY361" fmla="*/ 5549194 h 6858000"/>
              <a:gd name="connsiteX362" fmla="*/ 3398355 w 7472601"/>
              <a:gd name="connsiteY362" fmla="*/ 6094603 h 6858000"/>
              <a:gd name="connsiteX363" fmla="*/ 3193941 w 7472601"/>
              <a:gd name="connsiteY363" fmla="*/ 6798775 h 6858000"/>
              <a:gd name="connsiteX364" fmla="*/ 3184140 w 7472601"/>
              <a:gd name="connsiteY364" fmla="*/ 6858000 h 6858000"/>
              <a:gd name="connsiteX365" fmla="*/ 3099978 w 7472601"/>
              <a:gd name="connsiteY365" fmla="*/ 6858000 h 6858000"/>
              <a:gd name="connsiteX366" fmla="*/ 3101556 w 7472601"/>
              <a:gd name="connsiteY366" fmla="*/ 6843337 h 6858000"/>
              <a:gd name="connsiteX367" fmla="*/ 3370162 w 7472601"/>
              <a:gd name="connsiteY367" fmla="*/ 5785550 h 6858000"/>
              <a:gd name="connsiteX368" fmla="*/ 3746477 w 7472601"/>
              <a:gd name="connsiteY368" fmla="*/ 5377889 h 6858000"/>
              <a:gd name="connsiteX369" fmla="*/ 3863399 w 7472601"/>
              <a:gd name="connsiteY369" fmla="*/ 5087257 h 6858000"/>
              <a:gd name="connsiteX370" fmla="*/ 3968712 w 7472601"/>
              <a:gd name="connsiteY370" fmla="*/ 4913989 h 6858000"/>
              <a:gd name="connsiteX371" fmla="*/ 2792390 w 7472601"/>
              <a:gd name="connsiteY371" fmla="*/ 5382974 h 6858000"/>
              <a:gd name="connsiteX372" fmla="*/ 2714982 w 7472601"/>
              <a:gd name="connsiteY372" fmla="*/ 5427051 h 6858000"/>
              <a:gd name="connsiteX373" fmla="*/ 2813361 w 7472601"/>
              <a:gd name="connsiteY373" fmla="*/ 6023912 h 6858000"/>
              <a:gd name="connsiteX374" fmla="*/ 2688430 w 7472601"/>
              <a:gd name="connsiteY374" fmla="*/ 6801564 h 6858000"/>
              <a:gd name="connsiteX375" fmla="*/ 2629626 w 7472601"/>
              <a:gd name="connsiteY375" fmla="*/ 6763394 h 6858000"/>
              <a:gd name="connsiteX376" fmla="*/ 2565328 w 7472601"/>
              <a:gd name="connsiteY376" fmla="*/ 5516399 h 6858000"/>
              <a:gd name="connsiteX377" fmla="*/ 1922999 w 7472601"/>
              <a:gd name="connsiteY377" fmla="*/ 5980343 h 6858000"/>
              <a:gd name="connsiteX378" fmla="*/ 1950261 w 7472601"/>
              <a:gd name="connsiteY378" fmla="*/ 6405858 h 6858000"/>
              <a:gd name="connsiteX379" fmla="*/ 2365554 w 7472601"/>
              <a:gd name="connsiteY379" fmla="*/ 6759107 h 6858000"/>
              <a:gd name="connsiteX380" fmla="*/ 2424142 w 7472601"/>
              <a:gd name="connsiteY380" fmla="*/ 6858000 h 6858000"/>
              <a:gd name="connsiteX381" fmla="*/ 2395994 w 7472601"/>
              <a:gd name="connsiteY381" fmla="*/ 6858000 h 6858000"/>
              <a:gd name="connsiteX382" fmla="*/ 2392863 w 7472601"/>
              <a:gd name="connsiteY382" fmla="*/ 6852964 h 6858000"/>
              <a:gd name="connsiteX383" fmla="*/ 2017589 w 7472601"/>
              <a:gd name="connsiteY383" fmla="*/ 6493982 h 6858000"/>
              <a:gd name="connsiteX384" fmla="*/ 2147336 w 7472601"/>
              <a:gd name="connsiteY384" fmla="*/ 6594052 h 6858000"/>
              <a:gd name="connsiteX385" fmla="*/ 2207047 w 7472601"/>
              <a:gd name="connsiteY385" fmla="*/ 6654540 h 6858000"/>
              <a:gd name="connsiteX386" fmla="*/ 2299106 w 7472601"/>
              <a:gd name="connsiteY386" fmla="*/ 6778931 h 6858000"/>
              <a:gd name="connsiteX387" fmla="*/ 2314430 w 7472601"/>
              <a:gd name="connsiteY387" fmla="*/ 6801144 h 6858000"/>
              <a:gd name="connsiteX388" fmla="*/ 2352406 w 7472601"/>
              <a:gd name="connsiteY388" fmla="*/ 6858000 h 6858000"/>
              <a:gd name="connsiteX389" fmla="*/ 2314492 w 7472601"/>
              <a:gd name="connsiteY389" fmla="*/ 6858000 h 6858000"/>
              <a:gd name="connsiteX390" fmla="*/ 2288095 w 7472601"/>
              <a:gd name="connsiteY390" fmla="*/ 6818030 h 6858000"/>
              <a:gd name="connsiteX391" fmla="*/ 2272768 w 7472601"/>
              <a:gd name="connsiteY391" fmla="*/ 6795822 h 6858000"/>
              <a:gd name="connsiteX392" fmla="*/ 2182715 w 7472601"/>
              <a:gd name="connsiteY392" fmla="*/ 6675071 h 6858000"/>
              <a:gd name="connsiteX393" fmla="*/ 2032061 w 7472601"/>
              <a:gd name="connsiteY393" fmla="*/ 6541380 h 6858000"/>
              <a:gd name="connsiteX394" fmla="*/ 2257220 w 7472601"/>
              <a:gd name="connsiteY394" fmla="*/ 6826257 h 6858000"/>
              <a:gd name="connsiteX395" fmla="*/ 2281324 w 7472601"/>
              <a:gd name="connsiteY395" fmla="*/ 6858000 h 6858000"/>
              <a:gd name="connsiteX396" fmla="*/ 2242860 w 7472601"/>
              <a:gd name="connsiteY396" fmla="*/ 6858000 h 6858000"/>
              <a:gd name="connsiteX397" fmla="*/ 2232818 w 7472601"/>
              <a:gd name="connsiteY397" fmla="*/ 6844926 h 6858000"/>
              <a:gd name="connsiteX398" fmla="*/ 1990172 w 7472601"/>
              <a:gd name="connsiteY398" fmla="*/ 6542121 h 6858000"/>
              <a:gd name="connsiteX399" fmla="*/ 2124090 w 7472601"/>
              <a:gd name="connsiteY399" fmla="*/ 6761017 h 6858000"/>
              <a:gd name="connsiteX400" fmla="*/ 2200380 w 7472601"/>
              <a:gd name="connsiteY400" fmla="*/ 6858000 h 6858000"/>
              <a:gd name="connsiteX401" fmla="*/ 2147507 w 7472601"/>
              <a:gd name="connsiteY401" fmla="*/ 6858000 h 6858000"/>
              <a:gd name="connsiteX402" fmla="*/ 2070668 w 7472601"/>
              <a:gd name="connsiteY402" fmla="*/ 6761520 h 6858000"/>
              <a:gd name="connsiteX403" fmla="*/ 1975142 w 7472601"/>
              <a:gd name="connsiteY403" fmla="*/ 6585570 h 6858000"/>
              <a:gd name="connsiteX404" fmla="*/ 2050035 w 7472601"/>
              <a:gd name="connsiteY404" fmla="*/ 6813345 h 6858000"/>
              <a:gd name="connsiteX405" fmla="*/ 2063025 w 7472601"/>
              <a:gd name="connsiteY405" fmla="*/ 6858000 h 6858000"/>
              <a:gd name="connsiteX406" fmla="*/ 2021675 w 7472601"/>
              <a:gd name="connsiteY406" fmla="*/ 6858000 h 6858000"/>
              <a:gd name="connsiteX407" fmla="*/ 2019308 w 7472601"/>
              <a:gd name="connsiteY407" fmla="*/ 6847118 h 6858000"/>
              <a:gd name="connsiteX408" fmla="*/ 1938835 w 7472601"/>
              <a:gd name="connsiteY408" fmla="*/ 6551160 h 6858000"/>
              <a:gd name="connsiteX409" fmla="*/ 1953230 w 7472601"/>
              <a:gd name="connsiteY409" fmla="*/ 6759699 h 6858000"/>
              <a:gd name="connsiteX410" fmla="*/ 1956763 w 7472601"/>
              <a:gd name="connsiteY410" fmla="*/ 6778191 h 6858000"/>
              <a:gd name="connsiteX411" fmla="*/ 1967925 w 7472601"/>
              <a:gd name="connsiteY411" fmla="*/ 6858000 h 6858000"/>
              <a:gd name="connsiteX412" fmla="*/ 1936622 w 7472601"/>
              <a:gd name="connsiteY412" fmla="*/ 6858000 h 6858000"/>
              <a:gd name="connsiteX413" fmla="*/ 1926261 w 7472601"/>
              <a:gd name="connsiteY413" fmla="*/ 6784064 h 6858000"/>
              <a:gd name="connsiteX414" fmla="*/ 1922724 w 7472601"/>
              <a:gd name="connsiteY414" fmla="*/ 6765577 h 6858000"/>
              <a:gd name="connsiteX415" fmla="*/ 1904650 w 7472601"/>
              <a:gd name="connsiteY415" fmla="*/ 6639616 h 6858000"/>
              <a:gd name="connsiteX416" fmla="*/ 1885273 w 7472601"/>
              <a:gd name="connsiteY416" fmla="*/ 6858000 h 6858000"/>
              <a:gd name="connsiteX417" fmla="*/ 1854363 w 7472601"/>
              <a:gd name="connsiteY417" fmla="*/ 6858000 h 6858000"/>
              <a:gd name="connsiteX418" fmla="*/ 1880391 w 7472601"/>
              <a:gd name="connsiteY418" fmla="*/ 6603796 h 6858000"/>
              <a:gd name="connsiteX419" fmla="*/ 1818273 w 7472601"/>
              <a:gd name="connsiteY419" fmla="*/ 6715729 h 6858000"/>
              <a:gd name="connsiteX420" fmla="*/ 1794691 w 7472601"/>
              <a:gd name="connsiteY420" fmla="*/ 6843239 h 6858000"/>
              <a:gd name="connsiteX421" fmla="*/ 1794914 w 7472601"/>
              <a:gd name="connsiteY421" fmla="*/ 6858000 h 6858000"/>
              <a:gd name="connsiteX422" fmla="*/ 1746128 w 7472601"/>
              <a:gd name="connsiteY422" fmla="*/ 6858000 h 6858000"/>
              <a:gd name="connsiteX423" fmla="*/ 1753934 w 7472601"/>
              <a:gd name="connsiteY423" fmla="*/ 6724796 h 6858000"/>
              <a:gd name="connsiteX424" fmla="*/ 1792053 w 7472601"/>
              <a:gd name="connsiteY424" fmla="*/ 6572396 h 6858000"/>
              <a:gd name="connsiteX425" fmla="*/ 1862248 w 7472601"/>
              <a:gd name="connsiteY425" fmla="*/ 6266397 h 6858000"/>
              <a:gd name="connsiteX426" fmla="*/ 1862250 w 7472601"/>
              <a:gd name="connsiteY426" fmla="*/ 6033531 h 6858000"/>
              <a:gd name="connsiteX427" fmla="*/ 1211999 w 7472601"/>
              <a:gd name="connsiteY427" fmla="*/ 6683610 h 6858000"/>
              <a:gd name="connsiteX428" fmla="*/ 1213266 w 7472601"/>
              <a:gd name="connsiteY428" fmla="*/ 6691947 h 6858000"/>
              <a:gd name="connsiteX429" fmla="*/ 1203370 w 7472601"/>
              <a:gd name="connsiteY429" fmla="*/ 6850676 h 6858000"/>
              <a:gd name="connsiteX430" fmla="*/ 1203671 w 7472601"/>
              <a:gd name="connsiteY430" fmla="*/ 6858000 h 6858000"/>
              <a:gd name="connsiteX431" fmla="*/ 1143180 w 7472601"/>
              <a:gd name="connsiteY431" fmla="*/ 6858000 h 6858000"/>
              <a:gd name="connsiteX432" fmla="*/ 1142176 w 7472601"/>
              <a:gd name="connsiteY432" fmla="*/ 6766045 h 6858000"/>
              <a:gd name="connsiteX433" fmla="*/ 1067484 w 7472601"/>
              <a:gd name="connsiteY433" fmla="*/ 6858000 h 6858000"/>
              <a:gd name="connsiteX434" fmla="*/ 953928 w 7472601"/>
              <a:gd name="connsiteY434" fmla="*/ 6858000 h 6858000"/>
              <a:gd name="connsiteX435" fmla="*/ 959715 w 7472601"/>
              <a:gd name="connsiteY435" fmla="*/ 6850185 h 6858000"/>
              <a:gd name="connsiteX436" fmla="*/ 1483788 w 7472601"/>
              <a:gd name="connsiteY436" fmla="*/ 6259174 h 6858000"/>
              <a:gd name="connsiteX437" fmla="*/ 1100671 w 7472601"/>
              <a:gd name="connsiteY437" fmla="*/ 6252137 h 6858000"/>
              <a:gd name="connsiteX438" fmla="*/ 1090144 w 7472601"/>
              <a:gd name="connsiteY438" fmla="*/ 6256748 h 6858000"/>
              <a:gd name="connsiteX439" fmla="*/ 1095872 w 7472601"/>
              <a:gd name="connsiteY439" fmla="*/ 6271892 h 6858000"/>
              <a:gd name="connsiteX440" fmla="*/ 262785 w 7472601"/>
              <a:gd name="connsiteY440" fmla="*/ 6845450 h 6858000"/>
              <a:gd name="connsiteX441" fmla="*/ 209968 w 7472601"/>
              <a:gd name="connsiteY441" fmla="*/ 6770713 h 6858000"/>
              <a:gd name="connsiteX442" fmla="*/ 873460 w 7472601"/>
              <a:gd name="connsiteY442" fmla="*/ 6253768 h 6858000"/>
              <a:gd name="connsiteX443" fmla="*/ 192686 w 7472601"/>
              <a:gd name="connsiteY443" fmla="*/ 5849257 h 6858000"/>
              <a:gd name="connsiteX444" fmla="*/ 4696 w 7472601"/>
              <a:gd name="connsiteY444" fmla="*/ 5697668 h 6858000"/>
              <a:gd name="connsiteX445" fmla="*/ 0 w 7472601"/>
              <a:gd name="connsiteY445" fmla="*/ 5689984 h 6858000"/>
              <a:gd name="connsiteX446" fmla="*/ 0 w 7472601"/>
              <a:gd name="connsiteY446" fmla="*/ 5513472 h 6858000"/>
              <a:gd name="connsiteX447" fmla="*/ 174101 w 7472601"/>
              <a:gd name="connsiteY447" fmla="*/ 5620277 h 6858000"/>
              <a:gd name="connsiteX448" fmla="*/ 891800 w 7472601"/>
              <a:gd name="connsiteY448" fmla="*/ 6036935 h 6858000"/>
              <a:gd name="connsiteX449" fmla="*/ 1072219 w 7472601"/>
              <a:gd name="connsiteY449" fmla="*/ 6169443 h 6858000"/>
              <a:gd name="connsiteX450" fmla="*/ 1074117 w 7472601"/>
              <a:gd name="connsiteY450" fmla="*/ 6170301 h 6858000"/>
              <a:gd name="connsiteX451" fmla="*/ 1083114 w 7472601"/>
              <a:gd name="connsiteY451" fmla="*/ 6174131 h 6858000"/>
              <a:gd name="connsiteX452" fmla="*/ 1543010 w 7472601"/>
              <a:gd name="connsiteY452" fmla="*/ 6191140 h 6858000"/>
              <a:gd name="connsiteX453" fmla="*/ 1551080 w 7472601"/>
              <a:gd name="connsiteY453" fmla="*/ 6195006 h 6858000"/>
              <a:gd name="connsiteX454" fmla="*/ 2345443 w 7472601"/>
              <a:gd name="connsiteY454" fmla="*/ 5549882 h 6858000"/>
              <a:gd name="connsiteX455" fmla="*/ 1721499 w 7472601"/>
              <a:gd name="connsiteY455" fmla="*/ 5599969 h 6858000"/>
              <a:gd name="connsiteX456" fmla="*/ 767716 w 7472601"/>
              <a:gd name="connsiteY456" fmla="*/ 5472768 h 6858000"/>
              <a:gd name="connsiteX457" fmla="*/ 722147 w 7472601"/>
              <a:gd name="connsiteY457" fmla="*/ 5393091 h 6858000"/>
              <a:gd name="connsiteX458" fmla="*/ 1485552 w 7472601"/>
              <a:gd name="connsiteY458" fmla="*/ 5313202 h 6858000"/>
              <a:gd name="connsiteX459" fmla="*/ 2143004 w 7472601"/>
              <a:gd name="connsiteY459" fmla="*/ 5402420 h 6858000"/>
              <a:gd name="connsiteX460" fmla="*/ 1933391 w 7472601"/>
              <a:gd name="connsiteY460" fmla="*/ 5156971 h 6858000"/>
              <a:gd name="connsiteX461" fmla="*/ 1827118 w 7472601"/>
              <a:gd name="connsiteY461" fmla="*/ 4968410 h 6858000"/>
              <a:gd name="connsiteX462" fmla="*/ 1837349 w 7472601"/>
              <a:gd name="connsiteY462" fmla="*/ 4956357 h 6858000"/>
              <a:gd name="connsiteX463" fmla="*/ 2162835 w 7472601"/>
              <a:gd name="connsiteY463" fmla="*/ 5187853 h 6858000"/>
              <a:gd name="connsiteX464" fmla="*/ 2257167 w 7472601"/>
              <a:gd name="connsiteY464" fmla="*/ 5462123 h 6858000"/>
              <a:gd name="connsiteX465" fmla="*/ 2261598 w 7472601"/>
              <a:gd name="connsiteY465" fmla="*/ 5467998 h 6858000"/>
              <a:gd name="connsiteX466" fmla="*/ 2437177 w 7472601"/>
              <a:gd name="connsiteY466" fmla="*/ 5479608 h 6858000"/>
              <a:gd name="connsiteX467" fmla="*/ 2445247 w 7472601"/>
              <a:gd name="connsiteY467" fmla="*/ 5483476 h 6858000"/>
              <a:gd name="connsiteX468" fmla="*/ 2743626 w 7472601"/>
              <a:gd name="connsiteY468" fmla="*/ 5304819 h 6858000"/>
              <a:gd name="connsiteX469" fmla="*/ 3048102 w 7472601"/>
              <a:gd name="connsiteY469" fmla="*/ 5150595 h 6858000"/>
              <a:gd name="connsiteX470" fmla="*/ 1799414 w 7472601"/>
              <a:gd name="connsiteY470" fmla="*/ 4694732 h 6858000"/>
              <a:gd name="connsiteX471" fmla="*/ 1771735 w 7472601"/>
              <a:gd name="connsiteY471" fmla="*/ 4619929 h 6858000"/>
              <a:gd name="connsiteX472" fmla="*/ 3104273 w 7472601"/>
              <a:gd name="connsiteY472" fmla="*/ 5076159 h 6858000"/>
              <a:gd name="connsiteX473" fmla="*/ 3113245 w 7472601"/>
              <a:gd name="connsiteY473" fmla="*/ 5090705 h 6858000"/>
              <a:gd name="connsiteX474" fmla="*/ 3126294 w 7472601"/>
              <a:gd name="connsiteY474" fmla="*/ 5114400 h 6858000"/>
              <a:gd name="connsiteX475" fmla="*/ 3937433 w 7472601"/>
              <a:gd name="connsiteY475" fmla="*/ 4830473 h 6858000"/>
              <a:gd name="connsiteX476" fmla="*/ 3590475 w 7472601"/>
              <a:gd name="connsiteY476" fmla="*/ 4597974 h 6858000"/>
              <a:gd name="connsiteX477" fmla="*/ 3100264 w 7472601"/>
              <a:gd name="connsiteY477" fmla="*/ 4579845 h 6858000"/>
              <a:gd name="connsiteX478" fmla="*/ 2183576 w 7472601"/>
              <a:gd name="connsiteY478" fmla="*/ 4227150 h 6858000"/>
              <a:gd name="connsiteX479" fmla="*/ 2151029 w 7472601"/>
              <a:gd name="connsiteY479" fmla="*/ 4146947 h 6858000"/>
              <a:gd name="connsiteX480" fmla="*/ 3563434 w 7472601"/>
              <a:gd name="connsiteY480" fmla="*/ 4469115 h 6858000"/>
              <a:gd name="connsiteX481" fmla="*/ 3177952 w 7472601"/>
              <a:gd name="connsiteY481" fmla="*/ 3657386 h 6858000"/>
              <a:gd name="connsiteX482" fmla="*/ 3189263 w 7472601"/>
              <a:gd name="connsiteY482" fmla="*/ 3625726 h 6858000"/>
              <a:gd name="connsiteX483" fmla="*/ 3560912 w 7472601"/>
              <a:gd name="connsiteY483" fmla="*/ 4079863 h 6858000"/>
              <a:gd name="connsiteX484" fmla="*/ 3626636 w 7472601"/>
              <a:gd name="connsiteY484" fmla="*/ 4512230 h 6858000"/>
              <a:gd name="connsiteX485" fmla="*/ 3653088 w 7472601"/>
              <a:gd name="connsiteY485" fmla="*/ 4521417 h 6858000"/>
              <a:gd name="connsiteX486" fmla="*/ 3988128 w 7472601"/>
              <a:gd name="connsiteY486" fmla="*/ 4817267 h 6858000"/>
              <a:gd name="connsiteX487" fmla="*/ 4830582 w 7472601"/>
              <a:gd name="connsiteY487" fmla="*/ 4676000 h 6858000"/>
              <a:gd name="connsiteX488" fmla="*/ 4830100 w 7472601"/>
              <a:gd name="connsiteY488" fmla="*/ 4675554 h 6858000"/>
              <a:gd name="connsiteX489" fmla="*/ 4036318 w 7472601"/>
              <a:gd name="connsiteY489" fmla="*/ 4147013 h 6858000"/>
              <a:gd name="connsiteX490" fmla="*/ 3432098 w 7472601"/>
              <a:gd name="connsiteY490" fmla="*/ 3537312 h 6858000"/>
              <a:gd name="connsiteX491" fmla="*/ 3446761 w 7472601"/>
              <a:gd name="connsiteY491" fmla="*/ 3461278 h 6858000"/>
              <a:gd name="connsiteX492" fmla="*/ 4419733 w 7472601"/>
              <a:gd name="connsiteY492" fmla="*/ 3963555 h 6858000"/>
              <a:gd name="connsiteX493" fmla="*/ 4781371 w 7472601"/>
              <a:gd name="connsiteY493" fmla="*/ 4458604 h 6858000"/>
              <a:gd name="connsiteX494" fmla="*/ 4780440 w 7472601"/>
              <a:gd name="connsiteY494" fmla="*/ 4470290 h 6858000"/>
              <a:gd name="connsiteX495" fmla="*/ 4898954 w 7472601"/>
              <a:gd name="connsiteY495" fmla="*/ 4662092 h 6858000"/>
              <a:gd name="connsiteX496" fmla="*/ 4900699 w 7472601"/>
              <a:gd name="connsiteY496" fmla="*/ 4670867 h 6858000"/>
              <a:gd name="connsiteX497" fmla="*/ 5714511 w 7472601"/>
              <a:gd name="connsiteY497" fmla="*/ 4663483 h 6858000"/>
              <a:gd name="connsiteX498" fmla="*/ 5464793 w 7472601"/>
              <a:gd name="connsiteY498" fmla="*/ 4393556 h 6858000"/>
              <a:gd name="connsiteX499" fmla="*/ 5461897 w 7472601"/>
              <a:gd name="connsiteY499" fmla="*/ 4390879 h 6858000"/>
              <a:gd name="connsiteX500" fmla="*/ 4294126 w 7472601"/>
              <a:gd name="connsiteY500" fmla="*/ 3303048 h 6858000"/>
              <a:gd name="connsiteX501" fmla="*/ 4305321 w 7472601"/>
              <a:gd name="connsiteY501" fmla="*/ 3256953 h 6858000"/>
              <a:gd name="connsiteX502" fmla="*/ 4949299 w 7472601"/>
              <a:gd name="connsiteY502" fmla="*/ 3766336 h 6858000"/>
              <a:gd name="connsiteX503" fmla="*/ 5291452 w 7472601"/>
              <a:gd name="connsiteY503" fmla="*/ 4076801 h 6858000"/>
              <a:gd name="connsiteX504" fmla="*/ 5434998 w 7472601"/>
              <a:gd name="connsiteY504" fmla="*/ 4254100 h 6858000"/>
              <a:gd name="connsiteX505" fmla="*/ 5351015 w 7472601"/>
              <a:gd name="connsiteY505" fmla="*/ 3760989 h 6858000"/>
              <a:gd name="connsiteX506" fmla="*/ 5413780 w 7472601"/>
              <a:gd name="connsiteY506" fmla="*/ 2966265 h 6858000"/>
              <a:gd name="connsiteX507" fmla="*/ 5425627 w 7472601"/>
              <a:gd name="connsiteY507" fmla="*/ 2954192 h 6858000"/>
              <a:gd name="connsiteX508" fmla="*/ 6604735 w 7472601"/>
              <a:gd name="connsiteY508" fmla="*/ 2041381 h 6858000"/>
              <a:gd name="connsiteX509" fmla="*/ 7204487 w 7472601"/>
              <a:gd name="connsiteY509" fmla="*/ 2742112 h 6858000"/>
              <a:gd name="connsiteX510" fmla="*/ 7131592 w 7472601"/>
              <a:gd name="connsiteY510" fmla="*/ 2672096 h 6858000"/>
              <a:gd name="connsiteX511" fmla="*/ 6996344 w 7472601"/>
              <a:gd name="connsiteY511" fmla="*/ 2518310 h 6858000"/>
              <a:gd name="connsiteX512" fmla="*/ 6735495 w 7472601"/>
              <a:gd name="connsiteY512" fmla="*/ 2196890 h 6858000"/>
              <a:gd name="connsiteX513" fmla="*/ 6721901 w 7472601"/>
              <a:gd name="connsiteY513" fmla="*/ 2179274 h 6858000"/>
              <a:gd name="connsiteX514" fmla="*/ 6604735 w 7472601"/>
              <a:gd name="connsiteY514" fmla="*/ 2041381 h 6858000"/>
              <a:gd name="connsiteX515" fmla="*/ 6591670 w 7472601"/>
              <a:gd name="connsiteY515" fmla="*/ 1988277 h 6858000"/>
              <a:gd name="connsiteX516" fmla="*/ 6747349 w 7472601"/>
              <a:gd name="connsiteY516" fmla="*/ 2160069 h 6858000"/>
              <a:gd name="connsiteX517" fmla="*/ 6760943 w 7472601"/>
              <a:gd name="connsiteY517" fmla="*/ 2177686 h 6858000"/>
              <a:gd name="connsiteX518" fmla="*/ 7021065 w 7472601"/>
              <a:gd name="connsiteY518" fmla="*/ 2498102 h 6858000"/>
              <a:gd name="connsiteX519" fmla="*/ 7155223 w 7472601"/>
              <a:gd name="connsiteY519" fmla="*/ 2650386 h 6858000"/>
              <a:gd name="connsiteX520" fmla="*/ 7203167 w 7472601"/>
              <a:gd name="connsiteY520" fmla="*/ 2697288 h 6858000"/>
              <a:gd name="connsiteX521" fmla="*/ 6937703 w 7472601"/>
              <a:gd name="connsiteY521" fmla="*/ 2321981 h 6858000"/>
              <a:gd name="connsiteX522" fmla="*/ 6591670 w 7472601"/>
              <a:gd name="connsiteY522" fmla="*/ 1988277 h 6858000"/>
              <a:gd name="connsiteX523" fmla="*/ 5798671 w 7472601"/>
              <a:gd name="connsiteY523" fmla="*/ 1981601 h 6858000"/>
              <a:gd name="connsiteX524" fmla="*/ 5754709 w 7472601"/>
              <a:gd name="connsiteY524" fmla="*/ 2071454 h 6858000"/>
              <a:gd name="connsiteX525" fmla="*/ 5763044 w 7472601"/>
              <a:gd name="connsiteY525" fmla="*/ 2842206 h 6858000"/>
              <a:gd name="connsiteX526" fmla="*/ 5764974 w 7472601"/>
              <a:gd name="connsiteY526" fmla="*/ 2799609 h 6858000"/>
              <a:gd name="connsiteX527" fmla="*/ 5767665 w 7472601"/>
              <a:gd name="connsiteY527" fmla="*/ 2666409 h 6858000"/>
              <a:gd name="connsiteX528" fmla="*/ 5763055 w 7472601"/>
              <a:gd name="connsiteY528" fmla="*/ 2579705 h 6858000"/>
              <a:gd name="connsiteX529" fmla="*/ 5758079 w 7472601"/>
              <a:gd name="connsiteY529" fmla="*/ 2492508 h 6858000"/>
              <a:gd name="connsiteX530" fmla="*/ 5779325 w 7472601"/>
              <a:gd name="connsiteY530" fmla="*/ 2197069 h 6858000"/>
              <a:gd name="connsiteX531" fmla="*/ 5798671 w 7472601"/>
              <a:gd name="connsiteY531" fmla="*/ 1981601 h 6858000"/>
              <a:gd name="connsiteX532" fmla="*/ 5829202 w 7472601"/>
              <a:gd name="connsiteY532" fmla="*/ 1971679 h 6858000"/>
              <a:gd name="connsiteX533" fmla="*/ 5809558 w 7472601"/>
              <a:gd name="connsiteY533" fmla="*/ 2198043 h 6858000"/>
              <a:gd name="connsiteX534" fmla="*/ 5788653 w 7472601"/>
              <a:gd name="connsiteY534" fmla="*/ 2489430 h 6858000"/>
              <a:gd name="connsiteX535" fmla="*/ 5793439 w 7472601"/>
              <a:gd name="connsiteY535" fmla="*/ 2575235 h 6858000"/>
              <a:gd name="connsiteX536" fmla="*/ 5796837 w 7472601"/>
              <a:gd name="connsiteY536" fmla="*/ 2637633 h 6858000"/>
              <a:gd name="connsiteX537" fmla="*/ 5818614 w 7472601"/>
              <a:gd name="connsiteY537" fmla="*/ 2473055 h 6858000"/>
              <a:gd name="connsiteX538" fmla="*/ 5829202 w 7472601"/>
              <a:gd name="connsiteY538" fmla="*/ 1971679 h 6858000"/>
              <a:gd name="connsiteX539" fmla="*/ 5911389 w 7472601"/>
              <a:gd name="connsiteY539" fmla="*/ 1898371 h 6858000"/>
              <a:gd name="connsiteX540" fmla="*/ 6237627 w 7472601"/>
              <a:gd name="connsiteY540" fmla="*/ 2231921 h 6858000"/>
              <a:gd name="connsiteX541" fmla="*/ 5911389 w 7472601"/>
              <a:gd name="connsiteY541" fmla="*/ 1898371 h 6858000"/>
              <a:gd name="connsiteX542" fmla="*/ 6944437 w 7472601"/>
              <a:gd name="connsiteY542" fmla="*/ 1575402 h 6858000"/>
              <a:gd name="connsiteX543" fmla="*/ 6304730 w 7472601"/>
              <a:gd name="connsiteY543" fmla="*/ 1766654 h 6858000"/>
              <a:gd name="connsiteX544" fmla="*/ 6944437 w 7472601"/>
              <a:gd name="connsiteY544" fmla="*/ 1575402 h 6858000"/>
              <a:gd name="connsiteX545" fmla="*/ 7019523 w 7472601"/>
              <a:gd name="connsiteY545" fmla="*/ 1519450 h 6858000"/>
              <a:gd name="connsiteX546" fmla="*/ 6298091 w 7472601"/>
              <a:gd name="connsiteY546" fmla="*/ 1737122 h 6858000"/>
              <a:gd name="connsiteX547" fmla="*/ 7019523 w 7472601"/>
              <a:gd name="connsiteY547" fmla="*/ 1519450 h 6858000"/>
              <a:gd name="connsiteX548" fmla="*/ 2399523 w 7472601"/>
              <a:gd name="connsiteY548" fmla="*/ 1428234 h 6858000"/>
              <a:gd name="connsiteX549" fmla="*/ 2224982 w 7472601"/>
              <a:gd name="connsiteY549" fmla="*/ 1826201 h 6858000"/>
              <a:gd name="connsiteX550" fmla="*/ 2096099 w 7472601"/>
              <a:gd name="connsiteY550" fmla="*/ 2345900 h 6858000"/>
              <a:gd name="connsiteX551" fmla="*/ 2283317 w 7472601"/>
              <a:gd name="connsiteY551" fmla="*/ 1796925 h 6858000"/>
              <a:gd name="connsiteX552" fmla="*/ 2399523 w 7472601"/>
              <a:gd name="connsiteY552" fmla="*/ 1428234 h 6858000"/>
              <a:gd name="connsiteX553" fmla="*/ 2448558 w 7472601"/>
              <a:gd name="connsiteY553" fmla="*/ 1373435 h 6858000"/>
              <a:gd name="connsiteX554" fmla="*/ 2312521 w 7472601"/>
              <a:gd name="connsiteY554" fmla="*/ 1806140 h 6858000"/>
              <a:gd name="connsiteX555" fmla="*/ 2127533 w 7472601"/>
              <a:gd name="connsiteY555" fmla="*/ 2348380 h 6858000"/>
              <a:gd name="connsiteX556" fmla="*/ 2358080 w 7472601"/>
              <a:gd name="connsiteY556" fmla="*/ 1866134 h 6858000"/>
              <a:gd name="connsiteX557" fmla="*/ 2407436 w 7472601"/>
              <a:gd name="connsiteY557" fmla="*/ 1651070 h 6858000"/>
              <a:gd name="connsiteX558" fmla="*/ 2448558 w 7472601"/>
              <a:gd name="connsiteY558" fmla="*/ 1373435 h 6858000"/>
              <a:gd name="connsiteX559" fmla="*/ 278707 w 7472601"/>
              <a:gd name="connsiteY559" fmla="*/ 1352270 h 6858000"/>
              <a:gd name="connsiteX560" fmla="*/ 321570 w 7472601"/>
              <a:gd name="connsiteY560" fmla="*/ 1861610 h 6858000"/>
              <a:gd name="connsiteX561" fmla="*/ 294281 w 7472601"/>
              <a:gd name="connsiteY561" fmla="*/ 1440658 h 6858000"/>
              <a:gd name="connsiteX562" fmla="*/ 278707 w 7472601"/>
              <a:gd name="connsiteY562" fmla="*/ 1352270 h 6858000"/>
              <a:gd name="connsiteX563" fmla="*/ 1423821 w 7472601"/>
              <a:gd name="connsiteY563" fmla="*/ 1351958 h 6858000"/>
              <a:gd name="connsiteX564" fmla="*/ 1638521 w 7472601"/>
              <a:gd name="connsiteY564" fmla="*/ 1908470 h 6858000"/>
              <a:gd name="connsiteX565" fmla="*/ 1754199 w 7472601"/>
              <a:gd name="connsiteY565" fmla="*/ 2149284 h 6858000"/>
              <a:gd name="connsiteX566" fmla="*/ 1908359 w 7472601"/>
              <a:gd name="connsiteY566" fmla="*/ 2364988 h 6858000"/>
              <a:gd name="connsiteX567" fmla="*/ 1647661 w 7472601"/>
              <a:gd name="connsiteY567" fmla="*/ 1825945 h 6858000"/>
              <a:gd name="connsiteX568" fmla="*/ 1423821 w 7472601"/>
              <a:gd name="connsiteY568" fmla="*/ 1351958 h 6858000"/>
              <a:gd name="connsiteX569" fmla="*/ 1431890 w 7472601"/>
              <a:gd name="connsiteY569" fmla="*/ 1306475 h 6858000"/>
              <a:gd name="connsiteX570" fmla="*/ 1507597 w 7472601"/>
              <a:gd name="connsiteY570" fmla="*/ 1446132 h 6858000"/>
              <a:gd name="connsiteX571" fmla="*/ 1674586 w 7472601"/>
              <a:gd name="connsiteY571" fmla="*/ 1813832 h 6858000"/>
              <a:gd name="connsiteX572" fmla="*/ 1815950 w 7472601"/>
              <a:gd name="connsiteY572" fmla="*/ 2128564 h 6858000"/>
              <a:gd name="connsiteX573" fmla="*/ 1984242 w 7472601"/>
              <a:gd name="connsiteY573" fmla="*/ 2430829 h 6858000"/>
              <a:gd name="connsiteX574" fmla="*/ 2014023 w 7472601"/>
              <a:gd name="connsiteY574" fmla="*/ 2450995 h 6858000"/>
              <a:gd name="connsiteX575" fmla="*/ 1747337 w 7472601"/>
              <a:gd name="connsiteY575" fmla="*/ 1855264 h 6858000"/>
              <a:gd name="connsiteX576" fmla="*/ 1533749 w 7472601"/>
              <a:gd name="connsiteY576" fmla="*/ 1478656 h 6858000"/>
              <a:gd name="connsiteX577" fmla="*/ 1431890 w 7472601"/>
              <a:gd name="connsiteY577" fmla="*/ 1306475 h 6858000"/>
              <a:gd name="connsiteX578" fmla="*/ 5052692 w 7472601"/>
              <a:gd name="connsiteY578" fmla="*/ 1292994 h 6858000"/>
              <a:gd name="connsiteX579" fmla="*/ 5200661 w 7472601"/>
              <a:gd name="connsiteY579" fmla="*/ 1635186 h 6858000"/>
              <a:gd name="connsiteX580" fmla="*/ 5297138 w 7472601"/>
              <a:gd name="connsiteY580" fmla="*/ 1906351 h 6858000"/>
              <a:gd name="connsiteX581" fmla="*/ 5052692 w 7472601"/>
              <a:gd name="connsiteY581" fmla="*/ 1292994 h 6858000"/>
              <a:gd name="connsiteX582" fmla="*/ 5009948 w 7472601"/>
              <a:gd name="connsiteY582" fmla="*/ 1273619 h 6858000"/>
              <a:gd name="connsiteX583" fmla="*/ 5121777 w 7472601"/>
              <a:gd name="connsiteY583" fmla="*/ 1654213 h 6858000"/>
              <a:gd name="connsiteX584" fmla="*/ 5293545 w 7472601"/>
              <a:gd name="connsiteY584" fmla="*/ 2072247 h 6858000"/>
              <a:gd name="connsiteX585" fmla="*/ 5294042 w 7472601"/>
              <a:gd name="connsiteY585" fmla="*/ 2065019 h 6858000"/>
              <a:gd name="connsiteX586" fmla="*/ 5171936 w 7472601"/>
              <a:gd name="connsiteY586" fmla="*/ 1647613 h 6858000"/>
              <a:gd name="connsiteX587" fmla="*/ 5009948 w 7472601"/>
              <a:gd name="connsiteY587" fmla="*/ 1273619 h 6858000"/>
              <a:gd name="connsiteX588" fmla="*/ 655236 w 7472601"/>
              <a:gd name="connsiteY588" fmla="*/ 1268632 h 6858000"/>
              <a:gd name="connsiteX589" fmla="*/ 839521 w 7472601"/>
              <a:gd name="connsiteY589" fmla="*/ 1685315 h 6858000"/>
              <a:gd name="connsiteX590" fmla="*/ 1109416 w 7472601"/>
              <a:gd name="connsiteY590" fmla="*/ 2061663 h 6858000"/>
              <a:gd name="connsiteX591" fmla="*/ 1298300 w 7472601"/>
              <a:gd name="connsiteY591" fmla="*/ 2247742 h 6858000"/>
              <a:gd name="connsiteX592" fmla="*/ 1125871 w 7472601"/>
              <a:gd name="connsiteY592" fmla="*/ 1989513 h 6858000"/>
              <a:gd name="connsiteX593" fmla="*/ 981574 w 7472601"/>
              <a:gd name="connsiteY593" fmla="*/ 1783157 h 6858000"/>
              <a:gd name="connsiteX594" fmla="*/ 922198 w 7472601"/>
              <a:gd name="connsiteY594" fmla="*/ 1677437 h 6858000"/>
              <a:gd name="connsiteX595" fmla="*/ 869293 w 7472601"/>
              <a:gd name="connsiteY595" fmla="*/ 1583214 h 6858000"/>
              <a:gd name="connsiteX596" fmla="*/ 751431 w 7472601"/>
              <a:gd name="connsiteY596" fmla="*/ 1405731 h 6858000"/>
              <a:gd name="connsiteX597" fmla="*/ 655236 w 7472601"/>
              <a:gd name="connsiteY597" fmla="*/ 1268632 h 6858000"/>
              <a:gd name="connsiteX598" fmla="*/ 6516292 w 7472601"/>
              <a:gd name="connsiteY598" fmla="*/ 1263064 h 6858000"/>
              <a:gd name="connsiteX599" fmla="*/ 5736320 w 7472601"/>
              <a:gd name="connsiteY599" fmla="*/ 1501803 h 6858000"/>
              <a:gd name="connsiteX600" fmla="*/ 6516292 w 7472601"/>
              <a:gd name="connsiteY600" fmla="*/ 1263064 h 6858000"/>
              <a:gd name="connsiteX601" fmla="*/ 291466 w 7472601"/>
              <a:gd name="connsiteY601" fmla="*/ 1250369 h 6858000"/>
              <a:gd name="connsiteX602" fmla="*/ 323180 w 7472601"/>
              <a:gd name="connsiteY602" fmla="*/ 1435283 h 6858000"/>
              <a:gd name="connsiteX603" fmla="*/ 349381 w 7472601"/>
              <a:gd name="connsiteY603" fmla="*/ 1875041 h 6858000"/>
              <a:gd name="connsiteX604" fmla="*/ 374363 w 7472601"/>
              <a:gd name="connsiteY604" fmla="*/ 1506494 h 6858000"/>
              <a:gd name="connsiteX605" fmla="*/ 302168 w 7472601"/>
              <a:gd name="connsiteY605" fmla="*/ 1274495 h 6858000"/>
              <a:gd name="connsiteX606" fmla="*/ 291466 w 7472601"/>
              <a:gd name="connsiteY606" fmla="*/ 1250369 h 6858000"/>
              <a:gd name="connsiteX607" fmla="*/ 678222 w 7472601"/>
              <a:gd name="connsiteY607" fmla="*/ 1248670 h 6858000"/>
              <a:gd name="connsiteX608" fmla="*/ 775536 w 7472601"/>
              <a:gd name="connsiteY608" fmla="*/ 1388015 h 6858000"/>
              <a:gd name="connsiteX609" fmla="*/ 894529 w 7472601"/>
              <a:gd name="connsiteY609" fmla="*/ 1567739 h 6858000"/>
              <a:gd name="connsiteX610" fmla="*/ 948000 w 7472601"/>
              <a:gd name="connsiteY610" fmla="*/ 1663088 h 6858000"/>
              <a:gd name="connsiteX611" fmla="*/ 1006812 w 7472601"/>
              <a:gd name="connsiteY611" fmla="*/ 1767683 h 6858000"/>
              <a:gd name="connsiteX612" fmla="*/ 1149133 w 7472601"/>
              <a:gd name="connsiteY612" fmla="*/ 1971513 h 6858000"/>
              <a:gd name="connsiteX613" fmla="*/ 1333952 w 7472601"/>
              <a:gd name="connsiteY613" fmla="*/ 2251620 h 6858000"/>
              <a:gd name="connsiteX614" fmla="*/ 1337329 w 7472601"/>
              <a:gd name="connsiteY614" fmla="*/ 2258350 h 6858000"/>
              <a:gd name="connsiteX615" fmla="*/ 1014726 w 7472601"/>
              <a:gd name="connsiteY615" fmla="*/ 1615556 h 6858000"/>
              <a:gd name="connsiteX616" fmla="*/ 678222 w 7472601"/>
              <a:gd name="connsiteY616" fmla="*/ 1248670 h 6858000"/>
              <a:gd name="connsiteX617" fmla="*/ 6691602 w 7472601"/>
              <a:gd name="connsiteY617" fmla="*/ 1140573 h 6858000"/>
              <a:gd name="connsiteX618" fmla="*/ 6571100 w 7472601"/>
              <a:gd name="connsiteY618" fmla="*/ 1183662 h 6858000"/>
              <a:gd name="connsiteX619" fmla="*/ 6241687 w 7472601"/>
              <a:gd name="connsiteY619" fmla="*/ 1257600 h 6858000"/>
              <a:gd name="connsiteX620" fmla="*/ 5693009 w 7472601"/>
              <a:gd name="connsiteY620" fmla="*/ 1478256 h 6858000"/>
              <a:gd name="connsiteX621" fmla="*/ 6548420 w 7472601"/>
              <a:gd name="connsiteY621" fmla="*/ 1214599 h 6858000"/>
              <a:gd name="connsiteX622" fmla="*/ 6605473 w 7472601"/>
              <a:gd name="connsiteY622" fmla="*/ 1184686 h 6858000"/>
              <a:gd name="connsiteX623" fmla="*/ 6691602 w 7472601"/>
              <a:gd name="connsiteY623" fmla="*/ 1140573 h 6858000"/>
              <a:gd name="connsiteX624" fmla="*/ 4002475 w 7472601"/>
              <a:gd name="connsiteY624" fmla="*/ 1037802 h 6858000"/>
              <a:gd name="connsiteX625" fmla="*/ 4000324 w 7472601"/>
              <a:gd name="connsiteY625" fmla="*/ 1039362 h 6858000"/>
              <a:gd name="connsiteX626" fmla="*/ 4002862 w 7472601"/>
              <a:gd name="connsiteY626" fmla="*/ 1042866 h 6858000"/>
              <a:gd name="connsiteX627" fmla="*/ 4002475 w 7472601"/>
              <a:gd name="connsiteY627" fmla="*/ 1037802 h 6858000"/>
              <a:gd name="connsiteX628" fmla="*/ 506322 w 7472601"/>
              <a:gd name="connsiteY628" fmla="*/ 1020997 h 6858000"/>
              <a:gd name="connsiteX629" fmla="*/ 533068 w 7472601"/>
              <a:gd name="connsiteY629" fmla="*/ 1029409 h 6858000"/>
              <a:gd name="connsiteX630" fmla="*/ 1232525 w 7472601"/>
              <a:gd name="connsiteY630" fmla="*/ 1804675 h 6858000"/>
              <a:gd name="connsiteX631" fmla="*/ 1388858 w 7472601"/>
              <a:gd name="connsiteY631" fmla="*/ 2368011 h 6858000"/>
              <a:gd name="connsiteX632" fmla="*/ 1384098 w 7472601"/>
              <a:gd name="connsiteY632" fmla="*/ 2378125 h 6858000"/>
              <a:gd name="connsiteX633" fmla="*/ 1425393 w 7472601"/>
              <a:gd name="connsiteY633" fmla="*/ 2589124 h 6858000"/>
              <a:gd name="connsiteX634" fmla="*/ 1424001 w 7472601"/>
              <a:gd name="connsiteY634" fmla="*/ 2597541 h 6858000"/>
              <a:gd name="connsiteX635" fmla="*/ 2152729 w 7472601"/>
              <a:gd name="connsiteY635" fmla="*/ 2864487 h 6858000"/>
              <a:gd name="connsiteX636" fmla="*/ 2020609 w 7472601"/>
              <a:gd name="connsiteY636" fmla="*/ 2539671 h 6858000"/>
              <a:gd name="connsiteX637" fmla="*/ 2018920 w 7472601"/>
              <a:gd name="connsiteY637" fmla="*/ 2536309 h 6858000"/>
              <a:gd name="connsiteX638" fmla="*/ 1342441 w 7472601"/>
              <a:gd name="connsiteY638" fmla="*/ 1173017 h 6858000"/>
              <a:gd name="connsiteX639" fmla="*/ 1367925 w 7472601"/>
              <a:gd name="connsiteY639" fmla="*/ 1135648 h 6858000"/>
              <a:gd name="connsiteX640" fmla="*/ 1771401 w 7472601"/>
              <a:gd name="connsiteY640" fmla="*/ 1806673 h 6858000"/>
              <a:gd name="connsiteX641" fmla="*/ 1972385 w 7472601"/>
              <a:gd name="connsiteY641" fmla="*/ 2198735 h 6858000"/>
              <a:gd name="connsiteX642" fmla="*/ 2040892 w 7472601"/>
              <a:gd name="connsiteY642" fmla="*/ 2405205 h 6858000"/>
              <a:gd name="connsiteX643" fmla="*/ 2131689 w 7472601"/>
              <a:gd name="connsiteY643" fmla="*/ 1936926 h 6858000"/>
              <a:gd name="connsiteX644" fmla="*/ 2454820 w 7472601"/>
              <a:gd name="connsiteY644" fmla="*/ 1248808 h 6858000"/>
              <a:gd name="connsiteX645" fmla="*/ 2492512 w 7472601"/>
              <a:gd name="connsiteY645" fmla="*/ 1302920 h 6858000"/>
              <a:gd name="connsiteX646" fmla="*/ 2081216 w 7472601"/>
              <a:gd name="connsiteY646" fmla="*/ 2527513 h 6858000"/>
              <a:gd name="connsiteX647" fmla="*/ 2081211 w 7472601"/>
              <a:gd name="connsiteY647" fmla="*/ 2528916 h 6858000"/>
              <a:gd name="connsiteX648" fmla="*/ 2199067 w 7472601"/>
              <a:gd name="connsiteY648" fmla="*/ 2884061 h 6858000"/>
              <a:gd name="connsiteX649" fmla="*/ 3192586 w 7472601"/>
              <a:gd name="connsiteY649" fmla="*/ 3411496 h 6858000"/>
              <a:gd name="connsiteX650" fmla="*/ 3182620 w 7472601"/>
              <a:gd name="connsiteY650" fmla="*/ 3483279 h 6858000"/>
              <a:gd name="connsiteX651" fmla="*/ 2435119 w 7472601"/>
              <a:gd name="connsiteY651" fmla="*/ 3080173 h 6858000"/>
              <a:gd name="connsiteX652" fmla="*/ 2410152 w 7472601"/>
              <a:gd name="connsiteY652" fmla="*/ 3063751 h 6858000"/>
              <a:gd name="connsiteX653" fmla="*/ 2408099 w 7472601"/>
              <a:gd name="connsiteY653" fmla="*/ 3064403 h 6858000"/>
              <a:gd name="connsiteX654" fmla="*/ 2407218 w 7472601"/>
              <a:gd name="connsiteY654" fmla="*/ 3070324 h 6858000"/>
              <a:gd name="connsiteX655" fmla="*/ 2380138 w 7472601"/>
              <a:gd name="connsiteY655" fmla="*/ 3099341 h 6858000"/>
              <a:gd name="connsiteX656" fmla="*/ 1765923 w 7472601"/>
              <a:gd name="connsiteY656" fmla="*/ 3581043 h 6858000"/>
              <a:gd name="connsiteX657" fmla="*/ 1702258 w 7472601"/>
              <a:gd name="connsiteY657" fmla="*/ 3612286 h 6858000"/>
              <a:gd name="connsiteX658" fmla="*/ 1538370 w 7472601"/>
              <a:gd name="connsiteY658" fmla="*/ 3811804 h 6858000"/>
              <a:gd name="connsiteX659" fmla="*/ 542867 w 7472601"/>
              <a:gd name="connsiteY659" fmla="*/ 4944092 h 6858000"/>
              <a:gd name="connsiteX660" fmla="*/ 515800 w 7472601"/>
              <a:gd name="connsiteY660" fmla="*/ 4862180 h 6858000"/>
              <a:gd name="connsiteX661" fmla="*/ 909145 w 7472601"/>
              <a:gd name="connsiteY661" fmla="*/ 4199225 h 6858000"/>
              <a:gd name="connsiteX662" fmla="*/ 1214067 w 7472601"/>
              <a:gd name="connsiteY662" fmla="*/ 3908561 h 6858000"/>
              <a:gd name="connsiteX663" fmla="*/ 640967 w 7472601"/>
              <a:gd name="connsiteY663" fmla="*/ 4105601 h 6858000"/>
              <a:gd name="connsiteX664" fmla="*/ 112563 w 7472601"/>
              <a:gd name="connsiteY664" fmla="*/ 4396952 h 6858000"/>
              <a:gd name="connsiteX665" fmla="*/ 0 w 7472601"/>
              <a:gd name="connsiteY665" fmla="*/ 4466006 h 6858000"/>
              <a:gd name="connsiteX666" fmla="*/ 0 w 7472601"/>
              <a:gd name="connsiteY666" fmla="*/ 4233763 h 6858000"/>
              <a:gd name="connsiteX667" fmla="*/ 36881 w 7472601"/>
              <a:gd name="connsiteY667" fmla="*/ 4200118 h 6858000"/>
              <a:gd name="connsiteX668" fmla="*/ 910534 w 7472601"/>
              <a:gd name="connsiteY668" fmla="*/ 3629753 h 6858000"/>
              <a:gd name="connsiteX669" fmla="*/ 1578717 w 7472601"/>
              <a:gd name="connsiteY669" fmla="*/ 3575982 h 6858000"/>
              <a:gd name="connsiteX670" fmla="*/ 2338780 w 7472601"/>
              <a:gd name="connsiteY670" fmla="*/ 3033725 h 6858000"/>
              <a:gd name="connsiteX671" fmla="*/ 1807991 w 7472601"/>
              <a:gd name="connsiteY671" fmla="*/ 2807184 h 6858000"/>
              <a:gd name="connsiteX672" fmla="*/ 1416358 w 7472601"/>
              <a:gd name="connsiteY672" fmla="*/ 3112571 h 6858000"/>
              <a:gd name="connsiteX673" fmla="*/ 939066 w 7472601"/>
              <a:gd name="connsiteY673" fmla="*/ 3378798 h 6858000"/>
              <a:gd name="connsiteX674" fmla="*/ 115099 w 7472601"/>
              <a:gd name="connsiteY674" fmla="*/ 3607650 h 6858000"/>
              <a:gd name="connsiteX675" fmla="*/ 97284 w 7472601"/>
              <a:gd name="connsiteY675" fmla="*/ 3520393 h 6858000"/>
              <a:gd name="connsiteX676" fmla="*/ 922050 w 7472601"/>
              <a:gd name="connsiteY676" fmla="*/ 3074867 h 6858000"/>
              <a:gd name="connsiteX677" fmla="*/ 1405265 w 7472601"/>
              <a:gd name="connsiteY677" fmla="*/ 3016319 h 6858000"/>
              <a:gd name="connsiteX678" fmla="*/ 1407512 w 7472601"/>
              <a:gd name="connsiteY678" fmla="*/ 3018001 h 6858000"/>
              <a:gd name="connsiteX679" fmla="*/ 1726266 w 7472601"/>
              <a:gd name="connsiteY679" fmla="*/ 2777274 h 6858000"/>
              <a:gd name="connsiteX680" fmla="*/ 625390 w 7472601"/>
              <a:gd name="connsiteY680" fmla="*/ 2514541 h 6858000"/>
              <a:gd name="connsiteX681" fmla="*/ 619799 w 7472601"/>
              <a:gd name="connsiteY681" fmla="*/ 2527180 h 6858000"/>
              <a:gd name="connsiteX682" fmla="*/ 310030 w 7472601"/>
              <a:gd name="connsiteY682" fmla="*/ 2771818 h 6858000"/>
              <a:gd name="connsiteX683" fmla="*/ 173877 w 7472601"/>
              <a:gd name="connsiteY683" fmla="*/ 2937056 h 6858000"/>
              <a:gd name="connsiteX684" fmla="*/ 77889 w 7472601"/>
              <a:gd name="connsiteY684" fmla="*/ 3138440 h 6858000"/>
              <a:gd name="connsiteX685" fmla="*/ 0 w 7472601"/>
              <a:gd name="connsiteY685" fmla="*/ 3271395 h 6858000"/>
              <a:gd name="connsiteX686" fmla="*/ 0 w 7472601"/>
              <a:gd name="connsiteY686" fmla="*/ 3153002 h 6858000"/>
              <a:gd name="connsiteX687" fmla="*/ 2386 w 7472601"/>
              <a:gd name="connsiteY687" fmla="*/ 3149203 h 6858000"/>
              <a:gd name="connsiteX688" fmla="*/ 89753 w 7472601"/>
              <a:gd name="connsiteY688" fmla="*/ 2987702 h 6858000"/>
              <a:gd name="connsiteX689" fmla="*/ 76869 w 7472601"/>
              <a:gd name="connsiteY689" fmla="*/ 3005404 h 6858000"/>
              <a:gd name="connsiteX690" fmla="*/ 32049 w 7472601"/>
              <a:gd name="connsiteY690" fmla="*/ 3065814 h 6858000"/>
              <a:gd name="connsiteX691" fmla="*/ 0 w 7472601"/>
              <a:gd name="connsiteY691" fmla="*/ 3108744 h 6858000"/>
              <a:gd name="connsiteX692" fmla="*/ 0 w 7472601"/>
              <a:gd name="connsiteY692" fmla="*/ 3058059 h 6858000"/>
              <a:gd name="connsiteX693" fmla="*/ 7610 w 7472601"/>
              <a:gd name="connsiteY693" fmla="*/ 3047889 h 6858000"/>
              <a:gd name="connsiteX694" fmla="*/ 52419 w 7472601"/>
              <a:gd name="connsiteY694" fmla="*/ 2987479 h 6858000"/>
              <a:gd name="connsiteX695" fmla="*/ 59142 w 7472601"/>
              <a:gd name="connsiteY695" fmla="*/ 2978488 h 6858000"/>
              <a:gd name="connsiteX696" fmla="*/ 0 w 7472601"/>
              <a:gd name="connsiteY696" fmla="*/ 3015334 h 6858000"/>
              <a:gd name="connsiteX697" fmla="*/ 0 w 7472601"/>
              <a:gd name="connsiteY697" fmla="*/ 2914286 h 6858000"/>
              <a:gd name="connsiteX698" fmla="*/ 36383 w 7472601"/>
              <a:gd name="connsiteY698" fmla="*/ 2901128 h 6858000"/>
              <a:gd name="connsiteX699" fmla="*/ 156329 w 7472601"/>
              <a:gd name="connsiteY699" fmla="*/ 2840533 h 6858000"/>
              <a:gd name="connsiteX700" fmla="*/ 358355 w 7472601"/>
              <a:gd name="connsiteY700" fmla="*/ 2620471 h 6858000"/>
              <a:gd name="connsiteX701" fmla="*/ 510577 w 7472601"/>
              <a:gd name="connsiteY701" fmla="*/ 2501244 h 6858000"/>
              <a:gd name="connsiteX702" fmla="*/ 211967 w 7472601"/>
              <a:gd name="connsiteY702" fmla="*/ 2479171 h 6858000"/>
              <a:gd name="connsiteX703" fmla="*/ 0 w 7472601"/>
              <a:gd name="connsiteY703" fmla="*/ 2476398 h 6858000"/>
              <a:gd name="connsiteX704" fmla="*/ 0 w 7472601"/>
              <a:gd name="connsiteY704" fmla="*/ 2389189 h 6858000"/>
              <a:gd name="connsiteX705" fmla="*/ 103062 w 7472601"/>
              <a:gd name="connsiteY705" fmla="*/ 2389518 h 6858000"/>
              <a:gd name="connsiteX706" fmla="*/ 510734 w 7472601"/>
              <a:gd name="connsiteY706" fmla="*/ 2416201 h 6858000"/>
              <a:gd name="connsiteX707" fmla="*/ 279257 w 7472601"/>
              <a:gd name="connsiteY707" fmla="*/ 2092102 h 6858000"/>
              <a:gd name="connsiteX708" fmla="*/ 65265 w 7472601"/>
              <a:gd name="connsiteY708" fmla="*/ 2006049 h 6858000"/>
              <a:gd name="connsiteX709" fmla="*/ 0 w 7472601"/>
              <a:gd name="connsiteY709" fmla="*/ 1982532 h 6858000"/>
              <a:gd name="connsiteX710" fmla="*/ 0 w 7472601"/>
              <a:gd name="connsiteY710" fmla="*/ 1912789 h 6858000"/>
              <a:gd name="connsiteX711" fmla="*/ 97460 w 7472601"/>
              <a:gd name="connsiteY711" fmla="*/ 1953725 h 6858000"/>
              <a:gd name="connsiteX712" fmla="*/ 221272 w 7472601"/>
              <a:gd name="connsiteY712" fmla="*/ 1980766 h 6858000"/>
              <a:gd name="connsiteX713" fmla="*/ 116765 w 7472601"/>
              <a:gd name="connsiteY713" fmla="*/ 1911033 h 6858000"/>
              <a:gd name="connsiteX714" fmla="*/ 16405 w 7472601"/>
              <a:gd name="connsiteY714" fmla="*/ 1803412 h 6858000"/>
              <a:gd name="connsiteX715" fmla="*/ 0 w 7472601"/>
              <a:gd name="connsiteY715" fmla="*/ 1784777 h 6858000"/>
              <a:gd name="connsiteX716" fmla="*/ 0 w 7472601"/>
              <a:gd name="connsiteY716" fmla="*/ 1740082 h 6858000"/>
              <a:gd name="connsiteX717" fmla="*/ 39394 w 7472601"/>
              <a:gd name="connsiteY717" fmla="*/ 1784856 h 6858000"/>
              <a:gd name="connsiteX718" fmla="*/ 135813 w 7472601"/>
              <a:gd name="connsiteY718" fmla="*/ 1888838 h 6858000"/>
              <a:gd name="connsiteX719" fmla="*/ 242575 w 7472601"/>
              <a:gd name="connsiteY719" fmla="*/ 1958841 h 6858000"/>
              <a:gd name="connsiteX720" fmla="*/ 82197 w 7472601"/>
              <a:gd name="connsiteY720" fmla="*/ 1754826 h 6858000"/>
              <a:gd name="connsiteX721" fmla="*/ 0 w 7472601"/>
              <a:gd name="connsiteY721" fmla="*/ 1679650 h 6858000"/>
              <a:gd name="connsiteX722" fmla="*/ 0 w 7472601"/>
              <a:gd name="connsiteY722" fmla="*/ 1602463 h 6858000"/>
              <a:gd name="connsiteX723" fmla="*/ 84689 w 7472601"/>
              <a:gd name="connsiteY723" fmla="*/ 1677442 h 6858000"/>
              <a:gd name="connsiteX724" fmla="*/ 298437 w 7472601"/>
              <a:gd name="connsiteY724" fmla="*/ 1968019 h 6858000"/>
              <a:gd name="connsiteX725" fmla="*/ 227269 w 7472601"/>
              <a:gd name="connsiteY725" fmla="*/ 1114064 h 6858000"/>
              <a:gd name="connsiteX726" fmla="*/ 248003 w 7472601"/>
              <a:gd name="connsiteY726" fmla="*/ 1089613 h 6858000"/>
              <a:gd name="connsiteX727" fmla="*/ 427020 w 7472601"/>
              <a:gd name="connsiteY727" fmla="*/ 1619803 h 6858000"/>
              <a:gd name="connsiteX728" fmla="*/ 340345 w 7472601"/>
              <a:gd name="connsiteY728" fmla="*/ 2027739 h 6858000"/>
              <a:gd name="connsiteX729" fmla="*/ 360865 w 7472601"/>
              <a:gd name="connsiteY729" fmla="*/ 2044827 h 6858000"/>
              <a:gd name="connsiteX730" fmla="*/ 560414 w 7472601"/>
              <a:gd name="connsiteY730" fmla="*/ 2421457 h 6858000"/>
              <a:gd name="connsiteX731" fmla="*/ 1359703 w 7472601"/>
              <a:gd name="connsiteY731" fmla="*/ 2578554 h 6858000"/>
              <a:gd name="connsiteX732" fmla="*/ 1359422 w 7472601"/>
              <a:gd name="connsiteY732" fmla="*/ 2577994 h 6858000"/>
              <a:gd name="connsiteX733" fmla="*/ 828701 w 7472601"/>
              <a:gd name="connsiteY733" fmla="*/ 1839520 h 6858000"/>
              <a:gd name="connsiteX734" fmla="*/ 494427 w 7472601"/>
              <a:gd name="connsiteY734" fmla="*/ 1092333 h 6858000"/>
              <a:gd name="connsiteX735" fmla="*/ 506322 w 7472601"/>
              <a:gd name="connsiteY735" fmla="*/ 1020997 h 6858000"/>
              <a:gd name="connsiteX736" fmla="*/ 4570198 w 7472601"/>
              <a:gd name="connsiteY736" fmla="*/ 978081 h 6858000"/>
              <a:gd name="connsiteX737" fmla="*/ 4523691 w 7472601"/>
              <a:gd name="connsiteY737" fmla="*/ 1127776 h 6858000"/>
              <a:gd name="connsiteX738" fmla="*/ 4509875 w 7472601"/>
              <a:gd name="connsiteY738" fmla="*/ 1167552 h 6858000"/>
              <a:gd name="connsiteX739" fmla="*/ 4478168 w 7472601"/>
              <a:gd name="connsiteY739" fmla="*/ 1260735 h 6858000"/>
              <a:gd name="connsiteX740" fmla="*/ 4409309 w 7472601"/>
              <a:gd name="connsiteY740" fmla="*/ 1666996 h 6858000"/>
              <a:gd name="connsiteX741" fmla="*/ 4370031 w 7472601"/>
              <a:gd name="connsiteY741" fmla="*/ 1955666 h 6858000"/>
              <a:gd name="connsiteX742" fmla="*/ 4570198 w 7472601"/>
              <a:gd name="connsiteY742" fmla="*/ 978081 h 6858000"/>
              <a:gd name="connsiteX743" fmla="*/ 4557898 w 7472601"/>
              <a:gd name="connsiteY743" fmla="*/ 900011 h 6858000"/>
              <a:gd name="connsiteX744" fmla="*/ 4344840 w 7472601"/>
              <a:gd name="connsiteY744" fmla="*/ 1922038 h 6858000"/>
              <a:gd name="connsiteX745" fmla="*/ 4378710 w 7472601"/>
              <a:gd name="connsiteY745" fmla="*/ 1665516 h 6858000"/>
              <a:gd name="connsiteX746" fmla="*/ 4448798 w 7472601"/>
              <a:gd name="connsiteY746" fmla="*/ 1253024 h 6858000"/>
              <a:gd name="connsiteX747" fmla="*/ 4480315 w 7472601"/>
              <a:gd name="connsiteY747" fmla="*/ 1158454 h 6858000"/>
              <a:gd name="connsiteX748" fmla="*/ 4494133 w 7472601"/>
              <a:gd name="connsiteY748" fmla="*/ 1118676 h 6858000"/>
              <a:gd name="connsiteX749" fmla="*/ 4557898 w 7472601"/>
              <a:gd name="connsiteY749" fmla="*/ 900011 h 6858000"/>
              <a:gd name="connsiteX750" fmla="*/ 5870151 w 7472601"/>
              <a:gd name="connsiteY750" fmla="*/ 898890 h 6858000"/>
              <a:gd name="connsiteX751" fmla="*/ 5861335 w 7472601"/>
              <a:gd name="connsiteY751" fmla="*/ 899177 h 6858000"/>
              <a:gd name="connsiteX752" fmla="*/ 5843702 w 7472601"/>
              <a:gd name="connsiteY752" fmla="*/ 899748 h 6858000"/>
              <a:gd name="connsiteX753" fmla="*/ 5651107 w 7472601"/>
              <a:gd name="connsiteY753" fmla="*/ 920306 h 6858000"/>
              <a:gd name="connsiteX754" fmla="*/ 5459407 w 7472601"/>
              <a:gd name="connsiteY754" fmla="*/ 940975 h 6858000"/>
              <a:gd name="connsiteX755" fmla="*/ 5374846 w 7472601"/>
              <a:gd name="connsiteY755" fmla="*/ 941988 h 6858000"/>
              <a:gd name="connsiteX756" fmla="*/ 5256105 w 7472601"/>
              <a:gd name="connsiteY756" fmla="*/ 945632 h 6858000"/>
              <a:gd name="connsiteX757" fmla="*/ 5107071 w 7472601"/>
              <a:gd name="connsiteY757" fmla="*/ 969720 h 6858000"/>
              <a:gd name="connsiteX758" fmla="*/ 4998681 w 7472601"/>
              <a:gd name="connsiteY758" fmla="*/ 988771 h 6858000"/>
              <a:gd name="connsiteX759" fmla="*/ 5870151 w 7472601"/>
              <a:gd name="connsiteY759" fmla="*/ 898890 h 6858000"/>
              <a:gd name="connsiteX760" fmla="*/ 5504425 w 7472601"/>
              <a:gd name="connsiteY760" fmla="*/ 848067 h 6858000"/>
              <a:gd name="connsiteX761" fmla="*/ 4968849 w 7472601"/>
              <a:gd name="connsiteY761" fmla="*/ 962318 h 6858000"/>
              <a:gd name="connsiteX762" fmla="*/ 5104039 w 7472601"/>
              <a:gd name="connsiteY762" fmla="*/ 940634 h 6858000"/>
              <a:gd name="connsiteX763" fmla="*/ 5256311 w 7472601"/>
              <a:gd name="connsiteY763" fmla="*/ 916490 h 6858000"/>
              <a:gd name="connsiteX764" fmla="*/ 5377381 w 7472601"/>
              <a:gd name="connsiteY764" fmla="*/ 912671 h 6858000"/>
              <a:gd name="connsiteX765" fmla="*/ 5460148 w 7472601"/>
              <a:gd name="connsiteY765" fmla="*/ 911442 h 6858000"/>
              <a:gd name="connsiteX766" fmla="*/ 5648971 w 7472601"/>
              <a:gd name="connsiteY766" fmla="*/ 891331 h 6858000"/>
              <a:gd name="connsiteX767" fmla="*/ 5844807 w 7472601"/>
              <a:gd name="connsiteY767" fmla="*/ 870718 h 6858000"/>
              <a:gd name="connsiteX768" fmla="*/ 5862975 w 7472601"/>
              <a:gd name="connsiteY768" fmla="*/ 869756 h 6858000"/>
              <a:gd name="connsiteX769" fmla="*/ 5920887 w 7472601"/>
              <a:gd name="connsiteY769" fmla="*/ 865929 h 6858000"/>
              <a:gd name="connsiteX770" fmla="*/ 5504425 w 7472601"/>
              <a:gd name="connsiteY770" fmla="*/ 848067 h 6858000"/>
              <a:gd name="connsiteX771" fmla="*/ 3607114 w 7472601"/>
              <a:gd name="connsiteY771" fmla="*/ 467441 h 6858000"/>
              <a:gd name="connsiteX772" fmla="*/ 3296242 w 7472601"/>
              <a:gd name="connsiteY772" fmla="*/ 807991 h 6858000"/>
              <a:gd name="connsiteX773" fmla="*/ 3174674 w 7472601"/>
              <a:gd name="connsiteY773" fmla="*/ 919759 h 6858000"/>
              <a:gd name="connsiteX774" fmla="*/ 3042978 w 7472601"/>
              <a:gd name="connsiteY774" fmla="*/ 1054894 h 6858000"/>
              <a:gd name="connsiteX775" fmla="*/ 2968914 w 7472601"/>
              <a:gd name="connsiteY775" fmla="*/ 1133756 h 6858000"/>
              <a:gd name="connsiteX776" fmla="*/ 3103823 w 7472601"/>
              <a:gd name="connsiteY776" fmla="*/ 1026814 h 6858000"/>
              <a:gd name="connsiteX777" fmla="*/ 3607114 w 7472601"/>
              <a:gd name="connsiteY777" fmla="*/ 467441 h 6858000"/>
              <a:gd name="connsiteX778" fmla="*/ 3744487 w 7472601"/>
              <a:gd name="connsiteY778" fmla="*/ 383136 h 6858000"/>
              <a:gd name="connsiteX779" fmla="*/ 3970213 w 7472601"/>
              <a:gd name="connsiteY779" fmla="*/ 995559 h 6858000"/>
              <a:gd name="connsiteX780" fmla="*/ 3744487 w 7472601"/>
              <a:gd name="connsiteY780" fmla="*/ 383136 h 6858000"/>
              <a:gd name="connsiteX781" fmla="*/ 3624562 w 7472601"/>
              <a:gd name="connsiteY781" fmla="*/ 367041 h 6858000"/>
              <a:gd name="connsiteX782" fmla="*/ 3489712 w 7472601"/>
              <a:gd name="connsiteY782" fmla="*/ 485386 h 6858000"/>
              <a:gd name="connsiteX783" fmla="*/ 3182994 w 7472601"/>
              <a:gd name="connsiteY783" fmla="*/ 828265 h 6858000"/>
              <a:gd name="connsiteX784" fmla="*/ 2892114 w 7472601"/>
              <a:gd name="connsiteY784" fmla="*/ 1172635 h 6858000"/>
              <a:gd name="connsiteX785" fmla="*/ 3021459 w 7472601"/>
              <a:gd name="connsiteY785" fmla="*/ 1035385 h 6858000"/>
              <a:gd name="connsiteX786" fmla="*/ 3153873 w 7472601"/>
              <a:gd name="connsiteY786" fmla="*/ 898971 h 6858000"/>
              <a:gd name="connsiteX787" fmla="*/ 3276511 w 7472601"/>
              <a:gd name="connsiteY787" fmla="*/ 786423 h 6858000"/>
              <a:gd name="connsiteX788" fmla="*/ 3584154 w 7472601"/>
              <a:gd name="connsiteY788" fmla="*/ 448218 h 6858000"/>
              <a:gd name="connsiteX789" fmla="*/ 3624562 w 7472601"/>
              <a:gd name="connsiteY789" fmla="*/ 367041 h 6858000"/>
              <a:gd name="connsiteX790" fmla="*/ 3766672 w 7472601"/>
              <a:gd name="connsiteY790" fmla="*/ 359429 h 6858000"/>
              <a:gd name="connsiteX791" fmla="*/ 3996338 w 7472601"/>
              <a:gd name="connsiteY791" fmla="*/ 968237 h 6858000"/>
              <a:gd name="connsiteX792" fmla="*/ 3766672 w 7472601"/>
              <a:gd name="connsiteY792" fmla="*/ 359429 h 6858000"/>
              <a:gd name="connsiteX793" fmla="*/ 5805386 w 7472601"/>
              <a:gd name="connsiteY793" fmla="*/ 239240 h 6858000"/>
              <a:gd name="connsiteX794" fmla="*/ 5736947 w 7472601"/>
              <a:gd name="connsiteY794" fmla="*/ 261367 h 6858000"/>
              <a:gd name="connsiteX795" fmla="*/ 5427012 w 7472601"/>
              <a:gd name="connsiteY795" fmla="*/ 311272 h 6858000"/>
              <a:gd name="connsiteX796" fmla="*/ 5147818 w 7472601"/>
              <a:gd name="connsiteY796" fmla="*/ 322112 h 6858000"/>
              <a:gd name="connsiteX797" fmla="*/ 5060854 w 7472601"/>
              <a:gd name="connsiteY797" fmla="*/ 311882 h 6858000"/>
              <a:gd name="connsiteX798" fmla="*/ 4945989 w 7472601"/>
              <a:gd name="connsiteY798" fmla="*/ 300516 h 6858000"/>
              <a:gd name="connsiteX799" fmla="*/ 5410479 w 7472601"/>
              <a:gd name="connsiteY799" fmla="*/ 348434 h 6858000"/>
              <a:gd name="connsiteX800" fmla="*/ 5805386 w 7472601"/>
              <a:gd name="connsiteY800" fmla="*/ 239240 h 6858000"/>
              <a:gd name="connsiteX801" fmla="*/ 5905192 w 7472601"/>
              <a:gd name="connsiteY801" fmla="*/ 163079 h 6858000"/>
              <a:gd name="connsiteX802" fmla="*/ 5865655 w 7472601"/>
              <a:gd name="connsiteY802" fmla="*/ 171901 h 6858000"/>
              <a:gd name="connsiteX803" fmla="*/ 5259740 w 7472601"/>
              <a:gd name="connsiteY803" fmla="*/ 257013 h 6858000"/>
              <a:gd name="connsiteX804" fmla="*/ 5208466 w 7472601"/>
              <a:gd name="connsiteY804" fmla="*/ 257550 h 6858000"/>
              <a:gd name="connsiteX805" fmla="*/ 4980204 w 7472601"/>
              <a:gd name="connsiteY805" fmla="*/ 271903 h 6858000"/>
              <a:gd name="connsiteX806" fmla="*/ 5068068 w 7472601"/>
              <a:gd name="connsiteY806" fmla="*/ 282244 h 6858000"/>
              <a:gd name="connsiteX807" fmla="*/ 5153231 w 7472601"/>
              <a:gd name="connsiteY807" fmla="*/ 292240 h 6858000"/>
              <a:gd name="connsiteX808" fmla="*/ 5426491 w 7472601"/>
              <a:gd name="connsiteY808" fmla="*/ 281128 h 6858000"/>
              <a:gd name="connsiteX809" fmla="*/ 5731212 w 7472601"/>
              <a:gd name="connsiteY809" fmla="*/ 231951 h 6858000"/>
              <a:gd name="connsiteX810" fmla="*/ 5905192 w 7472601"/>
              <a:gd name="connsiteY810" fmla="*/ 163079 h 6858000"/>
              <a:gd name="connsiteX811" fmla="*/ 5944437 w 7472601"/>
              <a:gd name="connsiteY811" fmla="*/ 113829 h 6858000"/>
              <a:gd name="connsiteX812" fmla="*/ 5825032 w 7472601"/>
              <a:gd name="connsiteY812" fmla="*/ 146405 h 6858000"/>
              <a:gd name="connsiteX813" fmla="*/ 4955599 w 7472601"/>
              <a:gd name="connsiteY813" fmla="*/ 247008 h 6858000"/>
              <a:gd name="connsiteX814" fmla="*/ 5210104 w 7472601"/>
              <a:gd name="connsiteY814" fmla="*/ 228123 h 6858000"/>
              <a:gd name="connsiteX815" fmla="*/ 5261015 w 7472601"/>
              <a:gd name="connsiteY815" fmla="*/ 227087 h 6858000"/>
              <a:gd name="connsiteX816" fmla="*/ 5861181 w 7472601"/>
              <a:gd name="connsiteY816" fmla="*/ 143093 h 6858000"/>
              <a:gd name="connsiteX817" fmla="*/ 5961252 w 7472601"/>
              <a:gd name="connsiteY817" fmla="*/ 114820 h 6858000"/>
              <a:gd name="connsiteX818" fmla="*/ 5944437 w 7472601"/>
              <a:gd name="connsiteY818" fmla="*/ 113829 h 6858000"/>
              <a:gd name="connsiteX819" fmla="*/ 3882765 w 7472601"/>
              <a:gd name="connsiteY819" fmla="*/ 0 h 6858000"/>
              <a:gd name="connsiteX820" fmla="*/ 3995099 w 7472601"/>
              <a:gd name="connsiteY820" fmla="*/ 0 h 6858000"/>
              <a:gd name="connsiteX821" fmla="*/ 4163818 w 7472601"/>
              <a:gd name="connsiteY821" fmla="*/ 234104 h 6858000"/>
              <a:gd name="connsiteX822" fmla="*/ 4172099 w 7472601"/>
              <a:gd name="connsiteY822" fmla="*/ 234207 h 6858000"/>
              <a:gd name="connsiteX823" fmla="*/ 4784282 w 7472601"/>
              <a:gd name="connsiteY823" fmla="*/ 276561 h 6858000"/>
              <a:gd name="connsiteX824" fmla="*/ 4801687 w 7472601"/>
              <a:gd name="connsiteY824" fmla="*/ 267764 h 6858000"/>
              <a:gd name="connsiteX825" fmla="*/ 6082788 w 7472601"/>
              <a:gd name="connsiteY825" fmla="*/ 64119 h 6858000"/>
              <a:gd name="connsiteX826" fmla="*/ 6099442 w 7472601"/>
              <a:gd name="connsiteY826" fmla="*/ 82568 h 6858000"/>
              <a:gd name="connsiteX827" fmla="*/ 4804137 w 7472601"/>
              <a:gd name="connsiteY827" fmla="*/ 320931 h 6858000"/>
              <a:gd name="connsiteX828" fmla="*/ 4227047 w 7472601"/>
              <a:gd name="connsiteY828" fmla="*/ 313415 h 6858000"/>
              <a:gd name="connsiteX829" fmla="*/ 4346041 w 7472601"/>
              <a:gd name="connsiteY829" fmla="*/ 456086 h 6858000"/>
              <a:gd name="connsiteX830" fmla="*/ 4870967 w 7472601"/>
              <a:gd name="connsiteY830" fmla="*/ 963061 h 6858000"/>
              <a:gd name="connsiteX831" fmla="*/ 4889647 w 7472601"/>
              <a:gd name="connsiteY831" fmla="*/ 957147 h 6858000"/>
              <a:gd name="connsiteX832" fmla="*/ 5422504 w 7472601"/>
              <a:gd name="connsiteY832" fmla="*/ 805191 h 6858000"/>
              <a:gd name="connsiteX833" fmla="*/ 6087656 w 7472601"/>
              <a:gd name="connsiteY833" fmla="*/ 826703 h 6858000"/>
              <a:gd name="connsiteX834" fmla="*/ 6058717 w 7472601"/>
              <a:gd name="connsiteY834" fmla="*/ 865992 h 6858000"/>
              <a:gd name="connsiteX835" fmla="*/ 4974153 w 7472601"/>
              <a:gd name="connsiteY835" fmla="*/ 1045456 h 6858000"/>
              <a:gd name="connsiteX836" fmla="*/ 5627835 w 7472601"/>
              <a:gd name="connsiteY836" fmla="*/ 1472077 h 6858000"/>
              <a:gd name="connsiteX837" fmla="*/ 5629817 w 7472601"/>
              <a:gd name="connsiteY837" fmla="*/ 1471412 h 6858000"/>
              <a:gd name="connsiteX838" fmla="*/ 5634124 w 7472601"/>
              <a:gd name="connsiteY838" fmla="*/ 1470572 h 6858000"/>
              <a:gd name="connsiteX839" fmla="*/ 5755832 w 7472601"/>
              <a:gd name="connsiteY839" fmla="*/ 1383886 h 6858000"/>
              <a:gd name="connsiteX840" fmla="*/ 6014186 w 7472601"/>
              <a:gd name="connsiteY840" fmla="*/ 1279799 h 6858000"/>
              <a:gd name="connsiteX841" fmla="*/ 6901619 w 7472601"/>
              <a:gd name="connsiteY841" fmla="*/ 1047874 h 6858000"/>
              <a:gd name="connsiteX842" fmla="*/ 6931566 w 7472601"/>
              <a:gd name="connsiteY842" fmla="*/ 1062034 h 6858000"/>
              <a:gd name="connsiteX843" fmla="*/ 5790982 w 7472601"/>
              <a:gd name="connsiteY843" fmla="*/ 1561380 h 6858000"/>
              <a:gd name="connsiteX844" fmla="*/ 6188971 w 7472601"/>
              <a:gd name="connsiteY844" fmla="*/ 1755168 h 6858000"/>
              <a:gd name="connsiteX845" fmla="*/ 6202446 w 7472601"/>
              <a:gd name="connsiteY845" fmla="*/ 1752268 h 6858000"/>
              <a:gd name="connsiteX846" fmla="*/ 7179560 w 7472601"/>
              <a:gd name="connsiteY846" fmla="*/ 1467551 h 6858000"/>
              <a:gd name="connsiteX847" fmla="*/ 7158730 w 7472601"/>
              <a:gd name="connsiteY847" fmla="*/ 1507835 h 6858000"/>
              <a:gd name="connsiteX848" fmla="*/ 6326959 w 7472601"/>
              <a:gd name="connsiteY848" fmla="*/ 1817686 h 6858000"/>
              <a:gd name="connsiteX849" fmla="*/ 6537433 w 7472601"/>
              <a:gd name="connsiteY849" fmla="*/ 1907790 h 6858000"/>
              <a:gd name="connsiteX850" fmla="*/ 6550221 w 7472601"/>
              <a:gd name="connsiteY850" fmla="*/ 1910729 h 6858000"/>
              <a:gd name="connsiteX851" fmla="*/ 6964438 w 7472601"/>
              <a:gd name="connsiteY851" fmla="*/ 2209505 h 6858000"/>
              <a:gd name="connsiteX852" fmla="*/ 7367862 w 7472601"/>
              <a:gd name="connsiteY852" fmla="*/ 2806833 h 6858000"/>
              <a:gd name="connsiteX853" fmla="*/ 7364329 w 7472601"/>
              <a:gd name="connsiteY853" fmla="*/ 2826907 h 6858000"/>
              <a:gd name="connsiteX854" fmla="*/ 7290545 w 7472601"/>
              <a:gd name="connsiteY854" fmla="*/ 2850663 h 6858000"/>
              <a:gd name="connsiteX855" fmla="*/ 6472036 w 7472601"/>
              <a:gd name="connsiteY855" fmla="*/ 1959003 h 6858000"/>
              <a:gd name="connsiteX856" fmla="*/ 5792897 w 7472601"/>
              <a:gd name="connsiteY856" fmla="*/ 1647747 h 6858000"/>
              <a:gd name="connsiteX857" fmla="*/ 5842751 w 7472601"/>
              <a:gd name="connsiteY857" fmla="*/ 1816112 h 6858000"/>
              <a:gd name="connsiteX858" fmla="*/ 5847424 w 7472601"/>
              <a:gd name="connsiteY858" fmla="*/ 1815776 h 6858000"/>
              <a:gd name="connsiteX859" fmla="*/ 6399821 w 7472601"/>
              <a:gd name="connsiteY859" fmla="*/ 2344799 h 6858000"/>
              <a:gd name="connsiteX860" fmla="*/ 6323232 w 7472601"/>
              <a:gd name="connsiteY860" fmla="*/ 2389634 h 6858000"/>
              <a:gd name="connsiteX861" fmla="*/ 5942958 w 7472601"/>
              <a:gd name="connsiteY861" fmla="*/ 2077708 h 6858000"/>
              <a:gd name="connsiteX862" fmla="*/ 5921559 w 7472601"/>
              <a:gd name="connsiteY862" fmla="*/ 2378596 h 6858000"/>
              <a:gd name="connsiteX863" fmla="*/ 5817651 w 7472601"/>
              <a:gd name="connsiteY863" fmla="*/ 3023919 h 6858000"/>
              <a:gd name="connsiteX864" fmla="*/ 5729634 w 7472601"/>
              <a:gd name="connsiteY864" fmla="*/ 3051849 h 6858000"/>
              <a:gd name="connsiteX865" fmla="*/ 5611018 w 7472601"/>
              <a:gd name="connsiteY865" fmla="*/ 2316769 h 6858000"/>
              <a:gd name="connsiteX866" fmla="*/ 5687608 w 7472601"/>
              <a:gd name="connsiteY866" fmla="*/ 2039972 h 6858000"/>
              <a:gd name="connsiteX867" fmla="*/ 5657554 w 7472601"/>
              <a:gd name="connsiteY867" fmla="*/ 1576445 h 6858000"/>
              <a:gd name="connsiteX868" fmla="*/ 5150475 w 7472601"/>
              <a:gd name="connsiteY868" fmla="*/ 1274012 h 6858000"/>
              <a:gd name="connsiteX869" fmla="*/ 5349142 w 7472601"/>
              <a:gd name="connsiteY869" fmla="*/ 2204405 h 6858000"/>
              <a:gd name="connsiteX870" fmla="*/ 5262214 w 7472601"/>
              <a:gd name="connsiteY870" fmla="*/ 2233836 h 6858000"/>
              <a:gd name="connsiteX871" fmla="*/ 4981539 w 7472601"/>
              <a:gd name="connsiteY871" fmla="*/ 1542201 h 6858000"/>
              <a:gd name="connsiteX872" fmla="*/ 4958461 w 7472601"/>
              <a:gd name="connsiteY872" fmla="*/ 1136957 h 6858000"/>
              <a:gd name="connsiteX873" fmla="*/ 4655015 w 7472601"/>
              <a:gd name="connsiteY873" fmla="*/ 891426 h 6858000"/>
              <a:gd name="connsiteX874" fmla="*/ 4348002 w 7472601"/>
              <a:gd name="connsiteY874" fmla="*/ 2205895 h 6858000"/>
              <a:gd name="connsiteX875" fmla="*/ 4262250 w 7472601"/>
              <a:gd name="connsiteY875" fmla="*/ 2219972 h 6858000"/>
              <a:gd name="connsiteX876" fmla="*/ 4550611 w 7472601"/>
              <a:gd name="connsiteY876" fmla="*/ 817540 h 6858000"/>
              <a:gd name="connsiteX877" fmla="*/ 4564418 w 7472601"/>
              <a:gd name="connsiteY877" fmla="*/ 808293 h 6858000"/>
              <a:gd name="connsiteX878" fmla="*/ 4266388 w 7472601"/>
              <a:gd name="connsiteY878" fmla="*/ 500083 h 6858000"/>
              <a:gd name="connsiteX879" fmla="*/ 4032842 w 7472601"/>
              <a:gd name="connsiteY879" fmla="*/ 211809 h 6858000"/>
              <a:gd name="connsiteX880" fmla="*/ 3882765 w 7472601"/>
              <a:gd name="connsiteY880" fmla="*/ 0 h 6858000"/>
              <a:gd name="connsiteX881" fmla="*/ 3721337 w 7472601"/>
              <a:gd name="connsiteY881" fmla="*/ 0 h 6858000"/>
              <a:gd name="connsiteX882" fmla="*/ 3797544 w 7472601"/>
              <a:gd name="connsiteY882" fmla="*/ 0 h 6858000"/>
              <a:gd name="connsiteX883" fmla="*/ 3775734 w 7472601"/>
              <a:gd name="connsiteY883" fmla="*/ 95131 h 6858000"/>
              <a:gd name="connsiteX884" fmla="*/ 3724807 w 7472601"/>
              <a:gd name="connsiteY884" fmla="*/ 272257 h 6858000"/>
              <a:gd name="connsiteX885" fmla="*/ 3726844 w 7472601"/>
              <a:gd name="connsiteY885" fmla="*/ 282988 h 6858000"/>
              <a:gd name="connsiteX886" fmla="*/ 3742664 w 7472601"/>
              <a:gd name="connsiteY886" fmla="*/ 279918 h 6858000"/>
              <a:gd name="connsiteX887" fmla="*/ 4103910 w 7472601"/>
              <a:gd name="connsiteY887" fmla="*/ 1161917 h 6858000"/>
              <a:gd name="connsiteX888" fmla="*/ 4020269 w 7472601"/>
              <a:gd name="connsiteY888" fmla="*/ 1200406 h 6858000"/>
              <a:gd name="connsiteX889" fmla="*/ 3674882 w 7472601"/>
              <a:gd name="connsiteY889" fmla="*/ 488524 h 6858000"/>
              <a:gd name="connsiteX890" fmla="*/ 3132682 w 7472601"/>
              <a:gd name="connsiteY890" fmla="*/ 1072284 h 6858000"/>
              <a:gd name="connsiteX891" fmla="*/ 2716346 w 7472601"/>
              <a:gd name="connsiteY891" fmla="*/ 1276376 h 6858000"/>
              <a:gd name="connsiteX892" fmla="*/ 2716772 w 7472601"/>
              <a:gd name="connsiteY892" fmla="*/ 1255462 h 6858000"/>
              <a:gd name="connsiteX893" fmla="*/ 3471096 w 7472601"/>
              <a:gd name="connsiteY893" fmla="*/ 437072 h 6858000"/>
              <a:gd name="connsiteX894" fmla="*/ 3639057 w 7472601"/>
              <a:gd name="connsiteY894" fmla="*/ 286334 h 6858000"/>
              <a:gd name="connsiteX895" fmla="*/ 3640309 w 7472601"/>
              <a:gd name="connsiteY895" fmla="*/ 284664 h 6858000"/>
              <a:gd name="connsiteX896" fmla="*/ 3646022 w 7472601"/>
              <a:gd name="connsiteY896" fmla="*/ 276711 h 6858000"/>
              <a:gd name="connsiteX897" fmla="*/ 3707943 w 7472601"/>
              <a:gd name="connsiteY897" fmla="*/ 65958 h 6858000"/>
              <a:gd name="connsiteX898" fmla="*/ 3721337 w 7472601"/>
              <a:gd name="connsiteY898" fmla="*/ 0 h 6858000"/>
              <a:gd name="connsiteX899" fmla="*/ 2867960 w 7472601"/>
              <a:gd name="connsiteY899" fmla="*/ 0 h 6858000"/>
              <a:gd name="connsiteX900" fmla="*/ 2926351 w 7472601"/>
              <a:gd name="connsiteY900" fmla="*/ 0 h 6858000"/>
              <a:gd name="connsiteX901" fmla="*/ 2902823 w 7472601"/>
              <a:gd name="connsiteY901" fmla="*/ 262929 h 6858000"/>
              <a:gd name="connsiteX902" fmla="*/ 2940663 w 7472601"/>
              <a:gd name="connsiteY902" fmla="*/ 140884 h 6858000"/>
              <a:gd name="connsiteX903" fmla="*/ 2947039 w 7472601"/>
              <a:gd name="connsiteY903" fmla="*/ 122524 h 6858000"/>
              <a:gd name="connsiteX904" fmla="*/ 2984316 w 7472601"/>
              <a:gd name="connsiteY904" fmla="*/ 0 h 6858000"/>
              <a:gd name="connsiteX905" fmla="*/ 3016114 w 7472601"/>
              <a:gd name="connsiteY905" fmla="*/ 0 h 6858000"/>
              <a:gd name="connsiteX906" fmla="*/ 2979949 w 7472601"/>
              <a:gd name="connsiteY906" fmla="*/ 119274 h 6858000"/>
              <a:gd name="connsiteX907" fmla="*/ 3023879 w 7472601"/>
              <a:gd name="connsiteY907" fmla="*/ 0 h 6858000"/>
              <a:gd name="connsiteX908" fmla="*/ 3105400 w 7472601"/>
              <a:gd name="connsiteY908" fmla="*/ 0 h 6858000"/>
              <a:gd name="connsiteX909" fmla="*/ 3094669 w 7472601"/>
              <a:gd name="connsiteY909" fmla="*/ 30308 h 6858000"/>
              <a:gd name="connsiteX910" fmla="*/ 2901945 w 7472601"/>
              <a:gd name="connsiteY910" fmla="*/ 466538 h 6858000"/>
              <a:gd name="connsiteX911" fmla="*/ 2815209 w 7472601"/>
              <a:gd name="connsiteY911" fmla="*/ 497361 h 6858000"/>
              <a:gd name="connsiteX912" fmla="*/ 2844845 w 7472601"/>
              <a:gd name="connsiteY912" fmla="*/ 127638 h 6858000"/>
              <a:gd name="connsiteX913" fmla="*/ 2867960 w 7472601"/>
              <a:gd name="connsiteY913" fmla="*/ 0 h 6858000"/>
              <a:gd name="connsiteX914" fmla="*/ 1057230 w 7472601"/>
              <a:gd name="connsiteY914" fmla="*/ 0 h 6858000"/>
              <a:gd name="connsiteX915" fmla="*/ 1111003 w 7472601"/>
              <a:gd name="connsiteY915" fmla="*/ 0 h 6858000"/>
              <a:gd name="connsiteX916" fmla="*/ 1125553 w 7472601"/>
              <a:gd name="connsiteY916" fmla="*/ 52588 h 6858000"/>
              <a:gd name="connsiteX917" fmla="*/ 1304276 w 7472601"/>
              <a:gd name="connsiteY917" fmla="*/ 476275 h 6858000"/>
              <a:gd name="connsiteX918" fmla="*/ 1492066 w 7472601"/>
              <a:gd name="connsiteY918" fmla="*/ 886333 h 6858000"/>
              <a:gd name="connsiteX919" fmla="*/ 1423698 w 7472601"/>
              <a:gd name="connsiteY919" fmla="*/ 710817 h 6858000"/>
              <a:gd name="connsiteX920" fmla="*/ 1357609 w 7472601"/>
              <a:gd name="connsiteY920" fmla="*/ 532892 h 6858000"/>
              <a:gd name="connsiteX921" fmla="*/ 1309550 w 7472601"/>
              <a:gd name="connsiteY921" fmla="*/ 374031 h 6858000"/>
              <a:gd name="connsiteX922" fmla="*/ 1193673 w 7472601"/>
              <a:gd name="connsiteY922" fmla="*/ 49533 h 6858000"/>
              <a:gd name="connsiteX923" fmla="*/ 1164391 w 7472601"/>
              <a:gd name="connsiteY923" fmla="*/ 0 h 6858000"/>
              <a:gd name="connsiteX924" fmla="*/ 1200666 w 7472601"/>
              <a:gd name="connsiteY924" fmla="*/ 0 h 6858000"/>
              <a:gd name="connsiteX925" fmla="*/ 1223408 w 7472601"/>
              <a:gd name="connsiteY925" fmla="*/ 38996 h 6858000"/>
              <a:gd name="connsiteX926" fmla="*/ 1339635 w 7472601"/>
              <a:gd name="connsiteY926" fmla="*/ 365517 h 6858000"/>
              <a:gd name="connsiteX927" fmla="*/ 1387469 w 7472601"/>
              <a:gd name="connsiteY927" fmla="*/ 523079 h 6858000"/>
              <a:gd name="connsiteX928" fmla="*/ 1452685 w 7472601"/>
              <a:gd name="connsiteY928" fmla="*/ 699806 h 6858000"/>
              <a:gd name="connsiteX929" fmla="*/ 1492092 w 7472601"/>
              <a:gd name="connsiteY929" fmla="*/ 800424 h 6858000"/>
              <a:gd name="connsiteX930" fmla="*/ 1455302 w 7472601"/>
              <a:gd name="connsiteY930" fmla="*/ 632913 h 6858000"/>
              <a:gd name="connsiteX931" fmla="*/ 1222336 w 7472601"/>
              <a:gd name="connsiteY931" fmla="*/ 9480 h 6858000"/>
              <a:gd name="connsiteX932" fmla="*/ 1214634 w 7472601"/>
              <a:gd name="connsiteY932" fmla="*/ 0 h 6858000"/>
              <a:gd name="connsiteX933" fmla="*/ 1289827 w 7472601"/>
              <a:gd name="connsiteY933" fmla="*/ 0 h 6858000"/>
              <a:gd name="connsiteX934" fmla="*/ 1321076 w 7472601"/>
              <a:gd name="connsiteY934" fmla="*/ 59722 h 6858000"/>
              <a:gd name="connsiteX935" fmla="*/ 1512579 w 7472601"/>
              <a:gd name="connsiteY935" fmla="*/ 626441 h 6858000"/>
              <a:gd name="connsiteX936" fmla="*/ 1506076 w 7472601"/>
              <a:gd name="connsiteY936" fmla="*/ 1089289 h 6858000"/>
              <a:gd name="connsiteX937" fmla="*/ 1486346 w 7472601"/>
              <a:gd name="connsiteY937" fmla="*/ 1079919 h 6858000"/>
              <a:gd name="connsiteX938" fmla="*/ 1070511 w 7472601"/>
              <a:gd name="connsiteY938" fmla="*/ 48609 h 6858000"/>
              <a:gd name="connsiteX939" fmla="*/ 1057230 w 7472601"/>
              <a:gd name="connsiteY939" fmla="*/ 0 h 6858000"/>
              <a:gd name="connsiteX940" fmla="*/ 43151 w 7472601"/>
              <a:gd name="connsiteY940" fmla="*/ 0 h 6858000"/>
              <a:gd name="connsiteX941" fmla="*/ 95283 w 7472601"/>
              <a:gd name="connsiteY941" fmla="*/ 0 h 6858000"/>
              <a:gd name="connsiteX942" fmla="*/ 300708 w 7472601"/>
              <a:gd name="connsiteY942" fmla="*/ 154571 h 6858000"/>
              <a:gd name="connsiteX943" fmla="*/ 530414 w 7472601"/>
              <a:gd name="connsiteY943" fmla="*/ 354673 h 6858000"/>
              <a:gd name="connsiteX944" fmla="*/ 333785 w 7472601"/>
              <a:gd name="connsiteY944" fmla="*/ 161564 h 6858000"/>
              <a:gd name="connsiteX945" fmla="*/ 147005 w 7472601"/>
              <a:gd name="connsiteY945" fmla="*/ 0 h 6858000"/>
              <a:gd name="connsiteX946" fmla="*/ 272509 w 7472601"/>
              <a:gd name="connsiteY946" fmla="*/ 0 h 6858000"/>
              <a:gd name="connsiteX947" fmla="*/ 326276 w 7472601"/>
              <a:gd name="connsiteY947" fmla="*/ 45847 h 6858000"/>
              <a:gd name="connsiteX948" fmla="*/ 823759 w 7472601"/>
              <a:gd name="connsiteY948" fmla="*/ 574145 h 6858000"/>
              <a:gd name="connsiteX949" fmla="*/ 811254 w 7472601"/>
              <a:gd name="connsiteY949" fmla="*/ 665546 h 6858000"/>
              <a:gd name="connsiteX950" fmla="*/ 154042 w 7472601"/>
              <a:gd name="connsiteY950" fmla="*/ 261522 h 6858000"/>
              <a:gd name="connsiteX951" fmla="*/ 13550 w 7472601"/>
              <a:gd name="connsiteY951" fmla="*/ 158423 h 6858000"/>
              <a:gd name="connsiteX952" fmla="*/ 0 w 7472601"/>
              <a:gd name="connsiteY952" fmla="*/ 146618 h 6858000"/>
              <a:gd name="connsiteX953" fmla="*/ 0 w 7472601"/>
              <a:gd name="connsiteY953" fmla="*/ 59161 h 6858000"/>
              <a:gd name="connsiteX954" fmla="*/ 45427 w 7472601"/>
              <a:gd name="connsiteY954" fmla="*/ 101078 h 6858000"/>
              <a:gd name="connsiteX955" fmla="*/ 630103 w 7472601"/>
              <a:gd name="connsiteY955" fmla="*/ 485885 h 6858000"/>
              <a:gd name="connsiteX956" fmla="*/ 532040 w 7472601"/>
              <a:gd name="connsiteY956" fmla="*/ 399359 h 6858000"/>
              <a:gd name="connsiteX957" fmla="*/ 517618 w 7472601"/>
              <a:gd name="connsiteY957" fmla="*/ 385726 h 6858000"/>
              <a:gd name="connsiteX958" fmla="*/ 285074 w 7472601"/>
              <a:gd name="connsiteY958" fmla="*/ 182755 h 6858000"/>
              <a:gd name="connsiteX959" fmla="*/ 43151 w 7472601"/>
              <a:gd name="connsiteY959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221686 h 6858000"/>
              <a:gd name="connsiteX78" fmla="*/ 7467600 w 7467663"/>
              <a:gd name="connsiteY78" fmla="*/ 6334256 h 6858000"/>
              <a:gd name="connsiteX79" fmla="*/ 7454976 w 7467663"/>
              <a:gd name="connsiteY79" fmla="*/ 6318297 h 6858000"/>
              <a:gd name="connsiteX80" fmla="*/ 1456157 w 7467663"/>
              <a:gd name="connsiteY80" fmla="*/ 5371404 h 6858000"/>
              <a:gd name="connsiteX81" fmla="*/ 1244432 w 7467663"/>
              <a:gd name="connsiteY81" fmla="*/ 5385601 h 6858000"/>
              <a:gd name="connsiteX82" fmla="*/ 973990 w 7467663"/>
              <a:gd name="connsiteY82" fmla="*/ 5424940 h 6858000"/>
              <a:gd name="connsiteX83" fmla="*/ 1103809 w 7467663"/>
              <a:gd name="connsiteY83" fmla="*/ 5433720 h 6858000"/>
              <a:gd name="connsiteX84" fmla="*/ 1123454 w 7467663"/>
              <a:gd name="connsiteY84" fmla="*/ 5435727 h 6858000"/>
              <a:gd name="connsiteX85" fmla="*/ 1737017 w 7467663"/>
              <a:gd name="connsiteY85" fmla="*/ 5452183 h 6858000"/>
              <a:gd name="connsiteX86" fmla="*/ 1824397 w 7467663"/>
              <a:gd name="connsiteY86" fmla="*/ 5447757 h 6858000"/>
              <a:gd name="connsiteX87" fmla="*/ 2070059 w 7467663"/>
              <a:gd name="connsiteY87" fmla="*/ 5441660 h 6858000"/>
              <a:gd name="connsiteX88" fmla="*/ 1456157 w 7467663"/>
              <a:gd name="connsiteY88" fmla="*/ 5371404 h 6858000"/>
              <a:gd name="connsiteX89" fmla="*/ 4988186 w 7467663"/>
              <a:gd name="connsiteY89" fmla="*/ 5216467 h 6858000"/>
              <a:gd name="connsiteX90" fmla="*/ 4777334 w 7467663"/>
              <a:gd name="connsiteY90" fmla="*/ 5406072 h 6858000"/>
              <a:gd name="connsiteX91" fmla="*/ 4718341 w 7467663"/>
              <a:gd name="connsiteY91" fmla="*/ 5468043 h 6858000"/>
              <a:gd name="connsiteX92" fmla="*/ 4604655 w 7467663"/>
              <a:gd name="connsiteY92" fmla="*/ 5583434 h 6858000"/>
              <a:gd name="connsiteX93" fmla="*/ 4565074 w 7467663"/>
              <a:gd name="connsiteY93" fmla="*/ 5618550 h 6858000"/>
              <a:gd name="connsiteX94" fmla="*/ 4988186 w 7467663"/>
              <a:gd name="connsiteY94" fmla="*/ 5216467 h 6858000"/>
              <a:gd name="connsiteX95" fmla="*/ 4978032 w 7467663"/>
              <a:gd name="connsiteY95" fmla="*/ 5183809 h 6858000"/>
              <a:gd name="connsiteX96" fmla="*/ 4463413 w 7467663"/>
              <a:gd name="connsiteY96" fmla="*/ 5615162 h 6858000"/>
              <a:gd name="connsiteX97" fmla="*/ 4358134 w 7467663"/>
              <a:gd name="connsiteY97" fmla="*/ 5742791 h 6858000"/>
              <a:gd name="connsiteX98" fmla="*/ 4376219 w 7467663"/>
              <a:gd name="connsiteY98" fmla="*/ 5729027 h 6858000"/>
              <a:gd name="connsiteX99" fmla="*/ 4582340 w 7467663"/>
              <a:gd name="connsiteY99" fmla="*/ 5561037 h 6858000"/>
              <a:gd name="connsiteX100" fmla="*/ 4694684 w 7467663"/>
              <a:gd name="connsiteY100" fmla="*/ 5447098 h 6858000"/>
              <a:gd name="connsiteX101" fmla="*/ 4754123 w 7467663"/>
              <a:gd name="connsiteY101" fmla="*/ 5384643 h 6858000"/>
              <a:gd name="connsiteX102" fmla="*/ 4978032 w 7467663"/>
              <a:gd name="connsiteY102" fmla="*/ 5183809 h 6858000"/>
              <a:gd name="connsiteX103" fmla="*/ 1903353 w 7467663"/>
              <a:gd name="connsiteY103" fmla="*/ 5044827 h 6858000"/>
              <a:gd name="connsiteX104" fmla="*/ 1936931 w 7467663"/>
              <a:gd name="connsiteY104" fmla="*/ 5093954 h 6858000"/>
              <a:gd name="connsiteX105" fmla="*/ 2195868 w 7467663"/>
              <a:gd name="connsiteY105" fmla="*/ 5396574 h 6858000"/>
              <a:gd name="connsiteX106" fmla="*/ 2088852 w 7467663"/>
              <a:gd name="connsiteY106" fmla="*/ 5166123 h 6858000"/>
              <a:gd name="connsiteX107" fmla="*/ 1958241 w 7467663"/>
              <a:gd name="connsiteY107" fmla="*/ 5067955 h 6858000"/>
              <a:gd name="connsiteX108" fmla="*/ 1903353 w 7467663"/>
              <a:gd name="connsiteY108" fmla="*/ 5044827 h 6858000"/>
              <a:gd name="connsiteX109" fmla="*/ 1979378 w 7467663"/>
              <a:gd name="connsiteY109" fmla="*/ 4769504 h 6858000"/>
              <a:gd name="connsiteX110" fmla="*/ 2882120 w 7467663"/>
              <a:gd name="connsiteY110" fmla="*/ 5064547 h 6858000"/>
              <a:gd name="connsiteX111" fmla="*/ 2793103 w 7467663"/>
              <a:gd name="connsiteY111" fmla="*/ 5039699 h 6858000"/>
              <a:gd name="connsiteX112" fmla="*/ 2770041 w 7467663"/>
              <a:gd name="connsiteY112" fmla="*/ 5033634 h 6858000"/>
              <a:gd name="connsiteX113" fmla="*/ 1979378 w 7467663"/>
              <a:gd name="connsiteY113" fmla="*/ 4769504 h 6858000"/>
              <a:gd name="connsiteX114" fmla="*/ 1927410 w 7467663"/>
              <a:gd name="connsiteY114" fmla="*/ 4716164 h 6858000"/>
              <a:gd name="connsiteX115" fmla="*/ 1959587 w 7467663"/>
              <a:gd name="connsiteY115" fmla="*/ 4728849 h 6858000"/>
              <a:gd name="connsiteX116" fmla="*/ 2777707 w 7467663"/>
              <a:gd name="connsiteY116" fmla="*/ 5003991 h 6858000"/>
              <a:gd name="connsiteX117" fmla="*/ 2800768 w 7467663"/>
              <a:gd name="connsiteY117" fmla="*/ 5010056 h 6858000"/>
              <a:gd name="connsiteX118" fmla="*/ 2879408 w 7467663"/>
              <a:gd name="connsiteY118" fmla="*/ 5031590 h 6858000"/>
              <a:gd name="connsiteX119" fmla="*/ 2862295 w 7467663"/>
              <a:gd name="connsiteY119" fmla="*/ 5022958 h 6858000"/>
              <a:gd name="connsiteX120" fmla="*/ 2813343 w 7467663"/>
              <a:gd name="connsiteY120" fmla="*/ 4998369 h 6858000"/>
              <a:gd name="connsiteX121" fmla="*/ 2646245 w 7467663"/>
              <a:gd name="connsiteY121" fmla="*/ 4930999 h 6858000"/>
              <a:gd name="connsiteX122" fmla="*/ 1999243 w 7467663"/>
              <a:gd name="connsiteY122" fmla="*/ 4730524 h 6858000"/>
              <a:gd name="connsiteX123" fmla="*/ 1979527 w 7467663"/>
              <a:gd name="connsiteY123" fmla="*/ 4726651 h 6858000"/>
              <a:gd name="connsiteX124" fmla="*/ 1927410 w 7467663"/>
              <a:gd name="connsiteY124" fmla="*/ 4716164 h 6858000"/>
              <a:gd name="connsiteX125" fmla="*/ 1997014 w 7467663"/>
              <a:gd name="connsiteY125" fmla="*/ 4698007 h 6858000"/>
              <a:gd name="connsiteX126" fmla="*/ 2005458 w 7467663"/>
              <a:gd name="connsiteY126" fmla="*/ 4699540 h 6858000"/>
              <a:gd name="connsiteX127" fmla="*/ 2657186 w 7467663"/>
              <a:gd name="connsiteY127" fmla="*/ 4901687 h 6858000"/>
              <a:gd name="connsiteX128" fmla="*/ 2826662 w 7467663"/>
              <a:gd name="connsiteY128" fmla="*/ 4970362 h 6858000"/>
              <a:gd name="connsiteX129" fmla="*/ 2876100 w 7467663"/>
              <a:gd name="connsiteY129" fmla="*/ 4995397 h 6858000"/>
              <a:gd name="connsiteX130" fmla="*/ 3042600 w 7467663"/>
              <a:gd name="connsiteY130" fmla="*/ 5059532 h 6858000"/>
              <a:gd name="connsiteX131" fmla="*/ 1997014 w 7467663"/>
              <a:gd name="connsiteY131" fmla="*/ 4698007 h 6858000"/>
              <a:gd name="connsiteX132" fmla="*/ 2305292 w 7467663"/>
              <a:gd name="connsiteY132" fmla="*/ 4219492 h 6858000"/>
              <a:gd name="connsiteX133" fmla="*/ 3360922 w 7467663"/>
              <a:gd name="connsiteY133" fmla="*/ 4529373 h 6858000"/>
              <a:gd name="connsiteX134" fmla="*/ 3492420 w 7467663"/>
              <a:gd name="connsiteY134" fmla="*/ 4510145 h 6858000"/>
              <a:gd name="connsiteX135" fmla="*/ 3364086 w 7467663"/>
              <a:gd name="connsiteY135" fmla="*/ 4480340 h 6858000"/>
              <a:gd name="connsiteX136" fmla="*/ 3225818 w 7467663"/>
              <a:gd name="connsiteY136" fmla="*/ 4411822 h 6858000"/>
              <a:gd name="connsiteX137" fmla="*/ 3129696 w 7467663"/>
              <a:gd name="connsiteY137" fmla="*/ 4360704 h 6858000"/>
              <a:gd name="connsiteX138" fmla="*/ 2814545 w 7467663"/>
              <a:gd name="connsiteY138" fmla="*/ 4282955 h 6858000"/>
              <a:gd name="connsiteX139" fmla="*/ 2305292 w 7467663"/>
              <a:gd name="connsiteY139" fmla="*/ 4219492 h 6858000"/>
              <a:gd name="connsiteX140" fmla="*/ 2626982 w 7467663"/>
              <a:gd name="connsiteY140" fmla="*/ 4206450 h 6858000"/>
              <a:gd name="connsiteX141" fmla="*/ 2490617 w 7467663"/>
              <a:gd name="connsiteY141" fmla="*/ 4206951 h 6858000"/>
              <a:gd name="connsiteX142" fmla="*/ 2819869 w 7467663"/>
              <a:gd name="connsiteY142" fmla="*/ 4252936 h 6858000"/>
              <a:gd name="connsiteX143" fmla="*/ 3143018 w 7467663"/>
              <a:gd name="connsiteY143" fmla="*/ 4332698 h 6858000"/>
              <a:gd name="connsiteX144" fmla="*/ 3241520 w 7467663"/>
              <a:gd name="connsiteY144" fmla="*/ 4385112 h 6858000"/>
              <a:gd name="connsiteX145" fmla="*/ 3374575 w 7467663"/>
              <a:gd name="connsiteY145" fmla="*/ 4451517 h 6858000"/>
              <a:gd name="connsiteX146" fmla="*/ 3505221 w 7467663"/>
              <a:gd name="connsiteY146" fmla="*/ 4480757 h 6858000"/>
              <a:gd name="connsiteX147" fmla="*/ 2626982 w 7467663"/>
              <a:gd name="connsiteY147" fmla="*/ 4206450 h 6858000"/>
              <a:gd name="connsiteX148" fmla="*/ 1310106 w 7467663"/>
              <a:gd name="connsiteY148" fmla="*/ 3943217 h 6858000"/>
              <a:gd name="connsiteX149" fmla="*/ 854994 w 7467663"/>
              <a:gd name="connsiteY149" fmla="*/ 4399136 h 6858000"/>
              <a:gd name="connsiteX150" fmla="*/ 742462 w 7467663"/>
              <a:gd name="connsiteY150" fmla="*/ 4594648 h 6858000"/>
              <a:gd name="connsiteX151" fmla="*/ 820602 w 7467663"/>
              <a:gd name="connsiteY151" fmla="*/ 4485915 h 6858000"/>
              <a:gd name="connsiteX152" fmla="*/ 878295 w 7467663"/>
              <a:gd name="connsiteY152" fmla="*/ 4403594 h 6858000"/>
              <a:gd name="connsiteX153" fmla="*/ 1240607 w 7467663"/>
              <a:gd name="connsiteY153" fmla="*/ 4010401 h 6858000"/>
              <a:gd name="connsiteX154" fmla="*/ 1310106 w 7467663"/>
              <a:gd name="connsiteY154" fmla="*/ 3943217 h 6858000"/>
              <a:gd name="connsiteX155" fmla="*/ 1423113 w 7467663"/>
              <a:gd name="connsiteY155" fmla="*/ 3874565 h 6858000"/>
              <a:gd name="connsiteX156" fmla="*/ 1260565 w 7467663"/>
              <a:gd name="connsiteY156" fmla="*/ 4031982 h 6858000"/>
              <a:gd name="connsiteX157" fmla="*/ 901900 w 7467663"/>
              <a:gd name="connsiteY157" fmla="*/ 4421236 h 6858000"/>
              <a:gd name="connsiteX158" fmla="*/ 845044 w 7467663"/>
              <a:gd name="connsiteY158" fmla="*/ 4502436 h 6858000"/>
              <a:gd name="connsiteX159" fmla="*/ 685926 w 7467663"/>
              <a:gd name="connsiteY159" fmla="*/ 4703069 h 6858000"/>
              <a:gd name="connsiteX160" fmla="*/ 684248 w 7467663"/>
              <a:gd name="connsiteY160" fmla="*/ 4706721 h 6858000"/>
              <a:gd name="connsiteX161" fmla="*/ 1423113 w 7467663"/>
              <a:gd name="connsiteY161" fmla="*/ 3874565 h 6858000"/>
              <a:gd name="connsiteX162" fmla="*/ 3316479 w 7467663"/>
              <a:gd name="connsiteY162" fmla="*/ 3872136 h 6858000"/>
              <a:gd name="connsiteX163" fmla="*/ 3546806 w 7467663"/>
              <a:gd name="connsiteY163" fmla="*/ 4356139 h 6858000"/>
              <a:gd name="connsiteX164" fmla="*/ 3364433 w 7467663"/>
              <a:gd name="connsiteY164" fmla="*/ 3953121 h 6858000"/>
              <a:gd name="connsiteX165" fmla="*/ 3316479 w 7467663"/>
              <a:gd name="connsiteY165" fmla="*/ 3872136 h 6858000"/>
              <a:gd name="connsiteX166" fmla="*/ 3291335 w 7467663"/>
              <a:gd name="connsiteY166" fmla="*/ 3767420 h 6858000"/>
              <a:gd name="connsiteX167" fmla="*/ 3390805 w 7467663"/>
              <a:gd name="connsiteY167" fmla="*/ 3937163 h 6858000"/>
              <a:gd name="connsiteX168" fmla="*/ 3579062 w 7467663"/>
              <a:gd name="connsiteY168" fmla="*/ 4359040 h 6858000"/>
              <a:gd name="connsiteX169" fmla="*/ 3467355 w 7467663"/>
              <a:gd name="connsiteY169" fmla="*/ 3988130 h 6858000"/>
              <a:gd name="connsiteX170" fmla="*/ 3310753 w 7467663"/>
              <a:gd name="connsiteY170" fmla="*/ 3787140 h 6858000"/>
              <a:gd name="connsiteX171" fmla="*/ 3291335 w 7467663"/>
              <a:gd name="connsiteY171" fmla="*/ 3767420 h 6858000"/>
              <a:gd name="connsiteX172" fmla="*/ 1635889 w 7467663"/>
              <a:gd name="connsiteY172" fmla="*/ 3709494 h 6858000"/>
              <a:gd name="connsiteX173" fmla="*/ 1634800 w 7467663"/>
              <a:gd name="connsiteY173" fmla="*/ 3731111 h 6858000"/>
              <a:gd name="connsiteX174" fmla="*/ 1635889 w 7467663"/>
              <a:gd name="connsiteY174" fmla="*/ 3709494 h 6858000"/>
              <a:gd name="connsiteX175" fmla="*/ 1510397 w 7467663"/>
              <a:gd name="connsiteY175" fmla="*/ 3684705 h 6858000"/>
              <a:gd name="connsiteX176" fmla="*/ 1146550 w 7467663"/>
              <a:gd name="connsiteY176" fmla="*/ 3802012 h 6858000"/>
              <a:gd name="connsiteX177" fmla="*/ 698834 w 7467663"/>
              <a:gd name="connsiteY177" fmla="*/ 3952272 h 6858000"/>
              <a:gd name="connsiteX178" fmla="*/ 34256 w 7467663"/>
              <a:gd name="connsiteY178" fmla="*/ 4347603 h 6858000"/>
              <a:gd name="connsiteX179" fmla="*/ 527241 w 7467663"/>
              <a:gd name="connsiteY179" fmla="*/ 4065078 h 6858000"/>
              <a:gd name="connsiteX180" fmla="*/ 1510397 w 7467663"/>
              <a:gd name="connsiteY180" fmla="*/ 3684705 h 6858000"/>
              <a:gd name="connsiteX181" fmla="*/ 1313114 w 7467663"/>
              <a:gd name="connsiteY181" fmla="*/ 3655216 h 6858000"/>
              <a:gd name="connsiteX182" fmla="*/ 1109304 w 7467663"/>
              <a:gd name="connsiteY182" fmla="*/ 3669030 h 6858000"/>
              <a:gd name="connsiteX183" fmla="*/ 8129 w 7467663"/>
              <a:gd name="connsiteY183" fmla="*/ 4330519 h 6858000"/>
              <a:gd name="connsiteX184" fmla="*/ 687572 w 7467663"/>
              <a:gd name="connsiteY184" fmla="*/ 3925629 h 6858000"/>
              <a:gd name="connsiteX185" fmla="*/ 1138365 w 7467663"/>
              <a:gd name="connsiteY185" fmla="*/ 3774515 h 6858000"/>
              <a:gd name="connsiteX186" fmla="*/ 1505579 w 7467663"/>
              <a:gd name="connsiteY186" fmla="*/ 3655526 h 6858000"/>
              <a:gd name="connsiteX187" fmla="*/ 1313114 w 7467663"/>
              <a:gd name="connsiteY187" fmla="*/ 3655216 h 6858000"/>
              <a:gd name="connsiteX188" fmla="*/ 3655073 w 7467663"/>
              <a:gd name="connsiteY188" fmla="*/ 3650884 h 6858000"/>
              <a:gd name="connsiteX189" fmla="*/ 3989938 w 7467663"/>
              <a:gd name="connsiteY189" fmla="*/ 3991685 h 6858000"/>
              <a:gd name="connsiteX190" fmla="*/ 4393907 w 7467663"/>
              <a:gd name="connsiteY190" fmla="*/ 4261258 h 6858000"/>
              <a:gd name="connsiteX191" fmla="*/ 4648051 w 7467663"/>
              <a:gd name="connsiteY191" fmla="*/ 4374051 h 6858000"/>
              <a:gd name="connsiteX192" fmla="*/ 4383389 w 7467663"/>
              <a:gd name="connsiteY192" fmla="*/ 4184369 h 6858000"/>
              <a:gd name="connsiteX193" fmla="*/ 4165508 w 7467663"/>
              <a:gd name="connsiteY193" fmla="*/ 4035196 h 6858000"/>
              <a:gd name="connsiteX194" fmla="*/ 4068162 w 7467663"/>
              <a:gd name="connsiteY194" fmla="*/ 3953394 h 6858000"/>
              <a:gd name="connsiteX195" fmla="*/ 3981416 w 7467663"/>
              <a:gd name="connsiteY195" fmla="*/ 3880482 h 6858000"/>
              <a:gd name="connsiteX196" fmla="*/ 3800147 w 7467663"/>
              <a:gd name="connsiteY196" fmla="*/ 3749872 h 6858000"/>
              <a:gd name="connsiteX197" fmla="*/ 3655073 w 7467663"/>
              <a:gd name="connsiteY197" fmla="*/ 3650884 h 6858000"/>
              <a:gd name="connsiteX198" fmla="*/ 3670252 w 7467663"/>
              <a:gd name="connsiteY198" fmla="*/ 3622798 h 6858000"/>
              <a:gd name="connsiteX199" fmla="*/ 3817258 w 7467663"/>
              <a:gd name="connsiteY199" fmla="*/ 3723577 h 6858000"/>
              <a:gd name="connsiteX200" fmla="*/ 4000461 w 7467663"/>
              <a:gd name="connsiteY200" fmla="*/ 3855966 h 6858000"/>
              <a:gd name="connsiteX201" fmla="*/ 4088180 w 7467663"/>
              <a:gd name="connsiteY201" fmla="*/ 3929774 h 6858000"/>
              <a:gd name="connsiteX202" fmla="*/ 4184555 w 7467663"/>
              <a:gd name="connsiteY202" fmla="*/ 4010683 h 6858000"/>
              <a:gd name="connsiteX203" fmla="*/ 4399563 w 7467663"/>
              <a:gd name="connsiteY203" fmla="*/ 4158106 h 6858000"/>
              <a:gd name="connsiteX204" fmla="*/ 4684469 w 7467663"/>
              <a:gd name="connsiteY204" fmla="*/ 4364680 h 6858000"/>
              <a:gd name="connsiteX205" fmla="*/ 4690271 w 7467663"/>
              <a:gd name="connsiteY205" fmla="*/ 4370034 h 6858000"/>
              <a:gd name="connsiteX206" fmla="*/ 4136093 w 7467663"/>
              <a:gd name="connsiteY206" fmla="*/ 3858466 h 6858000"/>
              <a:gd name="connsiteX207" fmla="*/ 3670252 w 7467663"/>
              <a:gd name="connsiteY207" fmla="*/ 3622798 h 6858000"/>
              <a:gd name="connsiteX208" fmla="*/ 4440129 w 7467663"/>
              <a:gd name="connsiteY208" fmla="*/ 3448571 h 6858000"/>
              <a:gd name="connsiteX209" fmla="*/ 4856525 w 7467663"/>
              <a:gd name="connsiteY209" fmla="*/ 3915351 h 6858000"/>
              <a:gd name="connsiteX210" fmla="*/ 5059055 w 7467663"/>
              <a:gd name="connsiteY210" fmla="*/ 4108918 h 6858000"/>
              <a:gd name="connsiteX211" fmla="*/ 5290070 w 7467663"/>
              <a:gd name="connsiteY211" fmla="*/ 4263619 h 6858000"/>
              <a:gd name="connsiteX212" fmla="*/ 4834991 w 7467663"/>
              <a:gd name="connsiteY212" fmla="*/ 3830985 h 6858000"/>
              <a:gd name="connsiteX213" fmla="*/ 4440129 w 7467663"/>
              <a:gd name="connsiteY213" fmla="*/ 3448571 h 6858000"/>
              <a:gd name="connsiteX214" fmla="*/ 4441737 w 7467663"/>
              <a:gd name="connsiteY214" fmla="*/ 3399734 h 6858000"/>
              <a:gd name="connsiteX215" fmla="*/ 4431236 w 7467663"/>
              <a:gd name="connsiteY215" fmla="*/ 3400954 h 6858000"/>
              <a:gd name="connsiteX216" fmla="*/ 4557150 w 7467663"/>
              <a:gd name="connsiteY216" fmla="*/ 3510023 h 6858000"/>
              <a:gd name="connsiteX217" fmla="*/ 4856936 w 7467663"/>
              <a:gd name="connsiteY217" fmla="*/ 3809146 h 6858000"/>
              <a:gd name="connsiteX218" fmla="*/ 5111996 w 7467663"/>
              <a:gd name="connsiteY218" fmla="*/ 4065759 h 6858000"/>
              <a:gd name="connsiteX219" fmla="*/ 5388878 w 7467663"/>
              <a:gd name="connsiteY219" fmla="*/ 4300185 h 6858000"/>
              <a:gd name="connsiteX220" fmla="*/ 5425556 w 7467663"/>
              <a:gd name="connsiteY220" fmla="*/ 4308967 h 6858000"/>
              <a:gd name="connsiteX221" fmla="*/ 4943646 w 7467663"/>
              <a:gd name="connsiteY221" fmla="*/ 3822916 h 6858000"/>
              <a:gd name="connsiteX222" fmla="*/ 4594837 w 7467663"/>
              <a:gd name="connsiteY222" fmla="*/ 3532274 h 6858000"/>
              <a:gd name="connsiteX223" fmla="*/ 4441737 w 7467663"/>
              <a:gd name="connsiteY223" fmla="*/ 3399734 h 6858000"/>
              <a:gd name="connsiteX224" fmla="*/ 5425834 w 7467663"/>
              <a:gd name="connsiteY224" fmla="*/ 3162785 h 6858000"/>
              <a:gd name="connsiteX225" fmla="*/ 5401644 w 7467663"/>
              <a:gd name="connsiteY225" fmla="*/ 3617847 h 6858000"/>
              <a:gd name="connsiteX226" fmla="*/ 5467256 w 7467663"/>
              <a:gd name="connsiteY226" fmla="*/ 4175494 h 6858000"/>
              <a:gd name="connsiteX227" fmla="*/ 5448069 w 7467663"/>
              <a:gd name="connsiteY227" fmla="*/ 3567554 h 6858000"/>
              <a:gd name="connsiteX228" fmla="*/ 5425834 w 7467663"/>
              <a:gd name="connsiteY228" fmla="*/ 3162785 h 6858000"/>
              <a:gd name="connsiteX229" fmla="*/ 1318687 w 7467663"/>
              <a:gd name="connsiteY229" fmla="*/ 3113840 h 6858000"/>
              <a:gd name="connsiteX230" fmla="*/ 1066793 w 7467663"/>
              <a:gd name="connsiteY230" fmla="*/ 3212171 h 6858000"/>
              <a:gd name="connsiteX231" fmla="*/ 993319 w 7467663"/>
              <a:gd name="connsiteY231" fmla="*/ 3247648 h 6858000"/>
              <a:gd name="connsiteX232" fmla="*/ 853081 w 7467663"/>
              <a:gd name="connsiteY232" fmla="*/ 3312410 h 6858000"/>
              <a:gd name="connsiteX233" fmla="*/ 805957 w 7467663"/>
              <a:gd name="connsiteY233" fmla="*/ 3330443 h 6858000"/>
              <a:gd name="connsiteX234" fmla="*/ 1318687 w 7467663"/>
              <a:gd name="connsiteY234" fmla="*/ 3113840 h 6858000"/>
              <a:gd name="connsiteX235" fmla="*/ 5453702 w 7467663"/>
              <a:gd name="connsiteY235" fmla="*/ 3090882 h 6858000"/>
              <a:gd name="connsiteX236" fmla="*/ 5480135 w 7467663"/>
              <a:gd name="connsiteY236" fmla="*/ 3565802 h 6858000"/>
              <a:gd name="connsiteX237" fmla="*/ 5499023 w 7467663"/>
              <a:gd name="connsiteY237" fmla="*/ 4166310 h 6858000"/>
              <a:gd name="connsiteX238" fmla="*/ 5547022 w 7467663"/>
              <a:gd name="connsiteY238" fmla="*/ 3607838 h 6858000"/>
              <a:gd name="connsiteX239" fmla="*/ 5515964 w 7467663"/>
              <a:gd name="connsiteY239" fmla="*/ 3378541 h 6858000"/>
              <a:gd name="connsiteX240" fmla="*/ 5453702 w 7467663"/>
              <a:gd name="connsiteY240" fmla="*/ 3090882 h 6858000"/>
              <a:gd name="connsiteX241" fmla="*/ 1238695 w 7467663"/>
              <a:gd name="connsiteY241" fmla="*/ 3076820 h 6858000"/>
              <a:gd name="connsiteX242" fmla="*/ 716371 w 7467663"/>
              <a:gd name="connsiteY242" fmla="*/ 3293249 h 6858000"/>
              <a:gd name="connsiteX243" fmla="*/ 579522 w 7467663"/>
              <a:gd name="connsiteY243" fmla="*/ 3371759 h 6858000"/>
              <a:gd name="connsiteX244" fmla="*/ 600288 w 7467663"/>
              <a:gd name="connsiteY244" fmla="*/ 3365555 h 6858000"/>
              <a:gd name="connsiteX245" fmla="*/ 840692 w 7467663"/>
              <a:gd name="connsiteY245" fmla="*/ 3284921 h 6858000"/>
              <a:gd name="connsiteX246" fmla="*/ 979248 w 7467663"/>
              <a:gd name="connsiteY246" fmla="*/ 3221003 h 6858000"/>
              <a:gd name="connsiteX247" fmla="*/ 1053282 w 7467663"/>
              <a:gd name="connsiteY247" fmla="*/ 3185247 h 6858000"/>
              <a:gd name="connsiteX248" fmla="*/ 1320603 w 7467663"/>
              <a:gd name="connsiteY248" fmla="*/ 3081281 h 6858000"/>
              <a:gd name="connsiteX249" fmla="*/ 1238695 w 7467663"/>
              <a:gd name="connsiteY249" fmla="*/ 3076820 h 6858000"/>
              <a:gd name="connsiteX250" fmla="*/ 5425627 w 7467663"/>
              <a:gd name="connsiteY250" fmla="*/ 2954192 h 6858000"/>
              <a:gd name="connsiteX251" fmla="*/ 5470770 w 7467663"/>
              <a:gd name="connsiteY251" fmla="*/ 3005435 h 6858000"/>
              <a:gd name="connsiteX252" fmla="*/ 5519779 w 7467663"/>
              <a:gd name="connsiteY252" fmla="*/ 4359223 h 6858000"/>
              <a:gd name="connsiteX253" fmla="*/ 5520293 w 7467663"/>
              <a:gd name="connsiteY253" fmla="*/ 4360602 h 6858000"/>
              <a:gd name="connsiteX254" fmla="*/ 5767221 w 7467663"/>
              <a:gd name="connsiteY254" fmla="*/ 4665564 h 6858000"/>
              <a:gd name="connsiteX255" fmla="*/ 6937169 w 7467663"/>
              <a:gd name="connsiteY255" fmla="*/ 4815941 h 6858000"/>
              <a:gd name="connsiteX256" fmla="*/ 6953922 w 7467663"/>
              <a:gd name="connsiteY256" fmla="*/ 4890068 h 6858000"/>
              <a:gd name="connsiteX257" fmla="*/ 6071359 w 7467663"/>
              <a:gd name="connsiteY257" fmla="*/ 4770770 h 6858000"/>
              <a:gd name="connsiteX258" fmla="*/ 6038839 w 7467663"/>
              <a:gd name="connsiteY258" fmla="*/ 4764474 h 6858000"/>
              <a:gd name="connsiteX259" fmla="*/ 6038706 w 7467663"/>
              <a:gd name="connsiteY259" fmla="*/ 4763847 h 6858000"/>
              <a:gd name="connsiteX260" fmla="*/ 6037784 w 7467663"/>
              <a:gd name="connsiteY260" fmla="*/ 4764270 h 6858000"/>
              <a:gd name="connsiteX261" fmla="*/ 6038839 w 7467663"/>
              <a:gd name="connsiteY261" fmla="*/ 4764474 h 6858000"/>
              <a:gd name="connsiteX262" fmla="*/ 6040338 w 7467663"/>
              <a:gd name="connsiteY262" fmla="*/ 4771418 h 6858000"/>
              <a:gd name="connsiteX263" fmla="*/ 6024488 w 7467663"/>
              <a:gd name="connsiteY263" fmla="*/ 4809903 h 6858000"/>
              <a:gd name="connsiteX264" fmla="*/ 5599771 w 7467663"/>
              <a:gd name="connsiteY264" fmla="*/ 5509652 h 6858000"/>
              <a:gd name="connsiteX265" fmla="*/ 5548843 w 7467663"/>
              <a:gd name="connsiteY265" fmla="*/ 5563845 h 6858000"/>
              <a:gd name="connsiteX266" fmla="*/ 5940952 w 7467663"/>
              <a:gd name="connsiteY266" fmla="*/ 6250028 h 6858000"/>
              <a:gd name="connsiteX267" fmla="*/ 6043441 w 7467663"/>
              <a:gd name="connsiteY267" fmla="*/ 6665847 h 6858000"/>
              <a:gd name="connsiteX268" fmla="*/ 6093432 w 7467663"/>
              <a:gd name="connsiteY268" fmla="*/ 6858000 h 6858000"/>
              <a:gd name="connsiteX269" fmla="*/ 6034344 w 7467663"/>
              <a:gd name="connsiteY269" fmla="*/ 6858000 h 6858000"/>
              <a:gd name="connsiteX270" fmla="*/ 6026679 w 7467663"/>
              <a:gd name="connsiteY270" fmla="*/ 6836959 h 6858000"/>
              <a:gd name="connsiteX271" fmla="*/ 5800441 w 7467663"/>
              <a:gd name="connsiteY271" fmla="*/ 6335286 h 6858000"/>
              <a:gd name="connsiteX272" fmla="*/ 5526562 w 7467663"/>
              <a:gd name="connsiteY272" fmla="*/ 5705388 h 6858000"/>
              <a:gd name="connsiteX273" fmla="*/ 5519640 w 7467663"/>
              <a:gd name="connsiteY273" fmla="*/ 5683774 h 6858000"/>
              <a:gd name="connsiteX274" fmla="*/ 5844559 w 7467663"/>
              <a:gd name="connsiteY274" fmla="*/ 6553349 h 6858000"/>
              <a:gd name="connsiteX275" fmla="*/ 5975994 w 7467663"/>
              <a:gd name="connsiteY275" fmla="*/ 6858000 h 6858000"/>
              <a:gd name="connsiteX276" fmla="*/ 5898547 w 7467663"/>
              <a:gd name="connsiteY276" fmla="*/ 6858000 h 6858000"/>
              <a:gd name="connsiteX277" fmla="*/ 5682041 w 7467663"/>
              <a:gd name="connsiteY277" fmla="*/ 6355860 h 6858000"/>
              <a:gd name="connsiteX278" fmla="*/ 5461758 w 7467663"/>
              <a:gd name="connsiteY278" fmla="*/ 5820220 h 6858000"/>
              <a:gd name="connsiteX279" fmla="*/ 5237282 w 7467663"/>
              <a:gd name="connsiteY279" fmla="*/ 6579086 h 6858000"/>
              <a:gd name="connsiteX280" fmla="*/ 5115009 w 7467663"/>
              <a:gd name="connsiteY280" fmla="*/ 6858000 h 6858000"/>
              <a:gd name="connsiteX281" fmla="*/ 5028074 w 7467663"/>
              <a:gd name="connsiteY281" fmla="*/ 6858000 h 6858000"/>
              <a:gd name="connsiteX282" fmla="*/ 5079508 w 7467663"/>
              <a:gd name="connsiteY282" fmla="*/ 6749074 h 6858000"/>
              <a:gd name="connsiteX283" fmla="*/ 5371846 w 7467663"/>
              <a:gd name="connsiteY283" fmla="*/ 5924413 h 6858000"/>
              <a:gd name="connsiteX284" fmla="*/ 5270512 w 7467663"/>
              <a:gd name="connsiteY284" fmla="*/ 6138975 h 6858000"/>
              <a:gd name="connsiteX285" fmla="*/ 5062409 w 7467663"/>
              <a:gd name="connsiteY285" fmla="*/ 6653544 h 6858000"/>
              <a:gd name="connsiteX286" fmla="*/ 5036628 w 7467663"/>
              <a:gd name="connsiteY286" fmla="*/ 6754247 h 6858000"/>
              <a:gd name="connsiteX287" fmla="*/ 5009112 w 7467663"/>
              <a:gd name="connsiteY287" fmla="*/ 6858000 h 6858000"/>
              <a:gd name="connsiteX288" fmla="*/ 4976679 w 7467663"/>
              <a:gd name="connsiteY288" fmla="*/ 6858000 h 6858000"/>
              <a:gd name="connsiteX289" fmla="*/ 5006537 w 7467663"/>
              <a:gd name="connsiteY289" fmla="*/ 6747068 h 6858000"/>
              <a:gd name="connsiteX290" fmla="*/ 5032723 w 7467663"/>
              <a:gd name="connsiteY290" fmla="*/ 6644957 h 6858000"/>
              <a:gd name="connsiteX291" fmla="*/ 5242949 w 7467663"/>
              <a:gd name="connsiteY291" fmla="*/ 6125175 h 6858000"/>
              <a:gd name="connsiteX292" fmla="*/ 5286321 w 7467663"/>
              <a:gd name="connsiteY292" fmla="*/ 6033555 h 6858000"/>
              <a:gd name="connsiteX293" fmla="*/ 5008210 w 7467663"/>
              <a:gd name="connsiteY293" fmla="*/ 6649194 h 6858000"/>
              <a:gd name="connsiteX294" fmla="*/ 4986321 w 7467663"/>
              <a:gd name="connsiteY294" fmla="*/ 6765687 h 6858000"/>
              <a:gd name="connsiteX295" fmla="*/ 4973474 w 7467663"/>
              <a:gd name="connsiteY295" fmla="*/ 6858000 h 6858000"/>
              <a:gd name="connsiteX296" fmla="*/ 4907178 w 7467663"/>
              <a:gd name="connsiteY296" fmla="*/ 6858000 h 6858000"/>
              <a:gd name="connsiteX297" fmla="*/ 4910810 w 7467663"/>
              <a:gd name="connsiteY297" fmla="*/ 6829660 h 6858000"/>
              <a:gd name="connsiteX298" fmla="*/ 4987461 w 7467663"/>
              <a:gd name="connsiteY298" fmla="*/ 6432994 h 6858000"/>
              <a:gd name="connsiteX299" fmla="*/ 5179262 w 7467663"/>
              <a:gd name="connsiteY299" fmla="*/ 6035044 h 6858000"/>
              <a:gd name="connsiteX300" fmla="*/ 4689678 w 7467663"/>
              <a:gd name="connsiteY300" fmla="*/ 6440241 h 6858000"/>
              <a:gd name="connsiteX301" fmla="*/ 4477543 w 7467663"/>
              <a:gd name="connsiteY301" fmla="*/ 6674836 h 6858000"/>
              <a:gd name="connsiteX302" fmla="*/ 4329957 w 7467663"/>
              <a:gd name="connsiteY302" fmla="*/ 6858000 h 6858000"/>
              <a:gd name="connsiteX303" fmla="*/ 4218595 w 7467663"/>
              <a:gd name="connsiteY303" fmla="*/ 6858000 h 6858000"/>
              <a:gd name="connsiteX304" fmla="*/ 4368888 w 7467663"/>
              <a:gd name="connsiteY304" fmla="*/ 6668412 h 6858000"/>
              <a:gd name="connsiteX305" fmla="*/ 4563091 w 7467663"/>
              <a:gd name="connsiteY305" fmla="*/ 6442508 h 6858000"/>
              <a:gd name="connsiteX306" fmla="*/ 5387324 w 7467663"/>
              <a:gd name="connsiteY306" fmla="*/ 5705830 h 6858000"/>
              <a:gd name="connsiteX307" fmla="*/ 5073620 w 7467663"/>
              <a:gd name="connsiteY307" fmla="*/ 5955437 h 6858000"/>
              <a:gd name="connsiteX308" fmla="*/ 4689789 w 7467663"/>
              <a:gd name="connsiteY308" fmla="*/ 6268382 h 6858000"/>
              <a:gd name="connsiteX309" fmla="*/ 4418722 w 7467663"/>
              <a:gd name="connsiteY309" fmla="*/ 6570886 h 6858000"/>
              <a:gd name="connsiteX310" fmla="*/ 4214944 w 7467663"/>
              <a:gd name="connsiteY310" fmla="*/ 6858000 h 6858000"/>
              <a:gd name="connsiteX311" fmla="*/ 4177898 w 7467663"/>
              <a:gd name="connsiteY311" fmla="*/ 6858000 h 6858000"/>
              <a:gd name="connsiteX312" fmla="*/ 4391597 w 7467663"/>
              <a:gd name="connsiteY312" fmla="*/ 6556370 h 6858000"/>
              <a:gd name="connsiteX313" fmla="*/ 4668889 w 7467663"/>
              <a:gd name="connsiteY313" fmla="*/ 6246399 h 6858000"/>
              <a:gd name="connsiteX314" fmla="*/ 5055427 w 7467663"/>
              <a:gd name="connsiteY314" fmla="*/ 5931476 h 6858000"/>
              <a:gd name="connsiteX315" fmla="*/ 5371814 w 7467663"/>
              <a:gd name="connsiteY315" fmla="*/ 5678975 h 6858000"/>
              <a:gd name="connsiteX316" fmla="*/ 4987918 w 7467663"/>
              <a:gd name="connsiteY316" fmla="*/ 5838701 h 6858000"/>
              <a:gd name="connsiteX317" fmla="*/ 4317146 w 7467663"/>
              <a:gd name="connsiteY317" fmla="*/ 6587716 h 6858000"/>
              <a:gd name="connsiteX318" fmla="*/ 4171627 w 7467663"/>
              <a:gd name="connsiteY318" fmla="*/ 6858000 h 6858000"/>
              <a:gd name="connsiteX319" fmla="*/ 4081585 w 7467663"/>
              <a:gd name="connsiteY319" fmla="*/ 6858000 h 6858000"/>
              <a:gd name="connsiteX320" fmla="*/ 4238603 w 7467663"/>
              <a:gd name="connsiteY320" fmla="*/ 6559341 h 6858000"/>
              <a:gd name="connsiteX321" fmla="*/ 4778333 w 7467663"/>
              <a:gd name="connsiteY321" fmla="*/ 5873626 h 6858000"/>
              <a:gd name="connsiteX322" fmla="*/ 5414185 w 7467663"/>
              <a:gd name="connsiteY322" fmla="*/ 5573882 h 6858000"/>
              <a:gd name="connsiteX323" fmla="*/ 5959648 w 7467663"/>
              <a:gd name="connsiteY323" fmla="*/ 4760797 h 6858000"/>
              <a:gd name="connsiteX324" fmla="*/ 5355019 w 7467663"/>
              <a:gd name="connsiteY324" fmla="*/ 4734672 h 6858000"/>
              <a:gd name="connsiteX325" fmla="*/ 5083565 w 7467663"/>
              <a:gd name="connsiteY325" fmla="*/ 5179121 h 6858000"/>
              <a:gd name="connsiteX326" fmla="*/ 4713577 w 7467663"/>
              <a:gd name="connsiteY326" fmla="*/ 5616803 h 6858000"/>
              <a:gd name="connsiteX327" fmla="*/ 3989559 w 7467663"/>
              <a:gd name="connsiteY327" fmla="*/ 6145945 h 6858000"/>
              <a:gd name="connsiteX328" fmla="*/ 3939824 w 7467663"/>
              <a:gd name="connsiteY328" fmla="*/ 6066900 h 6858000"/>
              <a:gd name="connsiteX329" fmla="*/ 4584537 w 7467663"/>
              <a:gd name="connsiteY329" fmla="*/ 5324826 h 6858000"/>
              <a:gd name="connsiteX330" fmla="*/ 5037105 w 7467663"/>
              <a:gd name="connsiteY330" fmla="*/ 5088765 h 6858000"/>
              <a:gd name="connsiteX331" fmla="*/ 5039930 w 7467663"/>
              <a:gd name="connsiteY331" fmla="*/ 5089585 h 6858000"/>
              <a:gd name="connsiteX332" fmla="*/ 5263764 w 7467663"/>
              <a:gd name="connsiteY332" fmla="*/ 4735525 h 6858000"/>
              <a:gd name="connsiteX333" fmla="*/ 4086300 w 7467663"/>
              <a:gd name="connsiteY333" fmla="*/ 4884599 h 6858000"/>
              <a:gd name="connsiteX334" fmla="*/ 4085485 w 7467663"/>
              <a:gd name="connsiteY334" fmla="*/ 4899070 h 6858000"/>
              <a:gd name="connsiteX335" fmla="*/ 3871915 w 7467663"/>
              <a:gd name="connsiteY335" fmla="*/ 5253645 h 6858000"/>
              <a:gd name="connsiteX336" fmla="*/ 3799374 w 7467663"/>
              <a:gd name="connsiteY336" fmla="*/ 5466127 h 6858000"/>
              <a:gd name="connsiteX337" fmla="*/ 3498850 w 7467663"/>
              <a:gd name="connsiteY337" fmla="*/ 6661888 h 6858000"/>
              <a:gd name="connsiteX338" fmla="*/ 3399216 w 7467663"/>
              <a:gd name="connsiteY338" fmla="*/ 6858000 h 6858000"/>
              <a:gd name="connsiteX339" fmla="*/ 3303688 w 7467663"/>
              <a:gd name="connsiteY339" fmla="*/ 6858000 h 6858000"/>
              <a:gd name="connsiteX340" fmla="*/ 3391774 w 7467663"/>
              <a:gd name="connsiteY340" fmla="*/ 6697181 h 6858000"/>
              <a:gd name="connsiteX341" fmla="*/ 3735540 w 7467663"/>
              <a:gd name="connsiteY341" fmla="*/ 5546923 h 6858000"/>
              <a:gd name="connsiteX342" fmla="*/ 3729438 w 7467663"/>
              <a:gd name="connsiteY342" fmla="*/ 5569058 h 6858000"/>
              <a:gd name="connsiteX343" fmla="*/ 3707782 w 7467663"/>
              <a:gd name="connsiteY343" fmla="*/ 5644908 h 6858000"/>
              <a:gd name="connsiteX344" fmla="*/ 3583827 w 7467663"/>
              <a:gd name="connsiteY344" fmla="*/ 6039215 h 6858000"/>
              <a:gd name="connsiteX345" fmla="*/ 3547861 w 7467663"/>
              <a:gd name="connsiteY345" fmla="*/ 6129609 h 6858000"/>
              <a:gd name="connsiteX346" fmla="*/ 3490905 w 7467663"/>
              <a:gd name="connsiteY346" fmla="*/ 6277660 h 6858000"/>
              <a:gd name="connsiteX347" fmla="*/ 3455859 w 7467663"/>
              <a:gd name="connsiteY347" fmla="*/ 6391301 h 6858000"/>
              <a:gd name="connsiteX348" fmla="*/ 3429112 w 7467663"/>
              <a:gd name="connsiteY348" fmla="*/ 6479469 h 6858000"/>
              <a:gd name="connsiteX349" fmla="*/ 3304862 w 7467663"/>
              <a:gd name="connsiteY349" fmla="*/ 6796476 h 6858000"/>
              <a:gd name="connsiteX350" fmla="*/ 3276071 w 7467663"/>
              <a:gd name="connsiteY350" fmla="*/ 6858000 h 6858000"/>
              <a:gd name="connsiteX351" fmla="*/ 3240805 w 7467663"/>
              <a:gd name="connsiteY351" fmla="*/ 6858000 h 6858000"/>
              <a:gd name="connsiteX352" fmla="*/ 3275917 w 7467663"/>
              <a:gd name="connsiteY352" fmla="*/ 6783192 h 6858000"/>
              <a:gd name="connsiteX353" fmla="*/ 3399358 w 7467663"/>
              <a:gd name="connsiteY353" fmla="*/ 6469011 h 6858000"/>
              <a:gd name="connsiteX354" fmla="*/ 3425650 w 7467663"/>
              <a:gd name="connsiteY354" fmla="*/ 6381333 h 6858000"/>
              <a:gd name="connsiteX355" fmla="*/ 3460661 w 7467663"/>
              <a:gd name="connsiteY355" fmla="*/ 6266763 h 6858000"/>
              <a:gd name="connsiteX356" fmla="*/ 3518021 w 7467663"/>
              <a:gd name="connsiteY356" fmla="*/ 6117298 h 6858000"/>
              <a:gd name="connsiteX357" fmla="*/ 3554035 w 7467663"/>
              <a:gd name="connsiteY357" fmla="*/ 6027832 h 6858000"/>
              <a:gd name="connsiteX358" fmla="*/ 3677174 w 7467663"/>
              <a:gd name="connsiteY358" fmla="*/ 5636351 h 6858000"/>
              <a:gd name="connsiteX359" fmla="*/ 3698819 w 7467663"/>
              <a:gd name="connsiteY359" fmla="*/ 5560503 h 6858000"/>
              <a:gd name="connsiteX360" fmla="*/ 3702094 w 7467663"/>
              <a:gd name="connsiteY360" fmla="*/ 5549194 h 6858000"/>
              <a:gd name="connsiteX361" fmla="*/ 3398355 w 7467663"/>
              <a:gd name="connsiteY361" fmla="*/ 6094603 h 6858000"/>
              <a:gd name="connsiteX362" fmla="*/ 3193941 w 7467663"/>
              <a:gd name="connsiteY362" fmla="*/ 6798775 h 6858000"/>
              <a:gd name="connsiteX363" fmla="*/ 3184140 w 7467663"/>
              <a:gd name="connsiteY363" fmla="*/ 6858000 h 6858000"/>
              <a:gd name="connsiteX364" fmla="*/ 3099978 w 7467663"/>
              <a:gd name="connsiteY364" fmla="*/ 6858000 h 6858000"/>
              <a:gd name="connsiteX365" fmla="*/ 3101556 w 7467663"/>
              <a:gd name="connsiteY365" fmla="*/ 6843337 h 6858000"/>
              <a:gd name="connsiteX366" fmla="*/ 3370162 w 7467663"/>
              <a:gd name="connsiteY366" fmla="*/ 5785550 h 6858000"/>
              <a:gd name="connsiteX367" fmla="*/ 3746477 w 7467663"/>
              <a:gd name="connsiteY367" fmla="*/ 5377889 h 6858000"/>
              <a:gd name="connsiteX368" fmla="*/ 3863399 w 7467663"/>
              <a:gd name="connsiteY368" fmla="*/ 5087257 h 6858000"/>
              <a:gd name="connsiteX369" fmla="*/ 3968712 w 7467663"/>
              <a:gd name="connsiteY369" fmla="*/ 4913989 h 6858000"/>
              <a:gd name="connsiteX370" fmla="*/ 2792390 w 7467663"/>
              <a:gd name="connsiteY370" fmla="*/ 5382974 h 6858000"/>
              <a:gd name="connsiteX371" fmla="*/ 2714982 w 7467663"/>
              <a:gd name="connsiteY371" fmla="*/ 5427051 h 6858000"/>
              <a:gd name="connsiteX372" fmla="*/ 2813361 w 7467663"/>
              <a:gd name="connsiteY372" fmla="*/ 6023912 h 6858000"/>
              <a:gd name="connsiteX373" fmla="*/ 2688430 w 7467663"/>
              <a:gd name="connsiteY373" fmla="*/ 6801564 h 6858000"/>
              <a:gd name="connsiteX374" fmla="*/ 2629626 w 7467663"/>
              <a:gd name="connsiteY374" fmla="*/ 6763394 h 6858000"/>
              <a:gd name="connsiteX375" fmla="*/ 2565328 w 7467663"/>
              <a:gd name="connsiteY375" fmla="*/ 5516399 h 6858000"/>
              <a:gd name="connsiteX376" fmla="*/ 1922999 w 7467663"/>
              <a:gd name="connsiteY376" fmla="*/ 5980343 h 6858000"/>
              <a:gd name="connsiteX377" fmla="*/ 1950261 w 7467663"/>
              <a:gd name="connsiteY377" fmla="*/ 6405858 h 6858000"/>
              <a:gd name="connsiteX378" fmla="*/ 2365554 w 7467663"/>
              <a:gd name="connsiteY378" fmla="*/ 6759107 h 6858000"/>
              <a:gd name="connsiteX379" fmla="*/ 2424142 w 7467663"/>
              <a:gd name="connsiteY379" fmla="*/ 6858000 h 6858000"/>
              <a:gd name="connsiteX380" fmla="*/ 2395994 w 7467663"/>
              <a:gd name="connsiteY380" fmla="*/ 6858000 h 6858000"/>
              <a:gd name="connsiteX381" fmla="*/ 2392863 w 7467663"/>
              <a:gd name="connsiteY381" fmla="*/ 6852964 h 6858000"/>
              <a:gd name="connsiteX382" fmla="*/ 2017589 w 7467663"/>
              <a:gd name="connsiteY382" fmla="*/ 6493982 h 6858000"/>
              <a:gd name="connsiteX383" fmla="*/ 2147336 w 7467663"/>
              <a:gd name="connsiteY383" fmla="*/ 6594052 h 6858000"/>
              <a:gd name="connsiteX384" fmla="*/ 2207047 w 7467663"/>
              <a:gd name="connsiteY384" fmla="*/ 6654540 h 6858000"/>
              <a:gd name="connsiteX385" fmla="*/ 2299106 w 7467663"/>
              <a:gd name="connsiteY385" fmla="*/ 6778931 h 6858000"/>
              <a:gd name="connsiteX386" fmla="*/ 2314430 w 7467663"/>
              <a:gd name="connsiteY386" fmla="*/ 6801144 h 6858000"/>
              <a:gd name="connsiteX387" fmla="*/ 2352406 w 7467663"/>
              <a:gd name="connsiteY387" fmla="*/ 6858000 h 6858000"/>
              <a:gd name="connsiteX388" fmla="*/ 2314492 w 7467663"/>
              <a:gd name="connsiteY388" fmla="*/ 6858000 h 6858000"/>
              <a:gd name="connsiteX389" fmla="*/ 2288095 w 7467663"/>
              <a:gd name="connsiteY389" fmla="*/ 6818030 h 6858000"/>
              <a:gd name="connsiteX390" fmla="*/ 2272768 w 7467663"/>
              <a:gd name="connsiteY390" fmla="*/ 6795822 h 6858000"/>
              <a:gd name="connsiteX391" fmla="*/ 2182715 w 7467663"/>
              <a:gd name="connsiteY391" fmla="*/ 6675071 h 6858000"/>
              <a:gd name="connsiteX392" fmla="*/ 2032061 w 7467663"/>
              <a:gd name="connsiteY392" fmla="*/ 6541380 h 6858000"/>
              <a:gd name="connsiteX393" fmla="*/ 2257220 w 7467663"/>
              <a:gd name="connsiteY393" fmla="*/ 6826257 h 6858000"/>
              <a:gd name="connsiteX394" fmla="*/ 2281324 w 7467663"/>
              <a:gd name="connsiteY394" fmla="*/ 6858000 h 6858000"/>
              <a:gd name="connsiteX395" fmla="*/ 2242860 w 7467663"/>
              <a:gd name="connsiteY395" fmla="*/ 6858000 h 6858000"/>
              <a:gd name="connsiteX396" fmla="*/ 2232818 w 7467663"/>
              <a:gd name="connsiteY396" fmla="*/ 6844926 h 6858000"/>
              <a:gd name="connsiteX397" fmla="*/ 1990172 w 7467663"/>
              <a:gd name="connsiteY397" fmla="*/ 6542121 h 6858000"/>
              <a:gd name="connsiteX398" fmla="*/ 2124090 w 7467663"/>
              <a:gd name="connsiteY398" fmla="*/ 6761017 h 6858000"/>
              <a:gd name="connsiteX399" fmla="*/ 2200380 w 7467663"/>
              <a:gd name="connsiteY399" fmla="*/ 6858000 h 6858000"/>
              <a:gd name="connsiteX400" fmla="*/ 2147507 w 7467663"/>
              <a:gd name="connsiteY400" fmla="*/ 6858000 h 6858000"/>
              <a:gd name="connsiteX401" fmla="*/ 2070668 w 7467663"/>
              <a:gd name="connsiteY401" fmla="*/ 6761520 h 6858000"/>
              <a:gd name="connsiteX402" fmla="*/ 1975142 w 7467663"/>
              <a:gd name="connsiteY402" fmla="*/ 6585570 h 6858000"/>
              <a:gd name="connsiteX403" fmla="*/ 2050035 w 7467663"/>
              <a:gd name="connsiteY403" fmla="*/ 6813345 h 6858000"/>
              <a:gd name="connsiteX404" fmla="*/ 2063025 w 7467663"/>
              <a:gd name="connsiteY404" fmla="*/ 6858000 h 6858000"/>
              <a:gd name="connsiteX405" fmla="*/ 2021675 w 7467663"/>
              <a:gd name="connsiteY405" fmla="*/ 6858000 h 6858000"/>
              <a:gd name="connsiteX406" fmla="*/ 2019308 w 7467663"/>
              <a:gd name="connsiteY406" fmla="*/ 6847118 h 6858000"/>
              <a:gd name="connsiteX407" fmla="*/ 1938835 w 7467663"/>
              <a:gd name="connsiteY407" fmla="*/ 6551160 h 6858000"/>
              <a:gd name="connsiteX408" fmla="*/ 1953230 w 7467663"/>
              <a:gd name="connsiteY408" fmla="*/ 6759699 h 6858000"/>
              <a:gd name="connsiteX409" fmla="*/ 1956763 w 7467663"/>
              <a:gd name="connsiteY409" fmla="*/ 6778191 h 6858000"/>
              <a:gd name="connsiteX410" fmla="*/ 1967925 w 7467663"/>
              <a:gd name="connsiteY410" fmla="*/ 6858000 h 6858000"/>
              <a:gd name="connsiteX411" fmla="*/ 1936622 w 7467663"/>
              <a:gd name="connsiteY411" fmla="*/ 6858000 h 6858000"/>
              <a:gd name="connsiteX412" fmla="*/ 1926261 w 7467663"/>
              <a:gd name="connsiteY412" fmla="*/ 6784064 h 6858000"/>
              <a:gd name="connsiteX413" fmla="*/ 1922724 w 7467663"/>
              <a:gd name="connsiteY413" fmla="*/ 6765577 h 6858000"/>
              <a:gd name="connsiteX414" fmla="*/ 1904650 w 7467663"/>
              <a:gd name="connsiteY414" fmla="*/ 6639616 h 6858000"/>
              <a:gd name="connsiteX415" fmla="*/ 1885273 w 7467663"/>
              <a:gd name="connsiteY415" fmla="*/ 6858000 h 6858000"/>
              <a:gd name="connsiteX416" fmla="*/ 1854363 w 7467663"/>
              <a:gd name="connsiteY416" fmla="*/ 6858000 h 6858000"/>
              <a:gd name="connsiteX417" fmla="*/ 1880391 w 7467663"/>
              <a:gd name="connsiteY417" fmla="*/ 6603796 h 6858000"/>
              <a:gd name="connsiteX418" fmla="*/ 1818273 w 7467663"/>
              <a:gd name="connsiteY418" fmla="*/ 6715729 h 6858000"/>
              <a:gd name="connsiteX419" fmla="*/ 1794691 w 7467663"/>
              <a:gd name="connsiteY419" fmla="*/ 6843239 h 6858000"/>
              <a:gd name="connsiteX420" fmla="*/ 1794914 w 7467663"/>
              <a:gd name="connsiteY420" fmla="*/ 6858000 h 6858000"/>
              <a:gd name="connsiteX421" fmla="*/ 1746128 w 7467663"/>
              <a:gd name="connsiteY421" fmla="*/ 6858000 h 6858000"/>
              <a:gd name="connsiteX422" fmla="*/ 1753934 w 7467663"/>
              <a:gd name="connsiteY422" fmla="*/ 6724796 h 6858000"/>
              <a:gd name="connsiteX423" fmla="*/ 1792053 w 7467663"/>
              <a:gd name="connsiteY423" fmla="*/ 6572396 h 6858000"/>
              <a:gd name="connsiteX424" fmla="*/ 1862248 w 7467663"/>
              <a:gd name="connsiteY424" fmla="*/ 6266397 h 6858000"/>
              <a:gd name="connsiteX425" fmla="*/ 1862250 w 7467663"/>
              <a:gd name="connsiteY425" fmla="*/ 6033531 h 6858000"/>
              <a:gd name="connsiteX426" fmla="*/ 1211999 w 7467663"/>
              <a:gd name="connsiteY426" fmla="*/ 6683610 h 6858000"/>
              <a:gd name="connsiteX427" fmla="*/ 1213266 w 7467663"/>
              <a:gd name="connsiteY427" fmla="*/ 6691947 h 6858000"/>
              <a:gd name="connsiteX428" fmla="*/ 1203370 w 7467663"/>
              <a:gd name="connsiteY428" fmla="*/ 6850676 h 6858000"/>
              <a:gd name="connsiteX429" fmla="*/ 1203671 w 7467663"/>
              <a:gd name="connsiteY429" fmla="*/ 6858000 h 6858000"/>
              <a:gd name="connsiteX430" fmla="*/ 1143180 w 7467663"/>
              <a:gd name="connsiteY430" fmla="*/ 6858000 h 6858000"/>
              <a:gd name="connsiteX431" fmla="*/ 1142176 w 7467663"/>
              <a:gd name="connsiteY431" fmla="*/ 6766045 h 6858000"/>
              <a:gd name="connsiteX432" fmla="*/ 1067484 w 7467663"/>
              <a:gd name="connsiteY432" fmla="*/ 6858000 h 6858000"/>
              <a:gd name="connsiteX433" fmla="*/ 953928 w 7467663"/>
              <a:gd name="connsiteY433" fmla="*/ 6858000 h 6858000"/>
              <a:gd name="connsiteX434" fmla="*/ 959715 w 7467663"/>
              <a:gd name="connsiteY434" fmla="*/ 6850185 h 6858000"/>
              <a:gd name="connsiteX435" fmla="*/ 1483788 w 7467663"/>
              <a:gd name="connsiteY435" fmla="*/ 6259174 h 6858000"/>
              <a:gd name="connsiteX436" fmla="*/ 1100671 w 7467663"/>
              <a:gd name="connsiteY436" fmla="*/ 6252137 h 6858000"/>
              <a:gd name="connsiteX437" fmla="*/ 1090144 w 7467663"/>
              <a:gd name="connsiteY437" fmla="*/ 6256748 h 6858000"/>
              <a:gd name="connsiteX438" fmla="*/ 1095872 w 7467663"/>
              <a:gd name="connsiteY438" fmla="*/ 6271892 h 6858000"/>
              <a:gd name="connsiteX439" fmla="*/ 262785 w 7467663"/>
              <a:gd name="connsiteY439" fmla="*/ 6845450 h 6858000"/>
              <a:gd name="connsiteX440" fmla="*/ 209968 w 7467663"/>
              <a:gd name="connsiteY440" fmla="*/ 6770713 h 6858000"/>
              <a:gd name="connsiteX441" fmla="*/ 873460 w 7467663"/>
              <a:gd name="connsiteY441" fmla="*/ 6253768 h 6858000"/>
              <a:gd name="connsiteX442" fmla="*/ 192686 w 7467663"/>
              <a:gd name="connsiteY442" fmla="*/ 5849257 h 6858000"/>
              <a:gd name="connsiteX443" fmla="*/ 4696 w 7467663"/>
              <a:gd name="connsiteY443" fmla="*/ 5697668 h 6858000"/>
              <a:gd name="connsiteX444" fmla="*/ 0 w 7467663"/>
              <a:gd name="connsiteY444" fmla="*/ 5689984 h 6858000"/>
              <a:gd name="connsiteX445" fmla="*/ 0 w 7467663"/>
              <a:gd name="connsiteY445" fmla="*/ 5513472 h 6858000"/>
              <a:gd name="connsiteX446" fmla="*/ 174101 w 7467663"/>
              <a:gd name="connsiteY446" fmla="*/ 5620277 h 6858000"/>
              <a:gd name="connsiteX447" fmla="*/ 891800 w 7467663"/>
              <a:gd name="connsiteY447" fmla="*/ 6036935 h 6858000"/>
              <a:gd name="connsiteX448" fmla="*/ 1072219 w 7467663"/>
              <a:gd name="connsiteY448" fmla="*/ 6169443 h 6858000"/>
              <a:gd name="connsiteX449" fmla="*/ 1074117 w 7467663"/>
              <a:gd name="connsiteY449" fmla="*/ 6170301 h 6858000"/>
              <a:gd name="connsiteX450" fmla="*/ 1083114 w 7467663"/>
              <a:gd name="connsiteY450" fmla="*/ 6174131 h 6858000"/>
              <a:gd name="connsiteX451" fmla="*/ 1543010 w 7467663"/>
              <a:gd name="connsiteY451" fmla="*/ 6191140 h 6858000"/>
              <a:gd name="connsiteX452" fmla="*/ 1551080 w 7467663"/>
              <a:gd name="connsiteY452" fmla="*/ 6195006 h 6858000"/>
              <a:gd name="connsiteX453" fmla="*/ 2345443 w 7467663"/>
              <a:gd name="connsiteY453" fmla="*/ 5549882 h 6858000"/>
              <a:gd name="connsiteX454" fmla="*/ 1721499 w 7467663"/>
              <a:gd name="connsiteY454" fmla="*/ 5599969 h 6858000"/>
              <a:gd name="connsiteX455" fmla="*/ 767716 w 7467663"/>
              <a:gd name="connsiteY455" fmla="*/ 5472768 h 6858000"/>
              <a:gd name="connsiteX456" fmla="*/ 722147 w 7467663"/>
              <a:gd name="connsiteY456" fmla="*/ 5393091 h 6858000"/>
              <a:gd name="connsiteX457" fmla="*/ 1485552 w 7467663"/>
              <a:gd name="connsiteY457" fmla="*/ 5313202 h 6858000"/>
              <a:gd name="connsiteX458" fmla="*/ 2143004 w 7467663"/>
              <a:gd name="connsiteY458" fmla="*/ 5402420 h 6858000"/>
              <a:gd name="connsiteX459" fmla="*/ 1933391 w 7467663"/>
              <a:gd name="connsiteY459" fmla="*/ 5156971 h 6858000"/>
              <a:gd name="connsiteX460" fmla="*/ 1827118 w 7467663"/>
              <a:gd name="connsiteY460" fmla="*/ 4968410 h 6858000"/>
              <a:gd name="connsiteX461" fmla="*/ 1837349 w 7467663"/>
              <a:gd name="connsiteY461" fmla="*/ 4956357 h 6858000"/>
              <a:gd name="connsiteX462" fmla="*/ 2162835 w 7467663"/>
              <a:gd name="connsiteY462" fmla="*/ 5187853 h 6858000"/>
              <a:gd name="connsiteX463" fmla="*/ 2257167 w 7467663"/>
              <a:gd name="connsiteY463" fmla="*/ 5462123 h 6858000"/>
              <a:gd name="connsiteX464" fmla="*/ 2261598 w 7467663"/>
              <a:gd name="connsiteY464" fmla="*/ 5467998 h 6858000"/>
              <a:gd name="connsiteX465" fmla="*/ 2437177 w 7467663"/>
              <a:gd name="connsiteY465" fmla="*/ 5479608 h 6858000"/>
              <a:gd name="connsiteX466" fmla="*/ 2445247 w 7467663"/>
              <a:gd name="connsiteY466" fmla="*/ 5483476 h 6858000"/>
              <a:gd name="connsiteX467" fmla="*/ 2743626 w 7467663"/>
              <a:gd name="connsiteY467" fmla="*/ 5304819 h 6858000"/>
              <a:gd name="connsiteX468" fmla="*/ 3048102 w 7467663"/>
              <a:gd name="connsiteY468" fmla="*/ 5150595 h 6858000"/>
              <a:gd name="connsiteX469" fmla="*/ 1799414 w 7467663"/>
              <a:gd name="connsiteY469" fmla="*/ 4694732 h 6858000"/>
              <a:gd name="connsiteX470" fmla="*/ 1771735 w 7467663"/>
              <a:gd name="connsiteY470" fmla="*/ 4619929 h 6858000"/>
              <a:gd name="connsiteX471" fmla="*/ 3104273 w 7467663"/>
              <a:gd name="connsiteY471" fmla="*/ 5076159 h 6858000"/>
              <a:gd name="connsiteX472" fmla="*/ 3113245 w 7467663"/>
              <a:gd name="connsiteY472" fmla="*/ 5090705 h 6858000"/>
              <a:gd name="connsiteX473" fmla="*/ 3126294 w 7467663"/>
              <a:gd name="connsiteY473" fmla="*/ 5114400 h 6858000"/>
              <a:gd name="connsiteX474" fmla="*/ 3937433 w 7467663"/>
              <a:gd name="connsiteY474" fmla="*/ 4830473 h 6858000"/>
              <a:gd name="connsiteX475" fmla="*/ 3590475 w 7467663"/>
              <a:gd name="connsiteY475" fmla="*/ 4597974 h 6858000"/>
              <a:gd name="connsiteX476" fmla="*/ 3100264 w 7467663"/>
              <a:gd name="connsiteY476" fmla="*/ 4579845 h 6858000"/>
              <a:gd name="connsiteX477" fmla="*/ 2183576 w 7467663"/>
              <a:gd name="connsiteY477" fmla="*/ 4227150 h 6858000"/>
              <a:gd name="connsiteX478" fmla="*/ 2151029 w 7467663"/>
              <a:gd name="connsiteY478" fmla="*/ 4146947 h 6858000"/>
              <a:gd name="connsiteX479" fmla="*/ 3563434 w 7467663"/>
              <a:gd name="connsiteY479" fmla="*/ 4469115 h 6858000"/>
              <a:gd name="connsiteX480" fmla="*/ 3177952 w 7467663"/>
              <a:gd name="connsiteY480" fmla="*/ 3657386 h 6858000"/>
              <a:gd name="connsiteX481" fmla="*/ 3189263 w 7467663"/>
              <a:gd name="connsiteY481" fmla="*/ 3625726 h 6858000"/>
              <a:gd name="connsiteX482" fmla="*/ 3560912 w 7467663"/>
              <a:gd name="connsiteY482" fmla="*/ 4079863 h 6858000"/>
              <a:gd name="connsiteX483" fmla="*/ 3626636 w 7467663"/>
              <a:gd name="connsiteY483" fmla="*/ 4512230 h 6858000"/>
              <a:gd name="connsiteX484" fmla="*/ 3653088 w 7467663"/>
              <a:gd name="connsiteY484" fmla="*/ 4521417 h 6858000"/>
              <a:gd name="connsiteX485" fmla="*/ 3988128 w 7467663"/>
              <a:gd name="connsiteY485" fmla="*/ 4817267 h 6858000"/>
              <a:gd name="connsiteX486" fmla="*/ 4830582 w 7467663"/>
              <a:gd name="connsiteY486" fmla="*/ 4676000 h 6858000"/>
              <a:gd name="connsiteX487" fmla="*/ 4830100 w 7467663"/>
              <a:gd name="connsiteY487" fmla="*/ 4675554 h 6858000"/>
              <a:gd name="connsiteX488" fmla="*/ 4036318 w 7467663"/>
              <a:gd name="connsiteY488" fmla="*/ 4147013 h 6858000"/>
              <a:gd name="connsiteX489" fmla="*/ 3432098 w 7467663"/>
              <a:gd name="connsiteY489" fmla="*/ 3537312 h 6858000"/>
              <a:gd name="connsiteX490" fmla="*/ 3446761 w 7467663"/>
              <a:gd name="connsiteY490" fmla="*/ 3461278 h 6858000"/>
              <a:gd name="connsiteX491" fmla="*/ 4419733 w 7467663"/>
              <a:gd name="connsiteY491" fmla="*/ 3963555 h 6858000"/>
              <a:gd name="connsiteX492" fmla="*/ 4781371 w 7467663"/>
              <a:gd name="connsiteY492" fmla="*/ 4458604 h 6858000"/>
              <a:gd name="connsiteX493" fmla="*/ 4780440 w 7467663"/>
              <a:gd name="connsiteY493" fmla="*/ 4470290 h 6858000"/>
              <a:gd name="connsiteX494" fmla="*/ 4898954 w 7467663"/>
              <a:gd name="connsiteY494" fmla="*/ 4662092 h 6858000"/>
              <a:gd name="connsiteX495" fmla="*/ 4900699 w 7467663"/>
              <a:gd name="connsiteY495" fmla="*/ 4670867 h 6858000"/>
              <a:gd name="connsiteX496" fmla="*/ 5714511 w 7467663"/>
              <a:gd name="connsiteY496" fmla="*/ 4663483 h 6858000"/>
              <a:gd name="connsiteX497" fmla="*/ 5464793 w 7467663"/>
              <a:gd name="connsiteY497" fmla="*/ 4393556 h 6858000"/>
              <a:gd name="connsiteX498" fmla="*/ 5461897 w 7467663"/>
              <a:gd name="connsiteY498" fmla="*/ 4390879 h 6858000"/>
              <a:gd name="connsiteX499" fmla="*/ 4294126 w 7467663"/>
              <a:gd name="connsiteY499" fmla="*/ 3303048 h 6858000"/>
              <a:gd name="connsiteX500" fmla="*/ 4305321 w 7467663"/>
              <a:gd name="connsiteY500" fmla="*/ 3256953 h 6858000"/>
              <a:gd name="connsiteX501" fmla="*/ 4949299 w 7467663"/>
              <a:gd name="connsiteY501" fmla="*/ 3766336 h 6858000"/>
              <a:gd name="connsiteX502" fmla="*/ 5291452 w 7467663"/>
              <a:gd name="connsiteY502" fmla="*/ 4076801 h 6858000"/>
              <a:gd name="connsiteX503" fmla="*/ 5434998 w 7467663"/>
              <a:gd name="connsiteY503" fmla="*/ 4254100 h 6858000"/>
              <a:gd name="connsiteX504" fmla="*/ 5351015 w 7467663"/>
              <a:gd name="connsiteY504" fmla="*/ 3760989 h 6858000"/>
              <a:gd name="connsiteX505" fmla="*/ 5413780 w 7467663"/>
              <a:gd name="connsiteY505" fmla="*/ 2966265 h 6858000"/>
              <a:gd name="connsiteX506" fmla="*/ 5425627 w 7467663"/>
              <a:gd name="connsiteY506" fmla="*/ 2954192 h 6858000"/>
              <a:gd name="connsiteX507" fmla="*/ 6604735 w 7467663"/>
              <a:gd name="connsiteY507" fmla="*/ 2041381 h 6858000"/>
              <a:gd name="connsiteX508" fmla="*/ 7204487 w 7467663"/>
              <a:gd name="connsiteY508" fmla="*/ 2742112 h 6858000"/>
              <a:gd name="connsiteX509" fmla="*/ 7131592 w 7467663"/>
              <a:gd name="connsiteY509" fmla="*/ 2672096 h 6858000"/>
              <a:gd name="connsiteX510" fmla="*/ 6996344 w 7467663"/>
              <a:gd name="connsiteY510" fmla="*/ 2518310 h 6858000"/>
              <a:gd name="connsiteX511" fmla="*/ 6735495 w 7467663"/>
              <a:gd name="connsiteY511" fmla="*/ 2196890 h 6858000"/>
              <a:gd name="connsiteX512" fmla="*/ 6721901 w 7467663"/>
              <a:gd name="connsiteY512" fmla="*/ 2179274 h 6858000"/>
              <a:gd name="connsiteX513" fmla="*/ 6604735 w 7467663"/>
              <a:gd name="connsiteY513" fmla="*/ 2041381 h 6858000"/>
              <a:gd name="connsiteX514" fmla="*/ 6591670 w 7467663"/>
              <a:gd name="connsiteY514" fmla="*/ 1988277 h 6858000"/>
              <a:gd name="connsiteX515" fmla="*/ 6747349 w 7467663"/>
              <a:gd name="connsiteY515" fmla="*/ 2160069 h 6858000"/>
              <a:gd name="connsiteX516" fmla="*/ 6760943 w 7467663"/>
              <a:gd name="connsiteY516" fmla="*/ 2177686 h 6858000"/>
              <a:gd name="connsiteX517" fmla="*/ 7021065 w 7467663"/>
              <a:gd name="connsiteY517" fmla="*/ 2498102 h 6858000"/>
              <a:gd name="connsiteX518" fmla="*/ 7155223 w 7467663"/>
              <a:gd name="connsiteY518" fmla="*/ 2650386 h 6858000"/>
              <a:gd name="connsiteX519" fmla="*/ 7203167 w 7467663"/>
              <a:gd name="connsiteY519" fmla="*/ 2697288 h 6858000"/>
              <a:gd name="connsiteX520" fmla="*/ 6937703 w 7467663"/>
              <a:gd name="connsiteY520" fmla="*/ 2321981 h 6858000"/>
              <a:gd name="connsiteX521" fmla="*/ 6591670 w 7467663"/>
              <a:gd name="connsiteY521" fmla="*/ 1988277 h 6858000"/>
              <a:gd name="connsiteX522" fmla="*/ 5798671 w 7467663"/>
              <a:gd name="connsiteY522" fmla="*/ 1981601 h 6858000"/>
              <a:gd name="connsiteX523" fmla="*/ 5754709 w 7467663"/>
              <a:gd name="connsiteY523" fmla="*/ 2071454 h 6858000"/>
              <a:gd name="connsiteX524" fmla="*/ 5763044 w 7467663"/>
              <a:gd name="connsiteY524" fmla="*/ 2842206 h 6858000"/>
              <a:gd name="connsiteX525" fmla="*/ 5764974 w 7467663"/>
              <a:gd name="connsiteY525" fmla="*/ 2799609 h 6858000"/>
              <a:gd name="connsiteX526" fmla="*/ 5767665 w 7467663"/>
              <a:gd name="connsiteY526" fmla="*/ 2666409 h 6858000"/>
              <a:gd name="connsiteX527" fmla="*/ 5763055 w 7467663"/>
              <a:gd name="connsiteY527" fmla="*/ 2579705 h 6858000"/>
              <a:gd name="connsiteX528" fmla="*/ 5758079 w 7467663"/>
              <a:gd name="connsiteY528" fmla="*/ 2492508 h 6858000"/>
              <a:gd name="connsiteX529" fmla="*/ 5779325 w 7467663"/>
              <a:gd name="connsiteY529" fmla="*/ 2197069 h 6858000"/>
              <a:gd name="connsiteX530" fmla="*/ 5798671 w 7467663"/>
              <a:gd name="connsiteY530" fmla="*/ 1981601 h 6858000"/>
              <a:gd name="connsiteX531" fmla="*/ 5829202 w 7467663"/>
              <a:gd name="connsiteY531" fmla="*/ 1971679 h 6858000"/>
              <a:gd name="connsiteX532" fmla="*/ 5809558 w 7467663"/>
              <a:gd name="connsiteY532" fmla="*/ 2198043 h 6858000"/>
              <a:gd name="connsiteX533" fmla="*/ 5788653 w 7467663"/>
              <a:gd name="connsiteY533" fmla="*/ 2489430 h 6858000"/>
              <a:gd name="connsiteX534" fmla="*/ 5793439 w 7467663"/>
              <a:gd name="connsiteY534" fmla="*/ 2575235 h 6858000"/>
              <a:gd name="connsiteX535" fmla="*/ 5796837 w 7467663"/>
              <a:gd name="connsiteY535" fmla="*/ 2637633 h 6858000"/>
              <a:gd name="connsiteX536" fmla="*/ 5818614 w 7467663"/>
              <a:gd name="connsiteY536" fmla="*/ 2473055 h 6858000"/>
              <a:gd name="connsiteX537" fmla="*/ 5829202 w 7467663"/>
              <a:gd name="connsiteY537" fmla="*/ 1971679 h 6858000"/>
              <a:gd name="connsiteX538" fmla="*/ 5911389 w 7467663"/>
              <a:gd name="connsiteY538" fmla="*/ 1898371 h 6858000"/>
              <a:gd name="connsiteX539" fmla="*/ 6237627 w 7467663"/>
              <a:gd name="connsiteY539" fmla="*/ 2231921 h 6858000"/>
              <a:gd name="connsiteX540" fmla="*/ 5911389 w 7467663"/>
              <a:gd name="connsiteY540" fmla="*/ 1898371 h 6858000"/>
              <a:gd name="connsiteX541" fmla="*/ 6944437 w 7467663"/>
              <a:gd name="connsiteY541" fmla="*/ 1575402 h 6858000"/>
              <a:gd name="connsiteX542" fmla="*/ 6304730 w 7467663"/>
              <a:gd name="connsiteY542" fmla="*/ 1766654 h 6858000"/>
              <a:gd name="connsiteX543" fmla="*/ 6944437 w 7467663"/>
              <a:gd name="connsiteY543" fmla="*/ 1575402 h 6858000"/>
              <a:gd name="connsiteX544" fmla="*/ 7019523 w 7467663"/>
              <a:gd name="connsiteY544" fmla="*/ 1519450 h 6858000"/>
              <a:gd name="connsiteX545" fmla="*/ 6298091 w 7467663"/>
              <a:gd name="connsiteY545" fmla="*/ 1737122 h 6858000"/>
              <a:gd name="connsiteX546" fmla="*/ 7019523 w 7467663"/>
              <a:gd name="connsiteY546" fmla="*/ 1519450 h 6858000"/>
              <a:gd name="connsiteX547" fmla="*/ 2399523 w 7467663"/>
              <a:gd name="connsiteY547" fmla="*/ 1428234 h 6858000"/>
              <a:gd name="connsiteX548" fmla="*/ 2224982 w 7467663"/>
              <a:gd name="connsiteY548" fmla="*/ 1826201 h 6858000"/>
              <a:gd name="connsiteX549" fmla="*/ 2096099 w 7467663"/>
              <a:gd name="connsiteY549" fmla="*/ 2345900 h 6858000"/>
              <a:gd name="connsiteX550" fmla="*/ 2283317 w 7467663"/>
              <a:gd name="connsiteY550" fmla="*/ 1796925 h 6858000"/>
              <a:gd name="connsiteX551" fmla="*/ 2399523 w 7467663"/>
              <a:gd name="connsiteY551" fmla="*/ 1428234 h 6858000"/>
              <a:gd name="connsiteX552" fmla="*/ 2448558 w 7467663"/>
              <a:gd name="connsiteY552" fmla="*/ 1373435 h 6858000"/>
              <a:gd name="connsiteX553" fmla="*/ 2312521 w 7467663"/>
              <a:gd name="connsiteY553" fmla="*/ 1806140 h 6858000"/>
              <a:gd name="connsiteX554" fmla="*/ 2127533 w 7467663"/>
              <a:gd name="connsiteY554" fmla="*/ 2348380 h 6858000"/>
              <a:gd name="connsiteX555" fmla="*/ 2358080 w 7467663"/>
              <a:gd name="connsiteY555" fmla="*/ 1866134 h 6858000"/>
              <a:gd name="connsiteX556" fmla="*/ 2407436 w 7467663"/>
              <a:gd name="connsiteY556" fmla="*/ 1651070 h 6858000"/>
              <a:gd name="connsiteX557" fmla="*/ 2448558 w 7467663"/>
              <a:gd name="connsiteY557" fmla="*/ 1373435 h 6858000"/>
              <a:gd name="connsiteX558" fmla="*/ 278707 w 7467663"/>
              <a:gd name="connsiteY558" fmla="*/ 1352270 h 6858000"/>
              <a:gd name="connsiteX559" fmla="*/ 321570 w 7467663"/>
              <a:gd name="connsiteY559" fmla="*/ 1861610 h 6858000"/>
              <a:gd name="connsiteX560" fmla="*/ 294281 w 7467663"/>
              <a:gd name="connsiteY560" fmla="*/ 1440658 h 6858000"/>
              <a:gd name="connsiteX561" fmla="*/ 278707 w 7467663"/>
              <a:gd name="connsiteY561" fmla="*/ 1352270 h 6858000"/>
              <a:gd name="connsiteX562" fmla="*/ 1423821 w 7467663"/>
              <a:gd name="connsiteY562" fmla="*/ 1351958 h 6858000"/>
              <a:gd name="connsiteX563" fmla="*/ 1638521 w 7467663"/>
              <a:gd name="connsiteY563" fmla="*/ 1908470 h 6858000"/>
              <a:gd name="connsiteX564" fmla="*/ 1754199 w 7467663"/>
              <a:gd name="connsiteY564" fmla="*/ 2149284 h 6858000"/>
              <a:gd name="connsiteX565" fmla="*/ 1908359 w 7467663"/>
              <a:gd name="connsiteY565" fmla="*/ 2364988 h 6858000"/>
              <a:gd name="connsiteX566" fmla="*/ 1647661 w 7467663"/>
              <a:gd name="connsiteY566" fmla="*/ 1825945 h 6858000"/>
              <a:gd name="connsiteX567" fmla="*/ 1423821 w 7467663"/>
              <a:gd name="connsiteY567" fmla="*/ 1351958 h 6858000"/>
              <a:gd name="connsiteX568" fmla="*/ 1431890 w 7467663"/>
              <a:gd name="connsiteY568" fmla="*/ 1306475 h 6858000"/>
              <a:gd name="connsiteX569" fmla="*/ 1507597 w 7467663"/>
              <a:gd name="connsiteY569" fmla="*/ 1446132 h 6858000"/>
              <a:gd name="connsiteX570" fmla="*/ 1674586 w 7467663"/>
              <a:gd name="connsiteY570" fmla="*/ 1813832 h 6858000"/>
              <a:gd name="connsiteX571" fmla="*/ 1815950 w 7467663"/>
              <a:gd name="connsiteY571" fmla="*/ 2128564 h 6858000"/>
              <a:gd name="connsiteX572" fmla="*/ 1984242 w 7467663"/>
              <a:gd name="connsiteY572" fmla="*/ 2430829 h 6858000"/>
              <a:gd name="connsiteX573" fmla="*/ 2014023 w 7467663"/>
              <a:gd name="connsiteY573" fmla="*/ 2450995 h 6858000"/>
              <a:gd name="connsiteX574" fmla="*/ 1747337 w 7467663"/>
              <a:gd name="connsiteY574" fmla="*/ 1855264 h 6858000"/>
              <a:gd name="connsiteX575" fmla="*/ 1533749 w 7467663"/>
              <a:gd name="connsiteY575" fmla="*/ 1478656 h 6858000"/>
              <a:gd name="connsiteX576" fmla="*/ 1431890 w 7467663"/>
              <a:gd name="connsiteY576" fmla="*/ 1306475 h 6858000"/>
              <a:gd name="connsiteX577" fmla="*/ 5052692 w 7467663"/>
              <a:gd name="connsiteY577" fmla="*/ 1292994 h 6858000"/>
              <a:gd name="connsiteX578" fmla="*/ 5200661 w 7467663"/>
              <a:gd name="connsiteY578" fmla="*/ 1635186 h 6858000"/>
              <a:gd name="connsiteX579" fmla="*/ 5297138 w 7467663"/>
              <a:gd name="connsiteY579" fmla="*/ 1906351 h 6858000"/>
              <a:gd name="connsiteX580" fmla="*/ 5052692 w 7467663"/>
              <a:gd name="connsiteY580" fmla="*/ 1292994 h 6858000"/>
              <a:gd name="connsiteX581" fmla="*/ 5009948 w 7467663"/>
              <a:gd name="connsiteY581" fmla="*/ 1273619 h 6858000"/>
              <a:gd name="connsiteX582" fmla="*/ 5121777 w 7467663"/>
              <a:gd name="connsiteY582" fmla="*/ 1654213 h 6858000"/>
              <a:gd name="connsiteX583" fmla="*/ 5293545 w 7467663"/>
              <a:gd name="connsiteY583" fmla="*/ 2072247 h 6858000"/>
              <a:gd name="connsiteX584" fmla="*/ 5294042 w 7467663"/>
              <a:gd name="connsiteY584" fmla="*/ 2065019 h 6858000"/>
              <a:gd name="connsiteX585" fmla="*/ 5171936 w 7467663"/>
              <a:gd name="connsiteY585" fmla="*/ 1647613 h 6858000"/>
              <a:gd name="connsiteX586" fmla="*/ 5009948 w 7467663"/>
              <a:gd name="connsiteY586" fmla="*/ 1273619 h 6858000"/>
              <a:gd name="connsiteX587" fmla="*/ 655236 w 7467663"/>
              <a:gd name="connsiteY587" fmla="*/ 1268632 h 6858000"/>
              <a:gd name="connsiteX588" fmla="*/ 839521 w 7467663"/>
              <a:gd name="connsiteY588" fmla="*/ 1685315 h 6858000"/>
              <a:gd name="connsiteX589" fmla="*/ 1109416 w 7467663"/>
              <a:gd name="connsiteY589" fmla="*/ 2061663 h 6858000"/>
              <a:gd name="connsiteX590" fmla="*/ 1298300 w 7467663"/>
              <a:gd name="connsiteY590" fmla="*/ 2247742 h 6858000"/>
              <a:gd name="connsiteX591" fmla="*/ 1125871 w 7467663"/>
              <a:gd name="connsiteY591" fmla="*/ 1989513 h 6858000"/>
              <a:gd name="connsiteX592" fmla="*/ 981574 w 7467663"/>
              <a:gd name="connsiteY592" fmla="*/ 1783157 h 6858000"/>
              <a:gd name="connsiteX593" fmla="*/ 922198 w 7467663"/>
              <a:gd name="connsiteY593" fmla="*/ 1677437 h 6858000"/>
              <a:gd name="connsiteX594" fmla="*/ 869293 w 7467663"/>
              <a:gd name="connsiteY594" fmla="*/ 1583214 h 6858000"/>
              <a:gd name="connsiteX595" fmla="*/ 751431 w 7467663"/>
              <a:gd name="connsiteY595" fmla="*/ 1405731 h 6858000"/>
              <a:gd name="connsiteX596" fmla="*/ 655236 w 7467663"/>
              <a:gd name="connsiteY596" fmla="*/ 1268632 h 6858000"/>
              <a:gd name="connsiteX597" fmla="*/ 6516292 w 7467663"/>
              <a:gd name="connsiteY597" fmla="*/ 1263064 h 6858000"/>
              <a:gd name="connsiteX598" fmla="*/ 5736320 w 7467663"/>
              <a:gd name="connsiteY598" fmla="*/ 1501803 h 6858000"/>
              <a:gd name="connsiteX599" fmla="*/ 6516292 w 7467663"/>
              <a:gd name="connsiteY599" fmla="*/ 1263064 h 6858000"/>
              <a:gd name="connsiteX600" fmla="*/ 291466 w 7467663"/>
              <a:gd name="connsiteY600" fmla="*/ 1250369 h 6858000"/>
              <a:gd name="connsiteX601" fmla="*/ 323180 w 7467663"/>
              <a:gd name="connsiteY601" fmla="*/ 1435283 h 6858000"/>
              <a:gd name="connsiteX602" fmla="*/ 349381 w 7467663"/>
              <a:gd name="connsiteY602" fmla="*/ 1875041 h 6858000"/>
              <a:gd name="connsiteX603" fmla="*/ 374363 w 7467663"/>
              <a:gd name="connsiteY603" fmla="*/ 1506494 h 6858000"/>
              <a:gd name="connsiteX604" fmla="*/ 302168 w 7467663"/>
              <a:gd name="connsiteY604" fmla="*/ 1274495 h 6858000"/>
              <a:gd name="connsiteX605" fmla="*/ 291466 w 7467663"/>
              <a:gd name="connsiteY605" fmla="*/ 1250369 h 6858000"/>
              <a:gd name="connsiteX606" fmla="*/ 678222 w 7467663"/>
              <a:gd name="connsiteY606" fmla="*/ 1248670 h 6858000"/>
              <a:gd name="connsiteX607" fmla="*/ 775536 w 7467663"/>
              <a:gd name="connsiteY607" fmla="*/ 1388015 h 6858000"/>
              <a:gd name="connsiteX608" fmla="*/ 894529 w 7467663"/>
              <a:gd name="connsiteY608" fmla="*/ 1567739 h 6858000"/>
              <a:gd name="connsiteX609" fmla="*/ 948000 w 7467663"/>
              <a:gd name="connsiteY609" fmla="*/ 1663088 h 6858000"/>
              <a:gd name="connsiteX610" fmla="*/ 1006812 w 7467663"/>
              <a:gd name="connsiteY610" fmla="*/ 1767683 h 6858000"/>
              <a:gd name="connsiteX611" fmla="*/ 1149133 w 7467663"/>
              <a:gd name="connsiteY611" fmla="*/ 1971513 h 6858000"/>
              <a:gd name="connsiteX612" fmla="*/ 1333952 w 7467663"/>
              <a:gd name="connsiteY612" fmla="*/ 2251620 h 6858000"/>
              <a:gd name="connsiteX613" fmla="*/ 1337329 w 7467663"/>
              <a:gd name="connsiteY613" fmla="*/ 2258350 h 6858000"/>
              <a:gd name="connsiteX614" fmla="*/ 1014726 w 7467663"/>
              <a:gd name="connsiteY614" fmla="*/ 1615556 h 6858000"/>
              <a:gd name="connsiteX615" fmla="*/ 678222 w 7467663"/>
              <a:gd name="connsiteY615" fmla="*/ 1248670 h 6858000"/>
              <a:gd name="connsiteX616" fmla="*/ 6691602 w 7467663"/>
              <a:gd name="connsiteY616" fmla="*/ 1140573 h 6858000"/>
              <a:gd name="connsiteX617" fmla="*/ 6571100 w 7467663"/>
              <a:gd name="connsiteY617" fmla="*/ 1183662 h 6858000"/>
              <a:gd name="connsiteX618" fmla="*/ 6241687 w 7467663"/>
              <a:gd name="connsiteY618" fmla="*/ 1257600 h 6858000"/>
              <a:gd name="connsiteX619" fmla="*/ 5693009 w 7467663"/>
              <a:gd name="connsiteY619" fmla="*/ 1478256 h 6858000"/>
              <a:gd name="connsiteX620" fmla="*/ 6548420 w 7467663"/>
              <a:gd name="connsiteY620" fmla="*/ 1214599 h 6858000"/>
              <a:gd name="connsiteX621" fmla="*/ 6605473 w 7467663"/>
              <a:gd name="connsiteY621" fmla="*/ 1184686 h 6858000"/>
              <a:gd name="connsiteX622" fmla="*/ 6691602 w 7467663"/>
              <a:gd name="connsiteY622" fmla="*/ 1140573 h 6858000"/>
              <a:gd name="connsiteX623" fmla="*/ 4002475 w 7467663"/>
              <a:gd name="connsiteY623" fmla="*/ 1037802 h 6858000"/>
              <a:gd name="connsiteX624" fmla="*/ 4000324 w 7467663"/>
              <a:gd name="connsiteY624" fmla="*/ 1039362 h 6858000"/>
              <a:gd name="connsiteX625" fmla="*/ 4002862 w 7467663"/>
              <a:gd name="connsiteY625" fmla="*/ 1042866 h 6858000"/>
              <a:gd name="connsiteX626" fmla="*/ 4002475 w 7467663"/>
              <a:gd name="connsiteY626" fmla="*/ 1037802 h 6858000"/>
              <a:gd name="connsiteX627" fmla="*/ 506322 w 7467663"/>
              <a:gd name="connsiteY627" fmla="*/ 1020997 h 6858000"/>
              <a:gd name="connsiteX628" fmla="*/ 533068 w 7467663"/>
              <a:gd name="connsiteY628" fmla="*/ 1029409 h 6858000"/>
              <a:gd name="connsiteX629" fmla="*/ 1232525 w 7467663"/>
              <a:gd name="connsiteY629" fmla="*/ 1804675 h 6858000"/>
              <a:gd name="connsiteX630" fmla="*/ 1388858 w 7467663"/>
              <a:gd name="connsiteY630" fmla="*/ 2368011 h 6858000"/>
              <a:gd name="connsiteX631" fmla="*/ 1384098 w 7467663"/>
              <a:gd name="connsiteY631" fmla="*/ 2378125 h 6858000"/>
              <a:gd name="connsiteX632" fmla="*/ 1425393 w 7467663"/>
              <a:gd name="connsiteY632" fmla="*/ 2589124 h 6858000"/>
              <a:gd name="connsiteX633" fmla="*/ 1424001 w 7467663"/>
              <a:gd name="connsiteY633" fmla="*/ 2597541 h 6858000"/>
              <a:gd name="connsiteX634" fmla="*/ 2152729 w 7467663"/>
              <a:gd name="connsiteY634" fmla="*/ 2864487 h 6858000"/>
              <a:gd name="connsiteX635" fmla="*/ 2020609 w 7467663"/>
              <a:gd name="connsiteY635" fmla="*/ 2539671 h 6858000"/>
              <a:gd name="connsiteX636" fmla="*/ 2018920 w 7467663"/>
              <a:gd name="connsiteY636" fmla="*/ 2536309 h 6858000"/>
              <a:gd name="connsiteX637" fmla="*/ 1342441 w 7467663"/>
              <a:gd name="connsiteY637" fmla="*/ 1173017 h 6858000"/>
              <a:gd name="connsiteX638" fmla="*/ 1367925 w 7467663"/>
              <a:gd name="connsiteY638" fmla="*/ 1135648 h 6858000"/>
              <a:gd name="connsiteX639" fmla="*/ 1771401 w 7467663"/>
              <a:gd name="connsiteY639" fmla="*/ 1806673 h 6858000"/>
              <a:gd name="connsiteX640" fmla="*/ 1972385 w 7467663"/>
              <a:gd name="connsiteY640" fmla="*/ 2198735 h 6858000"/>
              <a:gd name="connsiteX641" fmla="*/ 2040892 w 7467663"/>
              <a:gd name="connsiteY641" fmla="*/ 2405205 h 6858000"/>
              <a:gd name="connsiteX642" fmla="*/ 2131689 w 7467663"/>
              <a:gd name="connsiteY642" fmla="*/ 1936926 h 6858000"/>
              <a:gd name="connsiteX643" fmla="*/ 2454820 w 7467663"/>
              <a:gd name="connsiteY643" fmla="*/ 1248808 h 6858000"/>
              <a:gd name="connsiteX644" fmla="*/ 2492512 w 7467663"/>
              <a:gd name="connsiteY644" fmla="*/ 1302920 h 6858000"/>
              <a:gd name="connsiteX645" fmla="*/ 2081216 w 7467663"/>
              <a:gd name="connsiteY645" fmla="*/ 2527513 h 6858000"/>
              <a:gd name="connsiteX646" fmla="*/ 2081211 w 7467663"/>
              <a:gd name="connsiteY646" fmla="*/ 2528916 h 6858000"/>
              <a:gd name="connsiteX647" fmla="*/ 2199067 w 7467663"/>
              <a:gd name="connsiteY647" fmla="*/ 2884061 h 6858000"/>
              <a:gd name="connsiteX648" fmla="*/ 3192586 w 7467663"/>
              <a:gd name="connsiteY648" fmla="*/ 3411496 h 6858000"/>
              <a:gd name="connsiteX649" fmla="*/ 3182620 w 7467663"/>
              <a:gd name="connsiteY649" fmla="*/ 3483279 h 6858000"/>
              <a:gd name="connsiteX650" fmla="*/ 2435119 w 7467663"/>
              <a:gd name="connsiteY650" fmla="*/ 3080173 h 6858000"/>
              <a:gd name="connsiteX651" fmla="*/ 2410152 w 7467663"/>
              <a:gd name="connsiteY651" fmla="*/ 3063751 h 6858000"/>
              <a:gd name="connsiteX652" fmla="*/ 2408099 w 7467663"/>
              <a:gd name="connsiteY652" fmla="*/ 3064403 h 6858000"/>
              <a:gd name="connsiteX653" fmla="*/ 2407218 w 7467663"/>
              <a:gd name="connsiteY653" fmla="*/ 3070324 h 6858000"/>
              <a:gd name="connsiteX654" fmla="*/ 2380138 w 7467663"/>
              <a:gd name="connsiteY654" fmla="*/ 3099341 h 6858000"/>
              <a:gd name="connsiteX655" fmla="*/ 1765923 w 7467663"/>
              <a:gd name="connsiteY655" fmla="*/ 3581043 h 6858000"/>
              <a:gd name="connsiteX656" fmla="*/ 1702258 w 7467663"/>
              <a:gd name="connsiteY656" fmla="*/ 3612286 h 6858000"/>
              <a:gd name="connsiteX657" fmla="*/ 1538370 w 7467663"/>
              <a:gd name="connsiteY657" fmla="*/ 3811804 h 6858000"/>
              <a:gd name="connsiteX658" fmla="*/ 542867 w 7467663"/>
              <a:gd name="connsiteY658" fmla="*/ 4944092 h 6858000"/>
              <a:gd name="connsiteX659" fmla="*/ 515800 w 7467663"/>
              <a:gd name="connsiteY659" fmla="*/ 4862180 h 6858000"/>
              <a:gd name="connsiteX660" fmla="*/ 909145 w 7467663"/>
              <a:gd name="connsiteY660" fmla="*/ 4199225 h 6858000"/>
              <a:gd name="connsiteX661" fmla="*/ 1214067 w 7467663"/>
              <a:gd name="connsiteY661" fmla="*/ 3908561 h 6858000"/>
              <a:gd name="connsiteX662" fmla="*/ 640967 w 7467663"/>
              <a:gd name="connsiteY662" fmla="*/ 4105601 h 6858000"/>
              <a:gd name="connsiteX663" fmla="*/ 112563 w 7467663"/>
              <a:gd name="connsiteY663" fmla="*/ 4396952 h 6858000"/>
              <a:gd name="connsiteX664" fmla="*/ 0 w 7467663"/>
              <a:gd name="connsiteY664" fmla="*/ 4466006 h 6858000"/>
              <a:gd name="connsiteX665" fmla="*/ 0 w 7467663"/>
              <a:gd name="connsiteY665" fmla="*/ 4233763 h 6858000"/>
              <a:gd name="connsiteX666" fmla="*/ 36881 w 7467663"/>
              <a:gd name="connsiteY666" fmla="*/ 4200118 h 6858000"/>
              <a:gd name="connsiteX667" fmla="*/ 910534 w 7467663"/>
              <a:gd name="connsiteY667" fmla="*/ 3629753 h 6858000"/>
              <a:gd name="connsiteX668" fmla="*/ 1578717 w 7467663"/>
              <a:gd name="connsiteY668" fmla="*/ 3575982 h 6858000"/>
              <a:gd name="connsiteX669" fmla="*/ 2338780 w 7467663"/>
              <a:gd name="connsiteY669" fmla="*/ 3033725 h 6858000"/>
              <a:gd name="connsiteX670" fmla="*/ 1807991 w 7467663"/>
              <a:gd name="connsiteY670" fmla="*/ 2807184 h 6858000"/>
              <a:gd name="connsiteX671" fmla="*/ 1416358 w 7467663"/>
              <a:gd name="connsiteY671" fmla="*/ 3112571 h 6858000"/>
              <a:gd name="connsiteX672" fmla="*/ 939066 w 7467663"/>
              <a:gd name="connsiteY672" fmla="*/ 3378798 h 6858000"/>
              <a:gd name="connsiteX673" fmla="*/ 115099 w 7467663"/>
              <a:gd name="connsiteY673" fmla="*/ 3607650 h 6858000"/>
              <a:gd name="connsiteX674" fmla="*/ 97284 w 7467663"/>
              <a:gd name="connsiteY674" fmla="*/ 3520393 h 6858000"/>
              <a:gd name="connsiteX675" fmla="*/ 922050 w 7467663"/>
              <a:gd name="connsiteY675" fmla="*/ 3074867 h 6858000"/>
              <a:gd name="connsiteX676" fmla="*/ 1405265 w 7467663"/>
              <a:gd name="connsiteY676" fmla="*/ 3016319 h 6858000"/>
              <a:gd name="connsiteX677" fmla="*/ 1407512 w 7467663"/>
              <a:gd name="connsiteY677" fmla="*/ 3018001 h 6858000"/>
              <a:gd name="connsiteX678" fmla="*/ 1726266 w 7467663"/>
              <a:gd name="connsiteY678" fmla="*/ 2777274 h 6858000"/>
              <a:gd name="connsiteX679" fmla="*/ 625390 w 7467663"/>
              <a:gd name="connsiteY679" fmla="*/ 2514541 h 6858000"/>
              <a:gd name="connsiteX680" fmla="*/ 619799 w 7467663"/>
              <a:gd name="connsiteY680" fmla="*/ 2527180 h 6858000"/>
              <a:gd name="connsiteX681" fmla="*/ 310030 w 7467663"/>
              <a:gd name="connsiteY681" fmla="*/ 2771818 h 6858000"/>
              <a:gd name="connsiteX682" fmla="*/ 173877 w 7467663"/>
              <a:gd name="connsiteY682" fmla="*/ 2937056 h 6858000"/>
              <a:gd name="connsiteX683" fmla="*/ 77889 w 7467663"/>
              <a:gd name="connsiteY683" fmla="*/ 3138440 h 6858000"/>
              <a:gd name="connsiteX684" fmla="*/ 0 w 7467663"/>
              <a:gd name="connsiteY684" fmla="*/ 3271395 h 6858000"/>
              <a:gd name="connsiteX685" fmla="*/ 0 w 7467663"/>
              <a:gd name="connsiteY685" fmla="*/ 3153002 h 6858000"/>
              <a:gd name="connsiteX686" fmla="*/ 2386 w 7467663"/>
              <a:gd name="connsiteY686" fmla="*/ 3149203 h 6858000"/>
              <a:gd name="connsiteX687" fmla="*/ 89753 w 7467663"/>
              <a:gd name="connsiteY687" fmla="*/ 2987702 h 6858000"/>
              <a:gd name="connsiteX688" fmla="*/ 76869 w 7467663"/>
              <a:gd name="connsiteY688" fmla="*/ 3005404 h 6858000"/>
              <a:gd name="connsiteX689" fmla="*/ 32049 w 7467663"/>
              <a:gd name="connsiteY689" fmla="*/ 3065814 h 6858000"/>
              <a:gd name="connsiteX690" fmla="*/ 0 w 7467663"/>
              <a:gd name="connsiteY690" fmla="*/ 3108744 h 6858000"/>
              <a:gd name="connsiteX691" fmla="*/ 0 w 7467663"/>
              <a:gd name="connsiteY691" fmla="*/ 3058059 h 6858000"/>
              <a:gd name="connsiteX692" fmla="*/ 7610 w 7467663"/>
              <a:gd name="connsiteY692" fmla="*/ 3047889 h 6858000"/>
              <a:gd name="connsiteX693" fmla="*/ 52419 w 7467663"/>
              <a:gd name="connsiteY693" fmla="*/ 2987479 h 6858000"/>
              <a:gd name="connsiteX694" fmla="*/ 59142 w 7467663"/>
              <a:gd name="connsiteY694" fmla="*/ 2978488 h 6858000"/>
              <a:gd name="connsiteX695" fmla="*/ 0 w 7467663"/>
              <a:gd name="connsiteY695" fmla="*/ 3015334 h 6858000"/>
              <a:gd name="connsiteX696" fmla="*/ 0 w 7467663"/>
              <a:gd name="connsiteY696" fmla="*/ 2914286 h 6858000"/>
              <a:gd name="connsiteX697" fmla="*/ 36383 w 7467663"/>
              <a:gd name="connsiteY697" fmla="*/ 2901128 h 6858000"/>
              <a:gd name="connsiteX698" fmla="*/ 156329 w 7467663"/>
              <a:gd name="connsiteY698" fmla="*/ 2840533 h 6858000"/>
              <a:gd name="connsiteX699" fmla="*/ 358355 w 7467663"/>
              <a:gd name="connsiteY699" fmla="*/ 2620471 h 6858000"/>
              <a:gd name="connsiteX700" fmla="*/ 510577 w 7467663"/>
              <a:gd name="connsiteY700" fmla="*/ 2501244 h 6858000"/>
              <a:gd name="connsiteX701" fmla="*/ 211967 w 7467663"/>
              <a:gd name="connsiteY701" fmla="*/ 2479171 h 6858000"/>
              <a:gd name="connsiteX702" fmla="*/ 0 w 7467663"/>
              <a:gd name="connsiteY702" fmla="*/ 2476398 h 6858000"/>
              <a:gd name="connsiteX703" fmla="*/ 0 w 7467663"/>
              <a:gd name="connsiteY703" fmla="*/ 2389189 h 6858000"/>
              <a:gd name="connsiteX704" fmla="*/ 103062 w 7467663"/>
              <a:gd name="connsiteY704" fmla="*/ 2389518 h 6858000"/>
              <a:gd name="connsiteX705" fmla="*/ 510734 w 7467663"/>
              <a:gd name="connsiteY705" fmla="*/ 2416201 h 6858000"/>
              <a:gd name="connsiteX706" fmla="*/ 279257 w 7467663"/>
              <a:gd name="connsiteY706" fmla="*/ 2092102 h 6858000"/>
              <a:gd name="connsiteX707" fmla="*/ 65265 w 7467663"/>
              <a:gd name="connsiteY707" fmla="*/ 2006049 h 6858000"/>
              <a:gd name="connsiteX708" fmla="*/ 0 w 7467663"/>
              <a:gd name="connsiteY708" fmla="*/ 1982532 h 6858000"/>
              <a:gd name="connsiteX709" fmla="*/ 0 w 7467663"/>
              <a:gd name="connsiteY709" fmla="*/ 1912789 h 6858000"/>
              <a:gd name="connsiteX710" fmla="*/ 97460 w 7467663"/>
              <a:gd name="connsiteY710" fmla="*/ 1953725 h 6858000"/>
              <a:gd name="connsiteX711" fmla="*/ 221272 w 7467663"/>
              <a:gd name="connsiteY711" fmla="*/ 1980766 h 6858000"/>
              <a:gd name="connsiteX712" fmla="*/ 116765 w 7467663"/>
              <a:gd name="connsiteY712" fmla="*/ 1911033 h 6858000"/>
              <a:gd name="connsiteX713" fmla="*/ 16405 w 7467663"/>
              <a:gd name="connsiteY713" fmla="*/ 1803412 h 6858000"/>
              <a:gd name="connsiteX714" fmla="*/ 0 w 7467663"/>
              <a:gd name="connsiteY714" fmla="*/ 1784777 h 6858000"/>
              <a:gd name="connsiteX715" fmla="*/ 0 w 7467663"/>
              <a:gd name="connsiteY715" fmla="*/ 1740082 h 6858000"/>
              <a:gd name="connsiteX716" fmla="*/ 39394 w 7467663"/>
              <a:gd name="connsiteY716" fmla="*/ 1784856 h 6858000"/>
              <a:gd name="connsiteX717" fmla="*/ 135813 w 7467663"/>
              <a:gd name="connsiteY717" fmla="*/ 1888838 h 6858000"/>
              <a:gd name="connsiteX718" fmla="*/ 242575 w 7467663"/>
              <a:gd name="connsiteY718" fmla="*/ 1958841 h 6858000"/>
              <a:gd name="connsiteX719" fmla="*/ 82197 w 7467663"/>
              <a:gd name="connsiteY719" fmla="*/ 1754826 h 6858000"/>
              <a:gd name="connsiteX720" fmla="*/ 0 w 7467663"/>
              <a:gd name="connsiteY720" fmla="*/ 1679650 h 6858000"/>
              <a:gd name="connsiteX721" fmla="*/ 0 w 7467663"/>
              <a:gd name="connsiteY721" fmla="*/ 1602463 h 6858000"/>
              <a:gd name="connsiteX722" fmla="*/ 84689 w 7467663"/>
              <a:gd name="connsiteY722" fmla="*/ 1677442 h 6858000"/>
              <a:gd name="connsiteX723" fmla="*/ 298437 w 7467663"/>
              <a:gd name="connsiteY723" fmla="*/ 1968019 h 6858000"/>
              <a:gd name="connsiteX724" fmla="*/ 227269 w 7467663"/>
              <a:gd name="connsiteY724" fmla="*/ 1114064 h 6858000"/>
              <a:gd name="connsiteX725" fmla="*/ 248003 w 7467663"/>
              <a:gd name="connsiteY725" fmla="*/ 1089613 h 6858000"/>
              <a:gd name="connsiteX726" fmla="*/ 427020 w 7467663"/>
              <a:gd name="connsiteY726" fmla="*/ 1619803 h 6858000"/>
              <a:gd name="connsiteX727" fmla="*/ 340345 w 7467663"/>
              <a:gd name="connsiteY727" fmla="*/ 2027739 h 6858000"/>
              <a:gd name="connsiteX728" fmla="*/ 360865 w 7467663"/>
              <a:gd name="connsiteY728" fmla="*/ 2044827 h 6858000"/>
              <a:gd name="connsiteX729" fmla="*/ 560414 w 7467663"/>
              <a:gd name="connsiteY729" fmla="*/ 2421457 h 6858000"/>
              <a:gd name="connsiteX730" fmla="*/ 1359703 w 7467663"/>
              <a:gd name="connsiteY730" fmla="*/ 2578554 h 6858000"/>
              <a:gd name="connsiteX731" fmla="*/ 1359422 w 7467663"/>
              <a:gd name="connsiteY731" fmla="*/ 2577994 h 6858000"/>
              <a:gd name="connsiteX732" fmla="*/ 828701 w 7467663"/>
              <a:gd name="connsiteY732" fmla="*/ 1839520 h 6858000"/>
              <a:gd name="connsiteX733" fmla="*/ 494427 w 7467663"/>
              <a:gd name="connsiteY733" fmla="*/ 1092333 h 6858000"/>
              <a:gd name="connsiteX734" fmla="*/ 506322 w 7467663"/>
              <a:gd name="connsiteY734" fmla="*/ 1020997 h 6858000"/>
              <a:gd name="connsiteX735" fmla="*/ 4570198 w 7467663"/>
              <a:gd name="connsiteY735" fmla="*/ 978081 h 6858000"/>
              <a:gd name="connsiteX736" fmla="*/ 4523691 w 7467663"/>
              <a:gd name="connsiteY736" fmla="*/ 1127776 h 6858000"/>
              <a:gd name="connsiteX737" fmla="*/ 4509875 w 7467663"/>
              <a:gd name="connsiteY737" fmla="*/ 1167552 h 6858000"/>
              <a:gd name="connsiteX738" fmla="*/ 4478168 w 7467663"/>
              <a:gd name="connsiteY738" fmla="*/ 1260735 h 6858000"/>
              <a:gd name="connsiteX739" fmla="*/ 4409309 w 7467663"/>
              <a:gd name="connsiteY739" fmla="*/ 1666996 h 6858000"/>
              <a:gd name="connsiteX740" fmla="*/ 4370031 w 7467663"/>
              <a:gd name="connsiteY740" fmla="*/ 1955666 h 6858000"/>
              <a:gd name="connsiteX741" fmla="*/ 4570198 w 7467663"/>
              <a:gd name="connsiteY741" fmla="*/ 978081 h 6858000"/>
              <a:gd name="connsiteX742" fmla="*/ 4557898 w 7467663"/>
              <a:gd name="connsiteY742" fmla="*/ 900011 h 6858000"/>
              <a:gd name="connsiteX743" fmla="*/ 4344840 w 7467663"/>
              <a:gd name="connsiteY743" fmla="*/ 1922038 h 6858000"/>
              <a:gd name="connsiteX744" fmla="*/ 4378710 w 7467663"/>
              <a:gd name="connsiteY744" fmla="*/ 1665516 h 6858000"/>
              <a:gd name="connsiteX745" fmla="*/ 4448798 w 7467663"/>
              <a:gd name="connsiteY745" fmla="*/ 1253024 h 6858000"/>
              <a:gd name="connsiteX746" fmla="*/ 4480315 w 7467663"/>
              <a:gd name="connsiteY746" fmla="*/ 1158454 h 6858000"/>
              <a:gd name="connsiteX747" fmla="*/ 4494133 w 7467663"/>
              <a:gd name="connsiteY747" fmla="*/ 1118676 h 6858000"/>
              <a:gd name="connsiteX748" fmla="*/ 4557898 w 7467663"/>
              <a:gd name="connsiteY748" fmla="*/ 900011 h 6858000"/>
              <a:gd name="connsiteX749" fmla="*/ 5870151 w 7467663"/>
              <a:gd name="connsiteY749" fmla="*/ 898890 h 6858000"/>
              <a:gd name="connsiteX750" fmla="*/ 5861335 w 7467663"/>
              <a:gd name="connsiteY750" fmla="*/ 899177 h 6858000"/>
              <a:gd name="connsiteX751" fmla="*/ 5843702 w 7467663"/>
              <a:gd name="connsiteY751" fmla="*/ 899748 h 6858000"/>
              <a:gd name="connsiteX752" fmla="*/ 5651107 w 7467663"/>
              <a:gd name="connsiteY752" fmla="*/ 920306 h 6858000"/>
              <a:gd name="connsiteX753" fmla="*/ 5459407 w 7467663"/>
              <a:gd name="connsiteY753" fmla="*/ 940975 h 6858000"/>
              <a:gd name="connsiteX754" fmla="*/ 5374846 w 7467663"/>
              <a:gd name="connsiteY754" fmla="*/ 941988 h 6858000"/>
              <a:gd name="connsiteX755" fmla="*/ 5256105 w 7467663"/>
              <a:gd name="connsiteY755" fmla="*/ 945632 h 6858000"/>
              <a:gd name="connsiteX756" fmla="*/ 5107071 w 7467663"/>
              <a:gd name="connsiteY756" fmla="*/ 969720 h 6858000"/>
              <a:gd name="connsiteX757" fmla="*/ 4998681 w 7467663"/>
              <a:gd name="connsiteY757" fmla="*/ 988771 h 6858000"/>
              <a:gd name="connsiteX758" fmla="*/ 5870151 w 7467663"/>
              <a:gd name="connsiteY758" fmla="*/ 898890 h 6858000"/>
              <a:gd name="connsiteX759" fmla="*/ 5504425 w 7467663"/>
              <a:gd name="connsiteY759" fmla="*/ 848067 h 6858000"/>
              <a:gd name="connsiteX760" fmla="*/ 4968849 w 7467663"/>
              <a:gd name="connsiteY760" fmla="*/ 962318 h 6858000"/>
              <a:gd name="connsiteX761" fmla="*/ 5104039 w 7467663"/>
              <a:gd name="connsiteY761" fmla="*/ 940634 h 6858000"/>
              <a:gd name="connsiteX762" fmla="*/ 5256311 w 7467663"/>
              <a:gd name="connsiteY762" fmla="*/ 916490 h 6858000"/>
              <a:gd name="connsiteX763" fmla="*/ 5377381 w 7467663"/>
              <a:gd name="connsiteY763" fmla="*/ 912671 h 6858000"/>
              <a:gd name="connsiteX764" fmla="*/ 5460148 w 7467663"/>
              <a:gd name="connsiteY764" fmla="*/ 911442 h 6858000"/>
              <a:gd name="connsiteX765" fmla="*/ 5648971 w 7467663"/>
              <a:gd name="connsiteY765" fmla="*/ 891331 h 6858000"/>
              <a:gd name="connsiteX766" fmla="*/ 5844807 w 7467663"/>
              <a:gd name="connsiteY766" fmla="*/ 870718 h 6858000"/>
              <a:gd name="connsiteX767" fmla="*/ 5862975 w 7467663"/>
              <a:gd name="connsiteY767" fmla="*/ 869756 h 6858000"/>
              <a:gd name="connsiteX768" fmla="*/ 5920887 w 7467663"/>
              <a:gd name="connsiteY768" fmla="*/ 865929 h 6858000"/>
              <a:gd name="connsiteX769" fmla="*/ 5504425 w 7467663"/>
              <a:gd name="connsiteY769" fmla="*/ 848067 h 6858000"/>
              <a:gd name="connsiteX770" fmla="*/ 3607114 w 7467663"/>
              <a:gd name="connsiteY770" fmla="*/ 467441 h 6858000"/>
              <a:gd name="connsiteX771" fmla="*/ 3296242 w 7467663"/>
              <a:gd name="connsiteY771" fmla="*/ 807991 h 6858000"/>
              <a:gd name="connsiteX772" fmla="*/ 3174674 w 7467663"/>
              <a:gd name="connsiteY772" fmla="*/ 919759 h 6858000"/>
              <a:gd name="connsiteX773" fmla="*/ 3042978 w 7467663"/>
              <a:gd name="connsiteY773" fmla="*/ 1054894 h 6858000"/>
              <a:gd name="connsiteX774" fmla="*/ 2968914 w 7467663"/>
              <a:gd name="connsiteY774" fmla="*/ 1133756 h 6858000"/>
              <a:gd name="connsiteX775" fmla="*/ 3103823 w 7467663"/>
              <a:gd name="connsiteY775" fmla="*/ 1026814 h 6858000"/>
              <a:gd name="connsiteX776" fmla="*/ 3607114 w 7467663"/>
              <a:gd name="connsiteY776" fmla="*/ 467441 h 6858000"/>
              <a:gd name="connsiteX777" fmla="*/ 3744487 w 7467663"/>
              <a:gd name="connsiteY777" fmla="*/ 383136 h 6858000"/>
              <a:gd name="connsiteX778" fmla="*/ 3970213 w 7467663"/>
              <a:gd name="connsiteY778" fmla="*/ 995559 h 6858000"/>
              <a:gd name="connsiteX779" fmla="*/ 3744487 w 7467663"/>
              <a:gd name="connsiteY779" fmla="*/ 383136 h 6858000"/>
              <a:gd name="connsiteX780" fmla="*/ 3624562 w 7467663"/>
              <a:gd name="connsiteY780" fmla="*/ 367041 h 6858000"/>
              <a:gd name="connsiteX781" fmla="*/ 3489712 w 7467663"/>
              <a:gd name="connsiteY781" fmla="*/ 485386 h 6858000"/>
              <a:gd name="connsiteX782" fmla="*/ 3182994 w 7467663"/>
              <a:gd name="connsiteY782" fmla="*/ 828265 h 6858000"/>
              <a:gd name="connsiteX783" fmla="*/ 2892114 w 7467663"/>
              <a:gd name="connsiteY783" fmla="*/ 1172635 h 6858000"/>
              <a:gd name="connsiteX784" fmla="*/ 3021459 w 7467663"/>
              <a:gd name="connsiteY784" fmla="*/ 1035385 h 6858000"/>
              <a:gd name="connsiteX785" fmla="*/ 3153873 w 7467663"/>
              <a:gd name="connsiteY785" fmla="*/ 898971 h 6858000"/>
              <a:gd name="connsiteX786" fmla="*/ 3276511 w 7467663"/>
              <a:gd name="connsiteY786" fmla="*/ 786423 h 6858000"/>
              <a:gd name="connsiteX787" fmla="*/ 3584154 w 7467663"/>
              <a:gd name="connsiteY787" fmla="*/ 448218 h 6858000"/>
              <a:gd name="connsiteX788" fmla="*/ 3624562 w 7467663"/>
              <a:gd name="connsiteY788" fmla="*/ 367041 h 6858000"/>
              <a:gd name="connsiteX789" fmla="*/ 3766672 w 7467663"/>
              <a:gd name="connsiteY789" fmla="*/ 359429 h 6858000"/>
              <a:gd name="connsiteX790" fmla="*/ 3996338 w 7467663"/>
              <a:gd name="connsiteY790" fmla="*/ 968237 h 6858000"/>
              <a:gd name="connsiteX791" fmla="*/ 3766672 w 7467663"/>
              <a:gd name="connsiteY791" fmla="*/ 359429 h 6858000"/>
              <a:gd name="connsiteX792" fmla="*/ 5805386 w 7467663"/>
              <a:gd name="connsiteY792" fmla="*/ 239240 h 6858000"/>
              <a:gd name="connsiteX793" fmla="*/ 5736947 w 7467663"/>
              <a:gd name="connsiteY793" fmla="*/ 261367 h 6858000"/>
              <a:gd name="connsiteX794" fmla="*/ 5427012 w 7467663"/>
              <a:gd name="connsiteY794" fmla="*/ 311272 h 6858000"/>
              <a:gd name="connsiteX795" fmla="*/ 5147818 w 7467663"/>
              <a:gd name="connsiteY795" fmla="*/ 322112 h 6858000"/>
              <a:gd name="connsiteX796" fmla="*/ 5060854 w 7467663"/>
              <a:gd name="connsiteY796" fmla="*/ 311882 h 6858000"/>
              <a:gd name="connsiteX797" fmla="*/ 4945989 w 7467663"/>
              <a:gd name="connsiteY797" fmla="*/ 300516 h 6858000"/>
              <a:gd name="connsiteX798" fmla="*/ 5410479 w 7467663"/>
              <a:gd name="connsiteY798" fmla="*/ 348434 h 6858000"/>
              <a:gd name="connsiteX799" fmla="*/ 5805386 w 7467663"/>
              <a:gd name="connsiteY799" fmla="*/ 239240 h 6858000"/>
              <a:gd name="connsiteX800" fmla="*/ 5905192 w 7467663"/>
              <a:gd name="connsiteY800" fmla="*/ 163079 h 6858000"/>
              <a:gd name="connsiteX801" fmla="*/ 5865655 w 7467663"/>
              <a:gd name="connsiteY801" fmla="*/ 171901 h 6858000"/>
              <a:gd name="connsiteX802" fmla="*/ 5259740 w 7467663"/>
              <a:gd name="connsiteY802" fmla="*/ 257013 h 6858000"/>
              <a:gd name="connsiteX803" fmla="*/ 5208466 w 7467663"/>
              <a:gd name="connsiteY803" fmla="*/ 257550 h 6858000"/>
              <a:gd name="connsiteX804" fmla="*/ 4980204 w 7467663"/>
              <a:gd name="connsiteY804" fmla="*/ 271903 h 6858000"/>
              <a:gd name="connsiteX805" fmla="*/ 5068068 w 7467663"/>
              <a:gd name="connsiteY805" fmla="*/ 282244 h 6858000"/>
              <a:gd name="connsiteX806" fmla="*/ 5153231 w 7467663"/>
              <a:gd name="connsiteY806" fmla="*/ 292240 h 6858000"/>
              <a:gd name="connsiteX807" fmla="*/ 5426491 w 7467663"/>
              <a:gd name="connsiteY807" fmla="*/ 281128 h 6858000"/>
              <a:gd name="connsiteX808" fmla="*/ 5731212 w 7467663"/>
              <a:gd name="connsiteY808" fmla="*/ 231951 h 6858000"/>
              <a:gd name="connsiteX809" fmla="*/ 5905192 w 7467663"/>
              <a:gd name="connsiteY809" fmla="*/ 163079 h 6858000"/>
              <a:gd name="connsiteX810" fmla="*/ 5944437 w 7467663"/>
              <a:gd name="connsiteY810" fmla="*/ 113829 h 6858000"/>
              <a:gd name="connsiteX811" fmla="*/ 5825032 w 7467663"/>
              <a:gd name="connsiteY811" fmla="*/ 146405 h 6858000"/>
              <a:gd name="connsiteX812" fmla="*/ 4955599 w 7467663"/>
              <a:gd name="connsiteY812" fmla="*/ 247008 h 6858000"/>
              <a:gd name="connsiteX813" fmla="*/ 5210104 w 7467663"/>
              <a:gd name="connsiteY813" fmla="*/ 228123 h 6858000"/>
              <a:gd name="connsiteX814" fmla="*/ 5261015 w 7467663"/>
              <a:gd name="connsiteY814" fmla="*/ 227087 h 6858000"/>
              <a:gd name="connsiteX815" fmla="*/ 5861181 w 7467663"/>
              <a:gd name="connsiteY815" fmla="*/ 143093 h 6858000"/>
              <a:gd name="connsiteX816" fmla="*/ 5961252 w 7467663"/>
              <a:gd name="connsiteY816" fmla="*/ 114820 h 6858000"/>
              <a:gd name="connsiteX817" fmla="*/ 5944437 w 7467663"/>
              <a:gd name="connsiteY817" fmla="*/ 113829 h 6858000"/>
              <a:gd name="connsiteX818" fmla="*/ 3882765 w 7467663"/>
              <a:gd name="connsiteY818" fmla="*/ 0 h 6858000"/>
              <a:gd name="connsiteX819" fmla="*/ 3995099 w 7467663"/>
              <a:gd name="connsiteY819" fmla="*/ 0 h 6858000"/>
              <a:gd name="connsiteX820" fmla="*/ 4163818 w 7467663"/>
              <a:gd name="connsiteY820" fmla="*/ 234104 h 6858000"/>
              <a:gd name="connsiteX821" fmla="*/ 4172099 w 7467663"/>
              <a:gd name="connsiteY821" fmla="*/ 234207 h 6858000"/>
              <a:gd name="connsiteX822" fmla="*/ 4784282 w 7467663"/>
              <a:gd name="connsiteY822" fmla="*/ 276561 h 6858000"/>
              <a:gd name="connsiteX823" fmla="*/ 4801687 w 7467663"/>
              <a:gd name="connsiteY823" fmla="*/ 267764 h 6858000"/>
              <a:gd name="connsiteX824" fmla="*/ 6082788 w 7467663"/>
              <a:gd name="connsiteY824" fmla="*/ 64119 h 6858000"/>
              <a:gd name="connsiteX825" fmla="*/ 6099442 w 7467663"/>
              <a:gd name="connsiteY825" fmla="*/ 82568 h 6858000"/>
              <a:gd name="connsiteX826" fmla="*/ 4804137 w 7467663"/>
              <a:gd name="connsiteY826" fmla="*/ 320931 h 6858000"/>
              <a:gd name="connsiteX827" fmla="*/ 4227047 w 7467663"/>
              <a:gd name="connsiteY827" fmla="*/ 313415 h 6858000"/>
              <a:gd name="connsiteX828" fmla="*/ 4346041 w 7467663"/>
              <a:gd name="connsiteY828" fmla="*/ 456086 h 6858000"/>
              <a:gd name="connsiteX829" fmla="*/ 4870967 w 7467663"/>
              <a:gd name="connsiteY829" fmla="*/ 963061 h 6858000"/>
              <a:gd name="connsiteX830" fmla="*/ 4889647 w 7467663"/>
              <a:gd name="connsiteY830" fmla="*/ 957147 h 6858000"/>
              <a:gd name="connsiteX831" fmla="*/ 5422504 w 7467663"/>
              <a:gd name="connsiteY831" fmla="*/ 805191 h 6858000"/>
              <a:gd name="connsiteX832" fmla="*/ 6087656 w 7467663"/>
              <a:gd name="connsiteY832" fmla="*/ 826703 h 6858000"/>
              <a:gd name="connsiteX833" fmla="*/ 6058717 w 7467663"/>
              <a:gd name="connsiteY833" fmla="*/ 865992 h 6858000"/>
              <a:gd name="connsiteX834" fmla="*/ 4974153 w 7467663"/>
              <a:gd name="connsiteY834" fmla="*/ 1045456 h 6858000"/>
              <a:gd name="connsiteX835" fmla="*/ 5627835 w 7467663"/>
              <a:gd name="connsiteY835" fmla="*/ 1472077 h 6858000"/>
              <a:gd name="connsiteX836" fmla="*/ 5629817 w 7467663"/>
              <a:gd name="connsiteY836" fmla="*/ 1471412 h 6858000"/>
              <a:gd name="connsiteX837" fmla="*/ 5634124 w 7467663"/>
              <a:gd name="connsiteY837" fmla="*/ 1470572 h 6858000"/>
              <a:gd name="connsiteX838" fmla="*/ 5755832 w 7467663"/>
              <a:gd name="connsiteY838" fmla="*/ 1383886 h 6858000"/>
              <a:gd name="connsiteX839" fmla="*/ 6014186 w 7467663"/>
              <a:gd name="connsiteY839" fmla="*/ 1279799 h 6858000"/>
              <a:gd name="connsiteX840" fmla="*/ 6901619 w 7467663"/>
              <a:gd name="connsiteY840" fmla="*/ 1047874 h 6858000"/>
              <a:gd name="connsiteX841" fmla="*/ 6931566 w 7467663"/>
              <a:gd name="connsiteY841" fmla="*/ 1062034 h 6858000"/>
              <a:gd name="connsiteX842" fmla="*/ 5790982 w 7467663"/>
              <a:gd name="connsiteY842" fmla="*/ 1561380 h 6858000"/>
              <a:gd name="connsiteX843" fmla="*/ 6188971 w 7467663"/>
              <a:gd name="connsiteY843" fmla="*/ 1755168 h 6858000"/>
              <a:gd name="connsiteX844" fmla="*/ 6202446 w 7467663"/>
              <a:gd name="connsiteY844" fmla="*/ 1752268 h 6858000"/>
              <a:gd name="connsiteX845" fmla="*/ 7179560 w 7467663"/>
              <a:gd name="connsiteY845" fmla="*/ 1467551 h 6858000"/>
              <a:gd name="connsiteX846" fmla="*/ 7158730 w 7467663"/>
              <a:gd name="connsiteY846" fmla="*/ 1507835 h 6858000"/>
              <a:gd name="connsiteX847" fmla="*/ 6326959 w 7467663"/>
              <a:gd name="connsiteY847" fmla="*/ 1817686 h 6858000"/>
              <a:gd name="connsiteX848" fmla="*/ 6537433 w 7467663"/>
              <a:gd name="connsiteY848" fmla="*/ 1907790 h 6858000"/>
              <a:gd name="connsiteX849" fmla="*/ 6550221 w 7467663"/>
              <a:gd name="connsiteY849" fmla="*/ 1910729 h 6858000"/>
              <a:gd name="connsiteX850" fmla="*/ 6964438 w 7467663"/>
              <a:gd name="connsiteY850" fmla="*/ 2209505 h 6858000"/>
              <a:gd name="connsiteX851" fmla="*/ 7367862 w 7467663"/>
              <a:gd name="connsiteY851" fmla="*/ 2806833 h 6858000"/>
              <a:gd name="connsiteX852" fmla="*/ 7364329 w 7467663"/>
              <a:gd name="connsiteY852" fmla="*/ 2826907 h 6858000"/>
              <a:gd name="connsiteX853" fmla="*/ 7290545 w 7467663"/>
              <a:gd name="connsiteY853" fmla="*/ 2850663 h 6858000"/>
              <a:gd name="connsiteX854" fmla="*/ 6472036 w 7467663"/>
              <a:gd name="connsiteY854" fmla="*/ 1959003 h 6858000"/>
              <a:gd name="connsiteX855" fmla="*/ 5792897 w 7467663"/>
              <a:gd name="connsiteY855" fmla="*/ 1647747 h 6858000"/>
              <a:gd name="connsiteX856" fmla="*/ 5842751 w 7467663"/>
              <a:gd name="connsiteY856" fmla="*/ 1816112 h 6858000"/>
              <a:gd name="connsiteX857" fmla="*/ 5847424 w 7467663"/>
              <a:gd name="connsiteY857" fmla="*/ 1815776 h 6858000"/>
              <a:gd name="connsiteX858" fmla="*/ 6399821 w 7467663"/>
              <a:gd name="connsiteY858" fmla="*/ 2344799 h 6858000"/>
              <a:gd name="connsiteX859" fmla="*/ 6323232 w 7467663"/>
              <a:gd name="connsiteY859" fmla="*/ 2389634 h 6858000"/>
              <a:gd name="connsiteX860" fmla="*/ 5942958 w 7467663"/>
              <a:gd name="connsiteY860" fmla="*/ 2077708 h 6858000"/>
              <a:gd name="connsiteX861" fmla="*/ 5921559 w 7467663"/>
              <a:gd name="connsiteY861" fmla="*/ 2378596 h 6858000"/>
              <a:gd name="connsiteX862" fmla="*/ 5817651 w 7467663"/>
              <a:gd name="connsiteY862" fmla="*/ 3023919 h 6858000"/>
              <a:gd name="connsiteX863" fmla="*/ 5729634 w 7467663"/>
              <a:gd name="connsiteY863" fmla="*/ 3051849 h 6858000"/>
              <a:gd name="connsiteX864" fmla="*/ 5611018 w 7467663"/>
              <a:gd name="connsiteY864" fmla="*/ 2316769 h 6858000"/>
              <a:gd name="connsiteX865" fmla="*/ 5687608 w 7467663"/>
              <a:gd name="connsiteY865" fmla="*/ 2039972 h 6858000"/>
              <a:gd name="connsiteX866" fmla="*/ 5657554 w 7467663"/>
              <a:gd name="connsiteY866" fmla="*/ 1576445 h 6858000"/>
              <a:gd name="connsiteX867" fmla="*/ 5150475 w 7467663"/>
              <a:gd name="connsiteY867" fmla="*/ 1274012 h 6858000"/>
              <a:gd name="connsiteX868" fmla="*/ 5349142 w 7467663"/>
              <a:gd name="connsiteY868" fmla="*/ 2204405 h 6858000"/>
              <a:gd name="connsiteX869" fmla="*/ 5262214 w 7467663"/>
              <a:gd name="connsiteY869" fmla="*/ 2233836 h 6858000"/>
              <a:gd name="connsiteX870" fmla="*/ 4981539 w 7467663"/>
              <a:gd name="connsiteY870" fmla="*/ 1542201 h 6858000"/>
              <a:gd name="connsiteX871" fmla="*/ 4958461 w 7467663"/>
              <a:gd name="connsiteY871" fmla="*/ 1136957 h 6858000"/>
              <a:gd name="connsiteX872" fmla="*/ 4655015 w 7467663"/>
              <a:gd name="connsiteY872" fmla="*/ 891426 h 6858000"/>
              <a:gd name="connsiteX873" fmla="*/ 4348002 w 7467663"/>
              <a:gd name="connsiteY873" fmla="*/ 2205895 h 6858000"/>
              <a:gd name="connsiteX874" fmla="*/ 4262250 w 7467663"/>
              <a:gd name="connsiteY874" fmla="*/ 2219972 h 6858000"/>
              <a:gd name="connsiteX875" fmla="*/ 4550611 w 7467663"/>
              <a:gd name="connsiteY875" fmla="*/ 817540 h 6858000"/>
              <a:gd name="connsiteX876" fmla="*/ 4564418 w 7467663"/>
              <a:gd name="connsiteY876" fmla="*/ 808293 h 6858000"/>
              <a:gd name="connsiteX877" fmla="*/ 4266388 w 7467663"/>
              <a:gd name="connsiteY877" fmla="*/ 500083 h 6858000"/>
              <a:gd name="connsiteX878" fmla="*/ 4032842 w 7467663"/>
              <a:gd name="connsiteY878" fmla="*/ 211809 h 6858000"/>
              <a:gd name="connsiteX879" fmla="*/ 3882765 w 7467663"/>
              <a:gd name="connsiteY879" fmla="*/ 0 h 6858000"/>
              <a:gd name="connsiteX880" fmla="*/ 3721337 w 7467663"/>
              <a:gd name="connsiteY880" fmla="*/ 0 h 6858000"/>
              <a:gd name="connsiteX881" fmla="*/ 3797544 w 7467663"/>
              <a:gd name="connsiteY881" fmla="*/ 0 h 6858000"/>
              <a:gd name="connsiteX882" fmla="*/ 3775734 w 7467663"/>
              <a:gd name="connsiteY882" fmla="*/ 95131 h 6858000"/>
              <a:gd name="connsiteX883" fmla="*/ 3724807 w 7467663"/>
              <a:gd name="connsiteY883" fmla="*/ 272257 h 6858000"/>
              <a:gd name="connsiteX884" fmla="*/ 3726844 w 7467663"/>
              <a:gd name="connsiteY884" fmla="*/ 282988 h 6858000"/>
              <a:gd name="connsiteX885" fmla="*/ 3742664 w 7467663"/>
              <a:gd name="connsiteY885" fmla="*/ 279918 h 6858000"/>
              <a:gd name="connsiteX886" fmla="*/ 4103910 w 7467663"/>
              <a:gd name="connsiteY886" fmla="*/ 1161917 h 6858000"/>
              <a:gd name="connsiteX887" fmla="*/ 4020269 w 7467663"/>
              <a:gd name="connsiteY887" fmla="*/ 1200406 h 6858000"/>
              <a:gd name="connsiteX888" fmla="*/ 3674882 w 7467663"/>
              <a:gd name="connsiteY888" fmla="*/ 488524 h 6858000"/>
              <a:gd name="connsiteX889" fmla="*/ 3132682 w 7467663"/>
              <a:gd name="connsiteY889" fmla="*/ 1072284 h 6858000"/>
              <a:gd name="connsiteX890" fmla="*/ 2716346 w 7467663"/>
              <a:gd name="connsiteY890" fmla="*/ 1276376 h 6858000"/>
              <a:gd name="connsiteX891" fmla="*/ 2716772 w 7467663"/>
              <a:gd name="connsiteY891" fmla="*/ 1255462 h 6858000"/>
              <a:gd name="connsiteX892" fmla="*/ 3471096 w 7467663"/>
              <a:gd name="connsiteY892" fmla="*/ 437072 h 6858000"/>
              <a:gd name="connsiteX893" fmla="*/ 3639057 w 7467663"/>
              <a:gd name="connsiteY893" fmla="*/ 286334 h 6858000"/>
              <a:gd name="connsiteX894" fmla="*/ 3640309 w 7467663"/>
              <a:gd name="connsiteY894" fmla="*/ 284664 h 6858000"/>
              <a:gd name="connsiteX895" fmla="*/ 3646022 w 7467663"/>
              <a:gd name="connsiteY895" fmla="*/ 276711 h 6858000"/>
              <a:gd name="connsiteX896" fmla="*/ 3707943 w 7467663"/>
              <a:gd name="connsiteY896" fmla="*/ 65958 h 6858000"/>
              <a:gd name="connsiteX897" fmla="*/ 3721337 w 7467663"/>
              <a:gd name="connsiteY897" fmla="*/ 0 h 6858000"/>
              <a:gd name="connsiteX898" fmla="*/ 2867960 w 7467663"/>
              <a:gd name="connsiteY898" fmla="*/ 0 h 6858000"/>
              <a:gd name="connsiteX899" fmla="*/ 2926351 w 7467663"/>
              <a:gd name="connsiteY899" fmla="*/ 0 h 6858000"/>
              <a:gd name="connsiteX900" fmla="*/ 2902823 w 7467663"/>
              <a:gd name="connsiteY900" fmla="*/ 262929 h 6858000"/>
              <a:gd name="connsiteX901" fmla="*/ 2940663 w 7467663"/>
              <a:gd name="connsiteY901" fmla="*/ 140884 h 6858000"/>
              <a:gd name="connsiteX902" fmla="*/ 2947039 w 7467663"/>
              <a:gd name="connsiteY902" fmla="*/ 122524 h 6858000"/>
              <a:gd name="connsiteX903" fmla="*/ 2984316 w 7467663"/>
              <a:gd name="connsiteY903" fmla="*/ 0 h 6858000"/>
              <a:gd name="connsiteX904" fmla="*/ 3016114 w 7467663"/>
              <a:gd name="connsiteY904" fmla="*/ 0 h 6858000"/>
              <a:gd name="connsiteX905" fmla="*/ 2979949 w 7467663"/>
              <a:gd name="connsiteY905" fmla="*/ 119274 h 6858000"/>
              <a:gd name="connsiteX906" fmla="*/ 3023879 w 7467663"/>
              <a:gd name="connsiteY906" fmla="*/ 0 h 6858000"/>
              <a:gd name="connsiteX907" fmla="*/ 3105400 w 7467663"/>
              <a:gd name="connsiteY907" fmla="*/ 0 h 6858000"/>
              <a:gd name="connsiteX908" fmla="*/ 3094669 w 7467663"/>
              <a:gd name="connsiteY908" fmla="*/ 30308 h 6858000"/>
              <a:gd name="connsiteX909" fmla="*/ 2901945 w 7467663"/>
              <a:gd name="connsiteY909" fmla="*/ 466538 h 6858000"/>
              <a:gd name="connsiteX910" fmla="*/ 2815209 w 7467663"/>
              <a:gd name="connsiteY910" fmla="*/ 497361 h 6858000"/>
              <a:gd name="connsiteX911" fmla="*/ 2844845 w 7467663"/>
              <a:gd name="connsiteY911" fmla="*/ 127638 h 6858000"/>
              <a:gd name="connsiteX912" fmla="*/ 2867960 w 7467663"/>
              <a:gd name="connsiteY912" fmla="*/ 0 h 6858000"/>
              <a:gd name="connsiteX913" fmla="*/ 1057230 w 7467663"/>
              <a:gd name="connsiteY913" fmla="*/ 0 h 6858000"/>
              <a:gd name="connsiteX914" fmla="*/ 1111003 w 7467663"/>
              <a:gd name="connsiteY914" fmla="*/ 0 h 6858000"/>
              <a:gd name="connsiteX915" fmla="*/ 1125553 w 7467663"/>
              <a:gd name="connsiteY915" fmla="*/ 52588 h 6858000"/>
              <a:gd name="connsiteX916" fmla="*/ 1304276 w 7467663"/>
              <a:gd name="connsiteY916" fmla="*/ 476275 h 6858000"/>
              <a:gd name="connsiteX917" fmla="*/ 1492066 w 7467663"/>
              <a:gd name="connsiteY917" fmla="*/ 886333 h 6858000"/>
              <a:gd name="connsiteX918" fmla="*/ 1423698 w 7467663"/>
              <a:gd name="connsiteY918" fmla="*/ 710817 h 6858000"/>
              <a:gd name="connsiteX919" fmla="*/ 1357609 w 7467663"/>
              <a:gd name="connsiteY919" fmla="*/ 532892 h 6858000"/>
              <a:gd name="connsiteX920" fmla="*/ 1309550 w 7467663"/>
              <a:gd name="connsiteY920" fmla="*/ 374031 h 6858000"/>
              <a:gd name="connsiteX921" fmla="*/ 1193673 w 7467663"/>
              <a:gd name="connsiteY921" fmla="*/ 49533 h 6858000"/>
              <a:gd name="connsiteX922" fmla="*/ 1164391 w 7467663"/>
              <a:gd name="connsiteY922" fmla="*/ 0 h 6858000"/>
              <a:gd name="connsiteX923" fmla="*/ 1200666 w 7467663"/>
              <a:gd name="connsiteY923" fmla="*/ 0 h 6858000"/>
              <a:gd name="connsiteX924" fmla="*/ 1223408 w 7467663"/>
              <a:gd name="connsiteY924" fmla="*/ 38996 h 6858000"/>
              <a:gd name="connsiteX925" fmla="*/ 1339635 w 7467663"/>
              <a:gd name="connsiteY925" fmla="*/ 365517 h 6858000"/>
              <a:gd name="connsiteX926" fmla="*/ 1387469 w 7467663"/>
              <a:gd name="connsiteY926" fmla="*/ 523079 h 6858000"/>
              <a:gd name="connsiteX927" fmla="*/ 1452685 w 7467663"/>
              <a:gd name="connsiteY927" fmla="*/ 699806 h 6858000"/>
              <a:gd name="connsiteX928" fmla="*/ 1492092 w 7467663"/>
              <a:gd name="connsiteY928" fmla="*/ 800424 h 6858000"/>
              <a:gd name="connsiteX929" fmla="*/ 1455302 w 7467663"/>
              <a:gd name="connsiteY929" fmla="*/ 632913 h 6858000"/>
              <a:gd name="connsiteX930" fmla="*/ 1222336 w 7467663"/>
              <a:gd name="connsiteY930" fmla="*/ 9480 h 6858000"/>
              <a:gd name="connsiteX931" fmla="*/ 1214634 w 7467663"/>
              <a:gd name="connsiteY931" fmla="*/ 0 h 6858000"/>
              <a:gd name="connsiteX932" fmla="*/ 1289827 w 7467663"/>
              <a:gd name="connsiteY932" fmla="*/ 0 h 6858000"/>
              <a:gd name="connsiteX933" fmla="*/ 1321076 w 7467663"/>
              <a:gd name="connsiteY933" fmla="*/ 59722 h 6858000"/>
              <a:gd name="connsiteX934" fmla="*/ 1512579 w 7467663"/>
              <a:gd name="connsiteY934" fmla="*/ 626441 h 6858000"/>
              <a:gd name="connsiteX935" fmla="*/ 1506076 w 7467663"/>
              <a:gd name="connsiteY935" fmla="*/ 1089289 h 6858000"/>
              <a:gd name="connsiteX936" fmla="*/ 1486346 w 7467663"/>
              <a:gd name="connsiteY936" fmla="*/ 1079919 h 6858000"/>
              <a:gd name="connsiteX937" fmla="*/ 1070511 w 7467663"/>
              <a:gd name="connsiteY937" fmla="*/ 48609 h 6858000"/>
              <a:gd name="connsiteX938" fmla="*/ 1057230 w 7467663"/>
              <a:gd name="connsiteY938" fmla="*/ 0 h 6858000"/>
              <a:gd name="connsiteX939" fmla="*/ 43151 w 7467663"/>
              <a:gd name="connsiteY939" fmla="*/ 0 h 6858000"/>
              <a:gd name="connsiteX940" fmla="*/ 95283 w 7467663"/>
              <a:gd name="connsiteY940" fmla="*/ 0 h 6858000"/>
              <a:gd name="connsiteX941" fmla="*/ 300708 w 7467663"/>
              <a:gd name="connsiteY941" fmla="*/ 154571 h 6858000"/>
              <a:gd name="connsiteX942" fmla="*/ 530414 w 7467663"/>
              <a:gd name="connsiteY942" fmla="*/ 354673 h 6858000"/>
              <a:gd name="connsiteX943" fmla="*/ 333785 w 7467663"/>
              <a:gd name="connsiteY943" fmla="*/ 161564 h 6858000"/>
              <a:gd name="connsiteX944" fmla="*/ 147005 w 7467663"/>
              <a:gd name="connsiteY944" fmla="*/ 0 h 6858000"/>
              <a:gd name="connsiteX945" fmla="*/ 272509 w 7467663"/>
              <a:gd name="connsiteY945" fmla="*/ 0 h 6858000"/>
              <a:gd name="connsiteX946" fmla="*/ 326276 w 7467663"/>
              <a:gd name="connsiteY946" fmla="*/ 45847 h 6858000"/>
              <a:gd name="connsiteX947" fmla="*/ 823759 w 7467663"/>
              <a:gd name="connsiteY947" fmla="*/ 574145 h 6858000"/>
              <a:gd name="connsiteX948" fmla="*/ 811254 w 7467663"/>
              <a:gd name="connsiteY948" fmla="*/ 665546 h 6858000"/>
              <a:gd name="connsiteX949" fmla="*/ 154042 w 7467663"/>
              <a:gd name="connsiteY949" fmla="*/ 261522 h 6858000"/>
              <a:gd name="connsiteX950" fmla="*/ 13550 w 7467663"/>
              <a:gd name="connsiteY950" fmla="*/ 158423 h 6858000"/>
              <a:gd name="connsiteX951" fmla="*/ 0 w 7467663"/>
              <a:gd name="connsiteY951" fmla="*/ 146618 h 6858000"/>
              <a:gd name="connsiteX952" fmla="*/ 0 w 7467663"/>
              <a:gd name="connsiteY952" fmla="*/ 59161 h 6858000"/>
              <a:gd name="connsiteX953" fmla="*/ 45427 w 7467663"/>
              <a:gd name="connsiteY953" fmla="*/ 101078 h 6858000"/>
              <a:gd name="connsiteX954" fmla="*/ 630103 w 7467663"/>
              <a:gd name="connsiteY954" fmla="*/ 485885 h 6858000"/>
              <a:gd name="connsiteX955" fmla="*/ 532040 w 7467663"/>
              <a:gd name="connsiteY955" fmla="*/ 399359 h 6858000"/>
              <a:gd name="connsiteX956" fmla="*/ 517618 w 7467663"/>
              <a:gd name="connsiteY956" fmla="*/ 385726 h 6858000"/>
              <a:gd name="connsiteX957" fmla="*/ 285074 w 7467663"/>
              <a:gd name="connsiteY957" fmla="*/ 182755 h 6858000"/>
              <a:gd name="connsiteX958" fmla="*/ 43151 w 7467663"/>
              <a:gd name="connsiteY958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334256 h 6858000"/>
              <a:gd name="connsiteX78" fmla="*/ 7454976 w 7467663"/>
              <a:gd name="connsiteY78" fmla="*/ 6318297 h 6858000"/>
              <a:gd name="connsiteX79" fmla="*/ 1456157 w 7467663"/>
              <a:gd name="connsiteY79" fmla="*/ 5371404 h 6858000"/>
              <a:gd name="connsiteX80" fmla="*/ 1244432 w 7467663"/>
              <a:gd name="connsiteY80" fmla="*/ 5385601 h 6858000"/>
              <a:gd name="connsiteX81" fmla="*/ 973990 w 7467663"/>
              <a:gd name="connsiteY81" fmla="*/ 5424940 h 6858000"/>
              <a:gd name="connsiteX82" fmla="*/ 1103809 w 7467663"/>
              <a:gd name="connsiteY82" fmla="*/ 5433720 h 6858000"/>
              <a:gd name="connsiteX83" fmla="*/ 1123454 w 7467663"/>
              <a:gd name="connsiteY83" fmla="*/ 5435727 h 6858000"/>
              <a:gd name="connsiteX84" fmla="*/ 1737017 w 7467663"/>
              <a:gd name="connsiteY84" fmla="*/ 5452183 h 6858000"/>
              <a:gd name="connsiteX85" fmla="*/ 1824397 w 7467663"/>
              <a:gd name="connsiteY85" fmla="*/ 5447757 h 6858000"/>
              <a:gd name="connsiteX86" fmla="*/ 2070059 w 7467663"/>
              <a:gd name="connsiteY86" fmla="*/ 5441660 h 6858000"/>
              <a:gd name="connsiteX87" fmla="*/ 1456157 w 7467663"/>
              <a:gd name="connsiteY87" fmla="*/ 5371404 h 6858000"/>
              <a:gd name="connsiteX88" fmla="*/ 4988186 w 7467663"/>
              <a:gd name="connsiteY88" fmla="*/ 5216467 h 6858000"/>
              <a:gd name="connsiteX89" fmla="*/ 4777334 w 7467663"/>
              <a:gd name="connsiteY89" fmla="*/ 5406072 h 6858000"/>
              <a:gd name="connsiteX90" fmla="*/ 4718341 w 7467663"/>
              <a:gd name="connsiteY90" fmla="*/ 5468043 h 6858000"/>
              <a:gd name="connsiteX91" fmla="*/ 4604655 w 7467663"/>
              <a:gd name="connsiteY91" fmla="*/ 5583434 h 6858000"/>
              <a:gd name="connsiteX92" fmla="*/ 4565074 w 7467663"/>
              <a:gd name="connsiteY92" fmla="*/ 5618550 h 6858000"/>
              <a:gd name="connsiteX93" fmla="*/ 4988186 w 7467663"/>
              <a:gd name="connsiteY93" fmla="*/ 5216467 h 6858000"/>
              <a:gd name="connsiteX94" fmla="*/ 4978032 w 7467663"/>
              <a:gd name="connsiteY94" fmla="*/ 5183809 h 6858000"/>
              <a:gd name="connsiteX95" fmla="*/ 4463413 w 7467663"/>
              <a:gd name="connsiteY95" fmla="*/ 5615162 h 6858000"/>
              <a:gd name="connsiteX96" fmla="*/ 4358134 w 7467663"/>
              <a:gd name="connsiteY96" fmla="*/ 5742791 h 6858000"/>
              <a:gd name="connsiteX97" fmla="*/ 4376219 w 7467663"/>
              <a:gd name="connsiteY97" fmla="*/ 5729027 h 6858000"/>
              <a:gd name="connsiteX98" fmla="*/ 4582340 w 7467663"/>
              <a:gd name="connsiteY98" fmla="*/ 5561037 h 6858000"/>
              <a:gd name="connsiteX99" fmla="*/ 4694684 w 7467663"/>
              <a:gd name="connsiteY99" fmla="*/ 5447098 h 6858000"/>
              <a:gd name="connsiteX100" fmla="*/ 4754123 w 7467663"/>
              <a:gd name="connsiteY100" fmla="*/ 5384643 h 6858000"/>
              <a:gd name="connsiteX101" fmla="*/ 4978032 w 7467663"/>
              <a:gd name="connsiteY101" fmla="*/ 5183809 h 6858000"/>
              <a:gd name="connsiteX102" fmla="*/ 1903353 w 7467663"/>
              <a:gd name="connsiteY102" fmla="*/ 5044827 h 6858000"/>
              <a:gd name="connsiteX103" fmla="*/ 1936931 w 7467663"/>
              <a:gd name="connsiteY103" fmla="*/ 5093954 h 6858000"/>
              <a:gd name="connsiteX104" fmla="*/ 2195868 w 7467663"/>
              <a:gd name="connsiteY104" fmla="*/ 5396574 h 6858000"/>
              <a:gd name="connsiteX105" fmla="*/ 2088852 w 7467663"/>
              <a:gd name="connsiteY105" fmla="*/ 5166123 h 6858000"/>
              <a:gd name="connsiteX106" fmla="*/ 1958241 w 7467663"/>
              <a:gd name="connsiteY106" fmla="*/ 5067955 h 6858000"/>
              <a:gd name="connsiteX107" fmla="*/ 1903353 w 7467663"/>
              <a:gd name="connsiteY107" fmla="*/ 5044827 h 6858000"/>
              <a:gd name="connsiteX108" fmla="*/ 1979378 w 7467663"/>
              <a:gd name="connsiteY108" fmla="*/ 4769504 h 6858000"/>
              <a:gd name="connsiteX109" fmla="*/ 2882120 w 7467663"/>
              <a:gd name="connsiteY109" fmla="*/ 5064547 h 6858000"/>
              <a:gd name="connsiteX110" fmla="*/ 2793103 w 7467663"/>
              <a:gd name="connsiteY110" fmla="*/ 5039699 h 6858000"/>
              <a:gd name="connsiteX111" fmla="*/ 2770041 w 7467663"/>
              <a:gd name="connsiteY111" fmla="*/ 5033634 h 6858000"/>
              <a:gd name="connsiteX112" fmla="*/ 1979378 w 7467663"/>
              <a:gd name="connsiteY112" fmla="*/ 4769504 h 6858000"/>
              <a:gd name="connsiteX113" fmla="*/ 1927410 w 7467663"/>
              <a:gd name="connsiteY113" fmla="*/ 4716164 h 6858000"/>
              <a:gd name="connsiteX114" fmla="*/ 1959587 w 7467663"/>
              <a:gd name="connsiteY114" fmla="*/ 4728849 h 6858000"/>
              <a:gd name="connsiteX115" fmla="*/ 2777707 w 7467663"/>
              <a:gd name="connsiteY115" fmla="*/ 5003991 h 6858000"/>
              <a:gd name="connsiteX116" fmla="*/ 2800768 w 7467663"/>
              <a:gd name="connsiteY116" fmla="*/ 5010056 h 6858000"/>
              <a:gd name="connsiteX117" fmla="*/ 2879408 w 7467663"/>
              <a:gd name="connsiteY117" fmla="*/ 5031590 h 6858000"/>
              <a:gd name="connsiteX118" fmla="*/ 2862295 w 7467663"/>
              <a:gd name="connsiteY118" fmla="*/ 5022958 h 6858000"/>
              <a:gd name="connsiteX119" fmla="*/ 2813343 w 7467663"/>
              <a:gd name="connsiteY119" fmla="*/ 4998369 h 6858000"/>
              <a:gd name="connsiteX120" fmla="*/ 2646245 w 7467663"/>
              <a:gd name="connsiteY120" fmla="*/ 4930999 h 6858000"/>
              <a:gd name="connsiteX121" fmla="*/ 1999243 w 7467663"/>
              <a:gd name="connsiteY121" fmla="*/ 4730524 h 6858000"/>
              <a:gd name="connsiteX122" fmla="*/ 1979527 w 7467663"/>
              <a:gd name="connsiteY122" fmla="*/ 4726651 h 6858000"/>
              <a:gd name="connsiteX123" fmla="*/ 1927410 w 7467663"/>
              <a:gd name="connsiteY123" fmla="*/ 4716164 h 6858000"/>
              <a:gd name="connsiteX124" fmla="*/ 1997014 w 7467663"/>
              <a:gd name="connsiteY124" fmla="*/ 4698007 h 6858000"/>
              <a:gd name="connsiteX125" fmla="*/ 2005458 w 7467663"/>
              <a:gd name="connsiteY125" fmla="*/ 4699540 h 6858000"/>
              <a:gd name="connsiteX126" fmla="*/ 2657186 w 7467663"/>
              <a:gd name="connsiteY126" fmla="*/ 4901687 h 6858000"/>
              <a:gd name="connsiteX127" fmla="*/ 2826662 w 7467663"/>
              <a:gd name="connsiteY127" fmla="*/ 4970362 h 6858000"/>
              <a:gd name="connsiteX128" fmla="*/ 2876100 w 7467663"/>
              <a:gd name="connsiteY128" fmla="*/ 4995397 h 6858000"/>
              <a:gd name="connsiteX129" fmla="*/ 3042600 w 7467663"/>
              <a:gd name="connsiteY129" fmla="*/ 5059532 h 6858000"/>
              <a:gd name="connsiteX130" fmla="*/ 1997014 w 7467663"/>
              <a:gd name="connsiteY130" fmla="*/ 4698007 h 6858000"/>
              <a:gd name="connsiteX131" fmla="*/ 2305292 w 7467663"/>
              <a:gd name="connsiteY131" fmla="*/ 4219492 h 6858000"/>
              <a:gd name="connsiteX132" fmla="*/ 3360922 w 7467663"/>
              <a:gd name="connsiteY132" fmla="*/ 4529373 h 6858000"/>
              <a:gd name="connsiteX133" fmla="*/ 3492420 w 7467663"/>
              <a:gd name="connsiteY133" fmla="*/ 4510145 h 6858000"/>
              <a:gd name="connsiteX134" fmla="*/ 3364086 w 7467663"/>
              <a:gd name="connsiteY134" fmla="*/ 4480340 h 6858000"/>
              <a:gd name="connsiteX135" fmla="*/ 3225818 w 7467663"/>
              <a:gd name="connsiteY135" fmla="*/ 4411822 h 6858000"/>
              <a:gd name="connsiteX136" fmla="*/ 3129696 w 7467663"/>
              <a:gd name="connsiteY136" fmla="*/ 4360704 h 6858000"/>
              <a:gd name="connsiteX137" fmla="*/ 2814545 w 7467663"/>
              <a:gd name="connsiteY137" fmla="*/ 4282955 h 6858000"/>
              <a:gd name="connsiteX138" fmla="*/ 2305292 w 7467663"/>
              <a:gd name="connsiteY138" fmla="*/ 4219492 h 6858000"/>
              <a:gd name="connsiteX139" fmla="*/ 2626982 w 7467663"/>
              <a:gd name="connsiteY139" fmla="*/ 4206450 h 6858000"/>
              <a:gd name="connsiteX140" fmla="*/ 2490617 w 7467663"/>
              <a:gd name="connsiteY140" fmla="*/ 4206951 h 6858000"/>
              <a:gd name="connsiteX141" fmla="*/ 2819869 w 7467663"/>
              <a:gd name="connsiteY141" fmla="*/ 4252936 h 6858000"/>
              <a:gd name="connsiteX142" fmla="*/ 3143018 w 7467663"/>
              <a:gd name="connsiteY142" fmla="*/ 4332698 h 6858000"/>
              <a:gd name="connsiteX143" fmla="*/ 3241520 w 7467663"/>
              <a:gd name="connsiteY143" fmla="*/ 4385112 h 6858000"/>
              <a:gd name="connsiteX144" fmla="*/ 3374575 w 7467663"/>
              <a:gd name="connsiteY144" fmla="*/ 4451517 h 6858000"/>
              <a:gd name="connsiteX145" fmla="*/ 3505221 w 7467663"/>
              <a:gd name="connsiteY145" fmla="*/ 4480757 h 6858000"/>
              <a:gd name="connsiteX146" fmla="*/ 2626982 w 7467663"/>
              <a:gd name="connsiteY146" fmla="*/ 4206450 h 6858000"/>
              <a:gd name="connsiteX147" fmla="*/ 1310106 w 7467663"/>
              <a:gd name="connsiteY147" fmla="*/ 3943217 h 6858000"/>
              <a:gd name="connsiteX148" fmla="*/ 854994 w 7467663"/>
              <a:gd name="connsiteY148" fmla="*/ 4399136 h 6858000"/>
              <a:gd name="connsiteX149" fmla="*/ 742462 w 7467663"/>
              <a:gd name="connsiteY149" fmla="*/ 4594648 h 6858000"/>
              <a:gd name="connsiteX150" fmla="*/ 820602 w 7467663"/>
              <a:gd name="connsiteY150" fmla="*/ 4485915 h 6858000"/>
              <a:gd name="connsiteX151" fmla="*/ 878295 w 7467663"/>
              <a:gd name="connsiteY151" fmla="*/ 4403594 h 6858000"/>
              <a:gd name="connsiteX152" fmla="*/ 1240607 w 7467663"/>
              <a:gd name="connsiteY152" fmla="*/ 4010401 h 6858000"/>
              <a:gd name="connsiteX153" fmla="*/ 1310106 w 7467663"/>
              <a:gd name="connsiteY153" fmla="*/ 3943217 h 6858000"/>
              <a:gd name="connsiteX154" fmla="*/ 1423113 w 7467663"/>
              <a:gd name="connsiteY154" fmla="*/ 3874565 h 6858000"/>
              <a:gd name="connsiteX155" fmla="*/ 1260565 w 7467663"/>
              <a:gd name="connsiteY155" fmla="*/ 4031982 h 6858000"/>
              <a:gd name="connsiteX156" fmla="*/ 901900 w 7467663"/>
              <a:gd name="connsiteY156" fmla="*/ 4421236 h 6858000"/>
              <a:gd name="connsiteX157" fmla="*/ 845044 w 7467663"/>
              <a:gd name="connsiteY157" fmla="*/ 4502436 h 6858000"/>
              <a:gd name="connsiteX158" fmla="*/ 685926 w 7467663"/>
              <a:gd name="connsiteY158" fmla="*/ 4703069 h 6858000"/>
              <a:gd name="connsiteX159" fmla="*/ 684248 w 7467663"/>
              <a:gd name="connsiteY159" fmla="*/ 4706721 h 6858000"/>
              <a:gd name="connsiteX160" fmla="*/ 1423113 w 7467663"/>
              <a:gd name="connsiteY160" fmla="*/ 3874565 h 6858000"/>
              <a:gd name="connsiteX161" fmla="*/ 3316479 w 7467663"/>
              <a:gd name="connsiteY161" fmla="*/ 3872136 h 6858000"/>
              <a:gd name="connsiteX162" fmla="*/ 3546806 w 7467663"/>
              <a:gd name="connsiteY162" fmla="*/ 4356139 h 6858000"/>
              <a:gd name="connsiteX163" fmla="*/ 3364433 w 7467663"/>
              <a:gd name="connsiteY163" fmla="*/ 3953121 h 6858000"/>
              <a:gd name="connsiteX164" fmla="*/ 3316479 w 7467663"/>
              <a:gd name="connsiteY164" fmla="*/ 3872136 h 6858000"/>
              <a:gd name="connsiteX165" fmla="*/ 3291335 w 7467663"/>
              <a:gd name="connsiteY165" fmla="*/ 3767420 h 6858000"/>
              <a:gd name="connsiteX166" fmla="*/ 3390805 w 7467663"/>
              <a:gd name="connsiteY166" fmla="*/ 3937163 h 6858000"/>
              <a:gd name="connsiteX167" fmla="*/ 3579062 w 7467663"/>
              <a:gd name="connsiteY167" fmla="*/ 4359040 h 6858000"/>
              <a:gd name="connsiteX168" fmla="*/ 3467355 w 7467663"/>
              <a:gd name="connsiteY168" fmla="*/ 3988130 h 6858000"/>
              <a:gd name="connsiteX169" fmla="*/ 3310753 w 7467663"/>
              <a:gd name="connsiteY169" fmla="*/ 3787140 h 6858000"/>
              <a:gd name="connsiteX170" fmla="*/ 3291335 w 7467663"/>
              <a:gd name="connsiteY170" fmla="*/ 3767420 h 6858000"/>
              <a:gd name="connsiteX171" fmla="*/ 1635889 w 7467663"/>
              <a:gd name="connsiteY171" fmla="*/ 3709494 h 6858000"/>
              <a:gd name="connsiteX172" fmla="*/ 1634800 w 7467663"/>
              <a:gd name="connsiteY172" fmla="*/ 3731111 h 6858000"/>
              <a:gd name="connsiteX173" fmla="*/ 1635889 w 7467663"/>
              <a:gd name="connsiteY173" fmla="*/ 3709494 h 6858000"/>
              <a:gd name="connsiteX174" fmla="*/ 1510397 w 7467663"/>
              <a:gd name="connsiteY174" fmla="*/ 3684705 h 6858000"/>
              <a:gd name="connsiteX175" fmla="*/ 1146550 w 7467663"/>
              <a:gd name="connsiteY175" fmla="*/ 3802012 h 6858000"/>
              <a:gd name="connsiteX176" fmla="*/ 698834 w 7467663"/>
              <a:gd name="connsiteY176" fmla="*/ 3952272 h 6858000"/>
              <a:gd name="connsiteX177" fmla="*/ 34256 w 7467663"/>
              <a:gd name="connsiteY177" fmla="*/ 4347603 h 6858000"/>
              <a:gd name="connsiteX178" fmla="*/ 527241 w 7467663"/>
              <a:gd name="connsiteY178" fmla="*/ 4065078 h 6858000"/>
              <a:gd name="connsiteX179" fmla="*/ 1510397 w 7467663"/>
              <a:gd name="connsiteY179" fmla="*/ 3684705 h 6858000"/>
              <a:gd name="connsiteX180" fmla="*/ 1313114 w 7467663"/>
              <a:gd name="connsiteY180" fmla="*/ 3655216 h 6858000"/>
              <a:gd name="connsiteX181" fmla="*/ 1109304 w 7467663"/>
              <a:gd name="connsiteY181" fmla="*/ 3669030 h 6858000"/>
              <a:gd name="connsiteX182" fmla="*/ 8129 w 7467663"/>
              <a:gd name="connsiteY182" fmla="*/ 4330519 h 6858000"/>
              <a:gd name="connsiteX183" fmla="*/ 687572 w 7467663"/>
              <a:gd name="connsiteY183" fmla="*/ 3925629 h 6858000"/>
              <a:gd name="connsiteX184" fmla="*/ 1138365 w 7467663"/>
              <a:gd name="connsiteY184" fmla="*/ 3774515 h 6858000"/>
              <a:gd name="connsiteX185" fmla="*/ 1505579 w 7467663"/>
              <a:gd name="connsiteY185" fmla="*/ 3655526 h 6858000"/>
              <a:gd name="connsiteX186" fmla="*/ 1313114 w 7467663"/>
              <a:gd name="connsiteY186" fmla="*/ 3655216 h 6858000"/>
              <a:gd name="connsiteX187" fmla="*/ 3655073 w 7467663"/>
              <a:gd name="connsiteY187" fmla="*/ 3650884 h 6858000"/>
              <a:gd name="connsiteX188" fmla="*/ 3989938 w 7467663"/>
              <a:gd name="connsiteY188" fmla="*/ 3991685 h 6858000"/>
              <a:gd name="connsiteX189" fmla="*/ 4393907 w 7467663"/>
              <a:gd name="connsiteY189" fmla="*/ 4261258 h 6858000"/>
              <a:gd name="connsiteX190" fmla="*/ 4648051 w 7467663"/>
              <a:gd name="connsiteY190" fmla="*/ 4374051 h 6858000"/>
              <a:gd name="connsiteX191" fmla="*/ 4383389 w 7467663"/>
              <a:gd name="connsiteY191" fmla="*/ 4184369 h 6858000"/>
              <a:gd name="connsiteX192" fmla="*/ 4165508 w 7467663"/>
              <a:gd name="connsiteY192" fmla="*/ 4035196 h 6858000"/>
              <a:gd name="connsiteX193" fmla="*/ 4068162 w 7467663"/>
              <a:gd name="connsiteY193" fmla="*/ 3953394 h 6858000"/>
              <a:gd name="connsiteX194" fmla="*/ 3981416 w 7467663"/>
              <a:gd name="connsiteY194" fmla="*/ 3880482 h 6858000"/>
              <a:gd name="connsiteX195" fmla="*/ 3800147 w 7467663"/>
              <a:gd name="connsiteY195" fmla="*/ 3749872 h 6858000"/>
              <a:gd name="connsiteX196" fmla="*/ 3655073 w 7467663"/>
              <a:gd name="connsiteY196" fmla="*/ 3650884 h 6858000"/>
              <a:gd name="connsiteX197" fmla="*/ 3670252 w 7467663"/>
              <a:gd name="connsiteY197" fmla="*/ 3622798 h 6858000"/>
              <a:gd name="connsiteX198" fmla="*/ 3817258 w 7467663"/>
              <a:gd name="connsiteY198" fmla="*/ 3723577 h 6858000"/>
              <a:gd name="connsiteX199" fmla="*/ 4000461 w 7467663"/>
              <a:gd name="connsiteY199" fmla="*/ 3855966 h 6858000"/>
              <a:gd name="connsiteX200" fmla="*/ 4088180 w 7467663"/>
              <a:gd name="connsiteY200" fmla="*/ 3929774 h 6858000"/>
              <a:gd name="connsiteX201" fmla="*/ 4184555 w 7467663"/>
              <a:gd name="connsiteY201" fmla="*/ 4010683 h 6858000"/>
              <a:gd name="connsiteX202" fmla="*/ 4399563 w 7467663"/>
              <a:gd name="connsiteY202" fmla="*/ 4158106 h 6858000"/>
              <a:gd name="connsiteX203" fmla="*/ 4684469 w 7467663"/>
              <a:gd name="connsiteY203" fmla="*/ 4364680 h 6858000"/>
              <a:gd name="connsiteX204" fmla="*/ 4690271 w 7467663"/>
              <a:gd name="connsiteY204" fmla="*/ 4370034 h 6858000"/>
              <a:gd name="connsiteX205" fmla="*/ 4136093 w 7467663"/>
              <a:gd name="connsiteY205" fmla="*/ 3858466 h 6858000"/>
              <a:gd name="connsiteX206" fmla="*/ 3670252 w 7467663"/>
              <a:gd name="connsiteY206" fmla="*/ 3622798 h 6858000"/>
              <a:gd name="connsiteX207" fmla="*/ 4440129 w 7467663"/>
              <a:gd name="connsiteY207" fmla="*/ 3448571 h 6858000"/>
              <a:gd name="connsiteX208" fmla="*/ 4856525 w 7467663"/>
              <a:gd name="connsiteY208" fmla="*/ 3915351 h 6858000"/>
              <a:gd name="connsiteX209" fmla="*/ 5059055 w 7467663"/>
              <a:gd name="connsiteY209" fmla="*/ 4108918 h 6858000"/>
              <a:gd name="connsiteX210" fmla="*/ 5290070 w 7467663"/>
              <a:gd name="connsiteY210" fmla="*/ 4263619 h 6858000"/>
              <a:gd name="connsiteX211" fmla="*/ 4834991 w 7467663"/>
              <a:gd name="connsiteY211" fmla="*/ 3830985 h 6858000"/>
              <a:gd name="connsiteX212" fmla="*/ 4440129 w 7467663"/>
              <a:gd name="connsiteY212" fmla="*/ 3448571 h 6858000"/>
              <a:gd name="connsiteX213" fmla="*/ 4441737 w 7467663"/>
              <a:gd name="connsiteY213" fmla="*/ 3399734 h 6858000"/>
              <a:gd name="connsiteX214" fmla="*/ 4431236 w 7467663"/>
              <a:gd name="connsiteY214" fmla="*/ 3400954 h 6858000"/>
              <a:gd name="connsiteX215" fmla="*/ 4557150 w 7467663"/>
              <a:gd name="connsiteY215" fmla="*/ 3510023 h 6858000"/>
              <a:gd name="connsiteX216" fmla="*/ 4856936 w 7467663"/>
              <a:gd name="connsiteY216" fmla="*/ 3809146 h 6858000"/>
              <a:gd name="connsiteX217" fmla="*/ 5111996 w 7467663"/>
              <a:gd name="connsiteY217" fmla="*/ 4065759 h 6858000"/>
              <a:gd name="connsiteX218" fmla="*/ 5388878 w 7467663"/>
              <a:gd name="connsiteY218" fmla="*/ 4300185 h 6858000"/>
              <a:gd name="connsiteX219" fmla="*/ 5425556 w 7467663"/>
              <a:gd name="connsiteY219" fmla="*/ 4308967 h 6858000"/>
              <a:gd name="connsiteX220" fmla="*/ 4943646 w 7467663"/>
              <a:gd name="connsiteY220" fmla="*/ 3822916 h 6858000"/>
              <a:gd name="connsiteX221" fmla="*/ 4594837 w 7467663"/>
              <a:gd name="connsiteY221" fmla="*/ 3532274 h 6858000"/>
              <a:gd name="connsiteX222" fmla="*/ 4441737 w 7467663"/>
              <a:gd name="connsiteY222" fmla="*/ 3399734 h 6858000"/>
              <a:gd name="connsiteX223" fmla="*/ 5425834 w 7467663"/>
              <a:gd name="connsiteY223" fmla="*/ 3162785 h 6858000"/>
              <a:gd name="connsiteX224" fmla="*/ 5401644 w 7467663"/>
              <a:gd name="connsiteY224" fmla="*/ 3617847 h 6858000"/>
              <a:gd name="connsiteX225" fmla="*/ 5467256 w 7467663"/>
              <a:gd name="connsiteY225" fmla="*/ 4175494 h 6858000"/>
              <a:gd name="connsiteX226" fmla="*/ 5448069 w 7467663"/>
              <a:gd name="connsiteY226" fmla="*/ 3567554 h 6858000"/>
              <a:gd name="connsiteX227" fmla="*/ 5425834 w 7467663"/>
              <a:gd name="connsiteY227" fmla="*/ 3162785 h 6858000"/>
              <a:gd name="connsiteX228" fmla="*/ 1318687 w 7467663"/>
              <a:gd name="connsiteY228" fmla="*/ 3113840 h 6858000"/>
              <a:gd name="connsiteX229" fmla="*/ 1066793 w 7467663"/>
              <a:gd name="connsiteY229" fmla="*/ 3212171 h 6858000"/>
              <a:gd name="connsiteX230" fmla="*/ 993319 w 7467663"/>
              <a:gd name="connsiteY230" fmla="*/ 3247648 h 6858000"/>
              <a:gd name="connsiteX231" fmla="*/ 853081 w 7467663"/>
              <a:gd name="connsiteY231" fmla="*/ 3312410 h 6858000"/>
              <a:gd name="connsiteX232" fmla="*/ 805957 w 7467663"/>
              <a:gd name="connsiteY232" fmla="*/ 3330443 h 6858000"/>
              <a:gd name="connsiteX233" fmla="*/ 1318687 w 7467663"/>
              <a:gd name="connsiteY233" fmla="*/ 3113840 h 6858000"/>
              <a:gd name="connsiteX234" fmla="*/ 5453702 w 7467663"/>
              <a:gd name="connsiteY234" fmla="*/ 3090882 h 6858000"/>
              <a:gd name="connsiteX235" fmla="*/ 5480135 w 7467663"/>
              <a:gd name="connsiteY235" fmla="*/ 3565802 h 6858000"/>
              <a:gd name="connsiteX236" fmla="*/ 5499023 w 7467663"/>
              <a:gd name="connsiteY236" fmla="*/ 4166310 h 6858000"/>
              <a:gd name="connsiteX237" fmla="*/ 5547022 w 7467663"/>
              <a:gd name="connsiteY237" fmla="*/ 3607838 h 6858000"/>
              <a:gd name="connsiteX238" fmla="*/ 5515964 w 7467663"/>
              <a:gd name="connsiteY238" fmla="*/ 3378541 h 6858000"/>
              <a:gd name="connsiteX239" fmla="*/ 5453702 w 7467663"/>
              <a:gd name="connsiteY239" fmla="*/ 3090882 h 6858000"/>
              <a:gd name="connsiteX240" fmla="*/ 1238695 w 7467663"/>
              <a:gd name="connsiteY240" fmla="*/ 3076820 h 6858000"/>
              <a:gd name="connsiteX241" fmla="*/ 716371 w 7467663"/>
              <a:gd name="connsiteY241" fmla="*/ 3293249 h 6858000"/>
              <a:gd name="connsiteX242" fmla="*/ 579522 w 7467663"/>
              <a:gd name="connsiteY242" fmla="*/ 3371759 h 6858000"/>
              <a:gd name="connsiteX243" fmla="*/ 600288 w 7467663"/>
              <a:gd name="connsiteY243" fmla="*/ 3365555 h 6858000"/>
              <a:gd name="connsiteX244" fmla="*/ 840692 w 7467663"/>
              <a:gd name="connsiteY244" fmla="*/ 3284921 h 6858000"/>
              <a:gd name="connsiteX245" fmla="*/ 979248 w 7467663"/>
              <a:gd name="connsiteY245" fmla="*/ 3221003 h 6858000"/>
              <a:gd name="connsiteX246" fmla="*/ 1053282 w 7467663"/>
              <a:gd name="connsiteY246" fmla="*/ 3185247 h 6858000"/>
              <a:gd name="connsiteX247" fmla="*/ 1320603 w 7467663"/>
              <a:gd name="connsiteY247" fmla="*/ 3081281 h 6858000"/>
              <a:gd name="connsiteX248" fmla="*/ 1238695 w 7467663"/>
              <a:gd name="connsiteY248" fmla="*/ 3076820 h 6858000"/>
              <a:gd name="connsiteX249" fmla="*/ 5425627 w 7467663"/>
              <a:gd name="connsiteY249" fmla="*/ 2954192 h 6858000"/>
              <a:gd name="connsiteX250" fmla="*/ 5470770 w 7467663"/>
              <a:gd name="connsiteY250" fmla="*/ 3005435 h 6858000"/>
              <a:gd name="connsiteX251" fmla="*/ 5519779 w 7467663"/>
              <a:gd name="connsiteY251" fmla="*/ 4359223 h 6858000"/>
              <a:gd name="connsiteX252" fmla="*/ 5520293 w 7467663"/>
              <a:gd name="connsiteY252" fmla="*/ 4360602 h 6858000"/>
              <a:gd name="connsiteX253" fmla="*/ 5767221 w 7467663"/>
              <a:gd name="connsiteY253" fmla="*/ 4665564 h 6858000"/>
              <a:gd name="connsiteX254" fmla="*/ 6937169 w 7467663"/>
              <a:gd name="connsiteY254" fmla="*/ 4815941 h 6858000"/>
              <a:gd name="connsiteX255" fmla="*/ 6953922 w 7467663"/>
              <a:gd name="connsiteY255" fmla="*/ 4890068 h 6858000"/>
              <a:gd name="connsiteX256" fmla="*/ 6071359 w 7467663"/>
              <a:gd name="connsiteY256" fmla="*/ 4770770 h 6858000"/>
              <a:gd name="connsiteX257" fmla="*/ 6038839 w 7467663"/>
              <a:gd name="connsiteY257" fmla="*/ 4764474 h 6858000"/>
              <a:gd name="connsiteX258" fmla="*/ 6038706 w 7467663"/>
              <a:gd name="connsiteY258" fmla="*/ 4763847 h 6858000"/>
              <a:gd name="connsiteX259" fmla="*/ 6037784 w 7467663"/>
              <a:gd name="connsiteY259" fmla="*/ 4764270 h 6858000"/>
              <a:gd name="connsiteX260" fmla="*/ 6038839 w 7467663"/>
              <a:gd name="connsiteY260" fmla="*/ 4764474 h 6858000"/>
              <a:gd name="connsiteX261" fmla="*/ 6040338 w 7467663"/>
              <a:gd name="connsiteY261" fmla="*/ 4771418 h 6858000"/>
              <a:gd name="connsiteX262" fmla="*/ 6024488 w 7467663"/>
              <a:gd name="connsiteY262" fmla="*/ 4809903 h 6858000"/>
              <a:gd name="connsiteX263" fmla="*/ 5599771 w 7467663"/>
              <a:gd name="connsiteY263" fmla="*/ 5509652 h 6858000"/>
              <a:gd name="connsiteX264" fmla="*/ 5548843 w 7467663"/>
              <a:gd name="connsiteY264" fmla="*/ 5563845 h 6858000"/>
              <a:gd name="connsiteX265" fmla="*/ 5940952 w 7467663"/>
              <a:gd name="connsiteY265" fmla="*/ 6250028 h 6858000"/>
              <a:gd name="connsiteX266" fmla="*/ 6043441 w 7467663"/>
              <a:gd name="connsiteY266" fmla="*/ 6665847 h 6858000"/>
              <a:gd name="connsiteX267" fmla="*/ 6093432 w 7467663"/>
              <a:gd name="connsiteY267" fmla="*/ 6858000 h 6858000"/>
              <a:gd name="connsiteX268" fmla="*/ 6034344 w 7467663"/>
              <a:gd name="connsiteY268" fmla="*/ 6858000 h 6858000"/>
              <a:gd name="connsiteX269" fmla="*/ 6026679 w 7467663"/>
              <a:gd name="connsiteY269" fmla="*/ 6836959 h 6858000"/>
              <a:gd name="connsiteX270" fmla="*/ 5800441 w 7467663"/>
              <a:gd name="connsiteY270" fmla="*/ 6335286 h 6858000"/>
              <a:gd name="connsiteX271" fmla="*/ 5526562 w 7467663"/>
              <a:gd name="connsiteY271" fmla="*/ 5705388 h 6858000"/>
              <a:gd name="connsiteX272" fmla="*/ 5519640 w 7467663"/>
              <a:gd name="connsiteY272" fmla="*/ 5683774 h 6858000"/>
              <a:gd name="connsiteX273" fmla="*/ 5844559 w 7467663"/>
              <a:gd name="connsiteY273" fmla="*/ 6553349 h 6858000"/>
              <a:gd name="connsiteX274" fmla="*/ 5975994 w 7467663"/>
              <a:gd name="connsiteY274" fmla="*/ 6858000 h 6858000"/>
              <a:gd name="connsiteX275" fmla="*/ 5898547 w 7467663"/>
              <a:gd name="connsiteY275" fmla="*/ 6858000 h 6858000"/>
              <a:gd name="connsiteX276" fmla="*/ 5682041 w 7467663"/>
              <a:gd name="connsiteY276" fmla="*/ 6355860 h 6858000"/>
              <a:gd name="connsiteX277" fmla="*/ 5461758 w 7467663"/>
              <a:gd name="connsiteY277" fmla="*/ 5820220 h 6858000"/>
              <a:gd name="connsiteX278" fmla="*/ 5237282 w 7467663"/>
              <a:gd name="connsiteY278" fmla="*/ 6579086 h 6858000"/>
              <a:gd name="connsiteX279" fmla="*/ 5115009 w 7467663"/>
              <a:gd name="connsiteY279" fmla="*/ 6858000 h 6858000"/>
              <a:gd name="connsiteX280" fmla="*/ 5028074 w 7467663"/>
              <a:gd name="connsiteY280" fmla="*/ 6858000 h 6858000"/>
              <a:gd name="connsiteX281" fmla="*/ 5079508 w 7467663"/>
              <a:gd name="connsiteY281" fmla="*/ 6749074 h 6858000"/>
              <a:gd name="connsiteX282" fmla="*/ 5371846 w 7467663"/>
              <a:gd name="connsiteY282" fmla="*/ 5924413 h 6858000"/>
              <a:gd name="connsiteX283" fmla="*/ 5270512 w 7467663"/>
              <a:gd name="connsiteY283" fmla="*/ 6138975 h 6858000"/>
              <a:gd name="connsiteX284" fmla="*/ 5062409 w 7467663"/>
              <a:gd name="connsiteY284" fmla="*/ 6653544 h 6858000"/>
              <a:gd name="connsiteX285" fmla="*/ 5036628 w 7467663"/>
              <a:gd name="connsiteY285" fmla="*/ 6754247 h 6858000"/>
              <a:gd name="connsiteX286" fmla="*/ 5009112 w 7467663"/>
              <a:gd name="connsiteY286" fmla="*/ 6858000 h 6858000"/>
              <a:gd name="connsiteX287" fmla="*/ 4976679 w 7467663"/>
              <a:gd name="connsiteY287" fmla="*/ 6858000 h 6858000"/>
              <a:gd name="connsiteX288" fmla="*/ 5006537 w 7467663"/>
              <a:gd name="connsiteY288" fmla="*/ 6747068 h 6858000"/>
              <a:gd name="connsiteX289" fmla="*/ 5032723 w 7467663"/>
              <a:gd name="connsiteY289" fmla="*/ 6644957 h 6858000"/>
              <a:gd name="connsiteX290" fmla="*/ 5242949 w 7467663"/>
              <a:gd name="connsiteY290" fmla="*/ 6125175 h 6858000"/>
              <a:gd name="connsiteX291" fmla="*/ 5286321 w 7467663"/>
              <a:gd name="connsiteY291" fmla="*/ 6033555 h 6858000"/>
              <a:gd name="connsiteX292" fmla="*/ 5008210 w 7467663"/>
              <a:gd name="connsiteY292" fmla="*/ 6649194 h 6858000"/>
              <a:gd name="connsiteX293" fmla="*/ 4986321 w 7467663"/>
              <a:gd name="connsiteY293" fmla="*/ 6765687 h 6858000"/>
              <a:gd name="connsiteX294" fmla="*/ 4973474 w 7467663"/>
              <a:gd name="connsiteY294" fmla="*/ 6858000 h 6858000"/>
              <a:gd name="connsiteX295" fmla="*/ 4907178 w 7467663"/>
              <a:gd name="connsiteY295" fmla="*/ 6858000 h 6858000"/>
              <a:gd name="connsiteX296" fmla="*/ 4910810 w 7467663"/>
              <a:gd name="connsiteY296" fmla="*/ 6829660 h 6858000"/>
              <a:gd name="connsiteX297" fmla="*/ 4987461 w 7467663"/>
              <a:gd name="connsiteY297" fmla="*/ 6432994 h 6858000"/>
              <a:gd name="connsiteX298" fmla="*/ 5179262 w 7467663"/>
              <a:gd name="connsiteY298" fmla="*/ 6035044 h 6858000"/>
              <a:gd name="connsiteX299" fmla="*/ 4689678 w 7467663"/>
              <a:gd name="connsiteY299" fmla="*/ 6440241 h 6858000"/>
              <a:gd name="connsiteX300" fmla="*/ 4477543 w 7467663"/>
              <a:gd name="connsiteY300" fmla="*/ 6674836 h 6858000"/>
              <a:gd name="connsiteX301" fmla="*/ 4329957 w 7467663"/>
              <a:gd name="connsiteY301" fmla="*/ 6858000 h 6858000"/>
              <a:gd name="connsiteX302" fmla="*/ 4218595 w 7467663"/>
              <a:gd name="connsiteY302" fmla="*/ 6858000 h 6858000"/>
              <a:gd name="connsiteX303" fmla="*/ 4368888 w 7467663"/>
              <a:gd name="connsiteY303" fmla="*/ 6668412 h 6858000"/>
              <a:gd name="connsiteX304" fmla="*/ 4563091 w 7467663"/>
              <a:gd name="connsiteY304" fmla="*/ 6442508 h 6858000"/>
              <a:gd name="connsiteX305" fmla="*/ 5387324 w 7467663"/>
              <a:gd name="connsiteY305" fmla="*/ 5705830 h 6858000"/>
              <a:gd name="connsiteX306" fmla="*/ 5073620 w 7467663"/>
              <a:gd name="connsiteY306" fmla="*/ 5955437 h 6858000"/>
              <a:gd name="connsiteX307" fmla="*/ 4689789 w 7467663"/>
              <a:gd name="connsiteY307" fmla="*/ 6268382 h 6858000"/>
              <a:gd name="connsiteX308" fmla="*/ 4418722 w 7467663"/>
              <a:gd name="connsiteY308" fmla="*/ 6570886 h 6858000"/>
              <a:gd name="connsiteX309" fmla="*/ 4214944 w 7467663"/>
              <a:gd name="connsiteY309" fmla="*/ 6858000 h 6858000"/>
              <a:gd name="connsiteX310" fmla="*/ 4177898 w 7467663"/>
              <a:gd name="connsiteY310" fmla="*/ 6858000 h 6858000"/>
              <a:gd name="connsiteX311" fmla="*/ 4391597 w 7467663"/>
              <a:gd name="connsiteY311" fmla="*/ 6556370 h 6858000"/>
              <a:gd name="connsiteX312" fmla="*/ 4668889 w 7467663"/>
              <a:gd name="connsiteY312" fmla="*/ 6246399 h 6858000"/>
              <a:gd name="connsiteX313" fmla="*/ 5055427 w 7467663"/>
              <a:gd name="connsiteY313" fmla="*/ 5931476 h 6858000"/>
              <a:gd name="connsiteX314" fmla="*/ 5371814 w 7467663"/>
              <a:gd name="connsiteY314" fmla="*/ 5678975 h 6858000"/>
              <a:gd name="connsiteX315" fmla="*/ 4987918 w 7467663"/>
              <a:gd name="connsiteY315" fmla="*/ 5838701 h 6858000"/>
              <a:gd name="connsiteX316" fmla="*/ 4317146 w 7467663"/>
              <a:gd name="connsiteY316" fmla="*/ 6587716 h 6858000"/>
              <a:gd name="connsiteX317" fmla="*/ 4171627 w 7467663"/>
              <a:gd name="connsiteY317" fmla="*/ 6858000 h 6858000"/>
              <a:gd name="connsiteX318" fmla="*/ 4081585 w 7467663"/>
              <a:gd name="connsiteY318" fmla="*/ 6858000 h 6858000"/>
              <a:gd name="connsiteX319" fmla="*/ 4238603 w 7467663"/>
              <a:gd name="connsiteY319" fmla="*/ 6559341 h 6858000"/>
              <a:gd name="connsiteX320" fmla="*/ 4778333 w 7467663"/>
              <a:gd name="connsiteY320" fmla="*/ 5873626 h 6858000"/>
              <a:gd name="connsiteX321" fmla="*/ 5414185 w 7467663"/>
              <a:gd name="connsiteY321" fmla="*/ 5573882 h 6858000"/>
              <a:gd name="connsiteX322" fmla="*/ 5959648 w 7467663"/>
              <a:gd name="connsiteY322" fmla="*/ 4760797 h 6858000"/>
              <a:gd name="connsiteX323" fmla="*/ 5355019 w 7467663"/>
              <a:gd name="connsiteY323" fmla="*/ 4734672 h 6858000"/>
              <a:gd name="connsiteX324" fmla="*/ 5083565 w 7467663"/>
              <a:gd name="connsiteY324" fmla="*/ 5179121 h 6858000"/>
              <a:gd name="connsiteX325" fmla="*/ 4713577 w 7467663"/>
              <a:gd name="connsiteY325" fmla="*/ 5616803 h 6858000"/>
              <a:gd name="connsiteX326" fmla="*/ 3989559 w 7467663"/>
              <a:gd name="connsiteY326" fmla="*/ 6145945 h 6858000"/>
              <a:gd name="connsiteX327" fmla="*/ 3939824 w 7467663"/>
              <a:gd name="connsiteY327" fmla="*/ 6066900 h 6858000"/>
              <a:gd name="connsiteX328" fmla="*/ 4584537 w 7467663"/>
              <a:gd name="connsiteY328" fmla="*/ 5324826 h 6858000"/>
              <a:gd name="connsiteX329" fmla="*/ 5037105 w 7467663"/>
              <a:gd name="connsiteY329" fmla="*/ 5088765 h 6858000"/>
              <a:gd name="connsiteX330" fmla="*/ 5039930 w 7467663"/>
              <a:gd name="connsiteY330" fmla="*/ 5089585 h 6858000"/>
              <a:gd name="connsiteX331" fmla="*/ 5263764 w 7467663"/>
              <a:gd name="connsiteY331" fmla="*/ 4735525 h 6858000"/>
              <a:gd name="connsiteX332" fmla="*/ 4086300 w 7467663"/>
              <a:gd name="connsiteY332" fmla="*/ 4884599 h 6858000"/>
              <a:gd name="connsiteX333" fmla="*/ 4085485 w 7467663"/>
              <a:gd name="connsiteY333" fmla="*/ 4899070 h 6858000"/>
              <a:gd name="connsiteX334" fmla="*/ 3871915 w 7467663"/>
              <a:gd name="connsiteY334" fmla="*/ 5253645 h 6858000"/>
              <a:gd name="connsiteX335" fmla="*/ 3799374 w 7467663"/>
              <a:gd name="connsiteY335" fmla="*/ 5466127 h 6858000"/>
              <a:gd name="connsiteX336" fmla="*/ 3498850 w 7467663"/>
              <a:gd name="connsiteY336" fmla="*/ 6661888 h 6858000"/>
              <a:gd name="connsiteX337" fmla="*/ 3399216 w 7467663"/>
              <a:gd name="connsiteY337" fmla="*/ 6858000 h 6858000"/>
              <a:gd name="connsiteX338" fmla="*/ 3303688 w 7467663"/>
              <a:gd name="connsiteY338" fmla="*/ 6858000 h 6858000"/>
              <a:gd name="connsiteX339" fmla="*/ 3391774 w 7467663"/>
              <a:gd name="connsiteY339" fmla="*/ 6697181 h 6858000"/>
              <a:gd name="connsiteX340" fmla="*/ 3735540 w 7467663"/>
              <a:gd name="connsiteY340" fmla="*/ 5546923 h 6858000"/>
              <a:gd name="connsiteX341" fmla="*/ 3729438 w 7467663"/>
              <a:gd name="connsiteY341" fmla="*/ 5569058 h 6858000"/>
              <a:gd name="connsiteX342" fmla="*/ 3707782 w 7467663"/>
              <a:gd name="connsiteY342" fmla="*/ 5644908 h 6858000"/>
              <a:gd name="connsiteX343" fmla="*/ 3583827 w 7467663"/>
              <a:gd name="connsiteY343" fmla="*/ 6039215 h 6858000"/>
              <a:gd name="connsiteX344" fmla="*/ 3547861 w 7467663"/>
              <a:gd name="connsiteY344" fmla="*/ 6129609 h 6858000"/>
              <a:gd name="connsiteX345" fmla="*/ 3490905 w 7467663"/>
              <a:gd name="connsiteY345" fmla="*/ 6277660 h 6858000"/>
              <a:gd name="connsiteX346" fmla="*/ 3455859 w 7467663"/>
              <a:gd name="connsiteY346" fmla="*/ 6391301 h 6858000"/>
              <a:gd name="connsiteX347" fmla="*/ 3429112 w 7467663"/>
              <a:gd name="connsiteY347" fmla="*/ 6479469 h 6858000"/>
              <a:gd name="connsiteX348" fmla="*/ 3304862 w 7467663"/>
              <a:gd name="connsiteY348" fmla="*/ 6796476 h 6858000"/>
              <a:gd name="connsiteX349" fmla="*/ 3276071 w 7467663"/>
              <a:gd name="connsiteY349" fmla="*/ 6858000 h 6858000"/>
              <a:gd name="connsiteX350" fmla="*/ 3240805 w 7467663"/>
              <a:gd name="connsiteY350" fmla="*/ 6858000 h 6858000"/>
              <a:gd name="connsiteX351" fmla="*/ 3275917 w 7467663"/>
              <a:gd name="connsiteY351" fmla="*/ 6783192 h 6858000"/>
              <a:gd name="connsiteX352" fmla="*/ 3399358 w 7467663"/>
              <a:gd name="connsiteY352" fmla="*/ 6469011 h 6858000"/>
              <a:gd name="connsiteX353" fmla="*/ 3425650 w 7467663"/>
              <a:gd name="connsiteY353" fmla="*/ 6381333 h 6858000"/>
              <a:gd name="connsiteX354" fmla="*/ 3460661 w 7467663"/>
              <a:gd name="connsiteY354" fmla="*/ 6266763 h 6858000"/>
              <a:gd name="connsiteX355" fmla="*/ 3518021 w 7467663"/>
              <a:gd name="connsiteY355" fmla="*/ 6117298 h 6858000"/>
              <a:gd name="connsiteX356" fmla="*/ 3554035 w 7467663"/>
              <a:gd name="connsiteY356" fmla="*/ 6027832 h 6858000"/>
              <a:gd name="connsiteX357" fmla="*/ 3677174 w 7467663"/>
              <a:gd name="connsiteY357" fmla="*/ 5636351 h 6858000"/>
              <a:gd name="connsiteX358" fmla="*/ 3698819 w 7467663"/>
              <a:gd name="connsiteY358" fmla="*/ 5560503 h 6858000"/>
              <a:gd name="connsiteX359" fmla="*/ 3702094 w 7467663"/>
              <a:gd name="connsiteY359" fmla="*/ 5549194 h 6858000"/>
              <a:gd name="connsiteX360" fmla="*/ 3398355 w 7467663"/>
              <a:gd name="connsiteY360" fmla="*/ 6094603 h 6858000"/>
              <a:gd name="connsiteX361" fmla="*/ 3193941 w 7467663"/>
              <a:gd name="connsiteY361" fmla="*/ 6798775 h 6858000"/>
              <a:gd name="connsiteX362" fmla="*/ 3184140 w 7467663"/>
              <a:gd name="connsiteY362" fmla="*/ 6858000 h 6858000"/>
              <a:gd name="connsiteX363" fmla="*/ 3099978 w 7467663"/>
              <a:gd name="connsiteY363" fmla="*/ 6858000 h 6858000"/>
              <a:gd name="connsiteX364" fmla="*/ 3101556 w 7467663"/>
              <a:gd name="connsiteY364" fmla="*/ 6843337 h 6858000"/>
              <a:gd name="connsiteX365" fmla="*/ 3370162 w 7467663"/>
              <a:gd name="connsiteY365" fmla="*/ 5785550 h 6858000"/>
              <a:gd name="connsiteX366" fmla="*/ 3746477 w 7467663"/>
              <a:gd name="connsiteY366" fmla="*/ 5377889 h 6858000"/>
              <a:gd name="connsiteX367" fmla="*/ 3863399 w 7467663"/>
              <a:gd name="connsiteY367" fmla="*/ 5087257 h 6858000"/>
              <a:gd name="connsiteX368" fmla="*/ 3968712 w 7467663"/>
              <a:gd name="connsiteY368" fmla="*/ 4913989 h 6858000"/>
              <a:gd name="connsiteX369" fmla="*/ 2792390 w 7467663"/>
              <a:gd name="connsiteY369" fmla="*/ 5382974 h 6858000"/>
              <a:gd name="connsiteX370" fmla="*/ 2714982 w 7467663"/>
              <a:gd name="connsiteY370" fmla="*/ 5427051 h 6858000"/>
              <a:gd name="connsiteX371" fmla="*/ 2813361 w 7467663"/>
              <a:gd name="connsiteY371" fmla="*/ 6023912 h 6858000"/>
              <a:gd name="connsiteX372" fmla="*/ 2688430 w 7467663"/>
              <a:gd name="connsiteY372" fmla="*/ 6801564 h 6858000"/>
              <a:gd name="connsiteX373" fmla="*/ 2629626 w 7467663"/>
              <a:gd name="connsiteY373" fmla="*/ 6763394 h 6858000"/>
              <a:gd name="connsiteX374" fmla="*/ 2565328 w 7467663"/>
              <a:gd name="connsiteY374" fmla="*/ 5516399 h 6858000"/>
              <a:gd name="connsiteX375" fmla="*/ 1922999 w 7467663"/>
              <a:gd name="connsiteY375" fmla="*/ 5980343 h 6858000"/>
              <a:gd name="connsiteX376" fmla="*/ 1950261 w 7467663"/>
              <a:gd name="connsiteY376" fmla="*/ 6405858 h 6858000"/>
              <a:gd name="connsiteX377" fmla="*/ 2365554 w 7467663"/>
              <a:gd name="connsiteY377" fmla="*/ 6759107 h 6858000"/>
              <a:gd name="connsiteX378" fmla="*/ 2424142 w 7467663"/>
              <a:gd name="connsiteY378" fmla="*/ 6858000 h 6858000"/>
              <a:gd name="connsiteX379" fmla="*/ 2395994 w 7467663"/>
              <a:gd name="connsiteY379" fmla="*/ 6858000 h 6858000"/>
              <a:gd name="connsiteX380" fmla="*/ 2392863 w 7467663"/>
              <a:gd name="connsiteY380" fmla="*/ 6852964 h 6858000"/>
              <a:gd name="connsiteX381" fmla="*/ 2017589 w 7467663"/>
              <a:gd name="connsiteY381" fmla="*/ 6493982 h 6858000"/>
              <a:gd name="connsiteX382" fmla="*/ 2147336 w 7467663"/>
              <a:gd name="connsiteY382" fmla="*/ 6594052 h 6858000"/>
              <a:gd name="connsiteX383" fmla="*/ 2207047 w 7467663"/>
              <a:gd name="connsiteY383" fmla="*/ 6654540 h 6858000"/>
              <a:gd name="connsiteX384" fmla="*/ 2299106 w 7467663"/>
              <a:gd name="connsiteY384" fmla="*/ 6778931 h 6858000"/>
              <a:gd name="connsiteX385" fmla="*/ 2314430 w 7467663"/>
              <a:gd name="connsiteY385" fmla="*/ 6801144 h 6858000"/>
              <a:gd name="connsiteX386" fmla="*/ 2352406 w 7467663"/>
              <a:gd name="connsiteY386" fmla="*/ 6858000 h 6858000"/>
              <a:gd name="connsiteX387" fmla="*/ 2314492 w 7467663"/>
              <a:gd name="connsiteY387" fmla="*/ 6858000 h 6858000"/>
              <a:gd name="connsiteX388" fmla="*/ 2288095 w 7467663"/>
              <a:gd name="connsiteY388" fmla="*/ 6818030 h 6858000"/>
              <a:gd name="connsiteX389" fmla="*/ 2272768 w 7467663"/>
              <a:gd name="connsiteY389" fmla="*/ 6795822 h 6858000"/>
              <a:gd name="connsiteX390" fmla="*/ 2182715 w 7467663"/>
              <a:gd name="connsiteY390" fmla="*/ 6675071 h 6858000"/>
              <a:gd name="connsiteX391" fmla="*/ 2032061 w 7467663"/>
              <a:gd name="connsiteY391" fmla="*/ 6541380 h 6858000"/>
              <a:gd name="connsiteX392" fmla="*/ 2257220 w 7467663"/>
              <a:gd name="connsiteY392" fmla="*/ 6826257 h 6858000"/>
              <a:gd name="connsiteX393" fmla="*/ 2281324 w 7467663"/>
              <a:gd name="connsiteY393" fmla="*/ 6858000 h 6858000"/>
              <a:gd name="connsiteX394" fmla="*/ 2242860 w 7467663"/>
              <a:gd name="connsiteY394" fmla="*/ 6858000 h 6858000"/>
              <a:gd name="connsiteX395" fmla="*/ 2232818 w 7467663"/>
              <a:gd name="connsiteY395" fmla="*/ 6844926 h 6858000"/>
              <a:gd name="connsiteX396" fmla="*/ 1990172 w 7467663"/>
              <a:gd name="connsiteY396" fmla="*/ 6542121 h 6858000"/>
              <a:gd name="connsiteX397" fmla="*/ 2124090 w 7467663"/>
              <a:gd name="connsiteY397" fmla="*/ 6761017 h 6858000"/>
              <a:gd name="connsiteX398" fmla="*/ 2200380 w 7467663"/>
              <a:gd name="connsiteY398" fmla="*/ 6858000 h 6858000"/>
              <a:gd name="connsiteX399" fmla="*/ 2147507 w 7467663"/>
              <a:gd name="connsiteY399" fmla="*/ 6858000 h 6858000"/>
              <a:gd name="connsiteX400" fmla="*/ 2070668 w 7467663"/>
              <a:gd name="connsiteY400" fmla="*/ 6761520 h 6858000"/>
              <a:gd name="connsiteX401" fmla="*/ 1975142 w 7467663"/>
              <a:gd name="connsiteY401" fmla="*/ 6585570 h 6858000"/>
              <a:gd name="connsiteX402" fmla="*/ 2050035 w 7467663"/>
              <a:gd name="connsiteY402" fmla="*/ 6813345 h 6858000"/>
              <a:gd name="connsiteX403" fmla="*/ 2063025 w 7467663"/>
              <a:gd name="connsiteY403" fmla="*/ 6858000 h 6858000"/>
              <a:gd name="connsiteX404" fmla="*/ 2021675 w 7467663"/>
              <a:gd name="connsiteY404" fmla="*/ 6858000 h 6858000"/>
              <a:gd name="connsiteX405" fmla="*/ 2019308 w 7467663"/>
              <a:gd name="connsiteY405" fmla="*/ 6847118 h 6858000"/>
              <a:gd name="connsiteX406" fmla="*/ 1938835 w 7467663"/>
              <a:gd name="connsiteY406" fmla="*/ 6551160 h 6858000"/>
              <a:gd name="connsiteX407" fmla="*/ 1953230 w 7467663"/>
              <a:gd name="connsiteY407" fmla="*/ 6759699 h 6858000"/>
              <a:gd name="connsiteX408" fmla="*/ 1956763 w 7467663"/>
              <a:gd name="connsiteY408" fmla="*/ 6778191 h 6858000"/>
              <a:gd name="connsiteX409" fmla="*/ 1967925 w 7467663"/>
              <a:gd name="connsiteY409" fmla="*/ 6858000 h 6858000"/>
              <a:gd name="connsiteX410" fmla="*/ 1936622 w 7467663"/>
              <a:gd name="connsiteY410" fmla="*/ 6858000 h 6858000"/>
              <a:gd name="connsiteX411" fmla="*/ 1926261 w 7467663"/>
              <a:gd name="connsiteY411" fmla="*/ 6784064 h 6858000"/>
              <a:gd name="connsiteX412" fmla="*/ 1922724 w 7467663"/>
              <a:gd name="connsiteY412" fmla="*/ 6765577 h 6858000"/>
              <a:gd name="connsiteX413" fmla="*/ 1904650 w 7467663"/>
              <a:gd name="connsiteY413" fmla="*/ 6639616 h 6858000"/>
              <a:gd name="connsiteX414" fmla="*/ 1885273 w 7467663"/>
              <a:gd name="connsiteY414" fmla="*/ 6858000 h 6858000"/>
              <a:gd name="connsiteX415" fmla="*/ 1854363 w 7467663"/>
              <a:gd name="connsiteY415" fmla="*/ 6858000 h 6858000"/>
              <a:gd name="connsiteX416" fmla="*/ 1880391 w 7467663"/>
              <a:gd name="connsiteY416" fmla="*/ 6603796 h 6858000"/>
              <a:gd name="connsiteX417" fmla="*/ 1818273 w 7467663"/>
              <a:gd name="connsiteY417" fmla="*/ 6715729 h 6858000"/>
              <a:gd name="connsiteX418" fmla="*/ 1794691 w 7467663"/>
              <a:gd name="connsiteY418" fmla="*/ 6843239 h 6858000"/>
              <a:gd name="connsiteX419" fmla="*/ 1794914 w 7467663"/>
              <a:gd name="connsiteY419" fmla="*/ 6858000 h 6858000"/>
              <a:gd name="connsiteX420" fmla="*/ 1746128 w 7467663"/>
              <a:gd name="connsiteY420" fmla="*/ 6858000 h 6858000"/>
              <a:gd name="connsiteX421" fmla="*/ 1753934 w 7467663"/>
              <a:gd name="connsiteY421" fmla="*/ 6724796 h 6858000"/>
              <a:gd name="connsiteX422" fmla="*/ 1792053 w 7467663"/>
              <a:gd name="connsiteY422" fmla="*/ 6572396 h 6858000"/>
              <a:gd name="connsiteX423" fmla="*/ 1862248 w 7467663"/>
              <a:gd name="connsiteY423" fmla="*/ 6266397 h 6858000"/>
              <a:gd name="connsiteX424" fmla="*/ 1862250 w 7467663"/>
              <a:gd name="connsiteY424" fmla="*/ 6033531 h 6858000"/>
              <a:gd name="connsiteX425" fmla="*/ 1211999 w 7467663"/>
              <a:gd name="connsiteY425" fmla="*/ 6683610 h 6858000"/>
              <a:gd name="connsiteX426" fmla="*/ 1213266 w 7467663"/>
              <a:gd name="connsiteY426" fmla="*/ 6691947 h 6858000"/>
              <a:gd name="connsiteX427" fmla="*/ 1203370 w 7467663"/>
              <a:gd name="connsiteY427" fmla="*/ 6850676 h 6858000"/>
              <a:gd name="connsiteX428" fmla="*/ 1203671 w 7467663"/>
              <a:gd name="connsiteY428" fmla="*/ 6858000 h 6858000"/>
              <a:gd name="connsiteX429" fmla="*/ 1143180 w 7467663"/>
              <a:gd name="connsiteY429" fmla="*/ 6858000 h 6858000"/>
              <a:gd name="connsiteX430" fmla="*/ 1142176 w 7467663"/>
              <a:gd name="connsiteY430" fmla="*/ 6766045 h 6858000"/>
              <a:gd name="connsiteX431" fmla="*/ 1067484 w 7467663"/>
              <a:gd name="connsiteY431" fmla="*/ 6858000 h 6858000"/>
              <a:gd name="connsiteX432" fmla="*/ 953928 w 7467663"/>
              <a:gd name="connsiteY432" fmla="*/ 6858000 h 6858000"/>
              <a:gd name="connsiteX433" fmla="*/ 959715 w 7467663"/>
              <a:gd name="connsiteY433" fmla="*/ 6850185 h 6858000"/>
              <a:gd name="connsiteX434" fmla="*/ 1483788 w 7467663"/>
              <a:gd name="connsiteY434" fmla="*/ 6259174 h 6858000"/>
              <a:gd name="connsiteX435" fmla="*/ 1100671 w 7467663"/>
              <a:gd name="connsiteY435" fmla="*/ 6252137 h 6858000"/>
              <a:gd name="connsiteX436" fmla="*/ 1090144 w 7467663"/>
              <a:gd name="connsiteY436" fmla="*/ 6256748 h 6858000"/>
              <a:gd name="connsiteX437" fmla="*/ 1095872 w 7467663"/>
              <a:gd name="connsiteY437" fmla="*/ 6271892 h 6858000"/>
              <a:gd name="connsiteX438" fmla="*/ 262785 w 7467663"/>
              <a:gd name="connsiteY438" fmla="*/ 6845450 h 6858000"/>
              <a:gd name="connsiteX439" fmla="*/ 209968 w 7467663"/>
              <a:gd name="connsiteY439" fmla="*/ 6770713 h 6858000"/>
              <a:gd name="connsiteX440" fmla="*/ 873460 w 7467663"/>
              <a:gd name="connsiteY440" fmla="*/ 6253768 h 6858000"/>
              <a:gd name="connsiteX441" fmla="*/ 192686 w 7467663"/>
              <a:gd name="connsiteY441" fmla="*/ 5849257 h 6858000"/>
              <a:gd name="connsiteX442" fmla="*/ 4696 w 7467663"/>
              <a:gd name="connsiteY442" fmla="*/ 5697668 h 6858000"/>
              <a:gd name="connsiteX443" fmla="*/ 0 w 7467663"/>
              <a:gd name="connsiteY443" fmla="*/ 5689984 h 6858000"/>
              <a:gd name="connsiteX444" fmla="*/ 0 w 7467663"/>
              <a:gd name="connsiteY444" fmla="*/ 5513472 h 6858000"/>
              <a:gd name="connsiteX445" fmla="*/ 174101 w 7467663"/>
              <a:gd name="connsiteY445" fmla="*/ 5620277 h 6858000"/>
              <a:gd name="connsiteX446" fmla="*/ 891800 w 7467663"/>
              <a:gd name="connsiteY446" fmla="*/ 6036935 h 6858000"/>
              <a:gd name="connsiteX447" fmla="*/ 1072219 w 7467663"/>
              <a:gd name="connsiteY447" fmla="*/ 6169443 h 6858000"/>
              <a:gd name="connsiteX448" fmla="*/ 1074117 w 7467663"/>
              <a:gd name="connsiteY448" fmla="*/ 6170301 h 6858000"/>
              <a:gd name="connsiteX449" fmla="*/ 1083114 w 7467663"/>
              <a:gd name="connsiteY449" fmla="*/ 6174131 h 6858000"/>
              <a:gd name="connsiteX450" fmla="*/ 1543010 w 7467663"/>
              <a:gd name="connsiteY450" fmla="*/ 6191140 h 6858000"/>
              <a:gd name="connsiteX451" fmla="*/ 1551080 w 7467663"/>
              <a:gd name="connsiteY451" fmla="*/ 6195006 h 6858000"/>
              <a:gd name="connsiteX452" fmla="*/ 2345443 w 7467663"/>
              <a:gd name="connsiteY452" fmla="*/ 5549882 h 6858000"/>
              <a:gd name="connsiteX453" fmla="*/ 1721499 w 7467663"/>
              <a:gd name="connsiteY453" fmla="*/ 5599969 h 6858000"/>
              <a:gd name="connsiteX454" fmla="*/ 767716 w 7467663"/>
              <a:gd name="connsiteY454" fmla="*/ 5472768 h 6858000"/>
              <a:gd name="connsiteX455" fmla="*/ 722147 w 7467663"/>
              <a:gd name="connsiteY455" fmla="*/ 5393091 h 6858000"/>
              <a:gd name="connsiteX456" fmla="*/ 1485552 w 7467663"/>
              <a:gd name="connsiteY456" fmla="*/ 5313202 h 6858000"/>
              <a:gd name="connsiteX457" fmla="*/ 2143004 w 7467663"/>
              <a:gd name="connsiteY457" fmla="*/ 5402420 h 6858000"/>
              <a:gd name="connsiteX458" fmla="*/ 1933391 w 7467663"/>
              <a:gd name="connsiteY458" fmla="*/ 5156971 h 6858000"/>
              <a:gd name="connsiteX459" fmla="*/ 1827118 w 7467663"/>
              <a:gd name="connsiteY459" fmla="*/ 4968410 h 6858000"/>
              <a:gd name="connsiteX460" fmla="*/ 1837349 w 7467663"/>
              <a:gd name="connsiteY460" fmla="*/ 4956357 h 6858000"/>
              <a:gd name="connsiteX461" fmla="*/ 2162835 w 7467663"/>
              <a:gd name="connsiteY461" fmla="*/ 5187853 h 6858000"/>
              <a:gd name="connsiteX462" fmla="*/ 2257167 w 7467663"/>
              <a:gd name="connsiteY462" fmla="*/ 5462123 h 6858000"/>
              <a:gd name="connsiteX463" fmla="*/ 2261598 w 7467663"/>
              <a:gd name="connsiteY463" fmla="*/ 5467998 h 6858000"/>
              <a:gd name="connsiteX464" fmla="*/ 2437177 w 7467663"/>
              <a:gd name="connsiteY464" fmla="*/ 5479608 h 6858000"/>
              <a:gd name="connsiteX465" fmla="*/ 2445247 w 7467663"/>
              <a:gd name="connsiteY465" fmla="*/ 5483476 h 6858000"/>
              <a:gd name="connsiteX466" fmla="*/ 2743626 w 7467663"/>
              <a:gd name="connsiteY466" fmla="*/ 5304819 h 6858000"/>
              <a:gd name="connsiteX467" fmla="*/ 3048102 w 7467663"/>
              <a:gd name="connsiteY467" fmla="*/ 5150595 h 6858000"/>
              <a:gd name="connsiteX468" fmla="*/ 1799414 w 7467663"/>
              <a:gd name="connsiteY468" fmla="*/ 4694732 h 6858000"/>
              <a:gd name="connsiteX469" fmla="*/ 1771735 w 7467663"/>
              <a:gd name="connsiteY469" fmla="*/ 4619929 h 6858000"/>
              <a:gd name="connsiteX470" fmla="*/ 3104273 w 7467663"/>
              <a:gd name="connsiteY470" fmla="*/ 5076159 h 6858000"/>
              <a:gd name="connsiteX471" fmla="*/ 3113245 w 7467663"/>
              <a:gd name="connsiteY471" fmla="*/ 5090705 h 6858000"/>
              <a:gd name="connsiteX472" fmla="*/ 3126294 w 7467663"/>
              <a:gd name="connsiteY472" fmla="*/ 5114400 h 6858000"/>
              <a:gd name="connsiteX473" fmla="*/ 3937433 w 7467663"/>
              <a:gd name="connsiteY473" fmla="*/ 4830473 h 6858000"/>
              <a:gd name="connsiteX474" fmla="*/ 3590475 w 7467663"/>
              <a:gd name="connsiteY474" fmla="*/ 4597974 h 6858000"/>
              <a:gd name="connsiteX475" fmla="*/ 3100264 w 7467663"/>
              <a:gd name="connsiteY475" fmla="*/ 4579845 h 6858000"/>
              <a:gd name="connsiteX476" fmla="*/ 2183576 w 7467663"/>
              <a:gd name="connsiteY476" fmla="*/ 4227150 h 6858000"/>
              <a:gd name="connsiteX477" fmla="*/ 2151029 w 7467663"/>
              <a:gd name="connsiteY477" fmla="*/ 4146947 h 6858000"/>
              <a:gd name="connsiteX478" fmla="*/ 3563434 w 7467663"/>
              <a:gd name="connsiteY478" fmla="*/ 4469115 h 6858000"/>
              <a:gd name="connsiteX479" fmla="*/ 3177952 w 7467663"/>
              <a:gd name="connsiteY479" fmla="*/ 3657386 h 6858000"/>
              <a:gd name="connsiteX480" fmla="*/ 3189263 w 7467663"/>
              <a:gd name="connsiteY480" fmla="*/ 3625726 h 6858000"/>
              <a:gd name="connsiteX481" fmla="*/ 3560912 w 7467663"/>
              <a:gd name="connsiteY481" fmla="*/ 4079863 h 6858000"/>
              <a:gd name="connsiteX482" fmla="*/ 3626636 w 7467663"/>
              <a:gd name="connsiteY482" fmla="*/ 4512230 h 6858000"/>
              <a:gd name="connsiteX483" fmla="*/ 3653088 w 7467663"/>
              <a:gd name="connsiteY483" fmla="*/ 4521417 h 6858000"/>
              <a:gd name="connsiteX484" fmla="*/ 3988128 w 7467663"/>
              <a:gd name="connsiteY484" fmla="*/ 4817267 h 6858000"/>
              <a:gd name="connsiteX485" fmla="*/ 4830582 w 7467663"/>
              <a:gd name="connsiteY485" fmla="*/ 4676000 h 6858000"/>
              <a:gd name="connsiteX486" fmla="*/ 4830100 w 7467663"/>
              <a:gd name="connsiteY486" fmla="*/ 4675554 h 6858000"/>
              <a:gd name="connsiteX487" fmla="*/ 4036318 w 7467663"/>
              <a:gd name="connsiteY487" fmla="*/ 4147013 h 6858000"/>
              <a:gd name="connsiteX488" fmla="*/ 3432098 w 7467663"/>
              <a:gd name="connsiteY488" fmla="*/ 3537312 h 6858000"/>
              <a:gd name="connsiteX489" fmla="*/ 3446761 w 7467663"/>
              <a:gd name="connsiteY489" fmla="*/ 3461278 h 6858000"/>
              <a:gd name="connsiteX490" fmla="*/ 4419733 w 7467663"/>
              <a:gd name="connsiteY490" fmla="*/ 3963555 h 6858000"/>
              <a:gd name="connsiteX491" fmla="*/ 4781371 w 7467663"/>
              <a:gd name="connsiteY491" fmla="*/ 4458604 h 6858000"/>
              <a:gd name="connsiteX492" fmla="*/ 4780440 w 7467663"/>
              <a:gd name="connsiteY492" fmla="*/ 4470290 h 6858000"/>
              <a:gd name="connsiteX493" fmla="*/ 4898954 w 7467663"/>
              <a:gd name="connsiteY493" fmla="*/ 4662092 h 6858000"/>
              <a:gd name="connsiteX494" fmla="*/ 4900699 w 7467663"/>
              <a:gd name="connsiteY494" fmla="*/ 4670867 h 6858000"/>
              <a:gd name="connsiteX495" fmla="*/ 5714511 w 7467663"/>
              <a:gd name="connsiteY495" fmla="*/ 4663483 h 6858000"/>
              <a:gd name="connsiteX496" fmla="*/ 5464793 w 7467663"/>
              <a:gd name="connsiteY496" fmla="*/ 4393556 h 6858000"/>
              <a:gd name="connsiteX497" fmla="*/ 5461897 w 7467663"/>
              <a:gd name="connsiteY497" fmla="*/ 4390879 h 6858000"/>
              <a:gd name="connsiteX498" fmla="*/ 4294126 w 7467663"/>
              <a:gd name="connsiteY498" fmla="*/ 3303048 h 6858000"/>
              <a:gd name="connsiteX499" fmla="*/ 4305321 w 7467663"/>
              <a:gd name="connsiteY499" fmla="*/ 3256953 h 6858000"/>
              <a:gd name="connsiteX500" fmla="*/ 4949299 w 7467663"/>
              <a:gd name="connsiteY500" fmla="*/ 3766336 h 6858000"/>
              <a:gd name="connsiteX501" fmla="*/ 5291452 w 7467663"/>
              <a:gd name="connsiteY501" fmla="*/ 4076801 h 6858000"/>
              <a:gd name="connsiteX502" fmla="*/ 5434998 w 7467663"/>
              <a:gd name="connsiteY502" fmla="*/ 4254100 h 6858000"/>
              <a:gd name="connsiteX503" fmla="*/ 5351015 w 7467663"/>
              <a:gd name="connsiteY503" fmla="*/ 3760989 h 6858000"/>
              <a:gd name="connsiteX504" fmla="*/ 5413780 w 7467663"/>
              <a:gd name="connsiteY504" fmla="*/ 2966265 h 6858000"/>
              <a:gd name="connsiteX505" fmla="*/ 5425627 w 7467663"/>
              <a:gd name="connsiteY505" fmla="*/ 2954192 h 6858000"/>
              <a:gd name="connsiteX506" fmla="*/ 6604735 w 7467663"/>
              <a:gd name="connsiteY506" fmla="*/ 2041381 h 6858000"/>
              <a:gd name="connsiteX507" fmla="*/ 7204487 w 7467663"/>
              <a:gd name="connsiteY507" fmla="*/ 2742112 h 6858000"/>
              <a:gd name="connsiteX508" fmla="*/ 7131592 w 7467663"/>
              <a:gd name="connsiteY508" fmla="*/ 2672096 h 6858000"/>
              <a:gd name="connsiteX509" fmla="*/ 6996344 w 7467663"/>
              <a:gd name="connsiteY509" fmla="*/ 2518310 h 6858000"/>
              <a:gd name="connsiteX510" fmla="*/ 6735495 w 7467663"/>
              <a:gd name="connsiteY510" fmla="*/ 2196890 h 6858000"/>
              <a:gd name="connsiteX511" fmla="*/ 6721901 w 7467663"/>
              <a:gd name="connsiteY511" fmla="*/ 2179274 h 6858000"/>
              <a:gd name="connsiteX512" fmla="*/ 6604735 w 7467663"/>
              <a:gd name="connsiteY512" fmla="*/ 2041381 h 6858000"/>
              <a:gd name="connsiteX513" fmla="*/ 6591670 w 7467663"/>
              <a:gd name="connsiteY513" fmla="*/ 1988277 h 6858000"/>
              <a:gd name="connsiteX514" fmla="*/ 6747349 w 7467663"/>
              <a:gd name="connsiteY514" fmla="*/ 2160069 h 6858000"/>
              <a:gd name="connsiteX515" fmla="*/ 6760943 w 7467663"/>
              <a:gd name="connsiteY515" fmla="*/ 2177686 h 6858000"/>
              <a:gd name="connsiteX516" fmla="*/ 7021065 w 7467663"/>
              <a:gd name="connsiteY516" fmla="*/ 2498102 h 6858000"/>
              <a:gd name="connsiteX517" fmla="*/ 7155223 w 7467663"/>
              <a:gd name="connsiteY517" fmla="*/ 2650386 h 6858000"/>
              <a:gd name="connsiteX518" fmla="*/ 7203167 w 7467663"/>
              <a:gd name="connsiteY518" fmla="*/ 2697288 h 6858000"/>
              <a:gd name="connsiteX519" fmla="*/ 6937703 w 7467663"/>
              <a:gd name="connsiteY519" fmla="*/ 2321981 h 6858000"/>
              <a:gd name="connsiteX520" fmla="*/ 6591670 w 7467663"/>
              <a:gd name="connsiteY520" fmla="*/ 1988277 h 6858000"/>
              <a:gd name="connsiteX521" fmla="*/ 5798671 w 7467663"/>
              <a:gd name="connsiteY521" fmla="*/ 1981601 h 6858000"/>
              <a:gd name="connsiteX522" fmla="*/ 5754709 w 7467663"/>
              <a:gd name="connsiteY522" fmla="*/ 2071454 h 6858000"/>
              <a:gd name="connsiteX523" fmla="*/ 5763044 w 7467663"/>
              <a:gd name="connsiteY523" fmla="*/ 2842206 h 6858000"/>
              <a:gd name="connsiteX524" fmla="*/ 5764974 w 7467663"/>
              <a:gd name="connsiteY524" fmla="*/ 2799609 h 6858000"/>
              <a:gd name="connsiteX525" fmla="*/ 5767665 w 7467663"/>
              <a:gd name="connsiteY525" fmla="*/ 2666409 h 6858000"/>
              <a:gd name="connsiteX526" fmla="*/ 5763055 w 7467663"/>
              <a:gd name="connsiteY526" fmla="*/ 2579705 h 6858000"/>
              <a:gd name="connsiteX527" fmla="*/ 5758079 w 7467663"/>
              <a:gd name="connsiteY527" fmla="*/ 2492508 h 6858000"/>
              <a:gd name="connsiteX528" fmla="*/ 5779325 w 7467663"/>
              <a:gd name="connsiteY528" fmla="*/ 2197069 h 6858000"/>
              <a:gd name="connsiteX529" fmla="*/ 5798671 w 7467663"/>
              <a:gd name="connsiteY529" fmla="*/ 1981601 h 6858000"/>
              <a:gd name="connsiteX530" fmla="*/ 5829202 w 7467663"/>
              <a:gd name="connsiteY530" fmla="*/ 1971679 h 6858000"/>
              <a:gd name="connsiteX531" fmla="*/ 5809558 w 7467663"/>
              <a:gd name="connsiteY531" fmla="*/ 2198043 h 6858000"/>
              <a:gd name="connsiteX532" fmla="*/ 5788653 w 7467663"/>
              <a:gd name="connsiteY532" fmla="*/ 2489430 h 6858000"/>
              <a:gd name="connsiteX533" fmla="*/ 5793439 w 7467663"/>
              <a:gd name="connsiteY533" fmla="*/ 2575235 h 6858000"/>
              <a:gd name="connsiteX534" fmla="*/ 5796837 w 7467663"/>
              <a:gd name="connsiteY534" fmla="*/ 2637633 h 6858000"/>
              <a:gd name="connsiteX535" fmla="*/ 5818614 w 7467663"/>
              <a:gd name="connsiteY535" fmla="*/ 2473055 h 6858000"/>
              <a:gd name="connsiteX536" fmla="*/ 5829202 w 7467663"/>
              <a:gd name="connsiteY536" fmla="*/ 1971679 h 6858000"/>
              <a:gd name="connsiteX537" fmla="*/ 5911389 w 7467663"/>
              <a:gd name="connsiteY537" fmla="*/ 1898371 h 6858000"/>
              <a:gd name="connsiteX538" fmla="*/ 6237627 w 7467663"/>
              <a:gd name="connsiteY538" fmla="*/ 2231921 h 6858000"/>
              <a:gd name="connsiteX539" fmla="*/ 5911389 w 7467663"/>
              <a:gd name="connsiteY539" fmla="*/ 1898371 h 6858000"/>
              <a:gd name="connsiteX540" fmla="*/ 6944437 w 7467663"/>
              <a:gd name="connsiteY540" fmla="*/ 1575402 h 6858000"/>
              <a:gd name="connsiteX541" fmla="*/ 6304730 w 7467663"/>
              <a:gd name="connsiteY541" fmla="*/ 1766654 h 6858000"/>
              <a:gd name="connsiteX542" fmla="*/ 6944437 w 7467663"/>
              <a:gd name="connsiteY542" fmla="*/ 1575402 h 6858000"/>
              <a:gd name="connsiteX543" fmla="*/ 7019523 w 7467663"/>
              <a:gd name="connsiteY543" fmla="*/ 1519450 h 6858000"/>
              <a:gd name="connsiteX544" fmla="*/ 6298091 w 7467663"/>
              <a:gd name="connsiteY544" fmla="*/ 1737122 h 6858000"/>
              <a:gd name="connsiteX545" fmla="*/ 7019523 w 7467663"/>
              <a:gd name="connsiteY545" fmla="*/ 1519450 h 6858000"/>
              <a:gd name="connsiteX546" fmla="*/ 2399523 w 7467663"/>
              <a:gd name="connsiteY546" fmla="*/ 1428234 h 6858000"/>
              <a:gd name="connsiteX547" fmla="*/ 2224982 w 7467663"/>
              <a:gd name="connsiteY547" fmla="*/ 1826201 h 6858000"/>
              <a:gd name="connsiteX548" fmla="*/ 2096099 w 7467663"/>
              <a:gd name="connsiteY548" fmla="*/ 2345900 h 6858000"/>
              <a:gd name="connsiteX549" fmla="*/ 2283317 w 7467663"/>
              <a:gd name="connsiteY549" fmla="*/ 1796925 h 6858000"/>
              <a:gd name="connsiteX550" fmla="*/ 2399523 w 7467663"/>
              <a:gd name="connsiteY550" fmla="*/ 1428234 h 6858000"/>
              <a:gd name="connsiteX551" fmla="*/ 2448558 w 7467663"/>
              <a:gd name="connsiteY551" fmla="*/ 1373435 h 6858000"/>
              <a:gd name="connsiteX552" fmla="*/ 2312521 w 7467663"/>
              <a:gd name="connsiteY552" fmla="*/ 1806140 h 6858000"/>
              <a:gd name="connsiteX553" fmla="*/ 2127533 w 7467663"/>
              <a:gd name="connsiteY553" fmla="*/ 2348380 h 6858000"/>
              <a:gd name="connsiteX554" fmla="*/ 2358080 w 7467663"/>
              <a:gd name="connsiteY554" fmla="*/ 1866134 h 6858000"/>
              <a:gd name="connsiteX555" fmla="*/ 2407436 w 7467663"/>
              <a:gd name="connsiteY555" fmla="*/ 1651070 h 6858000"/>
              <a:gd name="connsiteX556" fmla="*/ 2448558 w 7467663"/>
              <a:gd name="connsiteY556" fmla="*/ 1373435 h 6858000"/>
              <a:gd name="connsiteX557" fmla="*/ 278707 w 7467663"/>
              <a:gd name="connsiteY557" fmla="*/ 1352270 h 6858000"/>
              <a:gd name="connsiteX558" fmla="*/ 321570 w 7467663"/>
              <a:gd name="connsiteY558" fmla="*/ 1861610 h 6858000"/>
              <a:gd name="connsiteX559" fmla="*/ 294281 w 7467663"/>
              <a:gd name="connsiteY559" fmla="*/ 1440658 h 6858000"/>
              <a:gd name="connsiteX560" fmla="*/ 278707 w 7467663"/>
              <a:gd name="connsiteY560" fmla="*/ 1352270 h 6858000"/>
              <a:gd name="connsiteX561" fmla="*/ 1423821 w 7467663"/>
              <a:gd name="connsiteY561" fmla="*/ 1351958 h 6858000"/>
              <a:gd name="connsiteX562" fmla="*/ 1638521 w 7467663"/>
              <a:gd name="connsiteY562" fmla="*/ 1908470 h 6858000"/>
              <a:gd name="connsiteX563" fmla="*/ 1754199 w 7467663"/>
              <a:gd name="connsiteY563" fmla="*/ 2149284 h 6858000"/>
              <a:gd name="connsiteX564" fmla="*/ 1908359 w 7467663"/>
              <a:gd name="connsiteY564" fmla="*/ 2364988 h 6858000"/>
              <a:gd name="connsiteX565" fmla="*/ 1647661 w 7467663"/>
              <a:gd name="connsiteY565" fmla="*/ 1825945 h 6858000"/>
              <a:gd name="connsiteX566" fmla="*/ 1423821 w 7467663"/>
              <a:gd name="connsiteY566" fmla="*/ 1351958 h 6858000"/>
              <a:gd name="connsiteX567" fmla="*/ 1431890 w 7467663"/>
              <a:gd name="connsiteY567" fmla="*/ 1306475 h 6858000"/>
              <a:gd name="connsiteX568" fmla="*/ 1507597 w 7467663"/>
              <a:gd name="connsiteY568" fmla="*/ 1446132 h 6858000"/>
              <a:gd name="connsiteX569" fmla="*/ 1674586 w 7467663"/>
              <a:gd name="connsiteY569" fmla="*/ 1813832 h 6858000"/>
              <a:gd name="connsiteX570" fmla="*/ 1815950 w 7467663"/>
              <a:gd name="connsiteY570" fmla="*/ 2128564 h 6858000"/>
              <a:gd name="connsiteX571" fmla="*/ 1984242 w 7467663"/>
              <a:gd name="connsiteY571" fmla="*/ 2430829 h 6858000"/>
              <a:gd name="connsiteX572" fmla="*/ 2014023 w 7467663"/>
              <a:gd name="connsiteY572" fmla="*/ 2450995 h 6858000"/>
              <a:gd name="connsiteX573" fmla="*/ 1747337 w 7467663"/>
              <a:gd name="connsiteY573" fmla="*/ 1855264 h 6858000"/>
              <a:gd name="connsiteX574" fmla="*/ 1533749 w 7467663"/>
              <a:gd name="connsiteY574" fmla="*/ 1478656 h 6858000"/>
              <a:gd name="connsiteX575" fmla="*/ 1431890 w 7467663"/>
              <a:gd name="connsiteY575" fmla="*/ 1306475 h 6858000"/>
              <a:gd name="connsiteX576" fmla="*/ 5052692 w 7467663"/>
              <a:gd name="connsiteY576" fmla="*/ 1292994 h 6858000"/>
              <a:gd name="connsiteX577" fmla="*/ 5200661 w 7467663"/>
              <a:gd name="connsiteY577" fmla="*/ 1635186 h 6858000"/>
              <a:gd name="connsiteX578" fmla="*/ 5297138 w 7467663"/>
              <a:gd name="connsiteY578" fmla="*/ 1906351 h 6858000"/>
              <a:gd name="connsiteX579" fmla="*/ 5052692 w 7467663"/>
              <a:gd name="connsiteY579" fmla="*/ 1292994 h 6858000"/>
              <a:gd name="connsiteX580" fmla="*/ 5009948 w 7467663"/>
              <a:gd name="connsiteY580" fmla="*/ 1273619 h 6858000"/>
              <a:gd name="connsiteX581" fmla="*/ 5121777 w 7467663"/>
              <a:gd name="connsiteY581" fmla="*/ 1654213 h 6858000"/>
              <a:gd name="connsiteX582" fmla="*/ 5293545 w 7467663"/>
              <a:gd name="connsiteY582" fmla="*/ 2072247 h 6858000"/>
              <a:gd name="connsiteX583" fmla="*/ 5294042 w 7467663"/>
              <a:gd name="connsiteY583" fmla="*/ 2065019 h 6858000"/>
              <a:gd name="connsiteX584" fmla="*/ 5171936 w 7467663"/>
              <a:gd name="connsiteY584" fmla="*/ 1647613 h 6858000"/>
              <a:gd name="connsiteX585" fmla="*/ 5009948 w 7467663"/>
              <a:gd name="connsiteY585" fmla="*/ 1273619 h 6858000"/>
              <a:gd name="connsiteX586" fmla="*/ 655236 w 7467663"/>
              <a:gd name="connsiteY586" fmla="*/ 1268632 h 6858000"/>
              <a:gd name="connsiteX587" fmla="*/ 839521 w 7467663"/>
              <a:gd name="connsiteY587" fmla="*/ 1685315 h 6858000"/>
              <a:gd name="connsiteX588" fmla="*/ 1109416 w 7467663"/>
              <a:gd name="connsiteY588" fmla="*/ 2061663 h 6858000"/>
              <a:gd name="connsiteX589" fmla="*/ 1298300 w 7467663"/>
              <a:gd name="connsiteY589" fmla="*/ 2247742 h 6858000"/>
              <a:gd name="connsiteX590" fmla="*/ 1125871 w 7467663"/>
              <a:gd name="connsiteY590" fmla="*/ 1989513 h 6858000"/>
              <a:gd name="connsiteX591" fmla="*/ 981574 w 7467663"/>
              <a:gd name="connsiteY591" fmla="*/ 1783157 h 6858000"/>
              <a:gd name="connsiteX592" fmla="*/ 922198 w 7467663"/>
              <a:gd name="connsiteY592" fmla="*/ 1677437 h 6858000"/>
              <a:gd name="connsiteX593" fmla="*/ 869293 w 7467663"/>
              <a:gd name="connsiteY593" fmla="*/ 1583214 h 6858000"/>
              <a:gd name="connsiteX594" fmla="*/ 751431 w 7467663"/>
              <a:gd name="connsiteY594" fmla="*/ 1405731 h 6858000"/>
              <a:gd name="connsiteX595" fmla="*/ 655236 w 7467663"/>
              <a:gd name="connsiteY595" fmla="*/ 1268632 h 6858000"/>
              <a:gd name="connsiteX596" fmla="*/ 6516292 w 7467663"/>
              <a:gd name="connsiteY596" fmla="*/ 1263064 h 6858000"/>
              <a:gd name="connsiteX597" fmla="*/ 5736320 w 7467663"/>
              <a:gd name="connsiteY597" fmla="*/ 1501803 h 6858000"/>
              <a:gd name="connsiteX598" fmla="*/ 6516292 w 7467663"/>
              <a:gd name="connsiteY598" fmla="*/ 1263064 h 6858000"/>
              <a:gd name="connsiteX599" fmla="*/ 291466 w 7467663"/>
              <a:gd name="connsiteY599" fmla="*/ 1250369 h 6858000"/>
              <a:gd name="connsiteX600" fmla="*/ 323180 w 7467663"/>
              <a:gd name="connsiteY600" fmla="*/ 1435283 h 6858000"/>
              <a:gd name="connsiteX601" fmla="*/ 349381 w 7467663"/>
              <a:gd name="connsiteY601" fmla="*/ 1875041 h 6858000"/>
              <a:gd name="connsiteX602" fmla="*/ 374363 w 7467663"/>
              <a:gd name="connsiteY602" fmla="*/ 1506494 h 6858000"/>
              <a:gd name="connsiteX603" fmla="*/ 302168 w 7467663"/>
              <a:gd name="connsiteY603" fmla="*/ 1274495 h 6858000"/>
              <a:gd name="connsiteX604" fmla="*/ 291466 w 7467663"/>
              <a:gd name="connsiteY604" fmla="*/ 1250369 h 6858000"/>
              <a:gd name="connsiteX605" fmla="*/ 678222 w 7467663"/>
              <a:gd name="connsiteY605" fmla="*/ 1248670 h 6858000"/>
              <a:gd name="connsiteX606" fmla="*/ 775536 w 7467663"/>
              <a:gd name="connsiteY606" fmla="*/ 1388015 h 6858000"/>
              <a:gd name="connsiteX607" fmla="*/ 894529 w 7467663"/>
              <a:gd name="connsiteY607" fmla="*/ 1567739 h 6858000"/>
              <a:gd name="connsiteX608" fmla="*/ 948000 w 7467663"/>
              <a:gd name="connsiteY608" fmla="*/ 1663088 h 6858000"/>
              <a:gd name="connsiteX609" fmla="*/ 1006812 w 7467663"/>
              <a:gd name="connsiteY609" fmla="*/ 1767683 h 6858000"/>
              <a:gd name="connsiteX610" fmla="*/ 1149133 w 7467663"/>
              <a:gd name="connsiteY610" fmla="*/ 1971513 h 6858000"/>
              <a:gd name="connsiteX611" fmla="*/ 1333952 w 7467663"/>
              <a:gd name="connsiteY611" fmla="*/ 2251620 h 6858000"/>
              <a:gd name="connsiteX612" fmla="*/ 1337329 w 7467663"/>
              <a:gd name="connsiteY612" fmla="*/ 2258350 h 6858000"/>
              <a:gd name="connsiteX613" fmla="*/ 1014726 w 7467663"/>
              <a:gd name="connsiteY613" fmla="*/ 1615556 h 6858000"/>
              <a:gd name="connsiteX614" fmla="*/ 678222 w 7467663"/>
              <a:gd name="connsiteY614" fmla="*/ 1248670 h 6858000"/>
              <a:gd name="connsiteX615" fmla="*/ 6691602 w 7467663"/>
              <a:gd name="connsiteY615" fmla="*/ 1140573 h 6858000"/>
              <a:gd name="connsiteX616" fmla="*/ 6571100 w 7467663"/>
              <a:gd name="connsiteY616" fmla="*/ 1183662 h 6858000"/>
              <a:gd name="connsiteX617" fmla="*/ 6241687 w 7467663"/>
              <a:gd name="connsiteY617" fmla="*/ 1257600 h 6858000"/>
              <a:gd name="connsiteX618" fmla="*/ 5693009 w 7467663"/>
              <a:gd name="connsiteY618" fmla="*/ 1478256 h 6858000"/>
              <a:gd name="connsiteX619" fmla="*/ 6548420 w 7467663"/>
              <a:gd name="connsiteY619" fmla="*/ 1214599 h 6858000"/>
              <a:gd name="connsiteX620" fmla="*/ 6605473 w 7467663"/>
              <a:gd name="connsiteY620" fmla="*/ 1184686 h 6858000"/>
              <a:gd name="connsiteX621" fmla="*/ 6691602 w 7467663"/>
              <a:gd name="connsiteY621" fmla="*/ 1140573 h 6858000"/>
              <a:gd name="connsiteX622" fmla="*/ 4002475 w 7467663"/>
              <a:gd name="connsiteY622" fmla="*/ 1037802 h 6858000"/>
              <a:gd name="connsiteX623" fmla="*/ 4000324 w 7467663"/>
              <a:gd name="connsiteY623" fmla="*/ 1039362 h 6858000"/>
              <a:gd name="connsiteX624" fmla="*/ 4002862 w 7467663"/>
              <a:gd name="connsiteY624" fmla="*/ 1042866 h 6858000"/>
              <a:gd name="connsiteX625" fmla="*/ 4002475 w 7467663"/>
              <a:gd name="connsiteY625" fmla="*/ 1037802 h 6858000"/>
              <a:gd name="connsiteX626" fmla="*/ 506322 w 7467663"/>
              <a:gd name="connsiteY626" fmla="*/ 1020997 h 6858000"/>
              <a:gd name="connsiteX627" fmla="*/ 533068 w 7467663"/>
              <a:gd name="connsiteY627" fmla="*/ 1029409 h 6858000"/>
              <a:gd name="connsiteX628" fmla="*/ 1232525 w 7467663"/>
              <a:gd name="connsiteY628" fmla="*/ 1804675 h 6858000"/>
              <a:gd name="connsiteX629" fmla="*/ 1388858 w 7467663"/>
              <a:gd name="connsiteY629" fmla="*/ 2368011 h 6858000"/>
              <a:gd name="connsiteX630" fmla="*/ 1384098 w 7467663"/>
              <a:gd name="connsiteY630" fmla="*/ 2378125 h 6858000"/>
              <a:gd name="connsiteX631" fmla="*/ 1425393 w 7467663"/>
              <a:gd name="connsiteY631" fmla="*/ 2589124 h 6858000"/>
              <a:gd name="connsiteX632" fmla="*/ 1424001 w 7467663"/>
              <a:gd name="connsiteY632" fmla="*/ 2597541 h 6858000"/>
              <a:gd name="connsiteX633" fmla="*/ 2152729 w 7467663"/>
              <a:gd name="connsiteY633" fmla="*/ 2864487 h 6858000"/>
              <a:gd name="connsiteX634" fmla="*/ 2020609 w 7467663"/>
              <a:gd name="connsiteY634" fmla="*/ 2539671 h 6858000"/>
              <a:gd name="connsiteX635" fmla="*/ 2018920 w 7467663"/>
              <a:gd name="connsiteY635" fmla="*/ 2536309 h 6858000"/>
              <a:gd name="connsiteX636" fmla="*/ 1342441 w 7467663"/>
              <a:gd name="connsiteY636" fmla="*/ 1173017 h 6858000"/>
              <a:gd name="connsiteX637" fmla="*/ 1367925 w 7467663"/>
              <a:gd name="connsiteY637" fmla="*/ 1135648 h 6858000"/>
              <a:gd name="connsiteX638" fmla="*/ 1771401 w 7467663"/>
              <a:gd name="connsiteY638" fmla="*/ 1806673 h 6858000"/>
              <a:gd name="connsiteX639" fmla="*/ 1972385 w 7467663"/>
              <a:gd name="connsiteY639" fmla="*/ 2198735 h 6858000"/>
              <a:gd name="connsiteX640" fmla="*/ 2040892 w 7467663"/>
              <a:gd name="connsiteY640" fmla="*/ 2405205 h 6858000"/>
              <a:gd name="connsiteX641" fmla="*/ 2131689 w 7467663"/>
              <a:gd name="connsiteY641" fmla="*/ 1936926 h 6858000"/>
              <a:gd name="connsiteX642" fmla="*/ 2454820 w 7467663"/>
              <a:gd name="connsiteY642" fmla="*/ 1248808 h 6858000"/>
              <a:gd name="connsiteX643" fmla="*/ 2492512 w 7467663"/>
              <a:gd name="connsiteY643" fmla="*/ 1302920 h 6858000"/>
              <a:gd name="connsiteX644" fmla="*/ 2081216 w 7467663"/>
              <a:gd name="connsiteY644" fmla="*/ 2527513 h 6858000"/>
              <a:gd name="connsiteX645" fmla="*/ 2081211 w 7467663"/>
              <a:gd name="connsiteY645" fmla="*/ 2528916 h 6858000"/>
              <a:gd name="connsiteX646" fmla="*/ 2199067 w 7467663"/>
              <a:gd name="connsiteY646" fmla="*/ 2884061 h 6858000"/>
              <a:gd name="connsiteX647" fmla="*/ 3192586 w 7467663"/>
              <a:gd name="connsiteY647" fmla="*/ 3411496 h 6858000"/>
              <a:gd name="connsiteX648" fmla="*/ 3182620 w 7467663"/>
              <a:gd name="connsiteY648" fmla="*/ 3483279 h 6858000"/>
              <a:gd name="connsiteX649" fmla="*/ 2435119 w 7467663"/>
              <a:gd name="connsiteY649" fmla="*/ 3080173 h 6858000"/>
              <a:gd name="connsiteX650" fmla="*/ 2410152 w 7467663"/>
              <a:gd name="connsiteY650" fmla="*/ 3063751 h 6858000"/>
              <a:gd name="connsiteX651" fmla="*/ 2408099 w 7467663"/>
              <a:gd name="connsiteY651" fmla="*/ 3064403 h 6858000"/>
              <a:gd name="connsiteX652" fmla="*/ 2407218 w 7467663"/>
              <a:gd name="connsiteY652" fmla="*/ 3070324 h 6858000"/>
              <a:gd name="connsiteX653" fmla="*/ 2380138 w 7467663"/>
              <a:gd name="connsiteY653" fmla="*/ 3099341 h 6858000"/>
              <a:gd name="connsiteX654" fmla="*/ 1765923 w 7467663"/>
              <a:gd name="connsiteY654" fmla="*/ 3581043 h 6858000"/>
              <a:gd name="connsiteX655" fmla="*/ 1702258 w 7467663"/>
              <a:gd name="connsiteY655" fmla="*/ 3612286 h 6858000"/>
              <a:gd name="connsiteX656" fmla="*/ 1538370 w 7467663"/>
              <a:gd name="connsiteY656" fmla="*/ 3811804 h 6858000"/>
              <a:gd name="connsiteX657" fmla="*/ 542867 w 7467663"/>
              <a:gd name="connsiteY657" fmla="*/ 4944092 h 6858000"/>
              <a:gd name="connsiteX658" fmla="*/ 515800 w 7467663"/>
              <a:gd name="connsiteY658" fmla="*/ 4862180 h 6858000"/>
              <a:gd name="connsiteX659" fmla="*/ 909145 w 7467663"/>
              <a:gd name="connsiteY659" fmla="*/ 4199225 h 6858000"/>
              <a:gd name="connsiteX660" fmla="*/ 1214067 w 7467663"/>
              <a:gd name="connsiteY660" fmla="*/ 3908561 h 6858000"/>
              <a:gd name="connsiteX661" fmla="*/ 640967 w 7467663"/>
              <a:gd name="connsiteY661" fmla="*/ 4105601 h 6858000"/>
              <a:gd name="connsiteX662" fmla="*/ 112563 w 7467663"/>
              <a:gd name="connsiteY662" fmla="*/ 4396952 h 6858000"/>
              <a:gd name="connsiteX663" fmla="*/ 0 w 7467663"/>
              <a:gd name="connsiteY663" fmla="*/ 4466006 h 6858000"/>
              <a:gd name="connsiteX664" fmla="*/ 0 w 7467663"/>
              <a:gd name="connsiteY664" fmla="*/ 4233763 h 6858000"/>
              <a:gd name="connsiteX665" fmla="*/ 36881 w 7467663"/>
              <a:gd name="connsiteY665" fmla="*/ 4200118 h 6858000"/>
              <a:gd name="connsiteX666" fmla="*/ 910534 w 7467663"/>
              <a:gd name="connsiteY666" fmla="*/ 3629753 h 6858000"/>
              <a:gd name="connsiteX667" fmla="*/ 1578717 w 7467663"/>
              <a:gd name="connsiteY667" fmla="*/ 3575982 h 6858000"/>
              <a:gd name="connsiteX668" fmla="*/ 2338780 w 7467663"/>
              <a:gd name="connsiteY668" fmla="*/ 3033725 h 6858000"/>
              <a:gd name="connsiteX669" fmla="*/ 1807991 w 7467663"/>
              <a:gd name="connsiteY669" fmla="*/ 2807184 h 6858000"/>
              <a:gd name="connsiteX670" fmla="*/ 1416358 w 7467663"/>
              <a:gd name="connsiteY670" fmla="*/ 3112571 h 6858000"/>
              <a:gd name="connsiteX671" fmla="*/ 939066 w 7467663"/>
              <a:gd name="connsiteY671" fmla="*/ 3378798 h 6858000"/>
              <a:gd name="connsiteX672" fmla="*/ 115099 w 7467663"/>
              <a:gd name="connsiteY672" fmla="*/ 3607650 h 6858000"/>
              <a:gd name="connsiteX673" fmla="*/ 97284 w 7467663"/>
              <a:gd name="connsiteY673" fmla="*/ 3520393 h 6858000"/>
              <a:gd name="connsiteX674" fmla="*/ 922050 w 7467663"/>
              <a:gd name="connsiteY674" fmla="*/ 3074867 h 6858000"/>
              <a:gd name="connsiteX675" fmla="*/ 1405265 w 7467663"/>
              <a:gd name="connsiteY675" fmla="*/ 3016319 h 6858000"/>
              <a:gd name="connsiteX676" fmla="*/ 1407512 w 7467663"/>
              <a:gd name="connsiteY676" fmla="*/ 3018001 h 6858000"/>
              <a:gd name="connsiteX677" fmla="*/ 1726266 w 7467663"/>
              <a:gd name="connsiteY677" fmla="*/ 2777274 h 6858000"/>
              <a:gd name="connsiteX678" fmla="*/ 625390 w 7467663"/>
              <a:gd name="connsiteY678" fmla="*/ 2514541 h 6858000"/>
              <a:gd name="connsiteX679" fmla="*/ 619799 w 7467663"/>
              <a:gd name="connsiteY679" fmla="*/ 2527180 h 6858000"/>
              <a:gd name="connsiteX680" fmla="*/ 310030 w 7467663"/>
              <a:gd name="connsiteY680" fmla="*/ 2771818 h 6858000"/>
              <a:gd name="connsiteX681" fmla="*/ 173877 w 7467663"/>
              <a:gd name="connsiteY681" fmla="*/ 2937056 h 6858000"/>
              <a:gd name="connsiteX682" fmla="*/ 77889 w 7467663"/>
              <a:gd name="connsiteY682" fmla="*/ 3138440 h 6858000"/>
              <a:gd name="connsiteX683" fmla="*/ 0 w 7467663"/>
              <a:gd name="connsiteY683" fmla="*/ 3271395 h 6858000"/>
              <a:gd name="connsiteX684" fmla="*/ 0 w 7467663"/>
              <a:gd name="connsiteY684" fmla="*/ 3153002 h 6858000"/>
              <a:gd name="connsiteX685" fmla="*/ 2386 w 7467663"/>
              <a:gd name="connsiteY685" fmla="*/ 3149203 h 6858000"/>
              <a:gd name="connsiteX686" fmla="*/ 89753 w 7467663"/>
              <a:gd name="connsiteY686" fmla="*/ 2987702 h 6858000"/>
              <a:gd name="connsiteX687" fmla="*/ 76869 w 7467663"/>
              <a:gd name="connsiteY687" fmla="*/ 3005404 h 6858000"/>
              <a:gd name="connsiteX688" fmla="*/ 32049 w 7467663"/>
              <a:gd name="connsiteY688" fmla="*/ 3065814 h 6858000"/>
              <a:gd name="connsiteX689" fmla="*/ 0 w 7467663"/>
              <a:gd name="connsiteY689" fmla="*/ 3108744 h 6858000"/>
              <a:gd name="connsiteX690" fmla="*/ 0 w 7467663"/>
              <a:gd name="connsiteY690" fmla="*/ 3058059 h 6858000"/>
              <a:gd name="connsiteX691" fmla="*/ 7610 w 7467663"/>
              <a:gd name="connsiteY691" fmla="*/ 3047889 h 6858000"/>
              <a:gd name="connsiteX692" fmla="*/ 52419 w 7467663"/>
              <a:gd name="connsiteY692" fmla="*/ 2987479 h 6858000"/>
              <a:gd name="connsiteX693" fmla="*/ 59142 w 7467663"/>
              <a:gd name="connsiteY693" fmla="*/ 2978488 h 6858000"/>
              <a:gd name="connsiteX694" fmla="*/ 0 w 7467663"/>
              <a:gd name="connsiteY694" fmla="*/ 3015334 h 6858000"/>
              <a:gd name="connsiteX695" fmla="*/ 0 w 7467663"/>
              <a:gd name="connsiteY695" fmla="*/ 2914286 h 6858000"/>
              <a:gd name="connsiteX696" fmla="*/ 36383 w 7467663"/>
              <a:gd name="connsiteY696" fmla="*/ 2901128 h 6858000"/>
              <a:gd name="connsiteX697" fmla="*/ 156329 w 7467663"/>
              <a:gd name="connsiteY697" fmla="*/ 2840533 h 6858000"/>
              <a:gd name="connsiteX698" fmla="*/ 358355 w 7467663"/>
              <a:gd name="connsiteY698" fmla="*/ 2620471 h 6858000"/>
              <a:gd name="connsiteX699" fmla="*/ 510577 w 7467663"/>
              <a:gd name="connsiteY699" fmla="*/ 2501244 h 6858000"/>
              <a:gd name="connsiteX700" fmla="*/ 211967 w 7467663"/>
              <a:gd name="connsiteY700" fmla="*/ 2479171 h 6858000"/>
              <a:gd name="connsiteX701" fmla="*/ 0 w 7467663"/>
              <a:gd name="connsiteY701" fmla="*/ 2476398 h 6858000"/>
              <a:gd name="connsiteX702" fmla="*/ 0 w 7467663"/>
              <a:gd name="connsiteY702" fmla="*/ 2389189 h 6858000"/>
              <a:gd name="connsiteX703" fmla="*/ 103062 w 7467663"/>
              <a:gd name="connsiteY703" fmla="*/ 2389518 h 6858000"/>
              <a:gd name="connsiteX704" fmla="*/ 510734 w 7467663"/>
              <a:gd name="connsiteY704" fmla="*/ 2416201 h 6858000"/>
              <a:gd name="connsiteX705" fmla="*/ 279257 w 7467663"/>
              <a:gd name="connsiteY705" fmla="*/ 2092102 h 6858000"/>
              <a:gd name="connsiteX706" fmla="*/ 65265 w 7467663"/>
              <a:gd name="connsiteY706" fmla="*/ 2006049 h 6858000"/>
              <a:gd name="connsiteX707" fmla="*/ 0 w 7467663"/>
              <a:gd name="connsiteY707" fmla="*/ 1982532 h 6858000"/>
              <a:gd name="connsiteX708" fmla="*/ 0 w 7467663"/>
              <a:gd name="connsiteY708" fmla="*/ 1912789 h 6858000"/>
              <a:gd name="connsiteX709" fmla="*/ 97460 w 7467663"/>
              <a:gd name="connsiteY709" fmla="*/ 1953725 h 6858000"/>
              <a:gd name="connsiteX710" fmla="*/ 221272 w 7467663"/>
              <a:gd name="connsiteY710" fmla="*/ 1980766 h 6858000"/>
              <a:gd name="connsiteX711" fmla="*/ 116765 w 7467663"/>
              <a:gd name="connsiteY711" fmla="*/ 1911033 h 6858000"/>
              <a:gd name="connsiteX712" fmla="*/ 16405 w 7467663"/>
              <a:gd name="connsiteY712" fmla="*/ 1803412 h 6858000"/>
              <a:gd name="connsiteX713" fmla="*/ 0 w 7467663"/>
              <a:gd name="connsiteY713" fmla="*/ 1784777 h 6858000"/>
              <a:gd name="connsiteX714" fmla="*/ 0 w 7467663"/>
              <a:gd name="connsiteY714" fmla="*/ 1740082 h 6858000"/>
              <a:gd name="connsiteX715" fmla="*/ 39394 w 7467663"/>
              <a:gd name="connsiteY715" fmla="*/ 1784856 h 6858000"/>
              <a:gd name="connsiteX716" fmla="*/ 135813 w 7467663"/>
              <a:gd name="connsiteY716" fmla="*/ 1888838 h 6858000"/>
              <a:gd name="connsiteX717" fmla="*/ 242575 w 7467663"/>
              <a:gd name="connsiteY717" fmla="*/ 1958841 h 6858000"/>
              <a:gd name="connsiteX718" fmla="*/ 82197 w 7467663"/>
              <a:gd name="connsiteY718" fmla="*/ 1754826 h 6858000"/>
              <a:gd name="connsiteX719" fmla="*/ 0 w 7467663"/>
              <a:gd name="connsiteY719" fmla="*/ 1679650 h 6858000"/>
              <a:gd name="connsiteX720" fmla="*/ 0 w 7467663"/>
              <a:gd name="connsiteY720" fmla="*/ 1602463 h 6858000"/>
              <a:gd name="connsiteX721" fmla="*/ 84689 w 7467663"/>
              <a:gd name="connsiteY721" fmla="*/ 1677442 h 6858000"/>
              <a:gd name="connsiteX722" fmla="*/ 298437 w 7467663"/>
              <a:gd name="connsiteY722" fmla="*/ 1968019 h 6858000"/>
              <a:gd name="connsiteX723" fmla="*/ 227269 w 7467663"/>
              <a:gd name="connsiteY723" fmla="*/ 1114064 h 6858000"/>
              <a:gd name="connsiteX724" fmla="*/ 248003 w 7467663"/>
              <a:gd name="connsiteY724" fmla="*/ 1089613 h 6858000"/>
              <a:gd name="connsiteX725" fmla="*/ 427020 w 7467663"/>
              <a:gd name="connsiteY725" fmla="*/ 1619803 h 6858000"/>
              <a:gd name="connsiteX726" fmla="*/ 340345 w 7467663"/>
              <a:gd name="connsiteY726" fmla="*/ 2027739 h 6858000"/>
              <a:gd name="connsiteX727" fmla="*/ 360865 w 7467663"/>
              <a:gd name="connsiteY727" fmla="*/ 2044827 h 6858000"/>
              <a:gd name="connsiteX728" fmla="*/ 560414 w 7467663"/>
              <a:gd name="connsiteY728" fmla="*/ 2421457 h 6858000"/>
              <a:gd name="connsiteX729" fmla="*/ 1359703 w 7467663"/>
              <a:gd name="connsiteY729" fmla="*/ 2578554 h 6858000"/>
              <a:gd name="connsiteX730" fmla="*/ 1359422 w 7467663"/>
              <a:gd name="connsiteY730" fmla="*/ 2577994 h 6858000"/>
              <a:gd name="connsiteX731" fmla="*/ 828701 w 7467663"/>
              <a:gd name="connsiteY731" fmla="*/ 1839520 h 6858000"/>
              <a:gd name="connsiteX732" fmla="*/ 494427 w 7467663"/>
              <a:gd name="connsiteY732" fmla="*/ 1092333 h 6858000"/>
              <a:gd name="connsiteX733" fmla="*/ 506322 w 7467663"/>
              <a:gd name="connsiteY733" fmla="*/ 1020997 h 6858000"/>
              <a:gd name="connsiteX734" fmla="*/ 4570198 w 7467663"/>
              <a:gd name="connsiteY734" fmla="*/ 978081 h 6858000"/>
              <a:gd name="connsiteX735" fmla="*/ 4523691 w 7467663"/>
              <a:gd name="connsiteY735" fmla="*/ 1127776 h 6858000"/>
              <a:gd name="connsiteX736" fmla="*/ 4509875 w 7467663"/>
              <a:gd name="connsiteY736" fmla="*/ 1167552 h 6858000"/>
              <a:gd name="connsiteX737" fmla="*/ 4478168 w 7467663"/>
              <a:gd name="connsiteY737" fmla="*/ 1260735 h 6858000"/>
              <a:gd name="connsiteX738" fmla="*/ 4409309 w 7467663"/>
              <a:gd name="connsiteY738" fmla="*/ 1666996 h 6858000"/>
              <a:gd name="connsiteX739" fmla="*/ 4370031 w 7467663"/>
              <a:gd name="connsiteY739" fmla="*/ 1955666 h 6858000"/>
              <a:gd name="connsiteX740" fmla="*/ 4570198 w 7467663"/>
              <a:gd name="connsiteY740" fmla="*/ 978081 h 6858000"/>
              <a:gd name="connsiteX741" fmla="*/ 4557898 w 7467663"/>
              <a:gd name="connsiteY741" fmla="*/ 900011 h 6858000"/>
              <a:gd name="connsiteX742" fmla="*/ 4344840 w 7467663"/>
              <a:gd name="connsiteY742" fmla="*/ 1922038 h 6858000"/>
              <a:gd name="connsiteX743" fmla="*/ 4378710 w 7467663"/>
              <a:gd name="connsiteY743" fmla="*/ 1665516 h 6858000"/>
              <a:gd name="connsiteX744" fmla="*/ 4448798 w 7467663"/>
              <a:gd name="connsiteY744" fmla="*/ 1253024 h 6858000"/>
              <a:gd name="connsiteX745" fmla="*/ 4480315 w 7467663"/>
              <a:gd name="connsiteY745" fmla="*/ 1158454 h 6858000"/>
              <a:gd name="connsiteX746" fmla="*/ 4494133 w 7467663"/>
              <a:gd name="connsiteY746" fmla="*/ 1118676 h 6858000"/>
              <a:gd name="connsiteX747" fmla="*/ 4557898 w 7467663"/>
              <a:gd name="connsiteY747" fmla="*/ 900011 h 6858000"/>
              <a:gd name="connsiteX748" fmla="*/ 5870151 w 7467663"/>
              <a:gd name="connsiteY748" fmla="*/ 898890 h 6858000"/>
              <a:gd name="connsiteX749" fmla="*/ 5861335 w 7467663"/>
              <a:gd name="connsiteY749" fmla="*/ 899177 h 6858000"/>
              <a:gd name="connsiteX750" fmla="*/ 5843702 w 7467663"/>
              <a:gd name="connsiteY750" fmla="*/ 899748 h 6858000"/>
              <a:gd name="connsiteX751" fmla="*/ 5651107 w 7467663"/>
              <a:gd name="connsiteY751" fmla="*/ 920306 h 6858000"/>
              <a:gd name="connsiteX752" fmla="*/ 5459407 w 7467663"/>
              <a:gd name="connsiteY752" fmla="*/ 940975 h 6858000"/>
              <a:gd name="connsiteX753" fmla="*/ 5374846 w 7467663"/>
              <a:gd name="connsiteY753" fmla="*/ 941988 h 6858000"/>
              <a:gd name="connsiteX754" fmla="*/ 5256105 w 7467663"/>
              <a:gd name="connsiteY754" fmla="*/ 945632 h 6858000"/>
              <a:gd name="connsiteX755" fmla="*/ 5107071 w 7467663"/>
              <a:gd name="connsiteY755" fmla="*/ 969720 h 6858000"/>
              <a:gd name="connsiteX756" fmla="*/ 4998681 w 7467663"/>
              <a:gd name="connsiteY756" fmla="*/ 988771 h 6858000"/>
              <a:gd name="connsiteX757" fmla="*/ 5870151 w 7467663"/>
              <a:gd name="connsiteY757" fmla="*/ 898890 h 6858000"/>
              <a:gd name="connsiteX758" fmla="*/ 5504425 w 7467663"/>
              <a:gd name="connsiteY758" fmla="*/ 848067 h 6858000"/>
              <a:gd name="connsiteX759" fmla="*/ 4968849 w 7467663"/>
              <a:gd name="connsiteY759" fmla="*/ 962318 h 6858000"/>
              <a:gd name="connsiteX760" fmla="*/ 5104039 w 7467663"/>
              <a:gd name="connsiteY760" fmla="*/ 940634 h 6858000"/>
              <a:gd name="connsiteX761" fmla="*/ 5256311 w 7467663"/>
              <a:gd name="connsiteY761" fmla="*/ 916490 h 6858000"/>
              <a:gd name="connsiteX762" fmla="*/ 5377381 w 7467663"/>
              <a:gd name="connsiteY762" fmla="*/ 912671 h 6858000"/>
              <a:gd name="connsiteX763" fmla="*/ 5460148 w 7467663"/>
              <a:gd name="connsiteY763" fmla="*/ 911442 h 6858000"/>
              <a:gd name="connsiteX764" fmla="*/ 5648971 w 7467663"/>
              <a:gd name="connsiteY764" fmla="*/ 891331 h 6858000"/>
              <a:gd name="connsiteX765" fmla="*/ 5844807 w 7467663"/>
              <a:gd name="connsiteY765" fmla="*/ 870718 h 6858000"/>
              <a:gd name="connsiteX766" fmla="*/ 5862975 w 7467663"/>
              <a:gd name="connsiteY766" fmla="*/ 869756 h 6858000"/>
              <a:gd name="connsiteX767" fmla="*/ 5920887 w 7467663"/>
              <a:gd name="connsiteY767" fmla="*/ 865929 h 6858000"/>
              <a:gd name="connsiteX768" fmla="*/ 5504425 w 7467663"/>
              <a:gd name="connsiteY768" fmla="*/ 848067 h 6858000"/>
              <a:gd name="connsiteX769" fmla="*/ 3607114 w 7467663"/>
              <a:gd name="connsiteY769" fmla="*/ 467441 h 6858000"/>
              <a:gd name="connsiteX770" fmla="*/ 3296242 w 7467663"/>
              <a:gd name="connsiteY770" fmla="*/ 807991 h 6858000"/>
              <a:gd name="connsiteX771" fmla="*/ 3174674 w 7467663"/>
              <a:gd name="connsiteY771" fmla="*/ 919759 h 6858000"/>
              <a:gd name="connsiteX772" fmla="*/ 3042978 w 7467663"/>
              <a:gd name="connsiteY772" fmla="*/ 1054894 h 6858000"/>
              <a:gd name="connsiteX773" fmla="*/ 2968914 w 7467663"/>
              <a:gd name="connsiteY773" fmla="*/ 1133756 h 6858000"/>
              <a:gd name="connsiteX774" fmla="*/ 3103823 w 7467663"/>
              <a:gd name="connsiteY774" fmla="*/ 1026814 h 6858000"/>
              <a:gd name="connsiteX775" fmla="*/ 3607114 w 7467663"/>
              <a:gd name="connsiteY775" fmla="*/ 467441 h 6858000"/>
              <a:gd name="connsiteX776" fmla="*/ 3744487 w 7467663"/>
              <a:gd name="connsiteY776" fmla="*/ 383136 h 6858000"/>
              <a:gd name="connsiteX777" fmla="*/ 3970213 w 7467663"/>
              <a:gd name="connsiteY777" fmla="*/ 995559 h 6858000"/>
              <a:gd name="connsiteX778" fmla="*/ 3744487 w 7467663"/>
              <a:gd name="connsiteY778" fmla="*/ 383136 h 6858000"/>
              <a:gd name="connsiteX779" fmla="*/ 3624562 w 7467663"/>
              <a:gd name="connsiteY779" fmla="*/ 367041 h 6858000"/>
              <a:gd name="connsiteX780" fmla="*/ 3489712 w 7467663"/>
              <a:gd name="connsiteY780" fmla="*/ 485386 h 6858000"/>
              <a:gd name="connsiteX781" fmla="*/ 3182994 w 7467663"/>
              <a:gd name="connsiteY781" fmla="*/ 828265 h 6858000"/>
              <a:gd name="connsiteX782" fmla="*/ 2892114 w 7467663"/>
              <a:gd name="connsiteY782" fmla="*/ 1172635 h 6858000"/>
              <a:gd name="connsiteX783" fmla="*/ 3021459 w 7467663"/>
              <a:gd name="connsiteY783" fmla="*/ 1035385 h 6858000"/>
              <a:gd name="connsiteX784" fmla="*/ 3153873 w 7467663"/>
              <a:gd name="connsiteY784" fmla="*/ 898971 h 6858000"/>
              <a:gd name="connsiteX785" fmla="*/ 3276511 w 7467663"/>
              <a:gd name="connsiteY785" fmla="*/ 786423 h 6858000"/>
              <a:gd name="connsiteX786" fmla="*/ 3584154 w 7467663"/>
              <a:gd name="connsiteY786" fmla="*/ 448218 h 6858000"/>
              <a:gd name="connsiteX787" fmla="*/ 3624562 w 7467663"/>
              <a:gd name="connsiteY787" fmla="*/ 367041 h 6858000"/>
              <a:gd name="connsiteX788" fmla="*/ 3766672 w 7467663"/>
              <a:gd name="connsiteY788" fmla="*/ 359429 h 6858000"/>
              <a:gd name="connsiteX789" fmla="*/ 3996338 w 7467663"/>
              <a:gd name="connsiteY789" fmla="*/ 968237 h 6858000"/>
              <a:gd name="connsiteX790" fmla="*/ 3766672 w 7467663"/>
              <a:gd name="connsiteY790" fmla="*/ 359429 h 6858000"/>
              <a:gd name="connsiteX791" fmla="*/ 5805386 w 7467663"/>
              <a:gd name="connsiteY791" fmla="*/ 239240 h 6858000"/>
              <a:gd name="connsiteX792" fmla="*/ 5736947 w 7467663"/>
              <a:gd name="connsiteY792" fmla="*/ 261367 h 6858000"/>
              <a:gd name="connsiteX793" fmla="*/ 5427012 w 7467663"/>
              <a:gd name="connsiteY793" fmla="*/ 311272 h 6858000"/>
              <a:gd name="connsiteX794" fmla="*/ 5147818 w 7467663"/>
              <a:gd name="connsiteY794" fmla="*/ 322112 h 6858000"/>
              <a:gd name="connsiteX795" fmla="*/ 5060854 w 7467663"/>
              <a:gd name="connsiteY795" fmla="*/ 311882 h 6858000"/>
              <a:gd name="connsiteX796" fmla="*/ 4945989 w 7467663"/>
              <a:gd name="connsiteY796" fmla="*/ 300516 h 6858000"/>
              <a:gd name="connsiteX797" fmla="*/ 5410479 w 7467663"/>
              <a:gd name="connsiteY797" fmla="*/ 348434 h 6858000"/>
              <a:gd name="connsiteX798" fmla="*/ 5805386 w 7467663"/>
              <a:gd name="connsiteY798" fmla="*/ 239240 h 6858000"/>
              <a:gd name="connsiteX799" fmla="*/ 5905192 w 7467663"/>
              <a:gd name="connsiteY799" fmla="*/ 163079 h 6858000"/>
              <a:gd name="connsiteX800" fmla="*/ 5865655 w 7467663"/>
              <a:gd name="connsiteY800" fmla="*/ 171901 h 6858000"/>
              <a:gd name="connsiteX801" fmla="*/ 5259740 w 7467663"/>
              <a:gd name="connsiteY801" fmla="*/ 257013 h 6858000"/>
              <a:gd name="connsiteX802" fmla="*/ 5208466 w 7467663"/>
              <a:gd name="connsiteY802" fmla="*/ 257550 h 6858000"/>
              <a:gd name="connsiteX803" fmla="*/ 4980204 w 7467663"/>
              <a:gd name="connsiteY803" fmla="*/ 271903 h 6858000"/>
              <a:gd name="connsiteX804" fmla="*/ 5068068 w 7467663"/>
              <a:gd name="connsiteY804" fmla="*/ 282244 h 6858000"/>
              <a:gd name="connsiteX805" fmla="*/ 5153231 w 7467663"/>
              <a:gd name="connsiteY805" fmla="*/ 292240 h 6858000"/>
              <a:gd name="connsiteX806" fmla="*/ 5426491 w 7467663"/>
              <a:gd name="connsiteY806" fmla="*/ 281128 h 6858000"/>
              <a:gd name="connsiteX807" fmla="*/ 5731212 w 7467663"/>
              <a:gd name="connsiteY807" fmla="*/ 231951 h 6858000"/>
              <a:gd name="connsiteX808" fmla="*/ 5905192 w 7467663"/>
              <a:gd name="connsiteY808" fmla="*/ 163079 h 6858000"/>
              <a:gd name="connsiteX809" fmla="*/ 5944437 w 7467663"/>
              <a:gd name="connsiteY809" fmla="*/ 113829 h 6858000"/>
              <a:gd name="connsiteX810" fmla="*/ 5825032 w 7467663"/>
              <a:gd name="connsiteY810" fmla="*/ 146405 h 6858000"/>
              <a:gd name="connsiteX811" fmla="*/ 4955599 w 7467663"/>
              <a:gd name="connsiteY811" fmla="*/ 247008 h 6858000"/>
              <a:gd name="connsiteX812" fmla="*/ 5210104 w 7467663"/>
              <a:gd name="connsiteY812" fmla="*/ 228123 h 6858000"/>
              <a:gd name="connsiteX813" fmla="*/ 5261015 w 7467663"/>
              <a:gd name="connsiteY813" fmla="*/ 227087 h 6858000"/>
              <a:gd name="connsiteX814" fmla="*/ 5861181 w 7467663"/>
              <a:gd name="connsiteY814" fmla="*/ 143093 h 6858000"/>
              <a:gd name="connsiteX815" fmla="*/ 5961252 w 7467663"/>
              <a:gd name="connsiteY815" fmla="*/ 114820 h 6858000"/>
              <a:gd name="connsiteX816" fmla="*/ 5944437 w 7467663"/>
              <a:gd name="connsiteY816" fmla="*/ 113829 h 6858000"/>
              <a:gd name="connsiteX817" fmla="*/ 3882765 w 7467663"/>
              <a:gd name="connsiteY817" fmla="*/ 0 h 6858000"/>
              <a:gd name="connsiteX818" fmla="*/ 3995099 w 7467663"/>
              <a:gd name="connsiteY818" fmla="*/ 0 h 6858000"/>
              <a:gd name="connsiteX819" fmla="*/ 4163818 w 7467663"/>
              <a:gd name="connsiteY819" fmla="*/ 234104 h 6858000"/>
              <a:gd name="connsiteX820" fmla="*/ 4172099 w 7467663"/>
              <a:gd name="connsiteY820" fmla="*/ 234207 h 6858000"/>
              <a:gd name="connsiteX821" fmla="*/ 4784282 w 7467663"/>
              <a:gd name="connsiteY821" fmla="*/ 276561 h 6858000"/>
              <a:gd name="connsiteX822" fmla="*/ 4801687 w 7467663"/>
              <a:gd name="connsiteY822" fmla="*/ 267764 h 6858000"/>
              <a:gd name="connsiteX823" fmla="*/ 6082788 w 7467663"/>
              <a:gd name="connsiteY823" fmla="*/ 64119 h 6858000"/>
              <a:gd name="connsiteX824" fmla="*/ 6099442 w 7467663"/>
              <a:gd name="connsiteY824" fmla="*/ 82568 h 6858000"/>
              <a:gd name="connsiteX825" fmla="*/ 4804137 w 7467663"/>
              <a:gd name="connsiteY825" fmla="*/ 320931 h 6858000"/>
              <a:gd name="connsiteX826" fmla="*/ 4227047 w 7467663"/>
              <a:gd name="connsiteY826" fmla="*/ 313415 h 6858000"/>
              <a:gd name="connsiteX827" fmla="*/ 4346041 w 7467663"/>
              <a:gd name="connsiteY827" fmla="*/ 456086 h 6858000"/>
              <a:gd name="connsiteX828" fmla="*/ 4870967 w 7467663"/>
              <a:gd name="connsiteY828" fmla="*/ 963061 h 6858000"/>
              <a:gd name="connsiteX829" fmla="*/ 4889647 w 7467663"/>
              <a:gd name="connsiteY829" fmla="*/ 957147 h 6858000"/>
              <a:gd name="connsiteX830" fmla="*/ 5422504 w 7467663"/>
              <a:gd name="connsiteY830" fmla="*/ 805191 h 6858000"/>
              <a:gd name="connsiteX831" fmla="*/ 6087656 w 7467663"/>
              <a:gd name="connsiteY831" fmla="*/ 826703 h 6858000"/>
              <a:gd name="connsiteX832" fmla="*/ 6058717 w 7467663"/>
              <a:gd name="connsiteY832" fmla="*/ 865992 h 6858000"/>
              <a:gd name="connsiteX833" fmla="*/ 4974153 w 7467663"/>
              <a:gd name="connsiteY833" fmla="*/ 1045456 h 6858000"/>
              <a:gd name="connsiteX834" fmla="*/ 5627835 w 7467663"/>
              <a:gd name="connsiteY834" fmla="*/ 1472077 h 6858000"/>
              <a:gd name="connsiteX835" fmla="*/ 5629817 w 7467663"/>
              <a:gd name="connsiteY835" fmla="*/ 1471412 h 6858000"/>
              <a:gd name="connsiteX836" fmla="*/ 5634124 w 7467663"/>
              <a:gd name="connsiteY836" fmla="*/ 1470572 h 6858000"/>
              <a:gd name="connsiteX837" fmla="*/ 5755832 w 7467663"/>
              <a:gd name="connsiteY837" fmla="*/ 1383886 h 6858000"/>
              <a:gd name="connsiteX838" fmla="*/ 6014186 w 7467663"/>
              <a:gd name="connsiteY838" fmla="*/ 1279799 h 6858000"/>
              <a:gd name="connsiteX839" fmla="*/ 6901619 w 7467663"/>
              <a:gd name="connsiteY839" fmla="*/ 1047874 h 6858000"/>
              <a:gd name="connsiteX840" fmla="*/ 6931566 w 7467663"/>
              <a:gd name="connsiteY840" fmla="*/ 1062034 h 6858000"/>
              <a:gd name="connsiteX841" fmla="*/ 5790982 w 7467663"/>
              <a:gd name="connsiteY841" fmla="*/ 1561380 h 6858000"/>
              <a:gd name="connsiteX842" fmla="*/ 6188971 w 7467663"/>
              <a:gd name="connsiteY842" fmla="*/ 1755168 h 6858000"/>
              <a:gd name="connsiteX843" fmla="*/ 6202446 w 7467663"/>
              <a:gd name="connsiteY843" fmla="*/ 1752268 h 6858000"/>
              <a:gd name="connsiteX844" fmla="*/ 7179560 w 7467663"/>
              <a:gd name="connsiteY844" fmla="*/ 1467551 h 6858000"/>
              <a:gd name="connsiteX845" fmla="*/ 7158730 w 7467663"/>
              <a:gd name="connsiteY845" fmla="*/ 1507835 h 6858000"/>
              <a:gd name="connsiteX846" fmla="*/ 6326959 w 7467663"/>
              <a:gd name="connsiteY846" fmla="*/ 1817686 h 6858000"/>
              <a:gd name="connsiteX847" fmla="*/ 6537433 w 7467663"/>
              <a:gd name="connsiteY847" fmla="*/ 1907790 h 6858000"/>
              <a:gd name="connsiteX848" fmla="*/ 6550221 w 7467663"/>
              <a:gd name="connsiteY848" fmla="*/ 1910729 h 6858000"/>
              <a:gd name="connsiteX849" fmla="*/ 6964438 w 7467663"/>
              <a:gd name="connsiteY849" fmla="*/ 2209505 h 6858000"/>
              <a:gd name="connsiteX850" fmla="*/ 7367862 w 7467663"/>
              <a:gd name="connsiteY850" fmla="*/ 2806833 h 6858000"/>
              <a:gd name="connsiteX851" fmla="*/ 7364329 w 7467663"/>
              <a:gd name="connsiteY851" fmla="*/ 2826907 h 6858000"/>
              <a:gd name="connsiteX852" fmla="*/ 7290545 w 7467663"/>
              <a:gd name="connsiteY852" fmla="*/ 2850663 h 6858000"/>
              <a:gd name="connsiteX853" fmla="*/ 6472036 w 7467663"/>
              <a:gd name="connsiteY853" fmla="*/ 1959003 h 6858000"/>
              <a:gd name="connsiteX854" fmla="*/ 5792897 w 7467663"/>
              <a:gd name="connsiteY854" fmla="*/ 1647747 h 6858000"/>
              <a:gd name="connsiteX855" fmla="*/ 5842751 w 7467663"/>
              <a:gd name="connsiteY855" fmla="*/ 1816112 h 6858000"/>
              <a:gd name="connsiteX856" fmla="*/ 5847424 w 7467663"/>
              <a:gd name="connsiteY856" fmla="*/ 1815776 h 6858000"/>
              <a:gd name="connsiteX857" fmla="*/ 6399821 w 7467663"/>
              <a:gd name="connsiteY857" fmla="*/ 2344799 h 6858000"/>
              <a:gd name="connsiteX858" fmla="*/ 6323232 w 7467663"/>
              <a:gd name="connsiteY858" fmla="*/ 2389634 h 6858000"/>
              <a:gd name="connsiteX859" fmla="*/ 5942958 w 7467663"/>
              <a:gd name="connsiteY859" fmla="*/ 2077708 h 6858000"/>
              <a:gd name="connsiteX860" fmla="*/ 5921559 w 7467663"/>
              <a:gd name="connsiteY860" fmla="*/ 2378596 h 6858000"/>
              <a:gd name="connsiteX861" fmla="*/ 5817651 w 7467663"/>
              <a:gd name="connsiteY861" fmla="*/ 3023919 h 6858000"/>
              <a:gd name="connsiteX862" fmla="*/ 5729634 w 7467663"/>
              <a:gd name="connsiteY862" fmla="*/ 3051849 h 6858000"/>
              <a:gd name="connsiteX863" fmla="*/ 5611018 w 7467663"/>
              <a:gd name="connsiteY863" fmla="*/ 2316769 h 6858000"/>
              <a:gd name="connsiteX864" fmla="*/ 5687608 w 7467663"/>
              <a:gd name="connsiteY864" fmla="*/ 2039972 h 6858000"/>
              <a:gd name="connsiteX865" fmla="*/ 5657554 w 7467663"/>
              <a:gd name="connsiteY865" fmla="*/ 1576445 h 6858000"/>
              <a:gd name="connsiteX866" fmla="*/ 5150475 w 7467663"/>
              <a:gd name="connsiteY866" fmla="*/ 1274012 h 6858000"/>
              <a:gd name="connsiteX867" fmla="*/ 5349142 w 7467663"/>
              <a:gd name="connsiteY867" fmla="*/ 2204405 h 6858000"/>
              <a:gd name="connsiteX868" fmla="*/ 5262214 w 7467663"/>
              <a:gd name="connsiteY868" fmla="*/ 2233836 h 6858000"/>
              <a:gd name="connsiteX869" fmla="*/ 4981539 w 7467663"/>
              <a:gd name="connsiteY869" fmla="*/ 1542201 h 6858000"/>
              <a:gd name="connsiteX870" fmla="*/ 4958461 w 7467663"/>
              <a:gd name="connsiteY870" fmla="*/ 1136957 h 6858000"/>
              <a:gd name="connsiteX871" fmla="*/ 4655015 w 7467663"/>
              <a:gd name="connsiteY871" fmla="*/ 891426 h 6858000"/>
              <a:gd name="connsiteX872" fmla="*/ 4348002 w 7467663"/>
              <a:gd name="connsiteY872" fmla="*/ 2205895 h 6858000"/>
              <a:gd name="connsiteX873" fmla="*/ 4262250 w 7467663"/>
              <a:gd name="connsiteY873" fmla="*/ 2219972 h 6858000"/>
              <a:gd name="connsiteX874" fmla="*/ 4550611 w 7467663"/>
              <a:gd name="connsiteY874" fmla="*/ 817540 h 6858000"/>
              <a:gd name="connsiteX875" fmla="*/ 4564418 w 7467663"/>
              <a:gd name="connsiteY875" fmla="*/ 808293 h 6858000"/>
              <a:gd name="connsiteX876" fmla="*/ 4266388 w 7467663"/>
              <a:gd name="connsiteY876" fmla="*/ 500083 h 6858000"/>
              <a:gd name="connsiteX877" fmla="*/ 4032842 w 7467663"/>
              <a:gd name="connsiteY877" fmla="*/ 211809 h 6858000"/>
              <a:gd name="connsiteX878" fmla="*/ 3882765 w 7467663"/>
              <a:gd name="connsiteY878" fmla="*/ 0 h 6858000"/>
              <a:gd name="connsiteX879" fmla="*/ 3721337 w 7467663"/>
              <a:gd name="connsiteY879" fmla="*/ 0 h 6858000"/>
              <a:gd name="connsiteX880" fmla="*/ 3797544 w 7467663"/>
              <a:gd name="connsiteY880" fmla="*/ 0 h 6858000"/>
              <a:gd name="connsiteX881" fmla="*/ 3775734 w 7467663"/>
              <a:gd name="connsiteY881" fmla="*/ 95131 h 6858000"/>
              <a:gd name="connsiteX882" fmla="*/ 3724807 w 7467663"/>
              <a:gd name="connsiteY882" fmla="*/ 272257 h 6858000"/>
              <a:gd name="connsiteX883" fmla="*/ 3726844 w 7467663"/>
              <a:gd name="connsiteY883" fmla="*/ 282988 h 6858000"/>
              <a:gd name="connsiteX884" fmla="*/ 3742664 w 7467663"/>
              <a:gd name="connsiteY884" fmla="*/ 279918 h 6858000"/>
              <a:gd name="connsiteX885" fmla="*/ 4103910 w 7467663"/>
              <a:gd name="connsiteY885" fmla="*/ 1161917 h 6858000"/>
              <a:gd name="connsiteX886" fmla="*/ 4020269 w 7467663"/>
              <a:gd name="connsiteY886" fmla="*/ 1200406 h 6858000"/>
              <a:gd name="connsiteX887" fmla="*/ 3674882 w 7467663"/>
              <a:gd name="connsiteY887" fmla="*/ 488524 h 6858000"/>
              <a:gd name="connsiteX888" fmla="*/ 3132682 w 7467663"/>
              <a:gd name="connsiteY888" fmla="*/ 1072284 h 6858000"/>
              <a:gd name="connsiteX889" fmla="*/ 2716346 w 7467663"/>
              <a:gd name="connsiteY889" fmla="*/ 1276376 h 6858000"/>
              <a:gd name="connsiteX890" fmla="*/ 2716772 w 7467663"/>
              <a:gd name="connsiteY890" fmla="*/ 1255462 h 6858000"/>
              <a:gd name="connsiteX891" fmla="*/ 3471096 w 7467663"/>
              <a:gd name="connsiteY891" fmla="*/ 437072 h 6858000"/>
              <a:gd name="connsiteX892" fmla="*/ 3639057 w 7467663"/>
              <a:gd name="connsiteY892" fmla="*/ 286334 h 6858000"/>
              <a:gd name="connsiteX893" fmla="*/ 3640309 w 7467663"/>
              <a:gd name="connsiteY893" fmla="*/ 284664 h 6858000"/>
              <a:gd name="connsiteX894" fmla="*/ 3646022 w 7467663"/>
              <a:gd name="connsiteY894" fmla="*/ 276711 h 6858000"/>
              <a:gd name="connsiteX895" fmla="*/ 3707943 w 7467663"/>
              <a:gd name="connsiteY895" fmla="*/ 65958 h 6858000"/>
              <a:gd name="connsiteX896" fmla="*/ 3721337 w 7467663"/>
              <a:gd name="connsiteY896" fmla="*/ 0 h 6858000"/>
              <a:gd name="connsiteX897" fmla="*/ 2867960 w 7467663"/>
              <a:gd name="connsiteY897" fmla="*/ 0 h 6858000"/>
              <a:gd name="connsiteX898" fmla="*/ 2926351 w 7467663"/>
              <a:gd name="connsiteY898" fmla="*/ 0 h 6858000"/>
              <a:gd name="connsiteX899" fmla="*/ 2902823 w 7467663"/>
              <a:gd name="connsiteY899" fmla="*/ 262929 h 6858000"/>
              <a:gd name="connsiteX900" fmla="*/ 2940663 w 7467663"/>
              <a:gd name="connsiteY900" fmla="*/ 140884 h 6858000"/>
              <a:gd name="connsiteX901" fmla="*/ 2947039 w 7467663"/>
              <a:gd name="connsiteY901" fmla="*/ 122524 h 6858000"/>
              <a:gd name="connsiteX902" fmla="*/ 2984316 w 7467663"/>
              <a:gd name="connsiteY902" fmla="*/ 0 h 6858000"/>
              <a:gd name="connsiteX903" fmla="*/ 3016114 w 7467663"/>
              <a:gd name="connsiteY903" fmla="*/ 0 h 6858000"/>
              <a:gd name="connsiteX904" fmla="*/ 2979949 w 7467663"/>
              <a:gd name="connsiteY904" fmla="*/ 119274 h 6858000"/>
              <a:gd name="connsiteX905" fmla="*/ 3023879 w 7467663"/>
              <a:gd name="connsiteY905" fmla="*/ 0 h 6858000"/>
              <a:gd name="connsiteX906" fmla="*/ 3105400 w 7467663"/>
              <a:gd name="connsiteY906" fmla="*/ 0 h 6858000"/>
              <a:gd name="connsiteX907" fmla="*/ 3094669 w 7467663"/>
              <a:gd name="connsiteY907" fmla="*/ 30308 h 6858000"/>
              <a:gd name="connsiteX908" fmla="*/ 2901945 w 7467663"/>
              <a:gd name="connsiteY908" fmla="*/ 466538 h 6858000"/>
              <a:gd name="connsiteX909" fmla="*/ 2815209 w 7467663"/>
              <a:gd name="connsiteY909" fmla="*/ 497361 h 6858000"/>
              <a:gd name="connsiteX910" fmla="*/ 2844845 w 7467663"/>
              <a:gd name="connsiteY910" fmla="*/ 127638 h 6858000"/>
              <a:gd name="connsiteX911" fmla="*/ 2867960 w 7467663"/>
              <a:gd name="connsiteY911" fmla="*/ 0 h 6858000"/>
              <a:gd name="connsiteX912" fmla="*/ 1057230 w 7467663"/>
              <a:gd name="connsiteY912" fmla="*/ 0 h 6858000"/>
              <a:gd name="connsiteX913" fmla="*/ 1111003 w 7467663"/>
              <a:gd name="connsiteY913" fmla="*/ 0 h 6858000"/>
              <a:gd name="connsiteX914" fmla="*/ 1125553 w 7467663"/>
              <a:gd name="connsiteY914" fmla="*/ 52588 h 6858000"/>
              <a:gd name="connsiteX915" fmla="*/ 1304276 w 7467663"/>
              <a:gd name="connsiteY915" fmla="*/ 476275 h 6858000"/>
              <a:gd name="connsiteX916" fmla="*/ 1492066 w 7467663"/>
              <a:gd name="connsiteY916" fmla="*/ 886333 h 6858000"/>
              <a:gd name="connsiteX917" fmla="*/ 1423698 w 7467663"/>
              <a:gd name="connsiteY917" fmla="*/ 710817 h 6858000"/>
              <a:gd name="connsiteX918" fmla="*/ 1357609 w 7467663"/>
              <a:gd name="connsiteY918" fmla="*/ 532892 h 6858000"/>
              <a:gd name="connsiteX919" fmla="*/ 1309550 w 7467663"/>
              <a:gd name="connsiteY919" fmla="*/ 374031 h 6858000"/>
              <a:gd name="connsiteX920" fmla="*/ 1193673 w 7467663"/>
              <a:gd name="connsiteY920" fmla="*/ 49533 h 6858000"/>
              <a:gd name="connsiteX921" fmla="*/ 1164391 w 7467663"/>
              <a:gd name="connsiteY921" fmla="*/ 0 h 6858000"/>
              <a:gd name="connsiteX922" fmla="*/ 1200666 w 7467663"/>
              <a:gd name="connsiteY922" fmla="*/ 0 h 6858000"/>
              <a:gd name="connsiteX923" fmla="*/ 1223408 w 7467663"/>
              <a:gd name="connsiteY923" fmla="*/ 38996 h 6858000"/>
              <a:gd name="connsiteX924" fmla="*/ 1339635 w 7467663"/>
              <a:gd name="connsiteY924" fmla="*/ 365517 h 6858000"/>
              <a:gd name="connsiteX925" fmla="*/ 1387469 w 7467663"/>
              <a:gd name="connsiteY925" fmla="*/ 523079 h 6858000"/>
              <a:gd name="connsiteX926" fmla="*/ 1452685 w 7467663"/>
              <a:gd name="connsiteY926" fmla="*/ 699806 h 6858000"/>
              <a:gd name="connsiteX927" fmla="*/ 1492092 w 7467663"/>
              <a:gd name="connsiteY927" fmla="*/ 800424 h 6858000"/>
              <a:gd name="connsiteX928" fmla="*/ 1455302 w 7467663"/>
              <a:gd name="connsiteY928" fmla="*/ 632913 h 6858000"/>
              <a:gd name="connsiteX929" fmla="*/ 1222336 w 7467663"/>
              <a:gd name="connsiteY929" fmla="*/ 9480 h 6858000"/>
              <a:gd name="connsiteX930" fmla="*/ 1214634 w 7467663"/>
              <a:gd name="connsiteY930" fmla="*/ 0 h 6858000"/>
              <a:gd name="connsiteX931" fmla="*/ 1289827 w 7467663"/>
              <a:gd name="connsiteY931" fmla="*/ 0 h 6858000"/>
              <a:gd name="connsiteX932" fmla="*/ 1321076 w 7467663"/>
              <a:gd name="connsiteY932" fmla="*/ 59722 h 6858000"/>
              <a:gd name="connsiteX933" fmla="*/ 1512579 w 7467663"/>
              <a:gd name="connsiteY933" fmla="*/ 626441 h 6858000"/>
              <a:gd name="connsiteX934" fmla="*/ 1506076 w 7467663"/>
              <a:gd name="connsiteY934" fmla="*/ 1089289 h 6858000"/>
              <a:gd name="connsiteX935" fmla="*/ 1486346 w 7467663"/>
              <a:gd name="connsiteY935" fmla="*/ 1079919 h 6858000"/>
              <a:gd name="connsiteX936" fmla="*/ 1070511 w 7467663"/>
              <a:gd name="connsiteY936" fmla="*/ 48609 h 6858000"/>
              <a:gd name="connsiteX937" fmla="*/ 1057230 w 7467663"/>
              <a:gd name="connsiteY937" fmla="*/ 0 h 6858000"/>
              <a:gd name="connsiteX938" fmla="*/ 43151 w 7467663"/>
              <a:gd name="connsiteY938" fmla="*/ 0 h 6858000"/>
              <a:gd name="connsiteX939" fmla="*/ 95283 w 7467663"/>
              <a:gd name="connsiteY939" fmla="*/ 0 h 6858000"/>
              <a:gd name="connsiteX940" fmla="*/ 300708 w 7467663"/>
              <a:gd name="connsiteY940" fmla="*/ 154571 h 6858000"/>
              <a:gd name="connsiteX941" fmla="*/ 530414 w 7467663"/>
              <a:gd name="connsiteY941" fmla="*/ 354673 h 6858000"/>
              <a:gd name="connsiteX942" fmla="*/ 333785 w 7467663"/>
              <a:gd name="connsiteY942" fmla="*/ 161564 h 6858000"/>
              <a:gd name="connsiteX943" fmla="*/ 147005 w 7467663"/>
              <a:gd name="connsiteY943" fmla="*/ 0 h 6858000"/>
              <a:gd name="connsiteX944" fmla="*/ 272509 w 7467663"/>
              <a:gd name="connsiteY944" fmla="*/ 0 h 6858000"/>
              <a:gd name="connsiteX945" fmla="*/ 326276 w 7467663"/>
              <a:gd name="connsiteY945" fmla="*/ 45847 h 6858000"/>
              <a:gd name="connsiteX946" fmla="*/ 823759 w 7467663"/>
              <a:gd name="connsiteY946" fmla="*/ 574145 h 6858000"/>
              <a:gd name="connsiteX947" fmla="*/ 811254 w 7467663"/>
              <a:gd name="connsiteY947" fmla="*/ 665546 h 6858000"/>
              <a:gd name="connsiteX948" fmla="*/ 154042 w 7467663"/>
              <a:gd name="connsiteY948" fmla="*/ 261522 h 6858000"/>
              <a:gd name="connsiteX949" fmla="*/ 13550 w 7467663"/>
              <a:gd name="connsiteY949" fmla="*/ 158423 h 6858000"/>
              <a:gd name="connsiteX950" fmla="*/ 0 w 7467663"/>
              <a:gd name="connsiteY950" fmla="*/ 146618 h 6858000"/>
              <a:gd name="connsiteX951" fmla="*/ 0 w 7467663"/>
              <a:gd name="connsiteY951" fmla="*/ 59161 h 6858000"/>
              <a:gd name="connsiteX952" fmla="*/ 45427 w 7467663"/>
              <a:gd name="connsiteY952" fmla="*/ 101078 h 6858000"/>
              <a:gd name="connsiteX953" fmla="*/ 630103 w 7467663"/>
              <a:gd name="connsiteY953" fmla="*/ 485885 h 6858000"/>
              <a:gd name="connsiteX954" fmla="*/ 532040 w 7467663"/>
              <a:gd name="connsiteY954" fmla="*/ 399359 h 6858000"/>
              <a:gd name="connsiteX955" fmla="*/ 517618 w 7467663"/>
              <a:gd name="connsiteY955" fmla="*/ 385726 h 6858000"/>
              <a:gd name="connsiteX956" fmla="*/ 285074 w 7467663"/>
              <a:gd name="connsiteY956" fmla="*/ 182755 h 6858000"/>
              <a:gd name="connsiteX957" fmla="*/ 43151 w 7467663"/>
              <a:gd name="connsiteY957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67600 w 7467663"/>
              <a:gd name="connsiteY76" fmla="*/ 6334256 h 6858000"/>
              <a:gd name="connsiteX77" fmla="*/ 7454976 w 7467663"/>
              <a:gd name="connsiteY77" fmla="*/ 6318297 h 6858000"/>
              <a:gd name="connsiteX78" fmla="*/ 1456157 w 7467663"/>
              <a:gd name="connsiteY78" fmla="*/ 5371404 h 6858000"/>
              <a:gd name="connsiteX79" fmla="*/ 1244432 w 7467663"/>
              <a:gd name="connsiteY79" fmla="*/ 5385601 h 6858000"/>
              <a:gd name="connsiteX80" fmla="*/ 973990 w 7467663"/>
              <a:gd name="connsiteY80" fmla="*/ 5424940 h 6858000"/>
              <a:gd name="connsiteX81" fmla="*/ 1103809 w 7467663"/>
              <a:gd name="connsiteY81" fmla="*/ 5433720 h 6858000"/>
              <a:gd name="connsiteX82" fmla="*/ 1123454 w 7467663"/>
              <a:gd name="connsiteY82" fmla="*/ 5435727 h 6858000"/>
              <a:gd name="connsiteX83" fmla="*/ 1737017 w 7467663"/>
              <a:gd name="connsiteY83" fmla="*/ 5452183 h 6858000"/>
              <a:gd name="connsiteX84" fmla="*/ 1824397 w 7467663"/>
              <a:gd name="connsiteY84" fmla="*/ 5447757 h 6858000"/>
              <a:gd name="connsiteX85" fmla="*/ 2070059 w 7467663"/>
              <a:gd name="connsiteY85" fmla="*/ 5441660 h 6858000"/>
              <a:gd name="connsiteX86" fmla="*/ 1456157 w 7467663"/>
              <a:gd name="connsiteY86" fmla="*/ 5371404 h 6858000"/>
              <a:gd name="connsiteX87" fmla="*/ 4988186 w 7467663"/>
              <a:gd name="connsiteY87" fmla="*/ 5216467 h 6858000"/>
              <a:gd name="connsiteX88" fmla="*/ 4777334 w 7467663"/>
              <a:gd name="connsiteY88" fmla="*/ 5406072 h 6858000"/>
              <a:gd name="connsiteX89" fmla="*/ 4718341 w 7467663"/>
              <a:gd name="connsiteY89" fmla="*/ 5468043 h 6858000"/>
              <a:gd name="connsiteX90" fmla="*/ 4604655 w 7467663"/>
              <a:gd name="connsiteY90" fmla="*/ 5583434 h 6858000"/>
              <a:gd name="connsiteX91" fmla="*/ 4565074 w 7467663"/>
              <a:gd name="connsiteY91" fmla="*/ 5618550 h 6858000"/>
              <a:gd name="connsiteX92" fmla="*/ 4988186 w 7467663"/>
              <a:gd name="connsiteY92" fmla="*/ 5216467 h 6858000"/>
              <a:gd name="connsiteX93" fmla="*/ 4978032 w 7467663"/>
              <a:gd name="connsiteY93" fmla="*/ 5183809 h 6858000"/>
              <a:gd name="connsiteX94" fmla="*/ 4463413 w 7467663"/>
              <a:gd name="connsiteY94" fmla="*/ 5615162 h 6858000"/>
              <a:gd name="connsiteX95" fmla="*/ 4358134 w 7467663"/>
              <a:gd name="connsiteY95" fmla="*/ 5742791 h 6858000"/>
              <a:gd name="connsiteX96" fmla="*/ 4376219 w 7467663"/>
              <a:gd name="connsiteY96" fmla="*/ 5729027 h 6858000"/>
              <a:gd name="connsiteX97" fmla="*/ 4582340 w 7467663"/>
              <a:gd name="connsiteY97" fmla="*/ 5561037 h 6858000"/>
              <a:gd name="connsiteX98" fmla="*/ 4694684 w 7467663"/>
              <a:gd name="connsiteY98" fmla="*/ 5447098 h 6858000"/>
              <a:gd name="connsiteX99" fmla="*/ 4754123 w 7467663"/>
              <a:gd name="connsiteY99" fmla="*/ 5384643 h 6858000"/>
              <a:gd name="connsiteX100" fmla="*/ 4978032 w 7467663"/>
              <a:gd name="connsiteY100" fmla="*/ 5183809 h 6858000"/>
              <a:gd name="connsiteX101" fmla="*/ 1903353 w 7467663"/>
              <a:gd name="connsiteY101" fmla="*/ 5044827 h 6858000"/>
              <a:gd name="connsiteX102" fmla="*/ 1936931 w 7467663"/>
              <a:gd name="connsiteY102" fmla="*/ 5093954 h 6858000"/>
              <a:gd name="connsiteX103" fmla="*/ 2195868 w 7467663"/>
              <a:gd name="connsiteY103" fmla="*/ 5396574 h 6858000"/>
              <a:gd name="connsiteX104" fmla="*/ 2088852 w 7467663"/>
              <a:gd name="connsiteY104" fmla="*/ 5166123 h 6858000"/>
              <a:gd name="connsiteX105" fmla="*/ 1958241 w 7467663"/>
              <a:gd name="connsiteY105" fmla="*/ 5067955 h 6858000"/>
              <a:gd name="connsiteX106" fmla="*/ 1903353 w 7467663"/>
              <a:gd name="connsiteY106" fmla="*/ 5044827 h 6858000"/>
              <a:gd name="connsiteX107" fmla="*/ 1979378 w 7467663"/>
              <a:gd name="connsiteY107" fmla="*/ 4769504 h 6858000"/>
              <a:gd name="connsiteX108" fmla="*/ 2882120 w 7467663"/>
              <a:gd name="connsiteY108" fmla="*/ 5064547 h 6858000"/>
              <a:gd name="connsiteX109" fmla="*/ 2793103 w 7467663"/>
              <a:gd name="connsiteY109" fmla="*/ 5039699 h 6858000"/>
              <a:gd name="connsiteX110" fmla="*/ 2770041 w 7467663"/>
              <a:gd name="connsiteY110" fmla="*/ 5033634 h 6858000"/>
              <a:gd name="connsiteX111" fmla="*/ 1979378 w 7467663"/>
              <a:gd name="connsiteY111" fmla="*/ 4769504 h 6858000"/>
              <a:gd name="connsiteX112" fmla="*/ 1927410 w 7467663"/>
              <a:gd name="connsiteY112" fmla="*/ 4716164 h 6858000"/>
              <a:gd name="connsiteX113" fmla="*/ 1959587 w 7467663"/>
              <a:gd name="connsiteY113" fmla="*/ 4728849 h 6858000"/>
              <a:gd name="connsiteX114" fmla="*/ 2777707 w 7467663"/>
              <a:gd name="connsiteY114" fmla="*/ 5003991 h 6858000"/>
              <a:gd name="connsiteX115" fmla="*/ 2800768 w 7467663"/>
              <a:gd name="connsiteY115" fmla="*/ 5010056 h 6858000"/>
              <a:gd name="connsiteX116" fmla="*/ 2879408 w 7467663"/>
              <a:gd name="connsiteY116" fmla="*/ 5031590 h 6858000"/>
              <a:gd name="connsiteX117" fmla="*/ 2862295 w 7467663"/>
              <a:gd name="connsiteY117" fmla="*/ 5022958 h 6858000"/>
              <a:gd name="connsiteX118" fmla="*/ 2813343 w 7467663"/>
              <a:gd name="connsiteY118" fmla="*/ 4998369 h 6858000"/>
              <a:gd name="connsiteX119" fmla="*/ 2646245 w 7467663"/>
              <a:gd name="connsiteY119" fmla="*/ 4930999 h 6858000"/>
              <a:gd name="connsiteX120" fmla="*/ 1999243 w 7467663"/>
              <a:gd name="connsiteY120" fmla="*/ 4730524 h 6858000"/>
              <a:gd name="connsiteX121" fmla="*/ 1979527 w 7467663"/>
              <a:gd name="connsiteY121" fmla="*/ 4726651 h 6858000"/>
              <a:gd name="connsiteX122" fmla="*/ 1927410 w 7467663"/>
              <a:gd name="connsiteY122" fmla="*/ 4716164 h 6858000"/>
              <a:gd name="connsiteX123" fmla="*/ 1997014 w 7467663"/>
              <a:gd name="connsiteY123" fmla="*/ 4698007 h 6858000"/>
              <a:gd name="connsiteX124" fmla="*/ 2005458 w 7467663"/>
              <a:gd name="connsiteY124" fmla="*/ 4699540 h 6858000"/>
              <a:gd name="connsiteX125" fmla="*/ 2657186 w 7467663"/>
              <a:gd name="connsiteY125" fmla="*/ 4901687 h 6858000"/>
              <a:gd name="connsiteX126" fmla="*/ 2826662 w 7467663"/>
              <a:gd name="connsiteY126" fmla="*/ 4970362 h 6858000"/>
              <a:gd name="connsiteX127" fmla="*/ 2876100 w 7467663"/>
              <a:gd name="connsiteY127" fmla="*/ 4995397 h 6858000"/>
              <a:gd name="connsiteX128" fmla="*/ 3042600 w 7467663"/>
              <a:gd name="connsiteY128" fmla="*/ 5059532 h 6858000"/>
              <a:gd name="connsiteX129" fmla="*/ 1997014 w 7467663"/>
              <a:gd name="connsiteY129" fmla="*/ 4698007 h 6858000"/>
              <a:gd name="connsiteX130" fmla="*/ 2305292 w 7467663"/>
              <a:gd name="connsiteY130" fmla="*/ 4219492 h 6858000"/>
              <a:gd name="connsiteX131" fmla="*/ 3360922 w 7467663"/>
              <a:gd name="connsiteY131" fmla="*/ 4529373 h 6858000"/>
              <a:gd name="connsiteX132" fmla="*/ 3492420 w 7467663"/>
              <a:gd name="connsiteY132" fmla="*/ 4510145 h 6858000"/>
              <a:gd name="connsiteX133" fmla="*/ 3364086 w 7467663"/>
              <a:gd name="connsiteY133" fmla="*/ 4480340 h 6858000"/>
              <a:gd name="connsiteX134" fmla="*/ 3225818 w 7467663"/>
              <a:gd name="connsiteY134" fmla="*/ 4411822 h 6858000"/>
              <a:gd name="connsiteX135" fmla="*/ 3129696 w 7467663"/>
              <a:gd name="connsiteY135" fmla="*/ 4360704 h 6858000"/>
              <a:gd name="connsiteX136" fmla="*/ 2814545 w 7467663"/>
              <a:gd name="connsiteY136" fmla="*/ 4282955 h 6858000"/>
              <a:gd name="connsiteX137" fmla="*/ 2305292 w 7467663"/>
              <a:gd name="connsiteY137" fmla="*/ 4219492 h 6858000"/>
              <a:gd name="connsiteX138" fmla="*/ 2626982 w 7467663"/>
              <a:gd name="connsiteY138" fmla="*/ 4206450 h 6858000"/>
              <a:gd name="connsiteX139" fmla="*/ 2490617 w 7467663"/>
              <a:gd name="connsiteY139" fmla="*/ 4206951 h 6858000"/>
              <a:gd name="connsiteX140" fmla="*/ 2819869 w 7467663"/>
              <a:gd name="connsiteY140" fmla="*/ 4252936 h 6858000"/>
              <a:gd name="connsiteX141" fmla="*/ 3143018 w 7467663"/>
              <a:gd name="connsiteY141" fmla="*/ 4332698 h 6858000"/>
              <a:gd name="connsiteX142" fmla="*/ 3241520 w 7467663"/>
              <a:gd name="connsiteY142" fmla="*/ 4385112 h 6858000"/>
              <a:gd name="connsiteX143" fmla="*/ 3374575 w 7467663"/>
              <a:gd name="connsiteY143" fmla="*/ 4451517 h 6858000"/>
              <a:gd name="connsiteX144" fmla="*/ 3505221 w 7467663"/>
              <a:gd name="connsiteY144" fmla="*/ 4480757 h 6858000"/>
              <a:gd name="connsiteX145" fmla="*/ 2626982 w 7467663"/>
              <a:gd name="connsiteY145" fmla="*/ 4206450 h 6858000"/>
              <a:gd name="connsiteX146" fmla="*/ 1310106 w 7467663"/>
              <a:gd name="connsiteY146" fmla="*/ 3943217 h 6858000"/>
              <a:gd name="connsiteX147" fmla="*/ 854994 w 7467663"/>
              <a:gd name="connsiteY147" fmla="*/ 4399136 h 6858000"/>
              <a:gd name="connsiteX148" fmla="*/ 742462 w 7467663"/>
              <a:gd name="connsiteY148" fmla="*/ 4594648 h 6858000"/>
              <a:gd name="connsiteX149" fmla="*/ 820602 w 7467663"/>
              <a:gd name="connsiteY149" fmla="*/ 4485915 h 6858000"/>
              <a:gd name="connsiteX150" fmla="*/ 878295 w 7467663"/>
              <a:gd name="connsiteY150" fmla="*/ 4403594 h 6858000"/>
              <a:gd name="connsiteX151" fmla="*/ 1240607 w 7467663"/>
              <a:gd name="connsiteY151" fmla="*/ 4010401 h 6858000"/>
              <a:gd name="connsiteX152" fmla="*/ 1310106 w 7467663"/>
              <a:gd name="connsiteY152" fmla="*/ 3943217 h 6858000"/>
              <a:gd name="connsiteX153" fmla="*/ 1423113 w 7467663"/>
              <a:gd name="connsiteY153" fmla="*/ 3874565 h 6858000"/>
              <a:gd name="connsiteX154" fmla="*/ 1260565 w 7467663"/>
              <a:gd name="connsiteY154" fmla="*/ 4031982 h 6858000"/>
              <a:gd name="connsiteX155" fmla="*/ 901900 w 7467663"/>
              <a:gd name="connsiteY155" fmla="*/ 4421236 h 6858000"/>
              <a:gd name="connsiteX156" fmla="*/ 845044 w 7467663"/>
              <a:gd name="connsiteY156" fmla="*/ 4502436 h 6858000"/>
              <a:gd name="connsiteX157" fmla="*/ 685926 w 7467663"/>
              <a:gd name="connsiteY157" fmla="*/ 4703069 h 6858000"/>
              <a:gd name="connsiteX158" fmla="*/ 684248 w 7467663"/>
              <a:gd name="connsiteY158" fmla="*/ 4706721 h 6858000"/>
              <a:gd name="connsiteX159" fmla="*/ 1423113 w 7467663"/>
              <a:gd name="connsiteY159" fmla="*/ 3874565 h 6858000"/>
              <a:gd name="connsiteX160" fmla="*/ 3316479 w 7467663"/>
              <a:gd name="connsiteY160" fmla="*/ 3872136 h 6858000"/>
              <a:gd name="connsiteX161" fmla="*/ 3546806 w 7467663"/>
              <a:gd name="connsiteY161" fmla="*/ 4356139 h 6858000"/>
              <a:gd name="connsiteX162" fmla="*/ 3364433 w 7467663"/>
              <a:gd name="connsiteY162" fmla="*/ 3953121 h 6858000"/>
              <a:gd name="connsiteX163" fmla="*/ 3316479 w 7467663"/>
              <a:gd name="connsiteY163" fmla="*/ 3872136 h 6858000"/>
              <a:gd name="connsiteX164" fmla="*/ 3291335 w 7467663"/>
              <a:gd name="connsiteY164" fmla="*/ 3767420 h 6858000"/>
              <a:gd name="connsiteX165" fmla="*/ 3390805 w 7467663"/>
              <a:gd name="connsiteY165" fmla="*/ 3937163 h 6858000"/>
              <a:gd name="connsiteX166" fmla="*/ 3579062 w 7467663"/>
              <a:gd name="connsiteY166" fmla="*/ 4359040 h 6858000"/>
              <a:gd name="connsiteX167" fmla="*/ 3467355 w 7467663"/>
              <a:gd name="connsiteY167" fmla="*/ 3988130 h 6858000"/>
              <a:gd name="connsiteX168" fmla="*/ 3310753 w 7467663"/>
              <a:gd name="connsiteY168" fmla="*/ 3787140 h 6858000"/>
              <a:gd name="connsiteX169" fmla="*/ 3291335 w 7467663"/>
              <a:gd name="connsiteY169" fmla="*/ 3767420 h 6858000"/>
              <a:gd name="connsiteX170" fmla="*/ 1635889 w 7467663"/>
              <a:gd name="connsiteY170" fmla="*/ 3709494 h 6858000"/>
              <a:gd name="connsiteX171" fmla="*/ 1634800 w 7467663"/>
              <a:gd name="connsiteY171" fmla="*/ 3731111 h 6858000"/>
              <a:gd name="connsiteX172" fmla="*/ 1635889 w 7467663"/>
              <a:gd name="connsiteY172" fmla="*/ 3709494 h 6858000"/>
              <a:gd name="connsiteX173" fmla="*/ 1510397 w 7467663"/>
              <a:gd name="connsiteY173" fmla="*/ 3684705 h 6858000"/>
              <a:gd name="connsiteX174" fmla="*/ 1146550 w 7467663"/>
              <a:gd name="connsiteY174" fmla="*/ 3802012 h 6858000"/>
              <a:gd name="connsiteX175" fmla="*/ 698834 w 7467663"/>
              <a:gd name="connsiteY175" fmla="*/ 3952272 h 6858000"/>
              <a:gd name="connsiteX176" fmla="*/ 34256 w 7467663"/>
              <a:gd name="connsiteY176" fmla="*/ 4347603 h 6858000"/>
              <a:gd name="connsiteX177" fmla="*/ 527241 w 7467663"/>
              <a:gd name="connsiteY177" fmla="*/ 4065078 h 6858000"/>
              <a:gd name="connsiteX178" fmla="*/ 1510397 w 7467663"/>
              <a:gd name="connsiteY178" fmla="*/ 3684705 h 6858000"/>
              <a:gd name="connsiteX179" fmla="*/ 1313114 w 7467663"/>
              <a:gd name="connsiteY179" fmla="*/ 3655216 h 6858000"/>
              <a:gd name="connsiteX180" fmla="*/ 1109304 w 7467663"/>
              <a:gd name="connsiteY180" fmla="*/ 3669030 h 6858000"/>
              <a:gd name="connsiteX181" fmla="*/ 8129 w 7467663"/>
              <a:gd name="connsiteY181" fmla="*/ 4330519 h 6858000"/>
              <a:gd name="connsiteX182" fmla="*/ 687572 w 7467663"/>
              <a:gd name="connsiteY182" fmla="*/ 3925629 h 6858000"/>
              <a:gd name="connsiteX183" fmla="*/ 1138365 w 7467663"/>
              <a:gd name="connsiteY183" fmla="*/ 3774515 h 6858000"/>
              <a:gd name="connsiteX184" fmla="*/ 1505579 w 7467663"/>
              <a:gd name="connsiteY184" fmla="*/ 3655526 h 6858000"/>
              <a:gd name="connsiteX185" fmla="*/ 1313114 w 7467663"/>
              <a:gd name="connsiteY185" fmla="*/ 3655216 h 6858000"/>
              <a:gd name="connsiteX186" fmla="*/ 3655073 w 7467663"/>
              <a:gd name="connsiteY186" fmla="*/ 3650884 h 6858000"/>
              <a:gd name="connsiteX187" fmla="*/ 3989938 w 7467663"/>
              <a:gd name="connsiteY187" fmla="*/ 3991685 h 6858000"/>
              <a:gd name="connsiteX188" fmla="*/ 4393907 w 7467663"/>
              <a:gd name="connsiteY188" fmla="*/ 4261258 h 6858000"/>
              <a:gd name="connsiteX189" fmla="*/ 4648051 w 7467663"/>
              <a:gd name="connsiteY189" fmla="*/ 4374051 h 6858000"/>
              <a:gd name="connsiteX190" fmla="*/ 4383389 w 7467663"/>
              <a:gd name="connsiteY190" fmla="*/ 4184369 h 6858000"/>
              <a:gd name="connsiteX191" fmla="*/ 4165508 w 7467663"/>
              <a:gd name="connsiteY191" fmla="*/ 4035196 h 6858000"/>
              <a:gd name="connsiteX192" fmla="*/ 4068162 w 7467663"/>
              <a:gd name="connsiteY192" fmla="*/ 3953394 h 6858000"/>
              <a:gd name="connsiteX193" fmla="*/ 3981416 w 7467663"/>
              <a:gd name="connsiteY193" fmla="*/ 3880482 h 6858000"/>
              <a:gd name="connsiteX194" fmla="*/ 3800147 w 7467663"/>
              <a:gd name="connsiteY194" fmla="*/ 3749872 h 6858000"/>
              <a:gd name="connsiteX195" fmla="*/ 3655073 w 7467663"/>
              <a:gd name="connsiteY195" fmla="*/ 3650884 h 6858000"/>
              <a:gd name="connsiteX196" fmla="*/ 3670252 w 7467663"/>
              <a:gd name="connsiteY196" fmla="*/ 3622798 h 6858000"/>
              <a:gd name="connsiteX197" fmla="*/ 3817258 w 7467663"/>
              <a:gd name="connsiteY197" fmla="*/ 3723577 h 6858000"/>
              <a:gd name="connsiteX198" fmla="*/ 4000461 w 7467663"/>
              <a:gd name="connsiteY198" fmla="*/ 3855966 h 6858000"/>
              <a:gd name="connsiteX199" fmla="*/ 4088180 w 7467663"/>
              <a:gd name="connsiteY199" fmla="*/ 3929774 h 6858000"/>
              <a:gd name="connsiteX200" fmla="*/ 4184555 w 7467663"/>
              <a:gd name="connsiteY200" fmla="*/ 4010683 h 6858000"/>
              <a:gd name="connsiteX201" fmla="*/ 4399563 w 7467663"/>
              <a:gd name="connsiteY201" fmla="*/ 4158106 h 6858000"/>
              <a:gd name="connsiteX202" fmla="*/ 4684469 w 7467663"/>
              <a:gd name="connsiteY202" fmla="*/ 4364680 h 6858000"/>
              <a:gd name="connsiteX203" fmla="*/ 4690271 w 7467663"/>
              <a:gd name="connsiteY203" fmla="*/ 4370034 h 6858000"/>
              <a:gd name="connsiteX204" fmla="*/ 4136093 w 7467663"/>
              <a:gd name="connsiteY204" fmla="*/ 3858466 h 6858000"/>
              <a:gd name="connsiteX205" fmla="*/ 3670252 w 7467663"/>
              <a:gd name="connsiteY205" fmla="*/ 3622798 h 6858000"/>
              <a:gd name="connsiteX206" fmla="*/ 4440129 w 7467663"/>
              <a:gd name="connsiteY206" fmla="*/ 3448571 h 6858000"/>
              <a:gd name="connsiteX207" fmla="*/ 4856525 w 7467663"/>
              <a:gd name="connsiteY207" fmla="*/ 3915351 h 6858000"/>
              <a:gd name="connsiteX208" fmla="*/ 5059055 w 7467663"/>
              <a:gd name="connsiteY208" fmla="*/ 4108918 h 6858000"/>
              <a:gd name="connsiteX209" fmla="*/ 5290070 w 7467663"/>
              <a:gd name="connsiteY209" fmla="*/ 4263619 h 6858000"/>
              <a:gd name="connsiteX210" fmla="*/ 4834991 w 7467663"/>
              <a:gd name="connsiteY210" fmla="*/ 3830985 h 6858000"/>
              <a:gd name="connsiteX211" fmla="*/ 4440129 w 7467663"/>
              <a:gd name="connsiteY211" fmla="*/ 3448571 h 6858000"/>
              <a:gd name="connsiteX212" fmla="*/ 4441737 w 7467663"/>
              <a:gd name="connsiteY212" fmla="*/ 3399734 h 6858000"/>
              <a:gd name="connsiteX213" fmla="*/ 4431236 w 7467663"/>
              <a:gd name="connsiteY213" fmla="*/ 3400954 h 6858000"/>
              <a:gd name="connsiteX214" fmla="*/ 4557150 w 7467663"/>
              <a:gd name="connsiteY214" fmla="*/ 3510023 h 6858000"/>
              <a:gd name="connsiteX215" fmla="*/ 4856936 w 7467663"/>
              <a:gd name="connsiteY215" fmla="*/ 3809146 h 6858000"/>
              <a:gd name="connsiteX216" fmla="*/ 5111996 w 7467663"/>
              <a:gd name="connsiteY216" fmla="*/ 4065759 h 6858000"/>
              <a:gd name="connsiteX217" fmla="*/ 5388878 w 7467663"/>
              <a:gd name="connsiteY217" fmla="*/ 4300185 h 6858000"/>
              <a:gd name="connsiteX218" fmla="*/ 5425556 w 7467663"/>
              <a:gd name="connsiteY218" fmla="*/ 4308967 h 6858000"/>
              <a:gd name="connsiteX219" fmla="*/ 4943646 w 7467663"/>
              <a:gd name="connsiteY219" fmla="*/ 3822916 h 6858000"/>
              <a:gd name="connsiteX220" fmla="*/ 4594837 w 7467663"/>
              <a:gd name="connsiteY220" fmla="*/ 3532274 h 6858000"/>
              <a:gd name="connsiteX221" fmla="*/ 4441737 w 7467663"/>
              <a:gd name="connsiteY221" fmla="*/ 3399734 h 6858000"/>
              <a:gd name="connsiteX222" fmla="*/ 5425834 w 7467663"/>
              <a:gd name="connsiteY222" fmla="*/ 3162785 h 6858000"/>
              <a:gd name="connsiteX223" fmla="*/ 5401644 w 7467663"/>
              <a:gd name="connsiteY223" fmla="*/ 3617847 h 6858000"/>
              <a:gd name="connsiteX224" fmla="*/ 5467256 w 7467663"/>
              <a:gd name="connsiteY224" fmla="*/ 4175494 h 6858000"/>
              <a:gd name="connsiteX225" fmla="*/ 5448069 w 7467663"/>
              <a:gd name="connsiteY225" fmla="*/ 3567554 h 6858000"/>
              <a:gd name="connsiteX226" fmla="*/ 5425834 w 7467663"/>
              <a:gd name="connsiteY226" fmla="*/ 3162785 h 6858000"/>
              <a:gd name="connsiteX227" fmla="*/ 1318687 w 7467663"/>
              <a:gd name="connsiteY227" fmla="*/ 3113840 h 6858000"/>
              <a:gd name="connsiteX228" fmla="*/ 1066793 w 7467663"/>
              <a:gd name="connsiteY228" fmla="*/ 3212171 h 6858000"/>
              <a:gd name="connsiteX229" fmla="*/ 993319 w 7467663"/>
              <a:gd name="connsiteY229" fmla="*/ 3247648 h 6858000"/>
              <a:gd name="connsiteX230" fmla="*/ 853081 w 7467663"/>
              <a:gd name="connsiteY230" fmla="*/ 3312410 h 6858000"/>
              <a:gd name="connsiteX231" fmla="*/ 805957 w 7467663"/>
              <a:gd name="connsiteY231" fmla="*/ 3330443 h 6858000"/>
              <a:gd name="connsiteX232" fmla="*/ 1318687 w 7467663"/>
              <a:gd name="connsiteY232" fmla="*/ 3113840 h 6858000"/>
              <a:gd name="connsiteX233" fmla="*/ 5453702 w 7467663"/>
              <a:gd name="connsiteY233" fmla="*/ 3090882 h 6858000"/>
              <a:gd name="connsiteX234" fmla="*/ 5480135 w 7467663"/>
              <a:gd name="connsiteY234" fmla="*/ 3565802 h 6858000"/>
              <a:gd name="connsiteX235" fmla="*/ 5499023 w 7467663"/>
              <a:gd name="connsiteY235" fmla="*/ 4166310 h 6858000"/>
              <a:gd name="connsiteX236" fmla="*/ 5547022 w 7467663"/>
              <a:gd name="connsiteY236" fmla="*/ 3607838 h 6858000"/>
              <a:gd name="connsiteX237" fmla="*/ 5515964 w 7467663"/>
              <a:gd name="connsiteY237" fmla="*/ 3378541 h 6858000"/>
              <a:gd name="connsiteX238" fmla="*/ 5453702 w 7467663"/>
              <a:gd name="connsiteY238" fmla="*/ 3090882 h 6858000"/>
              <a:gd name="connsiteX239" fmla="*/ 1238695 w 7467663"/>
              <a:gd name="connsiteY239" fmla="*/ 3076820 h 6858000"/>
              <a:gd name="connsiteX240" fmla="*/ 716371 w 7467663"/>
              <a:gd name="connsiteY240" fmla="*/ 3293249 h 6858000"/>
              <a:gd name="connsiteX241" fmla="*/ 579522 w 7467663"/>
              <a:gd name="connsiteY241" fmla="*/ 3371759 h 6858000"/>
              <a:gd name="connsiteX242" fmla="*/ 600288 w 7467663"/>
              <a:gd name="connsiteY242" fmla="*/ 3365555 h 6858000"/>
              <a:gd name="connsiteX243" fmla="*/ 840692 w 7467663"/>
              <a:gd name="connsiteY243" fmla="*/ 3284921 h 6858000"/>
              <a:gd name="connsiteX244" fmla="*/ 979248 w 7467663"/>
              <a:gd name="connsiteY244" fmla="*/ 3221003 h 6858000"/>
              <a:gd name="connsiteX245" fmla="*/ 1053282 w 7467663"/>
              <a:gd name="connsiteY245" fmla="*/ 3185247 h 6858000"/>
              <a:gd name="connsiteX246" fmla="*/ 1320603 w 7467663"/>
              <a:gd name="connsiteY246" fmla="*/ 3081281 h 6858000"/>
              <a:gd name="connsiteX247" fmla="*/ 1238695 w 7467663"/>
              <a:gd name="connsiteY247" fmla="*/ 3076820 h 6858000"/>
              <a:gd name="connsiteX248" fmla="*/ 5425627 w 7467663"/>
              <a:gd name="connsiteY248" fmla="*/ 2954192 h 6858000"/>
              <a:gd name="connsiteX249" fmla="*/ 5470770 w 7467663"/>
              <a:gd name="connsiteY249" fmla="*/ 3005435 h 6858000"/>
              <a:gd name="connsiteX250" fmla="*/ 5519779 w 7467663"/>
              <a:gd name="connsiteY250" fmla="*/ 4359223 h 6858000"/>
              <a:gd name="connsiteX251" fmla="*/ 5520293 w 7467663"/>
              <a:gd name="connsiteY251" fmla="*/ 4360602 h 6858000"/>
              <a:gd name="connsiteX252" fmla="*/ 5767221 w 7467663"/>
              <a:gd name="connsiteY252" fmla="*/ 4665564 h 6858000"/>
              <a:gd name="connsiteX253" fmla="*/ 6937169 w 7467663"/>
              <a:gd name="connsiteY253" fmla="*/ 4815941 h 6858000"/>
              <a:gd name="connsiteX254" fmla="*/ 6953922 w 7467663"/>
              <a:gd name="connsiteY254" fmla="*/ 4890068 h 6858000"/>
              <a:gd name="connsiteX255" fmla="*/ 6071359 w 7467663"/>
              <a:gd name="connsiteY255" fmla="*/ 4770770 h 6858000"/>
              <a:gd name="connsiteX256" fmla="*/ 6038839 w 7467663"/>
              <a:gd name="connsiteY256" fmla="*/ 4764474 h 6858000"/>
              <a:gd name="connsiteX257" fmla="*/ 6038706 w 7467663"/>
              <a:gd name="connsiteY257" fmla="*/ 4763847 h 6858000"/>
              <a:gd name="connsiteX258" fmla="*/ 6037784 w 7467663"/>
              <a:gd name="connsiteY258" fmla="*/ 4764270 h 6858000"/>
              <a:gd name="connsiteX259" fmla="*/ 6038839 w 7467663"/>
              <a:gd name="connsiteY259" fmla="*/ 4764474 h 6858000"/>
              <a:gd name="connsiteX260" fmla="*/ 6040338 w 7467663"/>
              <a:gd name="connsiteY260" fmla="*/ 4771418 h 6858000"/>
              <a:gd name="connsiteX261" fmla="*/ 6024488 w 7467663"/>
              <a:gd name="connsiteY261" fmla="*/ 4809903 h 6858000"/>
              <a:gd name="connsiteX262" fmla="*/ 5599771 w 7467663"/>
              <a:gd name="connsiteY262" fmla="*/ 5509652 h 6858000"/>
              <a:gd name="connsiteX263" fmla="*/ 5548843 w 7467663"/>
              <a:gd name="connsiteY263" fmla="*/ 5563845 h 6858000"/>
              <a:gd name="connsiteX264" fmla="*/ 5940952 w 7467663"/>
              <a:gd name="connsiteY264" fmla="*/ 6250028 h 6858000"/>
              <a:gd name="connsiteX265" fmla="*/ 6043441 w 7467663"/>
              <a:gd name="connsiteY265" fmla="*/ 6665847 h 6858000"/>
              <a:gd name="connsiteX266" fmla="*/ 6093432 w 7467663"/>
              <a:gd name="connsiteY266" fmla="*/ 6858000 h 6858000"/>
              <a:gd name="connsiteX267" fmla="*/ 6034344 w 7467663"/>
              <a:gd name="connsiteY267" fmla="*/ 6858000 h 6858000"/>
              <a:gd name="connsiteX268" fmla="*/ 6026679 w 7467663"/>
              <a:gd name="connsiteY268" fmla="*/ 6836959 h 6858000"/>
              <a:gd name="connsiteX269" fmla="*/ 5800441 w 7467663"/>
              <a:gd name="connsiteY269" fmla="*/ 6335286 h 6858000"/>
              <a:gd name="connsiteX270" fmla="*/ 5526562 w 7467663"/>
              <a:gd name="connsiteY270" fmla="*/ 5705388 h 6858000"/>
              <a:gd name="connsiteX271" fmla="*/ 5519640 w 7467663"/>
              <a:gd name="connsiteY271" fmla="*/ 5683774 h 6858000"/>
              <a:gd name="connsiteX272" fmla="*/ 5844559 w 7467663"/>
              <a:gd name="connsiteY272" fmla="*/ 6553349 h 6858000"/>
              <a:gd name="connsiteX273" fmla="*/ 5975994 w 7467663"/>
              <a:gd name="connsiteY273" fmla="*/ 6858000 h 6858000"/>
              <a:gd name="connsiteX274" fmla="*/ 5898547 w 7467663"/>
              <a:gd name="connsiteY274" fmla="*/ 6858000 h 6858000"/>
              <a:gd name="connsiteX275" fmla="*/ 5682041 w 7467663"/>
              <a:gd name="connsiteY275" fmla="*/ 6355860 h 6858000"/>
              <a:gd name="connsiteX276" fmla="*/ 5461758 w 7467663"/>
              <a:gd name="connsiteY276" fmla="*/ 5820220 h 6858000"/>
              <a:gd name="connsiteX277" fmla="*/ 5237282 w 7467663"/>
              <a:gd name="connsiteY277" fmla="*/ 6579086 h 6858000"/>
              <a:gd name="connsiteX278" fmla="*/ 5115009 w 7467663"/>
              <a:gd name="connsiteY278" fmla="*/ 6858000 h 6858000"/>
              <a:gd name="connsiteX279" fmla="*/ 5028074 w 7467663"/>
              <a:gd name="connsiteY279" fmla="*/ 6858000 h 6858000"/>
              <a:gd name="connsiteX280" fmla="*/ 5079508 w 7467663"/>
              <a:gd name="connsiteY280" fmla="*/ 6749074 h 6858000"/>
              <a:gd name="connsiteX281" fmla="*/ 5371846 w 7467663"/>
              <a:gd name="connsiteY281" fmla="*/ 5924413 h 6858000"/>
              <a:gd name="connsiteX282" fmla="*/ 5270512 w 7467663"/>
              <a:gd name="connsiteY282" fmla="*/ 6138975 h 6858000"/>
              <a:gd name="connsiteX283" fmla="*/ 5062409 w 7467663"/>
              <a:gd name="connsiteY283" fmla="*/ 6653544 h 6858000"/>
              <a:gd name="connsiteX284" fmla="*/ 5036628 w 7467663"/>
              <a:gd name="connsiteY284" fmla="*/ 6754247 h 6858000"/>
              <a:gd name="connsiteX285" fmla="*/ 5009112 w 7467663"/>
              <a:gd name="connsiteY285" fmla="*/ 6858000 h 6858000"/>
              <a:gd name="connsiteX286" fmla="*/ 4976679 w 7467663"/>
              <a:gd name="connsiteY286" fmla="*/ 6858000 h 6858000"/>
              <a:gd name="connsiteX287" fmla="*/ 5006537 w 7467663"/>
              <a:gd name="connsiteY287" fmla="*/ 6747068 h 6858000"/>
              <a:gd name="connsiteX288" fmla="*/ 5032723 w 7467663"/>
              <a:gd name="connsiteY288" fmla="*/ 6644957 h 6858000"/>
              <a:gd name="connsiteX289" fmla="*/ 5242949 w 7467663"/>
              <a:gd name="connsiteY289" fmla="*/ 6125175 h 6858000"/>
              <a:gd name="connsiteX290" fmla="*/ 5286321 w 7467663"/>
              <a:gd name="connsiteY290" fmla="*/ 6033555 h 6858000"/>
              <a:gd name="connsiteX291" fmla="*/ 5008210 w 7467663"/>
              <a:gd name="connsiteY291" fmla="*/ 6649194 h 6858000"/>
              <a:gd name="connsiteX292" fmla="*/ 4986321 w 7467663"/>
              <a:gd name="connsiteY292" fmla="*/ 6765687 h 6858000"/>
              <a:gd name="connsiteX293" fmla="*/ 4973474 w 7467663"/>
              <a:gd name="connsiteY293" fmla="*/ 6858000 h 6858000"/>
              <a:gd name="connsiteX294" fmla="*/ 4907178 w 7467663"/>
              <a:gd name="connsiteY294" fmla="*/ 6858000 h 6858000"/>
              <a:gd name="connsiteX295" fmla="*/ 4910810 w 7467663"/>
              <a:gd name="connsiteY295" fmla="*/ 6829660 h 6858000"/>
              <a:gd name="connsiteX296" fmla="*/ 4987461 w 7467663"/>
              <a:gd name="connsiteY296" fmla="*/ 6432994 h 6858000"/>
              <a:gd name="connsiteX297" fmla="*/ 5179262 w 7467663"/>
              <a:gd name="connsiteY297" fmla="*/ 6035044 h 6858000"/>
              <a:gd name="connsiteX298" fmla="*/ 4689678 w 7467663"/>
              <a:gd name="connsiteY298" fmla="*/ 6440241 h 6858000"/>
              <a:gd name="connsiteX299" fmla="*/ 4477543 w 7467663"/>
              <a:gd name="connsiteY299" fmla="*/ 6674836 h 6858000"/>
              <a:gd name="connsiteX300" fmla="*/ 4329957 w 7467663"/>
              <a:gd name="connsiteY300" fmla="*/ 6858000 h 6858000"/>
              <a:gd name="connsiteX301" fmla="*/ 4218595 w 7467663"/>
              <a:gd name="connsiteY301" fmla="*/ 6858000 h 6858000"/>
              <a:gd name="connsiteX302" fmla="*/ 4368888 w 7467663"/>
              <a:gd name="connsiteY302" fmla="*/ 6668412 h 6858000"/>
              <a:gd name="connsiteX303" fmla="*/ 4563091 w 7467663"/>
              <a:gd name="connsiteY303" fmla="*/ 6442508 h 6858000"/>
              <a:gd name="connsiteX304" fmla="*/ 5387324 w 7467663"/>
              <a:gd name="connsiteY304" fmla="*/ 5705830 h 6858000"/>
              <a:gd name="connsiteX305" fmla="*/ 5073620 w 7467663"/>
              <a:gd name="connsiteY305" fmla="*/ 5955437 h 6858000"/>
              <a:gd name="connsiteX306" fmla="*/ 4689789 w 7467663"/>
              <a:gd name="connsiteY306" fmla="*/ 6268382 h 6858000"/>
              <a:gd name="connsiteX307" fmla="*/ 4418722 w 7467663"/>
              <a:gd name="connsiteY307" fmla="*/ 6570886 h 6858000"/>
              <a:gd name="connsiteX308" fmla="*/ 4214944 w 7467663"/>
              <a:gd name="connsiteY308" fmla="*/ 6858000 h 6858000"/>
              <a:gd name="connsiteX309" fmla="*/ 4177898 w 7467663"/>
              <a:gd name="connsiteY309" fmla="*/ 6858000 h 6858000"/>
              <a:gd name="connsiteX310" fmla="*/ 4391597 w 7467663"/>
              <a:gd name="connsiteY310" fmla="*/ 6556370 h 6858000"/>
              <a:gd name="connsiteX311" fmla="*/ 4668889 w 7467663"/>
              <a:gd name="connsiteY311" fmla="*/ 6246399 h 6858000"/>
              <a:gd name="connsiteX312" fmla="*/ 5055427 w 7467663"/>
              <a:gd name="connsiteY312" fmla="*/ 5931476 h 6858000"/>
              <a:gd name="connsiteX313" fmla="*/ 5371814 w 7467663"/>
              <a:gd name="connsiteY313" fmla="*/ 5678975 h 6858000"/>
              <a:gd name="connsiteX314" fmla="*/ 4987918 w 7467663"/>
              <a:gd name="connsiteY314" fmla="*/ 5838701 h 6858000"/>
              <a:gd name="connsiteX315" fmla="*/ 4317146 w 7467663"/>
              <a:gd name="connsiteY315" fmla="*/ 6587716 h 6858000"/>
              <a:gd name="connsiteX316" fmla="*/ 4171627 w 7467663"/>
              <a:gd name="connsiteY316" fmla="*/ 6858000 h 6858000"/>
              <a:gd name="connsiteX317" fmla="*/ 4081585 w 7467663"/>
              <a:gd name="connsiteY317" fmla="*/ 6858000 h 6858000"/>
              <a:gd name="connsiteX318" fmla="*/ 4238603 w 7467663"/>
              <a:gd name="connsiteY318" fmla="*/ 6559341 h 6858000"/>
              <a:gd name="connsiteX319" fmla="*/ 4778333 w 7467663"/>
              <a:gd name="connsiteY319" fmla="*/ 5873626 h 6858000"/>
              <a:gd name="connsiteX320" fmla="*/ 5414185 w 7467663"/>
              <a:gd name="connsiteY320" fmla="*/ 5573882 h 6858000"/>
              <a:gd name="connsiteX321" fmla="*/ 5959648 w 7467663"/>
              <a:gd name="connsiteY321" fmla="*/ 4760797 h 6858000"/>
              <a:gd name="connsiteX322" fmla="*/ 5355019 w 7467663"/>
              <a:gd name="connsiteY322" fmla="*/ 4734672 h 6858000"/>
              <a:gd name="connsiteX323" fmla="*/ 5083565 w 7467663"/>
              <a:gd name="connsiteY323" fmla="*/ 5179121 h 6858000"/>
              <a:gd name="connsiteX324" fmla="*/ 4713577 w 7467663"/>
              <a:gd name="connsiteY324" fmla="*/ 5616803 h 6858000"/>
              <a:gd name="connsiteX325" fmla="*/ 3989559 w 7467663"/>
              <a:gd name="connsiteY325" fmla="*/ 6145945 h 6858000"/>
              <a:gd name="connsiteX326" fmla="*/ 3939824 w 7467663"/>
              <a:gd name="connsiteY326" fmla="*/ 6066900 h 6858000"/>
              <a:gd name="connsiteX327" fmla="*/ 4584537 w 7467663"/>
              <a:gd name="connsiteY327" fmla="*/ 5324826 h 6858000"/>
              <a:gd name="connsiteX328" fmla="*/ 5037105 w 7467663"/>
              <a:gd name="connsiteY328" fmla="*/ 5088765 h 6858000"/>
              <a:gd name="connsiteX329" fmla="*/ 5039930 w 7467663"/>
              <a:gd name="connsiteY329" fmla="*/ 5089585 h 6858000"/>
              <a:gd name="connsiteX330" fmla="*/ 5263764 w 7467663"/>
              <a:gd name="connsiteY330" fmla="*/ 4735525 h 6858000"/>
              <a:gd name="connsiteX331" fmla="*/ 4086300 w 7467663"/>
              <a:gd name="connsiteY331" fmla="*/ 4884599 h 6858000"/>
              <a:gd name="connsiteX332" fmla="*/ 4085485 w 7467663"/>
              <a:gd name="connsiteY332" fmla="*/ 4899070 h 6858000"/>
              <a:gd name="connsiteX333" fmla="*/ 3871915 w 7467663"/>
              <a:gd name="connsiteY333" fmla="*/ 5253645 h 6858000"/>
              <a:gd name="connsiteX334" fmla="*/ 3799374 w 7467663"/>
              <a:gd name="connsiteY334" fmla="*/ 5466127 h 6858000"/>
              <a:gd name="connsiteX335" fmla="*/ 3498850 w 7467663"/>
              <a:gd name="connsiteY335" fmla="*/ 6661888 h 6858000"/>
              <a:gd name="connsiteX336" fmla="*/ 3399216 w 7467663"/>
              <a:gd name="connsiteY336" fmla="*/ 6858000 h 6858000"/>
              <a:gd name="connsiteX337" fmla="*/ 3303688 w 7467663"/>
              <a:gd name="connsiteY337" fmla="*/ 6858000 h 6858000"/>
              <a:gd name="connsiteX338" fmla="*/ 3391774 w 7467663"/>
              <a:gd name="connsiteY338" fmla="*/ 6697181 h 6858000"/>
              <a:gd name="connsiteX339" fmla="*/ 3735540 w 7467663"/>
              <a:gd name="connsiteY339" fmla="*/ 5546923 h 6858000"/>
              <a:gd name="connsiteX340" fmla="*/ 3729438 w 7467663"/>
              <a:gd name="connsiteY340" fmla="*/ 5569058 h 6858000"/>
              <a:gd name="connsiteX341" fmla="*/ 3707782 w 7467663"/>
              <a:gd name="connsiteY341" fmla="*/ 5644908 h 6858000"/>
              <a:gd name="connsiteX342" fmla="*/ 3583827 w 7467663"/>
              <a:gd name="connsiteY342" fmla="*/ 6039215 h 6858000"/>
              <a:gd name="connsiteX343" fmla="*/ 3547861 w 7467663"/>
              <a:gd name="connsiteY343" fmla="*/ 6129609 h 6858000"/>
              <a:gd name="connsiteX344" fmla="*/ 3490905 w 7467663"/>
              <a:gd name="connsiteY344" fmla="*/ 6277660 h 6858000"/>
              <a:gd name="connsiteX345" fmla="*/ 3455859 w 7467663"/>
              <a:gd name="connsiteY345" fmla="*/ 6391301 h 6858000"/>
              <a:gd name="connsiteX346" fmla="*/ 3429112 w 7467663"/>
              <a:gd name="connsiteY346" fmla="*/ 6479469 h 6858000"/>
              <a:gd name="connsiteX347" fmla="*/ 3304862 w 7467663"/>
              <a:gd name="connsiteY347" fmla="*/ 6796476 h 6858000"/>
              <a:gd name="connsiteX348" fmla="*/ 3276071 w 7467663"/>
              <a:gd name="connsiteY348" fmla="*/ 6858000 h 6858000"/>
              <a:gd name="connsiteX349" fmla="*/ 3240805 w 7467663"/>
              <a:gd name="connsiteY349" fmla="*/ 6858000 h 6858000"/>
              <a:gd name="connsiteX350" fmla="*/ 3275917 w 7467663"/>
              <a:gd name="connsiteY350" fmla="*/ 6783192 h 6858000"/>
              <a:gd name="connsiteX351" fmla="*/ 3399358 w 7467663"/>
              <a:gd name="connsiteY351" fmla="*/ 6469011 h 6858000"/>
              <a:gd name="connsiteX352" fmla="*/ 3425650 w 7467663"/>
              <a:gd name="connsiteY352" fmla="*/ 6381333 h 6858000"/>
              <a:gd name="connsiteX353" fmla="*/ 3460661 w 7467663"/>
              <a:gd name="connsiteY353" fmla="*/ 6266763 h 6858000"/>
              <a:gd name="connsiteX354" fmla="*/ 3518021 w 7467663"/>
              <a:gd name="connsiteY354" fmla="*/ 6117298 h 6858000"/>
              <a:gd name="connsiteX355" fmla="*/ 3554035 w 7467663"/>
              <a:gd name="connsiteY355" fmla="*/ 6027832 h 6858000"/>
              <a:gd name="connsiteX356" fmla="*/ 3677174 w 7467663"/>
              <a:gd name="connsiteY356" fmla="*/ 5636351 h 6858000"/>
              <a:gd name="connsiteX357" fmla="*/ 3698819 w 7467663"/>
              <a:gd name="connsiteY357" fmla="*/ 5560503 h 6858000"/>
              <a:gd name="connsiteX358" fmla="*/ 3702094 w 7467663"/>
              <a:gd name="connsiteY358" fmla="*/ 5549194 h 6858000"/>
              <a:gd name="connsiteX359" fmla="*/ 3398355 w 7467663"/>
              <a:gd name="connsiteY359" fmla="*/ 6094603 h 6858000"/>
              <a:gd name="connsiteX360" fmla="*/ 3193941 w 7467663"/>
              <a:gd name="connsiteY360" fmla="*/ 6798775 h 6858000"/>
              <a:gd name="connsiteX361" fmla="*/ 3184140 w 7467663"/>
              <a:gd name="connsiteY361" fmla="*/ 6858000 h 6858000"/>
              <a:gd name="connsiteX362" fmla="*/ 3099978 w 7467663"/>
              <a:gd name="connsiteY362" fmla="*/ 6858000 h 6858000"/>
              <a:gd name="connsiteX363" fmla="*/ 3101556 w 7467663"/>
              <a:gd name="connsiteY363" fmla="*/ 6843337 h 6858000"/>
              <a:gd name="connsiteX364" fmla="*/ 3370162 w 7467663"/>
              <a:gd name="connsiteY364" fmla="*/ 5785550 h 6858000"/>
              <a:gd name="connsiteX365" fmla="*/ 3746477 w 7467663"/>
              <a:gd name="connsiteY365" fmla="*/ 5377889 h 6858000"/>
              <a:gd name="connsiteX366" fmla="*/ 3863399 w 7467663"/>
              <a:gd name="connsiteY366" fmla="*/ 5087257 h 6858000"/>
              <a:gd name="connsiteX367" fmla="*/ 3968712 w 7467663"/>
              <a:gd name="connsiteY367" fmla="*/ 4913989 h 6858000"/>
              <a:gd name="connsiteX368" fmla="*/ 2792390 w 7467663"/>
              <a:gd name="connsiteY368" fmla="*/ 5382974 h 6858000"/>
              <a:gd name="connsiteX369" fmla="*/ 2714982 w 7467663"/>
              <a:gd name="connsiteY369" fmla="*/ 5427051 h 6858000"/>
              <a:gd name="connsiteX370" fmla="*/ 2813361 w 7467663"/>
              <a:gd name="connsiteY370" fmla="*/ 6023912 h 6858000"/>
              <a:gd name="connsiteX371" fmla="*/ 2688430 w 7467663"/>
              <a:gd name="connsiteY371" fmla="*/ 6801564 h 6858000"/>
              <a:gd name="connsiteX372" fmla="*/ 2629626 w 7467663"/>
              <a:gd name="connsiteY372" fmla="*/ 6763394 h 6858000"/>
              <a:gd name="connsiteX373" fmla="*/ 2565328 w 7467663"/>
              <a:gd name="connsiteY373" fmla="*/ 5516399 h 6858000"/>
              <a:gd name="connsiteX374" fmla="*/ 1922999 w 7467663"/>
              <a:gd name="connsiteY374" fmla="*/ 5980343 h 6858000"/>
              <a:gd name="connsiteX375" fmla="*/ 1950261 w 7467663"/>
              <a:gd name="connsiteY375" fmla="*/ 6405858 h 6858000"/>
              <a:gd name="connsiteX376" fmla="*/ 2365554 w 7467663"/>
              <a:gd name="connsiteY376" fmla="*/ 6759107 h 6858000"/>
              <a:gd name="connsiteX377" fmla="*/ 2424142 w 7467663"/>
              <a:gd name="connsiteY377" fmla="*/ 6858000 h 6858000"/>
              <a:gd name="connsiteX378" fmla="*/ 2395994 w 7467663"/>
              <a:gd name="connsiteY378" fmla="*/ 6858000 h 6858000"/>
              <a:gd name="connsiteX379" fmla="*/ 2392863 w 7467663"/>
              <a:gd name="connsiteY379" fmla="*/ 6852964 h 6858000"/>
              <a:gd name="connsiteX380" fmla="*/ 2017589 w 7467663"/>
              <a:gd name="connsiteY380" fmla="*/ 6493982 h 6858000"/>
              <a:gd name="connsiteX381" fmla="*/ 2147336 w 7467663"/>
              <a:gd name="connsiteY381" fmla="*/ 6594052 h 6858000"/>
              <a:gd name="connsiteX382" fmla="*/ 2207047 w 7467663"/>
              <a:gd name="connsiteY382" fmla="*/ 6654540 h 6858000"/>
              <a:gd name="connsiteX383" fmla="*/ 2299106 w 7467663"/>
              <a:gd name="connsiteY383" fmla="*/ 6778931 h 6858000"/>
              <a:gd name="connsiteX384" fmla="*/ 2314430 w 7467663"/>
              <a:gd name="connsiteY384" fmla="*/ 6801144 h 6858000"/>
              <a:gd name="connsiteX385" fmla="*/ 2352406 w 7467663"/>
              <a:gd name="connsiteY385" fmla="*/ 6858000 h 6858000"/>
              <a:gd name="connsiteX386" fmla="*/ 2314492 w 7467663"/>
              <a:gd name="connsiteY386" fmla="*/ 6858000 h 6858000"/>
              <a:gd name="connsiteX387" fmla="*/ 2288095 w 7467663"/>
              <a:gd name="connsiteY387" fmla="*/ 6818030 h 6858000"/>
              <a:gd name="connsiteX388" fmla="*/ 2272768 w 7467663"/>
              <a:gd name="connsiteY388" fmla="*/ 6795822 h 6858000"/>
              <a:gd name="connsiteX389" fmla="*/ 2182715 w 7467663"/>
              <a:gd name="connsiteY389" fmla="*/ 6675071 h 6858000"/>
              <a:gd name="connsiteX390" fmla="*/ 2032061 w 7467663"/>
              <a:gd name="connsiteY390" fmla="*/ 6541380 h 6858000"/>
              <a:gd name="connsiteX391" fmla="*/ 2257220 w 7467663"/>
              <a:gd name="connsiteY391" fmla="*/ 6826257 h 6858000"/>
              <a:gd name="connsiteX392" fmla="*/ 2281324 w 7467663"/>
              <a:gd name="connsiteY392" fmla="*/ 6858000 h 6858000"/>
              <a:gd name="connsiteX393" fmla="*/ 2242860 w 7467663"/>
              <a:gd name="connsiteY393" fmla="*/ 6858000 h 6858000"/>
              <a:gd name="connsiteX394" fmla="*/ 2232818 w 7467663"/>
              <a:gd name="connsiteY394" fmla="*/ 6844926 h 6858000"/>
              <a:gd name="connsiteX395" fmla="*/ 1990172 w 7467663"/>
              <a:gd name="connsiteY395" fmla="*/ 6542121 h 6858000"/>
              <a:gd name="connsiteX396" fmla="*/ 2124090 w 7467663"/>
              <a:gd name="connsiteY396" fmla="*/ 6761017 h 6858000"/>
              <a:gd name="connsiteX397" fmla="*/ 2200380 w 7467663"/>
              <a:gd name="connsiteY397" fmla="*/ 6858000 h 6858000"/>
              <a:gd name="connsiteX398" fmla="*/ 2147507 w 7467663"/>
              <a:gd name="connsiteY398" fmla="*/ 6858000 h 6858000"/>
              <a:gd name="connsiteX399" fmla="*/ 2070668 w 7467663"/>
              <a:gd name="connsiteY399" fmla="*/ 6761520 h 6858000"/>
              <a:gd name="connsiteX400" fmla="*/ 1975142 w 7467663"/>
              <a:gd name="connsiteY400" fmla="*/ 6585570 h 6858000"/>
              <a:gd name="connsiteX401" fmla="*/ 2050035 w 7467663"/>
              <a:gd name="connsiteY401" fmla="*/ 6813345 h 6858000"/>
              <a:gd name="connsiteX402" fmla="*/ 2063025 w 7467663"/>
              <a:gd name="connsiteY402" fmla="*/ 6858000 h 6858000"/>
              <a:gd name="connsiteX403" fmla="*/ 2021675 w 7467663"/>
              <a:gd name="connsiteY403" fmla="*/ 6858000 h 6858000"/>
              <a:gd name="connsiteX404" fmla="*/ 2019308 w 7467663"/>
              <a:gd name="connsiteY404" fmla="*/ 6847118 h 6858000"/>
              <a:gd name="connsiteX405" fmla="*/ 1938835 w 7467663"/>
              <a:gd name="connsiteY405" fmla="*/ 6551160 h 6858000"/>
              <a:gd name="connsiteX406" fmla="*/ 1953230 w 7467663"/>
              <a:gd name="connsiteY406" fmla="*/ 6759699 h 6858000"/>
              <a:gd name="connsiteX407" fmla="*/ 1956763 w 7467663"/>
              <a:gd name="connsiteY407" fmla="*/ 6778191 h 6858000"/>
              <a:gd name="connsiteX408" fmla="*/ 1967925 w 7467663"/>
              <a:gd name="connsiteY408" fmla="*/ 6858000 h 6858000"/>
              <a:gd name="connsiteX409" fmla="*/ 1936622 w 7467663"/>
              <a:gd name="connsiteY409" fmla="*/ 6858000 h 6858000"/>
              <a:gd name="connsiteX410" fmla="*/ 1926261 w 7467663"/>
              <a:gd name="connsiteY410" fmla="*/ 6784064 h 6858000"/>
              <a:gd name="connsiteX411" fmla="*/ 1922724 w 7467663"/>
              <a:gd name="connsiteY411" fmla="*/ 6765577 h 6858000"/>
              <a:gd name="connsiteX412" fmla="*/ 1904650 w 7467663"/>
              <a:gd name="connsiteY412" fmla="*/ 6639616 h 6858000"/>
              <a:gd name="connsiteX413" fmla="*/ 1885273 w 7467663"/>
              <a:gd name="connsiteY413" fmla="*/ 6858000 h 6858000"/>
              <a:gd name="connsiteX414" fmla="*/ 1854363 w 7467663"/>
              <a:gd name="connsiteY414" fmla="*/ 6858000 h 6858000"/>
              <a:gd name="connsiteX415" fmla="*/ 1880391 w 7467663"/>
              <a:gd name="connsiteY415" fmla="*/ 6603796 h 6858000"/>
              <a:gd name="connsiteX416" fmla="*/ 1818273 w 7467663"/>
              <a:gd name="connsiteY416" fmla="*/ 6715729 h 6858000"/>
              <a:gd name="connsiteX417" fmla="*/ 1794691 w 7467663"/>
              <a:gd name="connsiteY417" fmla="*/ 6843239 h 6858000"/>
              <a:gd name="connsiteX418" fmla="*/ 1794914 w 7467663"/>
              <a:gd name="connsiteY418" fmla="*/ 6858000 h 6858000"/>
              <a:gd name="connsiteX419" fmla="*/ 1746128 w 7467663"/>
              <a:gd name="connsiteY419" fmla="*/ 6858000 h 6858000"/>
              <a:gd name="connsiteX420" fmla="*/ 1753934 w 7467663"/>
              <a:gd name="connsiteY420" fmla="*/ 6724796 h 6858000"/>
              <a:gd name="connsiteX421" fmla="*/ 1792053 w 7467663"/>
              <a:gd name="connsiteY421" fmla="*/ 6572396 h 6858000"/>
              <a:gd name="connsiteX422" fmla="*/ 1862248 w 7467663"/>
              <a:gd name="connsiteY422" fmla="*/ 6266397 h 6858000"/>
              <a:gd name="connsiteX423" fmla="*/ 1862250 w 7467663"/>
              <a:gd name="connsiteY423" fmla="*/ 6033531 h 6858000"/>
              <a:gd name="connsiteX424" fmla="*/ 1211999 w 7467663"/>
              <a:gd name="connsiteY424" fmla="*/ 6683610 h 6858000"/>
              <a:gd name="connsiteX425" fmla="*/ 1213266 w 7467663"/>
              <a:gd name="connsiteY425" fmla="*/ 6691947 h 6858000"/>
              <a:gd name="connsiteX426" fmla="*/ 1203370 w 7467663"/>
              <a:gd name="connsiteY426" fmla="*/ 6850676 h 6858000"/>
              <a:gd name="connsiteX427" fmla="*/ 1203671 w 7467663"/>
              <a:gd name="connsiteY427" fmla="*/ 6858000 h 6858000"/>
              <a:gd name="connsiteX428" fmla="*/ 1143180 w 7467663"/>
              <a:gd name="connsiteY428" fmla="*/ 6858000 h 6858000"/>
              <a:gd name="connsiteX429" fmla="*/ 1142176 w 7467663"/>
              <a:gd name="connsiteY429" fmla="*/ 6766045 h 6858000"/>
              <a:gd name="connsiteX430" fmla="*/ 1067484 w 7467663"/>
              <a:gd name="connsiteY430" fmla="*/ 6858000 h 6858000"/>
              <a:gd name="connsiteX431" fmla="*/ 953928 w 7467663"/>
              <a:gd name="connsiteY431" fmla="*/ 6858000 h 6858000"/>
              <a:gd name="connsiteX432" fmla="*/ 959715 w 7467663"/>
              <a:gd name="connsiteY432" fmla="*/ 6850185 h 6858000"/>
              <a:gd name="connsiteX433" fmla="*/ 1483788 w 7467663"/>
              <a:gd name="connsiteY433" fmla="*/ 6259174 h 6858000"/>
              <a:gd name="connsiteX434" fmla="*/ 1100671 w 7467663"/>
              <a:gd name="connsiteY434" fmla="*/ 6252137 h 6858000"/>
              <a:gd name="connsiteX435" fmla="*/ 1090144 w 7467663"/>
              <a:gd name="connsiteY435" fmla="*/ 6256748 h 6858000"/>
              <a:gd name="connsiteX436" fmla="*/ 1095872 w 7467663"/>
              <a:gd name="connsiteY436" fmla="*/ 6271892 h 6858000"/>
              <a:gd name="connsiteX437" fmla="*/ 262785 w 7467663"/>
              <a:gd name="connsiteY437" fmla="*/ 6845450 h 6858000"/>
              <a:gd name="connsiteX438" fmla="*/ 209968 w 7467663"/>
              <a:gd name="connsiteY438" fmla="*/ 6770713 h 6858000"/>
              <a:gd name="connsiteX439" fmla="*/ 873460 w 7467663"/>
              <a:gd name="connsiteY439" fmla="*/ 6253768 h 6858000"/>
              <a:gd name="connsiteX440" fmla="*/ 192686 w 7467663"/>
              <a:gd name="connsiteY440" fmla="*/ 5849257 h 6858000"/>
              <a:gd name="connsiteX441" fmla="*/ 4696 w 7467663"/>
              <a:gd name="connsiteY441" fmla="*/ 5697668 h 6858000"/>
              <a:gd name="connsiteX442" fmla="*/ 0 w 7467663"/>
              <a:gd name="connsiteY442" fmla="*/ 5689984 h 6858000"/>
              <a:gd name="connsiteX443" fmla="*/ 0 w 7467663"/>
              <a:gd name="connsiteY443" fmla="*/ 5513472 h 6858000"/>
              <a:gd name="connsiteX444" fmla="*/ 174101 w 7467663"/>
              <a:gd name="connsiteY444" fmla="*/ 5620277 h 6858000"/>
              <a:gd name="connsiteX445" fmla="*/ 891800 w 7467663"/>
              <a:gd name="connsiteY445" fmla="*/ 6036935 h 6858000"/>
              <a:gd name="connsiteX446" fmla="*/ 1072219 w 7467663"/>
              <a:gd name="connsiteY446" fmla="*/ 6169443 h 6858000"/>
              <a:gd name="connsiteX447" fmla="*/ 1074117 w 7467663"/>
              <a:gd name="connsiteY447" fmla="*/ 6170301 h 6858000"/>
              <a:gd name="connsiteX448" fmla="*/ 1083114 w 7467663"/>
              <a:gd name="connsiteY448" fmla="*/ 6174131 h 6858000"/>
              <a:gd name="connsiteX449" fmla="*/ 1543010 w 7467663"/>
              <a:gd name="connsiteY449" fmla="*/ 6191140 h 6858000"/>
              <a:gd name="connsiteX450" fmla="*/ 1551080 w 7467663"/>
              <a:gd name="connsiteY450" fmla="*/ 6195006 h 6858000"/>
              <a:gd name="connsiteX451" fmla="*/ 2345443 w 7467663"/>
              <a:gd name="connsiteY451" fmla="*/ 5549882 h 6858000"/>
              <a:gd name="connsiteX452" fmla="*/ 1721499 w 7467663"/>
              <a:gd name="connsiteY452" fmla="*/ 5599969 h 6858000"/>
              <a:gd name="connsiteX453" fmla="*/ 767716 w 7467663"/>
              <a:gd name="connsiteY453" fmla="*/ 5472768 h 6858000"/>
              <a:gd name="connsiteX454" fmla="*/ 722147 w 7467663"/>
              <a:gd name="connsiteY454" fmla="*/ 5393091 h 6858000"/>
              <a:gd name="connsiteX455" fmla="*/ 1485552 w 7467663"/>
              <a:gd name="connsiteY455" fmla="*/ 5313202 h 6858000"/>
              <a:gd name="connsiteX456" fmla="*/ 2143004 w 7467663"/>
              <a:gd name="connsiteY456" fmla="*/ 5402420 h 6858000"/>
              <a:gd name="connsiteX457" fmla="*/ 1933391 w 7467663"/>
              <a:gd name="connsiteY457" fmla="*/ 5156971 h 6858000"/>
              <a:gd name="connsiteX458" fmla="*/ 1827118 w 7467663"/>
              <a:gd name="connsiteY458" fmla="*/ 4968410 h 6858000"/>
              <a:gd name="connsiteX459" fmla="*/ 1837349 w 7467663"/>
              <a:gd name="connsiteY459" fmla="*/ 4956357 h 6858000"/>
              <a:gd name="connsiteX460" fmla="*/ 2162835 w 7467663"/>
              <a:gd name="connsiteY460" fmla="*/ 5187853 h 6858000"/>
              <a:gd name="connsiteX461" fmla="*/ 2257167 w 7467663"/>
              <a:gd name="connsiteY461" fmla="*/ 5462123 h 6858000"/>
              <a:gd name="connsiteX462" fmla="*/ 2261598 w 7467663"/>
              <a:gd name="connsiteY462" fmla="*/ 5467998 h 6858000"/>
              <a:gd name="connsiteX463" fmla="*/ 2437177 w 7467663"/>
              <a:gd name="connsiteY463" fmla="*/ 5479608 h 6858000"/>
              <a:gd name="connsiteX464" fmla="*/ 2445247 w 7467663"/>
              <a:gd name="connsiteY464" fmla="*/ 5483476 h 6858000"/>
              <a:gd name="connsiteX465" fmla="*/ 2743626 w 7467663"/>
              <a:gd name="connsiteY465" fmla="*/ 5304819 h 6858000"/>
              <a:gd name="connsiteX466" fmla="*/ 3048102 w 7467663"/>
              <a:gd name="connsiteY466" fmla="*/ 5150595 h 6858000"/>
              <a:gd name="connsiteX467" fmla="*/ 1799414 w 7467663"/>
              <a:gd name="connsiteY467" fmla="*/ 4694732 h 6858000"/>
              <a:gd name="connsiteX468" fmla="*/ 1771735 w 7467663"/>
              <a:gd name="connsiteY468" fmla="*/ 4619929 h 6858000"/>
              <a:gd name="connsiteX469" fmla="*/ 3104273 w 7467663"/>
              <a:gd name="connsiteY469" fmla="*/ 5076159 h 6858000"/>
              <a:gd name="connsiteX470" fmla="*/ 3113245 w 7467663"/>
              <a:gd name="connsiteY470" fmla="*/ 5090705 h 6858000"/>
              <a:gd name="connsiteX471" fmla="*/ 3126294 w 7467663"/>
              <a:gd name="connsiteY471" fmla="*/ 5114400 h 6858000"/>
              <a:gd name="connsiteX472" fmla="*/ 3937433 w 7467663"/>
              <a:gd name="connsiteY472" fmla="*/ 4830473 h 6858000"/>
              <a:gd name="connsiteX473" fmla="*/ 3590475 w 7467663"/>
              <a:gd name="connsiteY473" fmla="*/ 4597974 h 6858000"/>
              <a:gd name="connsiteX474" fmla="*/ 3100264 w 7467663"/>
              <a:gd name="connsiteY474" fmla="*/ 4579845 h 6858000"/>
              <a:gd name="connsiteX475" fmla="*/ 2183576 w 7467663"/>
              <a:gd name="connsiteY475" fmla="*/ 4227150 h 6858000"/>
              <a:gd name="connsiteX476" fmla="*/ 2151029 w 7467663"/>
              <a:gd name="connsiteY476" fmla="*/ 4146947 h 6858000"/>
              <a:gd name="connsiteX477" fmla="*/ 3563434 w 7467663"/>
              <a:gd name="connsiteY477" fmla="*/ 4469115 h 6858000"/>
              <a:gd name="connsiteX478" fmla="*/ 3177952 w 7467663"/>
              <a:gd name="connsiteY478" fmla="*/ 3657386 h 6858000"/>
              <a:gd name="connsiteX479" fmla="*/ 3189263 w 7467663"/>
              <a:gd name="connsiteY479" fmla="*/ 3625726 h 6858000"/>
              <a:gd name="connsiteX480" fmla="*/ 3560912 w 7467663"/>
              <a:gd name="connsiteY480" fmla="*/ 4079863 h 6858000"/>
              <a:gd name="connsiteX481" fmla="*/ 3626636 w 7467663"/>
              <a:gd name="connsiteY481" fmla="*/ 4512230 h 6858000"/>
              <a:gd name="connsiteX482" fmla="*/ 3653088 w 7467663"/>
              <a:gd name="connsiteY482" fmla="*/ 4521417 h 6858000"/>
              <a:gd name="connsiteX483" fmla="*/ 3988128 w 7467663"/>
              <a:gd name="connsiteY483" fmla="*/ 4817267 h 6858000"/>
              <a:gd name="connsiteX484" fmla="*/ 4830582 w 7467663"/>
              <a:gd name="connsiteY484" fmla="*/ 4676000 h 6858000"/>
              <a:gd name="connsiteX485" fmla="*/ 4830100 w 7467663"/>
              <a:gd name="connsiteY485" fmla="*/ 4675554 h 6858000"/>
              <a:gd name="connsiteX486" fmla="*/ 4036318 w 7467663"/>
              <a:gd name="connsiteY486" fmla="*/ 4147013 h 6858000"/>
              <a:gd name="connsiteX487" fmla="*/ 3432098 w 7467663"/>
              <a:gd name="connsiteY487" fmla="*/ 3537312 h 6858000"/>
              <a:gd name="connsiteX488" fmla="*/ 3446761 w 7467663"/>
              <a:gd name="connsiteY488" fmla="*/ 3461278 h 6858000"/>
              <a:gd name="connsiteX489" fmla="*/ 4419733 w 7467663"/>
              <a:gd name="connsiteY489" fmla="*/ 3963555 h 6858000"/>
              <a:gd name="connsiteX490" fmla="*/ 4781371 w 7467663"/>
              <a:gd name="connsiteY490" fmla="*/ 4458604 h 6858000"/>
              <a:gd name="connsiteX491" fmla="*/ 4780440 w 7467663"/>
              <a:gd name="connsiteY491" fmla="*/ 4470290 h 6858000"/>
              <a:gd name="connsiteX492" fmla="*/ 4898954 w 7467663"/>
              <a:gd name="connsiteY492" fmla="*/ 4662092 h 6858000"/>
              <a:gd name="connsiteX493" fmla="*/ 4900699 w 7467663"/>
              <a:gd name="connsiteY493" fmla="*/ 4670867 h 6858000"/>
              <a:gd name="connsiteX494" fmla="*/ 5714511 w 7467663"/>
              <a:gd name="connsiteY494" fmla="*/ 4663483 h 6858000"/>
              <a:gd name="connsiteX495" fmla="*/ 5464793 w 7467663"/>
              <a:gd name="connsiteY495" fmla="*/ 4393556 h 6858000"/>
              <a:gd name="connsiteX496" fmla="*/ 5461897 w 7467663"/>
              <a:gd name="connsiteY496" fmla="*/ 4390879 h 6858000"/>
              <a:gd name="connsiteX497" fmla="*/ 4294126 w 7467663"/>
              <a:gd name="connsiteY497" fmla="*/ 3303048 h 6858000"/>
              <a:gd name="connsiteX498" fmla="*/ 4305321 w 7467663"/>
              <a:gd name="connsiteY498" fmla="*/ 3256953 h 6858000"/>
              <a:gd name="connsiteX499" fmla="*/ 4949299 w 7467663"/>
              <a:gd name="connsiteY499" fmla="*/ 3766336 h 6858000"/>
              <a:gd name="connsiteX500" fmla="*/ 5291452 w 7467663"/>
              <a:gd name="connsiteY500" fmla="*/ 4076801 h 6858000"/>
              <a:gd name="connsiteX501" fmla="*/ 5434998 w 7467663"/>
              <a:gd name="connsiteY501" fmla="*/ 4254100 h 6858000"/>
              <a:gd name="connsiteX502" fmla="*/ 5351015 w 7467663"/>
              <a:gd name="connsiteY502" fmla="*/ 3760989 h 6858000"/>
              <a:gd name="connsiteX503" fmla="*/ 5413780 w 7467663"/>
              <a:gd name="connsiteY503" fmla="*/ 2966265 h 6858000"/>
              <a:gd name="connsiteX504" fmla="*/ 5425627 w 7467663"/>
              <a:gd name="connsiteY504" fmla="*/ 2954192 h 6858000"/>
              <a:gd name="connsiteX505" fmla="*/ 6604735 w 7467663"/>
              <a:gd name="connsiteY505" fmla="*/ 2041381 h 6858000"/>
              <a:gd name="connsiteX506" fmla="*/ 7204487 w 7467663"/>
              <a:gd name="connsiteY506" fmla="*/ 2742112 h 6858000"/>
              <a:gd name="connsiteX507" fmla="*/ 7131592 w 7467663"/>
              <a:gd name="connsiteY507" fmla="*/ 2672096 h 6858000"/>
              <a:gd name="connsiteX508" fmla="*/ 6996344 w 7467663"/>
              <a:gd name="connsiteY508" fmla="*/ 2518310 h 6858000"/>
              <a:gd name="connsiteX509" fmla="*/ 6735495 w 7467663"/>
              <a:gd name="connsiteY509" fmla="*/ 2196890 h 6858000"/>
              <a:gd name="connsiteX510" fmla="*/ 6721901 w 7467663"/>
              <a:gd name="connsiteY510" fmla="*/ 2179274 h 6858000"/>
              <a:gd name="connsiteX511" fmla="*/ 6604735 w 7467663"/>
              <a:gd name="connsiteY511" fmla="*/ 2041381 h 6858000"/>
              <a:gd name="connsiteX512" fmla="*/ 6591670 w 7467663"/>
              <a:gd name="connsiteY512" fmla="*/ 1988277 h 6858000"/>
              <a:gd name="connsiteX513" fmla="*/ 6747349 w 7467663"/>
              <a:gd name="connsiteY513" fmla="*/ 2160069 h 6858000"/>
              <a:gd name="connsiteX514" fmla="*/ 6760943 w 7467663"/>
              <a:gd name="connsiteY514" fmla="*/ 2177686 h 6858000"/>
              <a:gd name="connsiteX515" fmla="*/ 7021065 w 7467663"/>
              <a:gd name="connsiteY515" fmla="*/ 2498102 h 6858000"/>
              <a:gd name="connsiteX516" fmla="*/ 7155223 w 7467663"/>
              <a:gd name="connsiteY516" fmla="*/ 2650386 h 6858000"/>
              <a:gd name="connsiteX517" fmla="*/ 7203167 w 7467663"/>
              <a:gd name="connsiteY517" fmla="*/ 2697288 h 6858000"/>
              <a:gd name="connsiteX518" fmla="*/ 6937703 w 7467663"/>
              <a:gd name="connsiteY518" fmla="*/ 2321981 h 6858000"/>
              <a:gd name="connsiteX519" fmla="*/ 6591670 w 7467663"/>
              <a:gd name="connsiteY519" fmla="*/ 1988277 h 6858000"/>
              <a:gd name="connsiteX520" fmla="*/ 5798671 w 7467663"/>
              <a:gd name="connsiteY520" fmla="*/ 1981601 h 6858000"/>
              <a:gd name="connsiteX521" fmla="*/ 5754709 w 7467663"/>
              <a:gd name="connsiteY521" fmla="*/ 2071454 h 6858000"/>
              <a:gd name="connsiteX522" fmla="*/ 5763044 w 7467663"/>
              <a:gd name="connsiteY522" fmla="*/ 2842206 h 6858000"/>
              <a:gd name="connsiteX523" fmla="*/ 5764974 w 7467663"/>
              <a:gd name="connsiteY523" fmla="*/ 2799609 h 6858000"/>
              <a:gd name="connsiteX524" fmla="*/ 5767665 w 7467663"/>
              <a:gd name="connsiteY524" fmla="*/ 2666409 h 6858000"/>
              <a:gd name="connsiteX525" fmla="*/ 5763055 w 7467663"/>
              <a:gd name="connsiteY525" fmla="*/ 2579705 h 6858000"/>
              <a:gd name="connsiteX526" fmla="*/ 5758079 w 7467663"/>
              <a:gd name="connsiteY526" fmla="*/ 2492508 h 6858000"/>
              <a:gd name="connsiteX527" fmla="*/ 5779325 w 7467663"/>
              <a:gd name="connsiteY527" fmla="*/ 2197069 h 6858000"/>
              <a:gd name="connsiteX528" fmla="*/ 5798671 w 7467663"/>
              <a:gd name="connsiteY528" fmla="*/ 1981601 h 6858000"/>
              <a:gd name="connsiteX529" fmla="*/ 5829202 w 7467663"/>
              <a:gd name="connsiteY529" fmla="*/ 1971679 h 6858000"/>
              <a:gd name="connsiteX530" fmla="*/ 5809558 w 7467663"/>
              <a:gd name="connsiteY530" fmla="*/ 2198043 h 6858000"/>
              <a:gd name="connsiteX531" fmla="*/ 5788653 w 7467663"/>
              <a:gd name="connsiteY531" fmla="*/ 2489430 h 6858000"/>
              <a:gd name="connsiteX532" fmla="*/ 5793439 w 7467663"/>
              <a:gd name="connsiteY532" fmla="*/ 2575235 h 6858000"/>
              <a:gd name="connsiteX533" fmla="*/ 5796837 w 7467663"/>
              <a:gd name="connsiteY533" fmla="*/ 2637633 h 6858000"/>
              <a:gd name="connsiteX534" fmla="*/ 5818614 w 7467663"/>
              <a:gd name="connsiteY534" fmla="*/ 2473055 h 6858000"/>
              <a:gd name="connsiteX535" fmla="*/ 5829202 w 7467663"/>
              <a:gd name="connsiteY535" fmla="*/ 1971679 h 6858000"/>
              <a:gd name="connsiteX536" fmla="*/ 5911389 w 7467663"/>
              <a:gd name="connsiteY536" fmla="*/ 1898371 h 6858000"/>
              <a:gd name="connsiteX537" fmla="*/ 6237627 w 7467663"/>
              <a:gd name="connsiteY537" fmla="*/ 2231921 h 6858000"/>
              <a:gd name="connsiteX538" fmla="*/ 5911389 w 7467663"/>
              <a:gd name="connsiteY538" fmla="*/ 1898371 h 6858000"/>
              <a:gd name="connsiteX539" fmla="*/ 6944437 w 7467663"/>
              <a:gd name="connsiteY539" fmla="*/ 1575402 h 6858000"/>
              <a:gd name="connsiteX540" fmla="*/ 6304730 w 7467663"/>
              <a:gd name="connsiteY540" fmla="*/ 1766654 h 6858000"/>
              <a:gd name="connsiteX541" fmla="*/ 6944437 w 7467663"/>
              <a:gd name="connsiteY541" fmla="*/ 1575402 h 6858000"/>
              <a:gd name="connsiteX542" fmla="*/ 7019523 w 7467663"/>
              <a:gd name="connsiteY542" fmla="*/ 1519450 h 6858000"/>
              <a:gd name="connsiteX543" fmla="*/ 6298091 w 7467663"/>
              <a:gd name="connsiteY543" fmla="*/ 1737122 h 6858000"/>
              <a:gd name="connsiteX544" fmla="*/ 7019523 w 7467663"/>
              <a:gd name="connsiteY544" fmla="*/ 1519450 h 6858000"/>
              <a:gd name="connsiteX545" fmla="*/ 2399523 w 7467663"/>
              <a:gd name="connsiteY545" fmla="*/ 1428234 h 6858000"/>
              <a:gd name="connsiteX546" fmla="*/ 2224982 w 7467663"/>
              <a:gd name="connsiteY546" fmla="*/ 1826201 h 6858000"/>
              <a:gd name="connsiteX547" fmla="*/ 2096099 w 7467663"/>
              <a:gd name="connsiteY547" fmla="*/ 2345900 h 6858000"/>
              <a:gd name="connsiteX548" fmla="*/ 2283317 w 7467663"/>
              <a:gd name="connsiteY548" fmla="*/ 1796925 h 6858000"/>
              <a:gd name="connsiteX549" fmla="*/ 2399523 w 7467663"/>
              <a:gd name="connsiteY549" fmla="*/ 1428234 h 6858000"/>
              <a:gd name="connsiteX550" fmla="*/ 2448558 w 7467663"/>
              <a:gd name="connsiteY550" fmla="*/ 1373435 h 6858000"/>
              <a:gd name="connsiteX551" fmla="*/ 2312521 w 7467663"/>
              <a:gd name="connsiteY551" fmla="*/ 1806140 h 6858000"/>
              <a:gd name="connsiteX552" fmla="*/ 2127533 w 7467663"/>
              <a:gd name="connsiteY552" fmla="*/ 2348380 h 6858000"/>
              <a:gd name="connsiteX553" fmla="*/ 2358080 w 7467663"/>
              <a:gd name="connsiteY553" fmla="*/ 1866134 h 6858000"/>
              <a:gd name="connsiteX554" fmla="*/ 2407436 w 7467663"/>
              <a:gd name="connsiteY554" fmla="*/ 1651070 h 6858000"/>
              <a:gd name="connsiteX555" fmla="*/ 2448558 w 7467663"/>
              <a:gd name="connsiteY555" fmla="*/ 1373435 h 6858000"/>
              <a:gd name="connsiteX556" fmla="*/ 278707 w 7467663"/>
              <a:gd name="connsiteY556" fmla="*/ 1352270 h 6858000"/>
              <a:gd name="connsiteX557" fmla="*/ 321570 w 7467663"/>
              <a:gd name="connsiteY557" fmla="*/ 1861610 h 6858000"/>
              <a:gd name="connsiteX558" fmla="*/ 294281 w 7467663"/>
              <a:gd name="connsiteY558" fmla="*/ 1440658 h 6858000"/>
              <a:gd name="connsiteX559" fmla="*/ 278707 w 7467663"/>
              <a:gd name="connsiteY559" fmla="*/ 1352270 h 6858000"/>
              <a:gd name="connsiteX560" fmla="*/ 1423821 w 7467663"/>
              <a:gd name="connsiteY560" fmla="*/ 1351958 h 6858000"/>
              <a:gd name="connsiteX561" fmla="*/ 1638521 w 7467663"/>
              <a:gd name="connsiteY561" fmla="*/ 1908470 h 6858000"/>
              <a:gd name="connsiteX562" fmla="*/ 1754199 w 7467663"/>
              <a:gd name="connsiteY562" fmla="*/ 2149284 h 6858000"/>
              <a:gd name="connsiteX563" fmla="*/ 1908359 w 7467663"/>
              <a:gd name="connsiteY563" fmla="*/ 2364988 h 6858000"/>
              <a:gd name="connsiteX564" fmla="*/ 1647661 w 7467663"/>
              <a:gd name="connsiteY564" fmla="*/ 1825945 h 6858000"/>
              <a:gd name="connsiteX565" fmla="*/ 1423821 w 7467663"/>
              <a:gd name="connsiteY565" fmla="*/ 1351958 h 6858000"/>
              <a:gd name="connsiteX566" fmla="*/ 1431890 w 7467663"/>
              <a:gd name="connsiteY566" fmla="*/ 1306475 h 6858000"/>
              <a:gd name="connsiteX567" fmla="*/ 1507597 w 7467663"/>
              <a:gd name="connsiteY567" fmla="*/ 1446132 h 6858000"/>
              <a:gd name="connsiteX568" fmla="*/ 1674586 w 7467663"/>
              <a:gd name="connsiteY568" fmla="*/ 1813832 h 6858000"/>
              <a:gd name="connsiteX569" fmla="*/ 1815950 w 7467663"/>
              <a:gd name="connsiteY569" fmla="*/ 2128564 h 6858000"/>
              <a:gd name="connsiteX570" fmla="*/ 1984242 w 7467663"/>
              <a:gd name="connsiteY570" fmla="*/ 2430829 h 6858000"/>
              <a:gd name="connsiteX571" fmla="*/ 2014023 w 7467663"/>
              <a:gd name="connsiteY571" fmla="*/ 2450995 h 6858000"/>
              <a:gd name="connsiteX572" fmla="*/ 1747337 w 7467663"/>
              <a:gd name="connsiteY572" fmla="*/ 1855264 h 6858000"/>
              <a:gd name="connsiteX573" fmla="*/ 1533749 w 7467663"/>
              <a:gd name="connsiteY573" fmla="*/ 1478656 h 6858000"/>
              <a:gd name="connsiteX574" fmla="*/ 1431890 w 7467663"/>
              <a:gd name="connsiteY574" fmla="*/ 1306475 h 6858000"/>
              <a:gd name="connsiteX575" fmla="*/ 5052692 w 7467663"/>
              <a:gd name="connsiteY575" fmla="*/ 1292994 h 6858000"/>
              <a:gd name="connsiteX576" fmla="*/ 5200661 w 7467663"/>
              <a:gd name="connsiteY576" fmla="*/ 1635186 h 6858000"/>
              <a:gd name="connsiteX577" fmla="*/ 5297138 w 7467663"/>
              <a:gd name="connsiteY577" fmla="*/ 1906351 h 6858000"/>
              <a:gd name="connsiteX578" fmla="*/ 5052692 w 7467663"/>
              <a:gd name="connsiteY578" fmla="*/ 1292994 h 6858000"/>
              <a:gd name="connsiteX579" fmla="*/ 5009948 w 7467663"/>
              <a:gd name="connsiteY579" fmla="*/ 1273619 h 6858000"/>
              <a:gd name="connsiteX580" fmla="*/ 5121777 w 7467663"/>
              <a:gd name="connsiteY580" fmla="*/ 1654213 h 6858000"/>
              <a:gd name="connsiteX581" fmla="*/ 5293545 w 7467663"/>
              <a:gd name="connsiteY581" fmla="*/ 2072247 h 6858000"/>
              <a:gd name="connsiteX582" fmla="*/ 5294042 w 7467663"/>
              <a:gd name="connsiteY582" fmla="*/ 2065019 h 6858000"/>
              <a:gd name="connsiteX583" fmla="*/ 5171936 w 7467663"/>
              <a:gd name="connsiteY583" fmla="*/ 1647613 h 6858000"/>
              <a:gd name="connsiteX584" fmla="*/ 5009948 w 7467663"/>
              <a:gd name="connsiteY584" fmla="*/ 1273619 h 6858000"/>
              <a:gd name="connsiteX585" fmla="*/ 655236 w 7467663"/>
              <a:gd name="connsiteY585" fmla="*/ 1268632 h 6858000"/>
              <a:gd name="connsiteX586" fmla="*/ 839521 w 7467663"/>
              <a:gd name="connsiteY586" fmla="*/ 1685315 h 6858000"/>
              <a:gd name="connsiteX587" fmla="*/ 1109416 w 7467663"/>
              <a:gd name="connsiteY587" fmla="*/ 2061663 h 6858000"/>
              <a:gd name="connsiteX588" fmla="*/ 1298300 w 7467663"/>
              <a:gd name="connsiteY588" fmla="*/ 2247742 h 6858000"/>
              <a:gd name="connsiteX589" fmla="*/ 1125871 w 7467663"/>
              <a:gd name="connsiteY589" fmla="*/ 1989513 h 6858000"/>
              <a:gd name="connsiteX590" fmla="*/ 981574 w 7467663"/>
              <a:gd name="connsiteY590" fmla="*/ 1783157 h 6858000"/>
              <a:gd name="connsiteX591" fmla="*/ 922198 w 7467663"/>
              <a:gd name="connsiteY591" fmla="*/ 1677437 h 6858000"/>
              <a:gd name="connsiteX592" fmla="*/ 869293 w 7467663"/>
              <a:gd name="connsiteY592" fmla="*/ 1583214 h 6858000"/>
              <a:gd name="connsiteX593" fmla="*/ 751431 w 7467663"/>
              <a:gd name="connsiteY593" fmla="*/ 1405731 h 6858000"/>
              <a:gd name="connsiteX594" fmla="*/ 655236 w 7467663"/>
              <a:gd name="connsiteY594" fmla="*/ 1268632 h 6858000"/>
              <a:gd name="connsiteX595" fmla="*/ 6516292 w 7467663"/>
              <a:gd name="connsiteY595" fmla="*/ 1263064 h 6858000"/>
              <a:gd name="connsiteX596" fmla="*/ 5736320 w 7467663"/>
              <a:gd name="connsiteY596" fmla="*/ 1501803 h 6858000"/>
              <a:gd name="connsiteX597" fmla="*/ 6516292 w 7467663"/>
              <a:gd name="connsiteY597" fmla="*/ 1263064 h 6858000"/>
              <a:gd name="connsiteX598" fmla="*/ 291466 w 7467663"/>
              <a:gd name="connsiteY598" fmla="*/ 1250369 h 6858000"/>
              <a:gd name="connsiteX599" fmla="*/ 323180 w 7467663"/>
              <a:gd name="connsiteY599" fmla="*/ 1435283 h 6858000"/>
              <a:gd name="connsiteX600" fmla="*/ 349381 w 7467663"/>
              <a:gd name="connsiteY600" fmla="*/ 1875041 h 6858000"/>
              <a:gd name="connsiteX601" fmla="*/ 374363 w 7467663"/>
              <a:gd name="connsiteY601" fmla="*/ 1506494 h 6858000"/>
              <a:gd name="connsiteX602" fmla="*/ 302168 w 7467663"/>
              <a:gd name="connsiteY602" fmla="*/ 1274495 h 6858000"/>
              <a:gd name="connsiteX603" fmla="*/ 291466 w 7467663"/>
              <a:gd name="connsiteY603" fmla="*/ 1250369 h 6858000"/>
              <a:gd name="connsiteX604" fmla="*/ 678222 w 7467663"/>
              <a:gd name="connsiteY604" fmla="*/ 1248670 h 6858000"/>
              <a:gd name="connsiteX605" fmla="*/ 775536 w 7467663"/>
              <a:gd name="connsiteY605" fmla="*/ 1388015 h 6858000"/>
              <a:gd name="connsiteX606" fmla="*/ 894529 w 7467663"/>
              <a:gd name="connsiteY606" fmla="*/ 1567739 h 6858000"/>
              <a:gd name="connsiteX607" fmla="*/ 948000 w 7467663"/>
              <a:gd name="connsiteY607" fmla="*/ 1663088 h 6858000"/>
              <a:gd name="connsiteX608" fmla="*/ 1006812 w 7467663"/>
              <a:gd name="connsiteY608" fmla="*/ 1767683 h 6858000"/>
              <a:gd name="connsiteX609" fmla="*/ 1149133 w 7467663"/>
              <a:gd name="connsiteY609" fmla="*/ 1971513 h 6858000"/>
              <a:gd name="connsiteX610" fmla="*/ 1333952 w 7467663"/>
              <a:gd name="connsiteY610" fmla="*/ 2251620 h 6858000"/>
              <a:gd name="connsiteX611" fmla="*/ 1337329 w 7467663"/>
              <a:gd name="connsiteY611" fmla="*/ 2258350 h 6858000"/>
              <a:gd name="connsiteX612" fmla="*/ 1014726 w 7467663"/>
              <a:gd name="connsiteY612" fmla="*/ 1615556 h 6858000"/>
              <a:gd name="connsiteX613" fmla="*/ 678222 w 7467663"/>
              <a:gd name="connsiteY613" fmla="*/ 1248670 h 6858000"/>
              <a:gd name="connsiteX614" fmla="*/ 6691602 w 7467663"/>
              <a:gd name="connsiteY614" fmla="*/ 1140573 h 6858000"/>
              <a:gd name="connsiteX615" fmla="*/ 6571100 w 7467663"/>
              <a:gd name="connsiteY615" fmla="*/ 1183662 h 6858000"/>
              <a:gd name="connsiteX616" fmla="*/ 6241687 w 7467663"/>
              <a:gd name="connsiteY616" fmla="*/ 1257600 h 6858000"/>
              <a:gd name="connsiteX617" fmla="*/ 5693009 w 7467663"/>
              <a:gd name="connsiteY617" fmla="*/ 1478256 h 6858000"/>
              <a:gd name="connsiteX618" fmla="*/ 6548420 w 7467663"/>
              <a:gd name="connsiteY618" fmla="*/ 1214599 h 6858000"/>
              <a:gd name="connsiteX619" fmla="*/ 6605473 w 7467663"/>
              <a:gd name="connsiteY619" fmla="*/ 1184686 h 6858000"/>
              <a:gd name="connsiteX620" fmla="*/ 6691602 w 7467663"/>
              <a:gd name="connsiteY620" fmla="*/ 1140573 h 6858000"/>
              <a:gd name="connsiteX621" fmla="*/ 4002475 w 7467663"/>
              <a:gd name="connsiteY621" fmla="*/ 1037802 h 6858000"/>
              <a:gd name="connsiteX622" fmla="*/ 4000324 w 7467663"/>
              <a:gd name="connsiteY622" fmla="*/ 1039362 h 6858000"/>
              <a:gd name="connsiteX623" fmla="*/ 4002862 w 7467663"/>
              <a:gd name="connsiteY623" fmla="*/ 1042866 h 6858000"/>
              <a:gd name="connsiteX624" fmla="*/ 4002475 w 7467663"/>
              <a:gd name="connsiteY624" fmla="*/ 1037802 h 6858000"/>
              <a:gd name="connsiteX625" fmla="*/ 506322 w 7467663"/>
              <a:gd name="connsiteY625" fmla="*/ 1020997 h 6858000"/>
              <a:gd name="connsiteX626" fmla="*/ 533068 w 7467663"/>
              <a:gd name="connsiteY626" fmla="*/ 1029409 h 6858000"/>
              <a:gd name="connsiteX627" fmla="*/ 1232525 w 7467663"/>
              <a:gd name="connsiteY627" fmla="*/ 1804675 h 6858000"/>
              <a:gd name="connsiteX628" fmla="*/ 1388858 w 7467663"/>
              <a:gd name="connsiteY628" fmla="*/ 2368011 h 6858000"/>
              <a:gd name="connsiteX629" fmla="*/ 1384098 w 7467663"/>
              <a:gd name="connsiteY629" fmla="*/ 2378125 h 6858000"/>
              <a:gd name="connsiteX630" fmla="*/ 1425393 w 7467663"/>
              <a:gd name="connsiteY630" fmla="*/ 2589124 h 6858000"/>
              <a:gd name="connsiteX631" fmla="*/ 1424001 w 7467663"/>
              <a:gd name="connsiteY631" fmla="*/ 2597541 h 6858000"/>
              <a:gd name="connsiteX632" fmla="*/ 2152729 w 7467663"/>
              <a:gd name="connsiteY632" fmla="*/ 2864487 h 6858000"/>
              <a:gd name="connsiteX633" fmla="*/ 2020609 w 7467663"/>
              <a:gd name="connsiteY633" fmla="*/ 2539671 h 6858000"/>
              <a:gd name="connsiteX634" fmla="*/ 2018920 w 7467663"/>
              <a:gd name="connsiteY634" fmla="*/ 2536309 h 6858000"/>
              <a:gd name="connsiteX635" fmla="*/ 1342441 w 7467663"/>
              <a:gd name="connsiteY635" fmla="*/ 1173017 h 6858000"/>
              <a:gd name="connsiteX636" fmla="*/ 1367925 w 7467663"/>
              <a:gd name="connsiteY636" fmla="*/ 1135648 h 6858000"/>
              <a:gd name="connsiteX637" fmla="*/ 1771401 w 7467663"/>
              <a:gd name="connsiteY637" fmla="*/ 1806673 h 6858000"/>
              <a:gd name="connsiteX638" fmla="*/ 1972385 w 7467663"/>
              <a:gd name="connsiteY638" fmla="*/ 2198735 h 6858000"/>
              <a:gd name="connsiteX639" fmla="*/ 2040892 w 7467663"/>
              <a:gd name="connsiteY639" fmla="*/ 2405205 h 6858000"/>
              <a:gd name="connsiteX640" fmla="*/ 2131689 w 7467663"/>
              <a:gd name="connsiteY640" fmla="*/ 1936926 h 6858000"/>
              <a:gd name="connsiteX641" fmla="*/ 2454820 w 7467663"/>
              <a:gd name="connsiteY641" fmla="*/ 1248808 h 6858000"/>
              <a:gd name="connsiteX642" fmla="*/ 2492512 w 7467663"/>
              <a:gd name="connsiteY642" fmla="*/ 1302920 h 6858000"/>
              <a:gd name="connsiteX643" fmla="*/ 2081216 w 7467663"/>
              <a:gd name="connsiteY643" fmla="*/ 2527513 h 6858000"/>
              <a:gd name="connsiteX644" fmla="*/ 2081211 w 7467663"/>
              <a:gd name="connsiteY644" fmla="*/ 2528916 h 6858000"/>
              <a:gd name="connsiteX645" fmla="*/ 2199067 w 7467663"/>
              <a:gd name="connsiteY645" fmla="*/ 2884061 h 6858000"/>
              <a:gd name="connsiteX646" fmla="*/ 3192586 w 7467663"/>
              <a:gd name="connsiteY646" fmla="*/ 3411496 h 6858000"/>
              <a:gd name="connsiteX647" fmla="*/ 3182620 w 7467663"/>
              <a:gd name="connsiteY647" fmla="*/ 3483279 h 6858000"/>
              <a:gd name="connsiteX648" fmla="*/ 2435119 w 7467663"/>
              <a:gd name="connsiteY648" fmla="*/ 3080173 h 6858000"/>
              <a:gd name="connsiteX649" fmla="*/ 2410152 w 7467663"/>
              <a:gd name="connsiteY649" fmla="*/ 3063751 h 6858000"/>
              <a:gd name="connsiteX650" fmla="*/ 2408099 w 7467663"/>
              <a:gd name="connsiteY650" fmla="*/ 3064403 h 6858000"/>
              <a:gd name="connsiteX651" fmla="*/ 2407218 w 7467663"/>
              <a:gd name="connsiteY651" fmla="*/ 3070324 h 6858000"/>
              <a:gd name="connsiteX652" fmla="*/ 2380138 w 7467663"/>
              <a:gd name="connsiteY652" fmla="*/ 3099341 h 6858000"/>
              <a:gd name="connsiteX653" fmla="*/ 1765923 w 7467663"/>
              <a:gd name="connsiteY653" fmla="*/ 3581043 h 6858000"/>
              <a:gd name="connsiteX654" fmla="*/ 1702258 w 7467663"/>
              <a:gd name="connsiteY654" fmla="*/ 3612286 h 6858000"/>
              <a:gd name="connsiteX655" fmla="*/ 1538370 w 7467663"/>
              <a:gd name="connsiteY655" fmla="*/ 3811804 h 6858000"/>
              <a:gd name="connsiteX656" fmla="*/ 542867 w 7467663"/>
              <a:gd name="connsiteY656" fmla="*/ 4944092 h 6858000"/>
              <a:gd name="connsiteX657" fmla="*/ 515800 w 7467663"/>
              <a:gd name="connsiteY657" fmla="*/ 4862180 h 6858000"/>
              <a:gd name="connsiteX658" fmla="*/ 909145 w 7467663"/>
              <a:gd name="connsiteY658" fmla="*/ 4199225 h 6858000"/>
              <a:gd name="connsiteX659" fmla="*/ 1214067 w 7467663"/>
              <a:gd name="connsiteY659" fmla="*/ 3908561 h 6858000"/>
              <a:gd name="connsiteX660" fmla="*/ 640967 w 7467663"/>
              <a:gd name="connsiteY660" fmla="*/ 4105601 h 6858000"/>
              <a:gd name="connsiteX661" fmla="*/ 112563 w 7467663"/>
              <a:gd name="connsiteY661" fmla="*/ 4396952 h 6858000"/>
              <a:gd name="connsiteX662" fmla="*/ 0 w 7467663"/>
              <a:gd name="connsiteY662" fmla="*/ 4466006 h 6858000"/>
              <a:gd name="connsiteX663" fmla="*/ 0 w 7467663"/>
              <a:gd name="connsiteY663" fmla="*/ 4233763 h 6858000"/>
              <a:gd name="connsiteX664" fmla="*/ 36881 w 7467663"/>
              <a:gd name="connsiteY664" fmla="*/ 4200118 h 6858000"/>
              <a:gd name="connsiteX665" fmla="*/ 910534 w 7467663"/>
              <a:gd name="connsiteY665" fmla="*/ 3629753 h 6858000"/>
              <a:gd name="connsiteX666" fmla="*/ 1578717 w 7467663"/>
              <a:gd name="connsiteY666" fmla="*/ 3575982 h 6858000"/>
              <a:gd name="connsiteX667" fmla="*/ 2338780 w 7467663"/>
              <a:gd name="connsiteY667" fmla="*/ 3033725 h 6858000"/>
              <a:gd name="connsiteX668" fmla="*/ 1807991 w 7467663"/>
              <a:gd name="connsiteY668" fmla="*/ 2807184 h 6858000"/>
              <a:gd name="connsiteX669" fmla="*/ 1416358 w 7467663"/>
              <a:gd name="connsiteY669" fmla="*/ 3112571 h 6858000"/>
              <a:gd name="connsiteX670" fmla="*/ 939066 w 7467663"/>
              <a:gd name="connsiteY670" fmla="*/ 3378798 h 6858000"/>
              <a:gd name="connsiteX671" fmla="*/ 115099 w 7467663"/>
              <a:gd name="connsiteY671" fmla="*/ 3607650 h 6858000"/>
              <a:gd name="connsiteX672" fmla="*/ 97284 w 7467663"/>
              <a:gd name="connsiteY672" fmla="*/ 3520393 h 6858000"/>
              <a:gd name="connsiteX673" fmla="*/ 922050 w 7467663"/>
              <a:gd name="connsiteY673" fmla="*/ 3074867 h 6858000"/>
              <a:gd name="connsiteX674" fmla="*/ 1405265 w 7467663"/>
              <a:gd name="connsiteY674" fmla="*/ 3016319 h 6858000"/>
              <a:gd name="connsiteX675" fmla="*/ 1407512 w 7467663"/>
              <a:gd name="connsiteY675" fmla="*/ 3018001 h 6858000"/>
              <a:gd name="connsiteX676" fmla="*/ 1726266 w 7467663"/>
              <a:gd name="connsiteY676" fmla="*/ 2777274 h 6858000"/>
              <a:gd name="connsiteX677" fmla="*/ 625390 w 7467663"/>
              <a:gd name="connsiteY677" fmla="*/ 2514541 h 6858000"/>
              <a:gd name="connsiteX678" fmla="*/ 619799 w 7467663"/>
              <a:gd name="connsiteY678" fmla="*/ 2527180 h 6858000"/>
              <a:gd name="connsiteX679" fmla="*/ 310030 w 7467663"/>
              <a:gd name="connsiteY679" fmla="*/ 2771818 h 6858000"/>
              <a:gd name="connsiteX680" fmla="*/ 173877 w 7467663"/>
              <a:gd name="connsiteY680" fmla="*/ 2937056 h 6858000"/>
              <a:gd name="connsiteX681" fmla="*/ 77889 w 7467663"/>
              <a:gd name="connsiteY681" fmla="*/ 3138440 h 6858000"/>
              <a:gd name="connsiteX682" fmla="*/ 0 w 7467663"/>
              <a:gd name="connsiteY682" fmla="*/ 3271395 h 6858000"/>
              <a:gd name="connsiteX683" fmla="*/ 0 w 7467663"/>
              <a:gd name="connsiteY683" fmla="*/ 3153002 h 6858000"/>
              <a:gd name="connsiteX684" fmla="*/ 2386 w 7467663"/>
              <a:gd name="connsiteY684" fmla="*/ 3149203 h 6858000"/>
              <a:gd name="connsiteX685" fmla="*/ 89753 w 7467663"/>
              <a:gd name="connsiteY685" fmla="*/ 2987702 h 6858000"/>
              <a:gd name="connsiteX686" fmla="*/ 76869 w 7467663"/>
              <a:gd name="connsiteY686" fmla="*/ 3005404 h 6858000"/>
              <a:gd name="connsiteX687" fmla="*/ 32049 w 7467663"/>
              <a:gd name="connsiteY687" fmla="*/ 3065814 h 6858000"/>
              <a:gd name="connsiteX688" fmla="*/ 0 w 7467663"/>
              <a:gd name="connsiteY688" fmla="*/ 3108744 h 6858000"/>
              <a:gd name="connsiteX689" fmla="*/ 0 w 7467663"/>
              <a:gd name="connsiteY689" fmla="*/ 3058059 h 6858000"/>
              <a:gd name="connsiteX690" fmla="*/ 7610 w 7467663"/>
              <a:gd name="connsiteY690" fmla="*/ 3047889 h 6858000"/>
              <a:gd name="connsiteX691" fmla="*/ 52419 w 7467663"/>
              <a:gd name="connsiteY691" fmla="*/ 2987479 h 6858000"/>
              <a:gd name="connsiteX692" fmla="*/ 59142 w 7467663"/>
              <a:gd name="connsiteY692" fmla="*/ 2978488 h 6858000"/>
              <a:gd name="connsiteX693" fmla="*/ 0 w 7467663"/>
              <a:gd name="connsiteY693" fmla="*/ 3015334 h 6858000"/>
              <a:gd name="connsiteX694" fmla="*/ 0 w 7467663"/>
              <a:gd name="connsiteY694" fmla="*/ 2914286 h 6858000"/>
              <a:gd name="connsiteX695" fmla="*/ 36383 w 7467663"/>
              <a:gd name="connsiteY695" fmla="*/ 2901128 h 6858000"/>
              <a:gd name="connsiteX696" fmla="*/ 156329 w 7467663"/>
              <a:gd name="connsiteY696" fmla="*/ 2840533 h 6858000"/>
              <a:gd name="connsiteX697" fmla="*/ 358355 w 7467663"/>
              <a:gd name="connsiteY697" fmla="*/ 2620471 h 6858000"/>
              <a:gd name="connsiteX698" fmla="*/ 510577 w 7467663"/>
              <a:gd name="connsiteY698" fmla="*/ 2501244 h 6858000"/>
              <a:gd name="connsiteX699" fmla="*/ 211967 w 7467663"/>
              <a:gd name="connsiteY699" fmla="*/ 2479171 h 6858000"/>
              <a:gd name="connsiteX700" fmla="*/ 0 w 7467663"/>
              <a:gd name="connsiteY700" fmla="*/ 2476398 h 6858000"/>
              <a:gd name="connsiteX701" fmla="*/ 0 w 7467663"/>
              <a:gd name="connsiteY701" fmla="*/ 2389189 h 6858000"/>
              <a:gd name="connsiteX702" fmla="*/ 103062 w 7467663"/>
              <a:gd name="connsiteY702" fmla="*/ 2389518 h 6858000"/>
              <a:gd name="connsiteX703" fmla="*/ 510734 w 7467663"/>
              <a:gd name="connsiteY703" fmla="*/ 2416201 h 6858000"/>
              <a:gd name="connsiteX704" fmla="*/ 279257 w 7467663"/>
              <a:gd name="connsiteY704" fmla="*/ 2092102 h 6858000"/>
              <a:gd name="connsiteX705" fmla="*/ 65265 w 7467663"/>
              <a:gd name="connsiteY705" fmla="*/ 2006049 h 6858000"/>
              <a:gd name="connsiteX706" fmla="*/ 0 w 7467663"/>
              <a:gd name="connsiteY706" fmla="*/ 1982532 h 6858000"/>
              <a:gd name="connsiteX707" fmla="*/ 0 w 7467663"/>
              <a:gd name="connsiteY707" fmla="*/ 1912789 h 6858000"/>
              <a:gd name="connsiteX708" fmla="*/ 97460 w 7467663"/>
              <a:gd name="connsiteY708" fmla="*/ 1953725 h 6858000"/>
              <a:gd name="connsiteX709" fmla="*/ 221272 w 7467663"/>
              <a:gd name="connsiteY709" fmla="*/ 1980766 h 6858000"/>
              <a:gd name="connsiteX710" fmla="*/ 116765 w 7467663"/>
              <a:gd name="connsiteY710" fmla="*/ 1911033 h 6858000"/>
              <a:gd name="connsiteX711" fmla="*/ 16405 w 7467663"/>
              <a:gd name="connsiteY711" fmla="*/ 1803412 h 6858000"/>
              <a:gd name="connsiteX712" fmla="*/ 0 w 7467663"/>
              <a:gd name="connsiteY712" fmla="*/ 1784777 h 6858000"/>
              <a:gd name="connsiteX713" fmla="*/ 0 w 7467663"/>
              <a:gd name="connsiteY713" fmla="*/ 1740082 h 6858000"/>
              <a:gd name="connsiteX714" fmla="*/ 39394 w 7467663"/>
              <a:gd name="connsiteY714" fmla="*/ 1784856 h 6858000"/>
              <a:gd name="connsiteX715" fmla="*/ 135813 w 7467663"/>
              <a:gd name="connsiteY715" fmla="*/ 1888838 h 6858000"/>
              <a:gd name="connsiteX716" fmla="*/ 242575 w 7467663"/>
              <a:gd name="connsiteY716" fmla="*/ 1958841 h 6858000"/>
              <a:gd name="connsiteX717" fmla="*/ 82197 w 7467663"/>
              <a:gd name="connsiteY717" fmla="*/ 1754826 h 6858000"/>
              <a:gd name="connsiteX718" fmla="*/ 0 w 7467663"/>
              <a:gd name="connsiteY718" fmla="*/ 1679650 h 6858000"/>
              <a:gd name="connsiteX719" fmla="*/ 0 w 7467663"/>
              <a:gd name="connsiteY719" fmla="*/ 1602463 h 6858000"/>
              <a:gd name="connsiteX720" fmla="*/ 84689 w 7467663"/>
              <a:gd name="connsiteY720" fmla="*/ 1677442 h 6858000"/>
              <a:gd name="connsiteX721" fmla="*/ 298437 w 7467663"/>
              <a:gd name="connsiteY721" fmla="*/ 1968019 h 6858000"/>
              <a:gd name="connsiteX722" fmla="*/ 227269 w 7467663"/>
              <a:gd name="connsiteY722" fmla="*/ 1114064 h 6858000"/>
              <a:gd name="connsiteX723" fmla="*/ 248003 w 7467663"/>
              <a:gd name="connsiteY723" fmla="*/ 1089613 h 6858000"/>
              <a:gd name="connsiteX724" fmla="*/ 427020 w 7467663"/>
              <a:gd name="connsiteY724" fmla="*/ 1619803 h 6858000"/>
              <a:gd name="connsiteX725" fmla="*/ 340345 w 7467663"/>
              <a:gd name="connsiteY725" fmla="*/ 2027739 h 6858000"/>
              <a:gd name="connsiteX726" fmla="*/ 360865 w 7467663"/>
              <a:gd name="connsiteY726" fmla="*/ 2044827 h 6858000"/>
              <a:gd name="connsiteX727" fmla="*/ 560414 w 7467663"/>
              <a:gd name="connsiteY727" fmla="*/ 2421457 h 6858000"/>
              <a:gd name="connsiteX728" fmla="*/ 1359703 w 7467663"/>
              <a:gd name="connsiteY728" fmla="*/ 2578554 h 6858000"/>
              <a:gd name="connsiteX729" fmla="*/ 1359422 w 7467663"/>
              <a:gd name="connsiteY729" fmla="*/ 2577994 h 6858000"/>
              <a:gd name="connsiteX730" fmla="*/ 828701 w 7467663"/>
              <a:gd name="connsiteY730" fmla="*/ 1839520 h 6858000"/>
              <a:gd name="connsiteX731" fmla="*/ 494427 w 7467663"/>
              <a:gd name="connsiteY731" fmla="*/ 1092333 h 6858000"/>
              <a:gd name="connsiteX732" fmla="*/ 506322 w 7467663"/>
              <a:gd name="connsiteY732" fmla="*/ 1020997 h 6858000"/>
              <a:gd name="connsiteX733" fmla="*/ 4570198 w 7467663"/>
              <a:gd name="connsiteY733" fmla="*/ 978081 h 6858000"/>
              <a:gd name="connsiteX734" fmla="*/ 4523691 w 7467663"/>
              <a:gd name="connsiteY734" fmla="*/ 1127776 h 6858000"/>
              <a:gd name="connsiteX735" fmla="*/ 4509875 w 7467663"/>
              <a:gd name="connsiteY735" fmla="*/ 1167552 h 6858000"/>
              <a:gd name="connsiteX736" fmla="*/ 4478168 w 7467663"/>
              <a:gd name="connsiteY736" fmla="*/ 1260735 h 6858000"/>
              <a:gd name="connsiteX737" fmla="*/ 4409309 w 7467663"/>
              <a:gd name="connsiteY737" fmla="*/ 1666996 h 6858000"/>
              <a:gd name="connsiteX738" fmla="*/ 4370031 w 7467663"/>
              <a:gd name="connsiteY738" fmla="*/ 1955666 h 6858000"/>
              <a:gd name="connsiteX739" fmla="*/ 4570198 w 7467663"/>
              <a:gd name="connsiteY739" fmla="*/ 978081 h 6858000"/>
              <a:gd name="connsiteX740" fmla="*/ 4557898 w 7467663"/>
              <a:gd name="connsiteY740" fmla="*/ 900011 h 6858000"/>
              <a:gd name="connsiteX741" fmla="*/ 4344840 w 7467663"/>
              <a:gd name="connsiteY741" fmla="*/ 1922038 h 6858000"/>
              <a:gd name="connsiteX742" fmla="*/ 4378710 w 7467663"/>
              <a:gd name="connsiteY742" fmla="*/ 1665516 h 6858000"/>
              <a:gd name="connsiteX743" fmla="*/ 4448798 w 7467663"/>
              <a:gd name="connsiteY743" fmla="*/ 1253024 h 6858000"/>
              <a:gd name="connsiteX744" fmla="*/ 4480315 w 7467663"/>
              <a:gd name="connsiteY744" fmla="*/ 1158454 h 6858000"/>
              <a:gd name="connsiteX745" fmla="*/ 4494133 w 7467663"/>
              <a:gd name="connsiteY745" fmla="*/ 1118676 h 6858000"/>
              <a:gd name="connsiteX746" fmla="*/ 4557898 w 7467663"/>
              <a:gd name="connsiteY746" fmla="*/ 900011 h 6858000"/>
              <a:gd name="connsiteX747" fmla="*/ 5870151 w 7467663"/>
              <a:gd name="connsiteY747" fmla="*/ 898890 h 6858000"/>
              <a:gd name="connsiteX748" fmla="*/ 5861335 w 7467663"/>
              <a:gd name="connsiteY748" fmla="*/ 899177 h 6858000"/>
              <a:gd name="connsiteX749" fmla="*/ 5843702 w 7467663"/>
              <a:gd name="connsiteY749" fmla="*/ 899748 h 6858000"/>
              <a:gd name="connsiteX750" fmla="*/ 5651107 w 7467663"/>
              <a:gd name="connsiteY750" fmla="*/ 920306 h 6858000"/>
              <a:gd name="connsiteX751" fmla="*/ 5459407 w 7467663"/>
              <a:gd name="connsiteY751" fmla="*/ 940975 h 6858000"/>
              <a:gd name="connsiteX752" fmla="*/ 5374846 w 7467663"/>
              <a:gd name="connsiteY752" fmla="*/ 941988 h 6858000"/>
              <a:gd name="connsiteX753" fmla="*/ 5256105 w 7467663"/>
              <a:gd name="connsiteY753" fmla="*/ 945632 h 6858000"/>
              <a:gd name="connsiteX754" fmla="*/ 5107071 w 7467663"/>
              <a:gd name="connsiteY754" fmla="*/ 969720 h 6858000"/>
              <a:gd name="connsiteX755" fmla="*/ 4998681 w 7467663"/>
              <a:gd name="connsiteY755" fmla="*/ 988771 h 6858000"/>
              <a:gd name="connsiteX756" fmla="*/ 5870151 w 7467663"/>
              <a:gd name="connsiteY756" fmla="*/ 898890 h 6858000"/>
              <a:gd name="connsiteX757" fmla="*/ 5504425 w 7467663"/>
              <a:gd name="connsiteY757" fmla="*/ 848067 h 6858000"/>
              <a:gd name="connsiteX758" fmla="*/ 4968849 w 7467663"/>
              <a:gd name="connsiteY758" fmla="*/ 962318 h 6858000"/>
              <a:gd name="connsiteX759" fmla="*/ 5104039 w 7467663"/>
              <a:gd name="connsiteY759" fmla="*/ 940634 h 6858000"/>
              <a:gd name="connsiteX760" fmla="*/ 5256311 w 7467663"/>
              <a:gd name="connsiteY760" fmla="*/ 916490 h 6858000"/>
              <a:gd name="connsiteX761" fmla="*/ 5377381 w 7467663"/>
              <a:gd name="connsiteY761" fmla="*/ 912671 h 6858000"/>
              <a:gd name="connsiteX762" fmla="*/ 5460148 w 7467663"/>
              <a:gd name="connsiteY762" fmla="*/ 911442 h 6858000"/>
              <a:gd name="connsiteX763" fmla="*/ 5648971 w 7467663"/>
              <a:gd name="connsiteY763" fmla="*/ 891331 h 6858000"/>
              <a:gd name="connsiteX764" fmla="*/ 5844807 w 7467663"/>
              <a:gd name="connsiteY764" fmla="*/ 870718 h 6858000"/>
              <a:gd name="connsiteX765" fmla="*/ 5862975 w 7467663"/>
              <a:gd name="connsiteY765" fmla="*/ 869756 h 6858000"/>
              <a:gd name="connsiteX766" fmla="*/ 5920887 w 7467663"/>
              <a:gd name="connsiteY766" fmla="*/ 865929 h 6858000"/>
              <a:gd name="connsiteX767" fmla="*/ 5504425 w 7467663"/>
              <a:gd name="connsiteY767" fmla="*/ 848067 h 6858000"/>
              <a:gd name="connsiteX768" fmla="*/ 3607114 w 7467663"/>
              <a:gd name="connsiteY768" fmla="*/ 467441 h 6858000"/>
              <a:gd name="connsiteX769" fmla="*/ 3296242 w 7467663"/>
              <a:gd name="connsiteY769" fmla="*/ 807991 h 6858000"/>
              <a:gd name="connsiteX770" fmla="*/ 3174674 w 7467663"/>
              <a:gd name="connsiteY770" fmla="*/ 919759 h 6858000"/>
              <a:gd name="connsiteX771" fmla="*/ 3042978 w 7467663"/>
              <a:gd name="connsiteY771" fmla="*/ 1054894 h 6858000"/>
              <a:gd name="connsiteX772" fmla="*/ 2968914 w 7467663"/>
              <a:gd name="connsiteY772" fmla="*/ 1133756 h 6858000"/>
              <a:gd name="connsiteX773" fmla="*/ 3103823 w 7467663"/>
              <a:gd name="connsiteY773" fmla="*/ 1026814 h 6858000"/>
              <a:gd name="connsiteX774" fmla="*/ 3607114 w 7467663"/>
              <a:gd name="connsiteY774" fmla="*/ 467441 h 6858000"/>
              <a:gd name="connsiteX775" fmla="*/ 3744487 w 7467663"/>
              <a:gd name="connsiteY775" fmla="*/ 383136 h 6858000"/>
              <a:gd name="connsiteX776" fmla="*/ 3970213 w 7467663"/>
              <a:gd name="connsiteY776" fmla="*/ 995559 h 6858000"/>
              <a:gd name="connsiteX777" fmla="*/ 3744487 w 7467663"/>
              <a:gd name="connsiteY777" fmla="*/ 383136 h 6858000"/>
              <a:gd name="connsiteX778" fmla="*/ 3624562 w 7467663"/>
              <a:gd name="connsiteY778" fmla="*/ 367041 h 6858000"/>
              <a:gd name="connsiteX779" fmla="*/ 3489712 w 7467663"/>
              <a:gd name="connsiteY779" fmla="*/ 485386 h 6858000"/>
              <a:gd name="connsiteX780" fmla="*/ 3182994 w 7467663"/>
              <a:gd name="connsiteY780" fmla="*/ 828265 h 6858000"/>
              <a:gd name="connsiteX781" fmla="*/ 2892114 w 7467663"/>
              <a:gd name="connsiteY781" fmla="*/ 1172635 h 6858000"/>
              <a:gd name="connsiteX782" fmla="*/ 3021459 w 7467663"/>
              <a:gd name="connsiteY782" fmla="*/ 1035385 h 6858000"/>
              <a:gd name="connsiteX783" fmla="*/ 3153873 w 7467663"/>
              <a:gd name="connsiteY783" fmla="*/ 898971 h 6858000"/>
              <a:gd name="connsiteX784" fmla="*/ 3276511 w 7467663"/>
              <a:gd name="connsiteY784" fmla="*/ 786423 h 6858000"/>
              <a:gd name="connsiteX785" fmla="*/ 3584154 w 7467663"/>
              <a:gd name="connsiteY785" fmla="*/ 448218 h 6858000"/>
              <a:gd name="connsiteX786" fmla="*/ 3624562 w 7467663"/>
              <a:gd name="connsiteY786" fmla="*/ 367041 h 6858000"/>
              <a:gd name="connsiteX787" fmla="*/ 3766672 w 7467663"/>
              <a:gd name="connsiteY787" fmla="*/ 359429 h 6858000"/>
              <a:gd name="connsiteX788" fmla="*/ 3996338 w 7467663"/>
              <a:gd name="connsiteY788" fmla="*/ 968237 h 6858000"/>
              <a:gd name="connsiteX789" fmla="*/ 3766672 w 7467663"/>
              <a:gd name="connsiteY789" fmla="*/ 359429 h 6858000"/>
              <a:gd name="connsiteX790" fmla="*/ 5805386 w 7467663"/>
              <a:gd name="connsiteY790" fmla="*/ 239240 h 6858000"/>
              <a:gd name="connsiteX791" fmla="*/ 5736947 w 7467663"/>
              <a:gd name="connsiteY791" fmla="*/ 261367 h 6858000"/>
              <a:gd name="connsiteX792" fmla="*/ 5427012 w 7467663"/>
              <a:gd name="connsiteY792" fmla="*/ 311272 h 6858000"/>
              <a:gd name="connsiteX793" fmla="*/ 5147818 w 7467663"/>
              <a:gd name="connsiteY793" fmla="*/ 322112 h 6858000"/>
              <a:gd name="connsiteX794" fmla="*/ 5060854 w 7467663"/>
              <a:gd name="connsiteY794" fmla="*/ 311882 h 6858000"/>
              <a:gd name="connsiteX795" fmla="*/ 4945989 w 7467663"/>
              <a:gd name="connsiteY795" fmla="*/ 300516 h 6858000"/>
              <a:gd name="connsiteX796" fmla="*/ 5410479 w 7467663"/>
              <a:gd name="connsiteY796" fmla="*/ 348434 h 6858000"/>
              <a:gd name="connsiteX797" fmla="*/ 5805386 w 7467663"/>
              <a:gd name="connsiteY797" fmla="*/ 239240 h 6858000"/>
              <a:gd name="connsiteX798" fmla="*/ 5905192 w 7467663"/>
              <a:gd name="connsiteY798" fmla="*/ 163079 h 6858000"/>
              <a:gd name="connsiteX799" fmla="*/ 5865655 w 7467663"/>
              <a:gd name="connsiteY799" fmla="*/ 171901 h 6858000"/>
              <a:gd name="connsiteX800" fmla="*/ 5259740 w 7467663"/>
              <a:gd name="connsiteY800" fmla="*/ 257013 h 6858000"/>
              <a:gd name="connsiteX801" fmla="*/ 5208466 w 7467663"/>
              <a:gd name="connsiteY801" fmla="*/ 257550 h 6858000"/>
              <a:gd name="connsiteX802" fmla="*/ 4980204 w 7467663"/>
              <a:gd name="connsiteY802" fmla="*/ 271903 h 6858000"/>
              <a:gd name="connsiteX803" fmla="*/ 5068068 w 7467663"/>
              <a:gd name="connsiteY803" fmla="*/ 282244 h 6858000"/>
              <a:gd name="connsiteX804" fmla="*/ 5153231 w 7467663"/>
              <a:gd name="connsiteY804" fmla="*/ 292240 h 6858000"/>
              <a:gd name="connsiteX805" fmla="*/ 5426491 w 7467663"/>
              <a:gd name="connsiteY805" fmla="*/ 281128 h 6858000"/>
              <a:gd name="connsiteX806" fmla="*/ 5731212 w 7467663"/>
              <a:gd name="connsiteY806" fmla="*/ 231951 h 6858000"/>
              <a:gd name="connsiteX807" fmla="*/ 5905192 w 7467663"/>
              <a:gd name="connsiteY807" fmla="*/ 163079 h 6858000"/>
              <a:gd name="connsiteX808" fmla="*/ 5944437 w 7467663"/>
              <a:gd name="connsiteY808" fmla="*/ 113829 h 6858000"/>
              <a:gd name="connsiteX809" fmla="*/ 5825032 w 7467663"/>
              <a:gd name="connsiteY809" fmla="*/ 146405 h 6858000"/>
              <a:gd name="connsiteX810" fmla="*/ 4955599 w 7467663"/>
              <a:gd name="connsiteY810" fmla="*/ 247008 h 6858000"/>
              <a:gd name="connsiteX811" fmla="*/ 5210104 w 7467663"/>
              <a:gd name="connsiteY811" fmla="*/ 228123 h 6858000"/>
              <a:gd name="connsiteX812" fmla="*/ 5261015 w 7467663"/>
              <a:gd name="connsiteY812" fmla="*/ 227087 h 6858000"/>
              <a:gd name="connsiteX813" fmla="*/ 5861181 w 7467663"/>
              <a:gd name="connsiteY813" fmla="*/ 143093 h 6858000"/>
              <a:gd name="connsiteX814" fmla="*/ 5961252 w 7467663"/>
              <a:gd name="connsiteY814" fmla="*/ 114820 h 6858000"/>
              <a:gd name="connsiteX815" fmla="*/ 5944437 w 7467663"/>
              <a:gd name="connsiteY815" fmla="*/ 113829 h 6858000"/>
              <a:gd name="connsiteX816" fmla="*/ 3882765 w 7467663"/>
              <a:gd name="connsiteY816" fmla="*/ 0 h 6858000"/>
              <a:gd name="connsiteX817" fmla="*/ 3995099 w 7467663"/>
              <a:gd name="connsiteY817" fmla="*/ 0 h 6858000"/>
              <a:gd name="connsiteX818" fmla="*/ 4163818 w 7467663"/>
              <a:gd name="connsiteY818" fmla="*/ 234104 h 6858000"/>
              <a:gd name="connsiteX819" fmla="*/ 4172099 w 7467663"/>
              <a:gd name="connsiteY819" fmla="*/ 234207 h 6858000"/>
              <a:gd name="connsiteX820" fmla="*/ 4784282 w 7467663"/>
              <a:gd name="connsiteY820" fmla="*/ 276561 h 6858000"/>
              <a:gd name="connsiteX821" fmla="*/ 4801687 w 7467663"/>
              <a:gd name="connsiteY821" fmla="*/ 267764 h 6858000"/>
              <a:gd name="connsiteX822" fmla="*/ 6082788 w 7467663"/>
              <a:gd name="connsiteY822" fmla="*/ 64119 h 6858000"/>
              <a:gd name="connsiteX823" fmla="*/ 6099442 w 7467663"/>
              <a:gd name="connsiteY823" fmla="*/ 82568 h 6858000"/>
              <a:gd name="connsiteX824" fmla="*/ 4804137 w 7467663"/>
              <a:gd name="connsiteY824" fmla="*/ 320931 h 6858000"/>
              <a:gd name="connsiteX825" fmla="*/ 4227047 w 7467663"/>
              <a:gd name="connsiteY825" fmla="*/ 313415 h 6858000"/>
              <a:gd name="connsiteX826" fmla="*/ 4346041 w 7467663"/>
              <a:gd name="connsiteY826" fmla="*/ 456086 h 6858000"/>
              <a:gd name="connsiteX827" fmla="*/ 4870967 w 7467663"/>
              <a:gd name="connsiteY827" fmla="*/ 963061 h 6858000"/>
              <a:gd name="connsiteX828" fmla="*/ 4889647 w 7467663"/>
              <a:gd name="connsiteY828" fmla="*/ 957147 h 6858000"/>
              <a:gd name="connsiteX829" fmla="*/ 5422504 w 7467663"/>
              <a:gd name="connsiteY829" fmla="*/ 805191 h 6858000"/>
              <a:gd name="connsiteX830" fmla="*/ 6087656 w 7467663"/>
              <a:gd name="connsiteY830" fmla="*/ 826703 h 6858000"/>
              <a:gd name="connsiteX831" fmla="*/ 6058717 w 7467663"/>
              <a:gd name="connsiteY831" fmla="*/ 865992 h 6858000"/>
              <a:gd name="connsiteX832" fmla="*/ 4974153 w 7467663"/>
              <a:gd name="connsiteY832" fmla="*/ 1045456 h 6858000"/>
              <a:gd name="connsiteX833" fmla="*/ 5627835 w 7467663"/>
              <a:gd name="connsiteY833" fmla="*/ 1472077 h 6858000"/>
              <a:gd name="connsiteX834" fmla="*/ 5629817 w 7467663"/>
              <a:gd name="connsiteY834" fmla="*/ 1471412 h 6858000"/>
              <a:gd name="connsiteX835" fmla="*/ 5634124 w 7467663"/>
              <a:gd name="connsiteY835" fmla="*/ 1470572 h 6858000"/>
              <a:gd name="connsiteX836" fmla="*/ 5755832 w 7467663"/>
              <a:gd name="connsiteY836" fmla="*/ 1383886 h 6858000"/>
              <a:gd name="connsiteX837" fmla="*/ 6014186 w 7467663"/>
              <a:gd name="connsiteY837" fmla="*/ 1279799 h 6858000"/>
              <a:gd name="connsiteX838" fmla="*/ 6901619 w 7467663"/>
              <a:gd name="connsiteY838" fmla="*/ 1047874 h 6858000"/>
              <a:gd name="connsiteX839" fmla="*/ 6931566 w 7467663"/>
              <a:gd name="connsiteY839" fmla="*/ 1062034 h 6858000"/>
              <a:gd name="connsiteX840" fmla="*/ 5790982 w 7467663"/>
              <a:gd name="connsiteY840" fmla="*/ 1561380 h 6858000"/>
              <a:gd name="connsiteX841" fmla="*/ 6188971 w 7467663"/>
              <a:gd name="connsiteY841" fmla="*/ 1755168 h 6858000"/>
              <a:gd name="connsiteX842" fmla="*/ 6202446 w 7467663"/>
              <a:gd name="connsiteY842" fmla="*/ 1752268 h 6858000"/>
              <a:gd name="connsiteX843" fmla="*/ 7179560 w 7467663"/>
              <a:gd name="connsiteY843" fmla="*/ 1467551 h 6858000"/>
              <a:gd name="connsiteX844" fmla="*/ 7158730 w 7467663"/>
              <a:gd name="connsiteY844" fmla="*/ 1507835 h 6858000"/>
              <a:gd name="connsiteX845" fmla="*/ 6326959 w 7467663"/>
              <a:gd name="connsiteY845" fmla="*/ 1817686 h 6858000"/>
              <a:gd name="connsiteX846" fmla="*/ 6537433 w 7467663"/>
              <a:gd name="connsiteY846" fmla="*/ 1907790 h 6858000"/>
              <a:gd name="connsiteX847" fmla="*/ 6550221 w 7467663"/>
              <a:gd name="connsiteY847" fmla="*/ 1910729 h 6858000"/>
              <a:gd name="connsiteX848" fmla="*/ 6964438 w 7467663"/>
              <a:gd name="connsiteY848" fmla="*/ 2209505 h 6858000"/>
              <a:gd name="connsiteX849" fmla="*/ 7367862 w 7467663"/>
              <a:gd name="connsiteY849" fmla="*/ 2806833 h 6858000"/>
              <a:gd name="connsiteX850" fmla="*/ 7364329 w 7467663"/>
              <a:gd name="connsiteY850" fmla="*/ 2826907 h 6858000"/>
              <a:gd name="connsiteX851" fmla="*/ 7290545 w 7467663"/>
              <a:gd name="connsiteY851" fmla="*/ 2850663 h 6858000"/>
              <a:gd name="connsiteX852" fmla="*/ 6472036 w 7467663"/>
              <a:gd name="connsiteY852" fmla="*/ 1959003 h 6858000"/>
              <a:gd name="connsiteX853" fmla="*/ 5792897 w 7467663"/>
              <a:gd name="connsiteY853" fmla="*/ 1647747 h 6858000"/>
              <a:gd name="connsiteX854" fmla="*/ 5842751 w 7467663"/>
              <a:gd name="connsiteY854" fmla="*/ 1816112 h 6858000"/>
              <a:gd name="connsiteX855" fmla="*/ 5847424 w 7467663"/>
              <a:gd name="connsiteY855" fmla="*/ 1815776 h 6858000"/>
              <a:gd name="connsiteX856" fmla="*/ 6399821 w 7467663"/>
              <a:gd name="connsiteY856" fmla="*/ 2344799 h 6858000"/>
              <a:gd name="connsiteX857" fmla="*/ 6323232 w 7467663"/>
              <a:gd name="connsiteY857" fmla="*/ 2389634 h 6858000"/>
              <a:gd name="connsiteX858" fmla="*/ 5942958 w 7467663"/>
              <a:gd name="connsiteY858" fmla="*/ 2077708 h 6858000"/>
              <a:gd name="connsiteX859" fmla="*/ 5921559 w 7467663"/>
              <a:gd name="connsiteY859" fmla="*/ 2378596 h 6858000"/>
              <a:gd name="connsiteX860" fmla="*/ 5817651 w 7467663"/>
              <a:gd name="connsiteY860" fmla="*/ 3023919 h 6858000"/>
              <a:gd name="connsiteX861" fmla="*/ 5729634 w 7467663"/>
              <a:gd name="connsiteY861" fmla="*/ 3051849 h 6858000"/>
              <a:gd name="connsiteX862" fmla="*/ 5611018 w 7467663"/>
              <a:gd name="connsiteY862" fmla="*/ 2316769 h 6858000"/>
              <a:gd name="connsiteX863" fmla="*/ 5687608 w 7467663"/>
              <a:gd name="connsiteY863" fmla="*/ 2039972 h 6858000"/>
              <a:gd name="connsiteX864" fmla="*/ 5657554 w 7467663"/>
              <a:gd name="connsiteY864" fmla="*/ 1576445 h 6858000"/>
              <a:gd name="connsiteX865" fmla="*/ 5150475 w 7467663"/>
              <a:gd name="connsiteY865" fmla="*/ 1274012 h 6858000"/>
              <a:gd name="connsiteX866" fmla="*/ 5349142 w 7467663"/>
              <a:gd name="connsiteY866" fmla="*/ 2204405 h 6858000"/>
              <a:gd name="connsiteX867" fmla="*/ 5262214 w 7467663"/>
              <a:gd name="connsiteY867" fmla="*/ 2233836 h 6858000"/>
              <a:gd name="connsiteX868" fmla="*/ 4981539 w 7467663"/>
              <a:gd name="connsiteY868" fmla="*/ 1542201 h 6858000"/>
              <a:gd name="connsiteX869" fmla="*/ 4958461 w 7467663"/>
              <a:gd name="connsiteY869" fmla="*/ 1136957 h 6858000"/>
              <a:gd name="connsiteX870" fmla="*/ 4655015 w 7467663"/>
              <a:gd name="connsiteY870" fmla="*/ 891426 h 6858000"/>
              <a:gd name="connsiteX871" fmla="*/ 4348002 w 7467663"/>
              <a:gd name="connsiteY871" fmla="*/ 2205895 h 6858000"/>
              <a:gd name="connsiteX872" fmla="*/ 4262250 w 7467663"/>
              <a:gd name="connsiteY872" fmla="*/ 2219972 h 6858000"/>
              <a:gd name="connsiteX873" fmla="*/ 4550611 w 7467663"/>
              <a:gd name="connsiteY873" fmla="*/ 817540 h 6858000"/>
              <a:gd name="connsiteX874" fmla="*/ 4564418 w 7467663"/>
              <a:gd name="connsiteY874" fmla="*/ 808293 h 6858000"/>
              <a:gd name="connsiteX875" fmla="*/ 4266388 w 7467663"/>
              <a:gd name="connsiteY875" fmla="*/ 500083 h 6858000"/>
              <a:gd name="connsiteX876" fmla="*/ 4032842 w 7467663"/>
              <a:gd name="connsiteY876" fmla="*/ 211809 h 6858000"/>
              <a:gd name="connsiteX877" fmla="*/ 3882765 w 7467663"/>
              <a:gd name="connsiteY877" fmla="*/ 0 h 6858000"/>
              <a:gd name="connsiteX878" fmla="*/ 3721337 w 7467663"/>
              <a:gd name="connsiteY878" fmla="*/ 0 h 6858000"/>
              <a:gd name="connsiteX879" fmla="*/ 3797544 w 7467663"/>
              <a:gd name="connsiteY879" fmla="*/ 0 h 6858000"/>
              <a:gd name="connsiteX880" fmla="*/ 3775734 w 7467663"/>
              <a:gd name="connsiteY880" fmla="*/ 95131 h 6858000"/>
              <a:gd name="connsiteX881" fmla="*/ 3724807 w 7467663"/>
              <a:gd name="connsiteY881" fmla="*/ 272257 h 6858000"/>
              <a:gd name="connsiteX882" fmla="*/ 3726844 w 7467663"/>
              <a:gd name="connsiteY882" fmla="*/ 282988 h 6858000"/>
              <a:gd name="connsiteX883" fmla="*/ 3742664 w 7467663"/>
              <a:gd name="connsiteY883" fmla="*/ 279918 h 6858000"/>
              <a:gd name="connsiteX884" fmla="*/ 4103910 w 7467663"/>
              <a:gd name="connsiteY884" fmla="*/ 1161917 h 6858000"/>
              <a:gd name="connsiteX885" fmla="*/ 4020269 w 7467663"/>
              <a:gd name="connsiteY885" fmla="*/ 1200406 h 6858000"/>
              <a:gd name="connsiteX886" fmla="*/ 3674882 w 7467663"/>
              <a:gd name="connsiteY886" fmla="*/ 488524 h 6858000"/>
              <a:gd name="connsiteX887" fmla="*/ 3132682 w 7467663"/>
              <a:gd name="connsiteY887" fmla="*/ 1072284 h 6858000"/>
              <a:gd name="connsiteX888" fmla="*/ 2716346 w 7467663"/>
              <a:gd name="connsiteY888" fmla="*/ 1276376 h 6858000"/>
              <a:gd name="connsiteX889" fmla="*/ 2716772 w 7467663"/>
              <a:gd name="connsiteY889" fmla="*/ 1255462 h 6858000"/>
              <a:gd name="connsiteX890" fmla="*/ 3471096 w 7467663"/>
              <a:gd name="connsiteY890" fmla="*/ 437072 h 6858000"/>
              <a:gd name="connsiteX891" fmla="*/ 3639057 w 7467663"/>
              <a:gd name="connsiteY891" fmla="*/ 286334 h 6858000"/>
              <a:gd name="connsiteX892" fmla="*/ 3640309 w 7467663"/>
              <a:gd name="connsiteY892" fmla="*/ 284664 h 6858000"/>
              <a:gd name="connsiteX893" fmla="*/ 3646022 w 7467663"/>
              <a:gd name="connsiteY893" fmla="*/ 276711 h 6858000"/>
              <a:gd name="connsiteX894" fmla="*/ 3707943 w 7467663"/>
              <a:gd name="connsiteY894" fmla="*/ 65958 h 6858000"/>
              <a:gd name="connsiteX895" fmla="*/ 3721337 w 7467663"/>
              <a:gd name="connsiteY895" fmla="*/ 0 h 6858000"/>
              <a:gd name="connsiteX896" fmla="*/ 2867960 w 7467663"/>
              <a:gd name="connsiteY896" fmla="*/ 0 h 6858000"/>
              <a:gd name="connsiteX897" fmla="*/ 2926351 w 7467663"/>
              <a:gd name="connsiteY897" fmla="*/ 0 h 6858000"/>
              <a:gd name="connsiteX898" fmla="*/ 2902823 w 7467663"/>
              <a:gd name="connsiteY898" fmla="*/ 262929 h 6858000"/>
              <a:gd name="connsiteX899" fmla="*/ 2940663 w 7467663"/>
              <a:gd name="connsiteY899" fmla="*/ 140884 h 6858000"/>
              <a:gd name="connsiteX900" fmla="*/ 2947039 w 7467663"/>
              <a:gd name="connsiteY900" fmla="*/ 122524 h 6858000"/>
              <a:gd name="connsiteX901" fmla="*/ 2984316 w 7467663"/>
              <a:gd name="connsiteY901" fmla="*/ 0 h 6858000"/>
              <a:gd name="connsiteX902" fmla="*/ 3016114 w 7467663"/>
              <a:gd name="connsiteY902" fmla="*/ 0 h 6858000"/>
              <a:gd name="connsiteX903" fmla="*/ 2979949 w 7467663"/>
              <a:gd name="connsiteY903" fmla="*/ 119274 h 6858000"/>
              <a:gd name="connsiteX904" fmla="*/ 3023879 w 7467663"/>
              <a:gd name="connsiteY904" fmla="*/ 0 h 6858000"/>
              <a:gd name="connsiteX905" fmla="*/ 3105400 w 7467663"/>
              <a:gd name="connsiteY905" fmla="*/ 0 h 6858000"/>
              <a:gd name="connsiteX906" fmla="*/ 3094669 w 7467663"/>
              <a:gd name="connsiteY906" fmla="*/ 30308 h 6858000"/>
              <a:gd name="connsiteX907" fmla="*/ 2901945 w 7467663"/>
              <a:gd name="connsiteY907" fmla="*/ 466538 h 6858000"/>
              <a:gd name="connsiteX908" fmla="*/ 2815209 w 7467663"/>
              <a:gd name="connsiteY908" fmla="*/ 497361 h 6858000"/>
              <a:gd name="connsiteX909" fmla="*/ 2844845 w 7467663"/>
              <a:gd name="connsiteY909" fmla="*/ 127638 h 6858000"/>
              <a:gd name="connsiteX910" fmla="*/ 2867960 w 7467663"/>
              <a:gd name="connsiteY910" fmla="*/ 0 h 6858000"/>
              <a:gd name="connsiteX911" fmla="*/ 1057230 w 7467663"/>
              <a:gd name="connsiteY911" fmla="*/ 0 h 6858000"/>
              <a:gd name="connsiteX912" fmla="*/ 1111003 w 7467663"/>
              <a:gd name="connsiteY912" fmla="*/ 0 h 6858000"/>
              <a:gd name="connsiteX913" fmla="*/ 1125553 w 7467663"/>
              <a:gd name="connsiteY913" fmla="*/ 52588 h 6858000"/>
              <a:gd name="connsiteX914" fmla="*/ 1304276 w 7467663"/>
              <a:gd name="connsiteY914" fmla="*/ 476275 h 6858000"/>
              <a:gd name="connsiteX915" fmla="*/ 1492066 w 7467663"/>
              <a:gd name="connsiteY915" fmla="*/ 886333 h 6858000"/>
              <a:gd name="connsiteX916" fmla="*/ 1423698 w 7467663"/>
              <a:gd name="connsiteY916" fmla="*/ 710817 h 6858000"/>
              <a:gd name="connsiteX917" fmla="*/ 1357609 w 7467663"/>
              <a:gd name="connsiteY917" fmla="*/ 532892 h 6858000"/>
              <a:gd name="connsiteX918" fmla="*/ 1309550 w 7467663"/>
              <a:gd name="connsiteY918" fmla="*/ 374031 h 6858000"/>
              <a:gd name="connsiteX919" fmla="*/ 1193673 w 7467663"/>
              <a:gd name="connsiteY919" fmla="*/ 49533 h 6858000"/>
              <a:gd name="connsiteX920" fmla="*/ 1164391 w 7467663"/>
              <a:gd name="connsiteY920" fmla="*/ 0 h 6858000"/>
              <a:gd name="connsiteX921" fmla="*/ 1200666 w 7467663"/>
              <a:gd name="connsiteY921" fmla="*/ 0 h 6858000"/>
              <a:gd name="connsiteX922" fmla="*/ 1223408 w 7467663"/>
              <a:gd name="connsiteY922" fmla="*/ 38996 h 6858000"/>
              <a:gd name="connsiteX923" fmla="*/ 1339635 w 7467663"/>
              <a:gd name="connsiteY923" fmla="*/ 365517 h 6858000"/>
              <a:gd name="connsiteX924" fmla="*/ 1387469 w 7467663"/>
              <a:gd name="connsiteY924" fmla="*/ 523079 h 6858000"/>
              <a:gd name="connsiteX925" fmla="*/ 1452685 w 7467663"/>
              <a:gd name="connsiteY925" fmla="*/ 699806 h 6858000"/>
              <a:gd name="connsiteX926" fmla="*/ 1492092 w 7467663"/>
              <a:gd name="connsiteY926" fmla="*/ 800424 h 6858000"/>
              <a:gd name="connsiteX927" fmla="*/ 1455302 w 7467663"/>
              <a:gd name="connsiteY927" fmla="*/ 632913 h 6858000"/>
              <a:gd name="connsiteX928" fmla="*/ 1222336 w 7467663"/>
              <a:gd name="connsiteY928" fmla="*/ 9480 h 6858000"/>
              <a:gd name="connsiteX929" fmla="*/ 1214634 w 7467663"/>
              <a:gd name="connsiteY929" fmla="*/ 0 h 6858000"/>
              <a:gd name="connsiteX930" fmla="*/ 1289827 w 7467663"/>
              <a:gd name="connsiteY930" fmla="*/ 0 h 6858000"/>
              <a:gd name="connsiteX931" fmla="*/ 1321076 w 7467663"/>
              <a:gd name="connsiteY931" fmla="*/ 59722 h 6858000"/>
              <a:gd name="connsiteX932" fmla="*/ 1512579 w 7467663"/>
              <a:gd name="connsiteY932" fmla="*/ 626441 h 6858000"/>
              <a:gd name="connsiteX933" fmla="*/ 1506076 w 7467663"/>
              <a:gd name="connsiteY933" fmla="*/ 1089289 h 6858000"/>
              <a:gd name="connsiteX934" fmla="*/ 1486346 w 7467663"/>
              <a:gd name="connsiteY934" fmla="*/ 1079919 h 6858000"/>
              <a:gd name="connsiteX935" fmla="*/ 1070511 w 7467663"/>
              <a:gd name="connsiteY935" fmla="*/ 48609 h 6858000"/>
              <a:gd name="connsiteX936" fmla="*/ 1057230 w 7467663"/>
              <a:gd name="connsiteY936" fmla="*/ 0 h 6858000"/>
              <a:gd name="connsiteX937" fmla="*/ 43151 w 7467663"/>
              <a:gd name="connsiteY937" fmla="*/ 0 h 6858000"/>
              <a:gd name="connsiteX938" fmla="*/ 95283 w 7467663"/>
              <a:gd name="connsiteY938" fmla="*/ 0 h 6858000"/>
              <a:gd name="connsiteX939" fmla="*/ 300708 w 7467663"/>
              <a:gd name="connsiteY939" fmla="*/ 154571 h 6858000"/>
              <a:gd name="connsiteX940" fmla="*/ 530414 w 7467663"/>
              <a:gd name="connsiteY940" fmla="*/ 354673 h 6858000"/>
              <a:gd name="connsiteX941" fmla="*/ 333785 w 7467663"/>
              <a:gd name="connsiteY941" fmla="*/ 161564 h 6858000"/>
              <a:gd name="connsiteX942" fmla="*/ 147005 w 7467663"/>
              <a:gd name="connsiteY942" fmla="*/ 0 h 6858000"/>
              <a:gd name="connsiteX943" fmla="*/ 272509 w 7467663"/>
              <a:gd name="connsiteY943" fmla="*/ 0 h 6858000"/>
              <a:gd name="connsiteX944" fmla="*/ 326276 w 7467663"/>
              <a:gd name="connsiteY944" fmla="*/ 45847 h 6858000"/>
              <a:gd name="connsiteX945" fmla="*/ 823759 w 7467663"/>
              <a:gd name="connsiteY945" fmla="*/ 574145 h 6858000"/>
              <a:gd name="connsiteX946" fmla="*/ 811254 w 7467663"/>
              <a:gd name="connsiteY946" fmla="*/ 665546 h 6858000"/>
              <a:gd name="connsiteX947" fmla="*/ 154042 w 7467663"/>
              <a:gd name="connsiteY947" fmla="*/ 261522 h 6858000"/>
              <a:gd name="connsiteX948" fmla="*/ 13550 w 7467663"/>
              <a:gd name="connsiteY948" fmla="*/ 158423 h 6858000"/>
              <a:gd name="connsiteX949" fmla="*/ 0 w 7467663"/>
              <a:gd name="connsiteY949" fmla="*/ 146618 h 6858000"/>
              <a:gd name="connsiteX950" fmla="*/ 0 w 7467663"/>
              <a:gd name="connsiteY950" fmla="*/ 59161 h 6858000"/>
              <a:gd name="connsiteX951" fmla="*/ 45427 w 7467663"/>
              <a:gd name="connsiteY951" fmla="*/ 101078 h 6858000"/>
              <a:gd name="connsiteX952" fmla="*/ 630103 w 7467663"/>
              <a:gd name="connsiteY952" fmla="*/ 485885 h 6858000"/>
              <a:gd name="connsiteX953" fmla="*/ 532040 w 7467663"/>
              <a:gd name="connsiteY953" fmla="*/ 399359 h 6858000"/>
              <a:gd name="connsiteX954" fmla="*/ 517618 w 7467663"/>
              <a:gd name="connsiteY954" fmla="*/ 385726 h 6858000"/>
              <a:gd name="connsiteX955" fmla="*/ 285074 w 7467663"/>
              <a:gd name="connsiteY955" fmla="*/ 182755 h 6858000"/>
              <a:gd name="connsiteX956" fmla="*/ 43151 w 7467663"/>
              <a:gd name="connsiteY95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467600 w 7467600"/>
              <a:gd name="connsiteY75" fmla="*/ 6334256 h 6858000"/>
              <a:gd name="connsiteX76" fmla="*/ 7454976 w 7467600"/>
              <a:gd name="connsiteY76" fmla="*/ 6318297 h 6858000"/>
              <a:gd name="connsiteX77" fmla="*/ 1456157 w 7467600"/>
              <a:gd name="connsiteY77" fmla="*/ 5371404 h 6858000"/>
              <a:gd name="connsiteX78" fmla="*/ 1244432 w 7467600"/>
              <a:gd name="connsiteY78" fmla="*/ 5385601 h 6858000"/>
              <a:gd name="connsiteX79" fmla="*/ 973990 w 7467600"/>
              <a:gd name="connsiteY79" fmla="*/ 5424940 h 6858000"/>
              <a:gd name="connsiteX80" fmla="*/ 1103809 w 7467600"/>
              <a:gd name="connsiteY80" fmla="*/ 5433720 h 6858000"/>
              <a:gd name="connsiteX81" fmla="*/ 1123454 w 7467600"/>
              <a:gd name="connsiteY81" fmla="*/ 5435727 h 6858000"/>
              <a:gd name="connsiteX82" fmla="*/ 1737017 w 7467600"/>
              <a:gd name="connsiteY82" fmla="*/ 5452183 h 6858000"/>
              <a:gd name="connsiteX83" fmla="*/ 1824397 w 7467600"/>
              <a:gd name="connsiteY83" fmla="*/ 5447757 h 6858000"/>
              <a:gd name="connsiteX84" fmla="*/ 2070059 w 7467600"/>
              <a:gd name="connsiteY84" fmla="*/ 5441660 h 6858000"/>
              <a:gd name="connsiteX85" fmla="*/ 1456157 w 7467600"/>
              <a:gd name="connsiteY85" fmla="*/ 5371404 h 6858000"/>
              <a:gd name="connsiteX86" fmla="*/ 4988186 w 7467600"/>
              <a:gd name="connsiteY86" fmla="*/ 5216467 h 6858000"/>
              <a:gd name="connsiteX87" fmla="*/ 4777334 w 7467600"/>
              <a:gd name="connsiteY87" fmla="*/ 5406072 h 6858000"/>
              <a:gd name="connsiteX88" fmla="*/ 4718341 w 7467600"/>
              <a:gd name="connsiteY88" fmla="*/ 5468043 h 6858000"/>
              <a:gd name="connsiteX89" fmla="*/ 4604655 w 7467600"/>
              <a:gd name="connsiteY89" fmla="*/ 5583434 h 6858000"/>
              <a:gd name="connsiteX90" fmla="*/ 4565074 w 7467600"/>
              <a:gd name="connsiteY90" fmla="*/ 5618550 h 6858000"/>
              <a:gd name="connsiteX91" fmla="*/ 4988186 w 7467600"/>
              <a:gd name="connsiteY91" fmla="*/ 5216467 h 6858000"/>
              <a:gd name="connsiteX92" fmla="*/ 4978032 w 7467600"/>
              <a:gd name="connsiteY92" fmla="*/ 5183809 h 6858000"/>
              <a:gd name="connsiteX93" fmla="*/ 4463413 w 7467600"/>
              <a:gd name="connsiteY93" fmla="*/ 5615162 h 6858000"/>
              <a:gd name="connsiteX94" fmla="*/ 4358134 w 7467600"/>
              <a:gd name="connsiteY94" fmla="*/ 5742791 h 6858000"/>
              <a:gd name="connsiteX95" fmla="*/ 4376219 w 7467600"/>
              <a:gd name="connsiteY95" fmla="*/ 5729027 h 6858000"/>
              <a:gd name="connsiteX96" fmla="*/ 4582340 w 7467600"/>
              <a:gd name="connsiteY96" fmla="*/ 5561037 h 6858000"/>
              <a:gd name="connsiteX97" fmla="*/ 4694684 w 7467600"/>
              <a:gd name="connsiteY97" fmla="*/ 5447098 h 6858000"/>
              <a:gd name="connsiteX98" fmla="*/ 4754123 w 7467600"/>
              <a:gd name="connsiteY98" fmla="*/ 5384643 h 6858000"/>
              <a:gd name="connsiteX99" fmla="*/ 4978032 w 7467600"/>
              <a:gd name="connsiteY99" fmla="*/ 5183809 h 6858000"/>
              <a:gd name="connsiteX100" fmla="*/ 1903353 w 7467600"/>
              <a:gd name="connsiteY100" fmla="*/ 5044827 h 6858000"/>
              <a:gd name="connsiteX101" fmla="*/ 1936931 w 7467600"/>
              <a:gd name="connsiteY101" fmla="*/ 5093954 h 6858000"/>
              <a:gd name="connsiteX102" fmla="*/ 2195868 w 7467600"/>
              <a:gd name="connsiteY102" fmla="*/ 5396574 h 6858000"/>
              <a:gd name="connsiteX103" fmla="*/ 2088852 w 7467600"/>
              <a:gd name="connsiteY103" fmla="*/ 5166123 h 6858000"/>
              <a:gd name="connsiteX104" fmla="*/ 1958241 w 7467600"/>
              <a:gd name="connsiteY104" fmla="*/ 5067955 h 6858000"/>
              <a:gd name="connsiteX105" fmla="*/ 1903353 w 7467600"/>
              <a:gd name="connsiteY105" fmla="*/ 5044827 h 6858000"/>
              <a:gd name="connsiteX106" fmla="*/ 1979378 w 7467600"/>
              <a:gd name="connsiteY106" fmla="*/ 4769504 h 6858000"/>
              <a:gd name="connsiteX107" fmla="*/ 2882120 w 7467600"/>
              <a:gd name="connsiteY107" fmla="*/ 5064547 h 6858000"/>
              <a:gd name="connsiteX108" fmla="*/ 2793103 w 7467600"/>
              <a:gd name="connsiteY108" fmla="*/ 5039699 h 6858000"/>
              <a:gd name="connsiteX109" fmla="*/ 2770041 w 7467600"/>
              <a:gd name="connsiteY109" fmla="*/ 5033634 h 6858000"/>
              <a:gd name="connsiteX110" fmla="*/ 1979378 w 7467600"/>
              <a:gd name="connsiteY110" fmla="*/ 4769504 h 6858000"/>
              <a:gd name="connsiteX111" fmla="*/ 1927410 w 7467600"/>
              <a:gd name="connsiteY111" fmla="*/ 4716164 h 6858000"/>
              <a:gd name="connsiteX112" fmla="*/ 1959587 w 7467600"/>
              <a:gd name="connsiteY112" fmla="*/ 4728849 h 6858000"/>
              <a:gd name="connsiteX113" fmla="*/ 2777707 w 7467600"/>
              <a:gd name="connsiteY113" fmla="*/ 5003991 h 6858000"/>
              <a:gd name="connsiteX114" fmla="*/ 2800768 w 7467600"/>
              <a:gd name="connsiteY114" fmla="*/ 5010056 h 6858000"/>
              <a:gd name="connsiteX115" fmla="*/ 2879408 w 7467600"/>
              <a:gd name="connsiteY115" fmla="*/ 5031590 h 6858000"/>
              <a:gd name="connsiteX116" fmla="*/ 2862295 w 7467600"/>
              <a:gd name="connsiteY116" fmla="*/ 5022958 h 6858000"/>
              <a:gd name="connsiteX117" fmla="*/ 2813343 w 7467600"/>
              <a:gd name="connsiteY117" fmla="*/ 4998369 h 6858000"/>
              <a:gd name="connsiteX118" fmla="*/ 2646245 w 7467600"/>
              <a:gd name="connsiteY118" fmla="*/ 4930999 h 6858000"/>
              <a:gd name="connsiteX119" fmla="*/ 1999243 w 7467600"/>
              <a:gd name="connsiteY119" fmla="*/ 4730524 h 6858000"/>
              <a:gd name="connsiteX120" fmla="*/ 1979527 w 7467600"/>
              <a:gd name="connsiteY120" fmla="*/ 4726651 h 6858000"/>
              <a:gd name="connsiteX121" fmla="*/ 1927410 w 7467600"/>
              <a:gd name="connsiteY121" fmla="*/ 4716164 h 6858000"/>
              <a:gd name="connsiteX122" fmla="*/ 1997014 w 7467600"/>
              <a:gd name="connsiteY122" fmla="*/ 4698007 h 6858000"/>
              <a:gd name="connsiteX123" fmla="*/ 2005458 w 7467600"/>
              <a:gd name="connsiteY123" fmla="*/ 4699540 h 6858000"/>
              <a:gd name="connsiteX124" fmla="*/ 2657186 w 7467600"/>
              <a:gd name="connsiteY124" fmla="*/ 4901687 h 6858000"/>
              <a:gd name="connsiteX125" fmla="*/ 2826662 w 7467600"/>
              <a:gd name="connsiteY125" fmla="*/ 4970362 h 6858000"/>
              <a:gd name="connsiteX126" fmla="*/ 2876100 w 7467600"/>
              <a:gd name="connsiteY126" fmla="*/ 4995397 h 6858000"/>
              <a:gd name="connsiteX127" fmla="*/ 3042600 w 7467600"/>
              <a:gd name="connsiteY127" fmla="*/ 5059532 h 6858000"/>
              <a:gd name="connsiteX128" fmla="*/ 1997014 w 7467600"/>
              <a:gd name="connsiteY128" fmla="*/ 4698007 h 6858000"/>
              <a:gd name="connsiteX129" fmla="*/ 2305292 w 7467600"/>
              <a:gd name="connsiteY129" fmla="*/ 4219492 h 6858000"/>
              <a:gd name="connsiteX130" fmla="*/ 3360922 w 7467600"/>
              <a:gd name="connsiteY130" fmla="*/ 4529373 h 6858000"/>
              <a:gd name="connsiteX131" fmla="*/ 3492420 w 7467600"/>
              <a:gd name="connsiteY131" fmla="*/ 4510145 h 6858000"/>
              <a:gd name="connsiteX132" fmla="*/ 3364086 w 7467600"/>
              <a:gd name="connsiteY132" fmla="*/ 4480340 h 6858000"/>
              <a:gd name="connsiteX133" fmla="*/ 3225818 w 7467600"/>
              <a:gd name="connsiteY133" fmla="*/ 4411822 h 6858000"/>
              <a:gd name="connsiteX134" fmla="*/ 3129696 w 7467600"/>
              <a:gd name="connsiteY134" fmla="*/ 4360704 h 6858000"/>
              <a:gd name="connsiteX135" fmla="*/ 2814545 w 7467600"/>
              <a:gd name="connsiteY135" fmla="*/ 4282955 h 6858000"/>
              <a:gd name="connsiteX136" fmla="*/ 2305292 w 7467600"/>
              <a:gd name="connsiteY136" fmla="*/ 4219492 h 6858000"/>
              <a:gd name="connsiteX137" fmla="*/ 2626982 w 7467600"/>
              <a:gd name="connsiteY137" fmla="*/ 4206450 h 6858000"/>
              <a:gd name="connsiteX138" fmla="*/ 2490617 w 7467600"/>
              <a:gd name="connsiteY138" fmla="*/ 4206951 h 6858000"/>
              <a:gd name="connsiteX139" fmla="*/ 2819869 w 7467600"/>
              <a:gd name="connsiteY139" fmla="*/ 4252936 h 6858000"/>
              <a:gd name="connsiteX140" fmla="*/ 3143018 w 7467600"/>
              <a:gd name="connsiteY140" fmla="*/ 4332698 h 6858000"/>
              <a:gd name="connsiteX141" fmla="*/ 3241520 w 7467600"/>
              <a:gd name="connsiteY141" fmla="*/ 4385112 h 6858000"/>
              <a:gd name="connsiteX142" fmla="*/ 3374575 w 7467600"/>
              <a:gd name="connsiteY142" fmla="*/ 4451517 h 6858000"/>
              <a:gd name="connsiteX143" fmla="*/ 3505221 w 7467600"/>
              <a:gd name="connsiteY143" fmla="*/ 4480757 h 6858000"/>
              <a:gd name="connsiteX144" fmla="*/ 2626982 w 7467600"/>
              <a:gd name="connsiteY144" fmla="*/ 4206450 h 6858000"/>
              <a:gd name="connsiteX145" fmla="*/ 1310106 w 7467600"/>
              <a:gd name="connsiteY145" fmla="*/ 3943217 h 6858000"/>
              <a:gd name="connsiteX146" fmla="*/ 854994 w 7467600"/>
              <a:gd name="connsiteY146" fmla="*/ 4399136 h 6858000"/>
              <a:gd name="connsiteX147" fmla="*/ 742462 w 7467600"/>
              <a:gd name="connsiteY147" fmla="*/ 4594648 h 6858000"/>
              <a:gd name="connsiteX148" fmla="*/ 820602 w 7467600"/>
              <a:gd name="connsiteY148" fmla="*/ 4485915 h 6858000"/>
              <a:gd name="connsiteX149" fmla="*/ 878295 w 7467600"/>
              <a:gd name="connsiteY149" fmla="*/ 4403594 h 6858000"/>
              <a:gd name="connsiteX150" fmla="*/ 1240607 w 7467600"/>
              <a:gd name="connsiteY150" fmla="*/ 4010401 h 6858000"/>
              <a:gd name="connsiteX151" fmla="*/ 1310106 w 7467600"/>
              <a:gd name="connsiteY151" fmla="*/ 3943217 h 6858000"/>
              <a:gd name="connsiteX152" fmla="*/ 1423113 w 7467600"/>
              <a:gd name="connsiteY152" fmla="*/ 3874565 h 6858000"/>
              <a:gd name="connsiteX153" fmla="*/ 1260565 w 7467600"/>
              <a:gd name="connsiteY153" fmla="*/ 4031982 h 6858000"/>
              <a:gd name="connsiteX154" fmla="*/ 901900 w 7467600"/>
              <a:gd name="connsiteY154" fmla="*/ 4421236 h 6858000"/>
              <a:gd name="connsiteX155" fmla="*/ 845044 w 7467600"/>
              <a:gd name="connsiteY155" fmla="*/ 4502436 h 6858000"/>
              <a:gd name="connsiteX156" fmla="*/ 685926 w 7467600"/>
              <a:gd name="connsiteY156" fmla="*/ 4703069 h 6858000"/>
              <a:gd name="connsiteX157" fmla="*/ 684248 w 7467600"/>
              <a:gd name="connsiteY157" fmla="*/ 4706721 h 6858000"/>
              <a:gd name="connsiteX158" fmla="*/ 1423113 w 7467600"/>
              <a:gd name="connsiteY158" fmla="*/ 3874565 h 6858000"/>
              <a:gd name="connsiteX159" fmla="*/ 3316479 w 7467600"/>
              <a:gd name="connsiteY159" fmla="*/ 3872136 h 6858000"/>
              <a:gd name="connsiteX160" fmla="*/ 3546806 w 7467600"/>
              <a:gd name="connsiteY160" fmla="*/ 4356139 h 6858000"/>
              <a:gd name="connsiteX161" fmla="*/ 3364433 w 7467600"/>
              <a:gd name="connsiteY161" fmla="*/ 3953121 h 6858000"/>
              <a:gd name="connsiteX162" fmla="*/ 3316479 w 7467600"/>
              <a:gd name="connsiteY162" fmla="*/ 3872136 h 6858000"/>
              <a:gd name="connsiteX163" fmla="*/ 3291335 w 7467600"/>
              <a:gd name="connsiteY163" fmla="*/ 3767420 h 6858000"/>
              <a:gd name="connsiteX164" fmla="*/ 3390805 w 7467600"/>
              <a:gd name="connsiteY164" fmla="*/ 3937163 h 6858000"/>
              <a:gd name="connsiteX165" fmla="*/ 3579062 w 7467600"/>
              <a:gd name="connsiteY165" fmla="*/ 4359040 h 6858000"/>
              <a:gd name="connsiteX166" fmla="*/ 3467355 w 7467600"/>
              <a:gd name="connsiteY166" fmla="*/ 3988130 h 6858000"/>
              <a:gd name="connsiteX167" fmla="*/ 3310753 w 7467600"/>
              <a:gd name="connsiteY167" fmla="*/ 3787140 h 6858000"/>
              <a:gd name="connsiteX168" fmla="*/ 3291335 w 7467600"/>
              <a:gd name="connsiteY168" fmla="*/ 3767420 h 6858000"/>
              <a:gd name="connsiteX169" fmla="*/ 1635889 w 7467600"/>
              <a:gd name="connsiteY169" fmla="*/ 3709494 h 6858000"/>
              <a:gd name="connsiteX170" fmla="*/ 1634800 w 7467600"/>
              <a:gd name="connsiteY170" fmla="*/ 3731111 h 6858000"/>
              <a:gd name="connsiteX171" fmla="*/ 1635889 w 7467600"/>
              <a:gd name="connsiteY171" fmla="*/ 3709494 h 6858000"/>
              <a:gd name="connsiteX172" fmla="*/ 1510397 w 7467600"/>
              <a:gd name="connsiteY172" fmla="*/ 3684705 h 6858000"/>
              <a:gd name="connsiteX173" fmla="*/ 1146550 w 7467600"/>
              <a:gd name="connsiteY173" fmla="*/ 3802012 h 6858000"/>
              <a:gd name="connsiteX174" fmla="*/ 698834 w 7467600"/>
              <a:gd name="connsiteY174" fmla="*/ 3952272 h 6858000"/>
              <a:gd name="connsiteX175" fmla="*/ 34256 w 7467600"/>
              <a:gd name="connsiteY175" fmla="*/ 4347603 h 6858000"/>
              <a:gd name="connsiteX176" fmla="*/ 527241 w 7467600"/>
              <a:gd name="connsiteY176" fmla="*/ 4065078 h 6858000"/>
              <a:gd name="connsiteX177" fmla="*/ 1510397 w 7467600"/>
              <a:gd name="connsiteY177" fmla="*/ 3684705 h 6858000"/>
              <a:gd name="connsiteX178" fmla="*/ 1313114 w 7467600"/>
              <a:gd name="connsiteY178" fmla="*/ 3655216 h 6858000"/>
              <a:gd name="connsiteX179" fmla="*/ 1109304 w 7467600"/>
              <a:gd name="connsiteY179" fmla="*/ 3669030 h 6858000"/>
              <a:gd name="connsiteX180" fmla="*/ 8129 w 7467600"/>
              <a:gd name="connsiteY180" fmla="*/ 4330519 h 6858000"/>
              <a:gd name="connsiteX181" fmla="*/ 687572 w 7467600"/>
              <a:gd name="connsiteY181" fmla="*/ 3925629 h 6858000"/>
              <a:gd name="connsiteX182" fmla="*/ 1138365 w 7467600"/>
              <a:gd name="connsiteY182" fmla="*/ 3774515 h 6858000"/>
              <a:gd name="connsiteX183" fmla="*/ 1505579 w 7467600"/>
              <a:gd name="connsiteY183" fmla="*/ 3655526 h 6858000"/>
              <a:gd name="connsiteX184" fmla="*/ 1313114 w 7467600"/>
              <a:gd name="connsiteY184" fmla="*/ 3655216 h 6858000"/>
              <a:gd name="connsiteX185" fmla="*/ 3655073 w 7467600"/>
              <a:gd name="connsiteY185" fmla="*/ 3650884 h 6858000"/>
              <a:gd name="connsiteX186" fmla="*/ 3989938 w 7467600"/>
              <a:gd name="connsiteY186" fmla="*/ 3991685 h 6858000"/>
              <a:gd name="connsiteX187" fmla="*/ 4393907 w 7467600"/>
              <a:gd name="connsiteY187" fmla="*/ 4261258 h 6858000"/>
              <a:gd name="connsiteX188" fmla="*/ 4648051 w 7467600"/>
              <a:gd name="connsiteY188" fmla="*/ 4374051 h 6858000"/>
              <a:gd name="connsiteX189" fmla="*/ 4383389 w 7467600"/>
              <a:gd name="connsiteY189" fmla="*/ 4184369 h 6858000"/>
              <a:gd name="connsiteX190" fmla="*/ 4165508 w 7467600"/>
              <a:gd name="connsiteY190" fmla="*/ 4035196 h 6858000"/>
              <a:gd name="connsiteX191" fmla="*/ 4068162 w 7467600"/>
              <a:gd name="connsiteY191" fmla="*/ 3953394 h 6858000"/>
              <a:gd name="connsiteX192" fmla="*/ 3981416 w 7467600"/>
              <a:gd name="connsiteY192" fmla="*/ 3880482 h 6858000"/>
              <a:gd name="connsiteX193" fmla="*/ 3800147 w 7467600"/>
              <a:gd name="connsiteY193" fmla="*/ 3749872 h 6858000"/>
              <a:gd name="connsiteX194" fmla="*/ 3655073 w 7467600"/>
              <a:gd name="connsiteY194" fmla="*/ 3650884 h 6858000"/>
              <a:gd name="connsiteX195" fmla="*/ 3670252 w 7467600"/>
              <a:gd name="connsiteY195" fmla="*/ 3622798 h 6858000"/>
              <a:gd name="connsiteX196" fmla="*/ 3817258 w 7467600"/>
              <a:gd name="connsiteY196" fmla="*/ 3723577 h 6858000"/>
              <a:gd name="connsiteX197" fmla="*/ 4000461 w 7467600"/>
              <a:gd name="connsiteY197" fmla="*/ 3855966 h 6858000"/>
              <a:gd name="connsiteX198" fmla="*/ 4088180 w 7467600"/>
              <a:gd name="connsiteY198" fmla="*/ 3929774 h 6858000"/>
              <a:gd name="connsiteX199" fmla="*/ 4184555 w 7467600"/>
              <a:gd name="connsiteY199" fmla="*/ 4010683 h 6858000"/>
              <a:gd name="connsiteX200" fmla="*/ 4399563 w 7467600"/>
              <a:gd name="connsiteY200" fmla="*/ 4158106 h 6858000"/>
              <a:gd name="connsiteX201" fmla="*/ 4684469 w 7467600"/>
              <a:gd name="connsiteY201" fmla="*/ 4364680 h 6858000"/>
              <a:gd name="connsiteX202" fmla="*/ 4690271 w 7467600"/>
              <a:gd name="connsiteY202" fmla="*/ 4370034 h 6858000"/>
              <a:gd name="connsiteX203" fmla="*/ 4136093 w 7467600"/>
              <a:gd name="connsiteY203" fmla="*/ 3858466 h 6858000"/>
              <a:gd name="connsiteX204" fmla="*/ 3670252 w 7467600"/>
              <a:gd name="connsiteY204" fmla="*/ 3622798 h 6858000"/>
              <a:gd name="connsiteX205" fmla="*/ 4440129 w 7467600"/>
              <a:gd name="connsiteY205" fmla="*/ 3448571 h 6858000"/>
              <a:gd name="connsiteX206" fmla="*/ 4856525 w 7467600"/>
              <a:gd name="connsiteY206" fmla="*/ 3915351 h 6858000"/>
              <a:gd name="connsiteX207" fmla="*/ 5059055 w 7467600"/>
              <a:gd name="connsiteY207" fmla="*/ 4108918 h 6858000"/>
              <a:gd name="connsiteX208" fmla="*/ 5290070 w 7467600"/>
              <a:gd name="connsiteY208" fmla="*/ 4263619 h 6858000"/>
              <a:gd name="connsiteX209" fmla="*/ 4834991 w 7467600"/>
              <a:gd name="connsiteY209" fmla="*/ 3830985 h 6858000"/>
              <a:gd name="connsiteX210" fmla="*/ 4440129 w 7467600"/>
              <a:gd name="connsiteY210" fmla="*/ 3448571 h 6858000"/>
              <a:gd name="connsiteX211" fmla="*/ 4441737 w 7467600"/>
              <a:gd name="connsiteY211" fmla="*/ 3399734 h 6858000"/>
              <a:gd name="connsiteX212" fmla="*/ 4431236 w 7467600"/>
              <a:gd name="connsiteY212" fmla="*/ 3400954 h 6858000"/>
              <a:gd name="connsiteX213" fmla="*/ 4557150 w 7467600"/>
              <a:gd name="connsiteY213" fmla="*/ 3510023 h 6858000"/>
              <a:gd name="connsiteX214" fmla="*/ 4856936 w 7467600"/>
              <a:gd name="connsiteY214" fmla="*/ 3809146 h 6858000"/>
              <a:gd name="connsiteX215" fmla="*/ 5111996 w 7467600"/>
              <a:gd name="connsiteY215" fmla="*/ 4065759 h 6858000"/>
              <a:gd name="connsiteX216" fmla="*/ 5388878 w 7467600"/>
              <a:gd name="connsiteY216" fmla="*/ 4300185 h 6858000"/>
              <a:gd name="connsiteX217" fmla="*/ 5425556 w 7467600"/>
              <a:gd name="connsiteY217" fmla="*/ 4308967 h 6858000"/>
              <a:gd name="connsiteX218" fmla="*/ 4943646 w 7467600"/>
              <a:gd name="connsiteY218" fmla="*/ 3822916 h 6858000"/>
              <a:gd name="connsiteX219" fmla="*/ 4594837 w 7467600"/>
              <a:gd name="connsiteY219" fmla="*/ 3532274 h 6858000"/>
              <a:gd name="connsiteX220" fmla="*/ 4441737 w 7467600"/>
              <a:gd name="connsiteY220" fmla="*/ 3399734 h 6858000"/>
              <a:gd name="connsiteX221" fmla="*/ 5425834 w 7467600"/>
              <a:gd name="connsiteY221" fmla="*/ 3162785 h 6858000"/>
              <a:gd name="connsiteX222" fmla="*/ 5401644 w 7467600"/>
              <a:gd name="connsiteY222" fmla="*/ 3617847 h 6858000"/>
              <a:gd name="connsiteX223" fmla="*/ 5467256 w 7467600"/>
              <a:gd name="connsiteY223" fmla="*/ 4175494 h 6858000"/>
              <a:gd name="connsiteX224" fmla="*/ 5448069 w 7467600"/>
              <a:gd name="connsiteY224" fmla="*/ 3567554 h 6858000"/>
              <a:gd name="connsiteX225" fmla="*/ 5425834 w 7467600"/>
              <a:gd name="connsiteY225" fmla="*/ 3162785 h 6858000"/>
              <a:gd name="connsiteX226" fmla="*/ 1318687 w 7467600"/>
              <a:gd name="connsiteY226" fmla="*/ 3113840 h 6858000"/>
              <a:gd name="connsiteX227" fmla="*/ 1066793 w 7467600"/>
              <a:gd name="connsiteY227" fmla="*/ 3212171 h 6858000"/>
              <a:gd name="connsiteX228" fmla="*/ 993319 w 7467600"/>
              <a:gd name="connsiteY228" fmla="*/ 3247648 h 6858000"/>
              <a:gd name="connsiteX229" fmla="*/ 853081 w 7467600"/>
              <a:gd name="connsiteY229" fmla="*/ 3312410 h 6858000"/>
              <a:gd name="connsiteX230" fmla="*/ 805957 w 7467600"/>
              <a:gd name="connsiteY230" fmla="*/ 3330443 h 6858000"/>
              <a:gd name="connsiteX231" fmla="*/ 1318687 w 7467600"/>
              <a:gd name="connsiteY231" fmla="*/ 3113840 h 6858000"/>
              <a:gd name="connsiteX232" fmla="*/ 5453702 w 7467600"/>
              <a:gd name="connsiteY232" fmla="*/ 3090882 h 6858000"/>
              <a:gd name="connsiteX233" fmla="*/ 5480135 w 7467600"/>
              <a:gd name="connsiteY233" fmla="*/ 3565802 h 6858000"/>
              <a:gd name="connsiteX234" fmla="*/ 5499023 w 7467600"/>
              <a:gd name="connsiteY234" fmla="*/ 4166310 h 6858000"/>
              <a:gd name="connsiteX235" fmla="*/ 5547022 w 7467600"/>
              <a:gd name="connsiteY235" fmla="*/ 3607838 h 6858000"/>
              <a:gd name="connsiteX236" fmla="*/ 5515964 w 7467600"/>
              <a:gd name="connsiteY236" fmla="*/ 3378541 h 6858000"/>
              <a:gd name="connsiteX237" fmla="*/ 5453702 w 7467600"/>
              <a:gd name="connsiteY237" fmla="*/ 3090882 h 6858000"/>
              <a:gd name="connsiteX238" fmla="*/ 1238695 w 7467600"/>
              <a:gd name="connsiteY238" fmla="*/ 3076820 h 6858000"/>
              <a:gd name="connsiteX239" fmla="*/ 716371 w 7467600"/>
              <a:gd name="connsiteY239" fmla="*/ 3293249 h 6858000"/>
              <a:gd name="connsiteX240" fmla="*/ 579522 w 7467600"/>
              <a:gd name="connsiteY240" fmla="*/ 3371759 h 6858000"/>
              <a:gd name="connsiteX241" fmla="*/ 600288 w 7467600"/>
              <a:gd name="connsiteY241" fmla="*/ 3365555 h 6858000"/>
              <a:gd name="connsiteX242" fmla="*/ 840692 w 7467600"/>
              <a:gd name="connsiteY242" fmla="*/ 3284921 h 6858000"/>
              <a:gd name="connsiteX243" fmla="*/ 979248 w 7467600"/>
              <a:gd name="connsiteY243" fmla="*/ 3221003 h 6858000"/>
              <a:gd name="connsiteX244" fmla="*/ 1053282 w 7467600"/>
              <a:gd name="connsiteY244" fmla="*/ 3185247 h 6858000"/>
              <a:gd name="connsiteX245" fmla="*/ 1320603 w 7467600"/>
              <a:gd name="connsiteY245" fmla="*/ 3081281 h 6858000"/>
              <a:gd name="connsiteX246" fmla="*/ 1238695 w 7467600"/>
              <a:gd name="connsiteY246" fmla="*/ 3076820 h 6858000"/>
              <a:gd name="connsiteX247" fmla="*/ 5425627 w 7467600"/>
              <a:gd name="connsiteY247" fmla="*/ 2954192 h 6858000"/>
              <a:gd name="connsiteX248" fmla="*/ 5470770 w 7467600"/>
              <a:gd name="connsiteY248" fmla="*/ 3005435 h 6858000"/>
              <a:gd name="connsiteX249" fmla="*/ 5519779 w 7467600"/>
              <a:gd name="connsiteY249" fmla="*/ 4359223 h 6858000"/>
              <a:gd name="connsiteX250" fmla="*/ 5520293 w 7467600"/>
              <a:gd name="connsiteY250" fmla="*/ 4360602 h 6858000"/>
              <a:gd name="connsiteX251" fmla="*/ 5767221 w 7467600"/>
              <a:gd name="connsiteY251" fmla="*/ 4665564 h 6858000"/>
              <a:gd name="connsiteX252" fmla="*/ 6937169 w 7467600"/>
              <a:gd name="connsiteY252" fmla="*/ 4815941 h 6858000"/>
              <a:gd name="connsiteX253" fmla="*/ 6953922 w 7467600"/>
              <a:gd name="connsiteY253" fmla="*/ 4890068 h 6858000"/>
              <a:gd name="connsiteX254" fmla="*/ 6071359 w 7467600"/>
              <a:gd name="connsiteY254" fmla="*/ 4770770 h 6858000"/>
              <a:gd name="connsiteX255" fmla="*/ 6038839 w 7467600"/>
              <a:gd name="connsiteY255" fmla="*/ 4764474 h 6858000"/>
              <a:gd name="connsiteX256" fmla="*/ 6038706 w 7467600"/>
              <a:gd name="connsiteY256" fmla="*/ 4763847 h 6858000"/>
              <a:gd name="connsiteX257" fmla="*/ 6037784 w 7467600"/>
              <a:gd name="connsiteY257" fmla="*/ 4764270 h 6858000"/>
              <a:gd name="connsiteX258" fmla="*/ 6038839 w 7467600"/>
              <a:gd name="connsiteY258" fmla="*/ 4764474 h 6858000"/>
              <a:gd name="connsiteX259" fmla="*/ 6040338 w 7467600"/>
              <a:gd name="connsiteY259" fmla="*/ 4771418 h 6858000"/>
              <a:gd name="connsiteX260" fmla="*/ 6024488 w 7467600"/>
              <a:gd name="connsiteY260" fmla="*/ 4809903 h 6858000"/>
              <a:gd name="connsiteX261" fmla="*/ 5599771 w 7467600"/>
              <a:gd name="connsiteY261" fmla="*/ 5509652 h 6858000"/>
              <a:gd name="connsiteX262" fmla="*/ 5548843 w 7467600"/>
              <a:gd name="connsiteY262" fmla="*/ 5563845 h 6858000"/>
              <a:gd name="connsiteX263" fmla="*/ 5940952 w 7467600"/>
              <a:gd name="connsiteY263" fmla="*/ 6250028 h 6858000"/>
              <a:gd name="connsiteX264" fmla="*/ 6043441 w 7467600"/>
              <a:gd name="connsiteY264" fmla="*/ 6665847 h 6858000"/>
              <a:gd name="connsiteX265" fmla="*/ 6093432 w 7467600"/>
              <a:gd name="connsiteY265" fmla="*/ 6858000 h 6858000"/>
              <a:gd name="connsiteX266" fmla="*/ 6034344 w 7467600"/>
              <a:gd name="connsiteY266" fmla="*/ 6858000 h 6858000"/>
              <a:gd name="connsiteX267" fmla="*/ 6026679 w 7467600"/>
              <a:gd name="connsiteY267" fmla="*/ 6836959 h 6858000"/>
              <a:gd name="connsiteX268" fmla="*/ 5800441 w 7467600"/>
              <a:gd name="connsiteY268" fmla="*/ 6335286 h 6858000"/>
              <a:gd name="connsiteX269" fmla="*/ 5526562 w 7467600"/>
              <a:gd name="connsiteY269" fmla="*/ 5705388 h 6858000"/>
              <a:gd name="connsiteX270" fmla="*/ 5519640 w 7467600"/>
              <a:gd name="connsiteY270" fmla="*/ 5683774 h 6858000"/>
              <a:gd name="connsiteX271" fmla="*/ 5844559 w 7467600"/>
              <a:gd name="connsiteY271" fmla="*/ 6553349 h 6858000"/>
              <a:gd name="connsiteX272" fmla="*/ 5975994 w 7467600"/>
              <a:gd name="connsiteY272" fmla="*/ 6858000 h 6858000"/>
              <a:gd name="connsiteX273" fmla="*/ 5898547 w 7467600"/>
              <a:gd name="connsiteY273" fmla="*/ 6858000 h 6858000"/>
              <a:gd name="connsiteX274" fmla="*/ 5682041 w 7467600"/>
              <a:gd name="connsiteY274" fmla="*/ 6355860 h 6858000"/>
              <a:gd name="connsiteX275" fmla="*/ 5461758 w 7467600"/>
              <a:gd name="connsiteY275" fmla="*/ 5820220 h 6858000"/>
              <a:gd name="connsiteX276" fmla="*/ 5237282 w 7467600"/>
              <a:gd name="connsiteY276" fmla="*/ 6579086 h 6858000"/>
              <a:gd name="connsiteX277" fmla="*/ 5115009 w 7467600"/>
              <a:gd name="connsiteY277" fmla="*/ 6858000 h 6858000"/>
              <a:gd name="connsiteX278" fmla="*/ 5028074 w 7467600"/>
              <a:gd name="connsiteY278" fmla="*/ 6858000 h 6858000"/>
              <a:gd name="connsiteX279" fmla="*/ 5079508 w 7467600"/>
              <a:gd name="connsiteY279" fmla="*/ 6749074 h 6858000"/>
              <a:gd name="connsiteX280" fmla="*/ 5371846 w 7467600"/>
              <a:gd name="connsiteY280" fmla="*/ 5924413 h 6858000"/>
              <a:gd name="connsiteX281" fmla="*/ 5270512 w 7467600"/>
              <a:gd name="connsiteY281" fmla="*/ 6138975 h 6858000"/>
              <a:gd name="connsiteX282" fmla="*/ 5062409 w 7467600"/>
              <a:gd name="connsiteY282" fmla="*/ 6653544 h 6858000"/>
              <a:gd name="connsiteX283" fmla="*/ 5036628 w 7467600"/>
              <a:gd name="connsiteY283" fmla="*/ 6754247 h 6858000"/>
              <a:gd name="connsiteX284" fmla="*/ 5009112 w 7467600"/>
              <a:gd name="connsiteY284" fmla="*/ 6858000 h 6858000"/>
              <a:gd name="connsiteX285" fmla="*/ 4976679 w 7467600"/>
              <a:gd name="connsiteY285" fmla="*/ 6858000 h 6858000"/>
              <a:gd name="connsiteX286" fmla="*/ 5006537 w 7467600"/>
              <a:gd name="connsiteY286" fmla="*/ 6747068 h 6858000"/>
              <a:gd name="connsiteX287" fmla="*/ 5032723 w 7467600"/>
              <a:gd name="connsiteY287" fmla="*/ 6644957 h 6858000"/>
              <a:gd name="connsiteX288" fmla="*/ 5242949 w 7467600"/>
              <a:gd name="connsiteY288" fmla="*/ 6125175 h 6858000"/>
              <a:gd name="connsiteX289" fmla="*/ 5286321 w 7467600"/>
              <a:gd name="connsiteY289" fmla="*/ 6033555 h 6858000"/>
              <a:gd name="connsiteX290" fmla="*/ 5008210 w 7467600"/>
              <a:gd name="connsiteY290" fmla="*/ 6649194 h 6858000"/>
              <a:gd name="connsiteX291" fmla="*/ 4986321 w 7467600"/>
              <a:gd name="connsiteY291" fmla="*/ 6765687 h 6858000"/>
              <a:gd name="connsiteX292" fmla="*/ 4973474 w 7467600"/>
              <a:gd name="connsiteY292" fmla="*/ 6858000 h 6858000"/>
              <a:gd name="connsiteX293" fmla="*/ 4907178 w 7467600"/>
              <a:gd name="connsiteY293" fmla="*/ 6858000 h 6858000"/>
              <a:gd name="connsiteX294" fmla="*/ 4910810 w 7467600"/>
              <a:gd name="connsiteY294" fmla="*/ 6829660 h 6858000"/>
              <a:gd name="connsiteX295" fmla="*/ 4987461 w 7467600"/>
              <a:gd name="connsiteY295" fmla="*/ 6432994 h 6858000"/>
              <a:gd name="connsiteX296" fmla="*/ 5179262 w 7467600"/>
              <a:gd name="connsiteY296" fmla="*/ 6035044 h 6858000"/>
              <a:gd name="connsiteX297" fmla="*/ 4689678 w 7467600"/>
              <a:gd name="connsiteY297" fmla="*/ 6440241 h 6858000"/>
              <a:gd name="connsiteX298" fmla="*/ 4477543 w 7467600"/>
              <a:gd name="connsiteY298" fmla="*/ 6674836 h 6858000"/>
              <a:gd name="connsiteX299" fmla="*/ 4329957 w 7467600"/>
              <a:gd name="connsiteY299" fmla="*/ 6858000 h 6858000"/>
              <a:gd name="connsiteX300" fmla="*/ 4218595 w 7467600"/>
              <a:gd name="connsiteY300" fmla="*/ 6858000 h 6858000"/>
              <a:gd name="connsiteX301" fmla="*/ 4368888 w 7467600"/>
              <a:gd name="connsiteY301" fmla="*/ 6668412 h 6858000"/>
              <a:gd name="connsiteX302" fmla="*/ 4563091 w 7467600"/>
              <a:gd name="connsiteY302" fmla="*/ 6442508 h 6858000"/>
              <a:gd name="connsiteX303" fmla="*/ 5387324 w 7467600"/>
              <a:gd name="connsiteY303" fmla="*/ 5705830 h 6858000"/>
              <a:gd name="connsiteX304" fmla="*/ 5073620 w 7467600"/>
              <a:gd name="connsiteY304" fmla="*/ 5955437 h 6858000"/>
              <a:gd name="connsiteX305" fmla="*/ 4689789 w 7467600"/>
              <a:gd name="connsiteY305" fmla="*/ 6268382 h 6858000"/>
              <a:gd name="connsiteX306" fmla="*/ 4418722 w 7467600"/>
              <a:gd name="connsiteY306" fmla="*/ 6570886 h 6858000"/>
              <a:gd name="connsiteX307" fmla="*/ 4214944 w 7467600"/>
              <a:gd name="connsiteY307" fmla="*/ 6858000 h 6858000"/>
              <a:gd name="connsiteX308" fmla="*/ 4177898 w 7467600"/>
              <a:gd name="connsiteY308" fmla="*/ 6858000 h 6858000"/>
              <a:gd name="connsiteX309" fmla="*/ 4391597 w 7467600"/>
              <a:gd name="connsiteY309" fmla="*/ 6556370 h 6858000"/>
              <a:gd name="connsiteX310" fmla="*/ 4668889 w 7467600"/>
              <a:gd name="connsiteY310" fmla="*/ 6246399 h 6858000"/>
              <a:gd name="connsiteX311" fmla="*/ 5055427 w 7467600"/>
              <a:gd name="connsiteY311" fmla="*/ 5931476 h 6858000"/>
              <a:gd name="connsiteX312" fmla="*/ 5371814 w 7467600"/>
              <a:gd name="connsiteY312" fmla="*/ 5678975 h 6858000"/>
              <a:gd name="connsiteX313" fmla="*/ 4987918 w 7467600"/>
              <a:gd name="connsiteY313" fmla="*/ 5838701 h 6858000"/>
              <a:gd name="connsiteX314" fmla="*/ 4317146 w 7467600"/>
              <a:gd name="connsiteY314" fmla="*/ 6587716 h 6858000"/>
              <a:gd name="connsiteX315" fmla="*/ 4171627 w 7467600"/>
              <a:gd name="connsiteY315" fmla="*/ 6858000 h 6858000"/>
              <a:gd name="connsiteX316" fmla="*/ 4081585 w 7467600"/>
              <a:gd name="connsiteY316" fmla="*/ 6858000 h 6858000"/>
              <a:gd name="connsiteX317" fmla="*/ 4238603 w 7467600"/>
              <a:gd name="connsiteY317" fmla="*/ 6559341 h 6858000"/>
              <a:gd name="connsiteX318" fmla="*/ 4778333 w 7467600"/>
              <a:gd name="connsiteY318" fmla="*/ 5873626 h 6858000"/>
              <a:gd name="connsiteX319" fmla="*/ 5414185 w 7467600"/>
              <a:gd name="connsiteY319" fmla="*/ 5573882 h 6858000"/>
              <a:gd name="connsiteX320" fmla="*/ 5959648 w 7467600"/>
              <a:gd name="connsiteY320" fmla="*/ 4760797 h 6858000"/>
              <a:gd name="connsiteX321" fmla="*/ 5355019 w 7467600"/>
              <a:gd name="connsiteY321" fmla="*/ 4734672 h 6858000"/>
              <a:gd name="connsiteX322" fmla="*/ 5083565 w 7467600"/>
              <a:gd name="connsiteY322" fmla="*/ 5179121 h 6858000"/>
              <a:gd name="connsiteX323" fmla="*/ 4713577 w 7467600"/>
              <a:gd name="connsiteY323" fmla="*/ 5616803 h 6858000"/>
              <a:gd name="connsiteX324" fmla="*/ 3989559 w 7467600"/>
              <a:gd name="connsiteY324" fmla="*/ 6145945 h 6858000"/>
              <a:gd name="connsiteX325" fmla="*/ 3939824 w 7467600"/>
              <a:gd name="connsiteY325" fmla="*/ 6066900 h 6858000"/>
              <a:gd name="connsiteX326" fmla="*/ 4584537 w 7467600"/>
              <a:gd name="connsiteY326" fmla="*/ 5324826 h 6858000"/>
              <a:gd name="connsiteX327" fmla="*/ 5037105 w 7467600"/>
              <a:gd name="connsiteY327" fmla="*/ 5088765 h 6858000"/>
              <a:gd name="connsiteX328" fmla="*/ 5039930 w 7467600"/>
              <a:gd name="connsiteY328" fmla="*/ 5089585 h 6858000"/>
              <a:gd name="connsiteX329" fmla="*/ 5263764 w 7467600"/>
              <a:gd name="connsiteY329" fmla="*/ 4735525 h 6858000"/>
              <a:gd name="connsiteX330" fmla="*/ 4086300 w 7467600"/>
              <a:gd name="connsiteY330" fmla="*/ 4884599 h 6858000"/>
              <a:gd name="connsiteX331" fmla="*/ 4085485 w 7467600"/>
              <a:gd name="connsiteY331" fmla="*/ 4899070 h 6858000"/>
              <a:gd name="connsiteX332" fmla="*/ 3871915 w 7467600"/>
              <a:gd name="connsiteY332" fmla="*/ 5253645 h 6858000"/>
              <a:gd name="connsiteX333" fmla="*/ 3799374 w 7467600"/>
              <a:gd name="connsiteY333" fmla="*/ 5466127 h 6858000"/>
              <a:gd name="connsiteX334" fmla="*/ 3498850 w 7467600"/>
              <a:gd name="connsiteY334" fmla="*/ 6661888 h 6858000"/>
              <a:gd name="connsiteX335" fmla="*/ 3399216 w 7467600"/>
              <a:gd name="connsiteY335" fmla="*/ 6858000 h 6858000"/>
              <a:gd name="connsiteX336" fmla="*/ 3303688 w 7467600"/>
              <a:gd name="connsiteY336" fmla="*/ 6858000 h 6858000"/>
              <a:gd name="connsiteX337" fmla="*/ 3391774 w 7467600"/>
              <a:gd name="connsiteY337" fmla="*/ 6697181 h 6858000"/>
              <a:gd name="connsiteX338" fmla="*/ 3735540 w 7467600"/>
              <a:gd name="connsiteY338" fmla="*/ 5546923 h 6858000"/>
              <a:gd name="connsiteX339" fmla="*/ 3729438 w 7467600"/>
              <a:gd name="connsiteY339" fmla="*/ 5569058 h 6858000"/>
              <a:gd name="connsiteX340" fmla="*/ 3707782 w 7467600"/>
              <a:gd name="connsiteY340" fmla="*/ 5644908 h 6858000"/>
              <a:gd name="connsiteX341" fmla="*/ 3583827 w 7467600"/>
              <a:gd name="connsiteY341" fmla="*/ 6039215 h 6858000"/>
              <a:gd name="connsiteX342" fmla="*/ 3547861 w 7467600"/>
              <a:gd name="connsiteY342" fmla="*/ 6129609 h 6858000"/>
              <a:gd name="connsiteX343" fmla="*/ 3490905 w 7467600"/>
              <a:gd name="connsiteY343" fmla="*/ 6277660 h 6858000"/>
              <a:gd name="connsiteX344" fmla="*/ 3455859 w 7467600"/>
              <a:gd name="connsiteY344" fmla="*/ 6391301 h 6858000"/>
              <a:gd name="connsiteX345" fmla="*/ 3429112 w 7467600"/>
              <a:gd name="connsiteY345" fmla="*/ 6479469 h 6858000"/>
              <a:gd name="connsiteX346" fmla="*/ 3304862 w 7467600"/>
              <a:gd name="connsiteY346" fmla="*/ 6796476 h 6858000"/>
              <a:gd name="connsiteX347" fmla="*/ 3276071 w 7467600"/>
              <a:gd name="connsiteY347" fmla="*/ 6858000 h 6858000"/>
              <a:gd name="connsiteX348" fmla="*/ 3240805 w 7467600"/>
              <a:gd name="connsiteY348" fmla="*/ 6858000 h 6858000"/>
              <a:gd name="connsiteX349" fmla="*/ 3275917 w 7467600"/>
              <a:gd name="connsiteY349" fmla="*/ 6783192 h 6858000"/>
              <a:gd name="connsiteX350" fmla="*/ 3399358 w 7467600"/>
              <a:gd name="connsiteY350" fmla="*/ 6469011 h 6858000"/>
              <a:gd name="connsiteX351" fmla="*/ 3425650 w 7467600"/>
              <a:gd name="connsiteY351" fmla="*/ 6381333 h 6858000"/>
              <a:gd name="connsiteX352" fmla="*/ 3460661 w 7467600"/>
              <a:gd name="connsiteY352" fmla="*/ 6266763 h 6858000"/>
              <a:gd name="connsiteX353" fmla="*/ 3518021 w 7467600"/>
              <a:gd name="connsiteY353" fmla="*/ 6117298 h 6858000"/>
              <a:gd name="connsiteX354" fmla="*/ 3554035 w 7467600"/>
              <a:gd name="connsiteY354" fmla="*/ 6027832 h 6858000"/>
              <a:gd name="connsiteX355" fmla="*/ 3677174 w 7467600"/>
              <a:gd name="connsiteY355" fmla="*/ 5636351 h 6858000"/>
              <a:gd name="connsiteX356" fmla="*/ 3698819 w 7467600"/>
              <a:gd name="connsiteY356" fmla="*/ 5560503 h 6858000"/>
              <a:gd name="connsiteX357" fmla="*/ 3702094 w 7467600"/>
              <a:gd name="connsiteY357" fmla="*/ 5549194 h 6858000"/>
              <a:gd name="connsiteX358" fmla="*/ 3398355 w 7467600"/>
              <a:gd name="connsiteY358" fmla="*/ 6094603 h 6858000"/>
              <a:gd name="connsiteX359" fmla="*/ 3193941 w 7467600"/>
              <a:gd name="connsiteY359" fmla="*/ 6798775 h 6858000"/>
              <a:gd name="connsiteX360" fmla="*/ 3184140 w 7467600"/>
              <a:gd name="connsiteY360" fmla="*/ 6858000 h 6858000"/>
              <a:gd name="connsiteX361" fmla="*/ 3099978 w 7467600"/>
              <a:gd name="connsiteY361" fmla="*/ 6858000 h 6858000"/>
              <a:gd name="connsiteX362" fmla="*/ 3101556 w 7467600"/>
              <a:gd name="connsiteY362" fmla="*/ 6843337 h 6858000"/>
              <a:gd name="connsiteX363" fmla="*/ 3370162 w 7467600"/>
              <a:gd name="connsiteY363" fmla="*/ 5785550 h 6858000"/>
              <a:gd name="connsiteX364" fmla="*/ 3746477 w 7467600"/>
              <a:gd name="connsiteY364" fmla="*/ 5377889 h 6858000"/>
              <a:gd name="connsiteX365" fmla="*/ 3863399 w 7467600"/>
              <a:gd name="connsiteY365" fmla="*/ 5087257 h 6858000"/>
              <a:gd name="connsiteX366" fmla="*/ 3968712 w 7467600"/>
              <a:gd name="connsiteY366" fmla="*/ 4913989 h 6858000"/>
              <a:gd name="connsiteX367" fmla="*/ 2792390 w 7467600"/>
              <a:gd name="connsiteY367" fmla="*/ 5382974 h 6858000"/>
              <a:gd name="connsiteX368" fmla="*/ 2714982 w 7467600"/>
              <a:gd name="connsiteY368" fmla="*/ 5427051 h 6858000"/>
              <a:gd name="connsiteX369" fmla="*/ 2813361 w 7467600"/>
              <a:gd name="connsiteY369" fmla="*/ 6023912 h 6858000"/>
              <a:gd name="connsiteX370" fmla="*/ 2688430 w 7467600"/>
              <a:gd name="connsiteY370" fmla="*/ 6801564 h 6858000"/>
              <a:gd name="connsiteX371" fmla="*/ 2629626 w 7467600"/>
              <a:gd name="connsiteY371" fmla="*/ 6763394 h 6858000"/>
              <a:gd name="connsiteX372" fmla="*/ 2565328 w 7467600"/>
              <a:gd name="connsiteY372" fmla="*/ 5516399 h 6858000"/>
              <a:gd name="connsiteX373" fmla="*/ 1922999 w 7467600"/>
              <a:gd name="connsiteY373" fmla="*/ 5980343 h 6858000"/>
              <a:gd name="connsiteX374" fmla="*/ 1950261 w 7467600"/>
              <a:gd name="connsiteY374" fmla="*/ 6405858 h 6858000"/>
              <a:gd name="connsiteX375" fmla="*/ 2365554 w 7467600"/>
              <a:gd name="connsiteY375" fmla="*/ 6759107 h 6858000"/>
              <a:gd name="connsiteX376" fmla="*/ 2424142 w 7467600"/>
              <a:gd name="connsiteY376" fmla="*/ 6858000 h 6858000"/>
              <a:gd name="connsiteX377" fmla="*/ 2395994 w 7467600"/>
              <a:gd name="connsiteY377" fmla="*/ 6858000 h 6858000"/>
              <a:gd name="connsiteX378" fmla="*/ 2392863 w 7467600"/>
              <a:gd name="connsiteY378" fmla="*/ 6852964 h 6858000"/>
              <a:gd name="connsiteX379" fmla="*/ 2017589 w 7467600"/>
              <a:gd name="connsiteY379" fmla="*/ 6493982 h 6858000"/>
              <a:gd name="connsiteX380" fmla="*/ 2147336 w 7467600"/>
              <a:gd name="connsiteY380" fmla="*/ 6594052 h 6858000"/>
              <a:gd name="connsiteX381" fmla="*/ 2207047 w 7467600"/>
              <a:gd name="connsiteY381" fmla="*/ 6654540 h 6858000"/>
              <a:gd name="connsiteX382" fmla="*/ 2299106 w 7467600"/>
              <a:gd name="connsiteY382" fmla="*/ 6778931 h 6858000"/>
              <a:gd name="connsiteX383" fmla="*/ 2314430 w 7467600"/>
              <a:gd name="connsiteY383" fmla="*/ 6801144 h 6858000"/>
              <a:gd name="connsiteX384" fmla="*/ 2352406 w 7467600"/>
              <a:gd name="connsiteY384" fmla="*/ 6858000 h 6858000"/>
              <a:gd name="connsiteX385" fmla="*/ 2314492 w 7467600"/>
              <a:gd name="connsiteY385" fmla="*/ 6858000 h 6858000"/>
              <a:gd name="connsiteX386" fmla="*/ 2288095 w 7467600"/>
              <a:gd name="connsiteY386" fmla="*/ 6818030 h 6858000"/>
              <a:gd name="connsiteX387" fmla="*/ 2272768 w 7467600"/>
              <a:gd name="connsiteY387" fmla="*/ 6795822 h 6858000"/>
              <a:gd name="connsiteX388" fmla="*/ 2182715 w 7467600"/>
              <a:gd name="connsiteY388" fmla="*/ 6675071 h 6858000"/>
              <a:gd name="connsiteX389" fmla="*/ 2032061 w 7467600"/>
              <a:gd name="connsiteY389" fmla="*/ 6541380 h 6858000"/>
              <a:gd name="connsiteX390" fmla="*/ 2257220 w 7467600"/>
              <a:gd name="connsiteY390" fmla="*/ 6826257 h 6858000"/>
              <a:gd name="connsiteX391" fmla="*/ 2281324 w 7467600"/>
              <a:gd name="connsiteY391" fmla="*/ 6858000 h 6858000"/>
              <a:gd name="connsiteX392" fmla="*/ 2242860 w 7467600"/>
              <a:gd name="connsiteY392" fmla="*/ 6858000 h 6858000"/>
              <a:gd name="connsiteX393" fmla="*/ 2232818 w 7467600"/>
              <a:gd name="connsiteY393" fmla="*/ 6844926 h 6858000"/>
              <a:gd name="connsiteX394" fmla="*/ 1990172 w 7467600"/>
              <a:gd name="connsiteY394" fmla="*/ 6542121 h 6858000"/>
              <a:gd name="connsiteX395" fmla="*/ 2124090 w 7467600"/>
              <a:gd name="connsiteY395" fmla="*/ 6761017 h 6858000"/>
              <a:gd name="connsiteX396" fmla="*/ 2200380 w 7467600"/>
              <a:gd name="connsiteY396" fmla="*/ 6858000 h 6858000"/>
              <a:gd name="connsiteX397" fmla="*/ 2147507 w 7467600"/>
              <a:gd name="connsiteY397" fmla="*/ 6858000 h 6858000"/>
              <a:gd name="connsiteX398" fmla="*/ 2070668 w 7467600"/>
              <a:gd name="connsiteY398" fmla="*/ 6761520 h 6858000"/>
              <a:gd name="connsiteX399" fmla="*/ 1975142 w 7467600"/>
              <a:gd name="connsiteY399" fmla="*/ 6585570 h 6858000"/>
              <a:gd name="connsiteX400" fmla="*/ 2050035 w 7467600"/>
              <a:gd name="connsiteY400" fmla="*/ 6813345 h 6858000"/>
              <a:gd name="connsiteX401" fmla="*/ 2063025 w 7467600"/>
              <a:gd name="connsiteY401" fmla="*/ 6858000 h 6858000"/>
              <a:gd name="connsiteX402" fmla="*/ 2021675 w 7467600"/>
              <a:gd name="connsiteY402" fmla="*/ 6858000 h 6858000"/>
              <a:gd name="connsiteX403" fmla="*/ 2019308 w 7467600"/>
              <a:gd name="connsiteY403" fmla="*/ 6847118 h 6858000"/>
              <a:gd name="connsiteX404" fmla="*/ 1938835 w 7467600"/>
              <a:gd name="connsiteY404" fmla="*/ 6551160 h 6858000"/>
              <a:gd name="connsiteX405" fmla="*/ 1953230 w 7467600"/>
              <a:gd name="connsiteY405" fmla="*/ 6759699 h 6858000"/>
              <a:gd name="connsiteX406" fmla="*/ 1956763 w 7467600"/>
              <a:gd name="connsiteY406" fmla="*/ 6778191 h 6858000"/>
              <a:gd name="connsiteX407" fmla="*/ 1967925 w 7467600"/>
              <a:gd name="connsiteY407" fmla="*/ 6858000 h 6858000"/>
              <a:gd name="connsiteX408" fmla="*/ 1936622 w 7467600"/>
              <a:gd name="connsiteY408" fmla="*/ 6858000 h 6858000"/>
              <a:gd name="connsiteX409" fmla="*/ 1926261 w 7467600"/>
              <a:gd name="connsiteY409" fmla="*/ 6784064 h 6858000"/>
              <a:gd name="connsiteX410" fmla="*/ 1922724 w 7467600"/>
              <a:gd name="connsiteY410" fmla="*/ 6765577 h 6858000"/>
              <a:gd name="connsiteX411" fmla="*/ 1904650 w 7467600"/>
              <a:gd name="connsiteY411" fmla="*/ 6639616 h 6858000"/>
              <a:gd name="connsiteX412" fmla="*/ 1885273 w 7467600"/>
              <a:gd name="connsiteY412" fmla="*/ 6858000 h 6858000"/>
              <a:gd name="connsiteX413" fmla="*/ 1854363 w 7467600"/>
              <a:gd name="connsiteY413" fmla="*/ 6858000 h 6858000"/>
              <a:gd name="connsiteX414" fmla="*/ 1880391 w 7467600"/>
              <a:gd name="connsiteY414" fmla="*/ 6603796 h 6858000"/>
              <a:gd name="connsiteX415" fmla="*/ 1818273 w 7467600"/>
              <a:gd name="connsiteY415" fmla="*/ 6715729 h 6858000"/>
              <a:gd name="connsiteX416" fmla="*/ 1794691 w 7467600"/>
              <a:gd name="connsiteY416" fmla="*/ 6843239 h 6858000"/>
              <a:gd name="connsiteX417" fmla="*/ 1794914 w 7467600"/>
              <a:gd name="connsiteY417" fmla="*/ 6858000 h 6858000"/>
              <a:gd name="connsiteX418" fmla="*/ 1746128 w 7467600"/>
              <a:gd name="connsiteY418" fmla="*/ 6858000 h 6858000"/>
              <a:gd name="connsiteX419" fmla="*/ 1753934 w 7467600"/>
              <a:gd name="connsiteY419" fmla="*/ 6724796 h 6858000"/>
              <a:gd name="connsiteX420" fmla="*/ 1792053 w 7467600"/>
              <a:gd name="connsiteY420" fmla="*/ 6572396 h 6858000"/>
              <a:gd name="connsiteX421" fmla="*/ 1862248 w 7467600"/>
              <a:gd name="connsiteY421" fmla="*/ 6266397 h 6858000"/>
              <a:gd name="connsiteX422" fmla="*/ 1862250 w 7467600"/>
              <a:gd name="connsiteY422" fmla="*/ 6033531 h 6858000"/>
              <a:gd name="connsiteX423" fmla="*/ 1211999 w 7467600"/>
              <a:gd name="connsiteY423" fmla="*/ 6683610 h 6858000"/>
              <a:gd name="connsiteX424" fmla="*/ 1213266 w 7467600"/>
              <a:gd name="connsiteY424" fmla="*/ 6691947 h 6858000"/>
              <a:gd name="connsiteX425" fmla="*/ 1203370 w 7467600"/>
              <a:gd name="connsiteY425" fmla="*/ 6850676 h 6858000"/>
              <a:gd name="connsiteX426" fmla="*/ 1203671 w 7467600"/>
              <a:gd name="connsiteY426" fmla="*/ 6858000 h 6858000"/>
              <a:gd name="connsiteX427" fmla="*/ 1143180 w 7467600"/>
              <a:gd name="connsiteY427" fmla="*/ 6858000 h 6858000"/>
              <a:gd name="connsiteX428" fmla="*/ 1142176 w 7467600"/>
              <a:gd name="connsiteY428" fmla="*/ 6766045 h 6858000"/>
              <a:gd name="connsiteX429" fmla="*/ 1067484 w 7467600"/>
              <a:gd name="connsiteY429" fmla="*/ 6858000 h 6858000"/>
              <a:gd name="connsiteX430" fmla="*/ 953928 w 7467600"/>
              <a:gd name="connsiteY430" fmla="*/ 6858000 h 6858000"/>
              <a:gd name="connsiteX431" fmla="*/ 959715 w 7467600"/>
              <a:gd name="connsiteY431" fmla="*/ 6850185 h 6858000"/>
              <a:gd name="connsiteX432" fmla="*/ 1483788 w 7467600"/>
              <a:gd name="connsiteY432" fmla="*/ 6259174 h 6858000"/>
              <a:gd name="connsiteX433" fmla="*/ 1100671 w 7467600"/>
              <a:gd name="connsiteY433" fmla="*/ 6252137 h 6858000"/>
              <a:gd name="connsiteX434" fmla="*/ 1090144 w 7467600"/>
              <a:gd name="connsiteY434" fmla="*/ 6256748 h 6858000"/>
              <a:gd name="connsiteX435" fmla="*/ 1095872 w 7467600"/>
              <a:gd name="connsiteY435" fmla="*/ 6271892 h 6858000"/>
              <a:gd name="connsiteX436" fmla="*/ 262785 w 7467600"/>
              <a:gd name="connsiteY436" fmla="*/ 6845450 h 6858000"/>
              <a:gd name="connsiteX437" fmla="*/ 209968 w 7467600"/>
              <a:gd name="connsiteY437" fmla="*/ 6770713 h 6858000"/>
              <a:gd name="connsiteX438" fmla="*/ 873460 w 7467600"/>
              <a:gd name="connsiteY438" fmla="*/ 6253768 h 6858000"/>
              <a:gd name="connsiteX439" fmla="*/ 192686 w 7467600"/>
              <a:gd name="connsiteY439" fmla="*/ 5849257 h 6858000"/>
              <a:gd name="connsiteX440" fmla="*/ 4696 w 7467600"/>
              <a:gd name="connsiteY440" fmla="*/ 5697668 h 6858000"/>
              <a:gd name="connsiteX441" fmla="*/ 0 w 7467600"/>
              <a:gd name="connsiteY441" fmla="*/ 5689984 h 6858000"/>
              <a:gd name="connsiteX442" fmla="*/ 0 w 7467600"/>
              <a:gd name="connsiteY442" fmla="*/ 5513472 h 6858000"/>
              <a:gd name="connsiteX443" fmla="*/ 174101 w 7467600"/>
              <a:gd name="connsiteY443" fmla="*/ 5620277 h 6858000"/>
              <a:gd name="connsiteX444" fmla="*/ 891800 w 7467600"/>
              <a:gd name="connsiteY444" fmla="*/ 6036935 h 6858000"/>
              <a:gd name="connsiteX445" fmla="*/ 1072219 w 7467600"/>
              <a:gd name="connsiteY445" fmla="*/ 6169443 h 6858000"/>
              <a:gd name="connsiteX446" fmla="*/ 1074117 w 7467600"/>
              <a:gd name="connsiteY446" fmla="*/ 6170301 h 6858000"/>
              <a:gd name="connsiteX447" fmla="*/ 1083114 w 7467600"/>
              <a:gd name="connsiteY447" fmla="*/ 6174131 h 6858000"/>
              <a:gd name="connsiteX448" fmla="*/ 1543010 w 7467600"/>
              <a:gd name="connsiteY448" fmla="*/ 6191140 h 6858000"/>
              <a:gd name="connsiteX449" fmla="*/ 1551080 w 7467600"/>
              <a:gd name="connsiteY449" fmla="*/ 6195006 h 6858000"/>
              <a:gd name="connsiteX450" fmla="*/ 2345443 w 7467600"/>
              <a:gd name="connsiteY450" fmla="*/ 5549882 h 6858000"/>
              <a:gd name="connsiteX451" fmla="*/ 1721499 w 7467600"/>
              <a:gd name="connsiteY451" fmla="*/ 5599969 h 6858000"/>
              <a:gd name="connsiteX452" fmla="*/ 767716 w 7467600"/>
              <a:gd name="connsiteY452" fmla="*/ 5472768 h 6858000"/>
              <a:gd name="connsiteX453" fmla="*/ 722147 w 7467600"/>
              <a:gd name="connsiteY453" fmla="*/ 5393091 h 6858000"/>
              <a:gd name="connsiteX454" fmla="*/ 1485552 w 7467600"/>
              <a:gd name="connsiteY454" fmla="*/ 5313202 h 6858000"/>
              <a:gd name="connsiteX455" fmla="*/ 2143004 w 7467600"/>
              <a:gd name="connsiteY455" fmla="*/ 5402420 h 6858000"/>
              <a:gd name="connsiteX456" fmla="*/ 1933391 w 7467600"/>
              <a:gd name="connsiteY456" fmla="*/ 5156971 h 6858000"/>
              <a:gd name="connsiteX457" fmla="*/ 1827118 w 7467600"/>
              <a:gd name="connsiteY457" fmla="*/ 4968410 h 6858000"/>
              <a:gd name="connsiteX458" fmla="*/ 1837349 w 7467600"/>
              <a:gd name="connsiteY458" fmla="*/ 4956357 h 6858000"/>
              <a:gd name="connsiteX459" fmla="*/ 2162835 w 7467600"/>
              <a:gd name="connsiteY459" fmla="*/ 5187853 h 6858000"/>
              <a:gd name="connsiteX460" fmla="*/ 2257167 w 7467600"/>
              <a:gd name="connsiteY460" fmla="*/ 5462123 h 6858000"/>
              <a:gd name="connsiteX461" fmla="*/ 2261598 w 7467600"/>
              <a:gd name="connsiteY461" fmla="*/ 5467998 h 6858000"/>
              <a:gd name="connsiteX462" fmla="*/ 2437177 w 7467600"/>
              <a:gd name="connsiteY462" fmla="*/ 5479608 h 6858000"/>
              <a:gd name="connsiteX463" fmla="*/ 2445247 w 7467600"/>
              <a:gd name="connsiteY463" fmla="*/ 5483476 h 6858000"/>
              <a:gd name="connsiteX464" fmla="*/ 2743626 w 7467600"/>
              <a:gd name="connsiteY464" fmla="*/ 5304819 h 6858000"/>
              <a:gd name="connsiteX465" fmla="*/ 3048102 w 7467600"/>
              <a:gd name="connsiteY465" fmla="*/ 5150595 h 6858000"/>
              <a:gd name="connsiteX466" fmla="*/ 1799414 w 7467600"/>
              <a:gd name="connsiteY466" fmla="*/ 4694732 h 6858000"/>
              <a:gd name="connsiteX467" fmla="*/ 1771735 w 7467600"/>
              <a:gd name="connsiteY467" fmla="*/ 4619929 h 6858000"/>
              <a:gd name="connsiteX468" fmla="*/ 3104273 w 7467600"/>
              <a:gd name="connsiteY468" fmla="*/ 5076159 h 6858000"/>
              <a:gd name="connsiteX469" fmla="*/ 3113245 w 7467600"/>
              <a:gd name="connsiteY469" fmla="*/ 5090705 h 6858000"/>
              <a:gd name="connsiteX470" fmla="*/ 3126294 w 7467600"/>
              <a:gd name="connsiteY470" fmla="*/ 5114400 h 6858000"/>
              <a:gd name="connsiteX471" fmla="*/ 3937433 w 7467600"/>
              <a:gd name="connsiteY471" fmla="*/ 4830473 h 6858000"/>
              <a:gd name="connsiteX472" fmla="*/ 3590475 w 7467600"/>
              <a:gd name="connsiteY472" fmla="*/ 4597974 h 6858000"/>
              <a:gd name="connsiteX473" fmla="*/ 3100264 w 7467600"/>
              <a:gd name="connsiteY473" fmla="*/ 4579845 h 6858000"/>
              <a:gd name="connsiteX474" fmla="*/ 2183576 w 7467600"/>
              <a:gd name="connsiteY474" fmla="*/ 4227150 h 6858000"/>
              <a:gd name="connsiteX475" fmla="*/ 2151029 w 7467600"/>
              <a:gd name="connsiteY475" fmla="*/ 4146947 h 6858000"/>
              <a:gd name="connsiteX476" fmla="*/ 3563434 w 7467600"/>
              <a:gd name="connsiteY476" fmla="*/ 4469115 h 6858000"/>
              <a:gd name="connsiteX477" fmla="*/ 3177952 w 7467600"/>
              <a:gd name="connsiteY477" fmla="*/ 3657386 h 6858000"/>
              <a:gd name="connsiteX478" fmla="*/ 3189263 w 7467600"/>
              <a:gd name="connsiteY478" fmla="*/ 3625726 h 6858000"/>
              <a:gd name="connsiteX479" fmla="*/ 3560912 w 7467600"/>
              <a:gd name="connsiteY479" fmla="*/ 4079863 h 6858000"/>
              <a:gd name="connsiteX480" fmla="*/ 3626636 w 7467600"/>
              <a:gd name="connsiteY480" fmla="*/ 4512230 h 6858000"/>
              <a:gd name="connsiteX481" fmla="*/ 3653088 w 7467600"/>
              <a:gd name="connsiteY481" fmla="*/ 4521417 h 6858000"/>
              <a:gd name="connsiteX482" fmla="*/ 3988128 w 7467600"/>
              <a:gd name="connsiteY482" fmla="*/ 4817267 h 6858000"/>
              <a:gd name="connsiteX483" fmla="*/ 4830582 w 7467600"/>
              <a:gd name="connsiteY483" fmla="*/ 4676000 h 6858000"/>
              <a:gd name="connsiteX484" fmla="*/ 4830100 w 7467600"/>
              <a:gd name="connsiteY484" fmla="*/ 4675554 h 6858000"/>
              <a:gd name="connsiteX485" fmla="*/ 4036318 w 7467600"/>
              <a:gd name="connsiteY485" fmla="*/ 4147013 h 6858000"/>
              <a:gd name="connsiteX486" fmla="*/ 3432098 w 7467600"/>
              <a:gd name="connsiteY486" fmla="*/ 3537312 h 6858000"/>
              <a:gd name="connsiteX487" fmla="*/ 3446761 w 7467600"/>
              <a:gd name="connsiteY487" fmla="*/ 3461278 h 6858000"/>
              <a:gd name="connsiteX488" fmla="*/ 4419733 w 7467600"/>
              <a:gd name="connsiteY488" fmla="*/ 3963555 h 6858000"/>
              <a:gd name="connsiteX489" fmla="*/ 4781371 w 7467600"/>
              <a:gd name="connsiteY489" fmla="*/ 4458604 h 6858000"/>
              <a:gd name="connsiteX490" fmla="*/ 4780440 w 7467600"/>
              <a:gd name="connsiteY490" fmla="*/ 4470290 h 6858000"/>
              <a:gd name="connsiteX491" fmla="*/ 4898954 w 7467600"/>
              <a:gd name="connsiteY491" fmla="*/ 4662092 h 6858000"/>
              <a:gd name="connsiteX492" fmla="*/ 4900699 w 7467600"/>
              <a:gd name="connsiteY492" fmla="*/ 4670867 h 6858000"/>
              <a:gd name="connsiteX493" fmla="*/ 5714511 w 7467600"/>
              <a:gd name="connsiteY493" fmla="*/ 4663483 h 6858000"/>
              <a:gd name="connsiteX494" fmla="*/ 5464793 w 7467600"/>
              <a:gd name="connsiteY494" fmla="*/ 4393556 h 6858000"/>
              <a:gd name="connsiteX495" fmla="*/ 5461897 w 7467600"/>
              <a:gd name="connsiteY495" fmla="*/ 4390879 h 6858000"/>
              <a:gd name="connsiteX496" fmla="*/ 4294126 w 7467600"/>
              <a:gd name="connsiteY496" fmla="*/ 3303048 h 6858000"/>
              <a:gd name="connsiteX497" fmla="*/ 4305321 w 7467600"/>
              <a:gd name="connsiteY497" fmla="*/ 3256953 h 6858000"/>
              <a:gd name="connsiteX498" fmla="*/ 4949299 w 7467600"/>
              <a:gd name="connsiteY498" fmla="*/ 3766336 h 6858000"/>
              <a:gd name="connsiteX499" fmla="*/ 5291452 w 7467600"/>
              <a:gd name="connsiteY499" fmla="*/ 4076801 h 6858000"/>
              <a:gd name="connsiteX500" fmla="*/ 5434998 w 7467600"/>
              <a:gd name="connsiteY500" fmla="*/ 4254100 h 6858000"/>
              <a:gd name="connsiteX501" fmla="*/ 5351015 w 7467600"/>
              <a:gd name="connsiteY501" fmla="*/ 3760989 h 6858000"/>
              <a:gd name="connsiteX502" fmla="*/ 5413780 w 7467600"/>
              <a:gd name="connsiteY502" fmla="*/ 2966265 h 6858000"/>
              <a:gd name="connsiteX503" fmla="*/ 5425627 w 7467600"/>
              <a:gd name="connsiteY503" fmla="*/ 2954192 h 6858000"/>
              <a:gd name="connsiteX504" fmla="*/ 6604735 w 7467600"/>
              <a:gd name="connsiteY504" fmla="*/ 2041381 h 6858000"/>
              <a:gd name="connsiteX505" fmla="*/ 7204487 w 7467600"/>
              <a:gd name="connsiteY505" fmla="*/ 2742112 h 6858000"/>
              <a:gd name="connsiteX506" fmla="*/ 7131592 w 7467600"/>
              <a:gd name="connsiteY506" fmla="*/ 2672096 h 6858000"/>
              <a:gd name="connsiteX507" fmla="*/ 6996344 w 7467600"/>
              <a:gd name="connsiteY507" fmla="*/ 2518310 h 6858000"/>
              <a:gd name="connsiteX508" fmla="*/ 6735495 w 7467600"/>
              <a:gd name="connsiteY508" fmla="*/ 2196890 h 6858000"/>
              <a:gd name="connsiteX509" fmla="*/ 6721901 w 7467600"/>
              <a:gd name="connsiteY509" fmla="*/ 2179274 h 6858000"/>
              <a:gd name="connsiteX510" fmla="*/ 6604735 w 7467600"/>
              <a:gd name="connsiteY510" fmla="*/ 2041381 h 6858000"/>
              <a:gd name="connsiteX511" fmla="*/ 6591670 w 7467600"/>
              <a:gd name="connsiteY511" fmla="*/ 1988277 h 6858000"/>
              <a:gd name="connsiteX512" fmla="*/ 6747349 w 7467600"/>
              <a:gd name="connsiteY512" fmla="*/ 2160069 h 6858000"/>
              <a:gd name="connsiteX513" fmla="*/ 6760943 w 7467600"/>
              <a:gd name="connsiteY513" fmla="*/ 2177686 h 6858000"/>
              <a:gd name="connsiteX514" fmla="*/ 7021065 w 7467600"/>
              <a:gd name="connsiteY514" fmla="*/ 2498102 h 6858000"/>
              <a:gd name="connsiteX515" fmla="*/ 7155223 w 7467600"/>
              <a:gd name="connsiteY515" fmla="*/ 2650386 h 6858000"/>
              <a:gd name="connsiteX516" fmla="*/ 7203167 w 7467600"/>
              <a:gd name="connsiteY516" fmla="*/ 2697288 h 6858000"/>
              <a:gd name="connsiteX517" fmla="*/ 6937703 w 7467600"/>
              <a:gd name="connsiteY517" fmla="*/ 2321981 h 6858000"/>
              <a:gd name="connsiteX518" fmla="*/ 6591670 w 7467600"/>
              <a:gd name="connsiteY518" fmla="*/ 1988277 h 6858000"/>
              <a:gd name="connsiteX519" fmla="*/ 5798671 w 7467600"/>
              <a:gd name="connsiteY519" fmla="*/ 1981601 h 6858000"/>
              <a:gd name="connsiteX520" fmla="*/ 5754709 w 7467600"/>
              <a:gd name="connsiteY520" fmla="*/ 2071454 h 6858000"/>
              <a:gd name="connsiteX521" fmla="*/ 5763044 w 7467600"/>
              <a:gd name="connsiteY521" fmla="*/ 2842206 h 6858000"/>
              <a:gd name="connsiteX522" fmla="*/ 5764974 w 7467600"/>
              <a:gd name="connsiteY522" fmla="*/ 2799609 h 6858000"/>
              <a:gd name="connsiteX523" fmla="*/ 5767665 w 7467600"/>
              <a:gd name="connsiteY523" fmla="*/ 2666409 h 6858000"/>
              <a:gd name="connsiteX524" fmla="*/ 5763055 w 7467600"/>
              <a:gd name="connsiteY524" fmla="*/ 2579705 h 6858000"/>
              <a:gd name="connsiteX525" fmla="*/ 5758079 w 7467600"/>
              <a:gd name="connsiteY525" fmla="*/ 2492508 h 6858000"/>
              <a:gd name="connsiteX526" fmla="*/ 5779325 w 7467600"/>
              <a:gd name="connsiteY526" fmla="*/ 2197069 h 6858000"/>
              <a:gd name="connsiteX527" fmla="*/ 5798671 w 7467600"/>
              <a:gd name="connsiteY527" fmla="*/ 1981601 h 6858000"/>
              <a:gd name="connsiteX528" fmla="*/ 5829202 w 7467600"/>
              <a:gd name="connsiteY528" fmla="*/ 1971679 h 6858000"/>
              <a:gd name="connsiteX529" fmla="*/ 5809558 w 7467600"/>
              <a:gd name="connsiteY529" fmla="*/ 2198043 h 6858000"/>
              <a:gd name="connsiteX530" fmla="*/ 5788653 w 7467600"/>
              <a:gd name="connsiteY530" fmla="*/ 2489430 h 6858000"/>
              <a:gd name="connsiteX531" fmla="*/ 5793439 w 7467600"/>
              <a:gd name="connsiteY531" fmla="*/ 2575235 h 6858000"/>
              <a:gd name="connsiteX532" fmla="*/ 5796837 w 7467600"/>
              <a:gd name="connsiteY532" fmla="*/ 2637633 h 6858000"/>
              <a:gd name="connsiteX533" fmla="*/ 5818614 w 7467600"/>
              <a:gd name="connsiteY533" fmla="*/ 2473055 h 6858000"/>
              <a:gd name="connsiteX534" fmla="*/ 5829202 w 7467600"/>
              <a:gd name="connsiteY534" fmla="*/ 1971679 h 6858000"/>
              <a:gd name="connsiteX535" fmla="*/ 5911389 w 7467600"/>
              <a:gd name="connsiteY535" fmla="*/ 1898371 h 6858000"/>
              <a:gd name="connsiteX536" fmla="*/ 6237627 w 7467600"/>
              <a:gd name="connsiteY536" fmla="*/ 2231921 h 6858000"/>
              <a:gd name="connsiteX537" fmla="*/ 5911389 w 7467600"/>
              <a:gd name="connsiteY537" fmla="*/ 1898371 h 6858000"/>
              <a:gd name="connsiteX538" fmla="*/ 6944437 w 7467600"/>
              <a:gd name="connsiteY538" fmla="*/ 1575402 h 6858000"/>
              <a:gd name="connsiteX539" fmla="*/ 6304730 w 7467600"/>
              <a:gd name="connsiteY539" fmla="*/ 1766654 h 6858000"/>
              <a:gd name="connsiteX540" fmla="*/ 6944437 w 7467600"/>
              <a:gd name="connsiteY540" fmla="*/ 1575402 h 6858000"/>
              <a:gd name="connsiteX541" fmla="*/ 7019523 w 7467600"/>
              <a:gd name="connsiteY541" fmla="*/ 1519450 h 6858000"/>
              <a:gd name="connsiteX542" fmla="*/ 6298091 w 7467600"/>
              <a:gd name="connsiteY542" fmla="*/ 1737122 h 6858000"/>
              <a:gd name="connsiteX543" fmla="*/ 7019523 w 7467600"/>
              <a:gd name="connsiteY543" fmla="*/ 1519450 h 6858000"/>
              <a:gd name="connsiteX544" fmla="*/ 2399523 w 7467600"/>
              <a:gd name="connsiteY544" fmla="*/ 1428234 h 6858000"/>
              <a:gd name="connsiteX545" fmla="*/ 2224982 w 7467600"/>
              <a:gd name="connsiteY545" fmla="*/ 1826201 h 6858000"/>
              <a:gd name="connsiteX546" fmla="*/ 2096099 w 7467600"/>
              <a:gd name="connsiteY546" fmla="*/ 2345900 h 6858000"/>
              <a:gd name="connsiteX547" fmla="*/ 2283317 w 7467600"/>
              <a:gd name="connsiteY547" fmla="*/ 1796925 h 6858000"/>
              <a:gd name="connsiteX548" fmla="*/ 2399523 w 7467600"/>
              <a:gd name="connsiteY548" fmla="*/ 1428234 h 6858000"/>
              <a:gd name="connsiteX549" fmla="*/ 2448558 w 7467600"/>
              <a:gd name="connsiteY549" fmla="*/ 1373435 h 6858000"/>
              <a:gd name="connsiteX550" fmla="*/ 2312521 w 7467600"/>
              <a:gd name="connsiteY550" fmla="*/ 1806140 h 6858000"/>
              <a:gd name="connsiteX551" fmla="*/ 2127533 w 7467600"/>
              <a:gd name="connsiteY551" fmla="*/ 2348380 h 6858000"/>
              <a:gd name="connsiteX552" fmla="*/ 2358080 w 7467600"/>
              <a:gd name="connsiteY552" fmla="*/ 1866134 h 6858000"/>
              <a:gd name="connsiteX553" fmla="*/ 2407436 w 7467600"/>
              <a:gd name="connsiteY553" fmla="*/ 1651070 h 6858000"/>
              <a:gd name="connsiteX554" fmla="*/ 2448558 w 7467600"/>
              <a:gd name="connsiteY554" fmla="*/ 1373435 h 6858000"/>
              <a:gd name="connsiteX555" fmla="*/ 278707 w 7467600"/>
              <a:gd name="connsiteY555" fmla="*/ 1352270 h 6858000"/>
              <a:gd name="connsiteX556" fmla="*/ 321570 w 7467600"/>
              <a:gd name="connsiteY556" fmla="*/ 1861610 h 6858000"/>
              <a:gd name="connsiteX557" fmla="*/ 294281 w 7467600"/>
              <a:gd name="connsiteY557" fmla="*/ 1440658 h 6858000"/>
              <a:gd name="connsiteX558" fmla="*/ 278707 w 7467600"/>
              <a:gd name="connsiteY558" fmla="*/ 1352270 h 6858000"/>
              <a:gd name="connsiteX559" fmla="*/ 1423821 w 7467600"/>
              <a:gd name="connsiteY559" fmla="*/ 1351958 h 6858000"/>
              <a:gd name="connsiteX560" fmla="*/ 1638521 w 7467600"/>
              <a:gd name="connsiteY560" fmla="*/ 1908470 h 6858000"/>
              <a:gd name="connsiteX561" fmla="*/ 1754199 w 7467600"/>
              <a:gd name="connsiteY561" fmla="*/ 2149284 h 6858000"/>
              <a:gd name="connsiteX562" fmla="*/ 1908359 w 7467600"/>
              <a:gd name="connsiteY562" fmla="*/ 2364988 h 6858000"/>
              <a:gd name="connsiteX563" fmla="*/ 1647661 w 7467600"/>
              <a:gd name="connsiteY563" fmla="*/ 1825945 h 6858000"/>
              <a:gd name="connsiteX564" fmla="*/ 1423821 w 7467600"/>
              <a:gd name="connsiteY564" fmla="*/ 1351958 h 6858000"/>
              <a:gd name="connsiteX565" fmla="*/ 1431890 w 7467600"/>
              <a:gd name="connsiteY565" fmla="*/ 1306475 h 6858000"/>
              <a:gd name="connsiteX566" fmla="*/ 1507597 w 7467600"/>
              <a:gd name="connsiteY566" fmla="*/ 1446132 h 6858000"/>
              <a:gd name="connsiteX567" fmla="*/ 1674586 w 7467600"/>
              <a:gd name="connsiteY567" fmla="*/ 1813832 h 6858000"/>
              <a:gd name="connsiteX568" fmla="*/ 1815950 w 7467600"/>
              <a:gd name="connsiteY568" fmla="*/ 2128564 h 6858000"/>
              <a:gd name="connsiteX569" fmla="*/ 1984242 w 7467600"/>
              <a:gd name="connsiteY569" fmla="*/ 2430829 h 6858000"/>
              <a:gd name="connsiteX570" fmla="*/ 2014023 w 7467600"/>
              <a:gd name="connsiteY570" fmla="*/ 2450995 h 6858000"/>
              <a:gd name="connsiteX571" fmla="*/ 1747337 w 7467600"/>
              <a:gd name="connsiteY571" fmla="*/ 1855264 h 6858000"/>
              <a:gd name="connsiteX572" fmla="*/ 1533749 w 7467600"/>
              <a:gd name="connsiteY572" fmla="*/ 1478656 h 6858000"/>
              <a:gd name="connsiteX573" fmla="*/ 1431890 w 7467600"/>
              <a:gd name="connsiteY573" fmla="*/ 1306475 h 6858000"/>
              <a:gd name="connsiteX574" fmla="*/ 5052692 w 7467600"/>
              <a:gd name="connsiteY574" fmla="*/ 1292994 h 6858000"/>
              <a:gd name="connsiteX575" fmla="*/ 5200661 w 7467600"/>
              <a:gd name="connsiteY575" fmla="*/ 1635186 h 6858000"/>
              <a:gd name="connsiteX576" fmla="*/ 5297138 w 7467600"/>
              <a:gd name="connsiteY576" fmla="*/ 1906351 h 6858000"/>
              <a:gd name="connsiteX577" fmla="*/ 5052692 w 7467600"/>
              <a:gd name="connsiteY577" fmla="*/ 1292994 h 6858000"/>
              <a:gd name="connsiteX578" fmla="*/ 5009948 w 7467600"/>
              <a:gd name="connsiteY578" fmla="*/ 1273619 h 6858000"/>
              <a:gd name="connsiteX579" fmla="*/ 5121777 w 7467600"/>
              <a:gd name="connsiteY579" fmla="*/ 1654213 h 6858000"/>
              <a:gd name="connsiteX580" fmla="*/ 5293545 w 7467600"/>
              <a:gd name="connsiteY580" fmla="*/ 2072247 h 6858000"/>
              <a:gd name="connsiteX581" fmla="*/ 5294042 w 7467600"/>
              <a:gd name="connsiteY581" fmla="*/ 2065019 h 6858000"/>
              <a:gd name="connsiteX582" fmla="*/ 5171936 w 7467600"/>
              <a:gd name="connsiteY582" fmla="*/ 1647613 h 6858000"/>
              <a:gd name="connsiteX583" fmla="*/ 5009948 w 7467600"/>
              <a:gd name="connsiteY583" fmla="*/ 1273619 h 6858000"/>
              <a:gd name="connsiteX584" fmla="*/ 655236 w 7467600"/>
              <a:gd name="connsiteY584" fmla="*/ 1268632 h 6858000"/>
              <a:gd name="connsiteX585" fmla="*/ 839521 w 7467600"/>
              <a:gd name="connsiteY585" fmla="*/ 1685315 h 6858000"/>
              <a:gd name="connsiteX586" fmla="*/ 1109416 w 7467600"/>
              <a:gd name="connsiteY586" fmla="*/ 2061663 h 6858000"/>
              <a:gd name="connsiteX587" fmla="*/ 1298300 w 7467600"/>
              <a:gd name="connsiteY587" fmla="*/ 2247742 h 6858000"/>
              <a:gd name="connsiteX588" fmla="*/ 1125871 w 7467600"/>
              <a:gd name="connsiteY588" fmla="*/ 1989513 h 6858000"/>
              <a:gd name="connsiteX589" fmla="*/ 981574 w 7467600"/>
              <a:gd name="connsiteY589" fmla="*/ 1783157 h 6858000"/>
              <a:gd name="connsiteX590" fmla="*/ 922198 w 7467600"/>
              <a:gd name="connsiteY590" fmla="*/ 1677437 h 6858000"/>
              <a:gd name="connsiteX591" fmla="*/ 869293 w 7467600"/>
              <a:gd name="connsiteY591" fmla="*/ 1583214 h 6858000"/>
              <a:gd name="connsiteX592" fmla="*/ 751431 w 7467600"/>
              <a:gd name="connsiteY592" fmla="*/ 1405731 h 6858000"/>
              <a:gd name="connsiteX593" fmla="*/ 655236 w 7467600"/>
              <a:gd name="connsiteY593" fmla="*/ 1268632 h 6858000"/>
              <a:gd name="connsiteX594" fmla="*/ 6516292 w 7467600"/>
              <a:gd name="connsiteY594" fmla="*/ 1263064 h 6858000"/>
              <a:gd name="connsiteX595" fmla="*/ 5736320 w 7467600"/>
              <a:gd name="connsiteY595" fmla="*/ 1501803 h 6858000"/>
              <a:gd name="connsiteX596" fmla="*/ 6516292 w 7467600"/>
              <a:gd name="connsiteY596" fmla="*/ 1263064 h 6858000"/>
              <a:gd name="connsiteX597" fmla="*/ 291466 w 7467600"/>
              <a:gd name="connsiteY597" fmla="*/ 1250369 h 6858000"/>
              <a:gd name="connsiteX598" fmla="*/ 323180 w 7467600"/>
              <a:gd name="connsiteY598" fmla="*/ 1435283 h 6858000"/>
              <a:gd name="connsiteX599" fmla="*/ 349381 w 7467600"/>
              <a:gd name="connsiteY599" fmla="*/ 1875041 h 6858000"/>
              <a:gd name="connsiteX600" fmla="*/ 374363 w 7467600"/>
              <a:gd name="connsiteY600" fmla="*/ 1506494 h 6858000"/>
              <a:gd name="connsiteX601" fmla="*/ 302168 w 7467600"/>
              <a:gd name="connsiteY601" fmla="*/ 1274495 h 6858000"/>
              <a:gd name="connsiteX602" fmla="*/ 291466 w 7467600"/>
              <a:gd name="connsiteY602" fmla="*/ 1250369 h 6858000"/>
              <a:gd name="connsiteX603" fmla="*/ 678222 w 7467600"/>
              <a:gd name="connsiteY603" fmla="*/ 1248670 h 6858000"/>
              <a:gd name="connsiteX604" fmla="*/ 775536 w 7467600"/>
              <a:gd name="connsiteY604" fmla="*/ 1388015 h 6858000"/>
              <a:gd name="connsiteX605" fmla="*/ 894529 w 7467600"/>
              <a:gd name="connsiteY605" fmla="*/ 1567739 h 6858000"/>
              <a:gd name="connsiteX606" fmla="*/ 948000 w 7467600"/>
              <a:gd name="connsiteY606" fmla="*/ 1663088 h 6858000"/>
              <a:gd name="connsiteX607" fmla="*/ 1006812 w 7467600"/>
              <a:gd name="connsiteY607" fmla="*/ 1767683 h 6858000"/>
              <a:gd name="connsiteX608" fmla="*/ 1149133 w 7467600"/>
              <a:gd name="connsiteY608" fmla="*/ 1971513 h 6858000"/>
              <a:gd name="connsiteX609" fmla="*/ 1333952 w 7467600"/>
              <a:gd name="connsiteY609" fmla="*/ 2251620 h 6858000"/>
              <a:gd name="connsiteX610" fmla="*/ 1337329 w 7467600"/>
              <a:gd name="connsiteY610" fmla="*/ 2258350 h 6858000"/>
              <a:gd name="connsiteX611" fmla="*/ 1014726 w 7467600"/>
              <a:gd name="connsiteY611" fmla="*/ 1615556 h 6858000"/>
              <a:gd name="connsiteX612" fmla="*/ 678222 w 7467600"/>
              <a:gd name="connsiteY612" fmla="*/ 1248670 h 6858000"/>
              <a:gd name="connsiteX613" fmla="*/ 6691602 w 7467600"/>
              <a:gd name="connsiteY613" fmla="*/ 1140573 h 6858000"/>
              <a:gd name="connsiteX614" fmla="*/ 6571100 w 7467600"/>
              <a:gd name="connsiteY614" fmla="*/ 1183662 h 6858000"/>
              <a:gd name="connsiteX615" fmla="*/ 6241687 w 7467600"/>
              <a:gd name="connsiteY615" fmla="*/ 1257600 h 6858000"/>
              <a:gd name="connsiteX616" fmla="*/ 5693009 w 7467600"/>
              <a:gd name="connsiteY616" fmla="*/ 1478256 h 6858000"/>
              <a:gd name="connsiteX617" fmla="*/ 6548420 w 7467600"/>
              <a:gd name="connsiteY617" fmla="*/ 1214599 h 6858000"/>
              <a:gd name="connsiteX618" fmla="*/ 6605473 w 7467600"/>
              <a:gd name="connsiteY618" fmla="*/ 1184686 h 6858000"/>
              <a:gd name="connsiteX619" fmla="*/ 6691602 w 7467600"/>
              <a:gd name="connsiteY619" fmla="*/ 1140573 h 6858000"/>
              <a:gd name="connsiteX620" fmla="*/ 4002475 w 7467600"/>
              <a:gd name="connsiteY620" fmla="*/ 1037802 h 6858000"/>
              <a:gd name="connsiteX621" fmla="*/ 4000324 w 7467600"/>
              <a:gd name="connsiteY621" fmla="*/ 1039362 h 6858000"/>
              <a:gd name="connsiteX622" fmla="*/ 4002862 w 7467600"/>
              <a:gd name="connsiteY622" fmla="*/ 1042866 h 6858000"/>
              <a:gd name="connsiteX623" fmla="*/ 4002475 w 7467600"/>
              <a:gd name="connsiteY623" fmla="*/ 1037802 h 6858000"/>
              <a:gd name="connsiteX624" fmla="*/ 506322 w 7467600"/>
              <a:gd name="connsiteY624" fmla="*/ 1020997 h 6858000"/>
              <a:gd name="connsiteX625" fmla="*/ 533068 w 7467600"/>
              <a:gd name="connsiteY625" fmla="*/ 1029409 h 6858000"/>
              <a:gd name="connsiteX626" fmla="*/ 1232525 w 7467600"/>
              <a:gd name="connsiteY626" fmla="*/ 1804675 h 6858000"/>
              <a:gd name="connsiteX627" fmla="*/ 1388858 w 7467600"/>
              <a:gd name="connsiteY627" fmla="*/ 2368011 h 6858000"/>
              <a:gd name="connsiteX628" fmla="*/ 1384098 w 7467600"/>
              <a:gd name="connsiteY628" fmla="*/ 2378125 h 6858000"/>
              <a:gd name="connsiteX629" fmla="*/ 1425393 w 7467600"/>
              <a:gd name="connsiteY629" fmla="*/ 2589124 h 6858000"/>
              <a:gd name="connsiteX630" fmla="*/ 1424001 w 7467600"/>
              <a:gd name="connsiteY630" fmla="*/ 2597541 h 6858000"/>
              <a:gd name="connsiteX631" fmla="*/ 2152729 w 7467600"/>
              <a:gd name="connsiteY631" fmla="*/ 2864487 h 6858000"/>
              <a:gd name="connsiteX632" fmla="*/ 2020609 w 7467600"/>
              <a:gd name="connsiteY632" fmla="*/ 2539671 h 6858000"/>
              <a:gd name="connsiteX633" fmla="*/ 2018920 w 7467600"/>
              <a:gd name="connsiteY633" fmla="*/ 2536309 h 6858000"/>
              <a:gd name="connsiteX634" fmla="*/ 1342441 w 7467600"/>
              <a:gd name="connsiteY634" fmla="*/ 1173017 h 6858000"/>
              <a:gd name="connsiteX635" fmla="*/ 1367925 w 7467600"/>
              <a:gd name="connsiteY635" fmla="*/ 1135648 h 6858000"/>
              <a:gd name="connsiteX636" fmla="*/ 1771401 w 7467600"/>
              <a:gd name="connsiteY636" fmla="*/ 1806673 h 6858000"/>
              <a:gd name="connsiteX637" fmla="*/ 1972385 w 7467600"/>
              <a:gd name="connsiteY637" fmla="*/ 2198735 h 6858000"/>
              <a:gd name="connsiteX638" fmla="*/ 2040892 w 7467600"/>
              <a:gd name="connsiteY638" fmla="*/ 2405205 h 6858000"/>
              <a:gd name="connsiteX639" fmla="*/ 2131689 w 7467600"/>
              <a:gd name="connsiteY639" fmla="*/ 1936926 h 6858000"/>
              <a:gd name="connsiteX640" fmla="*/ 2454820 w 7467600"/>
              <a:gd name="connsiteY640" fmla="*/ 1248808 h 6858000"/>
              <a:gd name="connsiteX641" fmla="*/ 2492512 w 7467600"/>
              <a:gd name="connsiteY641" fmla="*/ 1302920 h 6858000"/>
              <a:gd name="connsiteX642" fmla="*/ 2081216 w 7467600"/>
              <a:gd name="connsiteY642" fmla="*/ 2527513 h 6858000"/>
              <a:gd name="connsiteX643" fmla="*/ 2081211 w 7467600"/>
              <a:gd name="connsiteY643" fmla="*/ 2528916 h 6858000"/>
              <a:gd name="connsiteX644" fmla="*/ 2199067 w 7467600"/>
              <a:gd name="connsiteY644" fmla="*/ 2884061 h 6858000"/>
              <a:gd name="connsiteX645" fmla="*/ 3192586 w 7467600"/>
              <a:gd name="connsiteY645" fmla="*/ 3411496 h 6858000"/>
              <a:gd name="connsiteX646" fmla="*/ 3182620 w 7467600"/>
              <a:gd name="connsiteY646" fmla="*/ 3483279 h 6858000"/>
              <a:gd name="connsiteX647" fmla="*/ 2435119 w 7467600"/>
              <a:gd name="connsiteY647" fmla="*/ 3080173 h 6858000"/>
              <a:gd name="connsiteX648" fmla="*/ 2410152 w 7467600"/>
              <a:gd name="connsiteY648" fmla="*/ 3063751 h 6858000"/>
              <a:gd name="connsiteX649" fmla="*/ 2408099 w 7467600"/>
              <a:gd name="connsiteY649" fmla="*/ 3064403 h 6858000"/>
              <a:gd name="connsiteX650" fmla="*/ 2407218 w 7467600"/>
              <a:gd name="connsiteY650" fmla="*/ 3070324 h 6858000"/>
              <a:gd name="connsiteX651" fmla="*/ 2380138 w 7467600"/>
              <a:gd name="connsiteY651" fmla="*/ 3099341 h 6858000"/>
              <a:gd name="connsiteX652" fmla="*/ 1765923 w 7467600"/>
              <a:gd name="connsiteY652" fmla="*/ 3581043 h 6858000"/>
              <a:gd name="connsiteX653" fmla="*/ 1702258 w 7467600"/>
              <a:gd name="connsiteY653" fmla="*/ 3612286 h 6858000"/>
              <a:gd name="connsiteX654" fmla="*/ 1538370 w 7467600"/>
              <a:gd name="connsiteY654" fmla="*/ 3811804 h 6858000"/>
              <a:gd name="connsiteX655" fmla="*/ 542867 w 7467600"/>
              <a:gd name="connsiteY655" fmla="*/ 4944092 h 6858000"/>
              <a:gd name="connsiteX656" fmla="*/ 515800 w 7467600"/>
              <a:gd name="connsiteY656" fmla="*/ 4862180 h 6858000"/>
              <a:gd name="connsiteX657" fmla="*/ 909145 w 7467600"/>
              <a:gd name="connsiteY657" fmla="*/ 4199225 h 6858000"/>
              <a:gd name="connsiteX658" fmla="*/ 1214067 w 7467600"/>
              <a:gd name="connsiteY658" fmla="*/ 3908561 h 6858000"/>
              <a:gd name="connsiteX659" fmla="*/ 640967 w 7467600"/>
              <a:gd name="connsiteY659" fmla="*/ 4105601 h 6858000"/>
              <a:gd name="connsiteX660" fmla="*/ 112563 w 7467600"/>
              <a:gd name="connsiteY660" fmla="*/ 4396952 h 6858000"/>
              <a:gd name="connsiteX661" fmla="*/ 0 w 7467600"/>
              <a:gd name="connsiteY661" fmla="*/ 4466006 h 6858000"/>
              <a:gd name="connsiteX662" fmla="*/ 0 w 7467600"/>
              <a:gd name="connsiteY662" fmla="*/ 4233763 h 6858000"/>
              <a:gd name="connsiteX663" fmla="*/ 36881 w 7467600"/>
              <a:gd name="connsiteY663" fmla="*/ 4200118 h 6858000"/>
              <a:gd name="connsiteX664" fmla="*/ 910534 w 7467600"/>
              <a:gd name="connsiteY664" fmla="*/ 3629753 h 6858000"/>
              <a:gd name="connsiteX665" fmla="*/ 1578717 w 7467600"/>
              <a:gd name="connsiteY665" fmla="*/ 3575982 h 6858000"/>
              <a:gd name="connsiteX666" fmla="*/ 2338780 w 7467600"/>
              <a:gd name="connsiteY666" fmla="*/ 3033725 h 6858000"/>
              <a:gd name="connsiteX667" fmla="*/ 1807991 w 7467600"/>
              <a:gd name="connsiteY667" fmla="*/ 2807184 h 6858000"/>
              <a:gd name="connsiteX668" fmla="*/ 1416358 w 7467600"/>
              <a:gd name="connsiteY668" fmla="*/ 3112571 h 6858000"/>
              <a:gd name="connsiteX669" fmla="*/ 939066 w 7467600"/>
              <a:gd name="connsiteY669" fmla="*/ 3378798 h 6858000"/>
              <a:gd name="connsiteX670" fmla="*/ 115099 w 7467600"/>
              <a:gd name="connsiteY670" fmla="*/ 3607650 h 6858000"/>
              <a:gd name="connsiteX671" fmla="*/ 97284 w 7467600"/>
              <a:gd name="connsiteY671" fmla="*/ 3520393 h 6858000"/>
              <a:gd name="connsiteX672" fmla="*/ 922050 w 7467600"/>
              <a:gd name="connsiteY672" fmla="*/ 3074867 h 6858000"/>
              <a:gd name="connsiteX673" fmla="*/ 1405265 w 7467600"/>
              <a:gd name="connsiteY673" fmla="*/ 3016319 h 6858000"/>
              <a:gd name="connsiteX674" fmla="*/ 1407512 w 7467600"/>
              <a:gd name="connsiteY674" fmla="*/ 3018001 h 6858000"/>
              <a:gd name="connsiteX675" fmla="*/ 1726266 w 7467600"/>
              <a:gd name="connsiteY675" fmla="*/ 2777274 h 6858000"/>
              <a:gd name="connsiteX676" fmla="*/ 625390 w 7467600"/>
              <a:gd name="connsiteY676" fmla="*/ 2514541 h 6858000"/>
              <a:gd name="connsiteX677" fmla="*/ 619799 w 7467600"/>
              <a:gd name="connsiteY677" fmla="*/ 2527180 h 6858000"/>
              <a:gd name="connsiteX678" fmla="*/ 310030 w 7467600"/>
              <a:gd name="connsiteY678" fmla="*/ 2771818 h 6858000"/>
              <a:gd name="connsiteX679" fmla="*/ 173877 w 7467600"/>
              <a:gd name="connsiteY679" fmla="*/ 2937056 h 6858000"/>
              <a:gd name="connsiteX680" fmla="*/ 77889 w 7467600"/>
              <a:gd name="connsiteY680" fmla="*/ 3138440 h 6858000"/>
              <a:gd name="connsiteX681" fmla="*/ 0 w 7467600"/>
              <a:gd name="connsiteY681" fmla="*/ 3271395 h 6858000"/>
              <a:gd name="connsiteX682" fmla="*/ 0 w 7467600"/>
              <a:gd name="connsiteY682" fmla="*/ 3153002 h 6858000"/>
              <a:gd name="connsiteX683" fmla="*/ 2386 w 7467600"/>
              <a:gd name="connsiteY683" fmla="*/ 3149203 h 6858000"/>
              <a:gd name="connsiteX684" fmla="*/ 89753 w 7467600"/>
              <a:gd name="connsiteY684" fmla="*/ 2987702 h 6858000"/>
              <a:gd name="connsiteX685" fmla="*/ 76869 w 7467600"/>
              <a:gd name="connsiteY685" fmla="*/ 3005404 h 6858000"/>
              <a:gd name="connsiteX686" fmla="*/ 32049 w 7467600"/>
              <a:gd name="connsiteY686" fmla="*/ 3065814 h 6858000"/>
              <a:gd name="connsiteX687" fmla="*/ 0 w 7467600"/>
              <a:gd name="connsiteY687" fmla="*/ 3108744 h 6858000"/>
              <a:gd name="connsiteX688" fmla="*/ 0 w 7467600"/>
              <a:gd name="connsiteY688" fmla="*/ 3058059 h 6858000"/>
              <a:gd name="connsiteX689" fmla="*/ 7610 w 7467600"/>
              <a:gd name="connsiteY689" fmla="*/ 3047889 h 6858000"/>
              <a:gd name="connsiteX690" fmla="*/ 52419 w 7467600"/>
              <a:gd name="connsiteY690" fmla="*/ 2987479 h 6858000"/>
              <a:gd name="connsiteX691" fmla="*/ 59142 w 7467600"/>
              <a:gd name="connsiteY691" fmla="*/ 2978488 h 6858000"/>
              <a:gd name="connsiteX692" fmla="*/ 0 w 7467600"/>
              <a:gd name="connsiteY692" fmla="*/ 3015334 h 6858000"/>
              <a:gd name="connsiteX693" fmla="*/ 0 w 7467600"/>
              <a:gd name="connsiteY693" fmla="*/ 2914286 h 6858000"/>
              <a:gd name="connsiteX694" fmla="*/ 36383 w 7467600"/>
              <a:gd name="connsiteY694" fmla="*/ 2901128 h 6858000"/>
              <a:gd name="connsiteX695" fmla="*/ 156329 w 7467600"/>
              <a:gd name="connsiteY695" fmla="*/ 2840533 h 6858000"/>
              <a:gd name="connsiteX696" fmla="*/ 358355 w 7467600"/>
              <a:gd name="connsiteY696" fmla="*/ 2620471 h 6858000"/>
              <a:gd name="connsiteX697" fmla="*/ 510577 w 7467600"/>
              <a:gd name="connsiteY697" fmla="*/ 2501244 h 6858000"/>
              <a:gd name="connsiteX698" fmla="*/ 211967 w 7467600"/>
              <a:gd name="connsiteY698" fmla="*/ 2479171 h 6858000"/>
              <a:gd name="connsiteX699" fmla="*/ 0 w 7467600"/>
              <a:gd name="connsiteY699" fmla="*/ 2476398 h 6858000"/>
              <a:gd name="connsiteX700" fmla="*/ 0 w 7467600"/>
              <a:gd name="connsiteY700" fmla="*/ 2389189 h 6858000"/>
              <a:gd name="connsiteX701" fmla="*/ 103062 w 7467600"/>
              <a:gd name="connsiteY701" fmla="*/ 2389518 h 6858000"/>
              <a:gd name="connsiteX702" fmla="*/ 510734 w 7467600"/>
              <a:gd name="connsiteY702" fmla="*/ 2416201 h 6858000"/>
              <a:gd name="connsiteX703" fmla="*/ 279257 w 7467600"/>
              <a:gd name="connsiteY703" fmla="*/ 2092102 h 6858000"/>
              <a:gd name="connsiteX704" fmla="*/ 65265 w 7467600"/>
              <a:gd name="connsiteY704" fmla="*/ 2006049 h 6858000"/>
              <a:gd name="connsiteX705" fmla="*/ 0 w 7467600"/>
              <a:gd name="connsiteY705" fmla="*/ 1982532 h 6858000"/>
              <a:gd name="connsiteX706" fmla="*/ 0 w 7467600"/>
              <a:gd name="connsiteY706" fmla="*/ 1912789 h 6858000"/>
              <a:gd name="connsiteX707" fmla="*/ 97460 w 7467600"/>
              <a:gd name="connsiteY707" fmla="*/ 1953725 h 6858000"/>
              <a:gd name="connsiteX708" fmla="*/ 221272 w 7467600"/>
              <a:gd name="connsiteY708" fmla="*/ 1980766 h 6858000"/>
              <a:gd name="connsiteX709" fmla="*/ 116765 w 7467600"/>
              <a:gd name="connsiteY709" fmla="*/ 1911033 h 6858000"/>
              <a:gd name="connsiteX710" fmla="*/ 16405 w 7467600"/>
              <a:gd name="connsiteY710" fmla="*/ 1803412 h 6858000"/>
              <a:gd name="connsiteX711" fmla="*/ 0 w 7467600"/>
              <a:gd name="connsiteY711" fmla="*/ 1784777 h 6858000"/>
              <a:gd name="connsiteX712" fmla="*/ 0 w 7467600"/>
              <a:gd name="connsiteY712" fmla="*/ 1740082 h 6858000"/>
              <a:gd name="connsiteX713" fmla="*/ 39394 w 7467600"/>
              <a:gd name="connsiteY713" fmla="*/ 1784856 h 6858000"/>
              <a:gd name="connsiteX714" fmla="*/ 135813 w 7467600"/>
              <a:gd name="connsiteY714" fmla="*/ 1888838 h 6858000"/>
              <a:gd name="connsiteX715" fmla="*/ 242575 w 7467600"/>
              <a:gd name="connsiteY715" fmla="*/ 1958841 h 6858000"/>
              <a:gd name="connsiteX716" fmla="*/ 82197 w 7467600"/>
              <a:gd name="connsiteY716" fmla="*/ 1754826 h 6858000"/>
              <a:gd name="connsiteX717" fmla="*/ 0 w 7467600"/>
              <a:gd name="connsiteY717" fmla="*/ 1679650 h 6858000"/>
              <a:gd name="connsiteX718" fmla="*/ 0 w 7467600"/>
              <a:gd name="connsiteY718" fmla="*/ 1602463 h 6858000"/>
              <a:gd name="connsiteX719" fmla="*/ 84689 w 7467600"/>
              <a:gd name="connsiteY719" fmla="*/ 1677442 h 6858000"/>
              <a:gd name="connsiteX720" fmla="*/ 298437 w 7467600"/>
              <a:gd name="connsiteY720" fmla="*/ 1968019 h 6858000"/>
              <a:gd name="connsiteX721" fmla="*/ 227269 w 7467600"/>
              <a:gd name="connsiteY721" fmla="*/ 1114064 h 6858000"/>
              <a:gd name="connsiteX722" fmla="*/ 248003 w 7467600"/>
              <a:gd name="connsiteY722" fmla="*/ 1089613 h 6858000"/>
              <a:gd name="connsiteX723" fmla="*/ 427020 w 7467600"/>
              <a:gd name="connsiteY723" fmla="*/ 1619803 h 6858000"/>
              <a:gd name="connsiteX724" fmla="*/ 340345 w 7467600"/>
              <a:gd name="connsiteY724" fmla="*/ 2027739 h 6858000"/>
              <a:gd name="connsiteX725" fmla="*/ 360865 w 7467600"/>
              <a:gd name="connsiteY725" fmla="*/ 2044827 h 6858000"/>
              <a:gd name="connsiteX726" fmla="*/ 560414 w 7467600"/>
              <a:gd name="connsiteY726" fmla="*/ 2421457 h 6858000"/>
              <a:gd name="connsiteX727" fmla="*/ 1359703 w 7467600"/>
              <a:gd name="connsiteY727" fmla="*/ 2578554 h 6858000"/>
              <a:gd name="connsiteX728" fmla="*/ 1359422 w 7467600"/>
              <a:gd name="connsiteY728" fmla="*/ 2577994 h 6858000"/>
              <a:gd name="connsiteX729" fmla="*/ 828701 w 7467600"/>
              <a:gd name="connsiteY729" fmla="*/ 1839520 h 6858000"/>
              <a:gd name="connsiteX730" fmla="*/ 494427 w 7467600"/>
              <a:gd name="connsiteY730" fmla="*/ 1092333 h 6858000"/>
              <a:gd name="connsiteX731" fmla="*/ 506322 w 7467600"/>
              <a:gd name="connsiteY731" fmla="*/ 1020997 h 6858000"/>
              <a:gd name="connsiteX732" fmla="*/ 4570198 w 7467600"/>
              <a:gd name="connsiteY732" fmla="*/ 978081 h 6858000"/>
              <a:gd name="connsiteX733" fmla="*/ 4523691 w 7467600"/>
              <a:gd name="connsiteY733" fmla="*/ 1127776 h 6858000"/>
              <a:gd name="connsiteX734" fmla="*/ 4509875 w 7467600"/>
              <a:gd name="connsiteY734" fmla="*/ 1167552 h 6858000"/>
              <a:gd name="connsiteX735" fmla="*/ 4478168 w 7467600"/>
              <a:gd name="connsiteY735" fmla="*/ 1260735 h 6858000"/>
              <a:gd name="connsiteX736" fmla="*/ 4409309 w 7467600"/>
              <a:gd name="connsiteY736" fmla="*/ 1666996 h 6858000"/>
              <a:gd name="connsiteX737" fmla="*/ 4370031 w 7467600"/>
              <a:gd name="connsiteY737" fmla="*/ 1955666 h 6858000"/>
              <a:gd name="connsiteX738" fmla="*/ 4570198 w 7467600"/>
              <a:gd name="connsiteY738" fmla="*/ 978081 h 6858000"/>
              <a:gd name="connsiteX739" fmla="*/ 4557898 w 7467600"/>
              <a:gd name="connsiteY739" fmla="*/ 900011 h 6858000"/>
              <a:gd name="connsiteX740" fmla="*/ 4344840 w 7467600"/>
              <a:gd name="connsiteY740" fmla="*/ 1922038 h 6858000"/>
              <a:gd name="connsiteX741" fmla="*/ 4378710 w 7467600"/>
              <a:gd name="connsiteY741" fmla="*/ 1665516 h 6858000"/>
              <a:gd name="connsiteX742" fmla="*/ 4448798 w 7467600"/>
              <a:gd name="connsiteY742" fmla="*/ 1253024 h 6858000"/>
              <a:gd name="connsiteX743" fmla="*/ 4480315 w 7467600"/>
              <a:gd name="connsiteY743" fmla="*/ 1158454 h 6858000"/>
              <a:gd name="connsiteX744" fmla="*/ 4494133 w 7467600"/>
              <a:gd name="connsiteY744" fmla="*/ 1118676 h 6858000"/>
              <a:gd name="connsiteX745" fmla="*/ 4557898 w 7467600"/>
              <a:gd name="connsiteY745" fmla="*/ 900011 h 6858000"/>
              <a:gd name="connsiteX746" fmla="*/ 5870151 w 7467600"/>
              <a:gd name="connsiteY746" fmla="*/ 898890 h 6858000"/>
              <a:gd name="connsiteX747" fmla="*/ 5861335 w 7467600"/>
              <a:gd name="connsiteY747" fmla="*/ 899177 h 6858000"/>
              <a:gd name="connsiteX748" fmla="*/ 5843702 w 7467600"/>
              <a:gd name="connsiteY748" fmla="*/ 899748 h 6858000"/>
              <a:gd name="connsiteX749" fmla="*/ 5651107 w 7467600"/>
              <a:gd name="connsiteY749" fmla="*/ 920306 h 6858000"/>
              <a:gd name="connsiteX750" fmla="*/ 5459407 w 7467600"/>
              <a:gd name="connsiteY750" fmla="*/ 940975 h 6858000"/>
              <a:gd name="connsiteX751" fmla="*/ 5374846 w 7467600"/>
              <a:gd name="connsiteY751" fmla="*/ 941988 h 6858000"/>
              <a:gd name="connsiteX752" fmla="*/ 5256105 w 7467600"/>
              <a:gd name="connsiteY752" fmla="*/ 945632 h 6858000"/>
              <a:gd name="connsiteX753" fmla="*/ 5107071 w 7467600"/>
              <a:gd name="connsiteY753" fmla="*/ 969720 h 6858000"/>
              <a:gd name="connsiteX754" fmla="*/ 4998681 w 7467600"/>
              <a:gd name="connsiteY754" fmla="*/ 988771 h 6858000"/>
              <a:gd name="connsiteX755" fmla="*/ 5870151 w 7467600"/>
              <a:gd name="connsiteY755" fmla="*/ 898890 h 6858000"/>
              <a:gd name="connsiteX756" fmla="*/ 5504425 w 7467600"/>
              <a:gd name="connsiteY756" fmla="*/ 848067 h 6858000"/>
              <a:gd name="connsiteX757" fmla="*/ 4968849 w 7467600"/>
              <a:gd name="connsiteY757" fmla="*/ 962318 h 6858000"/>
              <a:gd name="connsiteX758" fmla="*/ 5104039 w 7467600"/>
              <a:gd name="connsiteY758" fmla="*/ 940634 h 6858000"/>
              <a:gd name="connsiteX759" fmla="*/ 5256311 w 7467600"/>
              <a:gd name="connsiteY759" fmla="*/ 916490 h 6858000"/>
              <a:gd name="connsiteX760" fmla="*/ 5377381 w 7467600"/>
              <a:gd name="connsiteY760" fmla="*/ 912671 h 6858000"/>
              <a:gd name="connsiteX761" fmla="*/ 5460148 w 7467600"/>
              <a:gd name="connsiteY761" fmla="*/ 911442 h 6858000"/>
              <a:gd name="connsiteX762" fmla="*/ 5648971 w 7467600"/>
              <a:gd name="connsiteY762" fmla="*/ 891331 h 6858000"/>
              <a:gd name="connsiteX763" fmla="*/ 5844807 w 7467600"/>
              <a:gd name="connsiteY763" fmla="*/ 870718 h 6858000"/>
              <a:gd name="connsiteX764" fmla="*/ 5862975 w 7467600"/>
              <a:gd name="connsiteY764" fmla="*/ 869756 h 6858000"/>
              <a:gd name="connsiteX765" fmla="*/ 5920887 w 7467600"/>
              <a:gd name="connsiteY765" fmla="*/ 865929 h 6858000"/>
              <a:gd name="connsiteX766" fmla="*/ 5504425 w 7467600"/>
              <a:gd name="connsiteY766" fmla="*/ 848067 h 6858000"/>
              <a:gd name="connsiteX767" fmla="*/ 3607114 w 7467600"/>
              <a:gd name="connsiteY767" fmla="*/ 467441 h 6858000"/>
              <a:gd name="connsiteX768" fmla="*/ 3296242 w 7467600"/>
              <a:gd name="connsiteY768" fmla="*/ 807991 h 6858000"/>
              <a:gd name="connsiteX769" fmla="*/ 3174674 w 7467600"/>
              <a:gd name="connsiteY769" fmla="*/ 919759 h 6858000"/>
              <a:gd name="connsiteX770" fmla="*/ 3042978 w 7467600"/>
              <a:gd name="connsiteY770" fmla="*/ 1054894 h 6858000"/>
              <a:gd name="connsiteX771" fmla="*/ 2968914 w 7467600"/>
              <a:gd name="connsiteY771" fmla="*/ 1133756 h 6858000"/>
              <a:gd name="connsiteX772" fmla="*/ 3103823 w 7467600"/>
              <a:gd name="connsiteY772" fmla="*/ 1026814 h 6858000"/>
              <a:gd name="connsiteX773" fmla="*/ 3607114 w 7467600"/>
              <a:gd name="connsiteY773" fmla="*/ 467441 h 6858000"/>
              <a:gd name="connsiteX774" fmla="*/ 3744487 w 7467600"/>
              <a:gd name="connsiteY774" fmla="*/ 383136 h 6858000"/>
              <a:gd name="connsiteX775" fmla="*/ 3970213 w 7467600"/>
              <a:gd name="connsiteY775" fmla="*/ 995559 h 6858000"/>
              <a:gd name="connsiteX776" fmla="*/ 3744487 w 7467600"/>
              <a:gd name="connsiteY776" fmla="*/ 383136 h 6858000"/>
              <a:gd name="connsiteX777" fmla="*/ 3624562 w 7467600"/>
              <a:gd name="connsiteY777" fmla="*/ 367041 h 6858000"/>
              <a:gd name="connsiteX778" fmla="*/ 3489712 w 7467600"/>
              <a:gd name="connsiteY778" fmla="*/ 485386 h 6858000"/>
              <a:gd name="connsiteX779" fmla="*/ 3182994 w 7467600"/>
              <a:gd name="connsiteY779" fmla="*/ 828265 h 6858000"/>
              <a:gd name="connsiteX780" fmla="*/ 2892114 w 7467600"/>
              <a:gd name="connsiteY780" fmla="*/ 1172635 h 6858000"/>
              <a:gd name="connsiteX781" fmla="*/ 3021459 w 7467600"/>
              <a:gd name="connsiteY781" fmla="*/ 1035385 h 6858000"/>
              <a:gd name="connsiteX782" fmla="*/ 3153873 w 7467600"/>
              <a:gd name="connsiteY782" fmla="*/ 898971 h 6858000"/>
              <a:gd name="connsiteX783" fmla="*/ 3276511 w 7467600"/>
              <a:gd name="connsiteY783" fmla="*/ 786423 h 6858000"/>
              <a:gd name="connsiteX784" fmla="*/ 3584154 w 7467600"/>
              <a:gd name="connsiteY784" fmla="*/ 448218 h 6858000"/>
              <a:gd name="connsiteX785" fmla="*/ 3624562 w 7467600"/>
              <a:gd name="connsiteY785" fmla="*/ 367041 h 6858000"/>
              <a:gd name="connsiteX786" fmla="*/ 3766672 w 7467600"/>
              <a:gd name="connsiteY786" fmla="*/ 359429 h 6858000"/>
              <a:gd name="connsiteX787" fmla="*/ 3996338 w 7467600"/>
              <a:gd name="connsiteY787" fmla="*/ 968237 h 6858000"/>
              <a:gd name="connsiteX788" fmla="*/ 3766672 w 7467600"/>
              <a:gd name="connsiteY788" fmla="*/ 359429 h 6858000"/>
              <a:gd name="connsiteX789" fmla="*/ 5805386 w 7467600"/>
              <a:gd name="connsiteY789" fmla="*/ 239240 h 6858000"/>
              <a:gd name="connsiteX790" fmla="*/ 5736947 w 7467600"/>
              <a:gd name="connsiteY790" fmla="*/ 261367 h 6858000"/>
              <a:gd name="connsiteX791" fmla="*/ 5427012 w 7467600"/>
              <a:gd name="connsiteY791" fmla="*/ 311272 h 6858000"/>
              <a:gd name="connsiteX792" fmla="*/ 5147818 w 7467600"/>
              <a:gd name="connsiteY792" fmla="*/ 322112 h 6858000"/>
              <a:gd name="connsiteX793" fmla="*/ 5060854 w 7467600"/>
              <a:gd name="connsiteY793" fmla="*/ 311882 h 6858000"/>
              <a:gd name="connsiteX794" fmla="*/ 4945989 w 7467600"/>
              <a:gd name="connsiteY794" fmla="*/ 300516 h 6858000"/>
              <a:gd name="connsiteX795" fmla="*/ 5410479 w 7467600"/>
              <a:gd name="connsiteY795" fmla="*/ 348434 h 6858000"/>
              <a:gd name="connsiteX796" fmla="*/ 5805386 w 7467600"/>
              <a:gd name="connsiteY796" fmla="*/ 239240 h 6858000"/>
              <a:gd name="connsiteX797" fmla="*/ 5905192 w 7467600"/>
              <a:gd name="connsiteY797" fmla="*/ 163079 h 6858000"/>
              <a:gd name="connsiteX798" fmla="*/ 5865655 w 7467600"/>
              <a:gd name="connsiteY798" fmla="*/ 171901 h 6858000"/>
              <a:gd name="connsiteX799" fmla="*/ 5259740 w 7467600"/>
              <a:gd name="connsiteY799" fmla="*/ 257013 h 6858000"/>
              <a:gd name="connsiteX800" fmla="*/ 5208466 w 7467600"/>
              <a:gd name="connsiteY800" fmla="*/ 257550 h 6858000"/>
              <a:gd name="connsiteX801" fmla="*/ 4980204 w 7467600"/>
              <a:gd name="connsiteY801" fmla="*/ 271903 h 6858000"/>
              <a:gd name="connsiteX802" fmla="*/ 5068068 w 7467600"/>
              <a:gd name="connsiteY802" fmla="*/ 282244 h 6858000"/>
              <a:gd name="connsiteX803" fmla="*/ 5153231 w 7467600"/>
              <a:gd name="connsiteY803" fmla="*/ 292240 h 6858000"/>
              <a:gd name="connsiteX804" fmla="*/ 5426491 w 7467600"/>
              <a:gd name="connsiteY804" fmla="*/ 281128 h 6858000"/>
              <a:gd name="connsiteX805" fmla="*/ 5731212 w 7467600"/>
              <a:gd name="connsiteY805" fmla="*/ 231951 h 6858000"/>
              <a:gd name="connsiteX806" fmla="*/ 5905192 w 7467600"/>
              <a:gd name="connsiteY806" fmla="*/ 163079 h 6858000"/>
              <a:gd name="connsiteX807" fmla="*/ 5944437 w 7467600"/>
              <a:gd name="connsiteY807" fmla="*/ 113829 h 6858000"/>
              <a:gd name="connsiteX808" fmla="*/ 5825032 w 7467600"/>
              <a:gd name="connsiteY808" fmla="*/ 146405 h 6858000"/>
              <a:gd name="connsiteX809" fmla="*/ 4955599 w 7467600"/>
              <a:gd name="connsiteY809" fmla="*/ 247008 h 6858000"/>
              <a:gd name="connsiteX810" fmla="*/ 5210104 w 7467600"/>
              <a:gd name="connsiteY810" fmla="*/ 228123 h 6858000"/>
              <a:gd name="connsiteX811" fmla="*/ 5261015 w 7467600"/>
              <a:gd name="connsiteY811" fmla="*/ 227087 h 6858000"/>
              <a:gd name="connsiteX812" fmla="*/ 5861181 w 7467600"/>
              <a:gd name="connsiteY812" fmla="*/ 143093 h 6858000"/>
              <a:gd name="connsiteX813" fmla="*/ 5961252 w 7467600"/>
              <a:gd name="connsiteY813" fmla="*/ 114820 h 6858000"/>
              <a:gd name="connsiteX814" fmla="*/ 5944437 w 7467600"/>
              <a:gd name="connsiteY814" fmla="*/ 113829 h 6858000"/>
              <a:gd name="connsiteX815" fmla="*/ 3882765 w 7467600"/>
              <a:gd name="connsiteY815" fmla="*/ 0 h 6858000"/>
              <a:gd name="connsiteX816" fmla="*/ 3995099 w 7467600"/>
              <a:gd name="connsiteY816" fmla="*/ 0 h 6858000"/>
              <a:gd name="connsiteX817" fmla="*/ 4163818 w 7467600"/>
              <a:gd name="connsiteY817" fmla="*/ 234104 h 6858000"/>
              <a:gd name="connsiteX818" fmla="*/ 4172099 w 7467600"/>
              <a:gd name="connsiteY818" fmla="*/ 234207 h 6858000"/>
              <a:gd name="connsiteX819" fmla="*/ 4784282 w 7467600"/>
              <a:gd name="connsiteY819" fmla="*/ 276561 h 6858000"/>
              <a:gd name="connsiteX820" fmla="*/ 4801687 w 7467600"/>
              <a:gd name="connsiteY820" fmla="*/ 267764 h 6858000"/>
              <a:gd name="connsiteX821" fmla="*/ 6082788 w 7467600"/>
              <a:gd name="connsiteY821" fmla="*/ 64119 h 6858000"/>
              <a:gd name="connsiteX822" fmla="*/ 6099442 w 7467600"/>
              <a:gd name="connsiteY822" fmla="*/ 82568 h 6858000"/>
              <a:gd name="connsiteX823" fmla="*/ 4804137 w 7467600"/>
              <a:gd name="connsiteY823" fmla="*/ 320931 h 6858000"/>
              <a:gd name="connsiteX824" fmla="*/ 4227047 w 7467600"/>
              <a:gd name="connsiteY824" fmla="*/ 313415 h 6858000"/>
              <a:gd name="connsiteX825" fmla="*/ 4346041 w 7467600"/>
              <a:gd name="connsiteY825" fmla="*/ 456086 h 6858000"/>
              <a:gd name="connsiteX826" fmla="*/ 4870967 w 7467600"/>
              <a:gd name="connsiteY826" fmla="*/ 963061 h 6858000"/>
              <a:gd name="connsiteX827" fmla="*/ 4889647 w 7467600"/>
              <a:gd name="connsiteY827" fmla="*/ 957147 h 6858000"/>
              <a:gd name="connsiteX828" fmla="*/ 5422504 w 7467600"/>
              <a:gd name="connsiteY828" fmla="*/ 805191 h 6858000"/>
              <a:gd name="connsiteX829" fmla="*/ 6087656 w 7467600"/>
              <a:gd name="connsiteY829" fmla="*/ 826703 h 6858000"/>
              <a:gd name="connsiteX830" fmla="*/ 6058717 w 7467600"/>
              <a:gd name="connsiteY830" fmla="*/ 865992 h 6858000"/>
              <a:gd name="connsiteX831" fmla="*/ 4974153 w 7467600"/>
              <a:gd name="connsiteY831" fmla="*/ 1045456 h 6858000"/>
              <a:gd name="connsiteX832" fmla="*/ 5627835 w 7467600"/>
              <a:gd name="connsiteY832" fmla="*/ 1472077 h 6858000"/>
              <a:gd name="connsiteX833" fmla="*/ 5629817 w 7467600"/>
              <a:gd name="connsiteY833" fmla="*/ 1471412 h 6858000"/>
              <a:gd name="connsiteX834" fmla="*/ 5634124 w 7467600"/>
              <a:gd name="connsiteY834" fmla="*/ 1470572 h 6858000"/>
              <a:gd name="connsiteX835" fmla="*/ 5755832 w 7467600"/>
              <a:gd name="connsiteY835" fmla="*/ 1383886 h 6858000"/>
              <a:gd name="connsiteX836" fmla="*/ 6014186 w 7467600"/>
              <a:gd name="connsiteY836" fmla="*/ 1279799 h 6858000"/>
              <a:gd name="connsiteX837" fmla="*/ 6901619 w 7467600"/>
              <a:gd name="connsiteY837" fmla="*/ 1047874 h 6858000"/>
              <a:gd name="connsiteX838" fmla="*/ 6931566 w 7467600"/>
              <a:gd name="connsiteY838" fmla="*/ 1062034 h 6858000"/>
              <a:gd name="connsiteX839" fmla="*/ 5790982 w 7467600"/>
              <a:gd name="connsiteY839" fmla="*/ 1561380 h 6858000"/>
              <a:gd name="connsiteX840" fmla="*/ 6188971 w 7467600"/>
              <a:gd name="connsiteY840" fmla="*/ 1755168 h 6858000"/>
              <a:gd name="connsiteX841" fmla="*/ 6202446 w 7467600"/>
              <a:gd name="connsiteY841" fmla="*/ 1752268 h 6858000"/>
              <a:gd name="connsiteX842" fmla="*/ 7179560 w 7467600"/>
              <a:gd name="connsiteY842" fmla="*/ 1467551 h 6858000"/>
              <a:gd name="connsiteX843" fmla="*/ 7158730 w 7467600"/>
              <a:gd name="connsiteY843" fmla="*/ 1507835 h 6858000"/>
              <a:gd name="connsiteX844" fmla="*/ 6326959 w 7467600"/>
              <a:gd name="connsiteY844" fmla="*/ 1817686 h 6858000"/>
              <a:gd name="connsiteX845" fmla="*/ 6537433 w 7467600"/>
              <a:gd name="connsiteY845" fmla="*/ 1907790 h 6858000"/>
              <a:gd name="connsiteX846" fmla="*/ 6550221 w 7467600"/>
              <a:gd name="connsiteY846" fmla="*/ 1910729 h 6858000"/>
              <a:gd name="connsiteX847" fmla="*/ 6964438 w 7467600"/>
              <a:gd name="connsiteY847" fmla="*/ 2209505 h 6858000"/>
              <a:gd name="connsiteX848" fmla="*/ 7367862 w 7467600"/>
              <a:gd name="connsiteY848" fmla="*/ 2806833 h 6858000"/>
              <a:gd name="connsiteX849" fmla="*/ 7364329 w 7467600"/>
              <a:gd name="connsiteY849" fmla="*/ 2826907 h 6858000"/>
              <a:gd name="connsiteX850" fmla="*/ 7290545 w 7467600"/>
              <a:gd name="connsiteY850" fmla="*/ 2850663 h 6858000"/>
              <a:gd name="connsiteX851" fmla="*/ 6472036 w 7467600"/>
              <a:gd name="connsiteY851" fmla="*/ 1959003 h 6858000"/>
              <a:gd name="connsiteX852" fmla="*/ 5792897 w 7467600"/>
              <a:gd name="connsiteY852" fmla="*/ 1647747 h 6858000"/>
              <a:gd name="connsiteX853" fmla="*/ 5842751 w 7467600"/>
              <a:gd name="connsiteY853" fmla="*/ 1816112 h 6858000"/>
              <a:gd name="connsiteX854" fmla="*/ 5847424 w 7467600"/>
              <a:gd name="connsiteY854" fmla="*/ 1815776 h 6858000"/>
              <a:gd name="connsiteX855" fmla="*/ 6399821 w 7467600"/>
              <a:gd name="connsiteY855" fmla="*/ 2344799 h 6858000"/>
              <a:gd name="connsiteX856" fmla="*/ 6323232 w 7467600"/>
              <a:gd name="connsiteY856" fmla="*/ 2389634 h 6858000"/>
              <a:gd name="connsiteX857" fmla="*/ 5942958 w 7467600"/>
              <a:gd name="connsiteY857" fmla="*/ 2077708 h 6858000"/>
              <a:gd name="connsiteX858" fmla="*/ 5921559 w 7467600"/>
              <a:gd name="connsiteY858" fmla="*/ 2378596 h 6858000"/>
              <a:gd name="connsiteX859" fmla="*/ 5817651 w 7467600"/>
              <a:gd name="connsiteY859" fmla="*/ 3023919 h 6858000"/>
              <a:gd name="connsiteX860" fmla="*/ 5729634 w 7467600"/>
              <a:gd name="connsiteY860" fmla="*/ 3051849 h 6858000"/>
              <a:gd name="connsiteX861" fmla="*/ 5611018 w 7467600"/>
              <a:gd name="connsiteY861" fmla="*/ 2316769 h 6858000"/>
              <a:gd name="connsiteX862" fmla="*/ 5687608 w 7467600"/>
              <a:gd name="connsiteY862" fmla="*/ 2039972 h 6858000"/>
              <a:gd name="connsiteX863" fmla="*/ 5657554 w 7467600"/>
              <a:gd name="connsiteY863" fmla="*/ 1576445 h 6858000"/>
              <a:gd name="connsiteX864" fmla="*/ 5150475 w 7467600"/>
              <a:gd name="connsiteY864" fmla="*/ 1274012 h 6858000"/>
              <a:gd name="connsiteX865" fmla="*/ 5349142 w 7467600"/>
              <a:gd name="connsiteY865" fmla="*/ 2204405 h 6858000"/>
              <a:gd name="connsiteX866" fmla="*/ 5262214 w 7467600"/>
              <a:gd name="connsiteY866" fmla="*/ 2233836 h 6858000"/>
              <a:gd name="connsiteX867" fmla="*/ 4981539 w 7467600"/>
              <a:gd name="connsiteY867" fmla="*/ 1542201 h 6858000"/>
              <a:gd name="connsiteX868" fmla="*/ 4958461 w 7467600"/>
              <a:gd name="connsiteY868" fmla="*/ 1136957 h 6858000"/>
              <a:gd name="connsiteX869" fmla="*/ 4655015 w 7467600"/>
              <a:gd name="connsiteY869" fmla="*/ 891426 h 6858000"/>
              <a:gd name="connsiteX870" fmla="*/ 4348002 w 7467600"/>
              <a:gd name="connsiteY870" fmla="*/ 2205895 h 6858000"/>
              <a:gd name="connsiteX871" fmla="*/ 4262250 w 7467600"/>
              <a:gd name="connsiteY871" fmla="*/ 2219972 h 6858000"/>
              <a:gd name="connsiteX872" fmla="*/ 4550611 w 7467600"/>
              <a:gd name="connsiteY872" fmla="*/ 817540 h 6858000"/>
              <a:gd name="connsiteX873" fmla="*/ 4564418 w 7467600"/>
              <a:gd name="connsiteY873" fmla="*/ 808293 h 6858000"/>
              <a:gd name="connsiteX874" fmla="*/ 4266388 w 7467600"/>
              <a:gd name="connsiteY874" fmla="*/ 500083 h 6858000"/>
              <a:gd name="connsiteX875" fmla="*/ 4032842 w 7467600"/>
              <a:gd name="connsiteY875" fmla="*/ 211809 h 6858000"/>
              <a:gd name="connsiteX876" fmla="*/ 3882765 w 7467600"/>
              <a:gd name="connsiteY876" fmla="*/ 0 h 6858000"/>
              <a:gd name="connsiteX877" fmla="*/ 3721337 w 7467600"/>
              <a:gd name="connsiteY877" fmla="*/ 0 h 6858000"/>
              <a:gd name="connsiteX878" fmla="*/ 3797544 w 7467600"/>
              <a:gd name="connsiteY878" fmla="*/ 0 h 6858000"/>
              <a:gd name="connsiteX879" fmla="*/ 3775734 w 7467600"/>
              <a:gd name="connsiteY879" fmla="*/ 95131 h 6858000"/>
              <a:gd name="connsiteX880" fmla="*/ 3724807 w 7467600"/>
              <a:gd name="connsiteY880" fmla="*/ 272257 h 6858000"/>
              <a:gd name="connsiteX881" fmla="*/ 3726844 w 7467600"/>
              <a:gd name="connsiteY881" fmla="*/ 282988 h 6858000"/>
              <a:gd name="connsiteX882" fmla="*/ 3742664 w 7467600"/>
              <a:gd name="connsiteY882" fmla="*/ 279918 h 6858000"/>
              <a:gd name="connsiteX883" fmla="*/ 4103910 w 7467600"/>
              <a:gd name="connsiteY883" fmla="*/ 1161917 h 6858000"/>
              <a:gd name="connsiteX884" fmla="*/ 4020269 w 7467600"/>
              <a:gd name="connsiteY884" fmla="*/ 1200406 h 6858000"/>
              <a:gd name="connsiteX885" fmla="*/ 3674882 w 7467600"/>
              <a:gd name="connsiteY885" fmla="*/ 488524 h 6858000"/>
              <a:gd name="connsiteX886" fmla="*/ 3132682 w 7467600"/>
              <a:gd name="connsiteY886" fmla="*/ 1072284 h 6858000"/>
              <a:gd name="connsiteX887" fmla="*/ 2716346 w 7467600"/>
              <a:gd name="connsiteY887" fmla="*/ 1276376 h 6858000"/>
              <a:gd name="connsiteX888" fmla="*/ 2716772 w 7467600"/>
              <a:gd name="connsiteY888" fmla="*/ 1255462 h 6858000"/>
              <a:gd name="connsiteX889" fmla="*/ 3471096 w 7467600"/>
              <a:gd name="connsiteY889" fmla="*/ 437072 h 6858000"/>
              <a:gd name="connsiteX890" fmla="*/ 3639057 w 7467600"/>
              <a:gd name="connsiteY890" fmla="*/ 286334 h 6858000"/>
              <a:gd name="connsiteX891" fmla="*/ 3640309 w 7467600"/>
              <a:gd name="connsiteY891" fmla="*/ 284664 h 6858000"/>
              <a:gd name="connsiteX892" fmla="*/ 3646022 w 7467600"/>
              <a:gd name="connsiteY892" fmla="*/ 276711 h 6858000"/>
              <a:gd name="connsiteX893" fmla="*/ 3707943 w 7467600"/>
              <a:gd name="connsiteY893" fmla="*/ 65958 h 6858000"/>
              <a:gd name="connsiteX894" fmla="*/ 3721337 w 7467600"/>
              <a:gd name="connsiteY894" fmla="*/ 0 h 6858000"/>
              <a:gd name="connsiteX895" fmla="*/ 2867960 w 7467600"/>
              <a:gd name="connsiteY895" fmla="*/ 0 h 6858000"/>
              <a:gd name="connsiteX896" fmla="*/ 2926351 w 7467600"/>
              <a:gd name="connsiteY896" fmla="*/ 0 h 6858000"/>
              <a:gd name="connsiteX897" fmla="*/ 2902823 w 7467600"/>
              <a:gd name="connsiteY897" fmla="*/ 262929 h 6858000"/>
              <a:gd name="connsiteX898" fmla="*/ 2940663 w 7467600"/>
              <a:gd name="connsiteY898" fmla="*/ 140884 h 6858000"/>
              <a:gd name="connsiteX899" fmla="*/ 2947039 w 7467600"/>
              <a:gd name="connsiteY899" fmla="*/ 122524 h 6858000"/>
              <a:gd name="connsiteX900" fmla="*/ 2984316 w 7467600"/>
              <a:gd name="connsiteY900" fmla="*/ 0 h 6858000"/>
              <a:gd name="connsiteX901" fmla="*/ 3016114 w 7467600"/>
              <a:gd name="connsiteY901" fmla="*/ 0 h 6858000"/>
              <a:gd name="connsiteX902" fmla="*/ 2979949 w 7467600"/>
              <a:gd name="connsiteY902" fmla="*/ 119274 h 6858000"/>
              <a:gd name="connsiteX903" fmla="*/ 3023879 w 7467600"/>
              <a:gd name="connsiteY903" fmla="*/ 0 h 6858000"/>
              <a:gd name="connsiteX904" fmla="*/ 3105400 w 7467600"/>
              <a:gd name="connsiteY904" fmla="*/ 0 h 6858000"/>
              <a:gd name="connsiteX905" fmla="*/ 3094669 w 7467600"/>
              <a:gd name="connsiteY905" fmla="*/ 30308 h 6858000"/>
              <a:gd name="connsiteX906" fmla="*/ 2901945 w 7467600"/>
              <a:gd name="connsiteY906" fmla="*/ 466538 h 6858000"/>
              <a:gd name="connsiteX907" fmla="*/ 2815209 w 7467600"/>
              <a:gd name="connsiteY907" fmla="*/ 497361 h 6858000"/>
              <a:gd name="connsiteX908" fmla="*/ 2844845 w 7467600"/>
              <a:gd name="connsiteY908" fmla="*/ 127638 h 6858000"/>
              <a:gd name="connsiteX909" fmla="*/ 2867960 w 7467600"/>
              <a:gd name="connsiteY909" fmla="*/ 0 h 6858000"/>
              <a:gd name="connsiteX910" fmla="*/ 1057230 w 7467600"/>
              <a:gd name="connsiteY910" fmla="*/ 0 h 6858000"/>
              <a:gd name="connsiteX911" fmla="*/ 1111003 w 7467600"/>
              <a:gd name="connsiteY911" fmla="*/ 0 h 6858000"/>
              <a:gd name="connsiteX912" fmla="*/ 1125553 w 7467600"/>
              <a:gd name="connsiteY912" fmla="*/ 52588 h 6858000"/>
              <a:gd name="connsiteX913" fmla="*/ 1304276 w 7467600"/>
              <a:gd name="connsiteY913" fmla="*/ 476275 h 6858000"/>
              <a:gd name="connsiteX914" fmla="*/ 1492066 w 7467600"/>
              <a:gd name="connsiteY914" fmla="*/ 886333 h 6858000"/>
              <a:gd name="connsiteX915" fmla="*/ 1423698 w 7467600"/>
              <a:gd name="connsiteY915" fmla="*/ 710817 h 6858000"/>
              <a:gd name="connsiteX916" fmla="*/ 1357609 w 7467600"/>
              <a:gd name="connsiteY916" fmla="*/ 532892 h 6858000"/>
              <a:gd name="connsiteX917" fmla="*/ 1309550 w 7467600"/>
              <a:gd name="connsiteY917" fmla="*/ 374031 h 6858000"/>
              <a:gd name="connsiteX918" fmla="*/ 1193673 w 7467600"/>
              <a:gd name="connsiteY918" fmla="*/ 49533 h 6858000"/>
              <a:gd name="connsiteX919" fmla="*/ 1164391 w 7467600"/>
              <a:gd name="connsiteY919" fmla="*/ 0 h 6858000"/>
              <a:gd name="connsiteX920" fmla="*/ 1200666 w 7467600"/>
              <a:gd name="connsiteY920" fmla="*/ 0 h 6858000"/>
              <a:gd name="connsiteX921" fmla="*/ 1223408 w 7467600"/>
              <a:gd name="connsiteY921" fmla="*/ 38996 h 6858000"/>
              <a:gd name="connsiteX922" fmla="*/ 1339635 w 7467600"/>
              <a:gd name="connsiteY922" fmla="*/ 365517 h 6858000"/>
              <a:gd name="connsiteX923" fmla="*/ 1387469 w 7467600"/>
              <a:gd name="connsiteY923" fmla="*/ 523079 h 6858000"/>
              <a:gd name="connsiteX924" fmla="*/ 1452685 w 7467600"/>
              <a:gd name="connsiteY924" fmla="*/ 699806 h 6858000"/>
              <a:gd name="connsiteX925" fmla="*/ 1492092 w 7467600"/>
              <a:gd name="connsiteY925" fmla="*/ 800424 h 6858000"/>
              <a:gd name="connsiteX926" fmla="*/ 1455302 w 7467600"/>
              <a:gd name="connsiteY926" fmla="*/ 632913 h 6858000"/>
              <a:gd name="connsiteX927" fmla="*/ 1222336 w 7467600"/>
              <a:gd name="connsiteY927" fmla="*/ 9480 h 6858000"/>
              <a:gd name="connsiteX928" fmla="*/ 1214634 w 7467600"/>
              <a:gd name="connsiteY928" fmla="*/ 0 h 6858000"/>
              <a:gd name="connsiteX929" fmla="*/ 1289827 w 7467600"/>
              <a:gd name="connsiteY929" fmla="*/ 0 h 6858000"/>
              <a:gd name="connsiteX930" fmla="*/ 1321076 w 7467600"/>
              <a:gd name="connsiteY930" fmla="*/ 59722 h 6858000"/>
              <a:gd name="connsiteX931" fmla="*/ 1512579 w 7467600"/>
              <a:gd name="connsiteY931" fmla="*/ 626441 h 6858000"/>
              <a:gd name="connsiteX932" fmla="*/ 1506076 w 7467600"/>
              <a:gd name="connsiteY932" fmla="*/ 1089289 h 6858000"/>
              <a:gd name="connsiteX933" fmla="*/ 1486346 w 7467600"/>
              <a:gd name="connsiteY933" fmla="*/ 1079919 h 6858000"/>
              <a:gd name="connsiteX934" fmla="*/ 1070511 w 7467600"/>
              <a:gd name="connsiteY934" fmla="*/ 48609 h 6858000"/>
              <a:gd name="connsiteX935" fmla="*/ 1057230 w 7467600"/>
              <a:gd name="connsiteY935" fmla="*/ 0 h 6858000"/>
              <a:gd name="connsiteX936" fmla="*/ 43151 w 7467600"/>
              <a:gd name="connsiteY936" fmla="*/ 0 h 6858000"/>
              <a:gd name="connsiteX937" fmla="*/ 95283 w 7467600"/>
              <a:gd name="connsiteY937" fmla="*/ 0 h 6858000"/>
              <a:gd name="connsiteX938" fmla="*/ 300708 w 7467600"/>
              <a:gd name="connsiteY938" fmla="*/ 154571 h 6858000"/>
              <a:gd name="connsiteX939" fmla="*/ 530414 w 7467600"/>
              <a:gd name="connsiteY939" fmla="*/ 354673 h 6858000"/>
              <a:gd name="connsiteX940" fmla="*/ 333785 w 7467600"/>
              <a:gd name="connsiteY940" fmla="*/ 161564 h 6858000"/>
              <a:gd name="connsiteX941" fmla="*/ 147005 w 7467600"/>
              <a:gd name="connsiteY941" fmla="*/ 0 h 6858000"/>
              <a:gd name="connsiteX942" fmla="*/ 272509 w 7467600"/>
              <a:gd name="connsiteY942" fmla="*/ 0 h 6858000"/>
              <a:gd name="connsiteX943" fmla="*/ 326276 w 7467600"/>
              <a:gd name="connsiteY943" fmla="*/ 45847 h 6858000"/>
              <a:gd name="connsiteX944" fmla="*/ 823759 w 7467600"/>
              <a:gd name="connsiteY944" fmla="*/ 574145 h 6858000"/>
              <a:gd name="connsiteX945" fmla="*/ 811254 w 7467600"/>
              <a:gd name="connsiteY945" fmla="*/ 665546 h 6858000"/>
              <a:gd name="connsiteX946" fmla="*/ 154042 w 7467600"/>
              <a:gd name="connsiteY946" fmla="*/ 261522 h 6858000"/>
              <a:gd name="connsiteX947" fmla="*/ 13550 w 7467600"/>
              <a:gd name="connsiteY947" fmla="*/ 158423 h 6858000"/>
              <a:gd name="connsiteX948" fmla="*/ 0 w 7467600"/>
              <a:gd name="connsiteY948" fmla="*/ 146618 h 6858000"/>
              <a:gd name="connsiteX949" fmla="*/ 0 w 7467600"/>
              <a:gd name="connsiteY949" fmla="*/ 59161 h 6858000"/>
              <a:gd name="connsiteX950" fmla="*/ 45427 w 7467600"/>
              <a:gd name="connsiteY950" fmla="*/ 101078 h 6858000"/>
              <a:gd name="connsiteX951" fmla="*/ 630103 w 7467600"/>
              <a:gd name="connsiteY951" fmla="*/ 485885 h 6858000"/>
              <a:gd name="connsiteX952" fmla="*/ 532040 w 7467600"/>
              <a:gd name="connsiteY952" fmla="*/ 399359 h 6858000"/>
              <a:gd name="connsiteX953" fmla="*/ 517618 w 7467600"/>
              <a:gd name="connsiteY953" fmla="*/ 385726 h 6858000"/>
              <a:gd name="connsiteX954" fmla="*/ 285074 w 7467600"/>
              <a:gd name="connsiteY954" fmla="*/ 182755 h 6858000"/>
              <a:gd name="connsiteX955" fmla="*/ 43151 w 7467600"/>
              <a:gd name="connsiteY95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1456157 w 7467600"/>
              <a:gd name="connsiteY74" fmla="*/ 5371404 h 6858000"/>
              <a:gd name="connsiteX75" fmla="*/ 1244432 w 7467600"/>
              <a:gd name="connsiteY75" fmla="*/ 5385601 h 6858000"/>
              <a:gd name="connsiteX76" fmla="*/ 973990 w 7467600"/>
              <a:gd name="connsiteY76" fmla="*/ 5424940 h 6858000"/>
              <a:gd name="connsiteX77" fmla="*/ 1103809 w 7467600"/>
              <a:gd name="connsiteY77" fmla="*/ 5433720 h 6858000"/>
              <a:gd name="connsiteX78" fmla="*/ 1123454 w 7467600"/>
              <a:gd name="connsiteY78" fmla="*/ 5435727 h 6858000"/>
              <a:gd name="connsiteX79" fmla="*/ 1737017 w 7467600"/>
              <a:gd name="connsiteY79" fmla="*/ 5452183 h 6858000"/>
              <a:gd name="connsiteX80" fmla="*/ 1824397 w 7467600"/>
              <a:gd name="connsiteY80" fmla="*/ 5447757 h 6858000"/>
              <a:gd name="connsiteX81" fmla="*/ 2070059 w 7467600"/>
              <a:gd name="connsiteY81" fmla="*/ 5441660 h 6858000"/>
              <a:gd name="connsiteX82" fmla="*/ 1456157 w 7467600"/>
              <a:gd name="connsiteY82" fmla="*/ 5371404 h 6858000"/>
              <a:gd name="connsiteX83" fmla="*/ 4988186 w 7467600"/>
              <a:gd name="connsiteY83" fmla="*/ 5216467 h 6858000"/>
              <a:gd name="connsiteX84" fmla="*/ 4777334 w 7467600"/>
              <a:gd name="connsiteY84" fmla="*/ 5406072 h 6858000"/>
              <a:gd name="connsiteX85" fmla="*/ 4718341 w 7467600"/>
              <a:gd name="connsiteY85" fmla="*/ 5468043 h 6858000"/>
              <a:gd name="connsiteX86" fmla="*/ 4604655 w 7467600"/>
              <a:gd name="connsiteY86" fmla="*/ 5583434 h 6858000"/>
              <a:gd name="connsiteX87" fmla="*/ 4565074 w 7467600"/>
              <a:gd name="connsiteY87" fmla="*/ 5618550 h 6858000"/>
              <a:gd name="connsiteX88" fmla="*/ 4988186 w 7467600"/>
              <a:gd name="connsiteY88" fmla="*/ 5216467 h 6858000"/>
              <a:gd name="connsiteX89" fmla="*/ 4978032 w 7467600"/>
              <a:gd name="connsiteY89" fmla="*/ 5183809 h 6858000"/>
              <a:gd name="connsiteX90" fmla="*/ 4463413 w 7467600"/>
              <a:gd name="connsiteY90" fmla="*/ 5615162 h 6858000"/>
              <a:gd name="connsiteX91" fmla="*/ 4358134 w 7467600"/>
              <a:gd name="connsiteY91" fmla="*/ 5742791 h 6858000"/>
              <a:gd name="connsiteX92" fmla="*/ 4376219 w 7467600"/>
              <a:gd name="connsiteY92" fmla="*/ 5729027 h 6858000"/>
              <a:gd name="connsiteX93" fmla="*/ 4582340 w 7467600"/>
              <a:gd name="connsiteY93" fmla="*/ 5561037 h 6858000"/>
              <a:gd name="connsiteX94" fmla="*/ 4694684 w 7467600"/>
              <a:gd name="connsiteY94" fmla="*/ 5447098 h 6858000"/>
              <a:gd name="connsiteX95" fmla="*/ 4754123 w 7467600"/>
              <a:gd name="connsiteY95" fmla="*/ 5384643 h 6858000"/>
              <a:gd name="connsiteX96" fmla="*/ 4978032 w 7467600"/>
              <a:gd name="connsiteY96" fmla="*/ 5183809 h 6858000"/>
              <a:gd name="connsiteX97" fmla="*/ 1903353 w 7467600"/>
              <a:gd name="connsiteY97" fmla="*/ 5044827 h 6858000"/>
              <a:gd name="connsiteX98" fmla="*/ 1936931 w 7467600"/>
              <a:gd name="connsiteY98" fmla="*/ 5093954 h 6858000"/>
              <a:gd name="connsiteX99" fmla="*/ 2195868 w 7467600"/>
              <a:gd name="connsiteY99" fmla="*/ 5396574 h 6858000"/>
              <a:gd name="connsiteX100" fmla="*/ 2088852 w 7467600"/>
              <a:gd name="connsiteY100" fmla="*/ 5166123 h 6858000"/>
              <a:gd name="connsiteX101" fmla="*/ 1958241 w 7467600"/>
              <a:gd name="connsiteY101" fmla="*/ 5067955 h 6858000"/>
              <a:gd name="connsiteX102" fmla="*/ 1903353 w 7467600"/>
              <a:gd name="connsiteY102" fmla="*/ 5044827 h 6858000"/>
              <a:gd name="connsiteX103" fmla="*/ 1979378 w 7467600"/>
              <a:gd name="connsiteY103" fmla="*/ 4769504 h 6858000"/>
              <a:gd name="connsiteX104" fmla="*/ 2882120 w 7467600"/>
              <a:gd name="connsiteY104" fmla="*/ 5064547 h 6858000"/>
              <a:gd name="connsiteX105" fmla="*/ 2793103 w 7467600"/>
              <a:gd name="connsiteY105" fmla="*/ 5039699 h 6858000"/>
              <a:gd name="connsiteX106" fmla="*/ 2770041 w 7467600"/>
              <a:gd name="connsiteY106" fmla="*/ 5033634 h 6858000"/>
              <a:gd name="connsiteX107" fmla="*/ 1979378 w 7467600"/>
              <a:gd name="connsiteY107" fmla="*/ 4769504 h 6858000"/>
              <a:gd name="connsiteX108" fmla="*/ 1927410 w 7467600"/>
              <a:gd name="connsiteY108" fmla="*/ 4716164 h 6858000"/>
              <a:gd name="connsiteX109" fmla="*/ 1959587 w 7467600"/>
              <a:gd name="connsiteY109" fmla="*/ 4728849 h 6858000"/>
              <a:gd name="connsiteX110" fmla="*/ 2777707 w 7467600"/>
              <a:gd name="connsiteY110" fmla="*/ 5003991 h 6858000"/>
              <a:gd name="connsiteX111" fmla="*/ 2800768 w 7467600"/>
              <a:gd name="connsiteY111" fmla="*/ 5010056 h 6858000"/>
              <a:gd name="connsiteX112" fmla="*/ 2879408 w 7467600"/>
              <a:gd name="connsiteY112" fmla="*/ 5031590 h 6858000"/>
              <a:gd name="connsiteX113" fmla="*/ 2862295 w 7467600"/>
              <a:gd name="connsiteY113" fmla="*/ 5022958 h 6858000"/>
              <a:gd name="connsiteX114" fmla="*/ 2813343 w 7467600"/>
              <a:gd name="connsiteY114" fmla="*/ 4998369 h 6858000"/>
              <a:gd name="connsiteX115" fmla="*/ 2646245 w 7467600"/>
              <a:gd name="connsiteY115" fmla="*/ 4930999 h 6858000"/>
              <a:gd name="connsiteX116" fmla="*/ 1999243 w 7467600"/>
              <a:gd name="connsiteY116" fmla="*/ 4730524 h 6858000"/>
              <a:gd name="connsiteX117" fmla="*/ 1979527 w 7467600"/>
              <a:gd name="connsiteY117" fmla="*/ 4726651 h 6858000"/>
              <a:gd name="connsiteX118" fmla="*/ 1927410 w 7467600"/>
              <a:gd name="connsiteY118" fmla="*/ 4716164 h 6858000"/>
              <a:gd name="connsiteX119" fmla="*/ 1997014 w 7467600"/>
              <a:gd name="connsiteY119" fmla="*/ 4698007 h 6858000"/>
              <a:gd name="connsiteX120" fmla="*/ 2005458 w 7467600"/>
              <a:gd name="connsiteY120" fmla="*/ 4699540 h 6858000"/>
              <a:gd name="connsiteX121" fmla="*/ 2657186 w 7467600"/>
              <a:gd name="connsiteY121" fmla="*/ 4901687 h 6858000"/>
              <a:gd name="connsiteX122" fmla="*/ 2826662 w 7467600"/>
              <a:gd name="connsiteY122" fmla="*/ 4970362 h 6858000"/>
              <a:gd name="connsiteX123" fmla="*/ 2876100 w 7467600"/>
              <a:gd name="connsiteY123" fmla="*/ 4995397 h 6858000"/>
              <a:gd name="connsiteX124" fmla="*/ 3042600 w 7467600"/>
              <a:gd name="connsiteY124" fmla="*/ 5059532 h 6858000"/>
              <a:gd name="connsiteX125" fmla="*/ 1997014 w 7467600"/>
              <a:gd name="connsiteY125" fmla="*/ 4698007 h 6858000"/>
              <a:gd name="connsiteX126" fmla="*/ 2305292 w 7467600"/>
              <a:gd name="connsiteY126" fmla="*/ 4219492 h 6858000"/>
              <a:gd name="connsiteX127" fmla="*/ 3360922 w 7467600"/>
              <a:gd name="connsiteY127" fmla="*/ 4529373 h 6858000"/>
              <a:gd name="connsiteX128" fmla="*/ 3492420 w 7467600"/>
              <a:gd name="connsiteY128" fmla="*/ 4510145 h 6858000"/>
              <a:gd name="connsiteX129" fmla="*/ 3364086 w 7467600"/>
              <a:gd name="connsiteY129" fmla="*/ 4480340 h 6858000"/>
              <a:gd name="connsiteX130" fmla="*/ 3225818 w 7467600"/>
              <a:gd name="connsiteY130" fmla="*/ 4411822 h 6858000"/>
              <a:gd name="connsiteX131" fmla="*/ 3129696 w 7467600"/>
              <a:gd name="connsiteY131" fmla="*/ 4360704 h 6858000"/>
              <a:gd name="connsiteX132" fmla="*/ 2814545 w 7467600"/>
              <a:gd name="connsiteY132" fmla="*/ 4282955 h 6858000"/>
              <a:gd name="connsiteX133" fmla="*/ 2305292 w 7467600"/>
              <a:gd name="connsiteY133" fmla="*/ 4219492 h 6858000"/>
              <a:gd name="connsiteX134" fmla="*/ 2626982 w 7467600"/>
              <a:gd name="connsiteY134" fmla="*/ 4206450 h 6858000"/>
              <a:gd name="connsiteX135" fmla="*/ 2490617 w 7467600"/>
              <a:gd name="connsiteY135" fmla="*/ 4206951 h 6858000"/>
              <a:gd name="connsiteX136" fmla="*/ 2819869 w 7467600"/>
              <a:gd name="connsiteY136" fmla="*/ 4252936 h 6858000"/>
              <a:gd name="connsiteX137" fmla="*/ 3143018 w 7467600"/>
              <a:gd name="connsiteY137" fmla="*/ 4332698 h 6858000"/>
              <a:gd name="connsiteX138" fmla="*/ 3241520 w 7467600"/>
              <a:gd name="connsiteY138" fmla="*/ 4385112 h 6858000"/>
              <a:gd name="connsiteX139" fmla="*/ 3374575 w 7467600"/>
              <a:gd name="connsiteY139" fmla="*/ 4451517 h 6858000"/>
              <a:gd name="connsiteX140" fmla="*/ 3505221 w 7467600"/>
              <a:gd name="connsiteY140" fmla="*/ 4480757 h 6858000"/>
              <a:gd name="connsiteX141" fmla="*/ 2626982 w 7467600"/>
              <a:gd name="connsiteY141" fmla="*/ 4206450 h 6858000"/>
              <a:gd name="connsiteX142" fmla="*/ 1310106 w 7467600"/>
              <a:gd name="connsiteY142" fmla="*/ 3943217 h 6858000"/>
              <a:gd name="connsiteX143" fmla="*/ 854994 w 7467600"/>
              <a:gd name="connsiteY143" fmla="*/ 4399136 h 6858000"/>
              <a:gd name="connsiteX144" fmla="*/ 742462 w 7467600"/>
              <a:gd name="connsiteY144" fmla="*/ 4594648 h 6858000"/>
              <a:gd name="connsiteX145" fmla="*/ 820602 w 7467600"/>
              <a:gd name="connsiteY145" fmla="*/ 4485915 h 6858000"/>
              <a:gd name="connsiteX146" fmla="*/ 878295 w 7467600"/>
              <a:gd name="connsiteY146" fmla="*/ 4403594 h 6858000"/>
              <a:gd name="connsiteX147" fmla="*/ 1240607 w 7467600"/>
              <a:gd name="connsiteY147" fmla="*/ 4010401 h 6858000"/>
              <a:gd name="connsiteX148" fmla="*/ 1310106 w 7467600"/>
              <a:gd name="connsiteY148" fmla="*/ 3943217 h 6858000"/>
              <a:gd name="connsiteX149" fmla="*/ 1423113 w 7467600"/>
              <a:gd name="connsiteY149" fmla="*/ 3874565 h 6858000"/>
              <a:gd name="connsiteX150" fmla="*/ 1260565 w 7467600"/>
              <a:gd name="connsiteY150" fmla="*/ 4031982 h 6858000"/>
              <a:gd name="connsiteX151" fmla="*/ 901900 w 7467600"/>
              <a:gd name="connsiteY151" fmla="*/ 4421236 h 6858000"/>
              <a:gd name="connsiteX152" fmla="*/ 845044 w 7467600"/>
              <a:gd name="connsiteY152" fmla="*/ 4502436 h 6858000"/>
              <a:gd name="connsiteX153" fmla="*/ 685926 w 7467600"/>
              <a:gd name="connsiteY153" fmla="*/ 4703069 h 6858000"/>
              <a:gd name="connsiteX154" fmla="*/ 684248 w 7467600"/>
              <a:gd name="connsiteY154" fmla="*/ 4706721 h 6858000"/>
              <a:gd name="connsiteX155" fmla="*/ 1423113 w 7467600"/>
              <a:gd name="connsiteY155" fmla="*/ 3874565 h 6858000"/>
              <a:gd name="connsiteX156" fmla="*/ 3316479 w 7467600"/>
              <a:gd name="connsiteY156" fmla="*/ 3872136 h 6858000"/>
              <a:gd name="connsiteX157" fmla="*/ 3546806 w 7467600"/>
              <a:gd name="connsiteY157" fmla="*/ 4356139 h 6858000"/>
              <a:gd name="connsiteX158" fmla="*/ 3364433 w 7467600"/>
              <a:gd name="connsiteY158" fmla="*/ 3953121 h 6858000"/>
              <a:gd name="connsiteX159" fmla="*/ 3316479 w 7467600"/>
              <a:gd name="connsiteY159" fmla="*/ 3872136 h 6858000"/>
              <a:gd name="connsiteX160" fmla="*/ 3291335 w 7467600"/>
              <a:gd name="connsiteY160" fmla="*/ 3767420 h 6858000"/>
              <a:gd name="connsiteX161" fmla="*/ 3390805 w 7467600"/>
              <a:gd name="connsiteY161" fmla="*/ 3937163 h 6858000"/>
              <a:gd name="connsiteX162" fmla="*/ 3579062 w 7467600"/>
              <a:gd name="connsiteY162" fmla="*/ 4359040 h 6858000"/>
              <a:gd name="connsiteX163" fmla="*/ 3467355 w 7467600"/>
              <a:gd name="connsiteY163" fmla="*/ 3988130 h 6858000"/>
              <a:gd name="connsiteX164" fmla="*/ 3310753 w 7467600"/>
              <a:gd name="connsiteY164" fmla="*/ 3787140 h 6858000"/>
              <a:gd name="connsiteX165" fmla="*/ 3291335 w 7467600"/>
              <a:gd name="connsiteY165" fmla="*/ 3767420 h 6858000"/>
              <a:gd name="connsiteX166" fmla="*/ 1635889 w 7467600"/>
              <a:gd name="connsiteY166" fmla="*/ 3709494 h 6858000"/>
              <a:gd name="connsiteX167" fmla="*/ 1634800 w 7467600"/>
              <a:gd name="connsiteY167" fmla="*/ 3731111 h 6858000"/>
              <a:gd name="connsiteX168" fmla="*/ 1635889 w 7467600"/>
              <a:gd name="connsiteY168" fmla="*/ 3709494 h 6858000"/>
              <a:gd name="connsiteX169" fmla="*/ 1510397 w 7467600"/>
              <a:gd name="connsiteY169" fmla="*/ 3684705 h 6858000"/>
              <a:gd name="connsiteX170" fmla="*/ 1146550 w 7467600"/>
              <a:gd name="connsiteY170" fmla="*/ 3802012 h 6858000"/>
              <a:gd name="connsiteX171" fmla="*/ 698834 w 7467600"/>
              <a:gd name="connsiteY171" fmla="*/ 3952272 h 6858000"/>
              <a:gd name="connsiteX172" fmla="*/ 34256 w 7467600"/>
              <a:gd name="connsiteY172" fmla="*/ 4347603 h 6858000"/>
              <a:gd name="connsiteX173" fmla="*/ 527241 w 7467600"/>
              <a:gd name="connsiteY173" fmla="*/ 4065078 h 6858000"/>
              <a:gd name="connsiteX174" fmla="*/ 1510397 w 7467600"/>
              <a:gd name="connsiteY174" fmla="*/ 3684705 h 6858000"/>
              <a:gd name="connsiteX175" fmla="*/ 1313114 w 7467600"/>
              <a:gd name="connsiteY175" fmla="*/ 3655216 h 6858000"/>
              <a:gd name="connsiteX176" fmla="*/ 1109304 w 7467600"/>
              <a:gd name="connsiteY176" fmla="*/ 3669030 h 6858000"/>
              <a:gd name="connsiteX177" fmla="*/ 8129 w 7467600"/>
              <a:gd name="connsiteY177" fmla="*/ 4330519 h 6858000"/>
              <a:gd name="connsiteX178" fmla="*/ 687572 w 7467600"/>
              <a:gd name="connsiteY178" fmla="*/ 3925629 h 6858000"/>
              <a:gd name="connsiteX179" fmla="*/ 1138365 w 7467600"/>
              <a:gd name="connsiteY179" fmla="*/ 3774515 h 6858000"/>
              <a:gd name="connsiteX180" fmla="*/ 1505579 w 7467600"/>
              <a:gd name="connsiteY180" fmla="*/ 3655526 h 6858000"/>
              <a:gd name="connsiteX181" fmla="*/ 1313114 w 7467600"/>
              <a:gd name="connsiteY181" fmla="*/ 3655216 h 6858000"/>
              <a:gd name="connsiteX182" fmla="*/ 3655073 w 7467600"/>
              <a:gd name="connsiteY182" fmla="*/ 3650884 h 6858000"/>
              <a:gd name="connsiteX183" fmla="*/ 3989938 w 7467600"/>
              <a:gd name="connsiteY183" fmla="*/ 3991685 h 6858000"/>
              <a:gd name="connsiteX184" fmla="*/ 4393907 w 7467600"/>
              <a:gd name="connsiteY184" fmla="*/ 4261258 h 6858000"/>
              <a:gd name="connsiteX185" fmla="*/ 4648051 w 7467600"/>
              <a:gd name="connsiteY185" fmla="*/ 4374051 h 6858000"/>
              <a:gd name="connsiteX186" fmla="*/ 4383389 w 7467600"/>
              <a:gd name="connsiteY186" fmla="*/ 4184369 h 6858000"/>
              <a:gd name="connsiteX187" fmla="*/ 4165508 w 7467600"/>
              <a:gd name="connsiteY187" fmla="*/ 4035196 h 6858000"/>
              <a:gd name="connsiteX188" fmla="*/ 4068162 w 7467600"/>
              <a:gd name="connsiteY188" fmla="*/ 3953394 h 6858000"/>
              <a:gd name="connsiteX189" fmla="*/ 3981416 w 7467600"/>
              <a:gd name="connsiteY189" fmla="*/ 3880482 h 6858000"/>
              <a:gd name="connsiteX190" fmla="*/ 3800147 w 7467600"/>
              <a:gd name="connsiteY190" fmla="*/ 3749872 h 6858000"/>
              <a:gd name="connsiteX191" fmla="*/ 3655073 w 7467600"/>
              <a:gd name="connsiteY191" fmla="*/ 3650884 h 6858000"/>
              <a:gd name="connsiteX192" fmla="*/ 3670252 w 7467600"/>
              <a:gd name="connsiteY192" fmla="*/ 3622798 h 6858000"/>
              <a:gd name="connsiteX193" fmla="*/ 3817258 w 7467600"/>
              <a:gd name="connsiteY193" fmla="*/ 3723577 h 6858000"/>
              <a:gd name="connsiteX194" fmla="*/ 4000461 w 7467600"/>
              <a:gd name="connsiteY194" fmla="*/ 3855966 h 6858000"/>
              <a:gd name="connsiteX195" fmla="*/ 4088180 w 7467600"/>
              <a:gd name="connsiteY195" fmla="*/ 3929774 h 6858000"/>
              <a:gd name="connsiteX196" fmla="*/ 4184555 w 7467600"/>
              <a:gd name="connsiteY196" fmla="*/ 4010683 h 6858000"/>
              <a:gd name="connsiteX197" fmla="*/ 4399563 w 7467600"/>
              <a:gd name="connsiteY197" fmla="*/ 4158106 h 6858000"/>
              <a:gd name="connsiteX198" fmla="*/ 4684469 w 7467600"/>
              <a:gd name="connsiteY198" fmla="*/ 4364680 h 6858000"/>
              <a:gd name="connsiteX199" fmla="*/ 4690271 w 7467600"/>
              <a:gd name="connsiteY199" fmla="*/ 4370034 h 6858000"/>
              <a:gd name="connsiteX200" fmla="*/ 4136093 w 7467600"/>
              <a:gd name="connsiteY200" fmla="*/ 3858466 h 6858000"/>
              <a:gd name="connsiteX201" fmla="*/ 3670252 w 7467600"/>
              <a:gd name="connsiteY201" fmla="*/ 3622798 h 6858000"/>
              <a:gd name="connsiteX202" fmla="*/ 4440129 w 7467600"/>
              <a:gd name="connsiteY202" fmla="*/ 3448571 h 6858000"/>
              <a:gd name="connsiteX203" fmla="*/ 4856525 w 7467600"/>
              <a:gd name="connsiteY203" fmla="*/ 3915351 h 6858000"/>
              <a:gd name="connsiteX204" fmla="*/ 5059055 w 7467600"/>
              <a:gd name="connsiteY204" fmla="*/ 4108918 h 6858000"/>
              <a:gd name="connsiteX205" fmla="*/ 5290070 w 7467600"/>
              <a:gd name="connsiteY205" fmla="*/ 4263619 h 6858000"/>
              <a:gd name="connsiteX206" fmla="*/ 4834991 w 7467600"/>
              <a:gd name="connsiteY206" fmla="*/ 3830985 h 6858000"/>
              <a:gd name="connsiteX207" fmla="*/ 4440129 w 7467600"/>
              <a:gd name="connsiteY207" fmla="*/ 3448571 h 6858000"/>
              <a:gd name="connsiteX208" fmla="*/ 4441737 w 7467600"/>
              <a:gd name="connsiteY208" fmla="*/ 3399734 h 6858000"/>
              <a:gd name="connsiteX209" fmla="*/ 4431236 w 7467600"/>
              <a:gd name="connsiteY209" fmla="*/ 3400954 h 6858000"/>
              <a:gd name="connsiteX210" fmla="*/ 4557150 w 7467600"/>
              <a:gd name="connsiteY210" fmla="*/ 3510023 h 6858000"/>
              <a:gd name="connsiteX211" fmla="*/ 4856936 w 7467600"/>
              <a:gd name="connsiteY211" fmla="*/ 3809146 h 6858000"/>
              <a:gd name="connsiteX212" fmla="*/ 5111996 w 7467600"/>
              <a:gd name="connsiteY212" fmla="*/ 4065759 h 6858000"/>
              <a:gd name="connsiteX213" fmla="*/ 5388878 w 7467600"/>
              <a:gd name="connsiteY213" fmla="*/ 4300185 h 6858000"/>
              <a:gd name="connsiteX214" fmla="*/ 5425556 w 7467600"/>
              <a:gd name="connsiteY214" fmla="*/ 4308967 h 6858000"/>
              <a:gd name="connsiteX215" fmla="*/ 4943646 w 7467600"/>
              <a:gd name="connsiteY215" fmla="*/ 3822916 h 6858000"/>
              <a:gd name="connsiteX216" fmla="*/ 4594837 w 7467600"/>
              <a:gd name="connsiteY216" fmla="*/ 3532274 h 6858000"/>
              <a:gd name="connsiteX217" fmla="*/ 4441737 w 7467600"/>
              <a:gd name="connsiteY217" fmla="*/ 3399734 h 6858000"/>
              <a:gd name="connsiteX218" fmla="*/ 5425834 w 7467600"/>
              <a:gd name="connsiteY218" fmla="*/ 3162785 h 6858000"/>
              <a:gd name="connsiteX219" fmla="*/ 5401644 w 7467600"/>
              <a:gd name="connsiteY219" fmla="*/ 3617847 h 6858000"/>
              <a:gd name="connsiteX220" fmla="*/ 5467256 w 7467600"/>
              <a:gd name="connsiteY220" fmla="*/ 4175494 h 6858000"/>
              <a:gd name="connsiteX221" fmla="*/ 5448069 w 7467600"/>
              <a:gd name="connsiteY221" fmla="*/ 3567554 h 6858000"/>
              <a:gd name="connsiteX222" fmla="*/ 5425834 w 7467600"/>
              <a:gd name="connsiteY222" fmla="*/ 3162785 h 6858000"/>
              <a:gd name="connsiteX223" fmla="*/ 1318687 w 7467600"/>
              <a:gd name="connsiteY223" fmla="*/ 3113840 h 6858000"/>
              <a:gd name="connsiteX224" fmla="*/ 1066793 w 7467600"/>
              <a:gd name="connsiteY224" fmla="*/ 3212171 h 6858000"/>
              <a:gd name="connsiteX225" fmla="*/ 993319 w 7467600"/>
              <a:gd name="connsiteY225" fmla="*/ 3247648 h 6858000"/>
              <a:gd name="connsiteX226" fmla="*/ 853081 w 7467600"/>
              <a:gd name="connsiteY226" fmla="*/ 3312410 h 6858000"/>
              <a:gd name="connsiteX227" fmla="*/ 805957 w 7467600"/>
              <a:gd name="connsiteY227" fmla="*/ 3330443 h 6858000"/>
              <a:gd name="connsiteX228" fmla="*/ 1318687 w 7467600"/>
              <a:gd name="connsiteY228" fmla="*/ 3113840 h 6858000"/>
              <a:gd name="connsiteX229" fmla="*/ 5453702 w 7467600"/>
              <a:gd name="connsiteY229" fmla="*/ 3090882 h 6858000"/>
              <a:gd name="connsiteX230" fmla="*/ 5480135 w 7467600"/>
              <a:gd name="connsiteY230" fmla="*/ 3565802 h 6858000"/>
              <a:gd name="connsiteX231" fmla="*/ 5499023 w 7467600"/>
              <a:gd name="connsiteY231" fmla="*/ 4166310 h 6858000"/>
              <a:gd name="connsiteX232" fmla="*/ 5547022 w 7467600"/>
              <a:gd name="connsiteY232" fmla="*/ 3607838 h 6858000"/>
              <a:gd name="connsiteX233" fmla="*/ 5515964 w 7467600"/>
              <a:gd name="connsiteY233" fmla="*/ 3378541 h 6858000"/>
              <a:gd name="connsiteX234" fmla="*/ 5453702 w 7467600"/>
              <a:gd name="connsiteY234" fmla="*/ 3090882 h 6858000"/>
              <a:gd name="connsiteX235" fmla="*/ 1238695 w 7467600"/>
              <a:gd name="connsiteY235" fmla="*/ 3076820 h 6858000"/>
              <a:gd name="connsiteX236" fmla="*/ 716371 w 7467600"/>
              <a:gd name="connsiteY236" fmla="*/ 3293249 h 6858000"/>
              <a:gd name="connsiteX237" fmla="*/ 579522 w 7467600"/>
              <a:gd name="connsiteY237" fmla="*/ 3371759 h 6858000"/>
              <a:gd name="connsiteX238" fmla="*/ 600288 w 7467600"/>
              <a:gd name="connsiteY238" fmla="*/ 3365555 h 6858000"/>
              <a:gd name="connsiteX239" fmla="*/ 840692 w 7467600"/>
              <a:gd name="connsiteY239" fmla="*/ 3284921 h 6858000"/>
              <a:gd name="connsiteX240" fmla="*/ 979248 w 7467600"/>
              <a:gd name="connsiteY240" fmla="*/ 3221003 h 6858000"/>
              <a:gd name="connsiteX241" fmla="*/ 1053282 w 7467600"/>
              <a:gd name="connsiteY241" fmla="*/ 3185247 h 6858000"/>
              <a:gd name="connsiteX242" fmla="*/ 1320603 w 7467600"/>
              <a:gd name="connsiteY242" fmla="*/ 3081281 h 6858000"/>
              <a:gd name="connsiteX243" fmla="*/ 1238695 w 7467600"/>
              <a:gd name="connsiteY243" fmla="*/ 3076820 h 6858000"/>
              <a:gd name="connsiteX244" fmla="*/ 5425627 w 7467600"/>
              <a:gd name="connsiteY244" fmla="*/ 2954192 h 6858000"/>
              <a:gd name="connsiteX245" fmla="*/ 5470770 w 7467600"/>
              <a:gd name="connsiteY245" fmla="*/ 3005435 h 6858000"/>
              <a:gd name="connsiteX246" fmla="*/ 5519779 w 7467600"/>
              <a:gd name="connsiteY246" fmla="*/ 4359223 h 6858000"/>
              <a:gd name="connsiteX247" fmla="*/ 5520293 w 7467600"/>
              <a:gd name="connsiteY247" fmla="*/ 4360602 h 6858000"/>
              <a:gd name="connsiteX248" fmla="*/ 5767221 w 7467600"/>
              <a:gd name="connsiteY248" fmla="*/ 4665564 h 6858000"/>
              <a:gd name="connsiteX249" fmla="*/ 6937169 w 7467600"/>
              <a:gd name="connsiteY249" fmla="*/ 4815941 h 6858000"/>
              <a:gd name="connsiteX250" fmla="*/ 6953922 w 7467600"/>
              <a:gd name="connsiteY250" fmla="*/ 4890068 h 6858000"/>
              <a:gd name="connsiteX251" fmla="*/ 6071359 w 7467600"/>
              <a:gd name="connsiteY251" fmla="*/ 4770770 h 6858000"/>
              <a:gd name="connsiteX252" fmla="*/ 6038839 w 7467600"/>
              <a:gd name="connsiteY252" fmla="*/ 4764474 h 6858000"/>
              <a:gd name="connsiteX253" fmla="*/ 6038706 w 7467600"/>
              <a:gd name="connsiteY253" fmla="*/ 4763847 h 6858000"/>
              <a:gd name="connsiteX254" fmla="*/ 6037784 w 7467600"/>
              <a:gd name="connsiteY254" fmla="*/ 4764270 h 6858000"/>
              <a:gd name="connsiteX255" fmla="*/ 6038839 w 7467600"/>
              <a:gd name="connsiteY255" fmla="*/ 4764474 h 6858000"/>
              <a:gd name="connsiteX256" fmla="*/ 6040338 w 7467600"/>
              <a:gd name="connsiteY256" fmla="*/ 4771418 h 6858000"/>
              <a:gd name="connsiteX257" fmla="*/ 6024488 w 7467600"/>
              <a:gd name="connsiteY257" fmla="*/ 4809903 h 6858000"/>
              <a:gd name="connsiteX258" fmla="*/ 5599771 w 7467600"/>
              <a:gd name="connsiteY258" fmla="*/ 5509652 h 6858000"/>
              <a:gd name="connsiteX259" fmla="*/ 5548843 w 7467600"/>
              <a:gd name="connsiteY259" fmla="*/ 5563845 h 6858000"/>
              <a:gd name="connsiteX260" fmla="*/ 5940952 w 7467600"/>
              <a:gd name="connsiteY260" fmla="*/ 6250028 h 6858000"/>
              <a:gd name="connsiteX261" fmla="*/ 6043441 w 7467600"/>
              <a:gd name="connsiteY261" fmla="*/ 6665847 h 6858000"/>
              <a:gd name="connsiteX262" fmla="*/ 6093432 w 7467600"/>
              <a:gd name="connsiteY262" fmla="*/ 6858000 h 6858000"/>
              <a:gd name="connsiteX263" fmla="*/ 6034344 w 7467600"/>
              <a:gd name="connsiteY263" fmla="*/ 6858000 h 6858000"/>
              <a:gd name="connsiteX264" fmla="*/ 6026679 w 7467600"/>
              <a:gd name="connsiteY264" fmla="*/ 6836959 h 6858000"/>
              <a:gd name="connsiteX265" fmla="*/ 5800441 w 7467600"/>
              <a:gd name="connsiteY265" fmla="*/ 6335286 h 6858000"/>
              <a:gd name="connsiteX266" fmla="*/ 5526562 w 7467600"/>
              <a:gd name="connsiteY266" fmla="*/ 5705388 h 6858000"/>
              <a:gd name="connsiteX267" fmla="*/ 5519640 w 7467600"/>
              <a:gd name="connsiteY267" fmla="*/ 5683774 h 6858000"/>
              <a:gd name="connsiteX268" fmla="*/ 5844559 w 7467600"/>
              <a:gd name="connsiteY268" fmla="*/ 6553349 h 6858000"/>
              <a:gd name="connsiteX269" fmla="*/ 5975994 w 7467600"/>
              <a:gd name="connsiteY269" fmla="*/ 6858000 h 6858000"/>
              <a:gd name="connsiteX270" fmla="*/ 5898547 w 7467600"/>
              <a:gd name="connsiteY270" fmla="*/ 6858000 h 6858000"/>
              <a:gd name="connsiteX271" fmla="*/ 5682041 w 7467600"/>
              <a:gd name="connsiteY271" fmla="*/ 6355860 h 6858000"/>
              <a:gd name="connsiteX272" fmla="*/ 5461758 w 7467600"/>
              <a:gd name="connsiteY272" fmla="*/ 5820220 h 6858000"/>
              <a:gd name="connsiteX273" fmla="*/ 5237282 w 7467600"/>
              <a:gd name="connsiteY273" fmla="*/ 6579086 h 6858000"/>
              <a:gd name="connsiteX274" fmla="*/ 5115009 w 7467600"/>
              <a:gd name="connsiteY274" fmla="*/ 6858000 h 6858000"/>
              <a:gd name="connsiteX275" fmla="*/ 5028074 w 7467600"/>
              <a:gd name="connsiteY275" fmla="*/ 6858000 h 6858000"/>
              <a:gd name="connsiteX276" fmla="*/ 5079508 w 7467600"/>
              <a:gd name="connsiteY276" fmla="*/ 6749074 h 6858000"/>
              <a:gd name="connsiteX277" fmla="*/ 5371846 w 7467600"/>
              <a:gd name="connsiteY277" fmla="*/ 5924413 h 6858000"/>
              <a:gd name="connsiteX278" fmla="*/ 5270512 w 7467600"/>
              <a:gd name="connsiteY278" fmla="*/ 6138975 h 6858000"/>
              <a:gd name="connsiteX279" fmla="*/ 5062409 w 7467600"/>
              <a:gd name="connsiteY279" fmla="*/ 6653544 h 6858000"/>
              <a:gd name="connsiteX280" fmla="*/ 5036628 w 7467600"/>
              <a:gd name="connsiteY280" fmla="*/ 6754247 h 6858000"/>
              <a:gd name="connsiteX281" fmla="*/ 5009112 w 7467600"/>
              <a:gd name="connsiteY281" fmla="*/ 6858000 h 6858000"/>
              <a:gd name="connsiteX282" fmla="*/ 4976679 w 7467600"/>
              <a:gd name="connsiteY282" fmla="*/ 6858000 h 6858000"/>
              <a:gd name="connsiteX283" fmla="*/ 5006537 w 7467600"/>
              <a:gd name="connsiteY283" fmla="*/ 6747068 h 6858000"/>
              <a:gd name="connsiteX284" fmla="*/ 5032723 w 7467600"/>
              <a:gd name="connsiteY284" fmla="*/ 6644957 h 6858000"/>
              <a:gd name="connsiteX285" fmla="*/ 5242949 w 7467600"/>
              <a:gd name="connsiteY285" fmla="*/ 6125175 h 6858000"/>
              <a:gd name="connsiteX286" fmla="*/ 5286321 w 7467600"/>
              <a:gd name="connsiteY286" fmla="*/ 6033555 h 6858000"/>
              <a:gd name="connsiteX287" fmla="*/ 5008210 w 7467600"/>
              <a:gd name="connsiteY287" fmla="*/ 6649194 h 6858000"/>
              <a:gd name="connsiteX288" fmla="*/ 4986321 w 7467600"/>
              <a:gd name="connsiteY288" fmla="*/ 6765687 h 6858000"/>
              <a:gd name="connsiteX289" fmla="*/ 4973474 w 7467600"/>
              <a:gd name="connsiteY289" fmla="*/ 6858000 h 6858000"/>
              <a:gd name="connsiteX290" fmla="*/ 4907178 w 7467600"/>
              <a:gd name="connsiteY290" fmla="*/ 6858000 h 6858000"/>
              <a:gd name="connsiteX291" fmla="*/ 4910810 w 7467600"/>
              <a:gd name="connsiteY291" fmla="*/ 6829660 h 6858000"/>
              <a:gd name="connsiteX292" fmla="*/ 4987461 w 7467600"/>
              <a:gd name="connsiteY292" fmla="*/ 6432994 h 6858000"/>
              <a:gd name="connsiteX293" fmla="*/ 5179262 w 7467600"/>
              <a:gd name="connsiteY293" fmla="*/ 6035044 h 6858000"/>
              <a:gd name="connsiteX294" fmla="*/ 4689678 w 7467600"/>
              <a:gd name="connsiteY294" fmla="*/ 6440241 h 6858000"/>
              <a:gd name="connsiteX295" fmla="*/ 4477543 w 7467600"/>
              <a:gd name="connsiteY295" fmla="*/ 6674836 h 6858000"/>
              <a:gd name="connsiteX296" fmla="*/ 4329957 w 7467600"/>
              <a:gd name="connsiteY296" fmla="*/ 6858000 h 6858000"/>
              <a:gd name="connsiteX297" fmla="*/ 4218595 w 7467600"/>
              <a:gd name="connsiteY297" fmla="*/ 6858000 h 6858000"/>
              <a:gd name="connsiteX298" fmla="*/ 4368888 w 7467600"/>
              <a:gd name="connsiteY298" fmla="*/ 6668412 h 6858000"/>
              <a:gd name="connsiteX299" fmla="*/ 4563091 w 7467600"/>
              <a:gd name="connsiteY299" fmla="*/ 6442508 h 6858000"/>
              <a:gd name="connsiteX300" fmla="*/ 5387324 w 7467600"/>
              <a:gd name="connsiteY300" fmla="*/ 5705830 h 6858000"/>
              <a:gd name="connsiteX301" fmla="*/ 5073620 w 7467600"/>
              <a:gd name="connsiteY301" fmla="*/ 5955437 h 6858000"/>
              <a:gd name="connsiteX302" fmla="*/ 4689789 w 7467600"/>
              <a:gd name="connsiteY302" fmla="*/ 6268382 h 6858000"/>
              <a:gd name="connsiteX303" fmla="*/ 4418722 w 7467600"/>
              <a:gd name="connsiteY303" fmla="*/ 6570886 h 6858000"/>
              <a:gd name="connsiteX304" fmla="*/ 4214944 w 7467600"/>
              <a:gd name="connsiteY304" fmla="*/ 6858000 h 6858000"/>
              <a:gd name="connsiteX305" fmla="*/ 4177898 w 7467600"/>
              <a:gd name="connsiteY305" fmla="*/ 6858000 h 6858000"/>
              <a:gd name="connsiteX306" fmla="*/ 4391597 w 7467600"/>
              <a:gd name="connsiteY306" fmla="*/ 6556370 h 6858000"/>
              <a:gd name="connsiteX307" fmla="*/ 4668889 w 7467600"/>
              <a:gd name="connsiteY307" fmla="*/ 6246399 h 6858000"/>
              <a:gd name="connsiteX308" fmla="*/ 5055427 w 7467600"/>
              <a:gd name="connsiteY308" fmla="*/ 5931476 h 6858000"/>
              <a:gd name="connsiteX309" fmla="*/ 5371814 w 7467600"/>
              <a:gd name="connsiteY309" fmla="*/ 5678975 h 6858000"/>
              <a:gd name="connsiteX310" fmla="*/ 4987918 w 7467600"/>
              <a:gd name="connsiteY310" fmla="*/ 5838701 h 6858000"/>
              <a:gd name="connsiteX311" fmla="*/ 4317146 w 7467600"/>
              <a:gd name="connsiteY311" fmla="*/ 6587716 h 6858000"/>
              <a:gd name="connsiteX312" fmla="*/ 4171627 w 7467600"/>
              <a:gd name="connsiteY312" fmla="*/ 6858000 h 6858000"/>
              <a:gd name="connsiteX313" fmla="*/ 4081585 w 7467600"/>
              <a:gd name="connsiteY313" fmla="*/ 6858000 h 6858000"/>
              <a:gd name="connsiteX314" fmla="*/ 4238603 w 7467600"/>
              <a:gd name="connsiteY314" fmla="*/ 6559341 h 6858000"/>
              <a:gd name="connsiteX315" fmla="*/ 4778333 w 7467600"/>
              <a:gd name="connsiteY315" fmla="*/ 5873626 h 6858000"/>
              <a:gd name="connsiteX316" fmla="*/ 5414185 w 7467600"/>
              <a:gd name="connsiteY316" fmla="*/ 5573882 h 6858000"/>
              <a:gd name="connsiteX317" fmla="*/ 5959648 w 7467600"/>
              <a:gd name="connsiteY317" fmla="*/ 4760797 h 6858000"/>
              <a:gd name="connsiteX318" fmla="*/ 5355019 w 7467600"/>
              <a:gd name="connsiteY318" fmla="*/ 4734672 h 6858000"/>
              <a:gd name="connsiteX319" fmla="*/ 5083565 w 7467600"/>
              <a:gd name="connsiteY319" fmla="*/ 5179121 h 6858000"/>
              <a:gd name="connsiteX320" fmla="*/ 4713577 w 7467600"/>
              <a:gd name="connsiteY320" fmla="*/ 5616803 h 6858000"/>
              <a:gd name="connsiteX321" fmla="*/ 3989559 w 7467600"/>
              <a:gd name="connsiteY321" fmla="*/ 6145945 h 6858000"/>
              <a:gd name="connsiteX322" fmla="*/ 3939824 w 7467600"/>
              <a:gd name="connsiteY322" fmla="*/ 6066900 h 6858000"/>
              <a:gd name="connsiteX323" fmla="*/ 4584537 w 7467600"/>
              <a:gd name="connsiteY323" fmla="*/ 5324826 h 6858000"/>
              <a:gd name="connsiteX324" fmla="*/ 5037105 w 7467600"/>
              <a:gd name="connsiteY324" fmla="*/ 5088765 h 6858000"/>
              <a:gd name="connsiteX325" fmla="*/ 5039930 w 7467600"/>
              <a:gd name="connsiteY325" fmla="*/ 5089585 h 6858000"/>
              <a:gd name="connsiteX326" fmla="*/ 5263764 w 7467600"/>
              <a:gd name="connsiteY326" fmla="*/ 4735525 h 6858000"/>
              <a:gd name="connsiteX327" fmla="*/ 4086300 w 7467600"/>
              <a:gd name="connsiteY327" fmla="*/ 4884599 h 6858000"/>
              <a:gd name="connsiteX328" fmla="*/ 4085485 w 7467600"/>
              <a:gd name="connsiteY328" fmla="*/ 4899070 h 6858000"/>
              <a:gd name="connsiteX329" fmla="*/ 3871915 w 7467600"/>
              <a:gd name="connsiteY329" fmla="*/ 5253645 h 6858000"/>
              <a:gd name="connsiteX330" fmla="*/ 3799374 w 7467600"/>
              <a:gd name="connsiteY330" fmla="*/ 5466127 h 6858000"/>
              <a:gd name="connsiteX331" fmla="*/ 3498850 w 7467600"/>
              <a:gd name="connsiteY331" fmla="*/ 6661888 h 6858000"/>
              <a:gd name="connsiteX332" fmla="*/ 3399216 w 7467600"/>
              <a:gd name="connsiteY332" fmla="*/ 6858000 h 6858000"/>
              <a:gd name="connsiteX333" fmla="*/ 3303688 w 7467600"/>
              <a:gd name="connsiteY333" fmla="*/ 6858000 h 6858000"/>
              <a:gd name="connsiteX334" fmla="*/ 3391774 w 7467600"/>
              <a:gd name="connsiteY334" fmla="*/ 6697181 h 6858000"/>
              <a:gd name="connsiteX335" fmla="*/ 3735540 w 7467600"/>
              <a:gd name="connsiteY335" fmla="*/ 5546923 h 6858000"/>
              <a:gd name="connsiteX336" fmla="*/ 3729438 w 7467600"/>
              <a:gd name="connsiteY336" fmla="*/ 5569058 h 6858000"/>
              <a:gd name="connsiteX337" fmla="*/ 3707782 w 7467600"/>
              <a:gd name="connsiteY337" fmla="*/ 5644908 h 6858000"/>
              <a:gd name="connsiteX338" fmla="*/ 3583827 w 7467600"/>
              <a:gd name="connsiteY338" fmla="*/ 6039215 h 6858000"/>
              <a:gd name="connsiteX339" fmla="*/ 3547861 w 7467600"/>
              <a:gd name="connsiteY339" fmla="*/ 6129609 h 6858000"/>
              <a:gd name="connsiteX340" fmla="*/ 3490905 w 7467600"/>
              <a:gd name="connsiteY340" fmla="*/ 6277660 h 6858000"/>
              <a:gd name="connsiteX341" fmla="*/ 3455859 w 7467600"/>
              <a:gd name="connsiteY341" fmla="*/ 6391301 h 6858000"/>
              <a:gd name="connsiteX342" fmla="*/ 3429112 w 7467600"/>
              <a:gd name="connsiteY342" fmla="*/ 6479469 h 6858000"/>
              <a:gd name="connsiteX343" fmla="*/ 3304862 w 7467600"/>
              <a:gd name="connsiteY343" fmla="*/ 6796476 h 6858000"/>
              <a:gd name="connsiteX344" fmla="*/ 3276071 w 7467600"/>
              <a:gd name="connsiteY344" fmla="*/ 6858000 h 6858000"/>
              <a:gd name="connsiteX345" fmla="*/ 3240805 w 7467600"/>
              <a:gd name="connsiteY345" fmla="*/ 6858000 h 6858000"/>
              <a:gd name="connsiteX346" fmla="*/ 3275917 w 7467600"/>
              <a:gd name="connsiteY346" fmla="*/ 6783192 h 6858000"/>
              <a:gd name="connsiteX347" fmla="*/ 3399358 w 7467600"/>
              <a:gd name="connsiteY347" fmla="*/ 6469011 h 6858000"/>
              <a:gd name="connsiteX348" fmla="*/ 3425650 w 7467600"/>
              <a:gd name="connsiteY348" fmla="*/ 6381333 h 6858000"/>
              <a:gd name="connsiteX349" fmla="*/ 3460661 w 7467600"/>
              <a:gd name="connsiteY349" fmla="*/ 6266763 h 6858000"/>
              <a:gd name="connsiteX350" fmla="*/ 3518021 w 7467600"/>
              <a:gd name="connsiteY350" fmla="*/ 6117298 h 6858000"/>
              <a:gd name="connsiteX351" fmla="*/ 3554035 w 7467600"/>
              <a:gd name="connsiteY351" fmla="*/ 6027832 h 6858000"/>
              <a:gd name="connsiteX352" fmla="*/ 3677174 w 7467600"/>
              <a:gd name="connsiteY352" fmla="*/ 5636351 h 6858000"/>
              <a:gd name="connsiteX353" fmla="*/ 3698819 w 7467600"/>
              <a:gd name="connsiteY353" fmla="*/ 5560503 h 6858000"/>
              <a:gd name="connsiteX354" fmla="*/ 3702094 w 7467600"/>
              <a:gd name="connsiteY354" fmla="*/ 5549194 h 6858000"/>
              <a:gd name="connsiteX355" fmla="*/ 3398355 w 7467600"/>
              <a:gd name="connsiteY355" fmla="*/ 6094603 h 6858000"/>
              <a:gd name="connsiteX356" fmla="*/ 3193941 w 7467600"/>
              <a:gd name="connsiteY356" fmla="*/ 6798775 h 6858000"/>
              <a:gd name="connsiteX357" fmla="*/ 3184140 w 7467600"/>
              <a:gd name="connsiteY357" fmla="*/ 6858000 h 6858000"/>
              <a:gd name="connsiteX358" fmla="*/ 3099978 w 7467600"/>
              <a:gd name="connsiteY358" fmla="*/ 6858000 h 6858000"/>
              <a:gd name="connsiteX359" fmla="*/ 3101556 w 7467600"/>
              <a:gd name="connsiteY359" fmla="*/ 6843337 h 6858000"/>
              <a:gd name="connsiteX360" fmla="*/ 3370162 w 7467600"/>
              <a:gd name="connsiteY360" fmla="*/ 5785550 h 6858000"/>
              <a:gd name="connsiteX361" fmla="*/ 3746477 w 7467600"/>
              <a:gd name="connsiteY361" fmla="*/ 5377889 h 6858000"/>
              <a:gd name="connsiteX362" fmla="*/ 3863399 w 7467600"/>
              <a:gd name="connsiteY362" fmla="*/ 5087257 h 6858000"/>
              <a:gd name="connsiteX363" fmla="*/ 3968712 w 7467600"/>
              <a:gd name="connsiteY363" fmla="*/ 4913989 h 6858000"/>
              <a:gd name="connsiteX364" fmla="*/ 2792390 w 7467600"/>
              <a:gd name="connsiteY364" fmla="*/ 5382974 h 6858000"/>
              <a:gd name="connsiteX365" fmla="*/ 2714982 w 7467600"/>
              <a:gd name="connsiteY365" fmla="*/ 5427051 h 6858000"/>
              <a:gd name="connsiteX366" fmla="*/ 2813361 w 7467600"/>
              <a:gd name="connsiteY366" fmla="*/ 6023912 h 6858000"/>
              <a:gd name="connsiteX367" fmla="*/ 2688430 w 7467600"/>
              <a:gd name="connsiteY367" fmla="*/ 6801564 h 6858000"/>
              <a:gd name="connsiteX368" fmla="*/ 2629626 w 7467600"/>
              <a:gd name="connsiteY368" fmla="*/ 6763394 h 6858000"/>
              <a:gd name="connsiteX369" fmla="*/ 2565328 w 7467600"/>
              <a:gd name="connsiteY369" fmla="*/ 5516399 h 6858000"/>
              <a:gd name="connsiteX370" fmla="*/ 1922999 w 7467600"/>
              <a:gd name="connsiteY370" fmla="*/ 5980343 h 6858000"/>
              <a:gd name="connsiteX371" fmla="*/ 1950261 w 7467600"/>
              <a:gd name="connsiteY371" fmla="*/ 6405858 h 6858000"/>
              <a:gd name="connsiteX372" fmla="*/ 2365554 w 7467600"/>
              <a:gd name="connsiteY372" fmla="*/ 6759107 h 6858000"/>
              <a:gd name="connsiteX373" fmla="*/ 2424142 w 7467600"/>
              <a:gd name="connsiteY373" fmla="*/ 6858000 h 6858000"/>
              <a:gd name="connsiteX374" fmla="*/ 2395994 w 7467600"/>
              <a:gd name="connsiteY374" fmla="*/ 6858000 h 6858000"/>
              <a:gd name="connsiteX375" fmla="*/ 2392863 w 7467600"/>
              <a:gd name="connsiteY375" fmla="*/ 6852964 h 6858000"/>
              <a:gd name="connsiteX376" fmla="*/ 2017589 w 7467600"/>
              <a:gd name="connsiteY376" fmla="*/ 6493982 h 6858000"/>
              <a:gd name="connsiteX377" fmla="*/ 2147336 w 7467600"/>
              <a:gd name="connsiteY377" fmla="*/ 6594052 h 6858000"/>
              <a:gd name="connsiteX378" fmla="*/ 2207047 w 7467600"/>
              <a:gd name="connsiteY378" fmla="*/ 6654540 h 6858000"/>
              <a:gd name="connsiteX379" fmla="*/ 2299106 w 7467600"/>
              <a:gd name="connsiteY379" fmla="*/ 6778931 h 6858000"/>
              <a:gd name="connsiteX380" fmla="*/ 2314430 w 7467600"/>
              <a:gd name="connsiteY380" fmla="*/ 6801144 h 6858000"/>
              <a:gd name="connsiteX381" fmla="*/ 2352406 w 7467600"/>
              <a:gd name="connsiteY381" fmla="*/ 6858000 h 6858000"/>
              <a:gd name="connsiteX382" fmla="*/ 2314492 w 7467600"/>
              <a:gd name="connsiteY382" fmla="*/ 6858000 h 6858000"/>
              <a:gd name="connsiteX383" fmla="*/ 2288095 w 7467600"/>
              <a:gd name="connsiteY383" fmla="*/ 6818030 h 6858000"/>
              <a:gd name="connsiteX384" fmla="*/ 2272768 w 7467600"/>
              <a:gd name="connsiteY384" fmla="*/ 6795822 h 6858000"/>
              <a:gd name="connsiteX385" fmla="*/ 2182715 w 7467600"/>
              <a:gd name="connsiteY385" fmla="*/ 6675071 h 6858000"/>
              <a:gd name="connsiteX386" fmla="*/ 2032061 w 7467600"/>
              <a:gd name="connsiteY386" fmla="*/ 6541380 h 6858000"/>
              <a:gd name="connsiteX387" fmla="*/ 2257220 w 7467600"/>
              <a:gd name="connsiteY387" fmla="*/ 6826257 h 6858000"/>
              <a:gd name="connsiteX388" fmla="*/ 2281324 w 7467600"/>
              <a:gd name="connsiteY388" fmla="*/ 6858000 h 6858000"/>
              <a:gd name="connsiteX389" fmla="*/ 2242860 w 7467600"/>
              <a:gd name="connsiteY389" fmla="*/ 6858000 h 6858000"/>
              <a:gd name="connsiteX390" fmla="*/ 2232818 w 7467600"/>
              <a:gd name="connsiteY390" fmla="*/ 6844926 h 6858000"/>
              <a:gd name="connsiteX391" fmla="*/ 1990172 w 7467600"/>
              <a:gd name="connsiteY391" fmla="*/ 6542121 h 6858000"/>
              <a:gd name="connsiteX392" fmla="*/ 2124090 w 7467600"/>
              <a:gd name="connsiteY392" fmla="*/ 6761017 h 6858000"/>
              <a:gd name="connsiteX393" fmla="*/ 2200380 w 7467600"/>
              <a:gd name="connsiteY393" fmla="*/ 6858000 h 6858000"/>
              <a:gd name="connsiteX394" fmla="*/ 2147507 w 7467600"/>
              <a:gd name="connsiteY394" fmla="*/ 6858000 h 6858000"/>
              <a:gd name="connsiteX395" fmla="*/ 2070668 w 7467600"/>
              <a:gd name="connsiteY395" fmla="*/ 6761520 h 6858000"/>
              <a:gd name="connsiteX396" fmla="*/ 1975142 w 7467600"/>
              <a:gd name="connsiteY396" fmla="*/ 6585570 h 6858000"/>
              <a:gd name="connsiteX397" fmla="*/ 2050035 w 7467600"/>
              <a:gd name="connsiteY397" fmla="*/ 6813345 h 6858000"/>
              <a:gd name="connsiteX398" fmla="*/ 2063025 w 7467600"/>
              <a:gd name="connsiteY398" fmla="*/ 6858000 h 6858000"/>
              <a:gd name="connsiteX399" fmla="*/ 2021675 w 7467600"/>
              <a:gd name="connsiteY399" fmla="*/ 6858000 h 6858000"/>
              <a:gd name="connsiteX400" fmla="*/ 2019308 w 7467600"/>
              <a:gd name="connsiteY400" fmla="*/ 6847118 h 6858000"/>
              <a:gd name="connsiteX401" fmla="*/ 1938835 w 7467600"/>
              <a:gd name="connsiteY401" fmla="*/ 6551160 h 6858000"/>
              <a:gd name="connsiteX402" fmla="*/ 1953230 w 7467600"/>
              <a:gd name="connsiteY402" fmla="*/ 6759699 h 6858000"/>
              <a:gd name="connsiteX403" fmla="*/ 1956763 w 7467600"/>
              <a:gd name="connsiteY403" fmla="*/ 6778191 h 6858000"/>
              <a:gd name="connsiteX404" fmla="*/ 1967925 w 7467600"/>
              <a:gd name="connsiteY404" fmla="*/ 6858000 h 6858000"/>
              <a:gd name="connsiteX405" fmla="*/ 1936622 w 7467600"/>
              <a:gd name="connsiteY405" fmla="*/ 6858000 h 6858000"/>
              <a:gd name="connsiteX406" fmla="*/ 1926261 w 7467600"/>
              <a:gd name="connsiteY406" fmla="*/ 6784064 h 6858000"/>
              <a:gd name="connsiteX407" fmla="*/ 1922724 w 7467600"/>
              <a:gd name="connsiteY407" fmla="*/ 6765577 h 6858000"/>
              <a:gd name="connsiteX408" fmla="*/ 1904650 w 7467600"/>
              <a:gd name="connsiteY408" fmla="*/ 6639616 h 6858000"/>
              <a:gd name="connsiteX409" fmla="*/ 1885273 w 7467600"/>
              <a:gd name="connsiteY409" fmla="*/ 6858000 h 6858000"/>
              <a:gd name="connsiteX410" fmla="*/ 1854363 w 7467600"/>
              <a:gd name="connsiteY410" fmla="*/ 6858000 h 6858000"/>
              <a:gd name="connsiteX411" fmla="*/ 1880391 w 7467600"/>
              <a:gd name="connsiteY411" fmla="*/ 6603796 h 6858000"/>
              <a:gd name="connsiteX412" fmla="*/ 1818273 w 7467600"/>
              <a:gd name="connsiteY412" fmla="*/ 6715729 h 6858000"/>
              <a:gd name="connsiteX413" fmla="*/ 1794691 w 7467600"/>
              <a:gd name="connsiteY413" fmla="*/ 6843239 h 6858000"/>
              <a:gd name="connsiteX414" fmla="*/ 1794914 w 7467600"/>
              <a:gd name="connsiteY414" fmla="*/ 6858000 h 6858000"/>
              <a:gd name="connsiteX415" fmla="*/ 1746128 w 7467600"/>
              <a:gd name="connsiteY415" fmla="*/ 6858000 h 6858000"/>
              <a:gd name="connsiteX416" fmla="*/ 1753934 w 7467600"/>
              <a:gd name="connsiteY416" fmla="*/ 6724796 h 6858000"/>
              <a:gd name="connsiteX417" fmla="*/ 1792053 w 7467600"/>
              <a:gd name="connsiteY417" fmla="*/ 6572396 h 6858000"/>
              <a:gd name="connsiteX418" fmla="*/ 1862248 w 7467600"/>
              <a:gd name="connsiteY418" fmla="*/ 6266397 h 6858000"/>
              <a:gd name="connsiteX419" fmla="*/ 1862250 w 7467600"/>
              <a:gd name="connsiteY419" fmla="*/ 6033531 h 6858000"/>
              <a:gd name="connsiteX420" fmla="*/ 1211999 w 7467600"/>
              <a:gd name="connsiteY420" fmla="*/ 6683610 h 6858000"/>
              <a:gd name="connsiteX421" fmla="*/ 1213266 w 7467600"/>
              <a:gd name="connsiteY421" fmla="*/ 6691947 h 6858000"/>
              <a:gd name="connsiteX422" fmla="*/ 1203370 w 7467600"/>
              <a:gd name="connsiteY422" fmla="*/ 6850676 h 6858000"/>
              <a:gd name="connsiteX423" fmla="*/ 1203671 w 7467600"/>
              <a:gd name="connsiteY423" fmla="*/ 6858000 h 6858000"/>
              <a:gd name="connsiteX424" fmla="*/ 1143180 w 7467600"/>
              <a:gd name="connsiteY424" fmla="*/ 6858000 h 6858000"/>
              <a:gd name="connsiteX425" fmla="*/ 1142176 w 7467600"/>
              <a:gd name="connsiteY425" fmla="*/ 6766045 h 6858000"/>
              <a:gd name="connsiteX426" fmla="*/ 1067484 w 7467600"/>
              <a:gd name="connsiteY426" fmla="*/ 6858000 h 6858000"/>
              <a:gd name="connsiteX427" fmla="*/ 953928 w 7467600"/>
              <a:gd name="connsiteY427" fmla="*/ 6858000 h 6858000"/>
              <a:gd name="connsiteX428" fmla="*/ 959715 w 7467600"/>
              <a:gd name="connsiteY428" fmla="*/ 6850185 h 6858000"/>
              <a:gd name="connsiteX429" fmla="*/ 1483788 w 7467600"/>
              <a:gd name="connsiteY429" fmla="*/ 6259174 h 6858000"/>
              <a:gd name="connsiteX430" fmla="*/ 1100671 w 7467600"/>
              <a:gd name="connsiteY430" fmla="*/ 6252137 h 6858000"/>
              <a:gd name="connsiteX431" fmla="*/ 1090144 w 7467600"/>
              <a:gd name="connsiteY431" fmla="*/ 6256748 h 6858000"/>
              <a:gd name="connsiteX432" fmla="*/ 1095872 w 7467600"/>
              <a:gd name="connsiteY432" fmla="*/ 6271892 h 6858000"/>
              <a:gd name="connsiteX433" fmla="*/ 262785 w 7467600"/>
              <a:gd name="connsiteY433" fmla="*/ 6845450 h 6858000"/>
              <a:gd name="connsiteX434" fmla="*/ 209968 w 7467600"/>
              <a:gd name="connsiteY434" fmla="*/ 6770713 h 6858000"/>
              <a:gd name="connsiteX435" fmla="*/ 873460 w 7467600"/>
              <a:gd name="connsiteY435" fmla="*/ 6253768 h 6858000"/>
              <a:gd name="connsiteX436" fmla="*/ 192686 w 7467600"/>
              <a:gd name="connsiteY436" fmla="*/ 5849257 h 6858000"/>
              <a:gd name="connsiteX437" fmla="*/ 4696 w 7467600"/>
              <a:gd name="connsiteY437" fmla="*/ 5697668 h 6858000"/>
              <a:gd name="connsiteX438" fmla="*/ 0 w 7467600"/>
              <a:gd name="connsiteY438" fmla="*/ 5689984 h 6858000"/>
              <a:gd name="connsiteX439" fmla="*/ 0 w 7467600"/>
              <a:gd name="connsiteY439" fmla="*/ 5513472 h 6858000"/>
              <a:gd name="connsiteX440" fmla="*/ 174101 w 7467600"/>
              <a:gd name="connsiteY440" fmla="*/ 5620277 h 6858000"/>
              <a:gd name="connsiteX441" fmla="*/ 891800 w 7467600"/>
              <a:gd name="connsiteY441" fmla="*/ 6036935 h 6858000"/>
              <a:gd name="connsiteX442" fmla="*/ 1072219 w 7467600"/>
              <a:gd name="connsiteY442" fmla="*/ 6169443 h 6858000"/>
              <a:gd name="connsiteX443" fmla="*/ 1074117 w 7467600"/>
              <a:gd name="connsiteY443" fmla="*/ 6170301 h 6858000"/>
              <a:gd name="connsiteX444" fmla="*/ 1083114 w 7467600"/>
              <a:gd name="connsiteY444" fmla="*/ 6174131 h 6858000"/>
              <a:gd name="connsiteX445" fmla="*/ 1543010 w 7467600"/>
              <a:gd name="connsiteY445" fmla="*/ 6191140 h 6858000"/>
              <a:gd name="connsiteX446" fmla="*/ 1551080 w 7467600"/>
              <a:gd name="connsiteY446" fmla="*/ 6195006 h 6858000"/>
              <a:gd name="connsiteX447" fmla="*/ 2345443 w 7467600"/>
              <a:gd name="connsiteY447" fmla="*/ 5549882 h 6858000"/>
              <a:gd name="connsiteX448" fmla="*/ 1721499 w 7467600"/>
              <a:gd name="connsiteY448" fmla="*/ 5599969 h 6858000"/>
              <a:gd name="connsiteX449" fmla="*/ 767716 w 7467600"/>
              <a:gd name="connsiteY449" fmla="*/ 5472768 h 6858000"/>
              <a:gd name="connsiteX450" fmla="*/ 722147 w 7467600"/>
              <a:gd name="connsiteY450" fmla="*/ 5393091 h 6858000"/>
              <a:gd name="connsiteX451" fmla="*/ 1485552 w 7467600"/>
              <a:gd name="connsiteY451" fmla="*/ 5313202 h 6858000"/>
              <a:gd name="connsiteX452" fmla="*/ 2143004 w 7467600"/>
              <a:gd name="connsiteY452" fmla="*/ 5402420 h 6858000"/>
              <a:gd name="connsiteX453" fmla="*/ 1933391 w 7467600"/>
              <a:gd name="connsiteY453" fmla="*/ 5156971 h 6858000"/>
              <a:gd name="connsiteX454" fmla="*/ 1827118 w 7467600"/>
              <a:gd name="connsiteY454" fmla="*/ 4968410 h 6858000"/>
              <a:gd name="connsiteX455" fmla="*/ 1837349 w 7467600"/>
              <a:gd name="connsiteY455" fmla="*/ 4956357 h 6858000"/>
              <a:gd name="connsiteX456" fmla="*/ 2162835 w 7467600"/>
              <a:gd name="connsiteY456" fmla="*/ 5187853 h 6858000"/>
              <a:gd name="connsiteX457" fmla="*/ 2257167 w 7467600"/>
              <a:gd name="connsiteY457" fmla="*/ 5462123 h 6858000"/>
              <a:gd name="connsiteX458" fmla="*/ 2261598 w 7467600"/>
              <a:gd name="connsiteY458" fmla="*/ 5467998 h 6858000"/>
              <a:gd name="connsiteX459" fmla="*/ 2437177 w 7467600"/>
              <a:gd name="connsiteY459" fmla="*/ 5479608 h 6858000"/>
              <a:gd name="connsiteX460" fmla="*/ 2445247 w 7467600"/>
              <a:gd name="connsiteY460" fmla="*/ 5483476 h 6858000"/>
              <a:gd name="connsiteX461" fmla="*/ 2743626 w 7467600"/>
              <a:gd name="connsiteY461" fmla="*/ 5304819 h 6858000"/>
              <a:gd name="connsiteX462" fmla="*/ 3048102 w 7467600"/>
              <a:gd name="connsiteY462" fmla="*/ 5150595 h 6858000"/>
              <a:gd name="connsiteX463" fmla="*/ 1799414 w 7467600"/>
              <a:gd name="connsiteY463" fmla="*/ 4694732 h 6858000"/>
              <a:gd name="connsiteX464" fmla="*/ 1771735 w 7467600"/>
              <a:gd name="connsiteY464" fmla="*/ 4619929 h 6858000"/>
              <a:gd name="connsiteX465" fmla="*/ 3104273 w 7467600"/>
              <a:gd name="connsiteY465" fmla="*/ 5076159 h 6858000"/>
              <a:gd name="connsiteX466" fmla="*/ 3113245 w 7467600"/>
              <a:gd name="connsiteY466" fmla="*/ 5090705 h 6858000"/>
              <a:gd name="connsiteX467" fmla="*/ 3126294 w 7467600"/>
              <a:gd name="connsiteY467" fmla="*/ 5114400 h 6858000"/>
              <a:gd name="connsiteX468" fmla="*/ 3937433 w 7467600"/>
              <a:gd name="connsiteY468" fmla="*/ 4830473 h 6858000"/>
              <a:gd name="connsiteX469" fmla="*/ 3590475 w 7467600"/>
              <a:gd name="connsiteY469" fmla="*/ 4597974 h 6858000"/>
              <a:gd name="connsiteX470" fmla="*/ 3100264 w 7467600"/>
              <a:gd name="connsiteY470" fmla="*/ 4579845 h 6858000"/>
              <a:gd name="connsiteX471" fmla="*/ 2183576 w 7467600"/>
              <a:gd name="connsiteY471" fmla="*/ 4227150 h 6858000"/>
              <a:gd name="connsiteX472" fmla="*/ 2151029 w 7467600"/>
              <a:gd name="connsiteY472" fmla="*/ 4146947 h 6858000"/>
              <a:gd name="connsiteX473" fmla="*/ 3563434 w 7467600"/>
              <a:gd name="connsiteY473" fmla="*/ 4469115 h 6858000"/>
              <a:gd name="connsiteX474" fmla="*/ 3177952 w 7467600"/>
              <a:gd name="connsiteY474" fmla="*/ 3657386 h 6858000"/>
              <a:gd name="connsiteX475" fmla="*/ 3189263 w 7467600"/>
              <a:gd name="connsiteY475" fmla="*/ 3625726 h 6858000"/>
              <a:gd name="connsiteX476" fmla="*/ 3560912 w 7467600"/>
              <a:gd name="connsiteY476" fmla="*/ 4079863 h 6858000"/>
              <a:gd name="connsiteX477" fmla="*/ 3626636 w 7467600"/>
              <a:gd name="connsiteY477" fmla="*/ 4512230 h 6858000"/>
              <a:gd name="connsiteX478" fmla="*/ 3653088 w 7467600"/>
              <a:gd name="connsiteY478" fmla="*/ 4521417 h 6858000"/>
              <a:gd name="connsiteX479" fmla="*/ 3988128 w 7467600"/>
              <a:gd name="connsiteY479" fmla="*/ 4817267 h 6858000"/>
              <a:gd name="connsiteX480" fmla="*/ 4830582 w 7467600"/>
              <a:gd name="connsiteY480" fmla="*/ 4676000 h 6858000"/>
              <a:gd name="connsiteX481" fmla="*/ 4830100 w 7467600"/>
              <a:gd name="connsiteY481" fmla="*/ 4675554 h 6858000"/>
              <a:gd name="connsiteX482" fmla="*/ 4036318 w 7467600"/>
              <a:gd name="connsiteY482" fmla="*/ 4147013 h 6858000"/>
              <a:gd name="connsiteX483" fmla="*/ 3432098 w 7467600"/>
              <a:gd name="connsiteY483" fmla="*/ 3537312 h 6858000"/>
              <a:gd name="connsiteX484" fmla="*/ 3446761 w 7467600"/>
              <a:gd name="connsiteY484" fmla="*/ 3461278 h 6858000"/>
              <a:gd name="connsiteX485" fmla="*/ 4419733 w 7467600"/>
              <a:gd name="connsiteY485" fmla="*/ 3963555 h 6858000"/>
              <a:gd name="connsiteX486" fmla="*/ 4781371 w 7467600"/>
              <a:gd name="connsiteY486" fmla="*/ 4458604 h 6858000"/>
              <a:gd name="connsiteX487" fmla="*/ 4780440 w 7467600"/>
              <a:gd name="connsiteY487" fmla="*/ 4470290 h 6858000"/>
              <a:gd name="connsiteX488" fmla="*/ 4898954 w 7467600"/>
              <a:gd name="connsiteY488" fmla="*/ 4662092 h 6858000"/>
              <a:gd name="connsiteX489" fmla="*/ 4900699 w 7467600"/>
              <a:gd name="connsiteY489" fmla="*/ 4670867 h 6858000"/>
              <a:gd name="connsiteX490" fmla="*/ 5714511 w 7467600"/>
              <a:gd name="connsiteY490" fmla="*/ 4663483 h 6858000"/>
              <a:gd name="connsiteX491" fmla="*/ 5464793 w 7467600"/>
              <a:gd name="connsiteY491" fmla="*/ 4393556 h 6858000"/>
              <a:gd name="connsiteX492" fmla="*/ 5461897 w 7467600"/>
              <a:gd name="connsiteY492" fmla="*/ 4390879 h 6858000"/>
              <a:gd name="connsiteX493" fmla="*/ 4294126 w 7467600"/>
              <a:gd name="connsiteY493" fmla="*/ 3303048 h 6858000"/>
              <a:gd name="connsiteX494" fmla="*/ 4305321 w 7467600"/>
              <a:gd name="connsiteY494" fmla="*/ 3256953 h 6858000"/>
              <a:gd name="connsiteX495" fmla="*/ 4949299 w 7467600"/>
              <a:gd name="connsiteY495" fmla="*/ 3766336 h 6858000"/>
              <a:gd name="connsiteX496" fmla="*/ 5291452 w 7467600"/>
              <a:gd name="connsiteY496" fmla="*/ 4076801 h 6858000"/>
              <a:gd name="connsiteX497" fmla="*/ 5434998 w 7467600"/>
              <a:gd name="connsiteY497" fmla="*/ 4254100 h 6858000"/>
              <a:gd name="connsiteX498" fmla="*/ 5351015 w 7467600"/>
              <a:gd name="connsiteY498" fmla="*/ 3760989 h 6858000"/>
              <a:gd name="connsiteX499" fmla="*/ 5413780 w 7467600"/>
              <a:gd name="connsiteY499" fmla="*/ 2966265 h 6858000"/>
              <a:gd name="connsiteX500" fmla="*/ 5425627 w 7467600"/>
              <a:gd name="connsiteY500" fmla="*/ 2954192 h 6858000"/>
              <a:gd name="connsiteX501" fmla="*/ 6604735 w 7467600"/>
              <a:gd name="connsiteY501" fmla="*/ 2041381 h 6858000"/>
              <a:gd name="connsiteX502" fmla="*/ 7204487 w 7467600"/>
              <a:gd name="connsiteY502" fmla="*/ 2742112 h 6858000"/>
              <a:gd name="connsiteX503" fmla="*/ 7131592 w 7467600"/>
              <a:gd name="connsiteY503" fmla="*/ 2672096 h 6858000"/>
              <a:gd name="connsiteX504" fmla="*/ 6996344 w 7467600"/>
              <a:gd name="connsiteY504" fmla="*/ 2518310 h 6858000"/>
              <a:gd name="connsiteX505" fmla="*/ 6735495 w 7467600"/>
              <a:gd name="connsiteY505" fmla="*/ 2196890 h 6858000"/>
              <a:gd name="connsiteX506" fmla="*/ 6721901 w 7467600"/>
              <a:gd name="connsiteY506" fmla="*/ 2179274 h 6858000"/>
              <a:gd name="connsiteX507" fmla="*/ 6604735 w 7467600"/>
              <a:gd name="connsiteY507" fmla="*/ 2041381 h 6858000"/>
              <a:gd name="connsiteX508" fmla="*/ 6591670 w 7467600"/>
              <a:gd name="connsiteY508" fmla="*/ 1988277 h 6858000"/>
              <a:gd name="connsiteX509" fmla="*/ 6747349 w 7467600"/>
              <a:gd name="connsiteY509" fmla="*/ 2160069 h 6858000"/>
              <a:gd name="connsiteX510" fmla="*/ 6760943 w 7467600"/>
              <a:gd name="connsiteY510" fmla="*/ 2177686 h 6858000"/>
              <a:gd name="connsiteX511" fmla="*/ 7021065 w 7467600"/>
              <a:gd name="connsiteY511" fmla="*/ 2498102 h 6858000"/>
              <a:gd name="connsiteX512" fmla="*/ 7155223 w 7467600"/>
              <a:gd name="connsiteY512" fmla="*/ 2650386 h 6858000"/>
              <a:gd name="connsiteX513" fmla="*/ 7203167 w 7467600"/>
              <a:gd name="connsiteY513" fmla="*/ 2697288 h 6858000"/>
              <a:gd name="connsiteX514" fmla="*/ 6937703 w 7467600"/>
              <a:gd name="connsiteY514" fmla="*/ 2321981 h 6858000"/>
              <a:gd name="connsiteX515" fmla="*/ 6591670 w 7467600"/>
              <a:gd name="connsiteY515" fmla="*/ 1988277 h 6858000"/>
              <a:gd name="connsiteX516" fmla="*/ 5798671 w 7467600"/>
              <a:gd name="connsiteY516" fmla="*/ 1981601 h 6858000"/>
              <a:gd name="connsiteX517" fmla="*/ 5754709 w 7467600"/>
              <a:gd name="connsiteY517" fmla="*/ 2071454 h 6858000"/>
              <a:gd name="connsiteX518" fmla="*/ 5763044 w 7467600"/>
              <a:gd name="connsiteY518" fmla="*/ 2842206 h 6858000"/>
              <a:gd name="connsiteX519" fmla="*/ 5764974 w 7467600"/>
              <a:gd name="connsiteY519" fmla="*/ 2799609 h 6858000"/>
              <a:gd name="connsiteX520" fmla="*/ 5767665 w 7467600"/>
              <a:gd name="connsiteY520" fmla="*/ 2666409 h 6858000"/>
              <a:gd name="connsiteX521" fmla="*/ 5763055 w 7467600"/>
              <a:gd name="connsiteY521" fmla="*/ 2579705 h 6858000"/>
              <a:gd name="connsiteX522" fmla="*/ 5758079 w 7467600"/>
              <a:gd name="connsiteY522" fmla="*/ 2492508 h 6858000"/>
              <a:gd name="connsiteX523" fmla="*/ 5779325 w 7467600"/>
              <a:gd name="connsiteY523" fmla="*/ 2197069 h 6858000"/>
              <a:gd name="connsiteX524" fmla="*/ 5798671 w 7467600"/>
              <a:gd name="connsiteY524" fmla="*/ 1981601 h 6858000"/>
              <a:gd name="connsiteX525" fmla="*/ 5829202 w 7467600"/>
              <a:gd name="connsiteY525" fmla="*/ 1971679 h 6858000"/>
              <a:gd name="connsiteX526" fmla="*/ 5809558 w 7467600"/>
              <a:gd name="connsiteY526" fmla="*/ 2198043 h 6858000"/>
              <a:gd name="connsiteX527" fmla="*/ 5788653 w 7467600"/>
              <a:gd name="connsiteY527" fmla="*/ 2489430 h 6858000"/>
              <a:gd name="connsiteX528" fmla="*/ 5793439 w 7467600"/>
              <a:gd name="connsiteY528" fmla="*/ 2575235 h 6858000"/>
              <a:gd name="connsiteX529" fmla="*/ 5796837 w 7467600"/>
              <a:gd name="connsiteY529" fmla="*/ 2637633 h 6858000"/>
              <a:gd name="connsiteX530" fmla="*/ 5818614 w 7467600"/>
              <a:gd name="connsiteY530" fmla="*/ 2473055 h 6858000"/>
              <a:gd name="connsiteX531" fmla="*/ 5829202 w 7467600"/>
              <a:gd name="connsiteY531" fmla="*/ 1971679 h 6858000"/>
              <a:gd name="connsiteX532" fmla="*/ 5911389 w 7467600"/>
              <a:gd name="connsiteY532" fmla="*/ 1898371 h 6858000"/>
              <a:gd name="connsiteX533" fmla="*/ 6237627 w 7467600"/>
              <a:gd name="connsiteY533" fmla="*/ 2231921 h 6858000"/>
              <a:gd name="connsiteX534" fmla="*/ 5911389 w 7467600"/>
              <a:gd name="connsiteY534" fmla="*/ 1898371 h 6858000"/>
              <a:gd name="connsiteX535" fmla="*/ 6944437 w 7467600"/>
              <a:gd name="connsiteY535" fmla="*/ 1575402 h 6858000"/>
              <a:gd name="connsiteX536" fmla="*/ 6304730 w 7467600"/>
              <a:gd name="connsiteY536" fmla="*/ 1766654 h 6858000"/>
              <a:gd name="connsiteX537" fmla="*/ 6944437 w 7467600"/>
              <a:gd name="connsiteY537" fmla="*/ 1575402 h 6858000"/>
              <a:gd name="connsiteX538" fmla="*/ 7019523 w 7467600"/>
              <a:gd name="connsiteY538" fmla="*/ 1519450 h 6858000"/>
              <a:gd name="connsiteX539" fmla="*/ 6298091 w 7467600"/>
              <a:gd name="connsiteY539" fmla="*/ 1737122 h 6858000"/>
              <a:gd name="connsiteX540" fmla="*/ 7019523 w 7467600"/>
              <a:gd name="connsiteY540" fmla="*/ 1519450 h 6858000"/>
              <a:gd name="connsiteX541" fmla="*/ 2399523 w 7467600"/>
              <a:gd name="connsiteY541" fmla="*/ 1428234 h 6858000"/>
              <a:gd name="connsiteX542" fmla="*/ 2224982 w 7467600"/>
              <a:gd name="connsiteY542" fmla="*/ 1826201 h 6858000"/>
              <a:gd name="connsiteX543" fmla="*/ 2096099 w 7467600"/>
              <a:gd name="connsiteY543" fmla="*/ 2345900 h 6858000"/>
              <a:gd name="connsiteX544" fmla="*/ 2283317 w 7467600"/>
              <a:gd name="connsiteY544" fmla="*/ 1796925 h 6858000"/>
              <a:gd name="connsiteX545" fmla="*/ 2399523 w 7467600"/>
              <a:gd name="connsiteY545" fmla="*/ 1428234 h 6858000"/>
              <a:gd name="connsiteX546" fmla="*/ 2448558 w 7467600"/>
              <a:gd name="connsiteY546" fmla="*/ 1373435 h 6858000"/>
              <a:gd name="connsiteX547" fmla="*/ 2312521 w 7467600"/>
              <a:gd name="connsiteY547" fmla="*/ 1806140 h 6858000"/>
              <a:gd name="connsiteX548" fmla="*/ 2127533 w 7467600"/>
              <a:gd name="connsiteY548" fmla="*/ 2348380 h 6858000"/>
              <a:gd name="connsiteX549" fmla="*/ 2358080 w 7467600"/>
              <a:gd name="connsiteY549" fmla="*/ 1866134 h 6858000"/>
              <a:gd name="connsiteX550" fmla="*/ 2407436 w 7467600"/>
              <a:gd name="connsiteY550" fmla="*/ 1651070 h 6858000"/>
              <a:gd name="connsiteX551" fmla="*/ 2448558 w 7467600"/>
              <a:gd name="connsiteY551" fmla="*/ 1373435 h 6858000"/>
              <a:gd name="connsiteX552" fmla="*/ 278707 w 7467600"/>
              <a:gd name="connsiteY552" fmla="*/ 1352270 h 6858000"/>
              <a:gd name="connsiteX553" fmla="*/ 321570 w 7467600"/>
              <a:gd name="connsiteY553" fmla="*/ 1861610 h 6858000"/>
              <a:gd name="connsiteX554" fmla="*/ 294281 w 7467600"/>
              <a:gd name="connsiteY554" fmla="*/ 1440658 h 6858000"/>
              <a:gd name="connsiteX555" fmla="*/ 278707 w 7467600"/>
              <a:gd name="connsiteY555" fmla="*/ 1352270 h 6858000"/>
              <a:gd name="connsiteX556" fmla="*/ 1423821 w 7467600"/>
              <a:gd name="connsiteY556" fmla="*/ 1351958 h 6858000"/>
              <a:gd name="connsiteX557" fmla="*/ 1638521 w 7467600"/>
              <a:gd name="connsiteY557" fmla="*/ 1908470 h 6858000"/>
              <a:gd name="connsiteX558" fmla="*/ 1754199 w 7467600"/>
              <a:gd name="connsiteY558" fmla="*/ 2149284 h 6858000"/>
              <a:gd name="connsiteX559" fmla="*/ 1908359 w 7467600"/>
              <a:gd name="connsiteY559" fmla="*/ 2364988 h 6858000"/>
              <a:gd name="connsiteX560" fmla="*/ 1647661 w 7467600"/>
              <a:gd name="connsiteY560" fmla="*/ 1825945 h 6858000"/>
              <a:gd name="connsiteX561" fmla="*/ 1423821 w 7467600"/>
              <a:gd name="connsiteY561" fmla="*/ 1351958 h 6858000"/>
              <a:gd name="connsiteX562" fmla="*/ 1431890 w 7467600"/>
              <a:gd name="connsiteY562" fmla="*/ 1306475 h 6858000"/>
              <a:gd name="connsiteX563" fmla="*/ 1507597 w 7467600"/>
              <a:gd name="connsiteY563" fmla="*/ 1446132 h 6858000"/>
              <a:gd name="connsiteX564" fmla="*/ 1674586 w 7467600"/>
              <a:gd name="connsiteY564" fmla="*/ 1813832 h 6858000"/>
              <a:gd name="connsiteX565" fmla="*/ 1815950 w 7467600"/>
              <a:gd name="connsiteY565" fmla="*/ 2128564 h 6858000"/>
              <a:gd name="connsiteX566" fmla="*/ 1984242 w 7467600"/>
              <a:gd name="connsiteY566" fmla="*/ 2430829 h 6858000"/>
              <a:gd name="connsiteX567" fmla="*/ 2014023 w 7467600"/>
              <a:gd name="connsiteY567" fmla="*/ 2450995 h 6858000"/>
              <a:gd name="connsiteX568" fmla="*/ 1747337 w 7467600"/>
              <a:gd name="connsiteY568" fmla="*/ 1855264 h 6858000"/>
              <a:gd name="connsiteX569" fmla="*/ 1533749 w 7467600"/>
              <a:gd name="connsiteY569" fmla="*/ 1478656 h 6858000"/>
              <a:gd name="connsiteX570" fmla="*/ 1431890 w 7467600"/>
              <a:gd name="connsiteY570" fmla="*/ 1306475 h 6858000"/>
              <a:gd name="connsiteX571" fmla="*/ 5052692 w 7467600"/>
              <a:gd name="connsiteY571" fmla="*/ 1292994 h 6858000"/>
              <a:gd name="connsiteX572" fmla="*/ 5200661 w 7467600"/>
              <a:gd name="connsiteY572" fmla="*/ 1635186 h 6858000"/>
              <a:gd name="connsiteX573" fmla="*/ 5297138 w 7467600"/>
              <a:gd name="connsiteY573" fmla="*/ 1906351 h 6858000"/>
              <a:gd name="connsiteX574" fmla="*/ 5052692 w 7467600"/>
              <a:gd name="connsiteY574" fmla="*/ 1292994 h 6858000"/>
              <a:gd name="connsiteX575" fmla="*/ 5009948 w 7467600"/>
              <a:gd name="connsiteY575" fmla="*/ 1273619 h 6858000"/>
              <a:gd name="connsiteX576" fmla="*/ 5121777 w 7467600"/>
              <a:gd name="connsiteY576" fmla="*/ 1654213 h 6858000"/>
              <a:gd name="connsiteX577" fmla="*/ 5293545 w 7467600"/>
              <a:gd name="connsiteY577" fmla="*/ 2072247 h 6858000"/>
              <a:gd name="connsiteX578" fmla="*/ 5294042 w 7467600"/>
              <a:gd name="connsiteY578" fmla="*/ 2065019 h 6858000"/>
              <a:gd name="connsiteX579" fmla="*/ 5171936 w 7467600"/>
              <a:gd name="connsiteY579" fmla="*/ 1647613 h 6858000"/>
              <a:gd name="connsiteX580" fmla="*/ 5009948 w 7467600"/>
              <a:gd name="connsiteY580" fmla="*/ 1273619 h 6858000"/>
              <a:gd name="connsiteX581" fmla="*/ 655236 w 7467600"/>
              <a:gd name="connsiteY581" fmla="*/ 1268632 h 6858000"/>
              <a:gd name="connsiteX582" fmla="*/ 839521 w 7467600"/>
              <a:gd name="connsiteY582" fmla="*/ 1685315 h 6858000"/>
              <a:gd name="connsiteX583" fmla="*/ 1109416 w 7467600"/>
              <a:gd name="connsiteY583" fmla="*/ 2061663 h 6858000"/>
              <a:gd name="connsiteX584" fmla="*/ 1298300 w 7467600"/>
              <a:gd name="connsiteY584" fmla="*/ 2247742 h 6858000"/>
              <a:gd name="connsiteX585" fmla="*/ 1125871 w 7467600"/>
              <a:gd name="connsiteY585" fmla="*/ 1989513 h 6858000"/>
              <a:gd name="connsiteX586" fmla="*/ 981574 w 7467600"/>
              <a:gd name="connsiteY586" fmla="*/ 1783157 h 6858000"/>
              <a:gd name="connsiteX587" fmla="*/ 922198 w 7467600"/>
              <a:gd name="connsiteY587" fmla="*/ 1677437 h 6858000"/>
              <a:gd name="connsiteX588" fmla="*/ 869293 w 7467600"/>
              <a:gd name="connsiteY588" fmla="*/ 1583214 h 6858000"/>
              <a:gd name="connsiteX589" fmla="*/ 751431 w 7467600"/>
              <a:gd name="connsiteY589" fmla="*/ 1405731 h 6858000"/>
              <a:gd name="connsiteX590" fmla="*/ 655236 w 7467600"/>
              <a:gd name="connsiteY590" fmla="*/ 1268632 h 6858000"/>
              <a:gd name="connsiteX591" fmla="*/ 6516292 w 7467600"/>
              <a:gd name="connsiteY591" fmla="*/ 1263064 h 6858000"/>
              <a:gd name="connsiteX592" fmla="*/ 5736320 w 7467600"/>
              <a:gd name="connsiteY592" fmla="*/ 1501803 h 6858000"/>
              <a:gd name="connsiteX593" fmla="*/ 6516292 w 7467600"/>
              <a:gd name="connsiteY593" fmla="*/ 1263064 h 6858000"/>
              <a:gd name="connsiteX594" fmla="*/ 291466 w 7467600"/>
              <a:gd name="connsiteY594" fmla="*/ 1250369 h 6858000"/>
              <a:gd name="connsiteX595" fmla="*/ 323180 w 7467600"/>
              <a:gd name="connsiteY595" fmla="*/ 1435283 h 6858000"/>
              <a:gd name="connsiteX596" fmla="*/ 349381 w 7467600"/>
              <a:gd name="connsiteY596" fmla="*/ 1875041 h 6858000"/>
              <a:gd name="connsiteX597" fmla="*/ 374363 w 7467600"/>
              <a:gd name="connsiteY597" fmla="*/ 1506494 h 6858000"/>
              <a:gd name="connsiteX598" fmla="*/ 302168 w 7467600"/>
              <a:gd name="connsiteY598" fmla="*/ 1274495 h 6858000"/>
              <a:gd name="connsiteX599" fmla="*/ 291466 w 7467600"/>
              <a:gd name="connsiteY599" fmla="*/ 1250369 h 6858000"/>
              <a:gd name="connsiteX600" fmla="*/ 678222 w 7467600"/>
              <a:gd name="connsiteY600" fmla="*/ 1248670 h 6858000"/>
              <a:gd name="connsiteX601" fmla="*/ 775536 w 7467600"/>
              <a:gd name="connsiteY601" fmla="*/ 1388015 h 6858000"/>
              <a:gd name="connsiteX602" fmla="*/ 894529 w 7467600"/>
              <a:gd name="connsiteY602" fmla="*/ 1567739 h 6858000"/>
              <a:gd name="connsiteX603" fmla="*/ 948000 w 7467600"/>
              <a:gd name="connsiteY603" fmla="*/ 1663088 h 6858000"/>
              <a:gd name="connsiteX604" fmla="*/ 1006812 w 7467600"/>
              <a:gd name="connsiteY604" fmla="*/ 1767683 h 6858000"/>
              <a:gd name="connsiteX605" fmla="*/ 1149133 w 7467600"/>
              <a:gd name="connsiteY605" fmla="*/ 1971513 h 6858000"/>
              <a:gd name="connsiteX606" fmla="*/ 1333952 w 7467600"/>
              <a:gd name="connsiteY606" fmla="*/ 2251620 h 6858000"/>
              <a:gd name="connsiteX607" fmla="*/ 1337329 w 7467600"/>
              <a:gd name="connsiteY607" fmla="*/ 2258350 h 6858000"/>
              <a:gd name="connsiteX608" fmla="*/ 1014726 w 7467600"/>
              <a:gd name="connsiteY608" fmla="*/ 1615556 h 6858000"/>
              <a:gd name="connsiteX609" fmla="*/ 678222 w 7467600"/>
              <a:gd name="connsiteY609" fmla="*/ 1248670 h 6858000"/>
              <a:gd name="connsiteX610" fmla="*/ 6691602 w 7467600"/>
              <a:gd name="connsiteY610" fmla="*/ 1140573 h 6858000"/>
              <a:gd name="connsiteX611" fmla="*/ 6571100 w 7467600"/>
              <a:gd name="connsiteY611" fmla="*/ 1183662 h 6858000"/>
              <a:gd name="connsiteX612" fmla="*/ 6241687 w 7467600"/>
              <a:gd name="connsiteY612" fmla="*/ 1257600 h 6858000"/>
              <a:gd name="connsiteX613" fmla="*/ 5693009 w 7467600"/>
              <a:gd name="connsiteY613" fmla="*/ 1478256 h 6858000"/>
              <a:gd name="connsiteX614" fmla="*/ 6548420 w 7467600"/>
              <a:gd name="connsiteY614" fmla="*/ 1214599 h 6858000"/>
              <a:gd name="connsiteX615" fmla="*/ 6605473 w 7467600"/>
              <a:gd name="connsiteY615" fmla="*/ 1184686 h 6858000"/>
              <a:gd name="connsiteX616" fmla="*/ 6691602 w 7467600"/>
              <a:gd name="connsiteY616" fmla="*/ 1140573 h 6858000"/>
              <a:gd name="connsiteX617" fmla="*/ 4002475 w 7467600"/>
              <a:gd name="connsiteY617" fmla="*/ 1037802 h 6858000"/>
              <a:gd name="connsiteX618" fmla="*/ 4000324 w 7467600"/>
              <a:gd name="connsiteY618" fmla="*/ 1039362 h 6858000"/>
              <a:gd name="connsiteX619" fmla="*/ 4002862 w 7467600"/>
              <a:gd name="connsiteY619" fmla="*/ 1042866 h 6858000"/>
              <a:gd name="connsiteX620" fmla="*/ 4002475 w 7467600"/>
              <a:gd name="connsiteY620" fmla="*/ 1037802 h 6858000"/>
              <a:gd name="connsiteX621" fmla="*/ 506322 w 7467600"/>
              <a:gd name="connsiteY621" fmla="*/ 1020997 h 6858000"/>
              <a:gd name="connsiteX622" fmla="*/ 533068 w 7467600"/>
              <a:gd name="connsiteY622" fmla="*/ 1029409 h 6858000"/>
              <a:gd name="connsiteX623" fmla="*/ 1232525 w 7467600"/>
              <a:gd name="connsiteY623" fmla="*/ 1804675 h 6858000"/>
              <a:gd name="connsiteX624" fmla="*/ 1388858 w 7467600"/>
              <a:gd name="connsiteY624" fmla="*/ 2368011 h 6858000"/>
              <a:gd name="connsiteX625" fmla="*/ 1384098 w 7467600"/>
              <a:gd name="connsiteY625" fmla="*/ 2378125 h 6858000"/>
              <a:gd name="connsiteX626" fmla="*/ 1425393 w 7467600"/>
              <a:gd name="connsiteY626" fmla="*/ 2589124 h 6858000"/>
              <a:gd name="connsiteX627" fmla="*/ 1424001 w 7467600"/>
              <a:gd name="connsiteY627" fmla="*/ 2597541 h 6858000"/>
              <a:gd name="connsiteX628" fmla="*/ 2152729 w 7467600"/>
              <a:gd name="connsiteY628" fmla="*/ 2864487 h 6858000"/>
              <a:gd name="connsiteX629" fmla="*/ 2020609 w 7467600"/>
              <a:gd name="connsiteY629" fmla="*/ 2539671 h 6858000"/>
              <a:gd name="connsiteX630" fmla="*/ 2018920 w 7467600"/>
              <a:gd name="connsiteY630" fmla="*/ 2536309 h 6858000"/>
              <a:gd name="connsiteX631" fmla="*/ 1342441 w 7467600"/>
              <a:gd name="connsiteY631" fmla="*/ 1173017 h 6858000"/>
              <a:gd name="connsiteX632" fmla="*/ 1367925 w 7467600"/>
              <a:gd name="connsiteY632" fmla="*/ 1135648 h 6858000"/>
              <a:gd name="connsiteX633" fmla="*/ 1771401 w 7467600"/>
              <a:gd name="connsiteY633" fmla="*/ 1806673 h 6858000"/>
              <a:gd name="connsiteX634" fmla="*/ 1972385 w 7467600"/>
              <a:gd name="connsiteY634" fmla="*/ 2198735 h 6858000"/>
              <a:gd name="connsiteX635" fmla="*/ 2040892 w 7467600"/>
              <a:gd name="connsiteY635" fmla="*/ 2405205 h 6858000"/>
              <a:gd name="connsiteX636" fmla="*/ 2131689 w 7467600"/>
              <a:gd name="connsiteY636" fmla="*/ 1936926 h 6858000"/>
              <a:gd name="connsiteX637" fmla="*/ 2454820 w 7467600"/>
              <a:gd name="connsiteY637" fmla="*/ 1248808 h 6858000"/>
              <a:gd name="connsiteX638" fmla="*/ 2492512 w 7467600"/>
              <a:gd name="connsiteY638" fmla="*/ 1302920 h 6858000"/>
              <a:gd name="connsiteX639" fmla="*/ 2081216 w 7467600"/>
              <a:gd name="connsiteY639" fmla="*/ 2527513 h 6858000"/>
              <a:gd name="connsiteX640" fmla="*/ 2081211 w 7467600"/>
              <a:gd name="connsiteY640" fmla="*/ 2528916 h 6858000"/>
              <a:gd name="connsiteX641" fmla="*/ 2199067 w 7467600"/>
              <a:gd name="connsiteY641" fmla="*/ 2884061 h 6858000"/>
              <a:gd name="connsiteX642" fmla="*/ 3192586 w 7467600"/>
              <a:gd name="connsiteY642" fmla="*/ 3411496 h 6858000"/>
              <a:gd name="connsiteX643" fmla="*/ 3182620 w 7467600"/>
              <a:gd name="connsiteY643" fmla="*/ 3483279 h 6858000"/>
              <a:gd name="connsiteX644" fmla="*/ 2435119 w 7467600"/>
              <a:gd name="connsiteY644" fmla="*/ 3080173 h 6858000"/>
              <a:gd name="connsiteX645" fmla="*/ 2410152 w 7467600"/>
              <a:gd name="connsiteY645" fmla="*/ 3063751 h 6858000"/>
              <a:gd name="connsiteX646" fmla="*/ 2408099 w 7467600"/>
              <a:gd name="connsiteY646" fmla="*/ 3064403 h 6858000"/>
              <a:gd name="connsiteX647" fmla="*/ 2407218 w 7467600"/>
              <a:gd name="connsiteY647" fmla="*/ 3070324 h 6858000"/>
              <a:gd name="connsiteX648" fmla="*/ 2380138 w 7467600"/>
              <a:gd name="connsiteY648" fmla="*/ 3099341 h 6858000"/>
              <a:gd name="connsiteX649" fmla="*/ 1765923 w 7467600"/>
              <a:gd name="connsiteY649" fmla="*/ 3581043 h 6858000"/>
              <a:gd name="connsiteX650" fmla="*/ 1702258 w 7467600"/>
              <a:gd name="connsiteY650" fmla="*/ 3612286 h 6858000"/>
              <a:gd name="connsiteX651" fmla="*/ 1538370 w 7467600"/>
              <a:gd name="connsiteY651" fmla="*/ 3811804 h 6858000"/>
              <a:gd name="connsiteX652" fmla="*/ 542867 w 7467600"/>
              <a:gd name="connsiteY652" fmla="*/ 4944092 h 6858000"/>
              <a:gd name="connsiteX653" fmla="*/ 515800 w 7467600"/>
              <a:gd name="connsiteY653" fmla="*/ 4862180 h 6858000"/>
              <a:gd name="connsiteX654" fmla="*/ 909145 w 7467600"/>
              <a:gd name="connsiteY654" fmla="*/ 4199225 h 6858000"/>
              <a:gd name="connsiteX655" fmla="*/ 1214067 w 7467600"/>
              <a:gd name="connsiteY655" fmla="*/ 3908561 h 6858000"/>
              <a:gd name="connsiteX656" fmla="*/ 640967 w 7467600"/>
              <a:gd name="connsiteY656" fmla="*/ 4105601 h 6858000"/>
              <a:gd name="connsiteX657" fmla="*/ 112563 w 7467600"/>
              <a:gd name="connsiteY657" fmla="*/ 4396952 h 6858000"/>
              <a:gd name="connsiteX658" fmla="*/ 0 w 7467600"/>
              <a:gd name="connsiteY658" fmla="*/ 4466006 h 6858000"/>
              <a:gd name="connsiteX659" fmla="*/ 0 w 7467600"/>
              <a:gd name="connsiteY659" fmla="*/ 4233763 h 6858000"/>
              <a:gd name="connsiteX660" fmla="*/ 36881 w 7467600"/>
              <a:gd name="connsiteY660" fmla="*/ 4200118 h 6858000"/>
              <a:gd name="connsiteX661" fmla="*/ 910534 w 7467600"/>
              <a:gd name="connsiteY661" fmla="*/ 3629753 h 6858000"/>
              <a:gd name="connsiteX662" fmla="*/ 1578717 w 7467600"/>
              <a:gd name="connsiteY662" fmla="*/ 3575982 h 6858000"/>
              <a:gd name="connsiteX663" fmla="*/ 2338780 w 7467600"/>
              <a:gd name="connsiteY663" fmla="*/ 3033725 h 6858000"/>
              <a:gd name="connsiteX664" fmla="*/ 1807991 w 7467600"/>
              <a:gd name="connsiteY664" fmla="*/ 2807184 h 6858000"/>
              <a:gd name="connsiteX665" fmla="*/ 1416358 w 7467600"/>
              <a:gd name="connsiteY665" fmla="*/ 3112571 h 6858000"/>
              <a:gd name="connsiteX666" fmla="*/ 939066 w 7467600"/>
              <a:gd name="connsiteY666" fmla="*/ 3378798 h 6858000"/>
              <a:gd name="connsiteX667" fmla="*/ 115099 w 7467600"/>
              <a:gd name="connsiteY667" fmla="*/ 3607650 h 6858000"/>
              <a:gd name="connsiteX668" fmla="*/ 97284 w 7467600"/>
              <a:gd name="connsiteY668" fmla="*/ 3520393 h 6858000"/>
              <a:gd name="connsiteX669" fmla="*/ 922050 w 7467600"/>
              <a:gd name="connsiteY669" fmla="*/ 3074867 h 6858000"/>
              <a:gd name="connsiteX670" fmla="*/ 1405265 w 7467600"/>
              <a:gd name="connsiteY670" fmla="*/ 3016319 h 6858000"/>
              <a:gd name="connsiteX671" fmla="*/ 1407512 w 7467600"/>
              <a:gd name="connsiteY671" fmla="*/ 3018001 h 6858000"/>
              <a:gd name="connsiteX672" fmla="*/ 1726266 w 7467600"/>
              <a:gd name="connsiteY672" fmla="*/ 2777274 h 6858000"/>
              <a:gd name="connsiteX673" fmla="*/ 625390 w 7467600"/>
              <a:gd name="connsiteY673" fmla="*/ 2514541 h 6858000"/>
              <a:gd name="connsiteX674" fmla="*/ 619799 w 7467600"/>
              <a:gd name="connsiteY674" fmla="*/ 2527180 h 6858000"/>
              <a:gd name="connsiteX675" fmla="*/ 310030 w 7467600"/>
              <a:gd name="connsiteY675" fmla="*/ 2771818 h 6858000"/>
              <a:gd name="connsiteX676" fmla="*/ 173877 w 7467600"/>
              <a:gd name="connsiteY676" fmla="*/ 2937056 h 6858000"/>
              <a:gd name="connsiteX677" fmla="*/ 77889 w 7467600"/>
              <a:gd name="connsiteY677" fmla="*/ 3138440 h 6858000"/>
              <a:gd name="connsiteX678" fmla="*/ 0 w 7467600"/>
              <a:gd name="connsiteY678" fmla="*/ 3271395 h 6858000"/>
              <a:gd name="connsiteX679" fmla="*/ 0 w 7467600"/>
              <a:gd name="connsiteY679" fmla="*/ 3153002 h 6858000"/>
              <a:gd name="connsiteX680" fmla="*/ 2386 w 7467600"/>
              <a:gd name="connsiteY680" fmla="*/ 3149203 h 6858000"/>
              <a:gd name="connsiteX681" fmla="*/ 89753 w 7467600"/>
              <a:gd name="connsiteY681" fmla="*/ 2987702 h 6858000"/>
              <a:gd name="connsiteX682" fmla="*/ 76869 w 7467600"/>
              <a:gd name="connsiteY682" fmla="*/ 3005404 h 6858000"/>
              <a:gd name="connsiteX683" fmla="*/ 32049 w 7467600"/>
              <a:gd name="connsiteY683" fmla="*/ 3065814 h 6858000"/>
              <a:gd name="connsiteX684" fmla="*/ 0 w 7467600"/>
              <a:gd name="connsiteY684" fmla="*/ 3108744 h 6858000"/>
              <a:gd name="connsiteX685" fmla="*/ 0 w 7467600"/>
              <a:gd name="connsiteY685" fmla="*/ 3058059 h 6858000"/>
              <a:gd name="connsiteX686" fmla="*/ 7610 w 7467600"/>
              <a:gd name="connsiteY686" fmla="*/ 3047889 h 6858000"/>
              <a:gd name="connsiteX687" fmla="*/ 52419 w 7467600"/>
              <a:gd name="connsiteY687" fmla="*/ 2987479 h 6858000"/>
              <a:gd name="connsiteX688" fmla="*/ 59142 w 7467600"/>
              <a:gd name="connsiteY688" fmla="*/ 2978488 h 6858000"/>
              <a:gd name="connsiteX689" fmla="*/ 0 w 7467600"/>
              <a:gd name="connsiteY689" fmla="*/ 3015334 h 6858000"/>
              <a:gd name="connsiteX690" fmla="*/ 0 w 7467600"/>
              <a:gd name="connsiteY690" fmla="*/ 2914286 h 6858000"/>
              <a:gd name="connsiteX691" fmla="*/ 36383 w 7467600"/>
              <a:gd name="connsiteY691" fmla="*/ 2901128 h 6858000"/>
              <a:gd name="connsiteX692" fmla="*/ 156329 w 7467600"/>
              <a:gd name="connsiteY692" fmla="*/ 2840533 h 6858000"/>
              <a:gd name="connsiteX693" fmla="*/ 358355 w 7467600"/>
              <a:gd name="connsiteY693" fmla="*/ 2620471 h 6858000"/>
              <a:gd name="connsiteX694" fmla="*/ 510577 w 7467600"/>
              <a:gd name="connsiteY694" fmla="*/ 2501244 h 6858000"/>
              <a:gd name="connsiteX695" fmla="*/ 211967 w 7467600"/>
              <a:gd name="connsiteY695" fmla="*/ 2479171 h 6858000"/>
              <a:gd name="connsiteX696" fmla="*/ 0 w 7467600"/>
              <a:gd name="connsiteY696" fmla="*/ 2476398 h 6858000"/>
              <a:gd name="connsiteX697" fmla="*/ 0 w 7467600"/>
              <a:gd name="connsiteY697" fmla="*/ 2389189 h 6858000"/>
              <a:gd name="connsiteX698" fmla="*/ 103062 w 7467600"/>
              <a:gd name="connsiteY698" fmla="*/ 2389518 h 6858000"/>
              <a:gd name="connsiteX699" fmla="*/ 510734 w 7467600"/>
              <a:gd name="connsiteY699" fmla="*/ 2416201 h 6858000"/>
              <a:gd name="connsiteX700" fmla="*/ 279257 w 7467600"/>
              <a:gd name="connsiteY700" fmla="*/ 2092102 h 6858000"/>
              <a:gd name="connsiteX701" fmla="*/ 65265 w 7467600"/>
              <a:gd name="connsiteY701" fmla="*/ 2006049 h 6858000"/>
              <a:gd name="connsiteX702" fmla="*/ 0 w 7467600"/>
              <a:gd name="connsiteY702" fmla="*/ 1982532 h 6858000"/>
              <a:gd name="connsiteX703" fmla="*/ 0 w 7467600"/>
              <a:gd name="connsiteY703" fmla="*/ 1912789 h 6858000"/>
              <a:gd name="connsiteX704" fmla="*/ 97460 w 7467600"/>
              <a:gd name="connsiteY704" fmla="*/ 1953725 h 6858000"/>
              <a:gd name="connsiteX705" fmla="*/ 221272 w 7467600"/>
              <a:gd name="connsiteY705" fmla="*/ 1980766 h 6858000"/>
              <a:gd name="connsiteX706" fmla="*/ 116765 w 7467600"/>
              <a:gd name="connsiteY706" fmla="*/ 1911033 h 6858000"/>
              <a:gd name="connsiteX707" fmla="*/ 16405 w 7467600"/>
              <a:gd name="connsiteY707" fmla="*/ 1803412 h 6858000"/>
              <a:gd name="connsiteX708" fmla="*/ 0 w 7467600"/>
              <a:gd name="connsiteY708" fmla="*/ 1784777 h 6858000"/>
              <a:gd name="connsiteX709" fmla="*/ 0 w 7467600"/>
              <a:gd name="connsiteY709" fmla="*/ 1740082 h 6858000"/>
              <a:gd name="connsiteX710" fmla="*/ 39394 w 7467600"/>
              <a:gd name="connsiteY710" fmla="*/ 1784856 h 6858000"/>
              <a:gd name="connsiteX711" fmla="*/ 135813 w 7467600"/>
              <a:gd name="connsiteY711" fmla="*/ 1888838 h 6858000"/>
              <a:gd name="connsiteX712" fmla="*/ 242575 w 7467600"/>
              <a:gd name="connsiteY712" fmla="*/ 1958841 h 6858000"/>
              <a:gd name="connsiteX713" fmla="*/ 82197 w 7467600"/>
              <a:gd name="connsiteY713" fmla="*/ 1754826 h 6858000"/>
              <a:gd name="connsiteX714" fmla="*/ 0 w 7467600"/>
              <a:gd name="connsiteY714" fmla="*/ 1679650 h 6858000"/>
              <a:gd name="connsiteX715" fmla="*/ 0 w 7467600"/>
              <a:gd name="connsiteY715" fmla="*/ 1602463 h 6858000"/>
              <a:gd name="connsiteX716" fmla="*/ 84689 w 7467600"/>
              <a:gd name="connsiteY716" fmla="*/ 1677442 h 6858000"/>
              <a:gd name="connsiteX717" fmla="*/ 298437 w 7467600"/>
              <a:gd name="connsiteY717" fmla="*/ 1968019 h 6858000"/>
              <a:gd name="connsiteX718" fmla="*/ 227269 w 7467600"/>
              <a:gd name="connsiteY718" fmla="*/ 1114064 h 6858000"/>
              <a:gd name="connsiteX719" fmla="*/ 248003 w 7467600"/>
              <a:gd name="connsiteY719" fmla="*/ 1089613 h 6858000"/>
              <a:gd name="connsiteX720" fmla="*/ 427020 w 7467600"/>
              <a:gd name="connsiteY720" fmla="*/ 1619803 h 6858000"/>
              <a:gd name="connsiteX721" fmla="*/ 340345 w 7467600"/>
              <a:gd name="connsiteY721" fmla="*/ 2027739 h 6858000"/>
              <a:gd name="connsiteX722" fmla="*/ 360865 w 7467600"/>
              <a:gd name="connsiteY722" fmla="*/ 2044827 h 6858000"/>
              <a:gd name="connsiteX723" fmla="*/ 560414 w 7467600"/>
              <a:gd name="connsiteY723" fmla="*/ 2421457 h 6858000"/>
              <a:gd name="connsiteX724" fmla="*/ 1359703 w 7467600"/>
              <a:gd name="connsiteY724" fmla="*/ 2578554 h 6858000"/>
              <a:gd name="connsiteX725" fmla="*/ 1359422 w 7467600"/>
              <a:gd name="connsiteY725" fmla="*/ 2577994 h 6858000"/>
              <a:gd name="connsiteX726" fmla="*/ 828701 w 7467600"/>
              <a:gd name="connsiteY726" fmla="*/ 1839520 h 6858000"/>
              <a:gd name="connsiteX727" fmla="*/ 494427 w 7467600"/>
              <a:gd name="connsiteY727" fmla="*/ 1092333 h 6858000"/>
              <a:gd name="connsiteX728" fmla="*/ 506322 w 7467600"/>
              <a:gd name="connsiteY728" fmla="*/ 1020997 h 6858000"/>
              <a:gd name="connsiteX729" fmla="*/ 4570198 w 7467600"/>
              <a:gd name="connsiteY729" fmla="*/ 978081 h 6858000"/>
              <a:gd name="connsiteX730" fmla="*/ 4523691 w 7467600"/>
              <a:gd name="connsiteY730" fmla="*/ 1127776 h 6858000"/>
              <a:gd name="connsiteX731" fmla="*/ 4509875 w 7467600"/>
              <a:gd name="connsiteY731" fmla="*/ 1167552 h 6858000"/>
              <a:gd name="connsiteX732" fmla="*/ 4478168 w 7467600"/>
              <a:gd name="connsiteY732" fmla="*/ 1260735 h 6858000"/>
              <a:gd name="connsiteX733" fmla="*/ 4409309 w 7467600"/>
              <a:gd name="connsiteY733" fmla="*/ 1666996 h 6858000"/>
              <a:gd name="connsiteX734" fmla="*/ 4370031 w 7467600"/>
              <a:gd name="connsiteY734" fmla="*/ 1955666 h 6858000"/>
              <a:gd name="connsiteX735" fmla="*/ 4570198 w 7467600"/>
              <a:gd name="connsiteY735" fmla="*/ 978081 h 6858000"/>
              <a:gd name="connsiteX736" fmla="*/ 4557898 w 7467600"/>
              <a:gd name="connsiteY736" fmla="*/ 900011 h 6858000"/>
              <a:gd name="connsiteX737" fmla="*/ 4344840 w 7467600"/>
              <a:gd name="connsiteY737" fmla="*/ 1922038 h 6858000"/>
              <a:gd name="connsiteX738" fmla="*/ 4378710 w 7467600"/>
              <a:gd name="connsiteY738" fmla="*/ 1665516 h 6858000"/>
              <a:gd name="connsiteX739" fmla="*/ 4448798 w 7467600"/>
              <a:gd name="connsiteY739" fmla="*/ 1253024 h 6858000"/>
              <a:gd name="connsiteX740" fmla="*/ 4480315 w 7467600"/>
              <a:gd name="connsiteY740" fmla="*/ 1158454 h 6858000"/>
              <a:gd name="connsiteX741" fmla="*/ 4494133 w 7467600"/>
              <a:gd name="connsiteY741" fmla="*/ 1118676 h 6858000"/>
              <a:gd name="connsiteX742" fmla="*/ 4557898 w 7467600"/>
              <a:gd name="connsiteY742" fmla="*/ 900011 h 6858000"/>
              <a:gd name="connsiteX743" fmla="*/ 5870151 w 7467600"/>
              <a:gd name="connsiteY743" fmla="*/ 898890 h 6858000"/>
              <a:gd name="connsiteX744" fmla="*/ 5861335 w 7467600"/>
              <a:gd name="connsiteY744" fmla="*/ 899177 h 6858000"/>
              <a:gd name="connsiteX745" fmla="*/ 5843702 w 7467600"/>
              <a:gd name="connsiteY745" fmla="*/ 899748 h 6858000"/>
              <a:gd name="connsiteX746" fmla="*/ 5651107 w 7467600"/>
              <a:gd name="connsiteY746" fmla="*/ 920306 h 6858000"/>
              <a:gd name="connsiteX747" fmla="*/ 5459407 w 7467600"/>
              <a:gd name="connsiteY747" fmla="*/ 940975 h 6858000"/>
              <a:gd name="connsiteX748" fmla="*/ 5374846 w 7467600"/>
              <a:gd name="connsiteY748" fmla="*/ 941988 h 6858000"/>
              <a:gd name="connsiteX749" fmla="*/ 5256105 w 7467600"/>
              <a:gd name="connsiteY749" fmla="*/ 945632 h 6858000"/>
              <a:gd name="connsiteX750" fmla="*/ 5107071 w 7467600"/>
              <a:gd name="connsiteY750" fmla="*/ 969720 h 6858000"/>
              <a:gd name="connsiteX751" fmla="*/ 4998681 w 7467600"/>
              <a:gd name="connsiteY751" fmla="*/ 988771 h 6858000"/>
              <a:gd name="connsiteX752" fmla="*/ 5870151 w 7467600"/>
              <a:gd name="connsiteY752" fmla="*/ 898890 h 6858000"/>
              <a:gd name="connsiteX753" fmla="*/ 5504425 w 7467600"/>
              <a:gd name="connsiteY753" fmla="*/ 848067 h 6858000"/>
              <a:gd name="connsiteX754" fmla="*/ 4968849 w 7467600"/>
              <a:gd name="connsiteY754" fmla="*/ 962318 h 6858000"/>
              <a:gd name="connsiteX755" fmla="*/ 5104039 w 7467600"/>
              <a:gd name="connsiteY755" fmla="*/ 940634 h 6858000"/>
              <a:gd name="connsiteX756" fmla="*/ 5256311 w 7467600"/>
              <a:gd name="connsiteY756" fmla="*/ 916490 h 6858000"/>
              <a:gd name="connsiteX757" fmla="*/ 5377381 w 7467600"/>
              <a:gd name="connsiteY757" fmla="*/ 912671 h 6858000"/>
              <a:gd name="connsiteX758" fmla="*/ 5460148 w 7467600"/>
              <a:gd name="connsiteY758" fmla="*/ 911442 h 6858000"/>
              <a:gd name="connsiteX759" fmla="*/ 5648971 w 7467600"/>
              <a:gd name="connsiteY759" fmla="*/ 891331 h 6858000"/>
              <a:gd name="connsiteX760" fmla="*/ 5844807 w 7467600"/>
              <a:gd name="connsiteY760" fmla="*/ 870718 h 6858000"/>
              <a:gd name="connsiteX761" fmla="*/ 5862975 w 7467600"/>
              <a:gd name="connsiteY761" fmla="*/ 869756 h 6858000"/>
              <a:gd name="connsiteX762" fmla="*/ 5920887 w 7467600"/>
              <a:gd name="connsiteY762" fmla="*/ 865929 h 6858000"/>
              <a:gd name="connsiteX763" fmla="*/ 5504425 w 7467600"/>
              <a:gd name="connsiteY763" fmla="*/ 848067 h 6858000"/>
              <a:gd name="connsiteX764" fmla="*/ 3607114 w 7467600"/>
              <a:gd name="connsiteY764" fmla="*/ 467441 h 6858000"/>
              <a:gd name="connsiteX765" fmla="*/ 3296242 w 7467600"/>
              <a:gd name="connsiteY765" fmla="*/ 807991 h 6858000"/>
              <a:gd name="connsiteX766" fmla="*/ 3174674 w 7467600"/>
              <a:gd name="connsiteY766" fmla="*/ 919759 h 6858000"/>
              <a:gd name="connsiteX767" fmla="*/ 3042978 w 7467600"/>
              <a:gd name="connsiteY767" fmla="*/ 1054894 h 6858000"/>
              <a:gd name="connsiteX768" fmla="*/ 2968914 w 7467600"/>
              <a:gd name="connsiteY768" fmla="*/ 1133756 h 6858000"/>
              <a:gd name="connsiteX769" fmla="*/ 3103823 w 7467600"/>
              <a:gd name="connsiteY769" fmla="*/ 1026814 h 6858000"/>
              <a:gd name="connsiteX770" fmla="*/ 3607114 w 7467600"/>
              <a:gd name="connsiteY770" fmla="*/ 467441 h 6858000"/>
              <a:gd name="connsiteX771" fmla="*/ 3744487 w 7467600"/>
              <a:gd name="connsiteY771" fmla="*/ 383136 h 6858000"/>
              <a:gd name="connsiteX772" fmla="*/ 3970213 w 7467600"/>
              <a:gd name="connsiteY772" fmla="*/ 995559 h 6858000"/>
              <a:gd name="connsiteX773" fmla="*/ 3744487 w 7467600"/>
              <a:gd name="connsiteY773" fmla="*/ 383136 h 6858000"/>
              <a:gd name="connsiteX774" fmla="*/ 3624562 w 7467600"/>
              <a:gd name="connsiteY774" fmla="*/ 367041 h 6858000"/>
              <a:gd name="connsiteX775" fmla="*/ 3489712 w 7467600"/>
              <a:gd name="connsiteY775" fmla="*/ 485386 h 6858000"/>
              <a:gd name="connsiteX776" fmla="*/ 3182994 w 7467600"/>
              <a:gd name="connsiteY776" fmla="*/ 828265 h 6858000"/>
              <a:gd name="connsiteX777" fmla="*/ 2892114 w 7467600"/>
              <a:gd name="connsiteY777" fmla="*/ 1172635 h 6858000"/>
              <a:gd name="connsiteX778" fmla="*/ 3021459 w 7467600"/>
              <a:gd name="connsiteY778" fmla="*/ 1035385 h 6858000"/>
              <a:gd name="connsiteX779" fmla="*/ 3153873 w 7467600"/>
              <a:gd name="connsiteY779" fmla="*/ 898971 h 6858000"/>
              <a:gd name="connsiteX780" fmla="*/ 3276511 w 7467600"/>
              <a:gd name="connsiteY780" fmla="*/ 786423 h 6858000"/>
              <a:gd name="connsiteX781" fmla="*/ 3584154 w 7467600"/>
              <a:gd name="connsiteY781" fmla="*/ 448218 h 6858000"/>
              <a:gd name="connsiteX782" fmla="*/ 3624562 w 7467600"/>
              <a:gd name="connsiteY782" fmla="*/ 367041 h 6858000"/>
              <a:gd name="connsiteX783" fmla="*/ 3766672 w 7467600"/>
              <a:gd name="connsiteY783" fmla="*/ 359429 h 6858000"/>
              <a:gd name="connsiteX784" fmla="*/ 3996338 w 7467600"/>
              <a:gd name="connsiteY784" fmla="*/ 968237 h 6858000"/>
              <a:gd name="connsiteX785" fmla="*/ 3766672 w 7467600"/>
              <a:gd name="connsiteY785" fmla="*/ 359429 h 6858000"/>
              <a:gd name="connsiteX786" fmla="*/ 5805386 w 7467600"/>
              <a:gd name="connsiteY786" fmla="*/ 239240 h 6858000"/>
              <a:gd name="connsiteX787" fmla="*/ 5736947 w 7467600"/>
              <a:gd name="connsiteY787" fmla="*/ 261367 h 6858000"/>
              <a:gd name="connsiteX788" fmla="*/ 5427012 w 7467600"/>
              <a:gd name="connsiteY788" fmla="*/ 311272 h 6858000"/>
              <a:gd name="connsiteX789" fmla="*/ 5147818 w 7467600"/>
              <a:gd name="connsiteY789" fmla="*/ 322112 h 6858000"/>
              <a:gd name="connsiteX790" fmla="*/ 5060854 w 7467600"/>
              <a:gd name="connsiteY790" fmla="*/ 311882 h 6858000"/>
              <a:gd name="connsiteX791" fmla="*/ 4945989 w 7467600"/>
              <a:gd name="connsiteY791" fmla="*/ 300516 h 6858000"/>
              <a:gd name="connsiteX792" fmla="*/ 5410479 w 7467600"/>
              <a:gd name="connsiteY792" fmla="*/ 348434 h 6858000"/>
              <a:gd name="connsiteX793" fmla="*/ 5805386 w 7467600"/>
              <a:gd name="connsiteY793" fmla="*/ 239240 h 6858000"/>
              <a:gd name="connsiteX794" fmla="*/ 5905192 w 7467600"/>
              <a:gd name="connsiteY794" fmla="*/ 163079 h 6858000"/>
              <a:gd name="connsiteX795" fmla="*/ 5865655 w 7467600"/>
              <a:gd name="connsiteY795" fmla="*/ 171901 h 6858000"/>
              <a:gd name="connsiteX796" fmla="*/ 5259740 w 7467600"/>
              <a:gd name="connsiteY796" fmla="*/ 257013 h 6858000"/>
              <a:gd name="connsiteX797" fmla="*/ 5208466 w 7467600"/>
              <a:gd name="connsiteY797" fmla="*/ 257550 h 6858000"/>
              <a:gd name="connsiteX798" fmla="*/ 4980204 w 7467600"/>
              <a:gd name="connsiteY798" fmla="*/ 271903 h 6858000"/>
              <a:gd name="connsiteX799" fmla="*/ 5068068 w 7467600"/>
              <a:gd name="connsiteY799" fmla="*/ 282244 h 6858000"/>
              <a:gd name="connsiteX800" fmla="*/ 5153231 w 7467600"/>
              <a:gd name="connsiteY800" fmla="*/ 292240 h 6858000"/>
              <a:gd name="connsiteX801" fmla="*/ 5426491 w 7467600"/>
              <a:gd name="connsiteY801" fmla="*/ 281128 h 6858000"/>
              <a:gd name="connsiteX802" fmla="*/ 5731212 w 7467600"/>
              <a:gd name="connsiteY802" fmla="*/ 231951 h 6858000"/>
              <a:gd name="connsiteX803" fmla="*/ 5905192 w 7467600"/>
              <a:gd name="connsiteY803" fmla="*/ 163079 h 6858000"/>
              <a:gd name="connsiteX804" fmla="*/ 5944437 w 7467600"/>
              <a:gd name="connsiteY804" fmla="*/ 113829 h 6858000"/>
              <a:gd name="connsiteX805" fmla="*/ 5825032 w 7467600"/>
              <a:gd name="connsiteY805" fmla="*/ 146405 h 6858000"/>
              <a:gd name="connsiteX806" fmla="*/ 4955599 w 7467600"/>
              <a:gd name="connsiteY806" fmla="*/ 247008 h 6858000"/>
              <a:gd name="connsiteX807" fmla="*/ 5210104 w 7467600"/>
              <a:gd name="connsiteY807" fmla="*/ 228123 h 6858000"/>
              <a:gd name="connsiteX808" fmla="*/ 5261015 w 7467600"/>
              <a:gd name="connsiteY808" fmla="*/ 227087 h 6858000"/>
              <a:gd name="connsiteX809" fmla="*/ 5861181 w 7467600"/>
              <a:gd name="connsiteY809" fmla="*/ 143093 h 6858000"/>
              <a:gd name="connsiteX810" fmla="*/ 5961252 w 7467600"/>
              <a:gd name="connsiteY810" fmla="*/ 114820 h 6858000"/>
              <a:gd name="connsiteX811" fmla="*/ 5944437 w 7467600"/>
              <a:gd name="connsiteY811" fmla="*/ 113829 h 6858000"/>
              <a:gd name="connsiteX812" fmla="*/ 3882765 w 7467600"/>
              <a:gd name="connsiteY812" fmla="*/ 0 h 6858000"/>
              <a:gd name="connsiteX813" fmla="*/ 3995099 w 7467600"/>
              <a:gd name="connsiteY813" fmla="*/ 0 h 6858000"/>
              <a:gd name="connsiteX814" fmla="*/ 4163818 w 7467600"/>
              <a:gd name="connsiteY814" fmla="*/ 234104 h 6858000"/>
              <a:gd name="connsiteX815" fmla="*/ 4172099 w 7467600"/>
              <a:gd name="connsiteY815" fmla="*/ 234207 h 6858000"/>
              <a:gd name="connsiteX816" fmla="*/ 4784282 w 7467600"/>
              <a:gd name="connsiteY816" fmla="*/ 276561 h 6858000"/>
              <a:gd name="connsiteX817" fmla="*/ 4801687 w 7467600"/>
              <a:gd name="connsiteY817" fmla="*/ 267764 h 6858000"/>
              <a:gd name="connsiteX818" fmla="*/ 6082788 w 7467600"/>
              <a:gd name="connsiteY818" fmla="*/ 64119 h 6858000"/>
              <a:gd name="connsiteX819" fmla="*/ 6099442 w 7467600"/>
              <a:gd name="connsiteY819" fmla="*/ 82568 h 6858000"/>
              <a:gd name="connsiteX820" fmla="*/ 4804137 w 7467600"/>
              <a:gd name="connsiteY820" fmla="*/ 320931 h 6858000"/>
              <a:gd name="connsiteX821" fmla="*/ 4227047 w 7467600"/>
              <a:gd name="connsiteY821" fmla="*/ 313415 h 6858000"/>
              <a:gd name="connsiteX822" fmla="*/ 4346041 w 7467600"/>
              <a:gd name="connsiteY822" fmla="*/ 456086 h 6858000"/>
              <a:gd name="connsiteX823" fmla="*/ 4870967 w 7467600"/>
              <a:gd name="connsiteY823" fmla="*/ 963061 h 6858000"/>
              <a:gd name="connsiteX824" fmla="*/ 4889647 w 7467600"/>
              <a:gd name="connsiteY824" fmla="*/ 957147 h 6858000"/>
              <a:gd name="connsiteX825" fmla="*/ 5422504 w 7467600"/>
              <a:gd name="connsiteY825" fmla="*/ 805191 h 6858000"/>
              <a:gd name="connsiteX826" fmla="*/ 6087656 w 7467600"/>
              <a:gd name="connsiteY826" fmla="*/ 826703 h 6858000"/>
              <a:gd name="connsiteX827" fmla="*/ 6058717 w 7467600"/>
              <a:gd name="connsiteY827" fmla="*/ 865992 h 6858000"/>
              <a:gd name="connsiteX828" fmla="*/ 4974153 w 7467600"/>
              <a:gd name="connsiteY828" fmla="*/ 1045456 h 6858000"/>
              <a:gd name="connsiteX829" fmla="*/ 5627835 w 7467600"/>
              <a:gd name="connsiteY829" fmla="*/ 1472077 h 6858000"/>
              <a:gd name="connsiteX830" fmla="*/ 5629817 w 7467600"/>
              <a:gd name="connsiteY830" fmla="*/ 1471412 h 6858000"/>
              <a:gd name="connsiteX831" fmla="*/ 5634124 w 7467600"/>
              <a:gd name="connsiteY831" fmla="*/ 1470572 h 6858000"/>
              <a:gd name="connsiteX832" fmla="*/ 5755832 w 7467600"/>
              <a:gd name="connsiteY832" fmla="*/ 1383886 h 6858000"/>
              <a:gd name="connsiteX833" fmla="*/ 6014186 w 7467600"/>
              <a:gd name="connsiteY833" fmla="*/ 1279799 h 6858000"/>
              <a:gd name="connsiteX834" fmla="*/ 6901619 w 7467600"/>
              <a:gd name="connsiteY834" fmla="*/ 1047874 h 6858000"/>
              <a:gd name="connsiteX835" fmla="*/ 6931566 w 7467600"/>
              <a:gd name="connsiteY835" fmla="*/ 1062034 h 6858000"/>
              <a:gd name="connsiteX836" fmla="*/ 5790982 w 7467600"/>
              <a:gd name="connsiteY836" fmla="*/ 1561380 h 6858000"/>
              <a:gd name="connsiteX837" fmla="*/ 6188971 w 7467600"/>
              <a:gd name="connsiteY837" fmla="*/ 1755168 h 6858000"/>
              <a:gd name="connsiteX838" fmla="*/ 6202446 w 7467600"/>
              <a:gd name="connsiteY838" fmla="*/ 1752268 h 6858000"/>
              <a:gd name="connsiteX839" fmla="*/ 7179560 w 7467600"/>
              <a:gd name="connsiteY839" fmla="*/ 1467551 h 6858000"/>
              <a:gd name="connsiteX840" fmla="*/ 7158730 w 7467600"/>
              <a:gd name="connsiteY840" fmla="*/ 1507835 h 6858000"/>
              <a:gd name="connsiteX841" fmla="*/ 6326959 w 7467600"/>
              <a:gd name="connsiteY841" fmla="*/ 1817686 h 6858000"/>
              <a:gd name="connsiteX842" fmla="*/ 6537433 w 7467600"/>
              <a:gd name="connsiteY842" fmla="*/ 1907790 h 6858000"/>
              <a:gd name="connsiteX843" fmla="*/ 6550221 w 7467600"/>
              <a:gd name="connsiteY843" fmla="*/ 1910729 h 6858000"/>
              <a:gd name="connsiteX844" fmla="*/ 6964438 w 7467600"/>
              <a:gd name="connsiteY844" fmla="*/ 2209505 h 6858000"/>
              <a:gd name="connsiteX845" fmla="*/ 7367862 w 7467600"/>
              <a:gd name="connsiteY845" fmla="*/ 2806833 h 6858000"/>
              <a:gd name="connsiteX846" fmla="*/ 7364329 w 7467600"/>
              <a:gd name="connsiteY846" fmla="*/ 2826907 h 6858000"/>
              <a:gd name="connsiteX847" fmla="*/ 7290545 w 7467600"/>
              <a:gd name="connsiteY847" fmla="*/ 2850663 h 6858000"/>
              <a:gd name="connsiteX848" fmla="*/ 6472036 w 7467600"/>
              <a:gd name="connsiteY848" fmla="*/ 1959003 h 6858000"/>
              <a:gd name="connsiteX849" fmla="*/ 5792897 w 7467600"/>
              <a:gd name="connsiteY849" fmla="*/ 1647747 h 6858000"/>
              <a:gd name="connsiteX850" fmla="*/ 5842751 w 7467600"/>
              <a:gd name="connsiteY850" fmla="*/ 1816112 h 6858000"/>
              <a:gd name="connsiteX851" fmla="*/ 5847424 w 7467600"/>
              <a:gd name="connsiteY851" fmla="*/ 1815776 h 6858000"/>
              <a:gd name="connsiteX852" fmla="*/ 6399821 w 7467600"/>
              <a:gd name="connsiteY852" fmla="*/ 2344799 h 6858000"/>
              <a:gd name="connsiteX853" fmla="*/ 6323232 w 7467600"/>
              <a:gd name="connsiteY853" fmla="*/ 2389634 h 6858000"/>
              <a:gd name="connsiteX854" fmla="*/ 5942958 w 7467600"/>
              <a:gd name="connsiteY854" fmla="*/ 2077708 h 6858000"/>
              <a:gd name="connsiteX855" fmla="*/ 5921559 w 7467600"/>
              <a:gd name="connsiteY855" fmla="*/ 2378596 h 6858000"/>
              <a:gd name="connsiteX856" fmla="*/ 5817651 w 7467600"/>
              <a:gd name="connsiteY856" fmla="*/ 3023919 h 6858000"/>
              <a:gd name="connsiteX857" fmla="*/ 5729634 w 7467600"/>
              <a:gd name="connsiteY857" fmla="*/ 3051849 h 6858000"/>
              <a:gd name="connsiteX858" fmla="*/ 5611018 w 7467600"/>
              <a:gd name="connsiteY858" fmla="*/ 2316769 h 6858000"/>
              <a:gd name="connsiteX859" fmla="*/ 5687608 w 7467600"/>
              <a:gd name="connsiteY859" fmla="*/ 2039972 h 6858000"/>
              <a:gd name="connsiteX860" fmla="*/ 5657554 w 7467600"/>
              <a:gd name="connsiteY860" fmla="*/ 1576445 h 6858000"/>
              <a:gd name="connsiteX861" fmla="*/ 5150475 w 7467600"/>
              <a:gd name="connsiteY861" fmla="*/ 1274012 h 6858000"/>
              <a:gd name="connsiteX862" fmla="*/ 5349142 w 7467600"/>
              <a:gd name="connsiteY862" fmla="*/ 2204405 h 6858000"/>
              <a:gd name="connsiteX863" fmla="*/ 5262214 w 7467600"/>
              <a:gd name="connsiteY863" fmla="*/ 2233836 h 6858000"/>
              <a:gd name="connsiteX864" fmla="*/ 4981539 w 7467600"/>
              <a:gd name="connsiteY864" fmla="*/ 1542201 h 6858000"/>
              <a:gd name="connsiteX865" fmla="*/ 4958461 w 7467600"/>
              <a:gd name="connsiteY865" fmla="*/ 1136957 h 6858000"/>
              <a:gd name="connsiteX866" fmla="*/ 4655015 w 7467600"/>
              <a:gd name="connsiteY866" fmla="*/ 891426 h 6858000"/>
              <a:gd name="connsiteX867" fmla="*/ 4348002 w 7467600"/>
              <a:gd name="connsiteY867" fmla="*/ 2205895 h 6858000"/>
              <a:gd name="connsiteX868" fmla="*/ 4262250 w 7467600"/>
              <a:gd name="connsiteY868" fmla="*/ 2219972 h 6858000"/>
              <a:gd name="connsiteX869" fmla="*/ 4550611 w 7467600"/>
              <a:gd name="connsiteY869" fmla="*/ 817540 h 6858000"/>
              <a:gd name="connsiteX870" fmla="*/ 4564418 w 7467600"/>
              <a:gd name="connsiteY870" fmla="*/ 808293 h 6858000"/>
              <a:gd name="connsiteX871" fmla="*/ 4266388 w 7467600"/>
              <a:gd name="connsiteY871" fmla="*/ 500083 h 6858000"/>
              <a:gd name="connsiteX872" fmla="*/ 4032842 w 7467600"/>
              <a:gd name="connsiteY872" fmla="*/ 211809 h 6858000"/>
              <a:gd name="connsiteX873" fmla="*/ 3882765 w 7467600"/>
              <a:gd name="connsiteY873" fmla="*/ 0 h 6858000"/>
              <a:gd name="connsiteX874" fmla="*/ 3721337 w 7467600"/>
              <a:gd name="connsiteY874" fmla="*/ 0 h 6858000"/>
              <a:gd name="connsiteX875" fmla="*/ 3797544 w 7467600"/>
              <a:gd name="connsiteY875" fmla="*/ 0 h 6858000"/>
              <a:gd name="connsiteX876" fmla="*/ 3775734 w 7467600"/>
              <a:gd name="connsiteY876" fmla="*/ 95131 h 6858000"/>
              <a:gd name="connsiteX877" fmla="*/ 3724807 w 7467600"/>
              <a:gd name="connsiteY877" fmla="*/ 272257 h 6858000"/>
              <a:gd name="connsiteX878" fmla="*/ 3726844 w 7467600"/>
              <a:gd name="connsiteY878" fmla="*/ 282988 h 6858000"/>
              <a:gd name="connsiteX879" fmla="*/ 3742664 w 7467600"/>
              <a:gd name="connsiteY879" fmla="*/ 279918 h 6858000"/>
              <a:gd name="connsiteX880" fmla="*/ 4103910 w 7467600"/>
              <a:gd name="connsiteY880" fmla="*/ 1161917 h 6858000"/>
              <a:gd name="connsiteX881" fmla="*/ 4020269 w 7467600"/>
              <a:gd name="connsiteY881" fmla="*/ 1200406 h 6858000"/>
              <a:gd name="connsiteX882" fmla="*/ 3674882 w 7467600"/>
              <a:gd name="connsiteY882" fmla="*/ 488524 h 6858000"/>
              <a:gd name="connsiteX883" fmla="*/ 3132682 w 7467600"/>
              <a:gd name="connsiteY883" fmla="*/ 1072284 h 6858000"/>
              <a:gd name="connsiteX884" fmla="*/ 2716346 w 7467600"/>
              <a:gd name="connsiteY884" fmla="*/ 1276376 h 6858000"/>
              <a:gd name="connsiteX885" fmla="*/ 2716772 w 7467600"/>
              <a:gd name="connsiteY885" fmla="*/ 1255462 h 6858000"/>
              <a:gd name="connsiteX886" fmla="*/ 3471096 w 7467600"/>
              <a:gd name="connsiteY886" fmla="*/ 437072 h 6858000"/>
              <a:gd name="connsiteX887" fmla="*/ 3639057 w 7467600"/>
              <a:gd name="connsiteY887" fmla="*/ 286334 h 6858000"/>
              <a:gd name="connsiteX888" fmla="*/ 3640309 w 7467600"/>
              <a:gd name="connsiteY888" fmla="*/ 284664 h 6858000"/>
              <a:gd name="connsiteX889" fmla="*/ 3646022 w 7467600"/>
              <a:gd name="connsiteY889" fmla="*/ 276711 h 6858000"/>
              <a:gd name="connsiteX890" fmla="*/ 3707943 w 7467600"/>
              <a:gd name="connsiteY890" fmla="*/ 65958 h 6858000"/>
              <a:gd name="connsiteX891" fmla="*/ 3721337 w 7467600"/>
              <a:gd name="connsiteY891" fmla="*/ 0 h 6858000"/>
              <a:gd name="connsiteX892" fmla="*/ 2867960 w 7467600"/>
              <a:gd name="connsiteY892" fmla="*/ 0 h 6858000"/>
              <a:gd name="connsiteX893" fmla="*/ 2926351 w 7467600"/>
              <a:gd name="connsiteY893" fmla="*/ 0 h 6858000"/>
              <a:gd name="connsiteX894" fmla="*/ 2902823 w 7467600"/>
              <a:gd name="connsiteY894" fmla="*/ 262929 h 6858000"/>
              <a:gd name="connsiteX895" fmla="*/ 2940663 w 7467600"/>
              <a:gd name="connsiteY895" fmla="*/ 140884 h 6858000"/>
              <a:gd name="connsiteX896" fmla="*/ 2947039 w 7467600"/>
              <a:gd name="connsiteY896" fmla="*/ 122524 h 6858000"/>
              <a:gd name="connsiteX897" fmla="*/ 2984316 w 7467600"/>
              <a:gd name="connsiteY897" fmla="*/ 0 h 6858000"/>
              <a:gd name="connsiteX898" fmla="*/ 3016114 w 7467600"/>
              <a:gd name="connsiteY898" fmla="*/ 0 h 6858000"/>
              <a:gd name="connsiteX899" fmla="*/ 2979949 w 7467600"/>
              <a:gd name="connsiteY899" fmla="*/ 119274 h 6858000"/>
              <a:gd name="connsiteX900" fmla="*/ 3023879 w 7467600"/>
              <a:gd name="connsiteY900" fmla="*/ 0 h 6858000"/>
              <a:gd name="connsiteX901" fmla="*/ 3105400 w 7467600"/>
              <a:gd name="connsiteY901" fmla="*/ 0 h 6858000"/>
              <a:gd name="connsiteX902" fmla="*/ 3094669 w 7467600"/>
              <a:gd name="connsiteY902" fmla="*/ 30308 h 6858000"/>
              <a:gd name="connsiteX903" fmla="*/ 2901945 w 7467600"/>
              <a:gd name="connsiteY903" fmla="*/ 466538 h 6858000"/>
              <a:gd name="connsiteX904" fmla="*/ 2815209 w 7467600"/>
              <a:gd name="connsiteY904" fmla="*/ 497361 h 6858000"/>
              <a:gd name="connsiteX905" fmla="*/ 2844845 w 7467600"/>
              <a:gd name="connsiteY905" fmla="*/ 127638 h 6858000"/>
              <a:gd name="connsiteX906" fmla="*/ 2867960 w 7467600"/>
              <a:gd name="connsiteY906" fmla="*/ 0 h 6858000"/>
              <a:gd name="connsiteX907" fmla="*/ 1057230 w 7467600"/>
              <a:gd name="connsiteY907" fmla="*/ 0 h 6858000"/>
              <a:gd name="connsiteX908" fmla="*/ 1111003 w 7467600"/>
              <a:gd name="connsiteY908" fmla="*/ 0 h 6858000"/>
              <a:gd name="connsiteX909" fmla="*/ 1125553 w 7467600"/>
              <a:gd name="connsiteY909" fmla="*/ 52588 h 6858000"/>
              <a:gd name="connsiteX910" fmla="*/ 1304276 w 7467600"/>
              <a:gd name="connsiteY910" fmla="*/ 476275 h 6858000"/>
              <a:gd name="connsiteX911" fmla="*/ 1492066 w 7467600"/>
              <a:gd name="connsiteY911" fmla="*/ 886333 h 6858000"/>
              <a:gd name="connsiteX912" fmla="*/ 1423698 w 7467600"/>
              <a:gd name="connsiteY912" fmla="*/ 710817 h 6858000"/>
              <a:gd name="connsiteX913" fmla="*/ 1357609 w 7467600"/>
              <a:gd name="connsiteY913" fmla="*/ 532892 h 6858000"/>
              <a:gd name="connsiteX914" fmla="*/ 1309550 w 7467600"/>
              <a:gd name="connsiteY914" fmla="*/ 374031 h 6858000"/>
              <a:gd name="connsiteX915" fmla="*/ 1193673 w 7467600"/>
              <a:gd name="connsiteY915" fmla="*/ 49533 h 6858000"/>
              <a:gd name="connsiteX916" fmla="*/ 1164391 w 7467600"/>
              <a:gd name="connsiteY916" fmla="*/ 0 h 6858000"/>
              <a:gd name="connsiteX917" fmla="*/ 1200666 w 7467600"/>
              <a:gd name="connsiteY917" fmla="*/ 0 h 6858000"/>
              <a:gd name="connsiteX918" fmla="*/ 1223408 w 7467600"/>
              <a:gd name="connsiteY918" fmla="*/ 38996 h 6858000"/>
              <a:gd name="connsiteX919" fmla="*/ 1339635 w 7467600"/>
              <a:gd name="connsiteY919" fmla="*/ 365517 h 6858000"/>
              <a:gd name="connsiteX920" fmla="*/ 1387469 w 7467600"/>
              <a:gd name="connsiteY920" fmla="*/ 523079 h 6858000"/>
              <a:gd name="connsiteX921" fmla="*/ 1452685 w 7467600"/>
              <a:gd name="connsiteY921" fmla="*/ 699806 h 6858000"/>
              <a:gd name="connsiteX922" fmla="*/ 1492092 w 7467600"/>
              <a:gd name="connsiteY922" fmla="*/ 800424 h 6858000"/>
              <a:gd name="connsiteX923" fmla="*/ 1455302 w 7467600"/>
              <a:gd name="connsiteY923" fmla="*/ 632913 h 6858000"/>
              <a:gd name="connsiteX924" fmla="*/ 1222336 w 7467600"/>
              <a:gd name="connsiteY924" fmla="*/ 9480 h 6858000"/>
              <a:gd name="connsiteX925" fmla="*/ 1214634 w 7467600"/>
              <a:gd name="connsiteY925" fmla="*/ 0 h 6858000"/>
              <a:gd name="connsiteX926" fmla="*/ 1289827 w 7467600"/>
              <a:gd name="connsiteY926" fmla="*/ 0 h 6858000"/>
              <a:gd name="connsiteX927" fmla="*/ 1321076 w 7467600"/>
              <a:gd name="connsiteY927" fmla="*/ 59722 h 6858000"/>
              <a:gd name="connsiteX928" fmla="*/ 1512579 w 7467600"/>
              <a:gd name="connsiteY928" fmla="*/ 626441 h 6858000"/>
              <a:gd name="connsiteX929" fmla="*/ 1506076 w 7467600"/>
              <a:gd name="connsiteY929" fmla="*/ 1089289 h 6858000"/>
              <a:gd name="connsiteX930" fmla="*/ 1486346 w 7467600"/>
              <a:gd name="connsiteY930" fmla="*/ 1079919 h 6858000"/>
              <a:gd name="connsiteX931" fmla="*/ 1070511 w 7467600"/>
              <a:gd name="connsiteY931" fmla="*/ 48609 h 6858000"/>
              <a:gd name="connsiteX932" fmla="*/ 1057230 w 7467600"/>
              <a:gd name="connsiteY932" fmla="*/ 0 h 6858000"/>
              <a:gd name="connsiteX933" fmla="*/ 43151 w 7467600"/>
              <a:gd name="connsiteY933" fmla="*/ 0 h 6858000"/>
              <a:gd name="connsiteX934" fmla="*/ 95283 w 7467600"/>
              <a:gd name="connsiteY934" fmla="*/ 0 h 6858000"/>
              <a:gd name="connsiteX935" fmla="*/ 300708 w 7467600"/>
              <a:gd name="connsiteY935" fmla="*/ 154571 h 6858000"/>
              <a:gd name="connsiteX936" fmla="*/ 530414 w 7467600"/>
              <a:gd name="connsiteY936" fmla="*/ 354673 h 6858000"/>
              <a:gd name="connsiteX937" fmla="*/ 333785 w 7467600"/>
              <a:gd name="connsiteY937" fmla="*/ 161564 h 6858000"/>
              <a:gd name="connsiteX938" fmla="*/ 147005 w 7467600"/>
              <a:gd name="connsiteY938" fmla="*/ 0 h 6858000"/>
              <a:gd name="connsiteX939" fmla="*/ 272509 w 7467600"/>
              <a:gd name="connsiteY939" fmla="*/ 0 h 6858000"/>
              <a:gd name="connsiteX940" fmla="*/ 326276 w 7467600"/>
              <a:gd name="connsiteY940" fmla="*/ 45847 h 6858000"/>
              <a:gd name="connsiteX941" fmla="*/ 823759 w 7467600"/>
              <a:gd name="connsiteY941" fmla="*/ 574145 h 6858000"/>
              <a:gd name="connsiteX942" fmla="*/ 811254 w 7467600"/>
              <a:gd name="connsiteY942" fmla="*/ 665546 h 6858000"/>
              <a:gd name="connsiteX943" fmla="*/ 154042 w 7467600"/>
              <a:gd name="connsiteY943" fmla="*/ 261522 h 6858000"/>
              <a:gd name="connsiteX944" fmla="*/ 13550 w 7467600"/>
              <a:gd name="connsiteY944" fmla="*/ 158423 h 6858000"/>
              <a:gd name="connsiteX945" fmla="*/ 0 w 7467600"/>
              <a:gd name="connsiteY945" fmla="*/ 146618 h 6858000"/>
              <a:gd name="connsiteX946" fmla="*/ 0 w 7467600"/>
              <a:gd name="connsiteY946" fmla="*/ 59161 h 6858000"/>
              <a:gd name="connsiteX947" fmla="*/ 45427 w 7467600"/>
              <a:gd name="connsiteY947" fmla="*/ 101078 h 6858000"/>
              <a:gd name="connsiteX948" fmla="*/ 630103 w 7467600"/>
              <a:gd name="connsiteY948" fmla="*/ 485885 h 6858000"/>
              <a:gd name="connsiteX949" fmla="*/ 532040 w 7467600"/>
              <a:gd name="connsiteY949" fmla="*/ 399359 h 6858000"/>
              <a:gd name="connsiteX950" fmla="*/ 517618 w 7467600"/>
              <a:gd name="connsiteY950" fmla="*/ 385726 h 6858000"/>
              <a:gd name="connsiteX951" fmla="*/ 285074 w 7467600"/>
              <a:gd name="connsiteY951" fmla="*/ 182755 h 6858000"/>
              <a:gd name="connsiteX952" fmla="*/ 43151 w 7467600"/>
              <a:gd name="connsiteY95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1019354 w 7467600"/>
              <a:gd name="connsiteY20" fmla="*/ 6315006 h 6858000"/>
              <a:gd name="connsiteX21" fmla="*/ 441046 w 7467600"/>
              <a:gd name="connsiteY21" fmla="*/ 6691153 h 6858000"/>
              <a:gd name="connsiteX22" fmla="*/ 1019354 w 7467600"/>
              <a:gd name="connsiteY22" fmla="*/ 6315006 h 6858000"/>
              <a:gd name="connsiteX23" fmla="*/ 991680 w 7467600"/>
              <a:gd name="connsiteY23" fmla="*/ 6298413 h 6858000"/>
              <a:gd name="connsiteX24" fmla="*/ 409060 w 7467600"/>
              <a:gd name="connsiteY24" fmla="*/ 6671470 h 6858000"/>
              <a:gd name="connsiteX25" fmla="*/ 991680 w 7467600"/>
              <a:gd name="connsiteY25" fmla="*/ 6298413 h 6858000"/>
              <a:gd name="connsiteX26" fmla="*/ 103333 w 7467600"/>
              <a:gd name="connsiteY26" fmla="*/ 5699602 h 6858000"/>
              <a:gd name="connsiteX27" fmla="*/ 233938 w 7467600"/>
              <a:gd name="connsiteY27" fmla="*/ 5809416 h 6858000"/>
              <a:gd name="connsiteX28" fmla="*/ 883580 w 7467600"/>
              <a:gd name="connsiteY28" fmla="*/ 6180710 h 6858000"/>
              <a:gd name="connsiteX29" fmla="*/ 487337 w 7467600"/>
              <a:gd name="connsiteY29" fmla="*/ 5950182 h 6858000"/>
              <a:gd name="connsiteX30" fmla="*/ 354051 w 7467600"/>
              <a:gd name="connsiteY30" fmla="*/ 5854912 h 6858000"/>
              <a:gd name="connsiteX31" fmla="*/ 195436 w 7467600"/>
              <a:gd name="connsiteY31" fmla="*/ 5755068 h 6858000"/>
              <a:gd name="connsiteX32" fmla="*/ 103333 w 7467600"/>
              <a:gd name="connsiteY32" fmla="*/ 5699602 h 6858000"/>
              <a:gd name="connsiteX33" fmla="*/ 5539432 w 7467600"/>
              <a:gd name="connsiteY33" fmla="*/ 5642928 h 6858000"/>
              <a:gd name="connsiteX34" fmla="*/ 5555462 w 7467600"/>
              <a:gd name="connsiteY34" fmla="*/ 5694454 h 6858000"/>
              <a:gd name="connsiteX35" fmla="*/ 5828270 w 7467600"/>
              <a:gd name="connsiteY35" fmla="*/ 6320663 h 6858000"/>
              <a:gd name="connsiteX36" fmla="*/ 5947416 w 7467600"/>
              <a:gd name="connsiteY36" fmla="*/ 6574846 h 6858000"/>
              <a:gd name="connsiteX37" fmla="*/ 5539432 w 7467600"/>
              <a:gd name="connsiteY37" fmla="*/ 5642928 h 6858000"/>
              <a:gd name="connsiteX38" fmla="*/ 51253 w 7467600"/>
              <a:gd name="connsiteY38" fmla="*/ 5631825 h 6858000"/>
              <a:gd name="connsiteX39" fmla="*/ 211622 w 7467600"/>
              <a:gd name="connsiteY39" fmla="*/ 5728803 h 6858000"/>
              <a:gd name="connsiteX40" fmla="*/ 371652 w 7467600"/>
              <a:gd name="connsiteY40" fmla="*/ 5829062 h 6858000"/>
              <a:gd name="connsiteX41" fmla="*/ 505903 w 7467600"/>
              <a:gd name="connsiteY41" fmla="*/ 5925221 h 6858000"/>
              <a:gd name="connsiteX42" fmla="*/ 899240 w 7467600"/>
              <a:gd name="connsiteY42" fmla="*/ 6153068 h 6858000"/>
              <a:gd name="connsiteX43" fmla="*/ 988114 w 7467600"/>
              <a:gd name="connsiteY43" fmla="*/ 6174204 h 6858000"/>
              <a:gd name="connsiteX44" fmla="*/ 845971 w 7467600"/>
              <a:gd name="connsiteY44" fmla="*/ 6067177 h 6858000"/>
              <a:gd name="connsiteX45" fmla="*/ 448057 w 7467600"/>
              <a:gd name="connsiteY45" fmla="*/ 5841376 h 6858000"/>
              <a:gd name="connsiteX46" fmla="*/ 51253 w 7467600"/>
              <a:gd name="connsiteY46" fmla="*/ 5631825 h 6858000"/>
              <a:gd name="connsiteX47" fmla="*/ 2606687 w 7467600"/>
              <a:gd name="connsiteY47" fmla="*/ 5630718 h 6858000"/>
              <a:gd name="connsiteX48" fmla="*/ 2645658 w 7467600"/>
              <a:gd name="connsiteY48" fmla="*/ 6640259 h 6858000"/>
              <a:gd name="connsiteX49" fmla="*/ 2606687 w 7467600"/>
              <a:gd name="connsiteY49" fmla="*/ 5630718 h 6858000"/>
              <a:gd name="connsiteX50" fmla="*/ 3642057 w 7467600"/>
              <a:gd name="connsiteY50" fmla="*/ 5573487 h 6858000"/>
              <a:gd name="connsiteX51" fmla="*/ 3632981 w 7467600"/>
              <a:gd name="connsiteY51" fmla="*/ 5579437 h 6858000"/>
              <a:gd name="connsiteX52" fmla="*/ 3382436 w 7467600"/>
              <a:gd name="connsiteY52" fmla="*/ 5952726 h 6858000"/>
              <a:gd name="connsiteX53" fmla="*/ 3191929 w 7467600"/>
              <a:gd name="connsiteY53" fmla="*/ 6662669 h 6858000"/>
              <a:gd name="connsiteX54" fmla="*/ 3369898 w 7467600"/>
              <a:gd name="connsiteY54" fmla="*/ 6081771 h 6858000"/>
              <a:gd name="connsiteX55" fmla="*/ 3642057 w 7467600"/>
              <a:gd name="connsiteY55" fmla="*/ 5573487 h 6858000"/>
              <a:gd name="connsiteX56" fmla="*/ 2650666 w 7467600"/>
              <a:gd name="connsiteY56" fmla="*/ 5530686 h 6858000"/>
              <a:gd name="connsiteX57" fmla="*/ 2650249 w 7467600"/>
              <a:gd name="connsiteY57" fmla="*/ 5532101 h 6858000"/>
              <a:gd name="connsiteX58" fmla="*/ 2663808 w 7467600"/>
              <a:gd name="connsiteY58" fmla="*/ 6535215 h 6858000"/>
              <a:gd name="connsiteX59" fmla="*/ 2665418 w 7467600"/>
              <a:gd name="connsiteY59" fmla="*/ 6132756 h 6858000"/>
              <a:gd name="connsiteX60" fmla="*/ 2650666 w 7467600"/>
              <a:gd name="connsiteY60" fmla="*/ 5530686 h 6858000"/>
              <a:gd name="connsiteX61" fmla="*/ 2680277 w 7467600"/>
              <a:gd name="connsiteY61" fmla="*/ 5479204 h 6858000"/>
              <a:gd name="connsiteX62" fmla="*/ 2678972 w 7467600"/>
              <a:gd name="connsiteY62" fmla="*/ 5481582 h 6858000"/>
              <a:gd name="connsiteX63" fmla="*/ 2696666 w 7467600"/>
              <a:gd name="connsiteY63" fmla="*/ 6133836 h 6858000"/>
              <a:gd name="connsiteX64" fmla="*/ 2695769 w 7467600"/>
              <a:gd name="connsiteY64" fmla="*/ 6390955 h 6858000"/>
              <a:gd name="connsiteX65" fmla="*/ 2739893 w 7467600"/>
              <a:gd name="connsiteY65" fmla="*/ 6108357 h 6858000"/>
              <a:gd name="connsiteX66" fmla="*/ 2680277 w 7467600"/>
              <a:gd name="connsiteY66" fmla="*/ 5479204 h 6858000"/>
              <a:gd name="connsiteX67" fmla="*/ 1132195 w 7467600"/>
              <a:gd name="connsiteY67" fmla="*/ 5467980 h 6858000"/>
              <a:gd name="connsiteX68" fmla="*/ 1679056 w 7467600"/>
              <a:gd name="connsiteY68" fmla="*/ 5516907 h 6858000"/>
              <a:gd name="connsiteX69" fmla="*/ 2128648 w 7467600"/>
              <a:gd name="connsiteY69" fmla="*/ 5474249 h 6858000"/>
              <a:gd name="connsiteX70" fmla="*/ 1825619 w 7467600"/>
              <a:gd name="connsiteY70" fmla="*/ 5478447 h 6858000"/>
              <a:gd name="connsiteX71" fmla="*/ 1737798 w 7467600"/>
              <a:gd name="connsiteY71" fmla="*/ 5483353 h 6858000"/>
              <a:gd name="connsiteX72" fmla="*/ 1132195 w 7467600"/>
              <a:gd name="connsiteY72" fmla="*/ 5467980 h 6858000"/>
              <a:gd name="connsiteX73" fmla="*/ 1456157 w 7467600"/>
              <a:gd name="connsiteY73" fmla="*/ 5371404 h 6858000"/>
              <a:gd name="connsiteX74" fmla="*/ 1244432 w 7467600"/>
              <a:gd name="connsiteY74" fmla="*/ 5385601 h 6858000"/>
              <a:gd name="connsiteX75" fmla="*/ 973990 w 7467600"/>
              <a:gd name="connsiteY75" fmla="*/ 5424940 h 6858000"/>
              <a:gd name="connsiteX76" fmla="*/ 1103809 w 7467600"/>
              <a:gd name="connsiteY76" fmla="*/ 5433720 h 6858000"/>
              <a:gd name="connsiteX77" fmla="*/ 1123454 w 7467600"/>
              <a:gd name="connsiteY77" fmla="*/ 5435727 h 6858000"/>
              <a:gd name="connsiteX78" fmla="*/ 1737017 w 7467600"/>
              <a:gd name="connsiteY78" fmla="*/ 5452183 h 6858000"/>
              <a:gd name="connsiteX79" fmla="*/ 1824397 w 7467600"/>
              <a:gd name="connsiteY79" fmla="*/ 5447757 h 6858000"/>
              <a:gd name="connsiteX80" fmla="*/ 2070059 w 7467600"/>
              <a:gd name="connsiteY80" fmla="*/ 5441660 h 6858000"/>
              <a:gd name="connsiteX81" fmla="*/ 1456157 w 7467600"/>
              <a:gd name="connsiteY81" fmla="*/ 5371404 h 6858000"/>
              <a:gd name="connsiteX82" fmla="*/ 4988186 w 7467600"/>
              <a:gd name="connsiteY82" fmla="*/ 5216467 h 6858000"/>
              <a:gd name="connsiteX83" fmla="*/ 4777334 w 7467600"/>
              <a:gd name="connsiteY83" fmla="*/ 5406072 h 6858000"/>
              <a:gd name="connsiteX84" fmla="*/ 4718341 w 7467600"/>
              <a:gd name="connsiteY84" fmla="*/ 5468043 h 6858000"/>
              <a:gd name="connsiteX85" fmla="*/ 4604655 w 7467600"/>
              <a:gd name="connsiteY85" fmla="*/ 5583434 h 6858000"/>
              <a:gd name="connsiteX86" fmla="*/ 4565074 w 7467600"/>
              <a:gd name="connsiteY86" fmla="*/ 5618550 h 6858000"/>
              <a:gd name="connsiteX87" fmla="*/ 4988186 w 7467600"/>
              <a:gd name="connsiteY87" fmla="*/ 5216467 h 6858000"/>
              <a:gd name="connsiteX88" fmla="*/ 4978032 w 7467600"/>
              <a:gd name="connsiteY88" fmla="*/ 5183809 h 6858000"/>
              <a:gd name="connsiteX89" fmla="*/ 4463413 w 7467600"/>
              <a:gd name="connsiteY89" fmla="*/ 5615162 h 6858000"/>
              <a:gd name="connsiteX90" fmla="*/ 4358134 w 7467600"/>
              <a:gd name="connsiteY90" fmla="*/ 5742791 h 6858000"/>
              <a:gd name="connsiteX91" fmla="*/ 4376219 w 7467600"/>
              <a:gd name="connsiteY91" fmla="*/ 5729027 h 6858000"/>
              <a:gd name="connsiteX92" fmla="*/ 4582340 w 7467600"/>
              <a:gd name="connsiteY92" fmla="*/ 5561037 h 6858000"/>
              <a:gd name="connsiteX93" fmla="*/ 4694684 w 7467600"/>
              <a:gd name="connsiteY93" fmla="*/ 5447098 h 6858000"/>
              <a:gd name="connsiteX94" fmla="*/ 4754123 w 7467600"/>
              <a:gd name="connsiteY94" fmla="*/ 5384643 h 6858000"/>
              <a:gd name="connsiteX95" fmla="*/ 4978032 w 7467600"/>
              <a:gd name="connsiteY95" fmla="*/ 5183809 h 6858000"/>
              <a:gd name="connsiteX96" fmla="*/ 1903353 w 7467600"/>
              <a:gd name="connsiteY96" fmla="*/ 5044827 h 6858000"/>
              <a:gd name="connsiteX97" fmla="*/ 1936931 w 7467600"/>
              <a:gd name="connsiteY97" fmla="*/ 5093954 h 6858000"/>
              <a:gd name="connsiteX98" fmla="*/ 2195868 w 7467600"/>
              <a:gd name="connsiteY98" fmla="*/ 5396574 h 6858000"/>
              <a:gd name="connsiteX99" fmla="*/ 2088852 w 7467600"/>
              <a:gd name="connsiteY99" fmla="*/ 5166123 h 6858000"/>
              <a:gd name="connsiteX100" fmla="*/ 1958241 w 7467600"/>
              <a:gd name="connsiteY100" fmla="*/ 5067955 h 6858000"/>
              <a:gd name="connsiteX101" fmla="*/ 1903353 w 7467600"/>
              <a:gd name="connsiteY101" fmla="*/ 5044827 h 6858000"/>
              <a:gd name="connsiteX102" fmla="*/ 1979378 w 7467600"/>
              <a:gd name="connsiteY102" fmla="*/ 4769504 h 6858000"/>
              <a:gd name="connsiteX103" fmla="*/ 2882120 w 7467600"/>
              <a:gd name="connsiteY103" fmla="*/ 5064547 h 6858000"/>
              <a:gd name="connsiteX104" fmla="*/ 2793103 w 7467600"/>
              <a:gd name="connsiteY104" fmla="*/ 5039699 h 6858000"/>
              <a:gd name="connsiteX105" fmla="*/ 2770041 w 7467600"/>
              <a:gd name="connsiteY105" fmla="*/ 5033634 h 6858000"/>
              <a:gd name="connsiteX106" fmla="*/ 1979378 w 7467600"/>
              <a:gd name="connsiteY106" fmla="*/ 4769504 h 6858000"/>
              <a:gd name="connsiteX107" fmla="*/ 1927410 w 7467600"/>
              <a:gd name="connsiteY107" fmla="*/ 4716164 h 6858000"/>
              <a:gd name="connsiteX108" fmla="*/ 1959587 w 7467600"/>
              <a:gd name="connsiteY108" fmla="*/ 4728849 h 6858000"/>
              <a:gd name="connsiteX109" fmla="*/ 2777707 w 7467600"/>
              <a:gd name="connsiteY109" fmla="*/ 5003991 h 6858000"/>
              <a:gd name="connsiteX110" fmla="*/ 2800768 w 7467600"/>
              <a:gd name="connsiteY110" fmla="*/ 5010056 h 6858000"/>
              <a:gd name="connsiteX111" fmla="*/ 2879408 w 7467600"/>
              <a:gd name="connsiteY111" fmla="*/ 5031590 h 6858000"/>
              <a:gd name="connsiteX112" fmla="*/ 2862295 w 7467600"/>
              <a:gd name="connsiteY112" fmla="*/ 5022958 h 6858000"/>
              <a:gd name="connsiteX113" fmla="*/ 2813343 w 7467600"/>
              <a:gd name="connsiteY113" fmla="*/ 4998369 h 6858000"/>
              <a:gd name="connsiteX114" fmla="*/ 2646245 w 7467600"/>
              <a:gd name="connsiteY114" fmla="*/ 4930999 h 6858000"/>
              <a:gd name="connsiteX115" fmla="*/ 1999243 w 7467600"/>
              <a:gd name="connsiteY115" fmla="*/ 4730524 h 6858000"/>
              <a:gd name="connsiteX116" fmla="*/ 1979527 w 7467600"/>
              <a:gd name="connsiteY116" fmla="*/ 4726651 h 6858000"/>
              <a:gd name="connsiteX117" fmla="*/ 1927410 w 7467600"/>
              <a:gd name="connsiteY117" fmla="*/ 4716164 h 6858000"/>
              <a:gd name="connsiteX118" fmla="*/ 1997014 w 7467600"/>
              <a:gd name="connsiteY118" fmla="*/ 4698007 h 6858000"/>
              <a:gd name="connsiteX119" fmla="*/ 2005458 w 7467600"/>
              <a:gd name="connsiteY119" fmla="*/ 4699540 h 6858000"/>
              <a:gd name="connsiteX120" fmla="*/ 2657186 w 7467600"/>
              <a:gd name="connsiteY120" fmla="*/ 4901687 h 6858000"/>
              <a:gd name="connsiteX121" fmla="*/ 2826662 w 7467600"/>
              <a:gd name="connsiteY121" fmla="*/ 4970362 h 6858000"/>
              <a:gd name="connsiteX122" fmla="*/ 2876100 w 7467600"/>
              <a:gd name="connsiteY122" fmla="*/ 4995397 h 6858000"/>
              <a:gd name="connsiteX123" fmla="*/ 3042600 w 7467600"/>
              <a:gd name="connsiteY123" fmla="*/ 5059532 h 6858000"/>
              <a:gd name="connsiteX124" fmla="*/ 1997014 w 7467600"/>
              <a:gd name="connsiteY124" fmla="*/ 4698007 h 6858000"/>
              <a:gd name="connsiteX125" fmla="*/ 2305292 w 7467600"/>
              <a:gd name="connsiteY125" fmla="*/ 4219492 h 6858000"/>
              <a:gd name="connsiteX126" fmla="*/ 3360922 w 7467600"/>
              <a:gd name="connsiteY126" fmla="*/ 4529373 h 6858000"/>
              <a:gd name="connsiteX127" fmla="*/ 3492420 w 7467600"/>
              <a:gd name="connsiteY127" fmla="*/ 4510145 h 6858000"/>
              <a:gd name="connsiteX128" fmla="*/ 3364086 w 7467600"/>
              <a:gd name="connsiteY128" fmla="*/ 4480340 h 6858000"/>
              <a:gd name="connsiteX129" fmla="*/ 3225818 w 7467600"/>
              <a:gd name="connsiteY129" fmla="*/ 4411822 h 6858000"/>
              <a:gd name="connsiteX130" fmla="*/ 3129696 w 7467600"/>
              <a:gd name="connsiteY130" fmla="*/ 4360704 h 6858000"/>
              <a:gd name="connsiteX131" fmla="*/ 2814545 w 7467600"/>
              <a:gd name="connsiteY131" fmla="*/ 4282955 h 6858000"/>
              <a:gd name="connsiteX132" fmla="*/ 2305292 w 7467600"/>
              <a:gd name="connsiteY132" fmla="*/ 4219492 h 6858000"/>
              <a:gd name="connsiteX133" fmla="*/ 2626982 w 7467600"/>
              <a:gd name="connsiteY133" fmla="*/ 4206450 h 6858000"/>
              <a:gd name="connsiteX134" fmla="*/ 2490617 w 7467600"/>
              <a:gd name="connsiteY134" fmla="*/ 4206951 h 6858000"/>
              <a:gd name="connsiteX135" fmla="*/ 2819869 w 7467600"/>
              <a:gd name="connsiteY135" fmla="*/ 4252936 h 6858000"/>
              <a:gd name="connsiteX136" fmla="*/ 3143018 w 7467600"/>
              <a:gd name="connsiteY136" fmla="*/ 4332698 h 6858000"/>
              <a:gd name="connsiteX137" fmla="*/ 3241520 w 7467600"/>
              <a:gd name="connsiteY137" fmla="*/ 4385112 h 6858000"/>
              <a:gd name="connsiteX138" fmla="*/ 3374575 w 7467600"/>
              <a:gd name="connsiteY138" fmla="*/ 4451517 h 6858000"/>
              <a:gd name="connsiteX139" fmla="*/ 3505221 w 7467600"/>
              <a:gd name="connsiteY139" fmla="*/ 4480757 h 6858000"/>
              <a:gd name="connsiteX140" fmla="*/ 2626982 w 7467600"/>
              <a:gd name="connsiteY140" fmla="*/ 4206450 h 6858000"/>
              <a:gd name="connsiteX141" fmla="*/ 1310106 w 7467600"/>
              <a:gd name="connsiteY141" fmla="*/ 3943217 h 6858000"/>
              <a:gd name="connsiteX142" fmla="*/ 854994 w 7467600"/>
              <a:gd name="connsiteY142" fmla="*/ 4399136 h 6858000"/>
              <a:gd name="connsiteX143" fmla="*/ 742462 w 7467600"/>
              <a:gd name="connsiteY143" fmla="*/ 4594648 h 6858000"/>
              <a:gd name="connsiteX144" fmla="*/ 820602 w 7467600"/>
              <a:gd name="connsiteY144" fmla="*/ 4485915 h 6858000"/>
              <a:gd name="connsiteX145" fmla="*/ 878295 w 7467600"/>
              <a:gd name="connsiteY145" fmla="*/ 4403594 h 6858000"/>
              <a:gd name="connsiteX146" fmla="*/ 1240607 w 7467600"/>
              <a:gd name="connsiteY146" fmla="*/ 4010401 h 6858000"/>
              <a:gd name="connsiteX147" fmla="*/ 1310106 w 7467600"/>
              <a:gd name="connsiteY147" fmla="*/ 3943217 h 6858000"/>
              <a:gd name="connsiteX148" fmla="*/ 1423113 w 7467600"/>
              <a:gd name="connsiteY148" fmla="*/ 3874565 h 6858000"/>
              <a:gd name="connsiteX149" fmla="*/ 1260565 w 7467600"/>
              <a:gd name="connsiteY149" fmla="*/ 4031982 h 6858000"/>
              <a:gd name="connsiteX150" fmla="*/ 901900 w 7467600"/>
              <a:gd name="connsiteY150" fmla="*/ 4421236 h 6858000"/>
              <a:gd name="connsiteX151" fmla="*/ 845044 w 7467600"/>
              <a:gd name="connsiteY151" fmla="*/ 4502436 h 6858000"/>
              <a:gd name="connsiteX152" fmla="*/ 685926 w 7467600"/>
              <a:gd name="connsiteY152" fmla="*/ 4703069 h 6858000"/>
              <a:gd name="connsiteX153" fmla="*/ 684248 w 7467600"/>
              <a:gd name="connsiteY153" fmla="*/ 4706721 h 6858000"/>
              <a:gd name="connsiteX154" fmla="*/ 1423113 w 7467600"/>
              <a:gd name="connsiteY154" fmla="*/ 3874565 h 6858000"/>
              <a:gd name="connsiteX155" fmla="*/ 3316479 w 7467600"/>
              <a:gd name="connsiteY155" fmla="*/ 3872136 h 6858000"/>
              <a:gd name="connsiteX156" fmla="*/ 3546806 w 7467600"/>
              <a:gd name="connsiteY156" fmla="*/ 4356139 h 6858000"/>
              <a:gd name="connsiteX157" fmla="*/ 3364433 w 7467600"/>
              <a:gd name="connsiteY157" fmla="*/ 3953121 h 6858000"/>
              <a:gd name="connsiteX158" fmla="*/ 3316479 w 7467600"/>
              <a:gd name="connsiteY158" fmla="*/ 3872136 h 6858000"/>
              <a:gd name="connsiteX159" fmla="*/ 3291335 w 7467600"/>
              <a:gd name="connsiteY159" fmla="*/ 3767420 h 6858000"/>
              <a:gd name="connsiteX160" fmla="*/ 3390805 w 7467600"/>
              <a:gd name="connsiteY160" fmla="*/ 3937163 h 6858000"/>
              <a:gd name="connsiteX161" fmla="*/ 3579062 w 7467600"/>
              <a:gd name="connsiteY161" fmla="*/ 4359040 h 6858000"/>
              <a:gd name="connsiteX162" fmla="*/ 3467355 w 7467600"/>
              <a:gd name="connsiteY162" fmla="*/ 3988130 h 6858000"/>
              <a:gd name="connsiteX163" fmla="*/ 3310753 w 7467600"/>
              <a:gd name="connsiteY163" fmla="*/ 3787140 h 6858000"/>
              <a:gd name="connsiteX164" fmla="*/ 3291335 w 7467600"/>
              <a:gd name="connsiteY164" fmla="*/ 3767420 h 6858000"/>
              <a:gd name="connsiteX165" fmla="*/ 1635889 w 7467600"/>
              <a:gd name="connsiteY165" fmla="*/ 3709494 h 6858000"/>
              <a:gd name="connsiteX166" fmla="*/ 1634800 w 7467600"/>
              <a:gd name="connsiteY166" fmla="*/ 3731111 h 6858000"/>
              <a:gd name="connsiteX167" fmla="*/ 1635889 w 7467600"/>
              <a:gd name="connsiteY167" fmla="*/ 3709494 h 6858000"/>
              <a:gd name="connsiteX168" fmla="*/ 1510397 w 7467600"/>
              <a:gd name="connsiteY168" fmla="*/ 3684705 h 6858000"/>
              <a:gd name="connsiteX169" fmla="*/ 1146550 w 7467600"/>
              <a:gd name="connsiteY169" fmla="*/ 3802012 h 6858000"/>
              <a:gd name="connsiteX170" fmla="*/ 698834 w 7467600"/>
              <a:gd name="connsiteY170" fmla="*/ 3952272 h 6858000"/>
              <a:gd name="connsiteX171" fmla="*/ 34256 w 7467600"/>
              <a:gd name="connsiteY171" fmla="*/ 4347603 h 6858000"/>
              <a:gd name="connsiteX172" fmla="*/ 527241 w 7467600"/>
              <a:gd name="connsiteY172" fmla="*/ 4065078 h 6858000"/>
              <a:gd name="connsiteX173" fmla="*/ 1510397 w 7467600"/>
              <a:gd name="connsiteY173" fmla="*/ 3684705 h 6858000"/>
              <a:gd name="connsiteX174" fmla="*/ 1313114 w 7467600"/>
              <a:gd name="connsiteY174" fmla="*/ 3655216 h 6858000"/>
              <a:gd name="connsiteX175" fmla="*/ 1109304 w 7467600"/>
              <a:gd name="connsiteY175" fmla="*/ 3669030 h 6858000"/>
              <a:gd name="connsiteX176" fmla="*/ 8129 w 7467600"/>
              <a:gd name="connsiteY176" fmla="*/ 4330519 h 6858000"/>
              <a:gd name="connsiteX177" fmla="*/ 687572 w 7467600"/>
              <a:gd name="connsiteY177" fmla="*/ 3925629 h 6858000"/>
              <a:gd name="connsiteX178" fmla="*/ 1138365 w 7467600"/>
              <a:gd name="connsiteY178" fmla="*/ 3774515 h 6858000"/>
              <a:gd name="connsiteX179" fmla="*/ 1505579 w 7467600"/>
              <a:gd name="connsiteY179" fmla="*/ 3655526 h 6858000"/>
              <a:gd name="connsiteX180" fmla="*/ 1313114 w 7467600"/>
              <a:gd name="connsiteY180" fmla="*/ 3655216 h 6858000"/>
              <a:gd name="connsiteX181" fmla="*/ 3655073 w 7467600"/>
              <a:gd name="connsiteY181" fmla="*/ 3650884 h 6858000"/>
              <a:gd name="connsiteX182" fmla="*/ 3989938 w 7467600"/>
              <a:gd name="connsiteY182" fmla="*/ 3991685 h 6858000"/>
              <a:gd name="connsiteX183" fmla="*/ 4393907 w 7467600"/>
              <a:gd name="connsiteY183" fmla="*/ 4261258 h 6858000"/>
              <a:gd name="connsiteX184" fmla="*/ 4648051 w 7467600"/>
              <a:gd name="connsiteY184" fmla="*/ 4374051 h 6858000"/>
              <a:gd name="connsiteX185" fmla="*/ 4383389 w 7467600"/>
              <a:gd name="connsiteY185" fmla="*/ 4184369 h 6858000"/>
              <a:gd name="connsiteX186" fmla="*/ 4165508 w 7467600"/>
              <a:gd name="connsiteY186" fmla="*/ 4035196 h 6858000"/>
              <a:gd name="connsiteX187" fmla="*/ 4068162 w 7467600"/>
              <a:gd name="connsiteY187" fmla="*/ 3953394 h 6858000"/>
              <a:gd name="connsiteX188" fmla="*/ 3981416 w 7467600"/>
              <a:gd name="connsiteY188" fmla="*/ 3880482 h 6858000"/>
              <a:gd name="connsiteX189" fmla="*/ 3800147 w 7467600"/>
              <a:gd name="connsiteY189" fmla="*/ 3749872 h 6858000"/>
              <a:gd name="connsiteX190" fmla="*/ 3655073 w 7467600"/>
              <a:gd name="connsiteY190" fmla="*/ 3650884 h 6858000"/>
              <a:gd name="connsiteX191" fmla="*/ 3670252 w 7467600"/>
              <a:gd name="connsiteY191" fmla="*/ 3622798 h 6858000"/>
              <a:gd name="connsiteX192" fmla="*/ 3817258 w 7467600"/>
              <a:gd name="connsiteY192" fmla="*/ 3723577 h 6858000"/>
              <a:gd name="connsiteX193" fmla="*/ 4000461 w 7467600"/>
              <a:gd name="connsiteY193" fmla="*/ 3855966 h 6858000"/>
              <a:gd name="connsiteX194" fmla="*/ 4088180 w 7467600"/>
              <a:gd name="connsiteY194" fmla="*/ 3929774 h 6858000"/>
              <a:gd name="connsiteX195" fmla="*/ 4184555 w 7467600"/>
              <a:gd name="connsiteY195" fmla="*/ 4010683 h 6858000"/>
              <a:gd name="connsiteX196" fmla="*/ 4399563 w 7467600"/>
              <a:gd name="connsiteY196" fmla="*/ 4158106 h 6858000"/>
              <a:gd name="connsiteX197" fmla="*/ 4684469 w 7467600"/>
              <a:gd name="connsiteY197" fmla="*/ 4364680 h 6858000"/>
              <a:gd name="connsiteX198" fmla="*/ 4690271 w 7467600"/>
              <a:gd name="connsiteY198" fmla="*/ 4370034 h 6858000"/>
              <a:gd name="connsiteX199" fmla="*/ 4136093 w 7467600"/>
              <a:gd name="connsiteY199" fmla="*/ 3858466 h 6858000"/>
              <a:gd name="connsiteX200" fmla="*/ 3670252 w 7467600"/>
              <a:gd name="connsiteY200" fmla="*/ 3622798 h 6858000"/>
              <a:gd name="connsiteX201" fmla="*/ 4440129 w 7467600"/>
              <a:gd name="connsiteY201" fmla="*/ 3448571 h 6858000"/>
              <a:gd name="connsiteX202" fmla="*/ 4856525 w 7467600"/>
              <a:gd name="connsiteY202" fmla="*/ 3915351 h 6858000"/>
              <a:gd name="connsiteX203" fmla="*/ 5059055 w 7467600"/>
              <a:gd name="connsiteY203" fmla="*/ 4108918 h 6858000"/>
              <a:gd name="connsiteX204" fmla="*/ 5290070 w 7467600"/>
              <a:gd name="connsiteY204" fmla="*/ 4263619 h 6858000"/>
              <a:gd name="connsiteX205" fmla="*/ 4834991 w 7467600"/>
              <a:gd name="connsiteY205" fmla="*/ 3830985 h 6858000"/>
              <a:gd name="connsiteX206" fmla="*/ 4440129 w 7467600"/>
              <a:gd name="connsiteY206" fmla="*/ 3448571 h 6858000"/>
              <a:gd name="connsiteX207" fmla="*/ 4441737 w 7467600"/>
              <a:gd name="connsiteY207" fmla="*/ 3399734 h 6858000"/>
              <a:gd name="connsiteX208" fmla="*/ 4431236 w 7467600"/>
              <a:gd name="connsiteY208" fmla="*/ 3400954 h 6858000"/>
              <a:gd name="connsiteX209" fmla="*/ 4557150 w 7467600"/>
              <a:gd name="connsiteY209" fmla="*/ 3510023 h 6858000"/>
              <a:gd name="connsiteX210" fmla="*/ 4856936 w 7467600"/>
              <a:gd name="connsiteY210" fmla="*/ 3809146 h 6858000"/>
              <a:gd name="connsiteX211" fmla="*/ 5111996 w 7467600"/>
              <a:gd name="connsiteY211" fmla="*/ 4065759 h 6858000"/>
              <a:gd name="connsiteX212" fmla="*/ 5388878 w 7467600"/>
              <a:gd name="connsiteY212" fmla="*/ 4300185 h 6858000"/>
              <a:gd name="connsiteX213" fmla="*/ 5425556 w 7467600"/>
              <a:gd name="connsiteY213" fmla="*/ 4308967 h 6858000"/>
              <a:gd name="connsiteX214" fmla="*/ 4943646 w 7467600"/>
              <a:gd name="connsiteY214" fmla="*/ 3822916 h 6858000"/>
              <a:gd name="connsiteX215" fmla="*/ 4594837 w 7467600"/>
              <a:gd name="connsiteY215" fmla="*/ 3532274 h 6858000"/>
              <a:gd name="connsiteX216" fmla="*/ 4441737 w 7467600"/>
              <a:gd name="connsiteY216" fmla="*/ 3399734 h 6858000"/>
              <a:gd name="connsiteX217" fmla="*/ 5425834 w 7467600"/>
              <a:gd name="connsiteY217" fmla="*/ 3162785 h 6858000"/>
              <a:gd name="connsiteX218" fmla="*/ 5401644 w 7467600"/>
              <a:gd name="connsiteY218" fmla="*/ 3617847 h 6858000"/>
              <a:gd name="connsiteX219" fmla="*/ 5467256 w 7467600"/>
              <a:gd name="connsiteY219" fmla="*/ 4175494 h 6858000"/>
              <a:gd name="connsiteX220" fmla="*/ 5448069 w 7467600"/>
              <a:gd name="connsiteY220" fmla="*/ 3567554 h 6858000"/>
              <a:gd name="connsiteX221" fmla="*/ 5425834 w 7467600"/>
              <a:gd name="connsiteY221" fmla="*/ 3162785 h 6858000"/>
              <a:gd name="connsiteX222" fmla="*/ 1318687 w 7467600"/>
              <a:gd name="connsiteY222" fmla="*/ 3113840 h 6858000"/>
              <a:gd name="connsiteX223" fmla="*/ 1066793 w 7467600"/>
              <a:gd name="connsiteY223" fmla="*/ 3212171 h 6858000"/>
              <a:gd name="connsiteX224" fmla="*/ 993319 w 7467600"/>
              <a:gd name="connsiteY224" fmla="*/ 3247648 h 6858000"/>
              <a:gd name="connsiteX225" fmla="*/ 853081 w 7467600"/>
              <a:gd name="connsiteY225" fmla="*/ 3312410 h 6858000"/>
              <a:gd name="connsiteX226" fmla="*/ 805957 w 7467600"/>
              <a:gd name="connsiteY226" fmla="*/ 3330443 h 6858000"/>
              <a:gd name="connsiteX227" fmla="*/ 1318687 w 7467600"/>
              <a:gd name="connsiteY227" fmla="*/ 3113840 h 6858000"/>
              <a:gd name="connsiteX228" fmla="*/ 5453702 w 7467600"/>
              <a:gd name="connsiteY228" fmla="*/ 3090882 h 6858000"/>
              <a:gd name="connsiteX229" fmla="*/ 5480135 w 7467600"/>
              <a:gd name="connsiteY229" fmla="*/ 3565802 h 6858000"/>
              <a:gd name="connsiteX230" fmla="*/ 5499023 w 7467600"/>
              <a:gd name="connsiteY230" fmla="*/ 4166310 h 6858000"/>
              <a:gd name="connsiteX231" fmla="*/ 5547022 w 7467600"/>
              <a:gd name="connsiteY231" fmla="*/ 3607838 h 6858000"/>
              <a:gd name="connsiteX232" fmla="*/ 5515964 w 7467600"/>
              <a:gd name="connsiteY232" fmla="*/ 3378541 h 6858000"/>
              <a:gd name="connsiteX233" fmla="*/ 5453702 w 7467600"/>
              <a:gd name="connsiteY233" fmla="*/ 3090882 h 6858000"/>
              <a:gd name="connsiteX234" fmla="*/ 1238695 w 7467600"/>
              <a:gd name="connsiteY234" fmla="*/ 3076820 h 6858000"/>
              <a:gd name="connsiteX235" fmla="*/ 716371 w 7467600"/>
              <a:gd name="connsiteY235" fmla="*/ 3293249 h 6858000"/>
              <a:gd name="connsiteX236" fmla="*/ 579522 w 7467600"/>
              <a:gd name="connsiteY236" fmla="*/ 3371759 h 6858000"/>
              <a:gd name="connsiteX237" fmla="*/ 600288 w 7467600"/>
              <a:gd name="connsiteY237" fmla="*/ 3365555 h 6858000"/>
              <a:gd name="connsiteX238" fmla="*/ 840692 w 7467600"/>
              <a:gd name="connsiteY238" fmla="*/ 3284921 h 6858000"/>
              <a:gd name="connsiteX239" fmla="*/ 979248 w 7467600"/>
              <a:gd name="connsiteY239" fmla="*/ 3221003 h 6858000"/>
              <a:gd name="connsiteX240" fmla="*/ 1053282 w 7467600"/>
              <a:gd name="connsiteY240" fmla="*/ 3185247 h 6858000"/>
              <a:gd name="connsiteX241" fmla="*/ 1320603 w 7467600"/>
              <a:gd name="connsiteY241" fmla="*/ 3081281 h 6858000"/>
              <a:gd name="connsiteX242" fmla="*/ 1238695 w 7467600"/>
              <a:gd name="connsiteY242" fmla="*/ 3076820 h 6858000"/>
              <a:gd name="connsiteX243" fmla="*/ 5425627 w 7467600"/>
              <a:gd name="connsiteY243" fmla="*/ 2954192 h 6858000"/>
              <a:gd name="connsiteX244" fmla="*/ 5470770 w 7467600"/>
              <a:gd name="connsiteY244" fmla="*/ 3005435 h 6858000"/>
              <a:gd name="connsiteX245" fmla="*/ 5519779 w 7467600"/>
              <a:gd name="connsiteY245" fmla="*/ 4359223 h 6858000"/>
              <a:gd name="connsiteX246" fmla="*/ 5520293 w 7467600"/>
              <a:gd name="connsiteY246" fmla="*/ 4360602 h 6858000"/>
              <a:gd name="connsiteX247" fmla="*/ 5767221 w 7467600"/>
              <a:gd name="connsiteY247" fmla="*/ 4665564 h 6858000"/>
              <a:gd name="connsiteX248" fmla="*/ 6937169 w 7467600"/>
              <a:gd name="connsiteY248" fmla="*/ 4815941 h 6858000"/>
              <a:gd name="connsiteX249" fmla="*/ 6953922 w 7467600"/>
              <a:gd name="connsiteY249" fmla="*/ 4890068 h 6858000"/>
              <a:gd name="connsiteX250" fmla="*/ 6071359 w 7467600"/>
              <a:gd name="connsiteY250" fmla="*/ 4770770 h 6858000"/>
              <a:gd name="connsiteX251" fmla="*/ 6038839 w 7467600"/>
              <a:gd name="connsiteY251" fmla="*/ 4764474 h 6858000"/>
              <a:gd name="connsiteX252" fmla="*/ 6038706 w 7467600"/>
              <a:gd name="connsiteY252" fmla="*/ 4763847 h 6858000"/>
              <a:gd name="connsiteX253" fmla="*/ 6037784 w 7467600"/>
              <a:gd name="connsiteY253" fmla="*/ 4764270 h 6858000"/>
              <a:gd name="connsiteX254" fmla="*/ 6038839 w 7467600"/>
              <a:gd name="connsiteY254" fmla="*/ 4764474 h 6858000"/>
              <a:gd name="connsiteX255" fmla="*/ 6040338 w 7467600"/>
              <a:gd name="connsiteY255" fmla="*/ 4771418 h 6858000"/>
              <a:gd name="connsiteX256" fmla="*/ 6024488 w 7467600"/>
              <a:gd name="connsiteY256" fmla="*/ 4809903 h 6858000"/>
              <a:gd name="connsiteX257" fmla="*/ 5599771 w 7467600"/>
              <a:gd name="connsiteY257" fmla="*/ 5509652 h 6858000"/>
              <a:gd name="connsiteX258" fmla="*/ 5548843 w 7467600"/>
              <a:gd name="connsiteY258" fmla="*/ 5563845 h 6858000"/>
              <a:gd name="connsiteX259" fmla="*/ 5940952 w 7467600"/>
              <a:gd name="connsiteY259" fmla="*/ 6250028 h 6858000"/>
              <a:gd name="connsiteX260" fmla="*/ 6043441 w 7467600"/>
              <a:gd name="connsiteY260" fmla="*/ 6665847 h 6858000"/>
              <a:gd name="connsiteX261" fmla="*/ 6093432 w 7467600"/>
              <a:gd name="connsiteY261" fmla="*/ 6858000 h 6858000"/>
              <a:gd name="connsiteX262" fmla="*/ 6034344 w 7467600"/>
              <a:gd name="connsiteY262" fmla="*/ 6858000 h 6858000"/>
              <a:gd name="connsiteX263" fmla="*/ 6026679 w 7467600"/>
              <a:gd name="connsiteY263" fmla="*/ 6836959 h 6858000"/>
              <a:gd name="connsiteX264" fmla="*/ 5800441 w 7467600"/>
              <a:gd name="connsiteY264" fmla="*/ 6335286 h 6858000"/>
              <a:gd name="connsiteX265" fmla="*/ 5526562 w 7467600"/>
              <a:gd name="connsiteY265" fmla="*/ 5705388 h 6858000"/>
              <a:gd name="connsiteX266" fmla="*/ 5519640 w 7467600"/>
              <a:gd name="connsiteY266" fmla="*/ 5683774 h 6858000"/>
              <a:gd name="connsiteX267" fmla="*/ 5844559 w 7467600"/>
              <a:gd name="connsiteY267" fmla="*/ 6553349 h 6858000"/>
              <a:gd name="connsiteX268" fmla="*/ 5975994 w 7467600"/>
              <a:gd name="connsiteY268" fmla="*/ 6858000 h 6858000"/>
              <a:gd name="connsiteX269" fmla="*/ 5898547 w 7467600"/>
              <a:gd name="connsiteY269" fmla="*/ 6858000 h 6858000"/>
              <a:gd name="connsiteX270" fmla="*/ 5682041 w 7467600"/>
              <a:gd name="connsiteY270" fmla="*/ 6355860 h 6858000"/>
              <a:gd name="connsiteX271" fmla="*/ 5461758 w 7467600"/>
              <a:gd name="connsiteY271" fmla="*/ 5820220 h 6858000"/>
              <a:gd name="connsiteX272" fmla="*/ 5237282 w 7467600"/>
              <a:gd name="connsiteY272" fmla="*/ 6579086 h 6858000"/>
              <a:gd name="connsiteX273" fmla="*/ 5115009 w 7467600"/>
              <a:gd name="connsiteY273" fmla="*/ 6858000 h 6858000"/>
              <a:gd name="connsiteX274" fmla="*/ 5028074 w 7467600"/>
              <a:gd name="connsiteY274" fmla="*/ 6858000 h 6858000"/>
              <a:gd name="connsiteX275" fmla="*/ 5079508 w 7467600"/>
              <a:gd name="connsiteY275" fmla="*/ 6749074 h 6858000"/>
              <a:gd name="connsiteX276" fmla="*/ 5371846 w 7467600"/>
              <a:gd name="connsiteY276" fmla="*/ 5924413 h 6858000"/>
              <a:gd name="connsiteX277" fmla="*/ 5270512 w 7467600"/>
              <a:gd name="connsiteY277" fmla="*/ 6138975 h 6858000"/>
              <a:gd name="connsiteX278" fmla="*/ 5062409 w 7467600"/>
              <a:gd name="connsiteY278" fmla="*/ 6653544 h 6858000"/>
              <a:gd name="connsiteX279" fmla="*/ 5036628 w 7467600"/>
              <a:gd name="connsiteY279" fmla="*/ 6754247 h 6858000"/>
              <a:gd name="connsiteX280" fmla="*/ 5009112 w 7467600"/>
              <a:gd name="connsiteY280" fmla="*/ 6858000 h 6858000"/>
              <a:gd name="connsiteX281" fmla="*/ 4976679 w 7467600"/>
              <a:gd name="connsiteY281" fmla="*/ 6858000 h 6858000"/>
              <a:gd name="connsiteX282" fmla="*/ 5006537 w 7467600"/>
              <a:gd name="connsiteY282" fmla="*/ 6747068 h 6858000"/>
              <a:gd name="connsiteX283" fmla="*/ 5032723 w 7467600"/>
              <a:gd name="connsiteY283" fmla="*/ 6644957 h 6858000"/>
              <a:gd name="connsiteX284" fmla="*/ 5242949 w 7467600"/>
              <a:gd name="connsiteY284" fmla="*/ 6125175 h 6858000"/>
              <a:gd name="connsiteX285" fmla="*/ 5286321 w 7467600"/>
              <a:gd name="connsiteY285" fmla="*/ 6033555 h 6858000"/>
              <a:gd name="connsiteX286" fmla="*/ 5008210 w 7467600"/>
              <a:gd name="connsiteY286" fmla="*/ 6649194 h 6858000"/>
              <a:gd name="connsiteX287" fmla="*/ 4986321 w 7467600"/>
              <a:gd name="connsiteY287" fmla="*/ 6765687 h 6858000"/>
              <a:gd name="connsiteX288" fmla="*/ 4973474 w 7467600"/>
              <a:gd name="connsiteY288" fmla="*/ 6858000 h 6858000"/>
              <a:gd name="connsiteX289" fmla="*/ 4907178 w 7467600"/>
              <a:gd name="connsiteY289" fmla="*/ 6858000 h 6858000"/>
              <a:gd name="connsiteX290" fmla="*/ 4910810 w 7467600"/>
              <a:gd name="connsiteY290" fmla="*/ 6829660 h 6858000"/>
              <a:gd name="connsiteX291" fmla="*/ 4987461 w 7467600"/>
              <a:gd name="connsiteY291" fmla="*/ 6432994 h 6858000"/>
              <a:gd name="connsiteX292" fmla="*/ 5179262 w 7467600"/>
              <a:gd name="connsiteY292" fmla="*/ 6035044 h 6858000"/>
              <a:gd name="connsiteX293" fmla="*/ 4689678 w 7467600"/>
              <a:gd name="connsiteY293" fmla="*/ 6440241 h 6858000"/>
              <a:gd name="connsiteX294" fmla="*/ 4477543 w 7467600"/>
              <a:gd name="connsiteY294" fmla="*/ 6674836 h 6858000"/>
              <a:gd name="connsiteX295" fmla="*/ 4329957 w 7467600"/>
              <a:gd name="connsiteY295" fmla="*/ 6858000 h 6858000"/>
              <a:gd name="connsiteX296" fmla="*/ 4218595 w 7467600"/>
              <a:gd name="connsiteY296" fmla="*/ 6858000 h 6858000"/>
              <a:gd name="connsiteX297" fmla="*/ 4368888 w 7467600"/>
              <a:gd name="connsiteY297" fmla="*/ 6668412 h 6858000"/>
              <a:gd name="connsiteX298" fmla="*/ 4563091 w 7467600"/>
              <a:gd name="connsiteY298" fmla="*/ 6442508 h 6858000"/>
              <a:gd name="connsiteX299" fmla="*/ 5387324 w 7467600"/>
              <a:gd name="connsiteY299" fmla="*/ 5705830 h 6858000"/>
              <a:gd name="connsiteX300" fmla="*/ 5073620 w 7467600"/>
              <a:gd name="connsiteY300" fmla="*/ 5955437 h 6858000"/>
              <a:gd name="connsiteX301" fmla="*/ 4689789 w 7467600"/>
              <a:gd name="connsiteY301" fmla="*/ 6268382 h 6858000"/>
              <a:gd name="connsiteX302" fmla="*/ 4418722 w 7467600"/>
              <a:gd name="connsiteY302" fmla="*/ 6570886 h 6858000"/>
              <a:gd name="connsiteX303" fmla="*/ 4214944 w 7467600"/>
              <a:gd name="connsiteY303" fmla="*/ 6858000 h 6858000"/>
              <a:gd name="connsiteX304" fmla="*/ 4177898 w 7467600"/>
              <a:gd name="connsiteY304" fmla="*/ 6858000 h 6858000"/>
              <a:gd name="connsiteX305" fmla="*/ 4391597 w 7467600"/>
              <a:gd name="connsiteY305" fmla="*/ 6556370 h 6858000"/>
              <a:gd name="connsiteX306" fmla="*/ 4668889 w 7467600"/>
              <a:gd name="connsiteY306" fmla="*/ 6246399 h 6858000"/>
              <a:gd name="connsiteX307" fmla="*/ 5055427 w 7467600"/>
              <a:gd name="connsiteY307" fmla="*/ 5931476 h 6858000"/>
              <a:gd name="connsiteX308" fmla="*/ 5371814 w 7467600"/>
              <a:gd name="connsiteY308" fmla="*/ 5678975 h 6858000"/>
              <a:gd name="connsiteX309" fmla="*/ 4987918 w 7467600"/>
              <a:gd name="connsiteY309" fmla="*/ 5838701 h 6858000"/>
              <a:gd name="connsiteX310" fmla="*/ 4317146 w 7467600"/>
              <a:gd name="connsiteY310" fmla="*/ 6587716 h 6858000"/>
              <a:gd name="connsiteX311" fmla="*/ 4171627 w 7467600"/>
              <a:gd name="connsiteY311" fmla="*/ 6858000 h 6858000"/>
              <a:gd name="connsiteX312" fmla="*/ 4081585 w 7467600"/>
              <a:gd name="connsiteY312" fmla="*/ 6858000 h 6858000"/>
              <a:gd name="connsiteX313" fmla="*/ 4238603 w 7467600"/>
              <a:gd name="connsiteY313" fmla="*/ 6559341 h 6858000"/>
              <a:gd name="connsiteX314" fmla="*/ 4778333 w 7467600"/>
              <a:gd name="connsiteY314" fmla="*/ 5873626 h 6858000"/>
              <a:gd name="connsiteX315" fmla="*/ 5414185 w 7467600"/>
              <a:gd name="connsiteY315" fmla="*/ 5573882 h 6858000"/>
              <a:gd name="connsiteX316" fmla="*/ 5959648 w 7467600"/>
              <a:gd name="connsiteY316" fmla="*/ 4760797 h 6858000"/>
              <a:gd name="connsiteX317" fmla="*/ 5355019 w 7467600"/>
              <a:gd name="connsiteY317" fmla="*/ 4734672 h 6858000"/>
              <a:gd name="connsiteX318" fmla="*/ 5083565 w 7467600"/>
              <a:gd name="connsiteY318" fmla="*/ 5179121 h 6858000"/>
              <a:gd name="connsiteX319" fmla="*/ 4713577 w 7467600"/>
              <a:gd name="connsiteY319" fmla="*/ 5616803 h 6858000"/>
              <a:gd name="connsiteX320" fmla="*/ 3989559 w 7467600"/>
              <a:gd name="connsiteY320" fmla="*/ 6145945 h 6858000"/>
              <a:gd name="connsiteX321" fmla="*/ 3939824 w 7467600"/>
              <a:gd name="connsiteY321" fmla="*/ 6066900 h 6858000"/>
              <a:gd name="connsiteX322" fmla="*/ 4584537 w 7467600"/>
              <a:gd name="connsiteY322" fmla="*/ 5324826 h 6858000"/>
              <a:gd name="connsiteX323" fmla="*/ 5037105 w 7467600"/>
              <a:gd name="connsiteY323" fmla="*/ 5088765 h 6858000"/>
              <a:gd name="connsiteX324" fmla="*/ 5039930 w 7467600"/>
              <a:gd name="connsiteY324" fmla="*/ 5089585 h 6858000"/>
              <a:gd name="connsiteX325" fmla="*/ 5263764 w 7467600"/>
              <a:gd name="connsiteY325" fmla="*/ 4735525 h 6858000"/>
              <a:gd name="connsiteX326" fmla="*/ 4086300 w 7467600"/>
              <a:gd name="connsiteY326" fmla="*/ 4884599 h 6858000"/>
              <a:gd name="connsiteX327" fmla="*/ 4085485 w 7467600"/>
              <a:gd name="connsiteY327" fmla="*/ 4899070 h 6858000"/>
              <a:gd name="connsiteX328" fmla="*/ 3871915 w 7467600"/>
              <a:gd name="connsiteY328" fmla="*/ 5253645 h 6858000"/>
              <a:gd name="connsiteX329" fmla="*/ 3799374 w 7467600"/>
              <a:gd name="connsiteY329" fmla="*/ 5466127 h 6858000"/>
              <a:gd name="connsiteX330" fmla="*/ 3498850 w 7467600"/>
              <a:gd name="connsiteY330" fmla="*/ 6661888 h 6858000"/>
              <a:gd name="connsiteX331" fmla="*/ 3399216 w 7467600"/>
              <a:gd name="connsiteY331" fmla="*/ 6858000 h 6858000"/>
              <a:gd name="connsiteX332" fmla="*/ 3303688 w 7467600"/>
              <a:gd name="connsiteY332" fmla="*/ 6858000 h 6858000"/>
              <a:gd name="connsiteX333" fmla="*/ 3391774 w 7467600"/>
              <a:gd name="connsiteY333" fmla="*/ 6697181 h 6858000"/>
              <a:gd name="connsiteX334" fmla="*/ 3735540 w 7467600"/>
              <a:gd name="connsiteY334" fmla="*/ 5546923 h 6858000"/>
              <a:gd name="connsiteX335" fmla="*/ 3729438 w 7467600"/>
              <a:gd name="connsiteY335" fmla="*/ 5569058 h 6858000"/>
              <a:gd name="connsiteX336" fmla="*/ 3707782 w 7467600"/>
              <a:gd name="connsiteY336" fmla="*/ 5644908 h 6858000"/>
              <a:gd name="connsiteX337" fmla="*/ 3583827 w 7467600"/>
              <a:gd name="connsiteY337" fmla="*/ 6039215 h 6858000"/>
              <a:gd name="connsiteX338" fmla="*/ 3547861 w 7467600"/>
              <a:gd name="connsiteY338" fmla="*/ 6129609 h 6858000"/>
              <a:gd name="connsiteX339" fmla="*/ 3490905 w 7467600"/>
              <a:gd name="connsiteY339" fmla="*/ 6277660 h 6858000"/>
              <a:gd name="connsiteX340" fmla="*/ 3455859 w 7467600"/>
              <a:gd name="connsiteY340" fmla="*/ 6391301 h 6858000"/>
              <a:gd name="connsiteX341" fmla="*/ 3429112 w 7467600"/>
              <a:gd name="connsiteY341" fmla="*/ 6479469 h 6858000"/>
              <a:gd name="connsiteX342" fmla="*/ 3304862 w 7467600"/>
              <a:gd name="connsiteY342" fmla="*/ 6796476 h 6858000"/>
              <a:gd name="connsiteX343" fmla="*/ 3276071 w 7467600"/>
              <a:gd name="connsiteY343" fmla="*/ 6858000 h 6858000"/>
              <a:gd name="connsiteX344" fmla="*/ 3240805 w 7467600"/>
              <a:gd name="connsiteY344" fmla="*/ 6858000 h 6858000"/>
              <a:gd name="connsiteX345" fmla="*/ 3275917 w 7467600"/>
              <a:gd name="connsiteY345" fmla="*/ 6783192 h 6858000"/>
              <a:gd name="connsiteX346" fmla="*/ 3399358 w 7467600"/>
              <a:gd name="connsiteY346" fmla="*/ 6469011 h 6858000"/>
              <a:gd name="connsiteX347" fmla="*/ 3425650 w 7467600"/>
              <a:gd name="connsiteY347" fmla="*/ 6381333 h 6858000"/>
              <a:gd name="connsiteX348" fmla="*/ 3460661 w 7467600"/>
              <a:gd name="connsiteY348" fmla="*/ 6266763 h 6858000"/>
              <a:gd name="connsiteX349" fmla="*/ 3518021 w 7467600"/>
              <a:gd name="connsiteY349" fmla="*/ 6117298 h 6858000"/>
              <a:gd name="connsiteX350" fmla="*/ 3554035 w 7467600"/>
              <a:gd name="connsiteY350" fmla="*/ 6027832 h 6858000"/>
              <a:gd name="connsiteX351" fmla="*/ 3677174 w 7467600"/>
              <a:gd name="connsiteY351" fmla="*/ 5636351 h 6858000"/>
              <a:gd name="connsiteX352" fmla="*/ 3698819 w 7467600"/>
              <a:gd name="connsiteY352" fmla="*/ 5560503 h 6858000"/>
              <a:gd name="connsiteX353" fmla="*/ 3702094 w 7467600"/>
              <a:gd name="connsiteY353" fmla="*/ 5549194 h 6858000"/>
              <a:gd name="connsiteX354" fmla="*/ 3398355 w 7467600"/>
              <a:gd name="connsiteY354" fmla="*/ 6094603 h 6858000"/>
              <a:gd name="connsiteX355" fmla="*/ 3193941 w 7467600"/>
              <a:gd name="connsiteY355" fmla="*/ 6798775 h 6858000"/>
              <a:gd name="connsiteX356" fmla="*/ 3184140 w 7467600"/>
              <a:gd name="connsiteY356" fmla="*/ 6858000 h 6858000"/>
              <a:gd name="connsiteX357" fmla="*/ 3099978 w 7467600"/>
              <a:gd name="connsiteY357" fmla="*/ 6858000 h 6858000"/>
              <a:gd name="connsiteX358" fmla="*/ 3101556 w 7467600"/>
              <a:gd name="connsiteY358" fmla="*/ 6843337 h 6858000"/>
              <a:gd name="connsiteX359" fmla="*/ 3370162 w 7467600"/>
              <a:gd name="connsiteY359" fmla="*/ 5785550 h 6858000"/>
              <a:gd name="connsiteX360" fmla="*/ 3746477 w 7467600"/>
              <a:gd name="connsiteY360" fmla="*/ 5377889 h 6858000"/>
              <a:gd name="connsiteX361" fmla="*/ 3863399 w 7467600"/>
              <a:gd name="connsiteY361" fmla="*/ 5087257 h 6858000"/>
              <a:gd name="connsiteX362" fmla="*/ 3968712 w 7467600"/>
              <a:gd name="connsiteY362" fmla="*/ 4913989 h 6858000"/>
              <a:gd name="connsiteX363" fmla="*/ 2792390 w 7467600"/>
              <a:gd name="connsiteY363" fmla="*/ 5382974 h 6858000"/>
              <a:gd name="connsiteX364" fmla="*/ 2714982 w 7467600"/>
              <a:gd name="connsiteY364" fmla="*/ 5427051 h 6858000"/>
              <a:gd name="connsiteX365" fmla="*/ 2813361 w 7467600"/>
              <a:gd name="connsiteY365" fmla="*/ 6023912 h 6858000"/>
              <a:gd name="connsiteX366" fmla="*/ 2688430 w 7467600"/>
              <a:gd name="connsiteY366" fmla="*/ 6801564 h 6858000"/>
              <a:gd name="connsiteX367" fmla="*/ 2629626 w 7467600"/>
              <a:gd name="connsiteY367" fmla="*/ 6763394 h 6858000"/>
              <a:gd name="connsiteX368" fmla="*/ 2565328 w 7467600"/>
              <a:gd name="connsiteY368" fmla="*/ 5516399 h 6858000"/>
              <a:gd name="connsiteX369" fmla="*/ 1922999 w 7467600"/>
              <a:gd name="connsiteY369" fmla="*/ 5980343 h 6858000"/>
              <a:gd name="connsiteX370" fmla="*/ 1950261 w 7467600"/>
              <a:gd name="connsiteY370" fmla="*/ 6405858 h 6858000"/>
              <a:gd name="connsiteX371" fmla="*/ 2365554 w 7467600"/>
              <a:gd name="connsiteY371" fmla="*/ 6759107 h 6858000"/>
              <a:gd name="connsiteX372" fmla="*/ 2424142 w 7467600"/>
              <a:gd name="connsiteY372" fmla="*/ 6858000 h 6858000"/>
              <a:gd name="connsiteX373" fmla="*/ 2395994 w 7467600"/>
              <a:gd name="connsiteY373" fmla="*/ 6858000 h 6858000"/>
              <a:gd name="connsiteX374" fmla="*/ 2392863 w 7467600"/>
              <a:gd name="connsiteY374" fmla="*/ 6852964 h 6858000"/>
              <a:gd name="connsiteX375" fmla="*/ 2017589 w 7467600"/>
              <a:gd name="connsiteY375" fmla="*/ 6493982 h 6858000"/>
              <a:gd name="connsiteX376" fmla="*/ 2147336 w 7467600"/>
              <a:gd name="connsiteY376" fmla="*/ 6594052 h 6858000"/>
              <a:gd name="connsiteX377" fmla="*/ 2207047 w 7467600"/>
              <a:gd name="connsiteY377" fmla="*/ 6654540 h 6858000"/>
              <a:gd name="connsiteX378" fmla="*/ 2299106 w 7467600"/>
              <a:gd name="connsiteY378" fmla="*/ 6778931 h 6858000"/>
              <a:gd name="connsiteX379" fmla="*/ 2314430 w 7467600"/>
              <a:gd name="connsiteY379" fmla="*/ 6801144 h 6858000"/>
              <a:gd name="connsiteX380" fmla="*/ 2352406 w 7467600"/>
              <a:gd name="connsiteY380" fmla="*/ 6858000 h 6858000"/>
              <a:gd name="connsiteX381" fmla="*/ 2314492 w 7467600"/>
              <a:gd name="connsiteY381" fmla="*/ 6858000 h 6858000"/>
              <a:gd name="connsiteX382" fmla="*/ 2288095 w 7467600"/>
              <a:gd name="connsiteY382" fmla="*/ 6818030 h 6858000"/>
              <a:gd name="connsiteX383" fmla="*/ 2272768 w 7467600"/>
              <a:gd name="connsiteY383" fmla="*/ 6795822 h 6858000"/>
              <a:gd name="connsiteX384" fmla="*/ 2182715 w 7467600"/>
              <a:gd name="connsiteY384" fmla="*/ 6675071 h 6858000"/>
              <a:gd name="connsiteX385" fmla="*/ 2032061 w 7467600"/>
              <a:gd name="connsiteY385" fmla="*/ 6541380 h 6858000"/>
              <a:gd name="connsiteX386" fmla="*/ 2257220 w 7467600"/>
              <a:gd name="connsiteY386" fmla="*/ 6826257 h 6858000"/>
              <a:gd name="connsiteX387" fmla="*/ 2281324 w 7467600"/>
              <a:gd name="connsiteY387" fmla="*/ 6858000 h 6858000"/>
              <a:gd name="connsiteX388" fmla="*/ 2242860 w 7467600"/>
              <a:gd name="connsiteY388" fmla="*/ 6858000 h 6858000"/>
              <a:gd name="connsiteX389" fmla="*/ 2232818 w 7467600"/>
              <a:gd name="connsiteY389" fmla="*/ 6844926 h 6858000"/>
              <a:gd name="connsiteX390" fmla="*/ 1990172 w 7467600"/>
              <a:gd name="connsiteY390" fmla="*/ 6542121 h 6858000"/>
              <a:gd name="connsiteX391" fmla="*/ 2124090 w 7467600"/>
              <a:gd name="connsiteY391" fmla="*/ 6761017 h 6858000"/>
              <a:gd name="connsiteX392" fmla="*/ 2200380 w 7467600"/>
              <a:gd name="connsiteY392" fmla="*/ 6858000 h 6858000"/>
              <a:gd name="connsiteX393" fmla="*/ 2147507 w 7467600"/>
              <a:gd name="connsiteY393" fmla="*/ 6858000 h 6858000"/>
              <a:gd name="connsiteX394" fmla="*/ 2070668 w 7467600"/>
              <a:gd name="connsiteY394" fmla="*/ 6761520 h 6858000"/>
              <a:gd name="connsiteX395" fmla="*/ 1975142 w 7467600"/>
              <a:gd name="connsiteY395" fmla="*/ 6585570 h 6858000"/>
              <a:gd name="connsiteX396" fmla="*/ 2050035 w 7467600"/>
              <a:gd name="connsiteY396" fmla="*/ 6813345 h 6858000"/>
              <a:gd name="connsiteX397" fmla="*/ 2063025 w 7467600"/>
              <a:gd name="connsiteY397" fmla="*/ 6858000 h 6858000"/>
              <a:gd name="connsiteX398" fmla="*/ 2021675 w 7467600"/>
              <a:gd name="connsiteY398" fmla="*/ 6858000 h 6858000"/>
              <a:gd name="connsiteX399" fmla="*/ 2019308 w 7467600"/>
              <a:gd name="connsiteY399" fmla="*/ 6847118 h 6858000"/>
              <a:gd name="connsiteX400" fmla="*/ 1938835 w 7467600"/>
              <a:gd name="connsiteY400" fmla="*/ 6551160 h 6858000"/>
              <a:gd name="connsiteX401" fmla="*/ 1953230 w 7467600"/>
              <a:gd name="connsiteY401" fmla="*/ 6759699 h 6858000"/>
              <a:gd name="connsiteX402" fmla="*/ 1956763 w 7467600"/>
              <a:gd name="connsiteY402" fmla="*/ 6778191 h 6858000"/>
              <a:gd name="connsiteX403" fmla="*/ 1967925 w 7467600"/>
              <a:gd name="connsiteY403" fmla="*/ 6858000 h 6858000"/>
              <a:gd name="connsiteX404" fmla="*/ 1936622 w 7467600"/>
              <a:gd name="connsiteY404" fmla="*/ 6858000 h 6858000"/>
              <a:gd name="connsiteX405" fmla="*/ 1926261 w 7467600"/>
              <a:gd name="connsiteY405" fmla="*/ 6784064 h 6858000"/>
              <a:gd name="connsiteX406" fmla="*/ 1922724 w 7467600"/>
              <a:gd name="connsiteY406" fmla="*/ 6765577 h 6858000"/>
              <a:gd name="connsiteX407" fmla="*/ 1904650 w 7467600"/>
              <a:gd name="connsiteY407" fmla="*/ 6639616 h 6858000"/>
              <a:gd name="connsiteX408" fmla="*/ 1885273 w 7467600"/>
              <a:gd name="connsiteY408" fmla="*/ 6858000 h 6858000"/>
              <a:gd name="connsiteX409" fmla="*/ 1854363 w 7467600"/>
              <a:gd name="connsiteY409" fmla="*/ 6858000 h 6858000"/>
              <a:gd name="connsiteX410" fmla="*/ 1880391 w 7467600"/>
              <a:gd name="connsiteY410" fmla="*/ 6603796 h 6858000"/>
              <a:gd name="connsiteX411" fmla="*/ 1818273 w 7467600"/>
              <a:gd name="connsiteY411" fmla="*/ 6715729 h 6858000"/>
              <a:gd name="connsiteX412" fmla="*/ 1794691 w 7467600"/>
              <a:gd name="connsiteY412" fmla="*/ 6843239 h 6858000"/>
              <a:gd name="connsiteX413" fmla="*/ 1794914 w 7467600"/>
              <a:gd name="connsiteY413" fmla="*/ 6858000 h 6858000"/>
              <a:gd name="connsiteX414" fmla="*/ 1746128 w 7467600"/>
              <a:gd name="connsiteY414" fmla="*/ 6858000 h 6858000"/>
              <a:gd name="connsiteX415" fmla="*/ 1753934 w 7467600"/>
              <a:gd name="connsiteY415" fmla="*/ 6724796 h 6858000"/>
              <a:gd name="connsiteX416" fmla="*/ 1792053 w 7467600"/>
              <a:gd name="connsiteY416" fmla="*/ 6572396 h 6858000"/>
              <a:gd name="connsiteX417" fmla="*/ 1862248 w 7467600"/>
              <a:gd name="connsiteY417" fmla="*/ 6266397 h 6858000"/>
              <a:gd name="connsiteX418" fmla="*/ 1862250 w 7467600"/>
              <a:gd name="connsiteY418" fmla="*/ 6033531 h 6858000"/>
              <a:gd name="connsiteX419" fmla="*/ 1211999 w 7467600"/>
              <a:gd name="connsiteY419" fmla="*/ 6683610 h 6858000"/>
              <a:gd name="connsiteX420" fmla="*/ 1213266 w 7467600"/>
              <a:gd name="connsiteY420" fmla="*/ 6691947 h 6858000"/>
              <a:gd name="connsiteX421" fmla="*/ 1203370 w 7467600"/>
              <a:gd name="connsiteY421" fmla="*/ 6850676 h 6858000"/>
              <a:gd name="connsiteX422" fmla="*/ 1203671 w 7467600"/>
              <a:gd name="connsiteY422" fmla="*/ 6858000 h 6858000"/>
              <a:gd name="connsiteX423" fmla="*/ 1143180 w 7467600"/>
              <a:gd name="connsiteY423" fmla="*/ 6858000 h 6858000"/>
              <a:gd name="connsiteX424" fmla="*/ 1142176 w 7467600"/>
              <a:gd name="connsiteY424" fmla="*/ 6766045 h 6858000"/>
              <a:gd name="connsiteX425" fmla="*/ 1067484 w 7467600"/>
              <a:gd name="connsiteY425" fmla="*/ 6858000 h 6858000"/>
              <a:gd name="connsiteX426" fmla="*/ 953928 w 7467600"/>
              <a:gd name="connsiteY426" fmla="*/ 6858000 h 6858000"/>
              <a:gd name="connsiteX427" fmla="*/ 959715 w 7467600"/>
              <a:gd name="connsiteY427" fmla="*/ 6850185 h 6858000"/>
              <a:gd name="connsiteX428" fmla="*/ 1483788 w 7467600"/>
              <a:gd name="connsiteY428" fmla="*/ 6259174 h 6858000"/>
              <a:gd name="connsiteX429" fmla="*/ 1100671 w 7467600"/>
              <a:gd name="connsiteY429" fmla="*/ 6252137 h 6858000"/>
              <a:gd name="connsiteX430" fmla="*/ 1090144 w 7467600"/>
              <a:gd name="connsiteY430" fmla="*/ 6256748 h 6858000"/>
              <a:gd name="connsiteX431" fmla="*/ 1095872 w 7467600"/>
              <a:gd name="connsiteY431" fmla="*/ 6271892 h 6858000"/>
              <a:gd name="connsiteX432" fmla="*/ 262785 w 7467600"/>
              <a:gd name="connsiteY432" fmla="*/ 6845450 h 6858000"/>
              <a:gd name="connsiteX433" fmla="*/ 209968 w 7467600"/>
              <a:gd name="connsiteY433" fmla="*/ 6770713 h 6858000"/>
              <a:gd name="connsiteX434" fmla="*/ 873460 w 7467600"/>
              <a:gd name="connsiteY434" fmla="*/ 6253768 h 6858000"/>
              <a:gd name="connsiteX435" fmla="*/ 192686 w 7467600"/>
              <a:gd name="connsiteY435" fmla="*/ 5849257 h 6858000"/>
              <a:gd name="connsiteX436" fmla="*/ 4696 w 7467600"/>
              <a:gd name="connsiteY436" fmla="*/ 5697668 h 6858000"/>
              <a:gd name="connsiteX437" fmla="*/ 0 w 7467600"/>
              <a:gd name="connsiteY437" fmla="*/ 5689984 h 6858000"/>
              <a:gd name="connsiteX438" fmla="*/ 0 w 7467600"/>
              <a:gd name="connsiteY438" fmla="*/ 5513472 h 6858000"/>
              <a:gd name="connsiteX439" fmla="*/ 174101 w 7467600"/>
              <a:gd name="connsiteY439" fmla="*/ 5620277 h 6858000"/>
              <a:gd name="connsiteX440" fmla="*/ 891800 w 7467600"/>
              <a:gd name="connsiteY440" fmla="*/ 6036935 h 6858000"/>
              <a:gd name="connsiteX441" fmla="*/ 1072219 w 7467600"/>
              <a:gd name="connsiteY441" fmla="*/ 6169443 h 6858000"/>
              <a:gd name="connsiteX442" fmla="*/ 1074117 w 7467600"/>
              <a:gd name="connsiteY442" fmla="*/ 6170301 h 6858000"/>
              <a:gd name="connsiteX443" fmla="*/ 1083114 w 7467600"/>
              <a:gd name="connsiteY443" fmla="*/ 6174131 h 6858000"/>
              <a:gd name="connsiteX444" fmla="*/ 1543010 w 7467600"/>
              <a:gd name="connsiteY444" fmla="*/ 6191140 h 6858000"/>
              <a:gd name="connsiteX445" fmla="*/ 1551080 w 7467600"/>
              <a:gd name="connsiteY445" fmla="*/ 6195006 h 6858000"/>
              <a:gd name="connsiteX446" fmla="*/ 2345443 w 7467600"/>
              <a:gd name="connsiteY446" fmla="*/ 5549882 h 6858000"/>
              <a:gd name="connsiteX447" fmla="*/ 1721499 w 7467600"/>
              <a:gd name="connsiteY447" fmla="*/ 5599969 h 6858000"/>
              <a:gd name="connsiteX448" fmla="*/ 767716 w 7467600"/>
              <a:gd name="connsiteY448" fmla="*/ 5472768 h 6858000"/>
              <a:gd name="connsiteX449" fmla="*/ 722147 w 7467600"/>
              <a:gd name="connsiteY449" fmla="*/ 5393091 h 6858000"/>
              <a:gd name="connsiteX450" fmla="*/ 1485552 w 7467600"/>
              <a:gd name="connsiteY450" fmla="*/ 5313202 h 6858000"/>
              <a:gd name="connsiteX451" fmla="*/ 2143004 w 7467600"/>
              <a:gd name="connsiteY451" fmla="*/ 5402420 h 6858000"/>
              <a:gd name="connsiteX452" fmla="*/ 1933391 w 7467600"/>
              <a:gd name="connsiteY452" fmla="*/ 5156971 h 6858000"/>
              <a:gd name="connsiteX453" fmla="*/ 1827118 w 7467600"/>
              <a:gd name="connsiteY453" fmla="*/ 4968410 h 6858000"/>
              <a:gd name="connsiteX454" fmla="*/ 1837349 w 7467600"/>
              <a:gd name="connsiteY454" fmla="*/ 4956357 h 6858000"/>
              <a:gd name="connsiteX455" fmla="*/ 2162835 w 7467600"/>
              <a:gd name="connsiteY455" fmla="*/ 5187853 h 6858000"/>
              <a:gd name="connsiteX456" fmla="*/ 2257167 w 7467600"/>
              <a:gd name="connsiteY456" fmla="*/ 5462123 h 6858000"/>
              <a:gd name="connsiteX457" fmla="*/ 2261598 w 7467600"/>
              <a:gd name="connsiteY457" fmla="*/ 5467998 h 6858000"/>
              <a:gd name="connsiteX458" fmla="*/ 2437177 w 7467600"/>
              <a:gd name="connsiteY458" fmla="*/ 5479608 h 6858000"/>
              <a:gd name="connsiteX459" fmla="*/ 2445247 w 7467600"/>
              <a:gd name="connsiteY459" fmla="*/ 5483476 h 6858000"/>
              <a:gd name="connsiteX460" fmla="*/ 2743626 w 7467600"/>
              <a:gd name="connsiteY460" fmla="*/ 5304819 h 6858000"/>
              <a:gd name="connsiteX461" fmla="*/ 3048102 w 7467600"/>
              <a:gd name="connsiteY461" fmla="*/ 5150595 h 6858000"/>
              <a:gd name="connsiteX462" fmla="*/ 1799414 w 7467600"/>
              <a:gd name="connsiteY462" fmla="*/ 4694732 h 6858000"/>
              <a:gd name="connsiteX463" fmla="*/ 1771735 w 7467600"/>
              <a:gd name="connsiteY463" fmla="*/ 4619929 h 6858000"/>
              <a:gd name="connsiteX464" fmla="*/ 3104273 w 7467600"/>
              <a:gd name="connsiteY464" fmla="*/ 5076159 h 6858000"/>
              <a:gd name="connsiteX465" fmla="*/ 3113245 w 7467600"/>
              <a:gd name="connsiteY465" fmla="*/ 5090705 h 6858000"/>
              <a:gd name="connsiteX466" fmla="*/ 3126294 w 7467600"/>
              <a:gd name="connsiteY466" fmla="*/ 5114400 h 6858000"/>
              <a:gd name="connsiteX467" fmla="*/ 3937433 w 7467600"/>
              <a:gd name="connsiteY467" fmla="*/ 4830473 h 6858000"/>
              <a:gd name="connsiteX468" fmla="*/ 3590475 w 7467600"/>
              <a:gd name="connsiteY468" fmla="*/ 4597974 h 6858000"/>
              <a:gd name="connsiteX469" fmla="*/ 3100264 w 7467600"/>
              <a:gd name="connsiteY469" fmla="*/ 4579845 h 6858000"/>
              <a:gd name="connsiteX470" fmla="*/ 2183576 w 7467600"/>
              <a:gd name="connsiteY470" fmla="*/ 4227150 h 6858000"/>
              <a:gd name="connsiteX471" fmla="*/ 2151029 w 7467600"/>
              <a:gd name="connsiteY471" fmla="*/ 4146947 h 6858000"/>
              <a:gd name="connsiteX472" fmla="*/ 3563434 w 7467600"/>
              <a:gd name="connsiteY472" fmla="*/ 4469115 h 6858000"/>
              <a:gd name="connsiteX473" fmla="*/ 3177952 w 7467600"/>
              <a:gd name="connsiteY473" fmla="*/ 3657386 h 6858000"/>
              <a:gd name="connsiteX474" fmla="*/ 3189263 w 7467600"/>
              <a:gd name="connsiteY474" fmla="*/ 3625726 h 6858000"/>
              <a:gd name="connsiteX475" fmla="*/ 3560912 w 7467600"/>
              <a:gd name="connsiteY475" fmla="*/ 4079863 h 6858000"/>
              <a:gd name="connsiteX476" fmla="*/ 3626636 w 7467600"/>
              <a:gd name="connsiteY476" fmla="*/ 4512230 h 6858000"/>
              <a:gd name="connsiteX477" fmla="*/ 3653088 w 7467600"/>
              <a:gd name="connsiteY477" fmla="*/ 4521417 h 6858000"/>
              <a:gd name="connsiteX478" fmla="*/ 3988128 w 7467600"/>
              <a:gd name="connsiteY478" fmla="*/ 4817267 h 6858000"/>
              <a:gd name="connsiteX479" fmla="*/ 4830582 w 7467600"/>
              <a:gd name="connsiteY479" fmla="*/ 4676000 h 6858000"/>
              <a:gd name="connsiteX480" fmla="*/ 4830100 w 7467600"/>
              <a:gd name="connsiteY480" fmla="*/ 4675554 h 6858000"/>
              <a:gd name="connsiteX481" fmla="*/ 4036318 w 7467600"/>
              <a:gd name="connsiteY481" fmla="*/ 4147013 h 6858000"/>
              <a:gd name="connsiteX482" fmla="*/ 3432098 w 7467600"/>
              <a:gd name="connsiteY482" fmla="*/ 3537312 h 6858000"/>
              <a:gd name="connsiteX483" fmla="*/ 3446761 w 7467600"/>
              <a:gd name="connsiteY483" fmla="*/ 3461278 h 6858000"/>
              <a:gd name="connsiteX484" fmla="*/ 4419733 w 7467600"/>
              <a:gd name="connsiteY484" fmla="*/ 3963555 h 6858000"/>
              <a:gd name="connsiteX485" fmla="*/ 4781371 w 7467600"/>
              <a:gd name="connsiteY485" fmla="*/ 4458604 h 6858000"/>
              <a:gd name="connsiteX486" fmla="*/ 4780440 w 7467600"/>
              <a:gd name="connsiteY486" fmla="*/ 4470290 h 6858000"/>
              <a:gd name="connsiteX487" fmla="*/ 4898954 w 7467600"/>
              <a:gd name="connsiteY487" fmla="*/ 4662092 h 6858000"/>
              <a:gd name="connsiteX488" fmla="*/ 4900699 w 7467600"/>
              <a:gd name="connsiteY488" fmla="*/ 4670867 h 6858000"/>
              <a:gd name="connsiteX489" fmla="*/ 5714511 w 7467600"/>
              <a:gd name="connsiteY489" fmla="*/ 4663483 h 6858000"/>
              <a:gd name="connsiteX490" fmla="*/ 5464793 w 7467600"/>
              <a:gd name="connsiteY490" fmla="*/ 4393556 h 6858000"/>
              <a:gd name="connsiteX491" fmla="*/ 5461897 w 7467600"/>
              <a:gd name="connsiteY491" fmla="*/ 4390879 h 6858000"/>
              <a:gd name="connsiteX492" fmla="*/ 4294126 w 7467600"/>
              <a:gd name="connsiteY492" fmla="*/ 3303048 h 6858000"/>
              <a:gd name="connsiteX493" fmla="*/ 4305321 w 7467600"/>
              <a:gd name="connsiteY493" fmla="*/ 3256953 h 6858000"/>
              <a:gd name="connsiteX494" fmla="*/ 4949299 w 7467600"/>
              <a:gd name="connsiteY494" fmla="*/ 3766336 h 6858000"/>
              <a:gd name="connsiteX495" fmla="*/ 5291452 w 7467600"/>
              <a:gd name="connsiteY495" fmla="*/ 4076801 h 6858000"/>
              <a:gd name="connsiteX496" fmla="*/ 5434998 w 7467600"/>
              <a:gd name="connsiteY496" fmla="*/ 4254100 h 6858000"/>
              <a:gd name="connsiteX497" fmla="*/ 5351015 w 7467600"/>
              <a:gd name="connsiteY497" fmla="*/ 3760989 h 6858000"/>
              <a:gd name="connsiteX498" fmla="*/ 5413780 w 7467600"/>
              <a:gd name="connsiteY498" fmla="*/ 2966265 h 6858000"/>
              <a:gd name="connsiteX499" fmla="*/ 5425627 w 7467600"/>
              <a:gd name="connsiteY499" fmla="*/ 2954192 h 6858000"/>
              <a:gd name="connsiteX500" fmla="*/ 6604735 w 7467600"/>
              <a:gd name="connsiteY500" fmla="*/ 2041381 h 6858000"/>
              <a:gd name="connsiteX501" fmla="*/ 7204487 w 7467600"/>
              <a:gd name="connsiteY501" fmla="*/ 2742112 h 6858000"/>
              <a:gd name="connsiteX502" fmla="*/ 7131592 w 7467600"/>
              <a:gd name="connsiteY502" fmla="*/ 2672096 h 6858000"/>
              <a:gd name="connsiteX503" fmla="*/ 6996344 w 7467600"/>
              <a:gd name="connsiteY503" fmla="*/ 2518310 h 6858000"/>
              <a:gd name="connsiteX504" fmla="*/ 6735495 w 7467600"/>
              <a:gd name="connsiteY504" fmla="*/ 2196890 h 6858000"/>
              <a:gd name="connsiteX505" fmla="*/ 6721901 w 7467600"/>
              <a:gd name="connsiteY505" fmla="*/ 2179274 h 6858000"/>
              <a:gd name="connsiteX506" fmla="*/ 6604735 w 7467600"/>
              <a:gd name="connsiteY506" fmla="*/ 2041381 h 6858000"/>
              <a:gd name="connsiteX507" fmla="*/ 6591670 w 7467600"/>
              <a:gd name="connsiteY507" fmla="*/ 1988277 h 6858000"/>
              <a:gd name="connsiteX508" fmla="*/ 6747349 w 7467600"/>
              <a:gd name="connsiteY508" fmla="*/ 2160069 h 6858000"/>
              <a:gd name="connsiteX509" fmla="*/ 6760943 w 7467600"/>
              <a:gd name="connsiteY509" fmla="*/ 2177686 h 6858000"/>
              <a:gd name="connsiteX510" fmla="*/ 7021065 w 7467600"/>
              <a:gd name="connsiteY510" fmla="*/ 2498102 h 6858000"/>
              <a:gd name="connsiteX511" fmla="*/ 7155223 w 7467600"/>
              <a:gd name="connsiteY511" fmla="*/ 2650386 h 6858000"/>
              <a:gd name="connsiteX512" fmla="*/ 7203167 w 7467600"/>
              <a:gd name="connsiteY512" fmla="*/ 2697288 h 6858000"/>
              <a:gd name="connsiteX513" fmla="*/ 6937703 w 7467600"/>
              <a:gd name="connsiteY513" fmla="*/ 2321981 h 6858000"/>
              <a:gd name="connsiteX514" fmla="*/ 6591670 w 7467600"/>
              <a:gd name="connsiteY514" fmla="*/ 1988277 h 6858000"/>
              <a:gd name="connsiteX515" fmla="*/ 5798671 w 7467600"/>
              <a:gd name="connsiteY515" fmla="*/ 1981601 h 6858000"/>
              <a:gd name="connsiteX516" fmla="*/ 5754709 w 7467600"/>
              <a:gd name="connsiteY516" fmla="*/ 2071454 h 6858000"/>
              <a:gd name="connsiteX517" fmla="*/ 5763044 w 7467600"/>
              <a:gd name="connsiteY517" fmla="*/ 2842206 h 6858000"/>
              <a:gd name="connsiteX518" fmla="*/ 5764974 w 7467600"/>
              <a:gd name="connsiteY518" fmla="*/ 2799609 h 6858000"/>
              <a:gd name="connsiteX519" fmla="*/ 5767665 w 7467600"/>
              <a:gd name="connsiteY519" fmla="*/ 2666409 h 6858000"/>
              <a:gd name="connsiteX520" fmla="*/ 5763055 w 7467600"/>
              <a:gd name="connsiteY520" fmla="*/ 2579705 h 6858000"/>
              <a:gd name="connsiteX521" fmla="*/ 5758079 w 7467600"/>
              <a:gd name="connsiteY521" fmla="*/ 2492508 h 6858000"/>
              <a:gd name="connsiteX522" fmla="*/ 5779325 w 7467600"/>
              <a:gd name="connsiteY522" fmla="*/ 2197069 h 6858000"/>
              <a:gd name="connsiteX523" fmla="*/ 5798671 w 7467600"/>
              <a:gd name="connsiteY523" fmla="*/ 1981601 h 6858000"/>
              <a:gd name="connsiteX524" fmla="*/ 5829202 w 7467600"/>
              <a:gd name="connsiteY524" fmla="*/ 1971679 h 6858000"/>
              <a:gd name="connsiteX525" fmla="*/ 5809558 w 7467600"/>
              <a:gd name="connsiteY525" fmla="*/ 2198043 h 6858000"/>
              <a:gd name="connsiteX526" fmla="*/ 5788653 w 7467600"/>
              <a:gd name="connsiteY526" fmla="*/ 2489430 h 6858000"/>
              <a:gd name="connsiteX527" fmla="*/ 5793439 w 7467600"/>
              <a:gd name="connsiteY527" fmla="*/ 2575235 h 6858000"/>
              <a:gd name="connsiteX528" fmla="*/ 5796837 w 7467600"/>
              <a:gd name="connsiteY528" fmla="*/ 2637633 h 6858000"/>
              <a:gd name="connsiteX529" fmla="*/ 5818614 w 7467600"/>
              <a:gd name="connsiteY529" fmla="*/ 2473055 h 6858000"/>
              <a:gd name="connsiteX530" fmla="*/ 5829202 w 7467600"/>
              <a:gd name="connsiteY530" fmla="*/ 1971679 h 6858000"/>
              <a:gd name="connsiteX531" fmla="*/ 5911389 w 7467600"/>
              <a:gd name="connsiteY531" fmla="*/ 1898371 h 6858000"/>
              <a:gd name="connsiteX532" fmla="*/ 6237627 w 7467600"/>
              <a:gd name="connsiteY532" fmla="*/ 2231921 h 6858000"/>
              <a:gd name="connsiteX533" fmla="*/ 5911389 w 7467600"/>
              <a:gd name="connsiteY533" fmla="*/ 1898371 h 6858000"/>
              <a:gd name="connsiteX534" fmla="*/ 6944437 w 7467600"/>
              <a:gd name="connsiteY534" fmla="*/ 1575402 h 6858000"/>
              <a:gd name="connsiteX535" fmla="*/ 6304730 w 7467600"/>
              <a:gd name="connsiteY535" fmla="*/ 1766654 h 6858000"/>
              <a:gd name="connsiteX536" fmla="*/ 6944437 w 7467600"/>
              <a:gd name="connsiteY536" fmla="*/ 1575402 h 6858000"/>
              <a:gd name="connsiteX537" fmla="*/ 7019523 w 7467600"/>
              <a:gd name="connsiteY537" fmla="*/ 1519450 h 6858000"/>
              <a:gd name="connsiteX538" fmla="*/ 6298091 w 7467600"/>
              <a:gd name="connsiteY538" fmla="*/ 1737122 h 6858000"/>
              <a:gd name="connsiteX539" fmla="*/ 7019523 w 7467600"/>
              <a:gd name="connsiteY539" fmla="*/ 1519450 h 6858000"/>
              <a:gd name="connsiteX540" fmla="*/ 2399523 w 7467600"/>
              <a:gd name="connsiteY540" fmla="*/ 1428234 h 6858000"/>
              <a:gd name="connsiteX541" fmla="*/ 2224982 w 7467600"/>
              <a:gd name="connsiteY541" fmla="*/ 1826201 h 6858000"/>
              <a:gd name="connsiteX542" fmla="*/ 2096099 w 7467600"/>
              <a:gd name="connsiteY542" fmla="*/ 2345900 h 6858000"/>
              <a:gd name="connsiteX543" fmla="*/ 2283317 w 7467600"/>
              <a:gd name="connsiteY543" fmla="*/ 1796925 h 6858000"/>
              <a:gd name="connsiteX544" fmla="*/ 2399523 w 7467600"/>
              <a:gd name="connsiteY544" fmla="*/ 1428234 h 6858000"/>
              <a:gd name="connsiteX545" fmla="*/ 2448558 w 7467600"/>
              <a:gd name="connsiteY545" fmla="*/ 1373435 h 6858000"/>
              <a:gd name="connsiteX546" fmla="*/ 2312521 w 7467600"/>
              <a:gd name="connsiteY546" fmla="*/ 1806140 h 6858000"/>
              <a:gd name="connsiteX547" fmla="*/ 2127533 w 7467600"/>
              <a:gd name="connsiteY547" fmla="*/ 2348380 h 6858000"/>
              <a:gd name="connsiteX548" fmla="*/ 2358080 w 7467600"/>
              <a:gd name="connsiteY548" fmla="*/ 1866134 h 6858000"/>
              <a:gd name="connsiteX549" fmla="*/ 2407436 w 7467600"/>
              <a:gd name="connsiteY549" fmla="*/ 1651070 h 6858000"/>
              <a:gd name="connsiteX550" fmla="*/ 2448558 w 7467600"/>
              <a:gd name="connsiteY550" fmla="*/ 1373435 h 6858000"/>
              <a:gd name="connsiteX551" fmla="*/ 278707 w 7467600"/>
              <a:gd name="connsiteY551" fmla="*/ 1352270 h 6858000"/>
              <a:gd name="connsiteX552" fmla="*/ 321570 w 7467600"/>
              <a:gd name="connsiteY552" fmla="*/ 1861610 h 6858000"/>
              <a:gd name="connsiteX553" fmla="*/ 294281 w 7467600"/>
              <a:gd name="connsiteY553" fmla="*/ 1440658 h 6858000"/>
              <a:gd name="connsiteX554" fmla="*/ 278707 w 7467600"/>
              <a:gd name="connsiteY554" fmla="*/ 1352270 h 6858000"/>
              <a:gd name="connsiteX555" fmla="*/ 1423821 w 7467600"/>
              <a:gd name="connsiteY555" fmla="*/ 1351958 h 6858000"/>
              <a:gd name="connsiteX556" fmla="*/ 1638521 w 7467600"/>
              <a:gd name="connsiteY556" fmla="*/ 1908470 h 6858000"/>
              <a:gd name="connsiteX557" fmla="*/ 1754199 w 7467600"/>
              <a:gd name="connsiteY557" fmla="*/ 2149284 h 6858000"/>
              <a:gd name="connsiteX558" fmla="*/ 1908359 w 7467600"/>
              <a:gd name="connsiteY558" fmla="*/ 2364988 h 6858000"/>
              <a:gd name="connsiteX559" fmla="*/ 1647661 w 7467600"/>
              <a:gd name="connsiteY559" fmla="*/ 1825945 h 6858000"/>
              <a:gd name="connsiteX560" fmla="*/ 1423821 w 7467600"/>
              <a:gd name="connsiteY560" fmla="*/ 1351958 h 6858000"/>
              <a:gd name="connsiteX561" fmla="*/ 1431890 w 7467600"/>
              <a:gd name="connsiteY561" fmla="*/ 1306475 h 6858000"/>
              <a:gd name="connsiteX562" fmla="*/ 1507597 w 7467600"/>
              <a:gd name="connsiteY562" fmla="*/ 1446132 h 6858000"/>
              <a:gd name="connsiteX563" fmla="*/ 1674586 w 7467600"/>
              <a:gd name="connsiteY563" fmla="*/ 1813832 h 6858000"/>
              <a:gd name="connsiteX564" fmla="*/ 1815950 w 7467600"/>
              <a:gd name="connsiteY564" fmla="*/ 2128564 h 6858000"/>
              <a:gd name="connsiteX565" fmla="*/ 1984242 w 7467600"/>
              <a:gd name="connsiteY565" fmla="*/ 2430829 h 6858000"/>
              <a:gd name="connsiteX566" fmla="*/ 2014023 w 7467600"/>
              <a:gd name="connsiteY566" fmla="*/ 2450995 h 6858000"/>
              <a:gd name="connsiteX567" fmla="*/ 1747337 w 7467600"/>
              <a:gd name="connsiteY567" fmla="*/ 1855264 h 6858000"/>
              <a:gd name="connsiteX568" fmla="*/ 1533749 w 7467600"/>
              <a:gd name="connsiteY568" fmla="*/ 1478656 h 6858000"/>
              <a:gd name="connsiteX569" fmla="*/ 1431890 w 7467600"/>
              <a:gd name="connsiteY569" fmla="*/ 1306475 h 6858000"/>
              <a:gd name="connsiteX570" fmla="*/ 5052692 w 7467600"/>
              <a:gd name="connsiteY570" fmla="*/ 1292994 h 6858000"/>
              <a:gd name="connsiteX571" fmla="*/ 5200661 w 7467600"/>
              <a:gd name="connsiteY571" fmla="*/ 1635186 h 6858000"/>
              <a:gd name="connsiteX572" fmla="*/ 5297138 w 7467600"/>
              <a:gd name="connsiteY572" fmla="*/ 1906351 h 6858000"/>
              <a:gd name="connsiteX573" fmla="*/ 5052692 w 7467600"/>
              <a:gd name="connsiteY573" fmla="*/ 1292994 h 6858000"/>
              <a:gd name="connsiteX574" fmla="*/ 5009948 w 7467600"/>
              <a:gd name="connsiteY574" fmla="*/ 1273619 h 6858000"/>
              <a:gd name="connsiteX575" fmla="*/ 5121777 w 7467600"/>
              <a:gd name="connsiteY575" fmla="*/ 1654213 h 6858000"/>
              <a:gd name="connsiteX576" fmla="*/ 5293545 w 7467600"/>
              <a:gd name="connsiteY576" fmla="*/ 2072247 h 6858000"/>
              <a:gd name="connsiteX577" fmla="*/ 5294042 w 7467600"/>
              <a:gd name="connsiteY577" fmla="*/ 2065019 h 6858000"/>
              <a:gd name="connsiteX578" fmla="*/ 5171936 w 7467600"/>
              <a:gd name="connsiteY578" fmla="*/ 1647613 h 6858000"/>
              <a:gd name="connsiteX579" fmla="*/ 5009948 w 7467600"/>
              <a:gd name="connsiteY579" fmla="*/ 1273619 h 6858000"/>
              <a:gd name="connsiteX580" fmla="*/ 655236 w 7467600"/>
              <a:gd name="connsiteY580" fmla="*/ 1268632 h 6858000"/>
              <a:gd name="connsiteX581" fmla="*/ 839521 w 7467600"/>
              <a:gd name="connsiteY581" fmla="*/ 1685315 h 6858000"/>
              <a:gd name="connsiteX582" fmla="*/ 1109416 w 7467600"/>
              <a:gd name="connsiteY582" fmla="*/ 2061663 h 6858000"/>
              <a:gd name="connsiteX583" fmla="*/ 1298300 w 7467600"/>
              <a:gd name="connsiteY583" fmla="*/ 2247742 h 6858000"/>
              <a:gd name="connsiteX584" fmla="*/ 1125871 w 7467600"/>
              <a:gd name="connsiteY584" fmla="*/ 1989513 h 6858000"/>
              <a:gd name="connsiteX585" fmla="*/ 981574 w 7467600"/>
              <a:gd name="connsiteY585" fmla="*/ 1783157 h 6858000"/>
              <a:gd name="connsiteX586" fmla="*/ 922198 w 7467600"/>
              <a:gd name="connsiteY586" fmla="*/ 1677437 h 6858000"/>
              <a:gd name="connsiteX587" fmla="*/ 869293 w 7467600"/>
              <a:gd name="connsiteY587" fmla="*/ 1583214 h 6858000"/>
              <a:gd name="connsiteX588" fmla="*/ 751431 w 7467600"/>
              <a:gd name="connsiteY588" fmla="*/ 1405731 h 6858000"/>
              <a:gd name="connsiteX589" fmla="*/ 655236 w 7467600"/>
              <a:gd name="connsiteY589" fmla="*/ 1268632 h 6858000"/>
              <a:gd name="connsiteX590" fmla="*/ 6516292 w 7467600"/>
              <a:gd name="connsiteY590" fmla="*/ 1263064 h 6858000"/>
              <a:gd name="connsiteX591" fmla="*/ 5736320 w 7467600"/>
              <a:gd name="connsiteY591" fmla="*/ 1501803 h 6858000"/>
              <a:gd name="connsiteX592" fmla="*/ 6516292 w 7467600"/>
              <a:gd name="connsiteY592" fmla="*/ 1263064 h 6858000"/>
              <a:gd name="connsiteX593" fmla="*/ 291466 w 7467600"/>
              <a:gd name="connsiteY593" fmla="*/ 1250369 h 6858000"/>
              <a:gd name="connsiteX594" fmla="*/ 323180 w 7467600"/>
              <a:gd name="connsiteY594" fmla="*/ 1435283 h 6858000"/>
              <a:gd name="connsiteX595" fmla="*/ 349381 w 7467600"/>
              <a:gd name="connsiteY595" fmla="*/ 1875041 h 6858000"/>
              <a:gd name="connsiteX596" fmla="*/ 374363 w 7467600"/>
              <a:gd name="connsiteY596" fmla="*/ 1506494 h 6858000"/>
              <a:gd name="connsiteX597" fmla="*/ 302168 w 7467600"/>
              <a:gd name="connsiteY597" fmla="*/ 1274495 h 6858000"/>
              <a:gd name="connsiteX598" fmla="*/ 291466 w 7467600"/>
              <a:gd name="connsiteY598" fmla="*/ 1250369 h 6858000"/>
              <a:gd name="connsiteX599" fmla="*/ 678222 w 7467600"/>
              <a:gd name="connsiteY599" fmla="*/ 1248670 h 6858000"/>
              <a:gd name="connsiteX600" fmla="*/ 775536 w 7467600"/>
              <a:gd name="connsiteY600" fmla="*/ 1388015 h 6858000"/>
              <a:gd name="connsiteX601" fmla="*/ 894529 w 7467600"/>
              <a:gd name="connsiteY601" fmla="*/ 1567739 h 6858000"/>
              <a:gd name="connsiteX602" fmla="*/ 948000 w 7467600"/>
              <a:gd name="connsiteY602" fmla="*/ 1663088 h 6858000"/>
              <a:gd name="connsiteX603" fmla="*/ 1006812 w 7467600"/>
              <a:gd name="connsiteY603" fmla="*/ 1767683 h 6858000"/>
              <a:gd name="connsiteX604" fmla="*/ 1149133 w 7467600"/>
              <a:gd name="connsiteY604" fmla="*/ 1971513 h 6858000"/>
              <a:gd name="connsiteX605" fmla="*/ 1333952 w 7467600"/>
              <a:gd name="connsiteY605" fmla="*/ 2251620 h 6858000"/>
              <a:gd name="connsiteX606" fmla="*/ 1337329 w 7467600"/>
              <a:gd name="connsiteY606" fmla="*/ 2258350 h 6858000"/>
              <a:gd name="connsiteX607" fmla="*/ 1014726 w 7467600"/>
              <a:gd name="connsiteY607" fmla="*/ 1615556 h 6858000"/>
              <a:gd name="connsiteX608" fmla="*/ 678222 w 7467600"/>
              <a:gd name="connsiteY608" fmla="*/ 1248670 h 6858000"/>
              <a:gd name="connsiteX609" fmla="*/ 6691602 w 7467600"/>
              <a:gd name="connsiteY609" fmla="*/ 1140573 h 6858000"/>
              <a:gd name="connsiteX610" fmla="*/ 6571100 w 7467600"/>
              <a:gd name="connsiteY610" fmla="*/ 1183662 h 6858000"/>
              <a:gd name="connsiteX611" fmla="*/ 6241687 w 7467600"/>
              <a:gd name="connsiteY611" fmla="*/ 1257600 h 6858000"/>
              <a:gd name="connsiteX612" fmla="*/ 5693009 w 7467600"/>
              <a:gd name="connsiteY612" fmla="*/ 1478256 h 6858000"/>
              <a:gd name="connsiteX613" fmla="*/ 6548420 w 7467600"/>
              <a:gd name="connsiteY613" fmla="*/ 1214599 h 6858000"/>
              <a:gd name="connsiteX614" fmla="*/ 6605473 w 7467600"/>
              <a:gd name="connsiteY614" fmla="*/ 1184686 h 6858000"/>
              <a:gd name="connsiteX615" fmla="*/ 6691602 w 7467600"/>
              <a:gd name="connsiteY615" fmla="*/ 1140573 h 6858000"/>
              <a:gd name="connsiteX616" fmla="*/ 4002475 w 7467600"/>
              <a:gd name="connsiteY616" fmla="*/ 1037802 h 6858000"/>
              <a:gd name="connsiteX617" fmla="*/ 4000324 w 7467600"/>
              <a:gd name="connsiteY617" fmla="*/ 1039362 h 6858000"/>
              <a:gd name="connsiteX618" fmla="*/ 4002862 w 7467600"/>
              <a:gd name="connsiteY618" fmla="*/ 1042866 h 6858000"/>
              <a:gd name="connsiteX619" fmla="*/ 4002475 w 7467600"/>
              <a:gd name="connsiteY619" fmla="*/ 1037802 h 6858000"/>
              <a:gd name="connsiteX620" fmla="*/ 506322 w 7467600"/>
              <a:gd name="connsiteY620" fmla="*/ 1020997 h 6858000"/>
              <a:gd name="connsiteX621" fmla="*/ 533068 w 7467600"/>
              <a:gd name="connsiteY621" fmla="*/ 1029409 h 6858000"/>
              <a:gd name="connsiteX622" fmla="*/ 1232525 w 7467600"/>
              <a:gd name="connsiteY622" fmla="*/ 1804675 h 6858000"/>
              <a:gd name="connsiteX623" fmla="*/ 1388858 w 7467600"/>
              <a:gd name="connsiteY623" fmla="*/ 2368011 h 6858000"/>
              <a:gd name="connsiteX624" fmla="*/ 1384098 w 7467600"/>
              <a:gd name="connsiteY624" fmla="*/ 2378125 h 6858000"/>
              <a:gd name="connsiteX625" fmla="*/ 1425393 w 7467600"/>
              <a:gd name="connsiteY625" fmla="*/ 2589124 h 6858000"/>
              <a:gd name="connsiteX626" fmla="*/ 1424001 w 7467600"/>
              <a:gd name="connsiteY626" fmla="*/ 2597541 h 6858000"/>
              <a:gd name="connsiteX627" fmla="*/ 2152729 w 7467600"/>
              <a:gd name="connsiteY627" fmla="*/ 2864487 h 6858000"/>
              <a:gd name="connsiteX628" fmla="*/ 2020609 w 7467600"/>
              <a:gd name="connsiteY628" fmla="*/ 2539671 h 6858000"/>
              <a:gd name="connsiteX629" fmla="*/ 2018920 w 7467600"/>
              <a:gd name="connsiteY629" fmla="*/ 2536309 h 6858000"/>
              <a:gd name="connsiteX630" fmla="*/ 1342441 w 7467600"/>
              <a:gd name="connsiteY630" fmla="*/ 1173017 h 6858000"/>
              <a:gd name="connsiteX631" fmla="*/ 1367925 w 7467600"/>
              <a:gd name="connsiteY631" fmla="*/ 1135648 h 6858000"/>
              <a:gd name="connsiteX632" fmla="*/ 1771401 w 7467600"/>
              <a:gd name="connsiteY632" fmla="*/ 1806673 h 6858000"/>
              <a:gd name="connsiteX633" fmla="*/ 1972385 w 7467600"/>
              <a:gd name="connsiteY633" fmla="*/ 2198735 h 6858000"/>
              <a:gd name="connsiteX634" fmla="*/ 2040892 w 7467600"/>
              <a:gd name="connsiteY634" fmla="*/ 2405205 h 6858000"/>
              <a:gd name="connsiteX635" fmla="*/ 2131689 w 7467600"/>
              <a:gd name="connsiteY635" fmla="*/ 1936926 h 6858000"/>
              <a:gd name="connsiteX636" fmla="*/ 2454820 w 7467600"/>
              <a:gd name="connsiteY636" fmla="*/ 1248808 h 6858000"/>
              <a:gd name="connsiteX637" fmla="*/ 2492512 w 7467600"/>
              <a:gd name="connsiteY637" fmla="*/ 1302920 h 6858000"/>
              <a:gd name="connsiteX638" fmla="*/ 2081216 w 7467600"/>
              <a:gd name="connsiteY638" fmla="*/ 2527513 h 6858000"/>
              <a:gd name="connsiteX639" fmla="*/ 2081211 w 7467600"/>
              <a:gd name="connsiteY639" fmla="*/ 2528916 h 6858000"/>
              <a:gd name="connsiteX640" fmla="*/ 2199067 w 7467600"/>
              <a:gd name="connsiteY640" fmla="*/ 2884061 h 6858000"/>
              <a:gd name="connsiteX641" fmla="*/ 3192586 w 7467600"/>
              <a:gd name="connsiteY641" fmla="*/ 3411496 h 6858000"/>
              <a:gd name="connsiteX642" fmla="*/ 3182620 w 7467600"/>
              <a:gd name="connsiteY642" fmla="*/ 3483279 h 6858000"/>
              <a:gd name="connsiteX643" fmla="*/ 2435119 w 7467600"/>
              <a:gd name="connsiteY643" fmla="*/ 3080173 h 6858000"/>
              <a:gd name="connsiteX644" fmla="*/ 2410152 w 7467600"/>
              <a:gd name="connsiteY644" fmla="*/ 3063751 h 6858000"/>
              <a:gd name="connsiteX645" fmla="*/ 2408099 w 7467600"/>
              <a:gd name="connsiteY645" fmla="*/ 3064403 h 6858000"/>
              <a:gd name="connsiteX646" fmla="*/ 2407218 w 7467600"/>
              <a:gd name="connsiteY646" fmla="*/ 3070324 h 6858000"/>
              <a:gd name="connsiteX647" fmla="*/ 2380138 w 7467600"/>
              <a:gd name="connsiteY647" fmla="*/ 3099341 h 6858000"/>
              <a:gd name="connsiteX648" fmla="*/ 1765923 w 7467600"/>
              <a:gd name="connsiteY648" fmla="*/ 3581043 h 6858000"/>
              <a:gd name="connsiteX649" fmla="*/ 1702258 w 7467600"/>
              <a:gd name="connsiteY649" fmla="*/ 3612286 h 6858000"/>
              <a:gd name="connsiteX650" fmla="*/ 1538370 w 7467600"/>
              <a:gd name="connsiteY650" fmla="*/ 3811804 h 6858000"/>
              <a:gd name="connsiteX651" fmla="*/ 542867 w 7467600"/>
              <a:gd name="connsiteY651" fmla="*/ 4944092 h 6858000"/>
              <a:gd name="connsiteX652" fmla="*/ 515800 w 7467600"/>
              <a:gd name="connsiteY652" fmla="*/ 4862180 h 6858000"/>
              <a:gd name="connsiteX653" fmla="*/ 909145 w 7467600"/>
              <a:gd name="connsiteY653" fmla="*/ 4199225 h 6858000"/>
              <a:gd name="connsiteX654" fmla="*/ 1214067 w 7467600"/>
              <a:gd name="connsiteY654" fmla="*/ 3908561 h 6858000"/>
              <a:gd name="connsiteX655" fmla="*/ 640967 w 7467600"/>
              <a:gd name="connsiteY655" fmla="*/ 4105601 h 6858000"/>
              <a:gd name="connsiteX656" fmla="*/ 112563 w 7467600"/>
              <a:gd name="connsiteY656" fmla="*/ 4396952 h 6858000"/>
              <a:gd name="connsiteX657" fmla="*/ 0 w 7467600"/>
              <a:gd name="connsiteY657" fmla="*/ 4466006 h 6858000"/>
              <a:gd name="connsiteX658" fmla="*/ 0 w 7467600"/>
              <a:gd name="connsiteY658" fmla="*/ 4233763 h 6858000"/>
              <a:gd name="connsiteX659" fmla="*/ 36881 w 7467600"/>
              <a:gd name="connsiteY659" fmla="*/ 4200118 h 6858000"/>
              <a:gd name="connsiteX660" fmla="*/ 910534 w 7467600"/>
              <a:gd name="connsiteY660" fmla="*/ 3629753 h 6858000"/>
              <a:gd name="connsiteX661" fmla="*/ 1578717 w 7467600"/>
              <a:gd name="connsiteY661" fmla="*/ 3575982 h 6858000"/>
              <a:gd name="connsiteX662" fmla="*/ 2338780 w 7467600"/>
              <a:gd name="connsiteY662" fmla="*/ 3033725 h 6858000"/>
              <a:gd name="connsiteX663" fmla="*/ 1807991 w 7467600"/>
              <a:gd name="connsiteY663" fmla="*/ 2807184 h 6858000"/>
              <a:gd name="connsiteX664" fmla="*/ 1416358 w 7467600"/>
              <a:gd name="connsiteY664" fmla="*/ 3112571 h 6858000"/>
              <a:gd name="connsiteX665" fmla="*/ 939066 w 7467600"/>
              <a:gd name="connsiteY665" fmla="*/ 3378798 h 6858000"/>
              <a:gd name="connsiteX666" fmla="*/ 115099 w 7467600"/>
              <a:gd name="connsiteY666" fmla="*/ 3607650 h 6858000"/>
              <a:gd name="connsiteX667" fmla="*/ 97284 w 7467600"/>
              <a:gd name="connsiteY667" fmla="*/ 3520393 h 6858000"/>
              <a:gd name="connsiteX668" fmla="*/ 922050 w 7467600"/>
              <a:gd name="connsiteY668" fmla="*/ 3074867 h 6858000"/>
              <a:gd name="connsiteX669" fmla="*/ 1405265 w 7467600"/>
              <a:gd name="connsiteY669" fmla="*/ 3016319 h 6858000"/>
              <a:gd name="connsiteX670" fmla="*/ 1407512 w 7467600"/>
              <a:gd name="connsiteY670" fmla="*/ 3018001 h 6858000"/>
              <a:gd name="connsiteX671" fmla="*/ 1726266 w 7467600"/>
              <a:gd name="connsiteY671" fmla="*/ 2777274 h 6858000"/>
              <a:gd name="connsiteX672" fmla="*/ 625390 w 7467600"/>
              <a:gd name="connsiteY672" fmla="*/ 2514541 h 6858000"/>
              <a:gd name="connsiteX673" fmla="*/ 619799 w 7467600"/>
              <a:gd name="connsiteY673" fmla="*/ 2527180 h 6858000"/>
              <a:gd name="connsiteX674" fmla="*/ 310030 w 7467600"/>
              <a:gd name="connsiteY674" fmla="*/ 2771818 h 6858000"/>
              <a:gd name="connsiteX675" fmla="*/ 173877 w 7467600"/>
              <a:gd name="connsiteY675" fmla="*/ 2937056 h 6858000"/>
              <a:gd name="connsiteX676" fmla="*/ 77889 w 7467600"/>
              <a:gd name="connsiteY676" fmla="*/ 3138440 h 6858000"/>
              <a:gd name="connsiteX677" fmla="*/ 0 w 7467600"/>
              <a:gd name="connsiteY677" fmla="*/ 3271395 h 6858000"/>
              <a:gd name="connsiteX678" fmla="*/ 0 w 7467600"/>
              <a:gd name="connsiteY678" fmla="*/ 3153002 h 6858000"/>
              <a:gd name="connsiteX679" fmla="*/ 2386 w 7467600"/>
              <a:gd name="connsiteY679" fmla="*/ 3149203 h 6858000"/>
              <a:gd name="connsiteX680" fmla="*/ 89753 w 7467600"/>
              <a:gd name="connsiteY680" fmla="*/ 2987702 h 6858000"/>
              <a:gd name="connsiteX681" fmla="*/ 76869 w 7467600"/>
              <a:gd name="connsiteY681" fmla="*/ 3005404 h 6858000"/>
              <a:gd name="connsiteX682" fmla="*/ 32049 w 7467600"/>
              <a:gd name="connsiteY682" fmla="*/ 3065814 h 6858000"/>
              <a:gd name="connsiteX683" fmla="*/ 0 w 7467600"/>
              <a:gd name="connsiteY683" fmla="*/ 3108744 h 6858000"/>
              <a:gd name="connsiteX684" fmla="*/ 0 w 7467600"/>
              <a:gd name="connsiteY684" fmla="*/ 3058059 h 6858000"/>
              <a:gd name="connsiteX685" fmla="*/ 7610 w 7467600"/>
              <a:gd name="connsiteY685" fmla="*/ 3047889 h 6858000"/>
              <a:gd name="connsiteX686" fmla="*/ 52419 w 7467600"/>
              <a:gd name="connsiteY686" fmla="*/ 2987479 h 6858000"/>
              <a:gd name="connsiteX687" fmla="*/ 59142 w 7467600"/>
              <a:gd name="connsiteY687" fmla="*/ 2978488 h 6858000"/>
              <a:gd name="connsiteX688" fmla="*/ 0 w 7467600"/>
              <a:gd name="connsiteY688" fmla="*/ 3015334 h 6858000"/>
              <a:gd name="connsiteX689" fmla="*/ 0 w 7467600"/>
              <a:gd name="connsiteY689" fmla="*/ 2914286 h 6858000"/>
              <a:gd name="connsiteX690" fmla="*/ 36383 w 7467600"/>
              <a:gd name="connsiteY690" fmla="*/ 2901128 h 6858000"/>
              <a:gd name="connsiteX691" fmla="*/ 156329 w 7467600"/>
              <a:gd name="connsiteY691" fmla="*/ 2840533 h 6858000"/>
              <a:gd name="connsiteX692" fmla="*/ 358355 w 7467600"/>
              <a:gd name="connsiteY692" fmla="*/ 2620471 h 6858000"/>
              <a:gd name="connsiteX693" fmla="*/ 510577 w 7467600"/>
              <a:gd name="connsiteY693" fmla="*/ 2501244 h 6858000"/>
              <a:gd name="connsiteX694" fmla="*/ 211967 w 7467600"/>
              <a:gd name="connsiteY694" fmla="*/ 2479171 h 6858000"/>
              <a:gd name="connsiteX695" fmla="*/ 0 w 7467600"/>
              <a:gd name="connsiteY695" fmla="*/ 2476398 h 6858000"/>
              <a:gd name="connsiteX696" fmla="*/ 0 w 7467600"/>
              <a:gd name="connsiteY696" fmla="*/ 2389189 h 6858000"/>
              <a:gd name="connsiteX697" fmla="*/ 103062 w 7467600"/>
              <a:gd name="connsiteY697" fmla="*/ 2389518 h 6858000"/>
              <a:gd name="connsiteX698" fmla="*/ 510734 w 7467600"/>
              <a:gd name="connsiteY698" fmla="*/ 2416201 h 6858000"/>
              <a:gd name="connsiteX699" fmla="*/ 279257 w 7467600"/>
              <a:gd name="connsiteY699" fmla="*/ 2092102 h 6858000"/>
              <a:gd name="connsiteX700" fmla="*/ 65265 w 7467600"/>
              <a:gd name="connsiteY700" fmla="*/ 2006049 h 6858000"/>
              <a:gd name="connsiteX701" fmla="*/ 0 w 7467600"/>
              <a:gd name="connsiteY701" fmla="*/ 1982532 h 6858000"/>
              <a:gd name="connsiteX702" fmla="*/ 0 w 7467600"/>
              <a:gd name="connsiteY702" fmla="*/ 1912789 h 6858000"/>
              <a:gd name="connsiteX703" fmla="*/ 97460 w 7467600"/>
              <a:gd name="connsiteY703" fmla="*/ 1953725 h 6858000"/>
              <a:gd name="connsiteX704" fmla="*/ 221272 w 7467600"/>
              <a:gd name="connsiteY704" fmla="*/ 1980766 h 6858000"/>
              <a:gd name="connsiteX705" fmla="*/ 116765 w 7467600"/>
              <a:gd name="connsiteY705" fmla="*/ 1911033 h 6858000"/>
              <a:gd name="connsiteX706" fmla="*/ 16405 w 7467600"/>
              <a:gd name="connsiteY706" fmla="*/ 1803412 h 6858000"/>
              <a:gd name="connsiteX707" fmla="*/ 0 w 7467600"/>
              <a:gd name="connsiteY707" fmla="*/ 1784777 h 6858000"/>
              <a:gd name="connsiteX708" fmla="*/ 0 w 7467600"/>
              <a:gd name="connsiteY708" fmla="*/ 1740082 h 6858000"/>
              <a:gd name="connsiteX709" fmla="*/ 39394 w 7467600"/>
              <a:gd name="connsiteY709" fmla="*/ 1784856 h 6858000"/>
              <a:gd name="connsiteX710" fmla="*/ 135813 w 7467600"/>
              <a:gd name="connsiteY710" fmla="*/ 1888838 h 6858000"/>
              <a:gd name="connsiteX711" fmla="*/ 242575 w 7467600"/>
              <a:gd name="connsiteY711" fmla="*/ 1958841 h 6858000"/>
              <a:gd name="connsiteX712" fmla="*/ 82197 w 7467600"/>
              <a:gd name="connsiteY712" fmla="*/ 1754826 h 6858000"/>
              <a:gd name="connsiteX713" fmla="*/ 0 w 7467600"/>
              <a:gd name="connsiteY713" fmla="*/ 1679650 h 6858000"/>
              <a:gd name="connsiteX714" fmla="*/ 0 w 7467600"/>
              <a:gd name="connsiteY714" fmla="*/ 1602463 h 6858000"/>
              <a:gd name="connsiteX715" fmla="*/ 84689 w 7467600"/>
              <a:gd name="connsiteY715" fmla="*/ 1677442 h 6858000"/>
              <a:gd name="connsiteX716" fmla="*/ 298437 w 7467600"/>
              <a:gd name="connsiteY716" fmla="*/ 1968019 h 6858000"/>
              <a:gd name="connsiteX717" fmla="*/ 227269 w 7467600"/>
              <a:gd name="connsiteY717" fmla="*/ 1114064 h 6858000"/>
              <a:gd name="connsiteX718" fmla="*/ 248003 w 7467600"/>
              <a:gd name="connsiteY718" fmla="*/ 1089613 h 6858000"/>
              <a:gd name="connsiteX719" fmla="*/ 427020 w 7467600"/>
              <a:gd name="connsiteY719" fmla="*/ 1619803 h 6858000"/>
              <a:gd name="connsiteX720" fmla="*/ 340345 w 7467600"/>
              <a:gd name="connsiteY720" fmla="*/ 2027739 h 6858000"/>
              <a:gd name="connsiteX721" fmla="*/ 360865 w 7467600"/>
              <a:gd name="connsiteY721" fmla="*/ 2044827 h 6858000"/>
              <a:gd name="connsiteX722" fmla="*/ 560414 w 7467600"/>
              <a:gd name="connsiteY722" fmla="*/ 2421457 h 6858000"/>
              <a:gd name="connsiteX723" fmla="*/ 1359703 w 7467600"/>
              <a:gd name="connsiteY723" fmla="*/ 2578554 h 6858000"/>
              <a:gd name="connsiteX724" fmla="*/ 1359422 w 7467600"/>
              <a:gd name="connsiteY724" fmla="*/ 2577994 h 6858000"/>
              <a:gd name="connsiteX725" fmla="*/ 828701 w 7467600"/>
              <a:gd name="connsiteY725" fmla="*/ 1839520 h 6858000"/>
              <a:gd name="connsiteX726" fmla="*/ 494427 w 7467600"/>
              <a:gd name="connsiteY726" fmla="*/ 1092333 h 6858000"/>
              <a:gd name="connsiteX727" fmla="*/ 506322 w 7467600"/>
              <a:gd name="connsiteY727" fmla="*/ 1020997 h 6858000"/>
              <a:gd name="connsiteX728" fmla="*/ 4570198 w 7467600"/>
              <a:gd name="connsiteY728" fmla="*/ 978081 h 6858000"/>
              <a:gd name="connsiteX729" fmla="*/ 4523691 w 7467600"/>
              <a:gd name="connsiteY729" fmla="*/ 1127776 h 6858000"/>
              <a:gd name="connsiteX730" fmla="*/ 4509875 w 7467600"/>
              <a:gd name="connsiteY730" fmla="*/ 1167552 h 6858000"/>
              <a:gd name="connsiteX731" fmla="*/ 4478168 w 7467600"/>
              <a:gd name="connsiteY731" fmla="*/ 1260735 h 6858000"/>
              <a:gd name="connsiteX732" fmla="*/ 4409309 w 7467600"/>
              <a:gd name="connsiteY732" fmla="*/ 1666996 h 6858000"/>
              <a:gd name="connsiteX733" fmla="*/ 4370031 w 7467600"/>
              <a:gd name="connsiteY733" fmla="*/ 1955666 h 6858000"/>
              <a:gd name="connsiteX734" fmla="*/ 4570198 w 7467600"/>
              <a:gd name="connsiteY734" fmla="*/ 978081 h 6858000"/>
              <a:gd name="connsiteX735" fmla="*/ 4557898 w 7467600"/>
              <a:gd name="connsiteY735" fmla="*/ 900011 h 6858000"/>
              <a:gd name="connsiteX736" fmla="*/ 4344840 w 7467600"/>
              <a:gd name="connsiteY736" fmla="*/ 1922038 h 6858000"/>
              <a:gd name="connsiteX737" fmla="*/ 4378710 w 7467600"/>
              <a:gd name="connsiteY737" fmla="*/ 1665516 h 6858000"/>
              <a:gd name="connsiteX738" fmla="*/ 4448798 w 7467600"/>
              <a:gd name="connsiteY738" fmla="*/ 1253024 h 6858000"/>
              <a:gd name="connsiteX739" fmla="*/ 4480315 w 7467600"/>
              <a:gd name="connsiteY739" fmla="*/ 1158454 h 6858000"/>
              <a:gd name="connsiteX740" fmla="*/ 4494133 w 7467600"/>
              <a:gd name="connsiteY740" fmla="*/ 1118676 h 6858000"/>
              <a:gd name="connsiteX741" fmla="*/ 4557898 w 7467600"/>
              <a:gd name="connsiteY741" fmla="*/ 900011 h 6858000"/>
              <a:gd name="connsiteX742" fmla="*/ 5870151 w 7467600"/>
              <a:gd name="connsiteY742" fmla="*/ 898890 h 6858000"/>
              <a:gd name="connsiteX743" fmla="*/ 5861335 w 7467600"/>
              <a:gd name="connsiteY743" fmla="*/ 899177 h 6858000"/>
              <a:gd name="connsiteX744" fmla="*/ 5843702 w 7467600"/>
              <a:gd name="connsiteY744" fmla="*/ 899748 h 6858000"/>
              <a:gd name="connsiteX745" fmla="*/ 5651107 w 7467600"/>
              <a:gd name="connsiteY745" fmla="*/ 920306 h 6858000"/>
              <a:gd name="connsiteX746" fmla="*/ 5459407 w 7467600"/>
              <a:gd name="connsiteY746" fmla="*/ 940975 h 6858000"/>
              <a:gd name="connsiteX747" fmla="*/ 5374846 w 7467600"/>
              <a:gd name="connsiteY747" fmla="*/ 941988 h 6858000"/>
              <a:gd name="connsiteX748" fmla="*/ 5256105 w 7467600"/>
              <a:gd name="connsiteY748" fmla="*/ 945632 h 6858000"/>
              <a:gd name="connsiteX749" fmla="*/ 5107071 w 7467600"/>
              <a:gd name="connsiteY749" fmla="*/ 969720 h 6858000"/>
              <a:gd name="connsiteX750" fmla="*/ 4998681 w 7467600"/>
              <a:gd name="connsiteY750" fmla="*/ 988771 h 6858000"/>
              <a:gd name="connsiteX751" fmla="*/ 5870151 w 7467600"/>
              <a:gd name="connsiteY751" fmla="*/ 898890 h 6858000"/>
              <a:gd name="connsiteX752" fmla="*/ 5504425 w 7467600"/>
              <a:gd name="connsiteY752" fmla="*/ 848067 h 6858000"/>
              <a:gd name="connsiteX753" fmla="*/ 4968849 w 7467600"/>
              <a:gd name="connsiteY753" fmla="*/ 962318 h 6858000"/>
              <a:gd name="connsiteX754" fmla="*/ 5104039 w 7467600"/>
              <a:gd name="connsiteY754" fmla="*/ 940634 h 6858000"/>
              <a:gd name="connsiteX755" fmla="*/ 5256311 w 7467600"/>
              <a:gd name="connsiteY755" fmla="*/ 916490 h 6858000"/>
              <a:gd name="connsiteX756" fmla="*/ 5377381 w 7467600"/>
              <a:gd name="connsiteY756" fmla="*/ 912671 h 6858000"/>
              <a:gd name="connsiteX757" fmla="*/ 5460148 w 7467600"/>
              <a:gd name="connsiteY757" fmla="*/ 911442 h 6858000"/>
              <a:gd name="connsiteX758" fmla="*/ 5648971 w 7467600"/>
              <a:gd name="connsiteY758" fmla="*/ 891331 h 6858000"/>
              <a:gd name="connsiteX759" fmla="*/ 5844807 w 7467600"/>
              <a:gd name="connsiteY759" fmla="*/ 870718 h 6858000"/>
              <a:gd name="connsiteX760" fmla="*/ 5862975 w 7467600"/>
              <a:gd name="connsiteY760" fmla="*/ 869756 h 6858000"/>
              <a:gd name="connsiteX761" fmla="*/ 5920887 w 7467600"/>
              <a:gd name="connsiteY761" fmla="*/ 865929 h 6858000"/>
              <a:gd name="connsiteX762" fmla="*/ 5504425 w 7467600"/>
              <a:gd name="connsiteY762" fmla="*/ 848067 h 6858000"/>
              <a:gd name="connsiteX763" fmla="*/ 3607114 w 7467600"/>
              <a:gd name="connsiteY763" fmla="*/ 467441 h 6858000"/>
              <a:gd name="connsiteX764" fmla="*/ 3296242 w 7467600"/>
              <a:gd name="connsiteY764" fmla="*/ 807991 h 6858000"/>
              <a:gd name="connsiteX765" fmla="*/ 3174674 w 7467600"/>
              <a:gd name="connsiteY765" fmla="*/ 919759 h 6858000"/>
              <a:gd name="connsiteX766" fmla="*/ 3042978 w 7467600"/>
              <a:gd name="connsiteY766" fmla="*/ 1054894 h 6858000"/>
              <a:gd name="connsiteX767" fmla="*/ 2968914 w 7467600"/>
              <a:gd name="connsiteY767" fmla="*/ 1133756 h 6858000"/>
              <a:gd name="connsiteX768" fmla="*/ 3103823 w 7467600"/>
              <a:gd name="connsiteY768" fmla="*/ 1026814 h 6858000"/>
              <a:gd name="connsiteX769" fmla="*/ 3607114 w 7467600"/>
              <a:gd name="connsiteY769" fmla="*/ 467441 h 6858000"/>
              <a:gd name="connsiteX770" fmla="*/ 3744487 w 7467600"/>
              <a:gd name="connsiteY770" fmla="*/ 383136 h 6858000"/>
              <a:gd name="connsiteX771" fmla="*/ 3970213 w 7467600"/>
              <a:gd name="connsiteY771" fmla="*/ 995559 h 6858000"/>
              <a:gd name="connsiteX772" fmla="*/ 3744487 w 7467600"/>
              <a:gd name="connsiteY772" fmla="*/ 383136 h 6858000"/>
              <a:gd name="connsiteX773" fmla="*/ 3624562 w 7467600"/>
              <a:gd name="connsiteY773" fmla="*/ 367041 h 6858000"/>
              <a:gd name="connsiteX774" fmla="*/ 3489712 w 7467600"/>
              <a:gd name="connsiteY774" fmla="*/ 485386 h 6858000"/>
              <a:gd name="connsiteX775" fmla="*/ 3182994 w 7467600"/>
              <a:gd name="connsiteY775" fmla="*/ 828265 h 6858000"/>
              <a:gd name="connsiteX776" fmla="*/ 2892114 w 7467600"/>
              <a:gd name="connsiteY776" fmla="*/ 1172635 h 6858000"/>
              <a:gd name="connsiteX777" fmla="*/ 3021459 w 7467600"/>
              <a:gd name="connsiteY777" fmla="*/ 1035385 h 6858000"/>
              <a:gd name="connsiteX778" fmla="*/ 3153873 w 7467600"/>
              <a:gd name="connsiteY778" fmla="*/ 898971 h 6858000"/>
              <a:gd name="connsiteX779" fmla="*/ 3276511 w 7467600"/>
              <a:gd name="connsiteY779" fmla="*/ 786423 h 6858000"/>
              <a:gd name="connsiteX780" fmla="*/ 3584154 w 7467600"/>
              <a:gd name="connsiteY780" fmla="*/ 448218 h 6858000"/>
              <a:gd name="connsiteX781" fmla="*/ 3624562 w 7467600"/>
              <a:gd name="connsiteY781" fmla="*/ 367041 h 6858000"/>
              <a:gd name="connsiteX782" fmla="*/ 3766672 w 7467600"/>
              <a:gd name="connsiteY782" fmla="*/ 359429 h 6858000"/>
              <a:gd name="connsiteX783" fmla="*/ 3996338 w 7467600"/>
              <a:gd name="connsiteY783" fmla="*/ 968237 h 6858000"/>
              <a:gd name="connsiteX784" fmla="*/ 3766672 w 7467600"/>
              <a:gd name="connsiteY784" fmla="*/ 359429 h 6858000"/>
              <a:gd name="connsiteX785" fmla="*/ 5805386 w 7467600"/>
              <a:gd name="connsiteY785" fmla="*/ 239240 h 6858000"/>
              <a:gd name="connsiteX786" fmla="*/ 5736947 w 7467600"/>
              <a:gd name="connsiteY786" fmla="*/ 261367 h 6858000"/>
              <a:gd name="connsiteX787" fmla="*/ 5427012 w 7467600"/>
              <a:gd name="connsiteY787" fmla="*/ 311272 h 6858000"/>
              <a:gd name="connsiteX788" fmla="*/ 5147818 w 7467600"/>
              <a:gd name="connsiteY788" fmla="*/ 322112 h 6858000"/>
              <a:gd name="connsiteX789" fmla="*/ 5060854 w 7467600"/>
              <a:gd name="connsiteY789" fmla="*/ 311882 h 6858000"/>
              <a:gd name="connsiteX790" fmla="*/ 4945989 w 7467600"/>
              <a:gd name="connsiteY790" fmla="*/ 300516 h 6858000"/>
              <a:gd name="connsiteX791" fmla="*/ 5410479 w 7467600"/>
              <a:gd name="connsiteY791" fmla="*/ 348434 h 6858000"/>
              <a:gd name="connsiteX792" fmla="*/ 5805386 w 7467600"/>
              <a:gd name="connsiteY792" fmla="*/ 239240 h 6858000"/>
              <a:gd name="connsiteX793" fmla="*/ 5905192 w 7467600"/>
              <a:gd name="connsiteY793" fmla="*/ 163079 h 6858000"/>
              <a:gd name="connsiteX794" fmla="*/ 5865655 w 7467600"/>
              <a:gd name="connsiteY794" fmla="*/ 171901 h 6858000"/>
              <a:gd name="connsiteX795" fmla="*/ 5259740 w 7467600"/>
              <a:gd name="connsiteY795" fmla="*/ 257013 h 6858000"/>
              <a:gd name="connsiteX796" fmla="*/ 5208466 w 7467600"/>
              <a:gd name="connsiteY796" fmla="*/ 257550 h 6858000"/>
              <a:gd name="connsiteX797" fmla="*/ 4980204 w 7467600"/>
              <a:gd name="connsiteY797" fmla="*/ 271903 h 6858000"/>
              <a:gd name="connsiteX798" fmla="*/ 5068068 w 7467600"/>
              <a:gd name="connsiteY798" fmla="*/ 282244 h 6858000"/>
              <a:gd name="connsiteX799" fmla="*/ 5153231 w 7467600"/>
              <a:gd name="connsiteY799" fmla="*/ 292240 h 6858000"/>
              <a:gd name="connsiteX800" fmla="*/ 5426491 w 7467600"/>
              <a:gd name="connsiteY800" fmla="*/ 281128 h 6858000"/>
              <a:gd name="connsiteX801" fmla="*/ 5731212 w 7467600"/>
              <a:gd name="connsiteY801" fmla="*/ 231951 h 6858000"/>
              <a:gd name="connsiteX802" fmla="*/ 5905192 w 7467600"/>
              <a:gd name="connsiteY802" fmla="*/ 163079 h 6858000"/>
              <a:gd name="connsiteX803" fmla="*/ 5944437 w 7467600"/>
              <a:gd name="connsiteY803" fmla="*/ 113829 h 6858000"/>
              <a:gd name="connsiteX804" fmla="*/ 5825032 w 7467600"/>
              <a:gd name="connsiteY804" fmla="*/ 146405 h 6858000"/>
              <a:gd name="connsiteX805" fmla="*/ 4955599 w 7467600"/>
              <a:gd name="connsiteY805" fmla="*/ 247008 h 6858000"/>
              <a:gd name="connsiteX806" fmla="*/ 5210104 w 7467600"/>
              <a:gd name="connsiteY806" fmla="*/ 228123 h 6858000"/>
              <a:gd name="connsiteX807" fmla="*/ 5261015 w 7467600"/>
              <a:gd name="connsiteY807" fmla="*/ 227087 h 6858000"/>
              <a:gd name="connsiteX808" fmla="*/ 5861181 w 7467600"/>
              <a:gd name="connsiteY808" fmla="*/ 143093 h 6858000"/>
              <a:gd name="connsiteX809" fmla="*/ 5961252 w 7467600"/>
              <a:gd name="connsiteY809" fmla="*/ 114820 h 6858000"/>
              <a:gd name="connsiteX810" fmla="*/ 5944437 w 7467600"/>
              <a:gd name="connsiteY810" fmla="*/ 113829 h 6858000"/>
              <a:gd name="connsiteX811" fmla="*/ 3882765 w 7467600"/>
              <a:gd name="connsiteY811" fmla="*/ 0 h 6858000"/>
              <a:gd name="connsiteX812" fmla="*/ 3995099 w 7467600"/>
              <a:gd name="connsiteY812" fmla="*/ 0 h 6858000"/>
              <a:gd name="connsiteX813" fmla="*/ 4163818 w 7467600"/>
              <a:gd name="connsiteY813" fmla="*/ 234104 h 6858000"/>
              <a:gd name="connsiteX814" fmla="*/ 4172099 w 7467600"/>
              <a:gd name="connsiteY814" fmla="*/ 234207 h 6858000"/>
              <a:gd name="connsiteX815" fmla="*/ 4784282 w 7467600"/>
              <a:gd name="connsiteY815" fmla="*/ 276561 h 6858000"/>
              <a:gd name="connsiteX816" fmla="*/ 4801687 w 7467600"/>
              <a:gd name="connsiteY816" fmla="*/ 267764 h 6858000"/>
              <a:gd name="connsiteX817" fmla="*/ 6082788 w 7467600"/>
              <a:gd name="connsiteY817" fmla="*/ 64119 h 6858000"/>
              <a:gd name="connsiteX818" fmla="*/ 6099442 w 7467600"/>
              <a:gd name="connsiteY818" fmla="*/ 82568 h 6858000"/>
              <a:gd name="connsiteX819" fmla="*/ 4804137 w 7467600"/>
              <a:gd name="connsiteY819" fmla="*/ 320931 h 6858000"/>
              <a:gd name="connsiteX820" fmla="*/ 4227047 w 7467600"/>
              <a:gd name="connsiteY820" fmla="*/ 313415 h 6858000"/>
              <a:gd name="connsiteX821" fmla="*/ 4346041 w 7467600"/>
              <a:gd name="connsiteY821" fmla="*/ 456086 h 6858000"/>
              <a:gd name="connsiteX822" fmla="*/ 4870967 w 7467600"/>
              <a:gd name="connsiteY822" fmla="*/ 963061 h 6858000"/>
              <a:gd name="connsiteX823" fmla="*/ 4889647 w 7467600"/>
              <a:gd name="connsiteY823" fmla="*/ 957147 h 6858000"/>
              <a:gd name="connsiteX824" fmla="*/ 5422504 w 7467600"/>
              <a:gd name="connsiteY824" fmla="*/ 805191 h 6858000"/>
              <a:gd name="connsiteX825" fmla="*/ 6087656 w 7467600"/>
              <a:gd name="connsiteY825" fmla="*/ 826703 h 6858000"/>
              <a:gd name="connsiteX826" fmla="*/ 6058717 w 7467600"/>
              <a:gd name="connsiteY826" fmla="*/ 865992 h 6858000"/>
              <a:gd name="connsiteX827" fmla="*/ 4974153 w 7467600"/>
              <a:gd name="connsiteY827" fmla="*/ 1045456 h 6858000"/>
              <a:gd name="connsiteX828" fmla="*/ 5627835 w 7467600"/>
              <a:gd name="connsiteY828" fmla="*/ 1472077 h 6858000"/>
              <a:gd name="connsiteX829" fmla="*/ 5629817 w 7467600"/>
              <a:gd name="connsiteY829" fmla="*/ 1471412 h 6858000"/>
              <a:gd name="connsiteX830" fmla="*/ 5634124 w 7467600"/>
              <a:gd name="connsiteY830" fmla="*/ 1470572 h 6858000"/>
              <a:gd name="connsiteX831" fmla="*/ 5755832 w 7467600"/>
              <a:gd name="connsiteY831" fmla="*/ 1383886 h 6858000"/>
              <a:gd name="connsiteX832" fmla="*/ 6014186 w 7467600"/>
              <a:gd name="connsiteY832" fmla="*/ 1279799 h 6858000"/>
              <a:gd name="connsiteX833" fmla="*/ 6901619 w 7467600"/>
              <a:gd name="connsiteY833" fmla="*/ 1047874 h 6858000"/>
              <a:gd name="connsiteX834" fmla="*/ 6931566 w 7467600"/>
              <a:gd name="connsiteY834" fmla="*/ 1062034 h 6858000"/>
              <a:gd name="connsiteX835" fmla="*/ 5790982 w 7467600"/>
              <a:gd name="connsiteY835" fmla="*/ 1561380 h 6858000"/>
              <a:gd name="connsiteX836" fmla="*/ 6188971 w 7467600"/>
              <a:gd name="connsiteY836" fmla="*/ 1755168 h 6858000"/>
              <a:gd name="connsiteX837" fmla="*/ 6202446 w 7467600"/>
              <a:gd name="connsiteY837" fmla="*/ 1752268 h 6858000"/>
              <a:gd name="connsiteX838" fmla="*/ 7179560 w 7467600"/>
              <a:gd name="connsiteY838" fmla="*/ 1467551 h 6858000"/>
              <a:gd name="connsiteX839" fmla="*/ 7158730 w 7467600"/>
              <a:gd name="connsiteY839" fmla="*/ 1507835 h 6858000"/>
              <a:gd name="connsiteX840" fmla="*/ 6326959 w 7467600"/>
              <a:gd name="connsiteY840" fmla="*/ 1817686 h 6858000"/>
              <a:gd name="connsiteX841" fmla="*/ 6537433 w 7467600"/>
              <a:gd name="connsiteY841" fmla="*/ 1907790 h 6858000"/>
              <a:gd name="connsiteX842" fmla="*/ 6550221 w 7467600"/>
              <a:gd name="connsiteY842" fmla="*/ 1910729 h 6858000"/>
              <a:gd name="connsiteX843" fmla="*/ 6964438 w 7467600"/>
              <a:gd name="connsiteY843" fmla="*/ 2209505 h 6858000"/>
              <a:gd name="connsiteX844" fmla="*/ 7367862 w 7467600"/>
              <a:gd name="connsiteY844" fmla="*/ 2806833 h 6858000"/>
              <a:gd name="connsiteX845" fmla="*/ 7364329 w 7467600"/>
              <a:gd name="connsiteY845" fmla="*/ 2826907 h 6858000"/>
              <a:gd name="connsiteX846" fmla="*/ 7290545 w 7467600"/>
              <a:gd name="connsiteY846" fmla="*/ 2850663 h 6858000"/>
              <a:gd name="connsiteX847" fmla="*/ 6472036 w 7467600"/>
              <a:gd name="connsiteY847" fmla="*/ 1959003 h 6858000"/>
              <a:gd name="connsiteX848" fmla="*/ 5792897 w 7467600"/>
              <a:gd name="connsiteY848" fmla="*/ 1647747 h 6858000"/>
              <a:gd name="connsiteX849" fmla="*/ 5842751 w 7467600"/>
              <a:gd name="connsiteY849" fmla="*/ 1816112 h 6858000"/>
              <a:gd name="connsiteX850" fmla="*/ 5847424 w 7467600"/>
              <a:gd name="connsiteY850" fmla="*/ 1815776 h 6858000"/>
              <a:gd name="connsiteX851" fmla="*/ 6399821 w 7467600"/>
              <a:gd name="connsiteY851" fmla="*/ 2344799 h 6858000"/>
              <a:gd name="connsiteX852" fmla="*/ 6323232 w 7467600"/>
              <a:gd name="connsiteY852" fmla="*/ 2389634 h 6858000"/>
              <a:gd name="connsiteX853" fmla="*/ 5942958 w 7467600"/>
              <a:gd name="connsiteY853" fmla="*/ 2077708 h 6858000"/>
              <a:gd name="connsiteX854" fmla="*/ 5921559 w 7467600"/>
              <a:gd name="connsiteY854" fmla="*/ 2378596 h 6858000"/>
              <a:gd name="connsiteX855" fmla="*/ 5817651 w 7467600"/>
              <a:gd name="connsiteY855" fmla="*/ 3023919 h 6858000"/>
              <a:gd name="connsiteX856" fmla="*/ 5729634 w 7467600"/>
              <a:gd name="connsiteY856" fmla="*/ 3051849 h 6858000"/>
              <a:gd name="connsiteX857" fmla="*/ 5611018 w 7467600"/>
              <a:gd name="connsiteY857" fmla="*/ 2316769 h 6858000"/>
              <a:gd name="connsiteX858" fmla="*/ 5687608 w 7467600"/>
              <a:gd name="connsiteY858" fmla="*/ 2039972 h 6858000"/>
              <a:gd name="connsiteX859" fmla="*/ 5657554 w 7467600"/>
              <a:gd name="connsiteY859" fmla="*/ 1576445 h 6858000"/>
              <a:gd name="connsiteX860" fmla="*/ 5150475 w 7467600"/>
              <a:gd name="connsiteY860" fmla="*/ 1274012 h 6858000"/>
              <a:gd name="connsiteX861" fmla="*/ 5349142 w 7467600"/>
              <a:gd name="connsiteY861" fmla="*/ 2204405 h 6858000"/>
              <a:gd name="connsiteX862" fmla="*/ 5262214 w 7467600"/>
              <a:gd name="connsiteY862" fmla="*/ 2233836 h 6858000"/>
              <a:gd name="connsiteX863" fmla="*/ 4981539 w 7467600"/>
              <a:gd name="connsiteY863" fmla="*/ 1542201 h 6858000"/>
              <a:gd name="connsiteX864" fmla="*/ 4958461 w 7467600"/>
              <a:gd name="connsiteY864" fmla="*/ 1136957 h 6858000"/>
              <a:gd name="connsiteX865" fmla="*/ 4655015 w 7467600"/>
              <a:gd name="connsiteY865" fmla="*/ 891426 h 6858000"/>
              <a:gd name="connsiteX866" fmla="*/ 4348002 w 7467600"/>
              <a:gd name="connsiteY866" fmla="*/ 2205895 h 6858000"/>
              <a:gd name="connsiteX867" fmla="*/ 4262250 w 7467600"/>
              <a:gd name="connsiteY867" fmla="*/ 2219972 h 6858000"/>
              <a:gd name="connsiteX868" fmla="*/ 4550611 w 7467600"/>
              <a:gd name="connsiteY868" fmla="*/ 817540 h 6858000"/>
              <a:gd name="connsiteX869" fmla="*/ 4564418 w 7467600"/>
              <a:gd name="connsiteY869" fmla="*/ 808293 h 6858000"/>
              <a:gd name="connsiteX870" fmla="*/ 4266388 w 7467600"/>
              <a:gd name="connsiteY870" fmla="*/ 500083 h 6858000"/>
              <a:gd name="connsiteX871" fmla="*/ 4032842 w 7467600"/>
              <a:gd name="connsiteY871" fmla="*/ 211809 h 6858000"/>
              <a:gd name="connsiteX872" fmla="*/ 3882765 w 7467600"/>
              <a:gd name="connsiteY872" fmla="*/ 0 h 6858000"/>
              <a:gd name="connsiteX873" fmla="*/ 3721337 w 7467600"/>
              <a:gd name="connsiteY873" fmla="*/ 0 h 6858000"/>
              <a:gd name="connsiteX874" fmla="*/ 3797544 w 7467600"/>
              <a:gd name="connsiteY874" fmla="*/ 0 h 6858000"/>
              <a:gd name="connsiteX875" fmla="*/ 3775734 w 7467600"/>
              <a:gd name="connsiteY875" fmla="*/ 95131 h 6858000"/>
              <a:gd name="connsiteX876" fmla="*/ 3724807 w 7467600"/>
              <a:gd name="connsiteY876" fmla="*/ 272257 h 6858000"/>
              <a:gd name="connsiteX877" fmla="*/ 3726844 w 7467600"/>
              <a:gd name="connsiteY877" fmla="*/ 282988 h 6858000"/>
              <a:gd name="connsiteX878" fmla="*/ 3742664 w 7467600"/>
              <a:gd name="connsiteY878" fmla="*/ 279918 h 6858000"/>
              <a:gd name="connsiteX879" fmla="*/ 4103910 w 7467600"/>
              <a:gd name="connsiteY879" fmla="*/ 1161917 h 6858000"/>
              <a:gd name="connsiteX880" fmla="*/ 4020269 w 7467600"/>
              <a:gd name="connsiteY880" fmla="*/ 1200406 h 6858000"/>
              <a:gd name="connsiteX881" fmla="*/ 3674882 w 7467600"/>
              <a:gd name="connsiteY881" fmla="*/ 488524 h 6858000"/>
              <a:gd name="connsiteX882" fmla="*/ 3132682 w 7467600"/>
              <a:gd name="connsiteY882" fmla="*/ 1072284 h 6858000"/>
              <a:gd name="connsiteX883" fmla="*/ 2716346 w 7467600"/>
              <a:gd name="connsiteY883" fmla="*/ 1276376 h 6858000"/>
              <a:gd name="connsiteX884" fmla="*/ 2716772 w 7467600"/>
              <a:gd name="connsiteY884" fmla="*/ 1255462 h 6858000"/>
              <a:gd name="connsiteX885" fmla="*/ 3471096 w 7467600"/>
              <a:gd name="connsiteY885" fmla="*/ 437072 h 6858000"/>
              <a:gd name="connsiteX886" fmla="*/ 3639057 w 7467600"/>
              <a:gd name="connsiteY886" fmla="*/ 286334 h 6858000"/>
              <a:gd name="connsiteX887" fmla="*/ 3640309 w 7467600"/>
              <a:gd name="connsiteY887" fmla="*/ 284664 h 6858000"/>
              <a:gd name="connsiteX888" fmla="*/ 3646022 w 7467600"/>
              <a:gd name="connsiteY888" fmla="*/ 276711 h 6858000"/>
              <a:gd name="connsiteX889" fmla="*/ 3707943 w 7467600"/>
              <a:gd name="connsiteY889" fmla="*/ 65958 h 6858000"/>
              <a:gd name="connsiteX890" fmla="*/ 3721337 w 7467600"/>
              <a:gd name="connsiteY890" fmla="*/ 0 h 6858000"/>
              <a:gd name="connsiteX891" fmla="*/ 2867960 w 7467600"/>
              <a:gd name="connsiteY891" fmla="*/ 0 h 6858000"/>
              <a:gd name="connsiteX892" fmla="*/ 2926351 w 7467600"/>
              <a:gd name="connsiteY892" fmla="*/ 0 h 6858000"/>
              <a:gd name="connsiteX893" fmla="*/ 2902823 w 7467600"/>
              <a:gd name="connsiteY893" fmla="*/ 262929 h 6858000"/>
              <a:gd name="connsiteX894" fmla="*/ 2940663 w 7467600"/>
              <a:gd name="connsiteY894" fmla="*/ 140884 h 6858000"/>
              <a:gd name="connsiteX895" fmla="*/ 2947039 w 7467600"/>
              <a:gd name="connsiteY895" fmla="*/ 122524 h 6858000"/>
              <a:gd name="connsiteX896" fmla="*/ 2984316 w 7467600"/>
              <a:gd name="connsiteY896" fmla="*/ 0 h 6858000"/>
              <a:gd name="connsiteX897" fmla="*/ 3016114 w 7467600"/>
              <a:gd name="connsiteY897" fmla="*/ 0 h 6858000"/>
              <a:gd name="connsiteX898" fmla="*/ 2979949 w 7467600"/>
              <a:gd name="connsiteY898" fmla="*/ 119274 h 6858000"/>
              <a:gd name="connsiteX899" fmla="*/ 3023879 w 7467600"/>
              <a:gd name="connsiteY899" fmla="*/ 0 h 6858000"/>
              <a:gd name="connsiteX900" fmla="*/ 3105400 w 7467600"/>
              <a:gd name="connsiteY900" fmla="*/ 0 h 6858000"/>
              <a:gd name="connsiteX901" fmla="*/ 3094669 w 7467600"/>
              <a:gd name="connsiteY901" fmla="*/ 30308 h 6858000"/>
              <a:gd name="connsiteX902" fmla="*/ 2901945 w 7467600"/>
              <a:gd name="connsiteY902" fmla="*/ 466538 h 6858000"/>
              <a:gd name="connsiteX903" fmla="*/ 2815209 w 7467600"/>
              <a:gd name="connsiteY903" fmla="*/ 497361 h 6858000"/>
              <a:gd name="connsiteX904" fmla="*/ 2844845 w 7467600"/>
              <a:gd name="connsiteY904" fmla="*/ 127638 h 6858000"/>
              <a:gd name="connsiteX905" fmla="*/ 2867960 w 7467600"/>
              <a:gd name="connsiteY905" fmla="*/ 0 h 6858000"/>
              <a:gd name="connsiteX906" fmla="*/ 1057230 w 7467600"/>
              <a:gd name="connsiteY906" fmla="*/ 0 h 6858000"/>
              <a:gd name="connsiteX907" fmla="*/ 1111003 w 7467600"/>
              <a:gd name="connsiteY907" fmla="*/ 0 h 6858000"/>
              <a:gd name="connsiteX908" fmla="*/ 1125553 w 7467600"/>
              <a:gd name="connsiteY908" fmla="*/ 52588 h 6858000"/>
              <a:gd name="connsiteX909" fmla="*/ 1304276 w 7467600"/>
              <a:gd name="connsiteY909" fmla="*/ 476275 h 6858000"/>
              <a:gd name="connsiteX910" fmla="*/ 1492066 w 7467600"/>
              <a:gd name="connsiteY910" fmla="*/ 886333 h 6858000"/>
              <a:gd name="connsiteX911" fmla="*/ 1423698 w 7467600"/>
              <a:gd name="connsiteY911" fmla="*/ 710817 h 6858000"/>
              <a:gd name="connsiteX912" fmla="*/ 1357609 w 7467600"/>
              <a:gd name="connsiteY912" fmla="*/ 532892 h 6858000"/>
              <a:gd name="connsiteX913" fmla="*/ 1309550 w 7467600"/>
              <a:gd name="connsiteY913" fmla="*/ 374031 h 6858000"/>
              <a:gd name="connsiteX914" fmla="*/ 1193673 w 7467600"/>
              <a:gd name="connsiteY914" fmla="*/ 49533 h 6858000"/>
              <a:gd name="connsiteX915" fmla="*/ 1164391 w 7467600"/>
              <a:gd name="connsiteY915" fmla="*/ 0 h 6858000"/>
              <a:gd name="connsiteX916" fmla="*/ 1200666 w 7467600"/>
              <a:gd name="connsiteY916" fmla="*/ 0 h 6858000"/>
              <a:gd name="connsiteX917" fmla="*/ 1223408 w 7467600"/>
              <a:gd name="connsiteY917" fmla="*/ 38996 h 6858000"/>
              <a:gd name="connsiteX918" fmla="*/ 1339635 w 7467600"/>
              <a:gd name="connsiteY918" fmla="*/ 365517 h 6858000"/>
              <a:gd name="connsiteX919" fmla="*/ 1387469 w 7467600"/>
              <a:gd name="connsiteY919" fmla="*/ 523079 h 6858000"/>
              <a:gd name="connsiteX920" fmla="*/ 1452685 w 7467600"/>
              <a:gd name="connsiteY920" fmla="*/ 699806 h 6858000"/>
              <a:gd name="connsiteX921" fmla="*/ 1492092 w 7467600"/>
              <a:gd name="connsiteY921" fmla="*/ 800424 h 6858000"/>
              <a:gd name="connsiteX922" fmla="*/ 1455302 w 7467600"/>
              <a:gd name="connsiteY922" fmla="*/ 632913 h 6858000"/>
              <a:gd name="connsiteX923" fmla="*/ 1222336 w 7467600"/>
              <a:gd name="connsiteY923" fmla="*/ 9480 h 6858000"/>
              <a:gd name="connsiteX924" fmla="*/ 1214634 w 7467600"/>
              <a:gd name="connsiteY924" fmla="*/ 0 h 6858000"/>
              <a:gd name="connsiteX925" fmla="*/ 1289827 w 7467600"/>
              <a:gd name="connsiteY925" fmla="*/ 0 h 6858000"/>
              <a:gd name="connsiteX926" fmla="*/ 1321076 w 7467600"/>
              <a:gd name="connsiteY926" fmla="*/ 59722 h 6858000"/>
              <a:gd name="connsiteX927" fmla="*/ 1512579 w 7467600"/>
              <a:gd name="connsiteY927" fmla="*/ 626441 h 6858000"/>
              <a:gd name="connsiteX928" fmla="*/ 1506076 w 7467600"/>
              <a:gd name="connsiteY928" fmla="*/ 1089289 h 6858000"/>
              <a:gd name="connsiteX929" fmla="*/ 1486346 w 7467600"/>
              <a:gd name="connsiteY929" fmla="*/ 1079919 h 6858000"/>
              <a:gd name="connsiteX930" fmla="*/ 1070511 w 7467600"/>
              <a:gd name="connsiteY930" fmla="*/ 48609 h 6858000"/>
              <a:gd name="connsiteX931" fmla="*/ 1057230 w 7467600"/>
              <a:gd name="connsiteY931" fmla="*/ 0 h 6858000"/>
              <a:gd name="connsiteX932" fmla="*/ 43151 w 7467600"/>
              <a:gd name="connsiteY932" fmla="*/ 0 h 6858000"/>
              <a:gd name="connsiteX933" fmla="*/ 95283 w 7467600"/>
              <a:gd name="connsiteY933" fmla="*/ 0 h 6858000"/>
              <a:gd name="connsiteX934" fmla="*/ 300708 w 7467600"/>
              <a:gd name="connsiteY934" fmla="*/ 154571 h 6858000"/>
              <a:gd name="connsiteX935" fmla="*/ 530414 w 7467600"/>
              <a:gd name="connsiteY935" fmla="*/ 354673 h 6858000"/>
              <a:gd name="connsiteX936" fmla="*/ 333785 w 7467600"/>
              <a:gd name="connsiteY936" fmla="*/ 161564 h 6858000"/>
              <a:gd name="connsiteX937" fmla="*/ 147005 w 7467600"/>
              <a:gd name="connsiteY937" fmla="*/ 0 h 6858000"/>
              <a:gd name="connsiteX938" fmla="*/ 272509 w 7467600"/>
              <a:gd name="connsiteY938" fmla="*/ 0 h 6858000"/>
              <a:gd name="connsiteX939" fmla="*/ 326276 w 7467600"/>
              <a:gd name="connsiteY939" fmla="*/ 45847 h 6858000"/>
              <a:gd name="connsiteX940" fmla="*/ 823759 w 7467600"/>
              <a:gd name="connsiteY940" fmla="*/ 574145 h 6858000"/>
              <a:gd name="connsiteX941" fmla="*/ 811254 w 7467600"/>
              <a:gd name="connsiteY941" fmla="*/ 665546 h 6858000"/>
              <a:gd name="connsiteX942" fmla="*/ 154042 w 7467600"/>
              <a:gd name="connsiteY942" fmla="*/ 261522 h 6858000"/>
              <a:gd name="connsiteX943" fmla="*/ 13550 w 7467600"/>
              <a:gd name="connsiteY943" fmla="*/ 158423 h 6858000"/>
              <a:gd name="connsiteX944" fmla="*/ 0 w 7467600"/>
              <a:gd name="connsiteY944" fmla="*/ 146618 h 6858000"/>
              <a:gd name="connsiteX945" fmla="*/ 0 w 7467600"/>
              <a:gd name="connsiteY945" fmla="*/ 59161 h 6858000"/>
              <a:gd name="connsiteX946" fmla="*/ 45427 w 7467600"/>
              <a:gd name="connsiteY946" fmla="*/ 101078 h 6858000"/>
              <a:gd name="connsiteX947" fmla="*/ 630103 w 7467600"/>
              <a:gd name="connsiteY947" fmla="*/ 485885 h 6858000"/>
              <a:gd name="connsiteX948" fmla="*/ 532040 w 7467600"/>
              <a:gd name="connsiteY948" fmla="*/ 399359 h 6858000"/>
              <a:gd name="connsiteX949" fmla="*/ 517618 w 7467600"/>
              <a:gd name="connsiteY949" fmla="*/ 385726 h 6858000"/>
              <a:gd name="connsiteX950" fmla="*/ 285074 w 7467600"/>
              <a:gd name="connsiteY950" fmla="*/ 182755 h 6858000"/>
              <a:gd name="connsiteX951" fmla="*/ 43151 w 7467600"/>
              <a:gd name="connsiteY95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7410696 w 7467600"/>
              <a:gd name="connsiteY18" fmla="*/ 6803861 h 6858000"/>
              <a:gd name="connsiteX19" fmla="*/ 1019354 w 7467600"/>
              <a:gd name="connsiteY19" fmla="*/ 6315006 h 6858000"/>
              <a:gd name="connsiteX20" fmla="*/ 441046 w 7467600"/>
              <a:gd name="connsiteY20" fmla="*/ 6691153 h 6858000"/>
              <a:gd name="connsiteX21" fmla="*/ 1019354 w 7467600"/>
              <a:gd name="connsiteY21" fmla="*/ 6315006 h 6858000"/>
              <a:gd name="connsiteX22" fmla="*/ 991680 w 7467600"/>
              <a:gd name="connsiteY22" fmla="*/ 6298413 h 6858000"/>
              <a:gd name="connsiteX23" fmla="*/ 409060 w 7467600"/>
              <a:gd name="connsiteY23" fmla="*/ 6671470 h 6858000"/>
              <a:gd name="connsiteX24" fmla="*/ 991680 w 7467600"/>
              <a:gd name="connsiteY24" fmla="*/ 6298413 h 6858000"/>
              <a:gd name="connsiteX25" fmla="*/ 103333 w 7467600"/>
              <a:gd name="connsiteY25" fmla="*/ 5699602 h 6858000"/>
              <a:gd name="connsiteX26" fmla="*/ 233938 w 7467600"/>
              <a:gd name="connsiteY26" fmla="*/ 5809416 h 6858000"/>
              <a:gd name="connsiteX27" fmla="*/ 883580 w 7467600"/>
              <a:gd name="connsiteY27" fmla="*/ 6180710 h 6858000"/>
              <a:gd name="connsiteX28" fmla="*/ 487337 w 7467600"/>
              <a:gd name="connsiteY28" fmla="*/ 5950182 h 6858000"/>
              <a:gd name="connsiteX29" fmla="*/ 354051 w 7467600"/>
              <a:gd name="connsiteY29" fmla="*/ 5854912 h 6858000"/>
              <a:gd name="connsiteX30" fmla="*/ 195436 w 7467600"/>
              <a:gd name="connsiteY30" fmla="*/ 5755068 h 6858000"/>
              <a:gd name="connsiteX31" fmla="*/ 103333 w 7467600"/>
              <a:gd name="connsiteY31" fmla="*/ 5699602 h 6858000"/>
              <a:gd name="connsiteX32" fmla="*/ 5539432 w 7467600"/>
              <a:gd name="connsiteY32" fmla="*/ 5642928 h 6858000"/>
              <a:gd name="connsiteX33" fmla="*/ 5555462 w 7467600"/>
              <a:gd name="connsiteY33" fmla="*/ 5694454 h 6858000"/>
              <a:gd name="connsiteX34" fmla="*/ 5828270 w 7467600"/>
              <a:gd name="connsiteY34" fmla="*/ 6320663 h 6858000"/>
              <a:gd name="connsiteX35" fmla="*/ 5947416 w 7467600"/>
              <a:gd name="connsiteY35" fmla="*/ 6574846 h 6858000"/>
              <a:gd name="connsiteX36" fmla="*/ 5539432 w 7467600"/>
              <a:gd name="connsiteY36" fmla="*/ 5642928 h 6858000"/>
              <a:gd name="connsiteX37" fmla="*/ 51253 w 7467600"/>
              <a:gd name="connsiteY37" fmla="*/ 5631825 h 6858000"/>
              <a:gd name="connsiteX38" fmla="*/ 211622 w 7467600"/>
              <a:gd name="connsiteY38" fmla="*/ 5728803 h 6858000"/>
              <a:gd name="connsiteX39" fmla="*/ 371652 w 7467600"/>
              <a:gd name="connsiteY39" fmla="*/ 5829062 h 6858000"/>
              <a:gd name="connsiteX40" fmla="*/ 505903 w 7467600"/>
              <a:gd name="connsiteY40" fmla="*/ 5925221 h 6858000"/>
              <a:gd name="connsiteX41" fmla="*/ 899240 w 7467600"/>
              <a:gd name="connsiteY41" fmla="*/ 6153068 h 6858000"/>
              <a:gd name="connsiteX42" fmla="*/ 988114 w 7467600"/>
              <a:gd name="connsiteY42" fmla="*/ 6174204 h 6858000"/>
              <a:gd name="connsiteX43" fmla="*/ 845971 w 7467600"/>
              <a:gd name="connsiteY43" fmla="*/ 6067177 h 6858000"/>
              <a:gd name="connsiteX44" fmla="*/ 448057 w 7467600"/>
              <a:gd name="connsiteY44" fmla="*/ 5841376 h 6858000"/>
              <a:gd name="connsiteX45" fmla="*/ 51253 w 7467600"/>
              <a:gd name="connsiteY45" fmla="*/ 5631825 h 6858000"/>
              <a:gd name="connsiteX46" fmla="*/ 2606687 w 7467600"/>
              <a:gd name="connsiteY46" fmla="*/ 5630718 h 6858000"/>
              <a:gd name="connsiteX47" fmla="*/ 2645658 w 7467600"/>
              <a:gd name="connsiteY47" fmla="*/ 6640259 h 6858000"/>
              <a:gd name="connsiteX48" fmla="*/ 2606687 w 7467600"/>
              <a:gd name="connsiteY48" fmla="*/ 5630718 h 6858000"/>
              <a:gd name="connsiteX49" fmla="*/ 3642057 w 7467600"/>
              <a:gd name="connsiteY49" fmla="*/ 5573487 h 6858000"/>
              <a:gd name="connsiteX50" fmla="*/ 3632981 w 7467600"/>
              <a:gd name="connsiteY50" fmla="*/ 5579437 h 6858000"/>
              <a:gd name="connsiteX51" fmla="*/ 3382436 w 7467600"/>
              <a:gd name="connsiteY51" fmla="*/ 5952726 h 6858000"/>
              <a:gd name="connsiteX52" fmla="*/ 3191929 w 7467600"/>
              <a:gd name="connsiteY52" fmla="*/ 6662669 h 6858000"/>
              <a:gd name="connsiteX53" fmla="*/ 3369898 w 7467600"/>
              <a:gd name="connsiteY53" fmla="*/ 6081771 h 6858000"/>
              <a:gd name="connsiteX54" fmla="*/ 3642057 w 7467600"/>
              <a:gd name="connsiteY54" fmla="*/ 5573487 h 6858000"/>
              <a:gd name="connsiteX55" fmla="*/ 2650666 w 7467600"/>
              <a:gd name="connsiteY55" fmla="*/ 5530686 h 6858000"/>
              <a:gd name="connsiteX56" fmla="*/ 2650249 w 7467600"/>
              <a:gd name="connsiteY56" fmla="*/ 5532101 h 6858000"/>
              <a:gd name="connsiteX57" fmla="*/ 2663808 w 7467600"/>
              <a:gd name="connsiteY57" fmla="*/ 6535215 h 6858000"/>
              <a:gd name="connsiteX58" fmla="*/ 2665418 w 7467600"/>
              <a:gd name="connsiteY58" fmla="*/ 6132756 h 6858000"/>
              <a:gd name="connsiteX59" fmla="*/ 2650666 w 7467600"/>
              <a:gd name="connsiteY59" fmla="*/ 5530686 h 6858000"/>
              <a:gd name="connsiteX60" fmla="*/ 2680277 w 7467600"/>
              <a:gd name="connsiteY60" fmla="*/ 5479204 h 6858000"/>
              <a:gd name="connsiteX61" fmla="*/ 2678972 w 7467600"/>
              <a:gd name="connsiteY61" fmla="*/ 5481582 h 6858000"/>
              <a:gd name="connsiteX62" fmla="*/ 2696666 w 7467600"/>
              <a:gd name="connsiteY62" fmla="*/ 6133836 h 6858000"/>
              <a:gd name="connsiteX63" fmla="*/ 2695769 w 7467600"/>
              <a:gd name="connsiteY63" fmla="*/ 6390955 h 6858000"/>
              <a:gd name="connsiteX64" fmla="*/ 2739893 w 7467600"/>
              <a:gd name="connsiteY64" fmla="*/ 6108357 h 6858000"/>
              <a:gd name="connsiteX65" fmla="*/ 2680277 w 7467600"/>
              <a:gd name="connsiteY65" fmla="*/ 5479204 h 6858000"/>
              <a:gd name="connsiteX66" fmla="*/ 1132195 w 7467600"/>
              <a:gd name="connsiteY66" fmla="*/ 5467980 h 6858000"/>
              <a:gd name="connsiteX67" fmla="*/ 1679056 w 7467600"/>
              <a:gd name="connsiteY67" fmla="*/ 5516907 h 6858000"/>
              <a:gd name="connsiteX68" fmla="*/ 2128648 w 7467600"/>
              <a:gd name="connsiteY68" fmla="*/ 5474249 h 6858000"/>
              <a:gd name="connsiteX69" fmla="*/ 1825619 w 7467600"/>
              <a:gd name="connsiteY69" fmla="*/ 5478447 h 6858000"/>
              <a:gd name="connsiteX70" fmla="*/ 1737798 w 7467600"/>
              <a:gd name="connsiteY70" fmla="*/ 5483353 h 6858000"/>
              <a:gd name="connsiteX71" fmla="*/ 1132195 w 7467600"/>
              <a:gd name="connsiteY71" fmla="*/ 5467980 h 6858000"/>
              <a:gd name="connsiteX72" fmla="*/ 1456157 w 7467600"/>
              <a:gd name="connsiteY72" fmla="*/ 5371404 h 6858000"/>
              <a:gd name="connsiteX73" fmla="*/ 1244432 w 7467600"/>
              <a:gd name="connsiteY73" fmla="*/ 5385601 h 6858000"/>
              <a:gd name="connsiteX74" fmla="*/ 973990 w 7467600"/>
              <a:gd name="connsiteY74" fmla="*/ 5424940 h 6858000"/>
              <a:gd name="connsiteX75" fmla="*/ 1103809 w 7467600"/>
              <a:gd name="connsiteY75" fmla="*/ 5433720 h 6858000"/>
              <a:gd name="connsiteX76" fmla="*/ 1123454 w 7467600"/>
              <a:gd name="connsiteY76" fmla="*/ 5435727 h 6858000"/>
              <a:gd name="connsiteX77" fmla="*/ 1737017 w 7467600"/>
              <a:gd name="connsiteY77" fmla="*/ 5452183 h 6858000"/>
              <a:gd name="connsiteX78" fmla="*/ 1824397 w 7467600"/>
              <a:gd name="connsiteY78" fmla="*/ 5447757 h 6858000"/>
              <a:gd name="connsiteX79" fmla="*/ 2070059 w 7467600"/>
              <a:gd name="connsiteY79" fmla="*/ 5441660 h 6858000"/>
              <a:gd name="connsiteX80" fmla="*/ 1456157 w 7467600"/>
              <a:gd name="connsiteY80" fmla="*/ 5371404 h 6858000"/>
              <a:gd name="connsiteX81" fmla="*/ 4988186 w 7467600"/>
              <a:gd name="connsiteY81" fmla="*/ 5216467 h 6858000"/>
              <a:gd name="connsiteX82" fmla="*/ 4777334 w 7467600"/>
              <a:gd name="connsiteY82" fmla="*/ 5406072 h 6858000"/>
              <a:gd name="connsiteX83" fmla="*/ 4718341 w 7467600"/>
              <a:gd name="connsiteY83" fmla="*/ 5468043 h 6858000"/>
              <a:gd name="connsiteX84" fmla="*/ 4604655 w 7467600"/>
              <a:gd name="connsiteY84" fmla="*/ 5583434 h 6858000"/>
              <a:gd name="connsiteX85" fmla="*/ 4565074 w 7467600"/>
              <a:gd name="connsiteY85" fmla="*/ 5618550 h 6858000"/>
              <a:gd name="connsiteX86" fmla="*/ 4988186 w 7467600"/>
              <a:gd name="connsiteY86" fmla="*/ 5216467 h 6858000"/>
              <a:gd name="connsiteX87" fmla="*/ 4978032 w 7467600"/>
              <a:gd name="connsiteY87" fmla="*/ 5183809 h 6858000"/>
              <a:gd name="connsiteX88" fmla="*/ 4463413 w 7467600"/>
              <a:gd name="connsiteY88" fmla="*/ 5615162 h 6858000"/>
              <a:gd name="connsiteX89" fmla="*/ 4358134 w 7467600"/>
              <a:gd name="connsiteY89" fmla="*/ 5742791 h 6858000"/>
              <a:gd name="connsiteX90" fmla="*/ 4376219 w 7467600"/>
              <a:gd name="connsiteY90" fmla="*/ 5729027 h 6858000"/>
              <a:gd name="connsiteX91" fmla="*/ 4582340 w 7467600"/>
              <a:gd name="connsiteY91" fmla="*/ 5561037 h 6858000"/>
              <a:gd name="connsiteX92" fmla="*/ 4694684 w 7467600"/>
              <a:gd name="connsiteY92" fmla="*/ 5447098 h 6858000"/>
              <a:gd name="connsiteX93" fmla="*/ 4754123 w 7467600"/>
              <a:gd name="connsiteY93" fmla="*/ 5384643 h 6858000"/>
              <a:gd name="connsiteX94" fmla="*/ 4978032 w 7467600"/>
              <a:gd name="connsiteY94" fmla="*/ 5183809 h 6858000"/>
              <a:gd name="connsiteX95" fmla="*/ 1903353 w 7467600"/>
              <a:gd name="connsiteY95" fmla="*/ 5044827 h 6858000"/>
              <a:gd name="connsiteX96" fmla="*/ 1936931 w 7467600"/>
              <a:gd name="connsiteY96" fmla="*/ 5093954 h 6858000"/>
              <a:gd name="connsiteX97" fmla="*/ 2195868 w 7467600"/>
              <a:gd name="connsiteY97" fmla="*/ 5396574 h 6858000"/>
              <a:gd name="connsiteX98" fmla="*/ 2088852 w 7467600"/>
              <a:gd name="connsiteY98" fmla="*/ 5166123 h 6858000"/>
              <a:gd name="connsiteX99" fmla="*/ 1958241 w 7467600"/>
              <a:gd name="connsiteY99" fmla="*/ 5067955 h 6858000"/>
              <a:gd name="connsiteX100" fmla="*/ 1903353 w 7467600"/>
              <a:gd name="connsiteY100" fmla="*/ 5044827 h 6858000"/>
              <a:gd name="connsiteX101" fmla="*/ 1979378 w 7467600"/>
              <a:gd name="connsiteY101" fmla="*/ 4769504 h 6858000"/>
              <a:gd name="connsiteX102" fmla="*/ 2882120 w 7467600"/>
              <a:gd name="connsiteY102" fmla="*/ 5064547 h 6858000"/>
              <a:gd name="connsiteX103" fmla="*/ 2793103 w 7467600"/>
              <a:gd name="connsiteY103" fmla="*/ 5039699 h 6858000"/>
              <a:gd name="connsiteX104" fmla="*/ 2770041 w 7467600"/>
              <a:gd name="connsiteY104" fmla="*/ 5033634 h 6858000"/>
              <a:gd name="connsiteX105" fmla="*/ 1979378 w 7467600"/>
              <a:gd name="connsiteY105" fmla="*/ 4769504 h 6858000"/>
              <a:gd name="connsiteX106" fmla="*/ 1927410 w 7467600"/>
              <a:gd name="connsiteY106" fmla="*/ 4716164 h 6858000"/>
              <a:gd name="connsiteX107" fmla="*/ 1959587 w 7467600"/>
              <a:gd name="connsiteY107" fmla="*/ 4728849 h 6858000"/>
              <a:gd name="connsiteX108" fmla="*/ 2777707 w 7467600"/>
              <a:gd name="connsiteY108" fmla="*/ 5003991 h 6858000"/>
              <a:gd name="connsiteX109" fmla="*/ 2800768 w 7467600"/>
              <a:gd name="connsiteY109" fmla="*/ 5010056 h 6858000"/>
              <a:gd name="connsiteX110" fmla="*/ 2879408 w 7467600"/>
              <a:gd name="connsiteY110" fmla="*/ 5031590 h 6858000"/>
              <a:gd name="connsiteX111" fmla="*/ 2862295 w 7467600"/>
              <a:gd name="connsiteY111" fmla="*/ 5022958 h 6858000"/>
              <a:gd name="connsiteX112" fmla="*/ 2813343 w 7467600"/>
              <a:gd name="connsiteY112" fmla="*/ 4998369 h 6858000"/>
              <a:gd name="connsiteX113" fmla="*/ 2646245 w 7467600"/>
              <a:gd name="connsiteY113" fmla="*/ 4930999 h 6858000"/>
              <a:gd name="connsiteX114" fmla="*/ 1999243 w 7467600"/>
              <a:gd name="connsiteY114" fmla="*/ 4730524 h 6858000"/>
              <a:gd name="connsiteX115" fmla="*/ 1979527 w 7467600"/>
              <a:gd name="connsiteY115" fmla="*/ 4726651 h 6858000"/>
              <a:gd name="connsiteX116" fmla="*/ 1927410 w 7467600"/>
              <a:gd name="connsiteY116" fmla="*/ 4716164 h 6858000"/>
              <a:gd name="connsiteX117" fmla="*/ 1997014 w 7467600"/>
              <a:gd name="connsiteY117" fmla="*/ 4698007 h 6858000"/>
              <a:gd name="connsiteX118" fmla="*/ 2005458 w 7467600"/>
              <a:gd name="connsiteY118" fmla="*/ 4699540 h 6858000"/>
              <a:gd name="connsiteX119" fmla="*/ 2657186 w 7467600"/>
              <a:gd name="connsiteY119" fmla="*/ 4901687 h 6858000"/>
              <a:gd name="connsiteX120" fmla="*/ 2826662 w 7467600"/>
              <a:gd name="connsiteY120" fmla="*/ 4970362 h 6858000"/>
              <a:gd name="connsiteX121" fmla="*/ 2876100 w 7467600"/>
              <a:gd name="connsiteY121" fmla="*/ 4995397 h 6858000"/>
              <a:gd name="connsiteX122" fmla="*/ 3042600 w 7467600"/>
              <a:gd name="connsiteY122" fmla="*/ 5059532 h 6858000"/>
              <a:gd name="connsiteX123" fmla="*/ 1997014 w 7467600"/>
              <a:gd name="connsiteY123" fmla="*/ 4698007 h 6858000"/>
              <a:gd name="connsiteX124" fmla="*/ 2305292 w 7467600"/>
              <a:gd name="connsiteY124" fmla="*/ 4219492 h 6858000"/>
              <a:gd name="connsiteX125" fmla="*/ 3360922 w 7467600"/>
              <a:gd name="connsiteY125" fmla="*/ 4529373 h 6858000"/>
              <a:gd name="connsiteX126" fmla="*/ 3492420 w 7467600"/>
              <a:gd name="connsiteY126" fmla="*/ 4510145 h 6858000"/>
              <a:gd name="connsiteX127" fmla="*/ 3364086 w 7467600"/>
              <a:gd name="connsiteY127" fmla="*/ 4480340 h 6858000"/>
              <a:gd name="connsiteX128" fmla="*/ 3225818 w 7467600"/>
              <a:gd name="connsiteY128" fmla="*/ 4411822 h 6858000"/>
              <a:gd name="connsiteX129" fmla="*/ 3129696 w 7467600"/>
              <a:gd name="connsiteY129" fmla="*/ 4360704 h 6858000"/>
              <a:gd name="connsiteX130" fmla="*/ 2814545 w 7467600"/>
              <a:gd name="connsiteY130" fmla="*/ 4282955 h 6858000"/>
              <a:gd name="connsiteX131" fmla="*/ 2305292 w 7467600"/>
              <a:gd name="connsiteY131" fmla="*/ 4219492 h 6858000"/>
              <a:gd name="connsiteX132" fmla="*/ 2626982 w 7467600"/>
              <a:gd name="connsiteY132" fmla="*/ 4206450 h 6858000"/>
              <a:gd name="connsiteX133" fmla="*/ 2490617 w 7467600"/>
              <a:gd name="connsiteY133" fmla="*/ 4206951 h 6858000"/>
              <a:gd name="connsiteX134" fmla="*/ 2819869 w 7467600"/>
              <a:gd name="connsiteY134" fmla="*/ 4252936 h 6858000"/>
              <a:gd name="connsiteX135" fmla="*/ 3143018 w 7467600"/>
              <a:gd name="connsiteY135" fmla="*/ 4332698 h 6858000"/>
              <a:gd name="connsiteX136" fmla="*/ 3241520 w 7467600"/>
              <a:gd name="connsiteY136" fmla="*/ 4385112 h 6858000"/>
              <a:gd name="connsiteX137" fmla="*/ 3374575 w 7467600"/>
              <a:gd name="connsiteY137" fmla="*/ 4451517 h 6858000"/>
              <a:gd name="connsiteX138" fmla="*/ 3505221 w 7467600"/>
              <a:gd name="connsiteY138" fmla="*/ 4480757 h 6858000"/>
              <a:gd name="connsiteX139" fmla="*/ 2626982 w 7467600"/>
              <a:gd name="connsiteY139" fmla="*/ 4206450 h 6858000"/>
              <a:gd name="connsiteX140" fmla="*/ 1310106 w 7467600"/>
              <a:gd name="connsiteY140" fmla="*/ 3943217 h 6858000"/>
              <a:gd name="connsiteX141" fmla="*/ 854994 w 7467600"/>
              <a:gd name="connsiteY141" fmla="*/ 4399136 h 6858000"/>
              <a:gd name="connsiteX142" fmla="*/ 742462 w 7467600"/>
              <a:gd name="connsiteY142" fmla="*/ 4594648 h 6858000"/>
              <a:gd name="connsiteX143" fmla="*/ 820602 w 7467600"/>
              <a:gd name="connsiteY143" fmla="*/ 4485915 h 6858000"/>
              <a:gd name="connsiteX144" fmla="*/ 878295 w 7467600"/>
              <a:gd name="connsiteY144" fmla="*/ 4403594 h 6858000"/>
              <a:gd name="connsiteX145" fmla="*/ 1240607 w 7467600"/>
              <a:gd name="connsiteY145" fmla="*/ 4010401 h 6858000"/>
              <a:gd name="connsiteX146" fmla="*/ 1310106 w 7467600"/>
              <a:gd name="connsiteY146" fmla="*/ 3943217 h 6858000"/>
              <a:gd name="connsiteX147" fmla="*/ 1423113 w 7467600"/>
              <a:gd name="connsiteY147" fmla="*/ 3874565 h 6858000"/>
              <a:gd name="connsiteX148" fmla="*/ 1260565 w 7467600"/>
              <a:gd name="connsiteY148" fmla="*/ 4031982 h 6858000"/>
              <a:gd name="connsiteX149" fmla="*/ 901900 w 7467600"/>
              <a:gd name="connsiteY149" fmla="*/ 4421236 h 6858000"/>
              <a:gd name="connsiteX150" fmla="*/ 845044 w 7467600"/>
              <a:gd name="connsiteY150" fmla="*/ 4502436 h 6858000"/>
              <a:gd name="connsiteX151" fmla="*/ 685926 w 7467600"/>
              <a:gd name="connsiteY151" fmla="*/ 4703069 h 6858000"/>
              <a:gd name="connsiteX152" fmla="*/ 684248 w 7467600"/>
              <a:gd name="connsiteY152" fmla="*/ 4706721 h 6858000"/>
              <a:gd name="connsiteX153" fmla="*/ 1423113 w 7467600"/>
              <a:gd name="connsiteY153" fmla="*/ 3874565 h 6858000"/>
              <a:gd name="connsiteX154" fmla="*/ 3316479 w 7467600"/>
              <a:gd name="connsiteY154" fmla="*/ 3872136 h 6858000"/>
              <a:gd name="connsiteX155" fmla="*/ 3546806 w 7467600"/>
              <a:gd name="connsiteY155" fmla="*/ 4356139 h 6858000"/>
              <a:gd name="connsiteX156" fmla="*/ 3364433 w 7467600"/>
              <a:gd name="connsiteY156" fmla="*/ 3953121 h 6858000"/>
              <a:gd name="connsiteX157" fmla="*/ 3316479 w 7467600"/>
              <a:gd name="connsiteY157" fmla="*/ 3872136 h 6858000"/>
              <a:gd name="connsiteX158" fmla="*/ 3291335 w 7467600"/>
              <a:gd name="connsiteY158" fmla="*/ 3767420 h 6858000"/>
              <a:gd name="connsiteX159" fmla="*/ 3390805 w 7467600"/>
              <a:gd name="connsiteY159" fmla="*/ 3937163 h 6858000"/>
              <a:gd name="connsiteX160" fmla="*/ 3579062 w 7467600"/>
              <a:gd name="connsiteY160" fmla="*/ 4359040 h 6858000"/>
              <a:gd name="connsiteX161" fmla="*/ 3467355 w 7467600"/>
              <a:gd name="connsiteY161" fmla="*/ 3988130 h 6858000"/>
              <a:gd name="connsiteX162" fmla="*/ 3310753 w 7467600"/>
              <a:gd name="connsiteY162" fmla="*/ 3787140 h 6858000"/>
              <a:gd name="connsiteX163" fmla="*/ 3291335 w 7467600"/>
              <a:gd name="connsiteY163" fmla="*/ 3767420 h 6858000"/>
              <a:gd name="connsiteX164" fmla="*/ 1635889 w 7467600"/>
              <a:gd name="connsiteY164" fmla="*/ 3709494 h 6858000"/>
              <a:gd name="connsiteX165" fmla="*/ 1634800 w 7467600"/>
              <a:gd name="connsiteY165" fmla="*/ 3731111 h 6858000"/>
              <a:gd name="connsiteX166" fmla="*/ 1635889 w 7467600"/>
              <a:gd name="connsiteY166" fmla="*/ 3709494 h 6858000"/>
              <a:gd name="connsiteX167" fmla="*/ 1510397 w 7467600"/>
              <a:gd name="connsiteY167" fmla="*/ 3684705 h 6858000"/>
              <a:gd name="connsiteX168" fmla="*/ 1146550 w 7467600"/>
              <a:gd name="connsiteY168" fmla="*/ 3802012 h 6858000"/>
              <a:gd name="connsiteX169" fmla="*/ 698834 w 7467600"/>
              <a:gd name="connsiteY169" fmla="*/ 3952272 h 6858000"/>
              <a:gd name="connsiteX170" fmla="*/ 34256 w 7467600"/>
              <a:gd name="connsiteY170" fmla="*/ 4347603 h 6858000"/>
              <a:gd name="connsiteX171" fmla="*/ 527241 w 7467600"/>
              <a:gd name="connsiteY171" fmla="*/ 4065078 h 6858000"/>
              <a:gd name="connsiteX172" fmla="*/ 1510397 w 7467600"/>
              <a:gd name="connsiteY172" fmla="*/ 3684705 h 6858000"/>
              <a:gd name="connsiteX173" fmla="*/ 1313114 w 7467600"/>
              <a:gd name="connsiteY173" fmla="*/ 3655216 h 6858000"/>
              <a:gd name="connsiteX174" fmla="*/ 1109304 w 7467600"/>
              <a:gd name="connsiteY174" fmla="*/ 3669030 h 6858000"/>
              <a:gd name="connsiteX175" fmla="*/ 8129 w 7467600"/>
              <a:gd name="connsiteY175" fmla="*/ 4330519 h 6858000"/>
              <a:gd name="connsiteX176" fmla="*/ 687572 w 7467600"/>
              <a:gd name="connsiteY176" fmla="*/ 3925629 h 6858000"/>
              <a:gd name="connsiteX177" fmla="*/ 1138365 w 7467600"/>
              <a:gd name="connsiteY177" fmla="*/ 3774515 h 6858000"/>
              <a:gd name="connsiteX178" fmla="*/ 1505579 w 7467600"/>
              <a:gd name="connsiteY178" fmla="*/ 3655526 h 6858000"/>
              <a:gd name="connsiteX179" fmla="*/ 1313114 w 7467600"/>
              <a:gd name="connsiteY179" fmla="*/ 3655216 h 6858000"/>
              <a:gd name="connsiteX180" fmla="*/ 3655073 w 7467600"/>
              <a:gd name="connsiteY180" fmla="*/ 3650884 h 6858000"/>
              <a:gd name="connsiteX181" fmla="*/ 3989938 w 7467600"/>
              <a:gd name="connsiteY181" fmla="*/ 3991685 h 6858000"/>
              <a:gd name="connsiteX182" fmla="*/ 4393907 w 7467600"/>
              <a:gd name="connsiteY182" fmla="*/ 4261258 h 6858000"/>
              <a:gd name="connsiteX183" fmla="*/ 4648051 w 7467600"/>
              <a:gd name="connsiteY183" fmla="*/ 4374051 h 6858000"/>
              <a:gd name="connsiteX184" fmla="*/ 4383389 w 7467600"/>
              <a:gd name="connsiteY184" fmla="*/ 4184369 h 6858000"/>
              <a:gd name="connsiteX185" fmla="*/ 4165508 w 7467600"/>
              <a:gd name="connsiteY185" fmla="*/ 4035196 h 6858000"/>
              <a:gd name="connsiteX186" fmla="*/ 4068162 w 7467600"/>
              <a:gd name="connsiteY186" fmla="*/ 3953394 h 6858000"/>
              <a:gd name="connsiteX187" fmla="*/ 3981416 w 7467600"/>
              <a:gd name="connsiteY187" fmla="*/ 3880482 h 6858000"/>
              <a:gd name="connsiteX188" fmla="*/ 3800147 w 7467600"/>
              <a:gd name="connsiteY188" fmla="*/ 3749872 h 6858000"/>
              <a:gd name="connsiteX189" fmla="*/ 3655073 w 7467600"/>
              <a:gd name="connsiteY189" fmla="*/ 3650884 h 6858000"/>
              <a:gd name="connsiteX190" fmla="*/ 3670252 w 7467600"/>
              <a:gd name="connsiteY190" fmla="*/ 3622798 h 6858000"/>
              <a:gd name="connsiteX191" fmla="*/ 3817258 w 7467600"/>
              <a:gd name="connsiteY191" fmla="*/ 3723577 h 6858000"/>
              <a:gd name="connsiteX192" fmla="*/ 4000461 w 7467600"/>
              <a:gd name="connsiteY192" fmla="*/ 3855966 h 6858000"/>
              <a:gd name="connsiteX193" fmla="*/ 4088180 w 7467600"/>
              <a:gd name="connsiteY193" fmla="*/ 3929774 h 6858000"/>
              <a:gd name="connsiteX194" fmla="*/ 4184555 w 7467600"/>
              <a:gd name="connsiteY194" fmla="*/ 4010683 h 6858000"/>
              <a:gd name="connsiteX195" fmla="*/ 4399563 w 7467600"/>
              <a:gd name="connsiteY195" fmla="*/ 4158106 h 6858000"/>
              <a:gd name="connsiteX196" fmla="*/ 4684469 w 7467600"/>
              <a:gd name="connsiteY196" fmla="*/ 4364680 h 6858000"/>
              <a:gd name="connsiteX197" fmla="*/ 4690271 w 7467600"/>
              <a:gd name="connsiteY197" fmla="*/ 4370034 h 6858000"/>
              <a:gd name="connsiteX198" fmla="*/ 4136093 w 7467600"/>
              <a:gd name="connsiteY198" fmla="*/ 3858466 h 6858000"/>
              <a:gd name="connsiteX199" fmla="*/ 3670252 w 7467600"/>
              <a:gd name="connsiteY199" fmla="*/ 3622798 h 6858000"/>
              <a:gd name="connsiteX200" fmla="*/ 4440129 w 7467600"/>
              <a:gd name="connsiteY200" fmla="*/ 3448571 h 6858000"/>
              <a:gd name="connsiteX201" fmla="*/ 4856525 w 7467600"/>
              <a:gd name="connsiteY201" fmla="*/ 3915351 h 6858000"/>
              <a:gd name="connsiteX202" fmla="*/ 5059055 w 7467600"/>
              <a:gd name="connsiteY202" fmla="*/ 4108918 h 6858000"/>
              <a:gd name="connsiteX203" fmla="*/ 5290070 w 7467600"/>
              <a:gd name="connsiteY203" fmla="*/ 4263619 h 6858000"/>
              <a:gd name="connsiteX204" fmla="*/ 4834991 w 7467600"/>
              <a:gd name="connsiteY204" fmla="*/ 3830985 h 6858000"/>
              <a:gd name="connsiteX205" fmla="*/ 4440129 w 7467600"/>
              <a:gd name="connsiteY205" fmla="*/ 3448571 h 6858000"/>
              <a:gd name="connsiteX206" fmla="*/ 4441737 w 7467600"/>
              <a:gd name="connsiteY206" fmla="*/ 3399734 h 6858000"/>
              <a:gd name="connsiteX207" fmla="*/ 4431236 w 7467600"/>
              <a:gd name="connsiteY207" fmla="*/ 3400954 h 6858000"/>
              <a:gd name="connsiteX208" fmla="*/ 4557150 w 7467600"/>
              <a:gd name="connsiteY208" fmla="*/ 3510023 h 6858000"/>
              <a:gd name="connsiteX209" fmla="*/ 4856936 w 7467600"/>
              <a:gd name="connsiteY209" fmla="*/ 3809146 h 6858000"/>
              <a:gd name="connsiteX210" fmla="*/ 5111996 w 7467600"/>
              <a:gd name="connsiteY210" fmla="*/ 4065759 h 6858000"/>
              <a:gd name="connsiteX211" fmla="*/ 5388878 w 7467600"/>
              <a:gd name="connsiteY211" fmla="*/ 4300185 h 6858000"/>
              <a:gd name="connsiteX212" fmla="*/ 5425556 w 7467600"/>
              <a:gd name="connsiteY212" fmla="*/ 4308967 h 6858000"/>
              <a:gd name="connsiteX213" fmla="*/ 4943646 w 7467600"/>
              <a:gd name="connsiteY213" fmla="*/ 3822916 h 6858000"/>
              <a:gd name="connsiteX214" fmla="*/ 4594837 w 7467600"/>
              <a:gd name="connsiteY214" fmla="*/ 3532274 h 6858000"/>
              <a:gd name="connsiteX215" fmla="*/ 4441737 w 7467600"/>
              <a:gd name="connsiteY215" fmla="*/ 3399734 h 6858000"/>
              <a:gd name="connsiteX216" fmla="*/ 5425834 w 7467600"/>
              <a:gd name="connsiteY216" fmla="*/ 3162785 h 6858000"/>
              <a:gd name="connsiteX217" fmla="*/ 5401644 w 7467600"/>
              <a:gd name="connsiteY217" fmla="*/ 3617847 h 6858000"/>
              <a:gd name="connsiteX218" fmla="*/ 5467256 w 7467600"/>
              <a:gd name="connsiteY218" fmla="*/ 4175494 h 6858000"/>
              <a:gd name="connsiteX219" fmla="*/ 5448069 w 7467600"/>
              <a:gd name="connsiteY219" fmla="*/ 3567554 h 6858000"/>
              <a:gd name="connsiteX220" fmla="*/ 5425834 w 7467600"/>
              <a:gd name="connsiteY220" fmla="*/ 3162785 h 6858000"/>
              <a:gd name="connsiteX221" fmla="*/ 1318687 w 7467600"/>
              <a:gd name="connsiteY221" fmla="*/ 3113840 h 6858000"/>
              <a:gd name="connsiteX222" fmla="*/ 1066793 w 7467600"/>
              <a:gd name="connsiteY222" fmla="*/ 3212171 h 6858000"/>
              <a:gd name="connsiteX223" fmla="*/ 993319 w 7467600"/>
              <a:gd name="connsiteY223" fmla="*/ 3247648 h 6858000"/>
              <a:gd name="connsiteX224" fmla="*/ 853081 w 7467600"/>
              <a:gd name="connsiteY224" fmla="*/ 3312410 h 6858000"/>
              <a:gd name="connsiteX225" fmla="*/ 805957 w 7467600"/>
              <a:gd name="connsiteY225" fmla="*/ 3330443 h 6858000"/>
              <a:gd name="connsiteX226" fmla="*/ 1318687 w 7467600"/>
              <a:gd name="connsiteY226" fmla="*/ 3113840 h 6858000"/>
              <a:gd name="connsiteX227" fmla="*/ 5453702 w 7467600"/>
              <a:gd name="connsiteY227" fmla="*/ 3090882 h 6858000"/>
              <a:gd name="connsiteX228" fmla="*/ 5480135 w 7467600"/>
              <a:gd name="connsiteY228" fmla="*/ 3565802 h 6858000"/>
              <a:gd name="connsiteX229" fmla="*/ 5499023 w 7467600"/>
              <a:gd name="connsiteY229" fmla="*/ 4166310 h 6858000"/>
              <a:gd name="connsiteX230" fmla="*/ 5547022 w 7467600"/>
              <a:gd name="connsiteY230" fmla="*/ 3607838 h 6858000"/>
              <a:gd name="connsiteX231" fmla="*/ 5515964 w 7467600"/>
              <a:gd name="connsiteY231" fmla="*/ 3378541 h 6858000"/>
              <a:gd name="connsiteX232" fmla="*/ 5453702 w 7467600"/>
              <a:gd name="connsiteY232" fmla="*/ 3090882 h 6858000"/>
              <a:gd name="connsiteX233" fmla="*/ 1238695 w 7467600"/>
              <a:gd name="connsiteY233" fmla="*/ 3076820 h 6858000"/>
              <a:gd name="connsiteX234" fmla="*/ 716371 w 7467600"/>
              <a:gd name="connsiteY234" fmla="*/ 3293249 h 6858000"/>
              <a:gd name="connsiteX235" fmla="*/ 579522 w 7467600"/>
              <a:gd name="connsiteY235" fmla="*/ 3371759 h 6858000"/>
              <a:gd name="connsiteX236" fmla="*/ 600288 w 7467600"/>
              <a:gd name="connsiteY236" fmla="*/ 3365555 h 6858000"/>
              <a:gd name="connsiteX237" fmla="*/ 840692 w 7467600"/>
              <a:gd name="connsiteY237" fmla="*/ 3284921 h 6858000"/>
              <a:gd name="connsiteX238" fmla="*/ 979248 w 7467600"/>
              <a:gd name="connsiteY238" fmla="*/ 3221003 h 6858000"/>
              <a:gd name="connsiteX239" fmla="*/ 1053282 w 7467600"/>
              <a:gd name="connsiteY239" fmla="*/ 3185247 h 6858000"/>
              <a:gd name="connsiteX240" fmla="*/ 1320603 w 7467600"/>
              <a:gd name="connsiteY240" fmla="*/ 3081281 h 6858000"/>
              <a:gd name="connsiteX241" fmla="*/ 1238695 w 7467600"/>
              <a:gd name="connsiteY241" fmla="*/ 3076820 h 6858000"/>
              <a:gd name="connsiteX242" fmla="*/ 5425627 w 7467600"/>
              <a:gd name="connsiteY242" fmla="*/ 2954192 h 6858000"/>
              <a:gd name="connsiteX243" fmla="*/ 5470770 w 7467600"/>
              <a:gd name="connsiteY243" fmla="*/ 3005435 h 6858000"/>
              <a:gd name="connsiteX244" fmla="*/ 5519779 w 7467600"/>
              <a:gd name="connsiteY244" fmla="*/ 4359223 h 6858000"/>
              <a:gd name="connsiteX245" fmla="*/ 5520293 w 7467600"/>
              <a:gd name="connsiteY245" fmla="*/ 4360602 h 6858000"/>
              <a:gd name="connsiteX246" fmla="*/ 5767221 w 7467600"/>
              <a:gd name="connsiteY246" fmla="*/ 4665564 h 6858000"/>
              <a:gd name="connsiteX247" fmla="*/ 6937169 w 7467600"/>
              <a:gd name="connsiteY247" fmla="*/ 4815941 h 6858000"/>
              <a:gd name="connsiteX248" fmla="*/ 6953922 w 7467600"/>
              <a:gd name="connsiteY248" fmla="*/ 4890068 h 6858000"/>
              <a:gd name="connsiteX249" fmla="*/ 6071359 w 7467600"/>
              <a:gd name="connsiteY249" fmla="*/ 4770770 h 6858000"/>
              <a:gd name="connsiteX250" fmla="*/ 6038839 w 7467600"/>
              <a:gd name="connsiteY250" fmla="*/ 4764474 h 6858000"/>
              <a:gd name="connsiteX251" fmla="*/ 6038706 w 7467600"/>
              <a:gd name="connsiteY251" fmla="*/ 4763847 h 6858000"/>
              <a:gd name="connsiteX252" fmla="*/ 6037784 w 7467600"/>
              <a:gd name="connsiteY252" fmla="*/ 4764270 h 6858000"/>
              <a:gd name="connsiteX253" fmla="*/ 6038839 w 7467600"/>
              <a:gd name="connsiteY253" fmla="*/ 4764474 h 6858000"/>
              <a:gd name="connsiteX254" fmla="*/ 6040338 w 7467600"/>
              <a:gd name="connsiteY254" fmla="*/ 4771418 h 6858000"/>
              <a:gd name="connsiteX255" fmla="*/ 6024488 w 7467600"/>
              <a:gd name="connsiteY255" fmla="*/ 4809903 h 6858000"/>
              <a:gd name="connsiteX256" fmla="*/ 5599771 w 7467600"/>
              <a:gd name="connsiteY256" fmla="*/ 5509652 h 6858000"/>
              <a:gd name="connsiteX257" fmla="*/ 5548843 w 7467600"/>
              <a:gd name="connsiteY257" fmla="*/ 5563845 h 6858000"/>
              <a:gd name="connsiteX258" fmla="*/ 5940952 w 7467600"/>
              <a:gd name="connsiteY258" fmla="*/ 6250028 h 6858000"/>
              <a:gd name="connsiteX259" fmla="*/ 6043441 w 7467600"/>
              <a:gd name="connsiteY259" fmla="*/ 6665847 h 6858000"/>
              <a:gd name="connsiteX260" fmla="*/ 6093432 w 7467600"/>
              <a:gd name="connsiteY260" fmla="*/ 6858000 h 6858000"/>
              <a:gd name="connsiteX261" fmla="*/ 6034344 w 7467600"/>
              <a:gd name="connsiteY261" fmla="*/ 6858000 h 6858000"/>
              <a:gd name="connsiteX262" fmla="*/ 6026679 w 7467600"/>
              <a:gd name="connsiteY262" fmla="*/ 6836959 h 6858000"/>
              <a:gd name="connsiteX263" fmla="*/ 5800441 w 7467600"/>
              <a:gd name="connsiteY263" fmla="*/ 6335286 h 6858000"/>
              <a:gd name="connsiteX264" fmla="*/ 5526562 w 7467600"/>
              <a:gd name="connsiteY264" fmla="*/ 5705388 h 6858000"/>
              <a:gd name="connsiteX265" fmla="*/ 5519640 w 7467600"/>
              <a:gd name="connsiteY265" fmla="*/ 5683774 h 6858000"/>
              <a:gd name="connsiteX266" fmla="*/ 5844559 w 7467600"/>
              <a:gd name="connsiteY266" fmla="*/ 6553349 h 6858000"/>
              <a:gd name="connsiteX267" fmla="*/ 5975994 w 7467600"/>
              <a:gd name="connsiteY267" fmla="*/ 6858000 h 6858000"/>
              <a:gd name="connsiteX268" fmla="*/ 5898547 w 7467600"/>
              <a:gd name="connsiteY268" fmla="*/ 6858000 h 6858000"/>
              <a:gd name="connsiteX269" fmla="*/ 5682041 w 7467600"/>
              <a:gd name="connsiteY269" fmla="*/ 6355860 h 6858000"/>
              <a:gd name="connsiteX270" fmla="*/ 5461758 w 7467600"/>
              <a:gd name="connsiteY270" fmla="*/ 5820220 h 6858000"/>
              <a:gd name="connsiteX271" fmla="*/ 5237282 w 7467600"/>
              <a:gd name="connsiteY271" fmla="*/ 6579086 h 6858000"/>
              <a:gd name="connsiteX272" fmla="*/ 5115009 w 7467600"/>
              <a:gd name="connsiteY272" fmla="*/ 6858000 h 6858000"/>
              <a:gd name="connsiteX273" fmla="*/ 5028074 w 7467600"/>
              <a:gd name="connsiteY273" fmla="*/ 6858000 h 6858000"/>
              <a:gd name="connsiteX274" fmla="*/ 5079508 w 7467600"/>
              <a:gd name="connsiteY274" fmla="*/ 6749074 h 6858000"/>
              <a:gd name="connsiteX275" fmla="*/ 5371846 w 7467600"/>
              <a:gd name="connsiteY275" fmla="*/ 5924413 h 6858000"/>
              <a:gd name="connsiteX276" fmla="*/ 5270512 w 7467600"/>
              <a:gd name="connsiteY276" fmla="*/ 6138975 h 6858000"/>
              <a:gd name="connsiteX277" fmla="*/ 5062409 w 7467600"/>
              <a:gd name="connsiteY277" fmla="*/ 6653544 h 6858000"/>
              <a:gd name="connsiteX278" fmla="*/ 5036628 w 7467600"/>
              <a:gd name="connsiteY278" fmla="*/ 6754247 h 6858000"/>
              <a:gd name="connsiteX279" fmla="*/ 5009112 w 7467600"/>
              <a:gd name="connsiteY279" fmla="*/ 6858000 h 6858000"/>
              <a:gd name="connsiteX280" fmla="*/ 4976679 w 7467600"/>
              <a:gd name="connsiteY280" fmla="*/ 6858000 h 6858000"/>
              <a:gd name="connsiteX281" fmla="*/ 5006537 w 7467600"/>
              <a:gd name="connsiteY281" fmla="*/ 6747068 h 6858000"/>
              <a:gd name="connsiteX282" fmla="*/ 5032723 w 7467600"/>
              <a:gd name="connsiteY282" fmla="*/ 6644957 h 6858000"/>
              <a:gd name="connsiteX283" fmla="*/ 5242949 w 7467600"/>
              <a:gd name="connsiteY283" fmla="*/ 6125175 h 6858000"/>
              <a:gd name="connsiteX284" fmla="*/ 5286321 w 7467600"/>
              <a:gd name="connsiteY284" fmla="*/ 6033555 h 6858000"/>
              <a:gd name="connsiteX285" fmla="*/ 5008210 w 7467600"/>
              <a:gd name="connsiteY285" fmla="*/ 6649194 h 6858000"/>
              <a:gd name="connsiteX286" fmla="*/ 4986321 w 7467600"/>
              <a:gd name="connsiteY286" fmla="*/ 6765687 h 6858000"/>
              <a:gd name="connsiteX287" fmla="*/ 4973474 w 7467600"/>
              <a:gd name="connsiteY287" fmla="*/ 6858000 h 6858000"/>
              <a:gd name="connsiteX288" fmla="*/ 4907178 w 7467600"/>
              <a:gd name="connsiteY288" fmla="*/ 6858000 h 6858000"/>
              <a:gd name="connsiteX289" fmla="*/ 4910810 w 7467600"/>
              <a:gd name="connsiteY289" fmla="*/ 6829660 h 6858000"/>
              <a:gd name="connsiteX290" fmla="*/ 4987461 w 7467600"/>
              <a:gd name="connsiteY290" fmla="*/ 6432994 h 6858000"/>
              <a:gd name="connsiteX291" fmla="*/ 5179262 w 7467600"/>
              <a:gd name="connsiteY291" fmla="*/ 6035044 h 6858000"/>
              <a:gd name="connsiteX292" fmla="*/ 4689678 w 7467600"/>
              <a:gd name="connsiteY292" fmla="*/ 6440241 h 6858000"/>
              <a:gd name="connsiteX293" fmla="*/ 4477543 w 7467600"/>
              <a:gd name="connsiteY293" fmla="*/ 6674836 h 6858000"/>
              <a:gd name="connsiteX294" fmla="*/ 4329957 w 7467600"/>
              <a:gd name="connsiteY294" fmla="*/ 6858000 h 6858000"/>
              <a:gd name="connsiteX295" fmla="*/ 4218595 w 7467600"/>
              <a:gd name="connsiteY295" fmla="*/ 6858000 h 6858000"/>
              <a:gd name="connsiteX296" fmla="*/ 4368888 w 7467600"/>
              <a:gd name="connsiteY296" fmla="*/ 6668412 h 6858000"/>
              <a:gd name="connsiteX297" fmla="*/ 4563091 w 7467600"/>
              <a:gd name="connsiteY297" fmla="*/ 6442508 h 6858000"/>
              <a:gd name="connsiteX298" fmla="*/ 5387324 w 7467600"/>
              <a:gd name="connsiteY298" fmla="*/ 5705830 h 6858000"/>
              <a:gd name="connsiteX299" fmla="*/ 5073620 w 7467600"/>
              <a:gd name="connsiteY299" fmla="*/ 5955437 h 6858000"/>
              <a:gd name="connsiteX300" fmla="*/ 4689789 w 7467600"/>
              <a:gd name="connsiteY300" fmla="*/ 6268382 h 6858000"/>
              <a:gd name="connsiteX301" fmla="*/ 4418722 w 7467600"/>
              <a:gd name="connsiteY301" fmla="*/ 6570886 h 6858000"/>
              <a:gd name="connsiteX302" fmla="*/ 4214944 w 7467600"/>
              <a:gd name="connsiteY302" fmla="*/ 6858000 h 6858000"/>
              <a:gd name="connsiteX303" fmla="*/ 4177898 w 7467600"/>
              <a:gd name="connsiteY303" fmla="*/ 6858000 h 6858000"/>
              <a:gd name="connsiteX304" fmla="*/ 4391597 w 7467600"/>
              <a:gd name="connsiteY304" fmla="*/ 6556370 h 6858000"/>
              <a:gd name="connsiteX305" fmla="*/ 4668889 w 7467600"/>
              <a:gd name="connsiteY305" fmla="*/ 6246399 h 6858000"/>
              <a:gd name="connsiteX306" fmla="*/ 5055427 w 7467600"/>
              <a:gd name="connsiteY306" fmla="*/ 5931476 h 6858000"/>
              <a:gd name="connsiteX307" fmla="*/ 5371814 w 7467600"/>
              <a:gd name="connsiteY307" fmla="*/ 5678975 h 6858000"/>
              <a:gd name="connsiteX308" fmla="*/ 4987918 w 7467600"/>
              <a:gd name="connsiteY308" fmla="*/ 5838701 h 6858000"/>
              <a:gd name="connsiteX309" fmla="*/ 4317146 w 7467600"/>
              <a:gd name="connsiteY309" fmla="*/ 6587716 h 6858000"/>
              <a:gd name="connsiteX310" fmla="*/ 4171627 w 7467600"/>
              <a:gd name="connsiteY310" fmla="*/ 6858000 h 6858000"/>
              <a:gd name="connsiteX311" fmla="*/ 4081585 w 7467600"/>
              <a:gd name="connsiteY311" fmla="*/ 6858000 h 6858000"/>
              <a:gd name="connsiteX312" fmla="*/ 4238603 w 7467600"/>
              <a:gd name="connsiteY312" fmla="*/ 6559341 h 6858000"/>
              <a:gd name="connsiteX313" fmla="*/ 4778333 w 7467600"/>
              <a:gd name="connsiteY313" fmla="*/ 5873626 h 6858000"/>
              <a:gd name="connsiteX314" fmla="*/ 5414185 w 7467600"/>
              <a:gd name="connsiteY314" fmla="*/ 5573882 h 6858000"/>
              <a:gd name="connsiteX315" fmla="*/ 5959648 w 7467600"/>
              <a:gd name="connsiteY315" fmla="*/ 4760797 h 6858000"/>
              <a:gd name="connsiteX316" fmla="*/ 5355019 w 7467600"/>
              <a:gd name="connsiteY316" fmla="*/ 4734672 h 6858000"/>
              <a:gd name="connsiteX317" fmla="*/ 5083565 w 7467600"/>
              <a:gd name="connsiteY317" fmla="*/ 5179121 h 6858000"/>
              <a:gd name="connsiteX318" fmla="*/ 4713577 w 7467600"/>
              <a:gd name="connsiteY318" fmla="*/ 5616803 h 6858000"/>
              <a:gd name="connsiteX319" fmla="*/ 3989559 w 7467600"/>
              <a:gd name="connsiteY319" fmla="*/ 6145945 h 6858000"/>
              <a:gd name="connsiteX320" fmla="*/ 3939824 w 7467600"/>
              <a:gd name="connsiteY320" fmla="*/ 6066900 h 6858000"/>
              <a:gd name="connsiteX321" fmla="*/ 4584537 w 7467600"/>
              <a:gd name="connsiteY321" fmla="*/ 5324826 h 6858000"/>
              <a:gd name="connsiteX322" fmla="*/ 5037105 w 7467600"/>
              <a:gd name="connsiteY322" fmla="*/ 5088765 h 6858000"/>
              <a:gd name="connsiteX323" fmla="*/ 5039930 w 7467600"/>
              <a:gd name="connsiteY323" fmla="*/ 5089585 h 6858000"/>
              <a:gd name="connsiteX324" fmla="*/ 5263764 w 7467600"/>
              <a:gd name="connsiteY324" fmla="*/ 4735525 h 6858000"/>
              <a:gd name="connsiteX325" fmla="*/ 4086300 w 7467600"/>
              <a:gd name="connsiteY325" fmla="*/ 4884599 h 6858000"/>
              <a:gd name="connsiteX326" fmla="*/ 4085485 w 7467600"/>
              <a:gd name="connsiteY326" fmla="*/ 4899070 h 6858000"/>
              <a:gd name="connsiteX327" fmla="*/ 3871915 w 7467600"/>
              <a:gd name="connsiteY327" fmla="*/ 5253645 h 6858000"/>
              <a:gd name="connsiteX328" fmla="*/ 3799374 w 7467600"/>
              <a:gd name="connsiteY328" fmla="*/ 5466127 h 6858000"/>
              <a:gd name="connsiteX329" fmla="*/ 3498850 w 7467600"/>
              <a:gd name="connsiteY329" fmla="*/ 6661888 h 6858000"/>
              <a:gd name="connsiteX330" fmla="*/ 3399216 w 7467600"/>
              <a:gd name="connsiteY330" fmla="*/ 6858000 h 6858000"/>
              <a:gd name="connsiteX331" fmla="*/ 3303688 w 7467600"/>
              <a:gd name="connsiteY331" fmla="*/ 6858000 h 6858000"/>
              <a:gd name="connsiteX332" fmla="*/ 3391774 w 7467600"/>
              <a:gd name="connsiteY332" fmla="*/ 6697181 h 6858000"/>
              <a:gd name="connsiteX333" fmla="*/ 3735540 w 7467600"/>
              <a:gd name="connsiteY333" fmla="*/ 5546923 h 6858000"/>
              <a:gd name="connsiteX334" fmla="*/ 3729438 w 7467600"/>
              <a:gd name="connsiteY334" fmla="*/ 5569058 h 6858000"/>
              <a:gd name="connsiteX335" fmla="*/ 3707782 w 7467600"/>
              <a:gd name="connsiteY335" fmla="*/ 5644908 h 6858000"/>
              <a:gd name="connsiteX336" fmla="*/ 3583827 w 7467600"/>
              <a:gd name="connsiteY336" fmla="*/ 6039215 h 6858000"/>
              <a:gd name="connsiteX337" fmla="*/ 3547861 w 7467600"/>
              <a:gd name="connsiteY337" fmla="*/ 6129609 h 6858000"/>
              <a:gd name="connsiteX338" fmla="*/ 3490905 w 7467600"/>
              <a:gd name="connsiteY338" fmla="*/ 6277660 h 6858000"/>
              <a:gd name="connsiteX339" fmla="*/ 3455859 w 7467600"/>
              <a:gd name="connsiteY339" fmla="*/ 6391301 h 6858000"/>
              <a:gd name="connsiteX340" fmla="*/ 3429112 w 7467600"/>
              <a:gd name="connsiteY340" fmla="*/ 6479469 h 6858000"/>
              <a:gd name="connsiteX341" fmla="*/ 3304862 w 7467600"/>
              <a:gd name="connsiteY341" fmla="*/ 6796476 h 6858000"/>
              <a:gd name="connsiteX342" fmla="*/ 3276071 w 7467600"/>
              <a:gd name="connsiteY342" fmla="*/ 6858000 h 6858000"/>
              <a:gd name="connsiteX343" fmla="*/ 3240805 w 7467600"/>
              <a:gd name="connsiteY343" fmla="*/ 6858000 h 6858000"/>
              <a:gd name="connsiteX344" fmla="*/ 3275917 w 7467600"/>
              <a:gd name="connsiteY344" fmla="*/ 6783192 h 6858000"/>
              <a:gd name="connsiteX345" fmla="*/ 3399358 w 7467600"/>
              <a:gd name="connsiteY345" fmla="*/ 6469011 h 6858000"/>
              <a:gd name="connsiteX346" fmla="*/ 3425650 w 7467600"/>
              <a:gd name="connsiteY346" fmla="*/ 6381333 h 6858000"/>
              <a:gd name="connsiteX347" fmla="*/ 3460661 w 7467600"/>
              <a:gd name="connsiteY347" fmla="*/ 6266763 h 6858000"/>
              <a:gd name="connsiteX348" fmla="*/ 3518021 w 7467600"/>
              <a:gd name="connsiteY348" fmla="*/ 6117298 h 6858000"/>
              <a:gd name="connsiteX349" fmla="*/ 3554035 w 7467600"/>
              <a:gd name="connsiteY349" fmla="*/ 6027832 h 6858000"/>
              <a:gd name="connsiteX350" fmla="*/ 3677174 w 7467600"/>
              <a:gd name="connsiteY350" fmla="*/ 5636351 h 6858000"/>
              <a:gd name="connsiteX351" fmla="*/ 3698819 w 7467600"/>
              <a:gd name="connsiteY351" fmla="*/ 5560503 h 6858000"/>
              <a:gd name="connsiteX352" fmla="*/ 3702094 w 7467600"/>
              <a:gd name="connsiteY352" fmla="*/ 5549194 h 6858000"/>
              <a:gd name="connsiteX353" fmla="*/ 3398355 w 7467600"/>
              <a:gd name="connsiteY353" fmla="*/ 6094603 h 6858000"/>
              <a:gd name="connsiteX354" fmla="*/ 3193941 w 7467600"/>
              <a:gd name="connsiteY354" fmla="*/ 6798775 h 6858000"/>
              <a:gd name="connsiteX355" fmla="*/ 3184140 w 7467600"/>
              <a:gd name="connsiteY355" fmla="*/ 6858000 h 6858000"/>
              <a:gd name="connsiteX356" fmla="*/ 3099978 w 7467600"/>
              <a:gd name="connsiteY356" fmla="*/ 6858000 h 6858000"/>
              <a:gd name="connsiteX357" fmla="*/ 3101556 w 7467600"/>
              <a:gd name="connsiteY357" fmla="*/ 6843337 h 6858000"/>
              <a:gd name="connsiteX358" fmla="*/ 3370162 w 7467600"/>
              <a:gd name="connsiteY358" fmla="*/ 5785550 h 6858000"/>
              <a:gd name="connsiteX359" fmla="*/ 3746477 w 7467600"/>
              <a:gd name="connsiteY359" fmla="*/ 5377889 h 6858000"/>
              <a:gd name="connsiteX360" fmla="*/ 3863399 w 7467600"/>
              <a:gd name="connsiteY360" fmla="*/ 5087257 h 6858000"/>
              <a:gd name="connsiteX361" fmla="*/ 3968712 w 7467600"/>
              <a:gd name="connsiteY361" fmla="*/ 4913989 h 6858000"/>
              <a:gd name="connsiteX362" fmla="*/ 2792390 w 7467600"/>
              <a:gd name="connsiteY362" fmla="*/ 5382974 h 6858000"/>
              <a:gd name="connsiteX363" fmla="*/ 2714982 w 7467600"/>
              <a:gd name="connsiteY363" fmla="*/ 5427051 h 6858000"/>
              <a:gd name="connsiteX364" fmla="*/ 2813361 w 7467600"/>
              <a:gd name="connsiteY364" fmla="*/ 6023912 h 6858000"/>
              <a:gd name="connsiteX365" fmla="*/ 2688430 w 7467600"/>
              <a:gd name="connsiteY365" fmla="*/ 6801564 h 6858000"/>
              <a:gd name="connsiteX366" fmla="*/ 2629626 w 7467600"/>
              <a:gd name="connsiteY366" fmla="*/ 6763394 h 6858000"/>
              <a:gd name="connsiteX367" fmla="*/ 2565328 w 7467600"/>
              <a:gd name="connsiteY367" fmla="*/ 5516399 h 6858000"/>
              <a:gd name="connsiteX368" fmla="*/ 1922999 w 7467600"/>
              <a:gd name="connsiteY368" fmla="*/ 5980343 h 6858000"/>
              <a:gd name="connsiteX369" fmla="*/ 1950261 w 7467600"/>
              <a:gd name="connsiteY369" fmla="*/ 6405858 h 6858000"/>
              <a:gd name="connsiteX370" fmla="*/ 2365554 w 7467600"/>
              <a:gd name="connsiteY370" fmla="*/ 6759107 h 6858000"/>
              <a:gd name="connsiteX371" fmla="*/ 2424142 w 7467600"/>
              <a:gd name="connsiteY371" fmla="*/ 6858000 h 6858000"/>
              <a:gd name="connsiteX372" fmla="*/ 2395994 w 7467600"/>
              <a:gd name="connsiteY372" fmla="*/ 6858000 h 6858000"/>
              <a:gd name="connsiteX373" fmla="*/ 2392863 w 7467600"/>
              <a:gd name="connsiteY373" fmla="*/ 6852964 h 6858000"/>
              <a:gd name="connsiteX374" fmla="*/ 2017589 w 7467600"/>
              <a:gd name="connsiteY374" fmla="*/ 6493982 h 6858000"/>
              <a:gd name="connsiteX375" fmla="*/ 2147336 w 7467600"/>
              <a:gd name="connsiteY375" fmla="*/ 6594052 h 6858000"/>
              <a:gd name="connsiteX376" fmla="*/ 2207047 w 7467600"/>
              <a:gd name="connsiteY376" fmla="*/ 6654540 h 6858000"/>
              <a:gd name="connsiteX377" fmla="*/ 2299106 w 7467600"/>
              <a:gd name="connsiteY377" fmla="*/ 6778931 h 6858000"/>
              <a:gd name="connsiteX378" fmla="*/ 2314430 w 7467600"/>
              <a:gd name="connsiteY378" fmla="*/ 6801144 h 6858000"/>
              <a:gd name="connsiteX379" fmla="*/ 2352406 w 7467600"/>
              <a:gd name="connsiteY379" fmla="*/ 6858000 h 6858000"/>
              <a:gd name="connsiteX380" fmla="*/ 2314492 w 7467600"/>
              <a:gd name="connsiteY380" fmla="*/ 6858000 h 6858000"/>
              <a:gd name="connsiteX381" fmla="*/ 2288095 w 7467600"/>
              <a:gd name="connsiteY381" fmla="*/ 6818030 h 6858000"/>
              <a:gd name="connsiteX382" fmla="*/ 2272768 w 7467600"/>
              <a:gd name="connsiteY382" fmla="*/ 6795822 h 6858000"/>
              <a:gd name="connsiteX383" fmla="*/ 2182715 w 7467600"/>
              <a:gd name="connsiteY383" fmla="*/ 6675071 h 6858000"/>
              <a:gd name="connsiteX384" fmla="*/ 2032061 w 7467600"/>
              <a:gd name="connsiteY384" fmla="*/ 6541380 h 6858000"/>
              <a:gd name="connsiteX385" fmla="*/ 2257220 w 7467600"/>
              <a:gd name="connsiteY385" fmla="*/ 6826257 h 6858000"/>
              <a:gd name="connsiteX386" fmla="*/ 2281324 w 7467600"/>
              <a:gd name="connsiteY386" fmla="*/ 6858000 h 6858000"/>
              <a:gd name="connsiteX387" fmla="*/ 2242860 w 7467600"/>
              <a:gd name="connsiteY387" fmla="*/ 6858000 h 6858000"/>
              <a:gd name="connsiteX388" fmla="*/ 2232818 w 7467600"/>
              <a:gd name="connsiteY388" fmla="*/ 6844926 h 6858000"/>
              <a:gd name="connsiteX389" fmla="*/ 1990172 w 7467600"/>
              <a:gd name="connsiteY389" fmla="*/ 6542121 h 6858000"/>
              <a:gd name="connsiteX390" fmla="*/ 2124090 w 7467600"/>
              <a:gd name="connsiteY390" fmla="*/ 6761017 h 6858000"/>
              <a:gd name="connsiteX391" fmla="*/ 2200380 w 7467600"/>
              <a:gd name="connsiteY391" fmla="*/ 6858000 h 6858000"/>
              <a:gd name="connsiteX392" fmla="*/ 2147507 w 7467600"/>
              <a:gd name="connsiteY392" fmla="*/ 6858000 h 6858000"/>
              <a:gd name="connsiteX393" fmla="*/ 2070668 w 7467600"/>
              <a:gd name="connsiteY393" fmla="*/ 6761520 h 6858000"/>
              <a:gd name="connsiteX394" fmla="*/ 1975142 w 7467600"/>
              <a:gd name="connsiteY394" fmla="*/ 6585570 h 6858000"/>
              <a:gd name="connsiteX395" fmla="*/ 2050035 w 7467600"/>
              <a:gd name="connsiteY395" fmla="*/ 6813345 h 6858000"/>
              <a:gd name="connsiteX396" fmla="*/ 2063025 w 7467600"/>
              <a:gd name="connsiteY396" fmla="*/ 6858000 h 6858000"/>
              <a:gd name="connsiteX397" fmla="*/ 2021675 w 7467600"/>
              <a:gd name="connsiteY397" fmla="*/ 6858000 h 6858000"/>
              <a:gd name="connsiteX398" fmla="*/ 2019308 w 7467600"/>
              <a:gd name="connsiteY398" fmla="*/ 6847118 h 6858000"/>
              <a:gd name="connsiteX399" fmla="*/ 1938835 w 7467600"/>
              <a:gd name="connsiteY399" fmla="*/ 6551160 h 6858000"/>
              <a:gd name="connsiteX400" fmla="*/ 1953230 w 7467600"/>
              <a:gd name="connsiteY400" fmla="*/ 6759699 h 6858000"/>
              <a:gd name="connsiteX401" fmla="*/ 1956763 w 7467600"/>
              <a:gd name="connsiteY401" fmla="*/ 6778191 h 6858000"/>
              <a:gd name="connsiteX402" fmla="*/ 1967925 w 7467600"/>
              <a:gd name="connsiteY402" fmla="*/ 6858000 h 6858000"/>
              <a:gd name="connsiteX403" fmla="*/ 1936622 w 7467600"/>
              <a:gd name="connsiteY403" fmla="*/ 6858000 h 6858000"/>
              <a:gd name="connsiteX404" fmla="*/ 1926261 w 7467600"/>
              <a:gd name="connsiteY404" fmla="*/ 6784064 h 6858000"/>
              <a:gd name="connsiteX405" fmla="*/ 1922724 w 7467600"/>
              <a:gd name="connsiteY405" fmla="*/ 6765577 h 6858000"/>
              <a:gd name="connsiteX406" fmla="*/ 1904650 w 7467600"/>
              <a:gd name="connsiteY406" fmla="*/ 6639616 h 6858000"/>
              <a:gd name="connsiteX407" fmla="*/ 1885273 w 7467600"/>
              <a:gd name="connsiteY407" fmla="*/ 6858000 h 6858000"/>
              <a:gd name="connsiteX408" fmla="*/ 1854363 w 7467600"/>
              <a:gd name="connsiteY408" fmla="*/ 6858000 h 6858000"/>
              <a:gd name="connsiteX409" fmla="*/ 1880391 w 7467600"/>
              <a:gd name="connsiteY409" fmla="*/ 6603796 h 6858000"/>
              <a:gd name="connsiteX410" fmla="*/ 1818273 w 7467600"/>
              <a:gd name="connsiteY410" fmla="*/ 6715729 h 6858000"/>
              <a:gd name="connsiteX411" fmla="*/ 1794691 w 7467600"/>
              <a:gd name="connsiteY411" fmla="*/ 6843239 h 6858000"/>
              <a:gd name="connsiteX412" fmla="*/ 1794914 w 7467600"/>
              <a:gd name="connsiteY412" fmla="*/ 6858000 h 6858000"/>
              <a:gd name="connsiteX413" fmla="*/ 1746128 w 7467600"/>
              <a:gd name="connsiteY413" fmla="*/ 6858000 h 6858000"/>
              <a:gd name="connsiteX414" fmla="*/ 1753934 w 7467600"/>
              <a:gd name="connsiteY414" fmla="*/ 6724796 h 6858000"/>
              <a:gd name="connsiteX415" fmla="*/ 1792053 w 7467600"/>
              <a:gd name="connsiteY415" fmla="*/ 6572396 h 6858000"/>
              <a:gd name="connsiteX416" fmla="*/ 1862248 w 7467600"/>
              <a:gd name="connsiteY416" fmla="*/ 6266397 h 6858000"/>
              <a:gd name="connsiteX417" fmla="*/ 1862250 w 7467600"/>
              <a:gd name="connsiteY417" fmla="*/ 6033531 h 6858000"/>
              <a:gd name="connsiteX418" fmla="*/ 1211999 w 7467600"/>
              <a:gd name="connsiteY418" fmla="*/ 6683610 h 6858000"/>
              <a:gd name="connsiteX419" fmla="*/ 1213266 w 7467600"/>
              <a:gd name="connsiteY419" fmla="*/ 6691947 h 6858000"/>
              <a:gd name="connsiteX420" fmla="*/ 1203370 w 7467600"/>
              <a:gd name="connsiteY420" fmla="*/ 6850676 h 6858000"/>
              <a:gd name="connsiteX421" fmla="*/ 1203671 w 7467600"/>
              <a:gd name="connsiteY421" fmla="*/ 6858000 h 6858000"/>
              <a:gd name="connsiteX422" fmla="*/ 1143180 w 7467600"/>
              <a:gd name="connsiteY422" fmla="*/ 6858000 h 6858000"/>
              <a:gd name="connsiteX423" fmla="*/ 1142176 w 7467600"/>
              <a:gd name="connsiteY423" fmla="*/ 6766045 h 6858000"/>
              <a:gd name="connsiteX424" fmla="*/ 1067484 w 7467600"/>
              <a:gd name="connsiteY424" fmla="*/ 6858000 h 6858000"/>
              <a:gd name="connsiteX425" fmla="*/ 953928 w 7467600"/>
              <a:gd name="connsiteY425" fmla="*/ 6858000 h 6858000"/>
              <a:gd name="connsiteX426" fmla="*/ 959715 w 7467600"/>
              <a:gd name="connsiteY426" fmla="*/ 6850185 h 6858000"/>
              <a:gd name="connsiteX427" fmla="*/ 1483788 w 7467600"/>
              <a:gd name="connsiteY427" fmla="*/ 6259174 h 6858000"/>
              <a:gd name="connsiteX428" fmla="*/ 1100671 w 7467600"/>
              <a:gd name="connsiteY428" fmla="*/ 6252137 h 6858000"/>
              <a:gd name="connsiteX429" fmla="*/ 1090144 w 7467600"/>
              <a:gd name="connsiteY429" fmla="*/ 6256748 h 6858000"/>
              <a:gd name="connsiteX430" fmla="*/ 1095872 w 7467600"/>
              <a:gd name="connsiteY430" fmla="*/ 6271892 h 6858000"/>
              <a:gd name="connsiteX431" fmla="*/ 262785 w 7467600"/>
              <a:gd name="connsiteY431" fmla="*/ 6845450 h 6858000"/>
              <a:gd name="connsiteX432" fmla="*/ 209968 w 7467600"/>
              <a:gd name="connsiteY432" fmla="*/ 6770713 h 6858000"/>
              <a:gd name="connsiteX433" fmla="*/ 873460 w 7467600"/>
              <a:gd name="connsiteY433" fmla="*/ 6253768 h 6858000"/>
              <a:gd name="connsiteX434" fmla="*/ 192686 w 7467600"/>
              <a:gd name="connsiteY434" fmla="*/ 5849257 h 6858000"/>
              <a:gd name="connsiteX435" fmla="*/ 4696 w 7467600"/>
              <a:gd name="connsiteY435" fmla="*/ 5697668 h 6858000"/>
              <a:gd name="connsiteX436" fmla="*/ 0 w 7467600"/>
              <a:gd name="connsiteY436" fmla="*/ 5689984 h 6858000"/>
              <a:gd name="connsiteX437" fmla="*/ 0 w 7467600"/>
              <a:gd name="connsiteY437" fmla="*/ 5513472 h 6858000"/>
              <a:gd name="connsiteX438" fmla="*/ 174101 w 7467600"/>
              <a:gd name="connsiteY438" fmla="*/ 5620277 h 6858000"/>
              <a:gd name="connsiteX439" fmla="*/ 891800 w 7467600"/>
              <a:gd name="connsiteY439" fmla="*/ 6036935 h 6858000"/>
              <a:gd name="connsiteX440" fmla="*/ 1072219 w 7467600"/>
              <a:gd name="connsiteY440" fmla="*/ 6169443 h 6858000"/>
              <a:gd name="connsiteX441" fmla="*/ 1074117 w 7467600"/>
              <a:gd name="connsiteY441" fmla="*/ 6170301 h 6858000"/>
              <a:gd name="connsiteX442" fmla="*/ 1083114 w 7467600"/>
              <a:gd name="connsiteY442" fmla="*/ 6174131 h 6858000"/>
              <a:gd name="connsiteX443" fmla="*/ 1543010 w 7467600"/>
              <a:gd name="connsiteY443" fmla="*/ 6191140 h 6858000"/>
              <a:gd name="connsiteX444" fmla="*/ 1551080 w 7467600"/>
              <a:gd name="connsiteY444" fmla="*/ 6195006 h 6858000"/>
              <a:gd name="connsiteX445" fmla="*/ 2345443 w 7467600"/>
              <a:gd name="connsiteY445" fmla="*/ 5549882 h 6858000"/>
              <a:gd name="connsiteX446" fmla="*/ 1721499 w 7467600"/>
              <a:gd name="connsiteY446" fmla="*/ 5599969 h 6858000"/>
              <a:gd name="connsiteX447" fmla="*/ 767716 w 7467600"/>
              <a:gd name="connsiteY447" fmla="*/ 5472768 h 6858000"/>
              <a:gd name="connsiteX448" fmla="*/ 722147 w 7467600"/>
              <a:gd name="connsiteY448" fmla="*/ 5393091 h 6858000"/>
              <a:gd name="connsiteX449" fmla="*/ 1485552 w 7467600"/>
              <a:gd name="connsiteY449" fmla="*/ 5313202 h 6858000"/>
              <a:gd name="connsiteX450" fmla="*/ 2143004 w 7467600"/>
              <a:gd name="connsiteY450" fmla="*/ 5402420 h 6858000"/>
              <a:gd name="connsiteX451" fmla="*/ 1933391 w 7467600"/>
              <a:gd name="connsiteY451" fmla="*/ 5156971 h 6858000"/>
              <a:gd name="connsiteX452" fmla="*/ 1827118 w 7467600"/>
              <a:gd name="connsiteY452" fmla="*/ 4968410 h 6858000"/>
              <a:gd name="connsiteX453" fmla="*/ 1837349 w 7467600"/>
              <a:gd name="connsiteY453" fmla="*/ 4956357 h 6858000"/>
              <a:gd name="connsiteX454" fmla="*/ 2162835 w 7467600"/>
              <a:gd name="connsiteY454" fmla="*/ 5187853 h 6858000"/>
              <a:gd name="connsiteX455" fmla="*/ 2257167 w 7467600"/>
              <a:gd name="connsiteY455" fmla="*/ 5462123 h 6858000"/>
              <a:gd name="connsiteX456" fmla="*/ 2261598 w 7467600"/>
              <a:gd name="connsiteY456" fmla="*/ 5467998 h 6858000"/>
              <a:gd name="connsiteX457" fmla="*/ 2437177 w 7467600"/>
              <a:gd name="connsiteY457" fmla="*/ 5479608 h 6858000"/>
              <a:gd name="connsiteX458" fmla="*/ 2445247 w 7467600"/>
              <a:gd name="connsiteY458" fmla="*/ 5483476 h 6858000"/>
              <a:gd name="connsiteX459" fmla="*/ 2743626 w 7467600"/>
              <a:gd name="connsiteY459" fmla="*/ 5304819 h 6858000"/>
              <a:gd name="connsiteX460" fmla="*/ 3048102 w 7467600"/>
              <a:gd name="connsiteY460" fmla="*/ 5150595 h 6858000"/>
              <a:gd name="connsiteX461" fmla="*/ 1799414 w 7467600"/>
              <a:gd name="connsiteY461" fmla="*/ 4694732 h 6858000"/>
              <a:gd name="connsiteX462" fmla="*/ 1771735 w 7467600"/>
              <a:gd name="connsiteY462" fmla="*/ 4619929 h 6858000"/>
              <a:gd name="connsiteX463" fmla="*/ 3104273 w 7467600"/>
              <a:gd name="connsiteY463" fmla="*/ 5076159 h 6858000"/>
              <a:gd name="connsiteX464" fmla="*/ 3113245 w 7467600"/>
              <a:gd name="connsiteY464" fmla="*/ 5090705 h 6858000"/>
              <a:gd name="connsiteX465" fmla="*/ 3126294 w 7467600"/>
              <a:gd name="connsiteY465" fmla="*/ 5114400 h 6858000"/>
              <a:gd name="connsiteX466" fmla="*/ 3937433 w 7467600"/>
              <a:gd name="connsiteY466" fmla="*/ 4830473 h 6858000"/>
              <a:gd name="connsiteX467" fmla="*/ 3590475 w 7467600"/>
              <a:gd name="connsiteY467" fmla="*/ 4597974 h 6858000"/>
              <a:gd name="connsiteX468" fmla="*/ 3100264 w 7467600"/>
              <a:gd name="connsiteY468" fmla="*/ 4579845 h 6858000"/>
              <a:gd name="connsiteX469" fmla="*/ 2183576 w 7467600"/>
              <a:gd name="connsiteY469" fmla="*/ 4227150 h 6858000"/>
              <a:gd name="connsiteX470" fmla="*/ 2151029 w 7467600"/>
              <a:gd name="connsiteY470" fmla="*/ 4146947 h 6858000"/>
              <a:gd name="connsiteX471" fmla="*/ 3563434 w 7467600"/>
              <a:gd name="connsiteY471" fmla="*/ 4469115 h 6858000"/>
              <a:gd name="connsiteX472" fmla="*/ 3177952 w 7467600"/>
              <a:gd name="connsiteY472" fmla="*/ 3657386 h 6858000"/>
              <a:gd name="connsiteX473" fmla="*/ 3189263 w 7467600"/>
              <a:gd name="connsiteY473" fmla="*/ 3625726 h 6858000"/>
              <a:gd name="connsiteX474" fmla="*/ 3560912 w 7467600"/>
              <a:gd name="connsiteY474" fmla="*/ 4079863 h 6858000"/>
              <a:gd name="connsiteX475" fmla="*/ 3626636 w 7467600"/>
              <a:gd name="connsiteY475" fmla="*/ 4512230 h 6858000"/>
              <a:gd name="connsiteX476" fmla="*/ 3653088 w 7467600"/>
              <a:gd name="connsiteY476" fmla="*/ 4521417 h 6858000"/>
              <a:gd name="connsiteX477" fmla="*/ 3988128 w 7467600"/>
              <a:gd name="connsiteY477" fmla="*/ 4817267 h 6858000"/>
              <a:gd name="connsiteX478" fmla="*/ 4830582 w 7467600"/>
              <a:gd name="connsiteY478" fmla="*/ 4676000 h 6858000"/>
              <a:gd name="connsiteX479" fmla="*/ 4830100 w 7467600"/>
              <a:gd name="connsiteY479" fmla="*/ 4675554 h 6858000"/>
              <a:gd name="connsiteX480" fmla="*/ 4036318 w 7467600"/>
              <a:gd name="connsiteY480" fmla="*/ 4147013 h 6858000"/>
              <a:gd name="connsiteX481" fmla="*/ 3432098 w 7467600"/>
              <a:gd name="connsiteY481" fmla="*/ 3537312 h 6858000"/>
              <a:gd name="connsiteX482" fmla="*/ 3446761 w 7467600"/>
              <a:gd name="connsiteY482" fmla="*/ 3461278 h 6858000"/>
              <a:gd name="connsiteX483" fmla="*/ 4419733 w 7467600"/>
              <a:gd name="connsiteY483" fmla="*/ 3963555 h 6858000"/>
              <a:gd name="connsiteX484" fmla="*/ 4781371 w 7467600"/>
              <a:gd name="connsiteY484" fmla="*/ 4458604 h 6858000"/>
              <a:gd name="connsiteX485" fmla="*/ 4780440 w 7467600"/>
              <a:gd name="connsiteY485" fmla="*/ 4470290 h 6858000"/>
              <a:gd name="connsiteX486" fmla="*/ 4898954 w 7467600"/>
              <a:gd name="connsiteY486" fmla="*/ 4662092 h 6858000"/>
              <a:gd name="connsiteX487" fmla="*/ 4900699 w 7467600"/>
              <a:gd name="connsiteY487" fmla="*/ 4670867 h 6858000"/>
              <a:gd name="connsiteX488" fmla="*/ 5714511 w 7467600"/>
              <a:gd name="connsiteY488" fmla="*/ 4663483 h 6858000"/>
              <a:gd name="connsiteX489" fmla="*/ 5464793 w 7467600"/>
              <a:gd name="connsiteY489" fmla="*/ 4393556 h 6858000"/>
              <a:gd name="connsiteX490" fmla="*/ 5461897 w 7467600"/>
              <a:gd name="connsiteY490" fmla="*/ 4390879 h 6858000"/>
              <a:gd name="connsiteX491" fmla="*/ 4294126 w 7467600"/>
              <a:gd name="connsiteY491" fmla="*/ 3303048 h 6858000"/>
              <a:gd name="connsiteX492" fmla="*/ 4305321 w 7467600"/>
              <a:gd name="connsiteY492" fmla="*/ 3256953 h 6858000"/>
              <a:gd name="connsiteX493" fmla="*/ 4949299 w 7467600"/>
              <a:gd name="connsiteY493" fmla="*/ 3766336 h 6858000"/>
              <a:gd name="connsiteX494" fmla="*/ 5291452 w 7467600"/>
              <a:gd name="connsiteY494" fmla="*/ 4076801 h 6858000"/>
              <a:gd name="connsiteX495" fmla="*/ 5434998 w 7467600"/>
              <a:gd name="connsiteY495" fmla="*/ 4254100 h 6858000"/>
              <a:gd name="connsiteX496" fmla="*/ 5351015 w 7467600"/>
              <a:gd name="connsiteY496" fmla="*/ 3760989 h 6858000"/>
              <a:gd name="connsiteX497" fmla="*/ 5413780 w 7467600"/>
              <a:gd name="connsiteY497" fmla="*/ 2966265 h 6858000"/>
              <a:gd name="connsiteX498" fmla="*/ 5425627 w 7467600"/>
              <a:gd name="connsiteY498" fmla="*/ 2954192 h 6858000"/>
              <a:gd name="connsiteX499" fmla="*/ 6604735 w 7467600"/>
              <a:gd name="connsiteY499" fmla="*/ 2041381 h 6858000"/>
              <a:gd name="connsiteX500" fmla="*/ 7204487 w 7467600"/>
              <a:gd name="connsiteY500" fmla="*/ 2742112 h 6858000"/>
              <a:gd name="connsiteX501" fmla="*/ 7131592 w 7467600"/>
              <a:gd name="connsiteY501" fmla="*/ 2672096 h 6858000"/>
              <a:gd name="connsiteX502" fmla="*/ 6996344 w 7467600"/>
              <a:gd name="connsiteY502" fmla="*/ 2518310 h 6858000"/>
              <a:gd name="connsiteX503" fmla="*/ 6735495 w 7467600"/>
              <a:gd name="connsiteY503" fmla="*/ 2196890 h 6858000"/>
              <a:gd name="connsiteX504" fmla="*/ 6721901 w 7467600"/>
              <a:gd name="connsiteY504" fmla="*/ 2179274 h 6858000"/>
              <a:gd name="connsiteX505" fmla="*/ 6604735 w 7467600"/>
              <a:gd name="connsiteY505" fmla="*/ 2041381 h 6858000"/>
              <a:gd name="connsiteX506" fmla="*/ 6591670 w 7467600"/>
              <a:gd name="connsiteY506" fmla="*/ 1988277 h 6858000"/>
              <a:gd name="connsiteX507" fmla="*/ 6747349 w 7467600"/>
              <a:gd name="connsiteY507" fmla="*/ 2160069 h 6858000"/>
              <a:gd name="connsiteX508" fmla="*/ 6760943 w 7467600"/>
              <a:gd name="connsiteY508" fmla="*/ 2177686 h 6858000"/>
              <a:gd name="connsiteX509" fmla="*/ 7021065 w 7467600"/>
              <a:gd name="connsiteY509" fmla="*/ 2498102 h 6858000"/>
              <a:gd name="connsiteX510" fmla="*/ 7155223 w 7467600"/>
              <a:gd name="connsiteY510" fmla="*/ 2650386 h 6858000"/>
              <a:gd name="connsiteX511" fmla="*/ 7203167 w 7467600"/>
              <a:gd name="connsiteY511" fmla="*/ 2697288 h 6858000"/>
              <a:gd name="connsiteX512" fmla="*/ 6937703 w 7467600"/>
              <a:gd name="connsiteY512" fmla="*/ 2321981 h 6858000"/>
              <a:gd name="connsiteX513" fmla="*/ 6591670 w 7467600"/>
              <a:gd name="connsiteY513" fmla="*/ 1988277 h 6858000"/>
              <a:gd name="connsiteX514" fmla="*/ 5798671 w 7467600"/>
              <a:gd name="connsiteY514" fmla="*/ 1981601 h 6858000"/>
              <a:gd name="connsiteX515" fmla="*/ 5754709 w 7467600"/>
              <a:gd name="connsiteY515" fmla="*/ 2071454 h 6858000"/>
              <a:gd name="connsiteX516" fmla="*/ 5763044 w 7467600"/>
              <a:gd name="connsiteY516" fmla="*/ 2842206 h 6858000"/>
              <a:gd name="connsiteX517" fmla="*/ 5764974 w 7467600"/>
              <a:gd name="connsiteY517" fmla="*/ 2799609 h 6858000"/>
              <a:gd name="connsiteX518" fmla="*/ 5767665 w 7467600"/>
              <a:gd name="connsiteY518" fmla="*/ 2666409 h 6858000"/>
              <a:gd name="connsiteX519" fmla="*/ 5763055 w 7467600"/>
              <a:gd name="connsiteY519" fmla="*/ 2579705 h 6858000"/>
              <a:gd name="connsiteX520" fmla="*/ 5758079 w 7467600"/>
              <a:gd name="connsiteY520" fmla="*/ 2492508 h 6858000"/>
              <a:gd name="connsiteX521" fmla="*/ 5779325 w 7467600"/>
              <a:gd name="connsiteY521" fmla="*/ 2197069 h 6858000"/>
              <a:gd name="connsiteX522" fmla="*/ 5798671 w 7467600"/>
              <a:gd name="connsiteY522" fmla="*/ 1981601 h 6858000"/>
              <a:gd name="connsiteX523" fmla="*/ 5829202 w 7467600"/>
              <a:gd name="connsiteY523" fmla="*/ 1971679 h 6858000"/>
              <a:gd name="connsiteX524" fmla="*/ 5809558 w 7467600"/>
              <a:gd name="connsiteY524" fmla="*/ 2198043 h 6858000"/>
              <a:gd name="connsiteX525" fmla="*/ 5788653 w 7467600"/>
              <a:gd name="connsiteY525" fmla="*/ 2489430 h 6858000"/>
              <a:gd name="connsiteX526" fmla="*/ 5793439 w 7467600"/>
              <a:gd name="connsiteY526" fmla="*/ 2575235 h 6858000"/>
              <a:gd name="connsiteX527" fmla="*/ 5796837 w 7467600"/>
              <a:gd name="connsiteY527" fmla="*/ 2637633 h 6858000"/>
              <a:gd name="connsiteX528" fmla="*/ 5818614 w 7467600"/>
              <a:gd name="connsiteY528" fmla="*/ 2473055 h 6858000"/>
              <a:gd name="connsiteX529" fmla="*/ 5829202 w 7467600"/>
              <a:gd name="connsiteY529" fmla="*/ 1971679 h 6858000"/>
              <a:gd name="connsiteX530" fmla="*/ 5911389 w 7467600"/>
              <a:gd name="connsiteY530" fmla="*/ 1898371 h 6858000"/>
              <a:gd name="connsiteX531" fmla="*/ 6237627 w 7467600"/>
              <a:gd name="connsiteY531" fmla="*/ 2231921 h 6858000"/>
              <a:gd name="connsiteX532" fmla="*/ 5911389 w 7467600"/>
              <a:gd name="connsiteY532" fmla="*/ 1898371 h 6858000"/>
              <a:gd name="connsiteX533" fmla="*/ 6944437 w 7467600"/>
              <a:gd name="connsiteY533" fmla="*/ 1575402 h 6858000"/>
              <a:gd name="connsiteX534" fmla="*/ 6304730 w 7467600"/>
              <a:gd name="connsiteY534" fmla="*/ 1766654 h 6858000"/>
              <a:gd name="connsiteX535" fmla="*/ 6944437 w 7467600"/>
              <a:gd name="connsiteY535" fmla="*/ 1575402 h 6858000"/>
              <a:gd name="connsiteX536" fmla="*/ 7019523 w 7467600"/>
              <a:gd name="connsiteY536" fmla="*/ 1519450 h 6858000"/>
              <a:gd name="connsiteX537" fmla="*/ 6298091 w 7467600"/>
              <a:gd name="connsiteY537" fmla="*/ 1737122 h 6858000"/>
              <a:gd name="connsiteX538" fmla="*/ 7019523 w 7467600"/>
              <a:gd name="connsiteY538" fmla="*/ 1519450 h 6858000"/>
              <a:gd name="connsiteX539" fmla="*/ 2399523 w 7467600"/>
              <a:gd name="connsiteY539" fmla="*/ 1428234 h 6858000"/>
              <a:gd name="connsiteX540" fmla="*/ 2224982 w 7467600"/>
              <a:gd name="connsiteY540" fmla="*/ 1826201 h 6858000"/>
              <a:gd name="connsiteX541" fmla="*/ 2096099 w 7467600"/>
              <a:gd name="connsiteY541" fmla="*/ 2345900 h 6858000"/>
              <a:gd name="connsiteX542" fmla="*/ 2283317 w 7467600"/>
              <a:gd name="connsiteY542" fmla="*/ 1796925 h 6858000"/>
              <a:gd name="connsiteX543" fmla="*/ 2399523 w 7467600"/>
              <a:gd name="connsiteY543" fmla="*/ 1428234 h 6858000"/>
              <a:gd name="connsiteX544" fmla="*/ 2448558 w 7467600"/>
              <a:gd name="connsiteY544" fmla="*/ 1373435 h 6858000"/>
              <a:gd name="connsiteX545" fmla="*/ 2312521 w 7467600"/>
              <a:gd name="connsiteY545" fmla="*/ 1806140 h 6858000"/>
              <a:gd name="connsiteX546" fmla="*/ 2127533 w 7467600"/>
              <a:gd name="connsiteY546" fmla="*/ 2348380 h 6858000"/>
              <a:gd name="connsiteX547" fmla="*/ 2358080 w 7467600"/>
              <a:gd name="connsiteY547" fmla="*/ 1866134 h 6858000"/>
              <a:gd name="connsiteX548" fmla="*/ 2407436 w 7467600"/>
              <a:gd name="connsiteY548" fmla="*/ 1651070 h 6858000"/>
              <a:gd name="connsiteX549" fmla="*/ 2448558 w 7467600"/>
              <a:gd name="connsiteY549" fmla="*/ 1373435 h 6858000"/>
              <a:gd name="connsiteX550" fmla="*/ 278707 w 7467600"/>
              <a:gd name="connsiteY550" fmla="*/ 1352270 h 6858000"/>
              <a:gd name="connsiteX551" fmla="*/ 321570 w 7467600"/>
              <a:gd name="connsiteY551" fmla="*/ 1861610 h 6858000"/>
              <a:gd name="connsiteX552" fmla="*/ 294281 w 7467600"/>
              <a:gd name="connsiteY552" fmla="*/ 1440658 h 6858000"/>
              <a:gd name="connsiteX553" fmla="*/ 278707 w 7467600"/>
              <a:gd name="connsiteY553" fmla="*/ 1352270 h 6858000"/>
              <a:gd name="connsiteX554" fmla="*/ 1423821 w 7467600"/>
              <a:gd name="connsiteY554" fmla="*/ 1351958 h 6858000"/>
              <a:gd name="connsiteX555" fmla="*/ 1638521 w 7467600"/>
              <a:gd name="connsiteY555" fmla="*/ 1908470 h 6858000"/>
              <a:gd name="connsiteX556" fmla="*/ 1754199 w 7467600"/>
              <a:gd name="connsiteY556" fmla="*/ 2149284 h 6858000"/>
              <a:gd name="connsiteX557" fmla="*/ 1908359 w 7467600"/>
              <a:gd name="connsiteY557" fmla="*/ 2364988 h 6858000"/>
              <a:gd name="connsiteX558" fmla="*/ 1647661 w 7467600"/>
              <a:gd name="connsiteY558" fmla="*/ 1825945 h 6858000"/>
              <a:gd name="connsiteX559" fmla="*/ 1423821 w 7467600"/>
              <a:gd name="connsiteY559" fmla="*/ 1351958 h 6858000"/>
              <a:gd name="connsiteX560" fmla="*/ 1431890 w 7467600"/>
              <a:gd name="connsiteY560" fmla="*/ 1306475 h 6858000"/>
              <a:gd name="connsiteX561" fmla="*/ 1507597 w 7467600"/>
              <a:gd name="connsiteY561" fmla="*/ 1446132 h 6858000"/>
              <a:gd name="connsiteX562" fmla="*/ 1674586 w 7467600"/>
              <a:gd name="connsiteY562" fmla="*/ 1813832 h 6858000"/>
              <a:gd name="connsiteX563" fmla="*/ 1815950 w 7467600"/>
              <a:gd name="connsiteY563" fmla="*/ 2128564 h 6858000"/>
              <a:gd name="connsiteX564" fmla="*/ 1984242 w 7467600"/>
              <a:gd name="connsiteY564" fmla="*/ 2430829 h 6858000"/>
              <a:gd name="connsiteX565" fmla="*/ 2014023 w 7467600"/>
              <a:gd name="connsiteY565" fmla="*/ 2450995 h 6858000"/>
              <a:gd name="connsiteX566" fmla="*/ 1747337 w 7467600"/>
              <a:gd name="connsiteY566" fmla="*/ 1855264 h 6858000"/>
              <a:gd name="connsiteX567" fmla="*/ 1533749 w 7467600"/>
              <a:gd name="connsiteY567" fmla="*/ 1478656 h 6858000"/>
              <a:gd name="connsiteX568" fmla="*/ 1431890 w 7467600"/>
              <a:gd name="connsiteY568" fmla="*/ 1306475 h 6858000"/>
              <a:gd name="connsiteX569" fmla="*/ 5052692 w 7467600"/>
              <a:gd name="connsiteY569" fmla="*/ 1292994 h 6858000"/>
              <a:gd name="connsiteX570" fmla="*/ 5200661 w 7467600"/>
              <a:gd name="connsiteY570" fmla="*/ 1635186 h 6858000"/>
              <a:gd name="connsiteX571" fmla="*/ 5297138 w 7467600"/>
              <a:gd name="connsiteY571" fmla="*/ 1906351 h 6858000"/>
              <a:gd name="connsiteX572" fmla="*/ 5052692 w 7467600"/>
              <a:gd name="connsiteY572" fmla="*/ 1292994 h 6858000"/>
              <a:gd name="connsiteX573" fmla="*/ 5009948 w 7467600"/>
              <a:gd name="connsiteY573" fmla="*/ 1273619 h 6858000"/>
              <a:gd name="connsiteX574" fmla="*/ 5121777 w 7467600"/>
              <a:gd name="connsiteY574" fmla="*/ 1654213 h 6858000"/>
              <a:gd name="connsiteX575" fmla="*/ 5293545 w 7467600"/>
              <a:gd name="connsiteY575" fmla="*/ 2072247 h 6858000"/>
              <a:gd name="connsiteX576" fmla="*/ 5294042 w 7467600"/>
              <a:gd name="connsiteY576" fmla="*/ 2065019 h 6858000"/>
              <a:gd name="connsiteX577" fmla="*/ 5171936 w 7467600"/>
              <a:gd name="connsiteY577" fmla="*/ 1647613 h 6858000"/>
              <a:gd name="connsiteX578" fmla="*/ 5009948 w 7467600"/>
              <a:gd name="connsiteY578" fmla="*/ 1273619 h 6858000"/>
              <a:gd name="connsiteX579" fmla="*/ 655236 w 7467600"/>
              <a:gd name="connsiteY579" fmla="*/ 1268632 h 6858000"/>
              <a:gd name="connsiteX580" fmla="*/ 839521 w 7467600"/>
              <a:gd name="connsiteY580" fmla="*/ 1685315 h 6858000"/>
              <a:gd name="connsiteX581" fmla="*/ 1109416 w 7467600"/>
              <a:gd name="connsiteY581" fmla="*/ 2061663 h 6858000"/>
              <a:gd name="connsiteX582" fmla="*/ 1298300 w 7467600"/>
              <a:gd name="connsiteY582" fmla="*/ 2247742 h 6858000"/>
              <a:gd name="connsiteX583" fmla="*/ 1125871 w 7467600"/>
              <a:gd name="connsiteY583" fmla="*/ 1989513 h 6858000"/>
              <a:gd name="connsiteX584" fmla="*/ 981574 w 7467600"/>
              <a:gd name="connsiteY584" fmla="*/ 1783157 h 6858000"/>
              <a:gd name="connsiteX585" fmla="*/ 922198 w 7467600"/>
              <a:gd name="connsiteY585" fmla="*/ 1677437 h 6858000"/>
              <a:gd name="connsiteX586" fmla="*/ 869293 w 7467600"/>
              <a:gd name="connsiteY586" fmla="*/ 1583214 h 6858000"/>
              <a:gd name="connsiteX587" fmla="*/ 751431 w 7467600"/>
              <a:gd name="connsiteY587" fmla="*/ 1405731 h 6858000"/>
              <a:gd name="connsiteX588" fmla="*/ 655236 w 7467600"/>
              <a:gd name="connsiteY588" fmla="*/ 1268632 h 6858000"/>
              <a:gd name="connsiteX589" fmla="*/ 6516292 w 7467600"/>
              <a:gd name="connsiteY589" fmla="*/ 1263064 h 6858000"/>
              <a:gd name="connsiteX590" fmla="*/ 5736320 w 7467600"/>
              <a:gd name="connsiteY590" fmla="*/ 1501803 h 6858000"/>
              <a:gd name="connsiteX591" fmla="*/ 6516292 w 7467600"/>
              <a:gd name="connsiteY591" fmla="*/ 1263064 h 6858000"/>
              <a:gd name="connsiteX592" fmla="*/ 291466 w 7467600"/>
              <a:gd name="connsiteY592" fmla="*/ 1250369 h 6858000"/>
              <a:gd name="connsiteX593" fmla="*/ 323180 w 7467600"/>
              <a:gd name="connsiteY593" fmla="*/ 1435283 h 6858000"/>
              <a:gd name="connsiteX594" fmla="*/ 349381 w 7467600"/>
              <a:gd name="connsiteY594" fmla="*/ 1875041 h 6858000"/>
              <a:gd name="connsiteX595" fmla="*/ 374363 w 7467600"/>
              <a:gd name="connsiteY595" fmla="*/ 1506494 h 6858000"/>
              <a:gd name="connsiteX596" fmla="*/ 302168 w 7467600"/>
              <a:gd name="connsiteY596" fmla="*/ 1274495 h 6858000"/>
              <a:gd name="connsiteX597" fmla="*/ 291466 w 7467600"/>
              <a:gd name="connsiteY597" fmla="*/ 1250369 h 6858000"/>
              <a:gd name="connsiteX598" fmla="*/ 678222 w 7467600"/>
              <a:gd name="connsiteY598" fmla="*/ 1248670 h 6858000"/>
              <a:gd name="connsiteX599" fmla="*/ 775536 w 7467600"/>
              <a:gd name="connsiteY599" fmla="*/ 1388015 h 6858000"/>
              <a:gd name="connsiteX600" fmla="*/ 894529 w 7467600"/>
              <a:gd name="connsiteY600" fmla="*/ 1567739 h 6858000"/>
              <a:gd name="connsiteX601" fmla="*/ 948000 w 7467600"/>
              <a:gd name="connsiteY601" fmla="*/ 1663088 h 6858000"/>
              <a:gd name="connsiteX602" fmla="*/ 1006812 w 7467600"/>
              <a:gd name="connsiteY602" fmla="*/ 1767683 h 6858000"/>
              <a:gd name="connsiteX603" fmla="*/ 1149133 w 7467600"/>
              <a:gd name="connsiteY603" fmla="*/ 1971513 h 6858000"/>
              <a:gd name="connsiteX604" fmla="*/ 1333952 w 7467600"/>
              <a:gd name="connsiteY604" fmla="*/ 2251620 h 6858000"/>
              <a:gd name="connsiteX605" fmla="*/ 1337329 w 7467600"/>
              <a:gd name="connsiteY605" fmla="*/ 2258350 h 6858000"/>
              <a:gd name="connsiteX606" fmla="*/ 1014726 w 7467600"/>
              <a:gd name="connsiteY606" fmla="*/ 1615556 h 6858000"/>
              <a:gd name="connsiteX607" fmla="*/ 678222 w 7467600"/>
              <a:gd name="connsiteY607" fmla="*/ 1248670 h 6858000"/>
              <a:gd name="connsiteX608" fmla="*/ 6691602 w 7467600"/>
              <a:gd name="connsiteY608" fmla="*/ 1140573 h 6858000"/>
              <a:gd name="connsiteX609" fmla="*/ 6571100 w 7467600"/>
              <a:gd name="connsiteY609" fmla="*/ 1183662 h 6858000"/>
              <a:gd name="connsiteX610" fmla="*/ 6241687 w 7467600"/>
              <a:gd name="connsiteY610" fmla="*/ 1257600 h 6858000"/>
              <a:gd name="connsiteX611" fmla="*/ 5693009 w 7467600"/>
              <a:gd name="connsiteY611" fmla="*/ 1478256 h 6858000"/>
              <a:gd name="connsiteX612" fmla="*/ 6548420 w 7467600"/>
              <a:gd name="connsiteY612" fmla="*/ 1214599 h 6858000"/>
              <a:gd name="connsiteX613" fmla="*/ 6605473 w 7467600"/>
              <a:gd name="connsiteY613" fmla="*/ 1184686 h 6858000"/>
              <a:gd name="connsiteX614" fmla="*/ 6691602 w 7467600"/>
              <a:gd name="connsiteY614" fmla="*/ 1140573 h 6858000"/>
              <a:gd name="connsiteX615" fmla="*/ 4002475 w 7467600"/>
              <a:gd name="connsiteY615" fmla="*/ 1037802 h 6858000"/>
              <a:gd name="connsiteX616" fmla="*/ 4000324 w 7467600"/>
              <a:gd name="connsiteY616" fmla="*/ 1039362 h 6858000"/>
              <a:gd name="connsiteX617" fmla="*/ 4002862 w 7467600"/>
              <a:gd name="connsiteY617" fmla="*/ 1042866 h 6858000"/>
              <a:gd name="connsiteX618" fmla="*/ 4002475 w 7467600"/>
              <a:gd name="connsiteY618" fmla="*/ 1037802 h 6858000"/>
              <a:gd name="connsiteX619" fmla="*/ 506322 w 7467600"/>
              <a:gd name="connsiteY619" fmla="*/ 1020997 h 6858000"/>
              <a:gd name="connsiteX620" fmla="*/ 533068 w 7467600"/>
              <a:gd name="connsiteY620" fmla="*/ 1029409 h 6858000"/>
              <a:gd name="connsiteX621" fmla="*/ 1232525 w 7467600"/>
              <a:gd name="connsiteY621" fmla="*/ 1804675 h 6858000"/>
              <a:gd name="connsiteX622" fmla="*/ 1388858 w 7467600"/>
              <a:gd name="connsiteY622" fmla="*/ 2368011 h 6858000"/>
              <a:gd name="connsiteX623" fmla="*/ 1384098 w 7467600"/>
              <a:gd name="connsiteY623" fmla="*/ 2378125 h 6858000"/>
              <a:gd name="connsiteX624" fmla="*/ 1425393 w 7467600"/>
              <a:gd name="connsiteY624" fmla="*/ 2589124 h 6858000"/>
              <a:gd name="connsiteX625" fmla="*/ 1424001 w 7467600"/>
              <a:gd name="connsiteY625" fmla="*/ 2597541 h 6858000"/>
              <a:gd name="connsiteX626" fmla="*/ 2152729 w 7467600"/>
              <a:gd name="connsiteY626" fmla="*/ 2864487 h 6858000"/>
              <a:gd name="connsiteX627" fmla="*/ 2020609 w 7467600"/>
              <a:gd name="connsiteY627" fmla="*/ 2539671 h 6858000"/>
              <a:gd name="connsiteX628" fmla="*/ 2018920 w 7467600"/>
              <a:gd name="connsiteY628" fmla="*/ 2536309 h 6858000"/>
              <a:gd name="connsiteX629" fmla="*/ 1342441 w 7467600"/>
              <a:gd name="connsiteY629" fmla="*/ 1173017 h 6858000"/>
              <a:gd name="connsiteX630" fmla="*/ 1367925 w 7467600"/>
              <a:gd name="connsiteY630" fmla="*/ 1135648 h 6858000"/>
              <a:gd name="connsiteX631" fmla="*/ 1771401 w 7467600"/>
              <a:gd name="connsiteY631" fmla="*/ 1806673 h 6858000"/>
              <a:gd name="connsiteX632" fmla="*/ 1972385 w 7467600"/>
              <a:gd name="connsiteY632" fmla="*/ 2198735 h 6858000"/>
              <a:gd name="connsiteX633" fmla="*/ 2040892 w 7467600"/>
              <a:gd name="connsiteY633" fmla="*/ 2405205 h 6858000"/>
              <a:gd name="connsiteX634" fmla="*/ 2131689 w 7467600"/>
              <a:gd name="connsiteY634" fmla="*/ 1936926 h 6858000"/>
              <a:gd name="connsiteX635" fmla="*/ 2454820 w 7467600"/>
              <a:gd name="connsiteY635" fmla="*/ 1248808 h 6858000"/>
              <a:gd name="connsiteX636" fmla="*/ 2492512 w 7467600"/>
              <a:gd name="connsiteY636" fmla="*/ 1302920 h 6858000"/>
              <a:gd name="connsiteX637" fmla="*/ 2081216 w 7467600"/>
              <a:gd name="connsiteY637" fmla="*/ 2527513 h 6858000"/>
              <a:gd name="connsiteX638" fmla="*/ 2081211 w 7467600"/>
              <a:gd name="connsiteY638" fmla="*/ 2528916 h 6858000"/>
              <a:gd name="connsiteX639" fmla="*/ 2199067 w 7467600"/>
              <a:gd name="connsiteY639" fmla="*/ 2884061 h 6858000"/>
              <a:gd name="connsiteX640" fmla="*/ 3192586 w 7467600"/>
              <a:gd name="connsiteY640" fmla="*/ 3411496 h 6858000"/>
              <a:gd name="connsiteX641" fmla="*/ 3182620 w 7467600"/>
              <a:gd name="connsiteY641" fmla="*/ 3483279 h 6858000"/>
              <a:gd name="connsiteX642" fmla="*/ 2435119 w 7467600"/>
              <a:gd name="connsiteY642" fmla="*/ 3080173 h 6858000"/>
              <a:gd name="connsiteX643" fmla="*/ 2410152 w 7467600"/>
              <a:gd name="connsiteY643" fmla="*/ 3063751 h 6858000"/>
              <a:gd name="connsiteX644" fmla="*/ 2408099 w 7467600"/>
              <a:gd name="connsiteY644" fmla="*/ 3064403 h 6858000"/>
              <a:gd name="connsiteX645" fmla="*/ 2407218 w 7467600"/>
              <a:gd name="connsiteY645" fmla="*/ 3070324 h 6858000"/>
              <a:gd name="connsiteX646" fmla="*/ 2380138 w 7467600"/>
              <a:gd name="connsiteY646" fmla="*/ 3099341 h 6858000"/>
              <a:gd name="connsiteX647" fmla="*/ 1765923 w 7467600"/>
              <a:gd name="connsiteY647" fmla="*/ 3581043 h 6858000"/>
              <a:gd name="connsiteX648" fmla="*/ 1702258 w 7467600"/>
              <a:gd name="connsiteY648" fmla="*/ 3612286 h 6858000"/>
              <a:gd name="connsiteX649" fmla="*/ 1538370 w 7467600"/>
              <a:gd name="connsiteY649" fmla="*/ 3811804 h 6858000"/>
              <a:gd name="connsiteX650" fmla="*/ 542867 w 7467600"/>
              <a:gd name="connsiteY650" fmla="*/ 4944092 h 6858000"/>
              <a:gd name="connsiteX651" fmla="*/ 515800 w 7467600"/>
              <a:gd name="connsiteY651" fmla="*/ 4862180 h 6858000"/>
              <a:gd name="connsiteX652" fmla="*/ 909145 w 7467600"/>
              <a:gd name="connsiteY652" fmla="*/ 4199225 h 6858000"/>
              <a:gd name="connsiteX653" fmla="*/ 1214067 w 7467600"/>
              <a:gd name="connsiteY653" fmla="*/ 3908561 h 6858000"/>
              <a:gd name="connsiteX654" fmla="*/ 640967 w 7467600"/>
              <a:gd name="connsiteY654" fmla="*/ 4105601 h 6858000"/>
              <a:gd name="connsiteX655" fmla="*/ 112563 w 7467600"/>
              <a:gd name="connsiteY655" fmla="*/ 4396952 h 6858000"/>
              <a:gd name="connsiteX656" fmla="*/ 0 w 7467600"/>
              <a:gd name="connsiteY656" fmla="*/ 4466006 h 6858000"/>
              <a:gd name="connsiteX657" fmla="*/ 0 w 7467600"/>
              <a:gd name="connsiteY657" fmla="*/ 4233763 h 6858000"/>
              <a:gd name="connsiteX658" fmla="*/ 36881 w 7467600"/>
              <a:gd name="connsiteY658" fmla="*/ 4200118 h 6858000"/>
              <a:gd name="connsiteX659" fmla="*/ 910534 w 7467600"/>
              <a:gd name="connsiteY659" fmla="*/ 3629753 h 6858000"/>
              <a:gd name="connsiteX660" fmla="*/ 1578717 w 7467600"/>
              <a:gd name="connsiteY660" fmla="*/ 3575982 h 6858000"/>
              <a:gd name="connsiteX661" fmla="*/ 2338780 w 7467600"/>
              <a:gd name="connsiteY661" fmla="*/ 3033725 h 6858000"/>
              <a:gd name="connsiteX662" fmla="*/ 1807991 w 7467600"/>
              <a:gd name="connsiteY662" fmla="*/ 2807184 h 6858000"/>
              <a:gd name="connsiteX663" fmla="*/ 1416358 w 7467600"/>
              <a:gd name="connsiteY663" fmla="*/ 3112571 h 6858000"/>
              <a:gd name="connsiteX664" fmla="*/ 939066 w 7467600"/>
              <a:gd name="connsiteY664" fmla="*/ 3378798 h 6858000"/>
              <a:gd name="connsiteX665" fmla="*/ 115099 w 7467600"/>
              <a:gd name="connsiteY665" fmla="*/ 3607650 h 6858000"/>
              <a:gd name="connsiteX666" fmla="*/ 97284 w 7467600"/>
              <a:gd name="connsiteY666" fmla="*/ 3520393 h 6858000"/>
              <a:gd name="connsiteX667" fmla="*/ 922050 w 7467600"/>
              <a:gd name="connsiteY667" fmla="*/ 3074867 h 6858000"/>
              <a:gd name="connsiteX668" fmla="*/ 1405265 w 7467600"/>
              <a:gd name="connsiteY668" fmla="*/ 3016319 h 6858000"/>
              <a:gd name="connsiteX669" fmla="*/ 1407512 w 7467600"/>
              <a:gd name="connsiteY669" fmla="*/ 3018001 h 6858000"/>
              <a:gd name="connsiteX670" fmla="*/ 1726266 w 7467600"/>
              <a:gd name="connsiteY670" fmla="*/ 2777274 h 6858000"/>
              <a:gd name="connsiteX671" fmla="*/ 625390 w 7467600"/>
              <a:gd name="connsiteY671" fmla="*/ 2514541 h 6858000"/>
              <a:gd name="connsiteX672" fmla="*/ 619799 w 7467600"/>
              <a:gd name="connsiteY672" fmla="*/ 2527180 h 6858000"/>
              <a:gd name="connsiteX673" fmla="*/ 310030 w 7467600"/>
              <a:gd name="connsiteY673" fmla="*/ 2771818 h 6858000"/>
              <a:gd name="connsiteX674" fmla="*/ 173877 w 7467600"/>
              <a:gd name="connsiteY674" fmla="*/ 2937056 h 6858000"/>
              <a:gd name="connsiteX675" fmla="*/ 77889 w 7467600"/>
              <a:gd name="connsiteY675" fmla="*/ 3138440 h 6858000"/>
              <a:gd name="connsiteX676" fmla="*/ 0 w 7467600"/>
              <a:gd name="connsiteY676" fmla="*/ 3271395 h 6858000"/>
              <a:gd name="connsiteX677" fmla="*/ 0 w 7467600"/>
              <a:gd name="connsiteY677" fmla="*/ 3153002 h 6858000"/>
              <a:gd name="connsiteX678" fmla="*/ 2386 w 7467600"/>
              <a:gd name="connsiteY678" fmla="*/ 3149203 h 6858000"/>
              <a:gd name="connsiteX679" fmla="*/ 89753 w 7467600"/>
              <a:gd name="connsiteY679" fmla="*/ 2987702 h 6858000"/>
              <a:gd name="connsiteX680" fmla="*/ 76869 w 7467600"/>
              <a:gd name="connsiteY680" fmla="*/ 3005404 h 6858000"/>
              <a:gd name="connsiteX681" fmla="*/ 32049 w 7467600"/>
              <a:gd name="connsiteY681" fmla="*/ 3065814 h 6858000"/>
              <a:gd name="connsiteX682" fmla="*/ 0 w 7467600"/>
              <a:gd name="connsiteY682" fmla="*/ 3108744 h 6858000"/>
              <a:gd name="connsiteX683" fmla="*/ 0 w 7467600"/>
              <a:gd name="connsiteY683" fmla="*/ 3058059 h 6858000"/>
              <a:gd name="connsiteX684" fmla="*/ 7610 w 7467600"/>
              <a:gd name="connsiteY684" fmla="*/ 3047889 h 6858000"/>
              <a:gd name="connsiteX685" fmla="*/ 52419 w 7467600"/>
              <a:gd name="connsiteY685" fmla="*/ 2987479 h 6858000"/>
              <a:gd name="connsiteX686" fmla="*/ 59142 w 7467600"/>
              <a:gd name="connsiteY686" fmla="*/ 2978488 h 6858000"/>
              <a:gd name="connsiteX687" fmla="*/ 0 w 7467600"/>
              <a:gd name="connsiteY687" fmla="*/ 3015334 h 6858000"/>
              <a:gd name="connsiteX688" fmla="*/ 0 w 7467600"/>
              <a:gd name="connsiteY688" fmla="*/ 2914286 h 6858000"/>
              <a:gd name="connsiteX689" fmla="*/ 36383 w 7467600"/>
              <a:gd name="connsiteY689" fmla="*/ 2901128 h 6858000"/>
              <a:gd name="connsiteX690" fmla="*/ 156329 w 7467600"/>
              <a:gd name="connsiteY690" fmla="*/ 2840533 h 6858000"/>
              <a:gd name="connsiteX691" fmla="*/ 358355 w 7467600"/>
              <a:gd name="connsiteY691" fmla="*/ 2620471 h 6858000"/>
              <a:gd name="connsiteX692" fmla="*/ 510577 w 7467600"/>
              <a:gd name="connsiteY692" fmla="*/ 2501244 h 6858000"/>
              <a:gd name="connsiteX693" fmla="*/ 211967 w 7467600"/>
              <a:gd name="connsiteY693" fmla="*/ 2479171 h 6858000"/>
              <a:gd name="connsiteX694" fmla="*/ 0 w 7467600"/>
              <a:gd name="connsiteY694" fmla="*/ 2476398 h 6858000"/>
              <a:gd name="connsiteX695" fmla="*/ 0 w 7467600"/>
              <a:gd name="connsiteY695" fmla="*/ 2389189 h 6858000"/>
              <a:gd name="connsiteX696" fmla="*/ 103062 w 7467600"/>
              <a:gd name="connsiteY696" fmla="*/ 2389518 h 6858000"/>
              <a:gd name="connsiteX697" fmla="*/ 510734 w 7467600"/>
              <a:gd name="connsiteY697" fmla="*/ 2416201 h 6858000"/>
              <a:gd name="connsiteX698" fmla="*/ 279257 w 7467600"/>
              <a:gd name="connsiteY698" fmla="*/ 2092102 h 6858000"/>
              <a:gd name="connsiteX699" fmla="*/ 65265 w 7467600"/>
              <a:gd name="connsiteY699" fmla="*/ 2006049 h 6858000"/>
              <a:gd name="connsiteX700" fmla="*/ 0 w 7467600"/>
              <a:gd name="connsiteY700" fmla="*/ 1982532 h 6858000"/>
              <a:gd name="connsiteX701" fmla="*/ 0 w 7467600"/>
              <a:gd name="connsiteY701" fmla="*/ 1912789 h 6858000"/>
              <a:gd name="connsiteX702" fmla="*/ 97460 w 7467600"/>
              <a:gd name="connsiteY702" fmla="*/ 1953725 h 6858000"/>
              <a:gd name="connsiteX703" fmla="*/ 221272 w 7467600"/>
              <a:gd name="connsiteY703" fmla="*/ 1980766 h 6858000"/>
              <a:gd name="connsiteX704" fmla="*/ 116765 w 7467600"/>
              <a:gd name="connsiteY704" fmla="*/ 1911033 h 6858000"/>
              <a:gd name="connsiteX705" fmla="*/ 16405 w 7467600"/>
              <a:gd name="connsiteY705" fmla="*/ 1803412 h 6858000"/>
              <a:gd name="connsiteX706" fmla="*/ 0 w 7467600"/>
              <a:gd name="connsiteY706" fmla="*/ 1784777 h 6858000"/>
              <a:gd name="connsiteX707" fmla="*/ 0 w 7467600"/>
              <a:gd name="connsiteY707" fmla="*/ 1740082 h 6858000"/>
              <a:gd name="connsiteX708" fmla="*/ 39394 w 7467600"/>
              <a:gd name="connsiteY708" fmla="*/ 1784856 h 6858000"/>
              <a:gd name="connsiteX709" fmla="*/ 135813 w 7467600"/>
              <a:gd name="connsiteY709" fmla="*/ 1888838 h 6858000"/>
              <a:gd name="connsiteX710" fmla="*/ 242575 w 7467600"/>
              <a:gd name="connsiteY710" fmla="*/ 1958841 h 6858000"/>
              <a:gd name="connsiteX711" fmla="*/ 82197 w 7467600"/>
              <a:gd name="connsiteY711" fmla="*/ 1754826 h 6858000"/>
              <a:gd name="connsiteX712" fmla="*/ 0 w 7467600"/>
              <a:gd name="connsiteY712" fmla="*/ 1679650 h 6858000"/>
              <a:gd name="connsiteX713" fmla="*/ 0 w 7467600"/>
              <a:gd name="connsiteY713" fmla="*/ 1602463 h 6858000"/>
              <a:gd name="connsiteX714" fmla="*/ 84689 w 7467600"/>
              <a:gd name="connsiteY714" fmla="*/ 1677442 h 6858000"/>
              <a:gd name="connsiteX715" fmla="*/ 298437 w 7467600"/>
              <a:gd name="connsiteY715" fmla="*/ 1968019 h 6858000"/>
              <a:gd name="connsiteX716" fmla="*/ 227269 w 7467600"/>
              <a:gd name="connsiteY716" fmla="*/ 1114064 h 6858000"/>
              <a:gd name="connsiteX717" fmla="*/ 248003 w 7467600"/>
              <a:gd name="connsiteY717" fmla="*/ 1089613 h 6858000"/>
              <a:gd name="connsiteX718" fmla="*/ 427020 w 7467600"/>
              <a:gd name="connsiteY718" fmla="*/ 1619803 h 6858000"/>
              <a:gd name="connsiteX719" fmla="*/ 340345 w 7467600"/>
              <a:gd name="connsiteY719" fmla="*/ 2027739 h 6858000"/>
              <a:gd name="connsiteX720" fmla="*/ 360865 w 7467600"/>
              <a:gd name="connsiteY720" fmla="*/ 2044827 h 6858000"/>
              <a:gd name="connsiteX721" fmla="*/ 560414 w 7467600"/>
              <a:gd name="connsiteY721" fmla="*/ 2421457 h 6858000"/>
              <a:gd name="connsiteX722" fmla="*/ 1359703 w 7467600"/>
              <a:gd name="connsiteY722" fmla="*/ 2578554 h 6858000"/>
              <a:gd name="connsiteX723" fmla="*/ 1359422 w 7467600"/>
              <a:gd name="connsiteY723" fmla="*/ 2577994 h 6858000"/>
              <a:gd name="connsiteX724" fmla="*/ 828701 w 7467600"/>
              <a:gd name="connsiteY724" fmla="*/ 1839520 h 6858000"/>
              <a:gd name="connsiteX725" fmla="*/ 494427 w 7467600"/>
              <a:gd name="connsiteY725" fmla="*/ 1092333 h 6858000"/>
              <a:gd name="connsiteX726" fmla="*/ 506322 w 7467600"/>
              <a:gd name="connsiteY726" fmla="*/ 1020997 h 6858000"/>
              <a:gd name="connsiteX727" fmla="*/ 4570198 w 7467600"/>
              <a:gd name="connsiteY727" fmla="*/ 978081 h 6858000"/>
              <a:gd name="connsiteX728" fmla="*/ 4523691 w 7467600"/>
              <a:gd name="connsiteY728" fmla="*/ 1127776 h 6858000"/>
              <a:gd name="connsiteX729" fmla="*/ 4509875 w 7467600"/>
              <a:gd name="connsiteY729" fmla="*/ 1167552 h 6858000"/>
              <a:gd name="connsiteX730" fmla="*/ 4478168 w 7467600"/>
              <a:gd name="connsiteY730" fmla="*/ 1260735 h 6858000"/>
              <a:gd name="connsiteX731" fmla="*/ 4409309 w 7467600"/>
              <a:gd name="connsiteY731" fmla="*/ 1666996 h 6858000"/>
              <a:gd name="connsiteX732" fmla="*/ 4370031 w 7467600"/>
              <a:gd name="connsiteY732" fmla="*/ 1955666 h 6858000"/>
              <a:gd name="connsiteX733" fmla="*/ 4570198 w 7467600"/>
              <a:gd name="connsiteY733" fmla="*/ 978081 h 6858000"/>
              <a:gd name="connsiteX734" fmla="*/ 4557898 w 7467600"/>
              <a:gd name="connsiteY734" fmla="*/ 900011 h 6858000"/>
              <a:gd name="connsiteX735" fmla="*/ 4344840 w 7467600"/>
              <a:gd name="connsiteY735" fmla="*/ 1922038 h 6858000"/>
              <a:gd name="connsiteX736" fmla="*/ 4378710 w 7467600"/>
              <a:gd name="connsiteY736" fmla="*/ 1665516 h 6858000"/>
              <a:gd name="connsiteX737" fmla="*/ 4448798 w 7467600"/>
              <a:gd name="connsiteY737" fmla="*/ 1253024 h 6858000"/>
              <a:gd name="connsiteX738" fmla="*/ 4480315 w 7467600"/>
              <a:gd name="connsiteY738" fmla="*/ 1158454 h 6858000"/>
              <a:gd name="connsiteX739" fmla="*/ 4494133 w 7467600"/>
              <a:gd name="connsiteY739" fmla="*/ 1118676 h 6858000"/>
              <a:gd name="connsiteX740" fmla="*/ 4557898 w 7467600"/>
              <a:gd name="connsiteY740" fmla="*/ 900011 h 6858000"/>
              <a:gd name="connsiteX741" fmla="*/ 5870151 w 7467600"/>
              <a:gd name="connsiteY741" fmla="*/ 898890 h 6858000"/>
              <a:gd name="connsiteX742" fmla="*/ 5861335 w 7467600"/>
              <a:gd name="connsiteY742" fmla="*/ 899177 h 6858000"/>
              <a:gd name="connsiteX743" fmla="*/ 5843702 w 7467600"/>
              <a:gd name="connsiteY743" fmla="*/ 899748 h 6858000"/>
              <a:gd name="connsiteX744" fmla="*/ 5651107 w 7467600"/>
              <a:gd name="connsiteY744" fmla="*/ 920306 h 6858000"/>
              <a:gd name="connsiteX745" fmla="*/ 5459407 w 7467600"/>
              <a:gd name="connsiteY745" fmla="*/ 940975 h 6858000"/>
              <a:gd name="connsiteX746" fmla="*/ 5374846 w 7467600"/>
              <a:gd name="connsiteY746" fmla="*/ 941988 h 6858000"/>
              <a:gd name="connsiteX747" fmla="*/ 5256105 w 7467600"/>
              <a:gd name="connsiteY747" fmla="*/ 945632 h 6858000"/>
              <a:gd name="connsiteX748" fmla="*/ 5107071 w 7467600"/>
              <a:gd name="connsiteY748" fmla="*/ 969720 h 6858000"/>
              <a:gd name="connsiteX749" fmla="*/ 4998681 w 7467600"/>
              <a:gd name="connsiteY749" fmla="*/ 988771 h 6858000"/>
              <a:gd name="connsiteX750" fmla="*/ 5870151 w 7467600"/>
              <a:gd name="connsiteY750" fmla="*/ 898890 h 6858000"/>
              <a:gd name="connsiteX751" fmla="*/ 5504425 w 7467600"/>
              <a:gd name="connsiteY751" fmla="*/ 848067 h 6858000"/>
              <a:gd name="connsiteX752" fmla="*/ 4968849 w 7467600"/>
              <a:gd name="connsiteY752" fmla="*/ 962318 h 6858000"/>
              <a:gd name="connsiteX753" fmla="*/ 5104039 w 7467600"/>
              <a:gd name="connsiteY753" fmla="*/ 940634 h 6858000"/>
              <a:gd name="connsiteX754" fmla="*/ 5256311 w 7467600"/>
              <a:gd name="connsiteY754" fmla="*/ 916490 h 6858000"/>
              <a:gd name="connsiteX755" fmla="*/ 5377381 w 7467600"/>
              <a:gd name="connsiteY755" fmla="*/ 912671 h 6858000"/>
              <a:gd name="connsiteX756" fmla="*/ 5460148 w 7467600"/>
              <a:gd name="connsiteY756" fmla="*/ 911442 h 6858000"/>
              <a:gd name="connsiteX757" fmla="*/ 5648971 w 7467600"/>
              <a:gd name="connsiteY757" fmla="*/ 891331 h 6858000"/>
              <a:gd name="connsiteX758" fmla="*/ 5844807 w 7467600"/>
              <a:gd name="connsiteY758" fmla="*/ 870718 h 6858000"/>
              <a:gd name="connsiteX759" fmla="*/ 5862975 w 7467600"/>
              <a:gd name="connsiteY759" fmla="*/ 869756 h 6858000"/>
              <a:gd name="connsiteX760" fmla="*/ 5920887 w 7467600"/>
              <a:gd name="connsiteY760" fmla="*/ 865929 h 6858000"/>
              <a:gd name="connsiteX761" fmla="*/ 5504425 w 7467600"/>
              <a:gd name="connsiteY761" fmla="*/ 848067 h 6858000"/>
              <a:gd name="connsiteX762" fmla="*/ 3607114 w 7467600"/>
              <a:gd name="connsiteY762" fmla="*/ 467441 h 6858000"/>
              <a:gd name="connsiteX763" fmla="*/ 3296242 w 7467600"/>
              <a:gd name="connsiteY763" fmla="*/ 807991 h 6858000"/>
              <a:gd name="connsiteX764" fmla="*/ 3174674 w 7467600"/>
              <a:gd name="connsiteY764" fmla="*/ 919759 h 6858000"/>
              <a:gd name="connsiteX765" fmla="*/ 3042978 w 7467600"/>
              <a:gd name="connsiteY765" fmla="*/ 1054894 h 6858000"/>
              <a:gd name="connsiteX766" fmla="*/ 2968914 w 7467600"/>
              <a:gd name="connsiteY766" fmla="*/ 1133756 h 6858000"/>
              <a:gd name="connsiteX767" fmla="*/ 3103823 w 7467600"/>
              <a:gd name="connsiteY767" fmla="*/ 1026814 h 6858000"/>
              <a:gd name="connsiteX768" fmla="*/ 3607114 w 7467600"/>
              <a:gd name="connsiteY768" fmla="*/ 467441 h 6858000"/>
              <a:gd name="connsiteX769" fmla="*/ 3744487 w 7467600"/>
              <a:gd name="connsiteY769" fmla="*/ 383136 h 6858000"/>
              <a:gd name="connsiteX770" fmla="*/ 3970213 w 7467600"/>
              <a:gd name="connsiteY770" fmla="*/ 995559 h 6858000"/>
              <a:gd name="connsiteX771" fmla="*/ 3744487 w 7467600"/>
              <a:gd name="connsiteY771" fmla="*/ 383136 h 6858000"/>
              <a:gd name="connsiteX772" fmla="*/ 3624562 w 7467600"/>
              <a:gd name="connsiteY772" fmla="*/ 367041 h 6858000"/>
              <a:gd name="connsiteX773" fmla="*/ 3489712 w 7467600"/>
              <a:gd name="connsiteY773" fmla="*/ 485386 h 6858000"/>
              <a:gd name="connsiteX774" fmla="*/ 3182994 w 7467600"/>
              <a:gd name="connsiteY774" fmla="*/ 828265 h 6858000"/>
              <a:gd name="connsiteX775" fmla="*/ 2892114 w 7467600"/>
              <a:gd name="connsiteY775" fmla="*/ 1172635 h 6858000"/>
              <a:gd name="connsiteX776" fmla="*/ 3021459 w 7467600"/>
              <a:gd name="connsiteY776" fmla="*/ 1035385 h 6858000"/>
              <a:gd name="connsiteX777" fmla="*/ 3153873 w 7467600"/>
              <a:gd name="connsiteY777" fmla="*/ 898971 h 6858000"/>
              <a:gd name="connsiteX778" fmla="*/ 3276511 w 7467600"/>
              <a:gd name="connsiteY778" fmla="*/ 786423 h 6858000"/>
              <a:gd name="connsiteX779" fmla="*/ 3584154 w 7467600"/>
              <a:gd name="connsiteY779" fmla="*/ 448218 h 6858000"/>
              <a:gd name="connsiteX780" fmla="*/ 3624562 w 7467600"/>
              <a:gd name="connsiteY780" fmla="*/ 367041 h 6858000"/>
              <a:gd name="connsiteX781" fmla="*/ 3766672 w 7467600"/>
              <a:gd name="connsiteY781" fmla="*/ 359429 h 6858000"/>
              <a:gd name="connsiteX782" fmla="*/ 3996338 w 7467600"/>
              <a:gd name="connsiteY782" fmla="*/ 968237 h 6858000"/>
              <a:gd name="connsiteX783" fmla="*/ 3766672 w 7467600"/>
              <a:gd name="connsiteY783" fmla="*/ 359429 h 6858000"/>
              <a:gd name="connsiteX784" fmla="*/ 5805386 w 7467600"/>
              <a:gd name="connsiteY784" fmla="*/ 239240 h 6858000"/>
              <a:gd name="connsiteX785" fmla="*/ 5736947 w 7467600"/>
              <a:gd name="connsiteY785" fmla="*/ 261367 h 6858000"/>
              <a:gd name="connsiteX786" fmla="*/ 5427012 w 7467600"/>
              <a:gd name="connsiteY786" fmla="*/ 311272 h 6858000"/>
              <a:gd name="connsiteX787" fmla="*/ 5147818 w 7467600"/>
              <a:gd name="connsiteY787" fmla="*/ 322112 h 6858000"/>
              <a:gd name="connsiteX788" fmla="*/ 5060854 w 7467600"/>
              <a:gd name="connsiteY788" fmla="*/ 311882 h 6858000"/>
              <a:gd name="connsiteX789" fmla="*/ 4945989 w 7467600"/>
              <a:gd name="connsiteY789" fmla="*/ 300516 h 6858000"/>
              <a:gd name="connsiteX790" fmla="*/ 5410479 w 7467600"/>
              <a:gd name="connsiteY790" fmla="*/ 348434 h 6858000"/>
              <a:gd name="connsiteX791" fmla="*/ 5805386 w 7467600"/>
              <a:gd name="connsiteY791" fmla="*/ 239240 h 6858000"/>
              <a:gd name="connsiteX792" fmla="*/ 5905192 w 7467600"/>
              <a:gd name="connsiteY792" fmla="*/ 163079 h 6858000"/>
              <a:gd name="connsiteX793" fmla="*/ 5865655 w 7467600"/>
              <a:gd name="connsiteY793" fmla="*/ 171901 h 6858000"/>
              <a:gd name="connsiteX794" fmla="*/ 5259740 w 7467600"/>
              <a:gd name="connsiteY794" fmla="*/ 257013 h 6858000"/>
              <a:gd name="connsiteX795" fmla="*/ 5208466 w 7467600"/>
              <a:gd name="connsiteY795" fmla="*/ 257550 h 6858000"/>
              <a:gd name="connsiteX796" fmla="*/ 4980204 w 7467600"/>
              <a:gd name="connsiteY796" fmla="*/ 271903 h 6858000"/>
              <a:gd name="connsiteX797" fmla="*/ 5068068 w 7467600"/>
              <a:gd name="connsiteY797" fmla="*/ 282244 h 6858000"/>
              <a:gd name="connsiteX798" fmla="*/ 5153231 w 7467600"/>
              <a:gd name="connsiteY798" fmla="*/ 292240 h 6858000"/>
              <a:gd name="connsiteX799" fmla="*/ 5426491 w 7467600"/>
              <a:gd name="connsiteY799" fmla="*/ 281128 h 6858000"/>
              <a:gd name="connsiteX800" fmla="*/ 5731212 w 7467600"/>
              <a:gd name="connsiteY800" fmla="*/ 231951 h 6858000"/>
              <a:gd name="connsiteX801" fmla="*/ 5905192 w 7467600"/>
              <a:gd name="connsiteY801" fmla="*/ 163079 h 6858000"/>
              <a:gd name="connsiteX802" fmla="*/ 5944437 w 7467600"/>
              <a:gd name="connsiteY802" fmla="*/ 113829 h 6858000"/>
              <a:gd name="connsiteX803" fmla="*/ 5825032 w 7467600"/>
              <a:gd name="connsiteY803" fmla="*/ 146405 h 6858000"/>
              <a:gd name="connsiteX804" fmla="*/ 4955599 w 7467600"/>
              <a:gd name="connsiteY804" fmla="*/ 247008 h 6858000"/>
              <a:gd name="connsiteX805" fmla="*/ 5210104 w 7467600"/>
              <a:gd name="connsiteY805" fmla="*/ 228123 h 6858000"/>
              <a:gd name="connsiteX806" fmla="*/ 5261015 w 7467600"/>
              <a:gd name="connsiteY806" fmla="*/ 227087 h 6858000"/>
              <a:gd name="connsiteX807" fmla="*/ 5861181 w 7467600"/>
              <a:gd name="connsiteY807" fmla="*/ 143093 h 6858000"/>
              <a:gd name="connsiteX808" fmla="*/ 5961252 w 7467600"/>
              <a:gd name="connsiteY808" fmla="*/ 114820 h 6858000"/>
              <a:gd name="connsiteX809" fmla="*/ 5944437 w 7467600"/>
              <a:gd name="connsiteY809" fmla="*/ 113829 h 6858000"/>
              <a:gd name="connsiteX810" fmla="*/ 3882765 w 7467600"/>
              <a:gd name="connsiteY810" fmla="*/ 0 h 6858000"/>
              <a:gd name="connsiteX811" fmla="*/ 3995099 w 7467600"/>
              <a:gd name="connsiteY811" fmla="*/ 0 h 6858000"/>
              <a:gd name="connsiteX812" fmla="*/ 4163818 w 7467600"/>
              <a:gd name="connsiteY812" fmla="*/ 234104 h 6858000"/>
              <a:gd name="connsiteX813" fmla="*/ 4172099 w 7467600"/>
              <a:gd name="connsiteY813" fmla="*/ 234207 h 6858000"/>
              <a:gd name="connsiteX814" fmla="*/ 4784282 w 7467600"/>
              <a:gd name="connsiteY814" fmla="*/ 276561 h 6858000"/>
              <a:gd name="connsiteX815" fmla="*/ 4801687 w 7467600"/>
              <a:gd name="connsiteY815" fmla="*/ 267764 h 6858000"/>
              <a:gd name="connsiteX816" fmla="*/ 6082788 w 7467600"/>
              <a:gd name="connsiteY816" fmla="*/ 64119 h 6858000"/>
              <a:gd name="connsiteX817" fmla="*/ 6099442 w 7467600"/>
              <a:gd name="connsiteY817" fmla="*/ 82568 h 6858000"/>
              <a:gd name="connsiteX818" fmla="*/ 4804137 w 7467600"/>
              <a:gd name="connsiteY818" fmla="*/ 320931 h 6858000"/>
              <a:gd name="connsiteX819" fmla="*/ 4227047 w 7467600"/>
              <a:gd name="connsiteY819" fmla="*/ 313415 h 6858000"/>
              <a:gd name="connsiteX820" fmla="*/ 4346041 w 7467600"/>
              <a:gd name="connsiteY820" fmla="*/ 456086 h 6858000"/>
              <a:gd name="connsiteX821" fmla="*/ 4870967 w 7467600"/>
              <a:gd name="connsiteY821" fmla="*/ 963061 h 6858000"/>
              <a:gd name="connsiteX822" fmla="*/ 4889647 w 7467600"/>
              <a:gd name="connsiteY822" fmla="*/ 957147 h 6858000"/>
              <a:gd name="connsiteX823" fmla="*/ 5422504 w 7467600"/>
              <a:gd name="connsiteY823" fmla="*/ 805191 h 6858000"/>
              <a:gd name="connsiteX824" fmla="*/ 6087656 w 7467600"/>
              <a:gd name="connsiteY824" fmla="*/ 826703 h 6858000"/>
              <a:gd name="connsiteX825" fmla="*/ 6058717 w 7467600"/>
              <a:gd name="connsiteY825" fmla="*/ 865992 h 6858000"/>
              <a:gd name="connsiteX826" fmla="*/ 4974153 w 7467600"/>
              <a:gd name="connsiteY826" fmla="*/ 1045456 h 6858000"/>
              <a:gd name="connsiteX827" fmla="*/ 5627835 w 7467600"/>
              <a:gd name="connsiteY827" fmla="*/ 1472077 h 6858000"/>
              <a:gd name="connsiteX828" fmla="*/ 5629817 w 7467600"/>
              <a:gd name="connsiteY828" fmla="*/ 1471412 h 6858000"/>
              <a:gd name="connsiteX829" fmla="*/ 5634124 w 7467600"/>
              <a:gd name="connsiteY829" fmla="*/ 1470572 h 6858000"/>
              <a:gd name="connsiteX830" fmla="*/ 5755832 w 7467600"/>
              <a:gd name="connsiteY830" fmla="*/ 1383886 h 6858000"/>
              <a:gd name="connsiteX831" fmla="*/ 6014186 w 7467600"/>
              <a:gd name="connsiteY831" fmla="*/ 1279799 h 6858000"/>
              <a:gd name="connsiteX832" fmla="*/ 6901619 w 7467600"/>
              <a:gd name="connsiteY832" fmla="*/ 1047874 h 6858000"/>
              <a:gd name="connsiteX833" fmla="*/ 6931566 w 7467600"/>
              <a:gd name="connsiteY833" fmla="*/ 1062034 h 6858000"/>
              <a:gd name="connsiteX834" fmla="*/ 5790982 w 7467600"/>
              <a:gd name="connsiteY834" fmla="*/ 1561380 h 6858000"/>
              <a:gd name="connsiteX835" fmla="*/ 6188971 w 7467600"/>
              <a:gd name="connsiteY835" fmla="*/ 1755168 h 6858000"/>
              <a:gd name="connsiteX836" fmla="*/ 6202446 w 7467600"/>
              <a:gd name="connsiteY836" fmla="*/ 1752268 h 6858000"/>
              <a:gd name="connsiteX837" fmla="*/ 7179560 w 7467600"/>
              <a:gd name="connsiteY837" fmla="*/ 1467551 h 6858000"/>
              <a:gd name="connsiteX838" fmla="*/ 7158730 w 7467600"/>
              <a:gd name="connsiteY838" fmla="*/ 1507835 h 6858000"/>
              <a:gd name="connsiteX839" fmla="*/ 6326959 w 7467600"/>
              <a:gd name="connsiteY839" fmla="*/ 1817686 h 6858000"/>
              <a:gd name="connsiteX840" fmla="*/ 6537433 w 7467600"/>
              <a:gd name="connsiteY840" fmla="*/ 1907790 h 6858000"/>
              <a:gd name="connsiteX841" fmla="*/ 6550221 w 7467600"/>
              <a:gd name="connsiteY841" fmla="*/ 1910729 h 6858000"/>
              <a:gd name="connsiteX842" fmla="*/ 6964438 w 7467600"/>
              <a:gd name="connsiteY842" fmla="*/ 2209505 h 6858000"/>
              <a:gd name="connsiteX843" fmla="*/ 7367862 w 7467600"/>
              <a:gd name="connsiteY843" fmla="*/ 2806833 h 6858000"/>
              <a:gd name="connsiteX844" fmla="*/ 7364329 w 7467600"/>
              <a:gd name="connsiteY844" fmla="*/ 2826907 h 6858000"/>
              <a:gd name="connsiteX845" fmla="*/ 7290545 w 7467600"/>
              <a:gd name="connsiteY845" fmla="*/ 2850663 h 6858000"/>
              <a:gd name="connsiteX846" fmla="*/ 6472036 w 7467600"/>
              <a:gd name="connsiteY846" fmla="*/ 1959003 h 6858000"/>
              <a:gd name="connsiteX847" fmla="*/ 5792897 w 7467600"/>
              <a:gd name="connsiteY847" fmla="*/ 1647747 h 6858000"/>
              <a:gd name="connsiteX848" fmla="*/ 5842751 w 7467600"/>
              <a:gd name="connsiteY848" fmla="*/ 1816112 h 6858000"/>
              <a:gd name="connsiteX849" fmla="*/ 5847424 w 7467600"/>
              <a:gd name="connsiteY849" fmla="*/ 1815776 h 6858000"/>
              <a:gd name="connsiteX850" fmla="*/ 6399821 w 7467600"/>
              <a:gd name="connsiteY850" fmla="*/ 2344799 h 6858000"/>
              <a:gd name="connsiteX851" fmla="*/ 6323232 w 7467600"/>
              <a:gd name="connsiteY851" fmla="*/ 2389634 h 6858000"/>
              <a:gd name="connsiteX852" fmla="*/ 5942958 w 7467600"/>
              <a:gd name="connsiteY852" fmla="*/ 2077708 h 6858000"/>
              <a:gd name="connsiteX853" fmla="*/ 5921559 w 7467600"/>
              <a:gd name="connsiteY853" fmla="*/ 2378596 h 6858000"/>
              <a:gd name="connsiteX854" fmla="*/ 5817651 w 7467600"/>
              <a:gd name="connsiteY854" fmla="*/ 3023919 h 6858000"/>
              <a:gd name="connsiteX855" fmla="*/ 5729634 w 7467600"/>
              <a:gd name="connsiteY855" fmla="*/ 3051849 h 6858000"/>
              <a:gd name="connsiteX856" fmla="*/ 5611018 w 7467600"/>
              <a:gd name="connsiteY856" fmla="*/ 2316769 h 6858000"/>
              <a:gd name="connsiteX857" fmla="*/ 5687608 w 7467600"/>
              <a:gd name="connsiteY857" fmla="*/ 2039972 h 6858000"/>
              <a:gd name="connsiteX858" fmla="*/ 5657554 w 7467600"/>
              <a:gd name="connsiteY858" fmla="*/ 1576445 h 6858000"/>
              <a:gd name="connsiteX859" fmla="*/ 5150475 w 7467600"/>
              <a:gd name="connsiteY859" fmla="*/ 1274012 h 6858000"/>
              <a:gd name="connsiteX860" fmla="*/ 5349142 w 7467600"/>
              <a:gd name="connsiteY860" fmla="*/ 2204405 h 6858000"/>
              <a:gd name="connsiteX861" fmla="*/ 5262214 w 7467600"/>
              <a:gd name="connsiteY861" fmla="*/ 2233836 h 6858000"/>
              <a:gd name="connsiteX862" fmla="*/ 4981539 w 7467600"/>
              <a:gd name="connsiteY862" fmla="*/ 1542201 h 6858000"/>
              <a:gd name="connsiteX863" fmla="*/ 4958461 w 7467600"/>
              <a:gd name="connsiteY863" fmla="*/ 1136957 h 6858000"/>
              <a:gd name="connsiteX864" fmla="*/ 4655015 w 7467600"/>
              <a:gd name="connsiteY864" fmla="*/ 891426 h 6858000"/>
              <a:gd name="connsiteX865" fmla="*/ 4348002 w 7467600"/>
              <a:gd name="connsiteY865" fmla="*/ 2205895 h 6858000"/>
              <a:gd name="connsiteX866" fmla="*/ 4262250 w 7467600"/>
              <a:gd name="connsiteY866" fmla="*/ 2219972 h 6858000"/>
              <a:gd name="connsiteX867" fmla="*/ 4550611 w 7467600"/>
              <a:gd name="connsiteY867" fmla="*/ 817540 h 6858000"/>
              <a:gd name="connsiteX868" fmla="*/ 4564418 w 7467600"/>
              <a:gd name="connsiteY868" fmla="*/ 808293 h 6858000"/>
              <a:gd name="connsiteX869" fmla="*/ 4266388 w 7467600"/>
              <a:gd name="connsiteY869" fmla="*/ 500083 h 6858000"/>
              <a:gd name="connsiteX870" fmla="*/ 4032842 w 7467600"/>
              <a:gd name="connsiteY870" fmla="*/ 211809 h 6858000"/>
              <a:gd name="connsiteX871" fmla="*/ 3882765 w 7467600"/>
              <a:gd name="connsiteY871" fmla="*/ 0 h 6858000"/>
              <a:gd name="connsiteX872" fmla="*/ 3721337 w 7467600"/>
              <a:gd name="connsiteY872" fmla="*/ 0 h 6858000"/>
              <a:gd name="connsiteX873" fmla="*/ 3797544 w 7467600"/>
              <a:gd name="connsiteY873" fmla="*/ 0 h 6858000"/>
              <a:gd name="connsiteX874" fmla="*/ 3775734 w 7467600"/>
              <a:gd name="connsiteY874" fmla="*/ 95131 h 6858000"/>
              <a:gd name="connsiteX875" fmla="*/ 3724807 w 7467600"/>
              <a:gd name="connsiteY875" fmla="*/ 272257 h 6858000"/>
              <a:gd name="connsiteX876" fmla="*/ 3726844 w 7467600"/>
              <a:gd name="connsiteY876" fmla="*/ 282988 h 6858000"/>
              <a:gd name="connsiteX877" fmla="*/ 3742664 w 7467600"/>
              <a:gd name="connsiteY877" fmla="*/ 279918 h 6858000"/>
              <a:gd name="connsiteX878" fmla="*/ 4103910 w 7467600"/>
              <a:gd name="connsiteY878" fmla="*/ 1161917 h 6858000"/>
              <a:gd name="connsiteX879" fmla="*/ 4020269 w 7467600"/>
              <a:gd name="connsiteY879" fmla="*/ 1200406 h 6858000"/>
              <a:gd name="connsiteX880" fmla="*/ 3674882 w 7467600"/>
              <a:gd name="connsiteY880" fmla="*/ 488524 h 6858000"/>
              <a:gd name="connsiteX881" fmla="*/ 3132682 w 7467600"/>
              <a:gd name="connsiteY881" fmla="*/ 1072284 h 6858000"/>
              <a:gd name="connsiteX882" fmla="*/ 2716346 w 7467600"/>
              <a:gd name="connsiteY882" fmla="*/ 1276376 h 6858000"/>
              <a:gd name="connsiteX883" fmla="*/ 2716772 w 7467600"/>
              <a:gd name="connsiteY883" fmla="*/ 1255462 h 6858000"/>
              <a:gd name="connsiteX884" fmla="*/ 3471096 w 7467600"/>
              <a:gd name="connsiteY884" fmla="*/ 437072 h 6858000"/>
              <a:gd name="connsiteX885" fmla="*/ 3639057 w 7467600"/>
              <a:gd name="connsiteY885" fmla="*/ 286334 h 6858000"/>
              <a:gd name="connsiteX886" fmla="*/ 3640309 w 7467600"/>
              <a:gd name="connsiteY886" fmla="*/ 284664 h 6858000"/>
              <a:gd name="connsiteX887" fmla="*/ 3646022 w 7467600"/>
              <a:gd name="connsiteY887" fmla="*/ 276711 h 6858000"/>
              <a:gd name="connsiteX888" fmla="*/ 3707943 w 7467600"/>
              <a:gd name="connsiteY888" fmla="*/ 65958 h 6858000"/>
              <a:gd name="connsiteX889" fmla="*/ 3721337 w 7467600"/>
              <a:gd name="connsiteY889" fmla="*/ 0 h 6858000"/>
              <a:gd name="connsiteX890" fmla="*/ 2867960 w 7467600"/>
              <a:gd name="connsiteY890" fmla="*/ 0 h 6858000"/>
              <a:gd name="connsiteX891" fmla="*/ 2926351 w 7467600"/>
              <a:gd name="connsiteY891" fmla="*/ 0 h 6858000"/>
              <a:gd name="connsiteX892" fmla="*/ 2902823 w 7467600"/>
              <a:gd name="connsiteY892" fmla="*/ 262929 h 6858000"/>
              <a:gd name="connsiteX893" fmla="*/ 2940663 w 7467600"/>
              <a:gd name="connsiteY893" fmla="*/ 140884 h 6858000"/>
              <a:gd name="connsiteX894" fmla="*/ 2947039 w 7467600"/>
              <a:gd name="connsiteY894" fmla="*/ 122524 h 6858000"/>
              <a:gd name="connsiteX895" fmla="*/ 2984316 w 7467600"/>
              <a:gd name="connsiteY895" fmla="*/ 0 h 6858000"/>
              <a:gd name="connsiteX896" fmla="*/ 3016114 w 7467600"/>
              <a:gd name="connsiteY896" fmla="*/ 0 h 6858000"/>
              <a:gd name="connsiteX897" fmla="*/ 2979949 w 7467600"/>
              <a:gd name="connsiteY897" fmla="*/ 119274 h 6858000"/>
              <a:gd name="connsiteX898" fmla="*/ 3023879 w 7467600"/>
              <a:gd name="connsiteY898" fmla="*/ 0 h 6858000"/>
              <a:gd name="connsiteX899" fmla="*/ 3105400 w 7467600"/>
              <a:gd name="connsiteY899" fmla="*/ 0 h 6858000"/>
              <a:gd name="connsiteX900" fmla="*/ 3094669 w 7467600"/>
              <a:gd name="connsiteY900" fmla="*/ 30308 h 6858000"/>
              <a:gd name="connsiteX901" fmla="*/ 2901945 w 7467600"/>
              <a:gd name="connsiteY901" fmla="*/ 466538 h 6858000"/>
              <a:gd name="connsiteX902" fmla="*/ 2815209 w 7467600"/>
              <a:gd name="connsiteY902" fmla="*/ 497361 h 6858000"/>
              <a:gd name="connsiteX903" fmla="*/ 2844845 w 7467600"/>
              <a:gd name="connsiteY903" fmla="*/ 127638 h 6858000"/>
              <a:gd name="connsiteX904" fmla="*/ 2867960 w 7467600"/>
              <a:gd name="connsiteY904" fmla="*/ 0 h 6858000"/>
              <a:gd name="connsiteX905" fmla="*/ 1057230 w 7467600"/>
              <a:gd name="connsiteY905" fmla="*/ 0 h 6858000"/>
              <a:gd name="connsiteX906" fmla="*/ 1111003 w 7467600"/>
              <a:gd name="connsiteY906" fmla="*/ 0 h 6858000"/>
              <a:gd name="connsiteX907" fmla="*/ 1125553 w 7467600"/>
              <a:gd name="connsiteY907" fmla="*/ 52588 h 6858000"/>
              <a:gd name="connsiteX908" fmla="*/ 1304276 w 7467600"/>
              <a:gd name="connsiteY908" fmla="*/ 476275 h 6858000"/>
              <a:gd name="connsiteX909" fmla="*/ 1492066 w 7467600"/>
              <a:gd name="connsiteY909" fmla="*/ 886333 h 6858000"/>
              <a:gd name="connsiteX910" fmla="*/ 1423698 w 7467600"/>
              <a:gd name="connsiteY910" fmla="*/ 710817 h 6858000"/>
              <a:gd name="connsiteX911" fmla="*/ 1357609 w 7467600"/>
              <a:gd name="connsiteY911" fmla="*/ 532892 h 6858000"/>
              <a:gd name="connsiteX912" fmla="*/ 1309550 w 7467600"/>
              <a:gd name="connsiteY912" fmla="*/ 374031 h 6858000"/>
              <a:gd name="connsiteX913" fmla="*/ 1193673 w 7467600"/>
              <a:gd name="connsiteY913" fmla="*/ 49533 h 6858000"/>
              <a:gd name="connsiteX914" fmla="*/ 1164391 w 7467600"/>
              <a:gd name="connsiteY914" fmla="*/ 0 h 6858000"/>
              <a:gd name="connsiteX915" fmla="*/ 1200666 w 7467600"/>
              <a:gd name="connsiteY915" fmla="*/ 0 h 6858000"/>
              <a:gd name="connsiteX916" fmla="*/ 1223408 w 7467600"/>
              <a:gd name="connsiteY916" fmla="*/ 38996 h 6858000"/>
              <a:gd name="connsiteX917" fmla="*/ 1339635 w 7467600"/>
              <a:gd name="connsiteY917" fmla="*/ 365517 h 6858000"/>
              <a:gd name="connsiteX918" fmla="*/ 1387469 w 7467600"/>
              <a:gd name="connsiteY918" fmla="*/ 523079 h 6858000"/>
              <a:gd name="connsiteX919" fmla="*/ 1452685 w 7467600"/>
              <a:gd name="connsiteY919" fmla="*/ 699806 h 6858000"/>
              <a:gd name="connsiteX920" fmla="*/ 1492092 w 7467600"/>
              <a:gd name="connsiteY920" fmla="*/ 800424 h 6858000"/>
              <a:gd name="connsiteX921" fmla="*/ 1455302 w 7467600"/>
              <a:gd name="connsiteY921" fmla="*/ 632913 h 6858000"/>
              <a:gd name="connsiteX922" fmla="*/ 1222336 w 7467600"/>
              <a:gd name="connsiteY922" fmla="*/ 9480 h 6858000"/>
              <a:gd name="connsiteX923" fmla="*/ 1214634 w 7467600"/>
              <a:gd name="connsiteY923" fmla="*/ 0 h 6858000"/>
              <a:gd name="connsiteX924" fmla="*/ 1289827 w 7467600"/>
              <a:gd name="connsiteY924" fmla="*/ 0 h 6858000"/>
              <a:gd name="connsiteX925" fmla="*/ 1321076 w 7467600"/>
              <a:gd name="connsiteY925" fmla="*/ 59722 h 6858000"/>
              <a:gd name="connsiteX926" fmla="*/ 1512579 w 7467600"/>
              <a:gd name="connsiteY926" fmla="*/ 626441 h 6858000"/>
              <a:gd name="connsiteX927" fmla="*/ 1506076 w 7467600"/>
              <a:gd name="connsiteY927" fmla="*/ 1089289 h 6858000"/>
              <a:gd name="connsiteX928" fmla="*/ 1486346 w 7467600"/>
              <a:gd name="connsiteY928" fmla="*/ 1079919 h 6858000"/>
              <a:gd name="connsiteX929" fmla="*/ 1070511 w 7467600"/>
              <a:gd name="connsiteY929" fmla="*/ 48609 h 6858000"/>
              <a:gd name="connsiteX930" fmla="*/ 1057230 w 7467600"/>
              <a:gd name="connsiteY930" fmla="*/ 0 h 6858000"/>
              <a:gd name="connsiteX931" fmla="*/ 43151 w 7467600"/>
              <a:gd name="connsiteY931" fmla="*/ 0 h 6858000"/>
              <a:gd name="connsiteX932" fmla="*/ 95283 w 7467600"/>
              <a:gd name="connsiteY932" fmla="*/ 0 h 6858000"/>
              <a:gd name="connsiteX933" fmla="*/ 300708 w 7467600"/>
              <a:gd name="connsiteY933" fmla="*/ 154571 h 6858000"/>
              <a:gd name="connsiteX934" fmla="*/ 530414 w 7467600"/>
              <a:gd name="connsiteY934" fmla="*/ 354673 h 6858000"/>
              <a:gd name="connsiteX935" fmla="*/ 333785 w 7467600"/>
              <a:gd name="connsiteY935" fmla="*/ 161564 h 6858000"/>
              <a:gd name="connsiteX936" fmla="*/ 147005 w 7467600"/>
              <a:gd name="connsiteY936" fmla="*/ 0 h 6858000"/>
              <a:gd name="connsiteX937" fmla="*/ 272509 w 7467600"/>
              <a:gd name="connsiteY937" fmla="*/ 0 h 6858000"/>
              <a:gd name="connsiteX938" fmla="*/ 326276 w 7467600"/>
              <a:gd name="connsiteY938" fmla="*/ 45847 h 6858000"/>
              <a:gd name="connsiteX939" fmla="*/ 823759 w 7467600"/>
              <a:gd name="connsiteY939" fmla="*/ 574145 h 6858000"/>
              <a:gd name="connsiteX940" fmla="*/ 811254 w 7467600"/>
              <a:gd name="connsiteY940" fmla="*/ 665546 h 6858000"/>
              <a:gd name="connsiteX941" fmla="*/ 154042 w 7467600"/>
              <a:gd name="connsiteY941" fmla="*/ 261522 h 6858000"/>
              <a:gd name="connsiteX942" fmla="*/ 13550 w 7467600"/>
              <a:gd name="connsiteY942" fmla="*/ 158423 h 6858000"/>
              <a:gd name="connsiteX943" fmla="*/ 0 w 7467600"/>
              <a:gd name="connsiteY943" fmla="*/ 146618 h 6858000"/>
              <a:gd name="connsiteX944" fmla="*/ 0 w 7467600"/>
              <a:gd name="connsiteY944" fmla="*/ 59161 h 6858000"/>
              <a:gd name="connsiteX945" fmla="*/ 45427 w 7467600"/>
              <a:gd name="connsiteY945" fmla="*/ 101078 h 6858000"/>
              <a:gd name="connsiteX946" fmla="*/ 630103 w 7467600"/>
              <a:gd name="connsiteY946" fmla="*/ 485885 h 6858000"/>
              <a:gd name="connsiteX947" fmla="*/ 532040 w 7467600"/>
              <a:gd name="connsiteY947" fmla="*/ 399359 h 6858000"/>
              <a:gd name="connsiteX948" fmla="*/ 517618 w 7467600"/>
              <a:gd name="connsiteY948" fmla="*/ 385726 h 6858000"/>
              <a:gd name="connsiteX949" fmla="*/ 285074 w 7467600"/>
              <a:gd name="connsiteY949" fmla="*/ 182755 h 6858000"/>
              <a:gd name="connsiteX950" fmla="*/ 43151 w 7467600"/>
              <a:gd name="connsiteY95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3149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1019354 w 7467600"/>
              <a:gd name="connsiteY18" fmla="*/ 6315006 h 6858000"/>
              <a:gd name="connsiteX19" fmla="*/ 441046 w 7467600"/>
              <a:gd name="connsiteY19" fmla="*/ 6691153 h 6858000"/>
              <a:gd name="connsiteX20" fmla="*/ 1019354 w 7467600"/>
              <a:gd name="connsiteY20" fmla="*/ 6315006 h 6858000"/>
              <a:gd name="connsiteX21" fmla="*/ 991680 w 7467600"/>
              <a:gd name="connsiteY21" fmla="*/ 6298413 h 6858000"/>
              <a:gd name="connsiteX22" fmla="*/ 409060 w 7467600"/>
              <a:gd name="connsiteY22" fmla="*/ 6671470 h 6858000"/>
              <a:gd name="connsiteX23" fmla="*/ 991680 w 7467600"/>
              <a:gd name="connsiteY23" fmla="*/ 6298413 h 6858000"/>
              <a:gd name="connsiteX24" fmla="*/ 103333 w 7467600"/>
              <a:gd name="connsiteY24" fmla="*/ 5699602 h 6858000"/>
              <a:gd name="connsiteX25" fmla="*/ 233938 w 7467600"/>
              <a:gd name="connsiteY25" fmla="*/ 5809416 h 6858000"/>
              <a:gd name="connsiteX26" fmla="*/ 883580 w 7467600"/>
              <a:gd name="connsiteY26" fmla="*/ 6180710 h 6858000"/>
              <a:gd name="connsiteX27" fmla="*/ 487337 w 7467600"/>
              <a:gd name="connsiteY27" fmla="*/ 5950182 h 6858000"/>
              <a:gd name="connsiteX28" fmla="*/ 354051 w 7467600"/>
              <a:gd name="connsiteY28" fmla="*/ 5854912 h 6858000"/>
              <a:gd name="connsiteX29" fmla="*/ 195436 w 7467600"/>
              <a:gd name="connsiteY29" fmla="*/ 5755068 h 6858000"/>
              <a:gd name="connsiteX30" fmla="*/ 103333 w 7467600"/>
              <a:gd name="connsiteY30" fmla="*/ 5699602 h 6858000"/>
              <a:gd name="connsiteX31" fmla="*/ 5539432 w 7467600"/>
              <a:gd name="connsiteY31" fmla="*/ 5642928 h 6858000"/>
              <a:gd name="connsiteX32" fmla="*/ 5555462 w 7467600"/>
              <a:gd name="connsiteY32" fmla="*/ 5694454 h 6858000"/>
              <a:gd name="connsiteX33" fmla="*/ 5828270 w 7467600"/>
              <a:gd name="connsiteY33" fmla="*/ 6320663 h 6858000"/>
              <a:gd name="connsiteX34" fmla="*/ 5947416 w 7467600"/>
              <a:gd name="connsiteY34" fmla="*/ 6574846 h 6858000"/>
              <a:gd name="connsiteX35" fmla="*/ 5539432 w 7467600"/>
              <a:gd name="connsiteY35" fmla="*/ 5642928 h 6858000"/>
              <a:gd name="connsiteX36" fmla="*/ 51253 w 7467600"/>
              <a:gd name="connsiteY36" fmla="*/ 5631825 h 6858000"/>
              <a:gd name="connsiteX37" fmla="*/ 211622 w 7467600"/>
              <a:gd name="connsiteY37" fmla="*/ 5728803 h 6858000"/>
              <a:gd name="connsiteX38" fmla="*/ 371652 w 7467600"/>
              <a:gd name="connsiteY38" fmla="*/ 5829062 h 6858000"/>
              <a:gd name="connsiteX39" fmla="*/ 505903 w 7467600"/>
              <a:gd name="connsiteY39" fmla="*/ 5925221 h 6858000"/>
              <a:gd name="connsiteX40" fmla="*/ 899240 w 7467600"/>
              <a:gd name="connsiteY40" fmla="*/ 6153068 h 6858000"/>
              <a:gd name="connsiteX41" fmla="*/ 988114 w 7467600"/>
              <a:gd name="connsiteY41" fmla="*/ 6174204 h 6858000"/>
              <a:gd name="connsiteX42" fmla="*/ 845971 w 7467600"/>
              <a:gd name="connsiteY42" fmla="*/ 6067177 h 6858000"/>
              <a:gd name="connsiteX43" fmla="*/ 448057 w 7467600"/>
              <a:gd name="connsiteY43" fmla="*/ 5841376 h 6858000"/>
              <a:gd name="connsiteX44" fmla="*/ 51253 w 7467600"/>
              <a:gd name="connsiteY44" fmla="*/ 5631825 h 6858000"/>
              <a:gd name="connsiteX45" fmla="*/ 2606687 w 7467600"/>
              <a:gd name="connsiteY45" fmla="*/ 5630718 h 6858000"/>
              <a:gd name="connsiteX46" fmla="*/ 2645658 w 7467600"/>
              <a:gd name="connsiteY46" fmla="*/ 6640259 h 6858000"/>
              <a:gd name="connsiteX47" fmla="*/ 2606687 w 7467600"/>
              <a:gd name="connsiteY47" fmla="*/ 5630718 h 6858000"/>
              <a:gd name="connsiteX48" fmla="*/ 3642057 w 7467600"/>
              <a:gd name="connsiteY48" fmla="*/ 5573487 h 6858000"/>
              <a:gd name="connsiteX49" fmla="*/ 3632981 w 7467600"/>
              <a:gd name="connsiteY49" fmla="*/ 5579437 h 6858000"/>
              <a:gd name="connsiteX50" fmla="*/ 3382436 w 7467600"/>
              <a:gd name="connsiteY50" fmla="*/ 5952726 h 6858000"/>
              <a:gd name="connsiteX51" fmla="*/ 3191929 w 7467600"/>
              <a:gd name="connsiteY51" fmla="*/ 6662669 h 6858000"/>
              <a:gd name="connsiteX52" fmla="*/ 3369898 w 7467600"/>
              <a:gd name="connsiteY52" fmla="*/ 6081771 h 6858000"/>
              <a:gd name="connsiteX53" fmla="*/ 3642057 w 7467600"/>
              <a:gd name="connsiteY53" fmla="*/ 5573487 h 6858000"/>
              <a:gd name="connsiteX54" fmla="*/ 2650666 w 7467600"/>
              <a:gd name="connsiteY54" fmla="*/ 5530686 h 6858000"/>
              <a:gd name="connsiteX55" fmla="*/ 2650249 w 7467600"/>
              <a:gd name="connsiteY55" fmla="*/ 5532101 h 6858000"/>
              <a:gd name="connsiteX56" fmla="*/ 2663808 w 7467600"/>
              <a:gd name="connsiteY56" fmla="*/ 6535215 h 6858000"/>
              <a:gd name="connsiteX57" fmla="*/ 2665418 w 7467600"/>
              <a:gd name="connsiteY57" fmla="*/ 6132756 h 6858000"/>
              <a:gd name="connsiteX58" fmla="*/ 2650666 w 7467600"/>
              <a:gd name="connsiteY58" fmla="*/ 5530686 h 6858000"/>
              <a:gd name="connsiteX59" fmla="*/ 2680277 w 7467600"/>
              <a:gd name="connsiteY59" fmla="*/ 5479204 h 6858000"/>
              <a:gd name="connsiteX60" fmla="*/ 2678972 w 7467600"/>
              <a:gd name="connsiteY60" fmla="*/ 5481582 h 6858000"/>
              <a:gd name="connsiteX61" fmla="*/ 2696666 w 7467600"/>
              <a:gd name="connsiteY61" fmla="*/ 6133836 h 6858000"/>
              <a:gd name="connsiteX62" fmla="*/ 2695769 w 7467600"/>
              <a:gd name="connsiteY62" fmla="*/ 6390955 h 6858000"/>
              <a:gd name="connsiteX63" fmla="*/ 2739893 w 7467600"/>
              <a:gd name="connsiteY63" fmla="*/ 6108357 h 6858000"/>
              <a:gd name="connsiteX64" fmla="*/ 2680277 w 7467600"/>
              <a:gd name="connsiteY64" fmla="*/ 5479204 h 6858000"/>
              <a:gd name="connsiteX65" fmla="*/ 1132195 w 7467600"/>
              <a:gd name="connsiteY65" fmla="*/ 5467980 h 6858000"/>
              <a:gd name="connsiteX66" fmla="*/ 1679056 w 7467600"/>
              <a:gd name="connsiteY66" fmla="*/ 5516907 h 6858000"/>
              <a:gd name="connsiteX67" fmla="*/ 2128648 w 7467600"/>
              <a:gd name="connsiteY67" fmla="*/ 5474249 h 6858000"/>
              <a:gd name="connsiteX68" fmla="*/ 1825619 w 7467600"/>
              <a:gd name="connsiteY68" fmla="*/ 5478447 h 6858000"/>
              <a:gd name="connsiteX69" fmla="*/ 1737798 w 7467600"/>
              <a:gd name="connsiteY69" fmla="*/ 5483353 h 6858000"/>
              <a:gd name="connsiteX70" fmla="*/ 1132195 w 7467600"/>
              <a:gd name="connsiteY70" fmla="*/ 5467980 h 6858000"/>
              <a:gd name="connsiteX71" fmla="*/ 1456157 w 7467600"/>
              <a:gd name="connsiteY71" fmla="*/ 5371404 h 6858000"/>
              <a:gd name="connsiteX72" fmla="*/ 1244432 w 7467600"/>
              <a:gd name="connsiteY72" fmla="*/ 5385601 h 6858000"/>
              <a:gd name="connsiteX73" fmla="*/ 973990 w 7467600"/>
              <a:gd name="connsiteY73" fmla="*/ 5424940 h 6858000"/>
              <a:gd name="connsiteX74" fmla="*/ 1103809 w 7467600"/>
              <a:gd name="connsiteY74" fmla="*/ 5433720 h 6858000"/>
              <a:gd name="connsiteX75" fmla="*/ 1123454 w 7467600"/>
              <a:gd name="connsiteY75" fmla="*/ 5435727 h 6858000"/>
              <a:gd name="connsiteX76" fmla="*/ 1737017 w 7467600"/>
              <a:gd name="connsiteY76" fmla="*/ 5452183 h 6858000"/>
              <a:gd name="connsiteX77" fmla="*/ 1824397 w 7467600"/>
              <a:gd name="connsiteY77" fmla="*/ 5447757 h 6858000"/>
              <a:gd name="connsiteX78" fmla="*/ 2070059 w 7467600"/>
              <a:gd name="connsiteY78" fmla="*/ 5441660 h 6858000"/>
              <a:gd name="connsiteX79" fmla="*/ 1456157 w 7467600"/>
              <a:gd name="connsiteY79" fmla="*/ 5371404 h 6858000"/>
              <a:gd name="connsiteX80" fmla="*/ 4988186 w 7467600"/>
              <a:gd name="connsiteY80" fmla="*/ 5216467 h 6858000"/>
              <a:gd name="connsiteX81" fmla="*/ 4777334 w 7467600"/>
              <a:gd name="connsiteY81" fmla="*/ 5406072 h 6858000"/>
              <a:gd name="connsiteX82" fmla="*/ 4718341 w 7467600"/>
              <a:gd name="connsiteY82" fmla="*/ 5468043 h 6858000"/>
              <a:gd name="connsiteX83" fmla="*/ 4604655 w 7467600"/>
              <a:gd name="connsiteY83" fmla="*/ 5583434 h 6858000"/>
              <a:gd name="connsiteX84" fmla="*/ 4565074 w 7467600"/>
              <a:gd name="connsiteY84" fmla="*/ 5618550 h 6858000"/>
              <a:gd name="connsiteX85" fmla="*/ 4988186 w 7467600"/>
              <a:gd name="connsiteY85" fmla="*/ 5216467 h 6858000"/>
              <a:gd name="connsiteX86" fmla="*/ 4978032 w 7467600"/>
              <a:gd name="connsiteY86" fmla="*/ 5183809 h 6858000"/>
              <a:gd name="connsiteX87" fmla="*/ 4463413 w 7467600"/>
              <a:gd name="connsiteY87" fmla="*/ 5615162 h 6858000"/>
              <a:gd name="connsiteX88" fmla="*/ 4358134 w 7467600"/>
              <a:gd name="connsiteY88" fmla="*/ 5742791 h 6858000"/>
              <a:gd name="connsiteX89" fmla="*/ 4376219 w 7467600"/>
              <a:gd name="connsiteY89" fmla="*/ 5729027 h 6858000"/>
              <a:gd name="connsiteX90" fmla="*/ 4582340 w 7467600"/>
              <a:gd name="connsiteY90" fmla="*/ 5561037 h 6858000"/>
              <a:gd name="connsiteX91" fmla="*/ 4694684 w 7467600"/>
              <a:gd name="connsiteY91" fmla="*/ 5447098 h 6858000"/>
              <a:gd name="connsiteX92" fmla="*/ 4754123 w 7467600"/>
              <a:gd name="connsiteY92" fmla="*/ 5384643 h 6858000"/>
              <a:gd name="connsiteX93" fmla="*/ 4978032 w 7467600"/>
              <a:gd name="connsiteY93" fmla="*/ 5183809 h 6858000"/>
              <a:gd name="connsiteX94" fmla="*/ 1903353 w 7467600"/>
              <a:gd name="connsiteY94" fmla="*/ 5044827 h 6858000"/>
              <a:gd name="connsiteX95" fmla="*/ 1936931 w 7467600"/>
              <a:gd name="connsiteY95" fmla="*/ 5093954 h 6858000"/>
              <a:gd name="connsiteX96" fmla="*/ 2195868 w 7467600"/>
              <a:gd name="connsiteY96" fmla="*/ 5396574 h 6858000"/>
              <a:gd name="connsiteX97" fmla="*/ 2088852 w 7467600"/>
              <a:gd name="connsiteY97" fmla="*/ 5166123 h 6858000"/>
              <a:gd name="connsiteX98" fmla="*/ 1958241 w 7467600"/>
              <a:gd name="connsiteY98" fmla="*/ 5067955 h 6858000"/>
              <a:gd name="connsiteX99" fmla="*/ 1903353 w 7467600"/>
              <a:gd name="connsiteY99" fmla="*/ 5044827 h 6858000"/>
              <a:gd name="connsiteX100" fmla="*/ 1979378 w 7467600"/>
              <a:gd name="connsiteY100" fmla="*/ 4769504 h 6858000"/>
              <a:gd name="connsiteX101" fmla="*/ 2882120 w 7467600"/>
              <a:gd name="connsiteY101" fmla="*/ 5064547 h 6858000"/>
              <a:gd name="connsiteX102" fmla="*/ 2793103 w 7467600"/>
              <a:gd name="connsiteY102" fmla="*/ 5039699 h 6858000"/>
              <a:gd name="connsiteX103" fmla="*/ 2770041 w 7467600"/>
              <a:gd name="connsiteY103" fmla="*/ 5033634 h 6858000"/>
              <a:gd name="connsiteX104" fmla="*/ 1979378 w 7467600"/>
              <a:gd name="connsiteY104" fmla="*/ 4769504 h 6858000"/>
              <a:gd name="connsiteX105" fmla="*/ 1927410 w 7467600"/>
              <a:gd name="connsiteY105" fmla="*/ 4716164 h 6858000"/>
              <a:gd name="connsiteX106" fmla="*/ 1959587 w 7467600"/>
              <a:gd name="connsiteY106" fmla="*/ 4728849 h 6858000"/>
              <a:gd name="connsiteX107" fmla="*/ 2777707 w 7467600"/>
              <a:gd name="connsiteY107" fmla="*/ 5003991 h 6858000"/>
              <a:gd name="connsiteX108" fmla="*/ 2800768 w 7467600"/>
              <a:gd name="connsiteY108" fmla="*/ 5010056 h 6858000"/>
              <a:gd name="connsiteX109" fmla="*/ 2879408 w 7467600"/>
              <a:gd name="connsiteY109" fmla="*/ 5031590 h 6858000"/>
              <a:gd name="connsiteX110" fmla="*/ 2862295 w 7467600"/>
              <a:gd name="connsiteY110" fmla="*/ 5022958 h 6858000"/>
              <a:gd name="connsiteX111" fmla="*/ 2813343 w 7467600"/>
              <a:gd name="connsiteY111" fmla="*/ 4998369 h 6858000"/>
              <a:gd name="connsiteX112" fmla="*/ 2646245 w 7467600"/>
              <a:gd name="connsiteY112" fmla="*/ 4930999 h 6858000"/>
              <a:gd name="connsiteX113" fmla="*/ 1999243 w 7467600"/>
              <a:gd name="connsiteY113" fmla="*/ 4730524 h 6858000"/>
              <a:gd name="connsiteX114" fmla="*/ 1979527 w 7467600"/>
              <a:gd name="connsiteY114" fmla="*/ 4726651 h 6858000"/>
              <a:gd name="connsiteX115" fmla="*/ 1927410 w 7467600"/>
              <a:gd name="connsiteY115" fmla="*/ 4716164 h 6858000"/>
              <a:gd name="connsiteX116" fmla="*/ 1997014 w 7467600"/>
              <a:gd name="connsiteY116" fmla="*/ 4698007 h 6858000"/>
              <a:gd name="connsiteX117" fmla="*/ 2005458 w 7467600"/>
              <a:gd name="connsiteY117" fmla="*/ 4699540 h 6858000"/>
              <a:gd name="connsiteX118" fmla="*/ 2657186 w 7467600"/>
              <a:gd name="connsiteY118" fmla="*/ 4901687 h 6858000"/>
              <a:gd name="connsiteX119" fmla="*/ 2826662 w 7467600"/>
              <a:gd name="connsiteY119" fmla="*/ 4970362 h 6858000"/>
              <a:gd name="connsiteX120" fmla="*/ 2876100 w 7467600"/>
              <a:gd name="connsiteY120" fmla="*/ 4995397 h 6858000"/>
              <a:gd name="connsiteX121" fmla="*/ 3042600 w 7467600"/>
              <a:gd name="connsiteY121" fmla="*/ 5059532 h 6858000"/>
              <a:gd name="connsiteX122" fmla="*/ 1997014 w 7467600"/>
              <a:gd name="connsiteY122" fmla="*/ 4698007 h 6858000"/>
              <a:gd name="connsiteX123" fmla="*/ 2305292 w 7467600"/>
              <a:gd name="connsiteY123" fmla="*/ 4219492 h 6858000"/>
              <a:gd name="connsiteX124" fmla="*/ 3360922 w 7467600"/>
              <a:gd name="connsiteY124" fmla="*/ 4529373 h 6858000"/>
              <a:gd name="connsiteX125" fmla="*/ 3492420 w 7467600"/>
              <a:gd name="connsiteY125" fmla="*/ 4510145 h 6858000"/>
              <a:gd name="connsiteX126" fmla="*/ 3364086 w 7467600"/>
              <a:gd name="connsiteY126" fmla="*/ 4480340 h 6858000"/>
              <a:gd name="connsiteX127" fmla="*/ 3225818 w 7467600"/>
              <a:gd name="connsiteY127" fmla="*/ 4411822 h 6858000"/>
              <a:gd name="connsiteX128" fmla="*/ 3129696 w 7467600"/>
              <a:gd name="connsiteY128" fmla="*/ 4360704 h 6858000"/>
              <a:gd name="connsiteX129" fmla="*/ 2814545 w 7467600"/>
              <a:gd name="connsiteY129" fmla="*/ 4282955 h 6858000"/>
              <a:gd name="connsiteX130" fmla="*/ 2305292 w 7467600"/>
              <a:gd name="connsiteY130" fmla="*/ 4219492 h 6858000"/>
              <a:gd name="connsiteX131" fmla="*/ 2626982 w 7467600"/>
              <a:gd name="connsiteY131" fmla="*/ 4206450 h 6858000"/>
              <a:gd name="connsiteX132" fmla="*/ 2490617 w 7467600"/>
              <a:gd name="connsiteY132" fmla="*/ 4206951 h 6858000"/>
              <a:gd name="connsiteX133" fmla="*/ 2819869 w 7467600"/>
              <a:gd name="connsiteY133" fmla="*/ 4252936 h 6858000"/>
              <a:gd name="connsiteX134" fmla="*/ 3143018 w 7467600"/>
              <a:gd name="connsiteY134" fmla="*/ 4332698 h 6858000"/>
              <a:gd name="connsiteX135" fmla="*/ 3241520 w 7467600"/>
              <a:gd name="connsiteY135" fmla="*/ 4385112 h 6858000"/>
              <a:gd name="connsiteX136" fmla="*/ 3374575 w 7467600"/>
              <a:gd name="connsiteY136" fmla="*/ 4451517 h 6858000"/>
              <a:gd name="connsiteX137" fmla="*/ 3505221 w 7467600"/>
              <a:gd name="connsiteY137" fmla="*/ 4480757 h 6858000"/>
              <a:gd name="connsiteX138" fmla="*/ 2626982 w 7467600"/>
              <a:gd name="connsiteY138" fmla="*/ 4206450 h 6858000"/>
              <a:gd name="connsiteX139" fmla="*/ 1310106 w 7467600"/>
              <a:gd name="connsiteY139" fmla="*/ 3943217 h 6858000"/>
              <a:gd name="connsiteX140" fmla="*/ 854994 w 7467600"/>
              <a:gd name="connsiteY140" fmla="*/ 4399136 h 6858000"/>
              <a:gd name="connsiteX141" fmla="*/ 742462 w 7467600"/>
              <a:gd name="connsiteY141" fmla="*/ 4594648 h 6858000"/>
              <a:gd name="connsiteX142" fmla="*/ 820602 w 7467600"/>
              <a:gd name="connsiteY142" fmla="*/ 4485915 h 6858000"/>
              <a:gd name="connsiteX143" fmla="*/ 878295 w 7467600"/>
              <a:gd name="connsiteY143" fmla="*/ 4403594 h 6858000"/>
              <a:gd name="connsiteX144" fmla="*/ 1240607 w 7467600"/>
              <a:gd name="connsiteY144" fmla="*/ 4010401 h 6858000"/>
              <a:gd name="connsiteX145" fmla="*/ 1310106 w 7467600"/>
              <a:gd name="connsiteY145" fmla="*/ 3943217 h 6858000"/>
              <a:gd name="connsiteX146" fmla="*/ 1423113 w 7467600"/>
              <a:gd name="connsiteY146" fmla="*/ 3874565 h 6858000"/>
              <a:gd name="connsiteX147" fmla="*/ 1260565 w 7467600"/>
              <a:gd name="connsiteY147" fmla="*/ 4031982 h 6858000"/>
              <a:gd name="connsiteX148" fmla="*/ 901900 w 7467600"/>
              <a:gd name="connsiteY148" fmla="*/ 4421236 h 6858000"/>
              <a:gd name="connsiteX149" fmla="*/ 845044 w 7467600"/>
              <a:gd name="connsiteY149" fmla="*/ 4502436 h 6858000"/>
              <a:gd name="connsiteX150" fmla="*/ 685926 w 7467600"/>
              <a:gd name="connsiteY150" fmla="*/ 4703069 h 6858000"/>
              <a:gd name="connsiteX151" fmla="*/ 684248 w 7467600"/>
              <a:gd name="connsiteY151" fmla="*/ 4706721 h 6858000"/>
              <a:gd name="connsiteX152" fmla="*/ 1423113 w 7467600"/>
              <a:gd name="connsiteY152" fmla="*/ 3874565 h 6858000"/>
              <a:gd name="connsiteX153" fmla="*/ 3316479 w 7467600"/>
              <a:gd name="connsiteY153" fmla="*/ 3872136 h 6858000"/>
              <a:gd name="connsiteX154" fmla="*/ 3546806 w 7467600"/>
              <a:gd name="connsiteY154" fmla="*/ 4356139 h 6858000"/>
              <a:gd name="connsiteX155" fmla="*/ 3364433 w 7467600"/>
              <a:gd name="connsiteY155" fmla="*/ 3953121 h 6858000"/>
              <a:gd name="connsiteX156" fmla="*/ 3316479 w 7467600"/>
              <a:gd name="connsiteY156" fmla="*/ 3872136 h 6858000"/>
              <a:gd name="connsiteX157" fmla="*/ 3291335 w 7467600"/>
              <a:gd name="connsiteY157" fmla="*/ 3767420 h 6858000"/>
              <a:gd name="connsiteX158" fmla="*/ 3390805 w 7467600"/>
              <a:gd name="connsiteY158" fmla="*/ 3937163 h 6858000"/>
              <a:gd name="connsiteX159" fmla="*/ 3579062 w 7467600"/>
              <a:gd name="connsiteY159" fmla="*/ 4359040 h 6858000"/>
              <a:gd name="connsiteX160" fmla="*/ 3467355 w 7467600"/>
              <a:gd name="connsiteY160" fmla="*/ 3988130 h 6858000"/>
              <a:gd name="connsiteX161" fmla="*/ 3310753 w 7467600"/>
              <a:gd name="connsiteY161" fmla="*/ 3787140 h 6858000"/>
              <a:gd name="connsiteX162" fmla="*/ 3291335 w 7467600"/>
              <a:gd name="connsiteY162" fmla="*/ 3767420 h 6858000"/>
              <a:gd name="connsiteX163" fmla="*/ 1635889 w 7467600"/>
              <a:gd name="connsiteY163" fmla="*/ 3709494 h 6858000"/>
              <a:gd name="connsiteX164" fmla="*/ 1634800 w 7467600"/>
              <a:gd name="connsiteY164" fmla="*/ 3731111 h 6858000"/>
              <a:gd name="connsiteX165" fmla="*/ 1635889 w 7467600"/>
              <a:gd name="connsiteY165" fmla="*/ 3709494 h 6858000"/>
              <a:gd name="connsiteX166" fmla="*/ 1510397 w 7467600"/>
              <a:gd name="connsiteY166" fmla="*/ 3684705 h 6858000"/>
              <a:gd name="connsiteX167" fmla="*/ 1146550 w 7467600"/>
              <a:gd name="connsiteY167" fmla="*/ 3802012 h 6858000"/>
              <a:gd name="connsiteX168" fmla="*/ 698834 w 7467600"/>
              <a:gd name="connsiteY168" fmla="*/ 3952272 h 6858000"/>
              <a:gd name="connsiteX169" fmla="*/ 34256 w 7467600"/>
              <a:gd name="connsiteY169" fmla="*/ 4347603 h 6858000"/>
              <a:gd name="connsiteX170" fmla="*/ 527241 w 7467600"/>
              <a:gd name="connsiteY170" fmla="*/ 4065078 h 6858000"/>
              <a:gd name="connsiteX171" fmla="*/ 1510397 w 7467600"/>
              <a:gd name="connsiteY171" fmla="*/ 3684705 h 6858000"/>
              <a:gd name="connsiteX172" fmla="*/ 1313114 w 7467600"/>
              <a:gd name="connsiteY172" fmla="*/ 3655216 h 6858000"/>
              <a:gd name="connsiteX173" fmla="*/ 1109304 w 7467600"/>
              <a:gd name="connsiteY173" fmla="*/ 3669030 h 6858000"/>
              <a:gd name="connsiteX174" fmla="*/ 8129 w 7467600"/>
              <a:gd name="connsiteY174" fmla="*/ 4330519 h 6858000"/>
              <a:gd name="connsiteX175" fmla="*/ 687572 w 7467600"/>
              <a:gd name="connsiteY175" fmla="*/ 3925629 h 6858000"/>
              <a:gd name="connsiteX176" fmla="*/ 1138365 w 7467600"/>
              <a:gd name="connsiteY176" fmla="*/ 3774515 h 6858000"/>
              <a:gd name="connsiteX177" fmla="*/ 1505579 w 7467600"/>
              <a:gd name="connsiteY177" fmla="*/ 3655526 h 6858000"/>
              <a:gd name="connsiteX178" fmla="*/ 1313114 w 7467600"/>
              <a:gd name="connsiteY178" fmla="*/ 3655216 h 6858000"/>
              <a:gd name="connsiteX179" fmla="*/ 3655073 w 7467600"/>
              <a:gd name="connsiteY179" fmla="*/ 3650884 h 6858000"/>
              <a:gd name="connsiteX180" fmla="*/ 3989938 w 7467600"/>
              <a:gd name="connsiteY180" fmla="*/ 3991685 h 6858000"/>
              <a:gd name="connsiteX181" fmla="*/ 4393907 w 7467600"/>
              <a:gd name="connsiteY181" fmla="*/ 4261258 h 6858000"/>
              <a:gd name="connsiteX182" fmla="*/ 4648051 w 7467600"/>
              <a:gd name="connsiteY182" fmla="*/ 4374051 h 6858000"/>
              <a:gd name="connsiteX183" fmla="*/ 4383389 w 7467600"/>
              <a:gd name="connsiteY183" fmla="*/ 4184369 h 6858000"/>
              <a:gd name="connsiteX184" fmla="*/ 4165508 w 7467600"/>
              <a:gd name="connsiteY184" fmla="*/ 4035196 h 6858000"/>
              <a:gd name="connsiteX185" fmla="*/ 4068162 w 7467600"/>
              <a:gd name="connsiteY185" fmla="*/ 3953394 h 6858000"/>
              <a:gd name="connsiteX186" fmla="*/ 3981416 w 7467600"/>
              <a:gd name="connsiteY186" fmla="*/ 3880482 h 6858000"/>
              <a:gd name="connsiteX187" fmla="*/ 3800147 w 7467600"/>
              <a:gd name="connsiteY187" fmla="*/ 3749872 h 6858000"/>
              <a:gd name="connsiteX188" fmla="*/ 3655073 w 7467600"/>
              <a:gd name="connsiteY188" fmla="*/ 3650884 h 6858000"/>
              <a:gd name="connsiteX189" fmla="*/ 3670252 w 7467600"/>
              <a:gd name="connsiteY189" fmla="*/ 3622798 h 6858000"/>
              <a:gd name="connsiteX190" fmla="*/ 3817258 w 7467600"/>
              <a:gd name="connsiteY190" fmla="*/ 3723577 h 6858000"/>
              <a:gd name="connsiteX191" fmla="*/ 4000461 w 7467600"/>
              <a:gd name="connsiteY191" fmla="*/ 3855966 h 6858000"/>
              <a:gd name="connsiteX192" fmla="*/ 4088180 w 7467600"/>
              <a:gd name="connsiteY192" fmla="*/ 3929774 h 6858000"/>
              <a:gd name="connsiteX193" fmla="*/ 4184555 w 7467600"/>
              <a:gd name="connsiteY193" fmla="*/ 4010683 h 6858000"/>
              <a:gd name="connsiteX194" fmla="*/ 4399563 w 7467600"/>
              <a:gd name="connsiteY194" fmla="*/ 4158106 h 6858000"/>
              <a:gd name="connsiteX195" fmla="*/ 4684469 w 7467600"/>
              <a:gd name="connsiteY195" fmla="*/ 4364680 h 6858000"/>
              <a:gd name="connsiteX196" fmla="*/ 4690271 w 7467600"/>
              <a:gd name="connsiteY196" fmla="*/ 4370034 h 6858000"/>
              <a:gd name="connsiteX197" fmla="*/ 4136093 w 7467600"/>
              <a:gd name="connsiteY197" fmla="*/ 3858466 h 6858000"/>
              <a:gd name="connsiteX198" fmla="*/ 3670252 w 7467600"/>
              <a:gd name="connsiteY198" fmla="*/ 3622798 h 6858000"/>
              <a:gd name="connsiteX199" fmla="*/ 4440129 w 7467600"/>
              <a:gd name="connsiteY199" fmla="*/ 3448571 h 6858000"/>
              <a:gd name="connsiteX200" fmla="*/ 4856525 w 7467600"/>
              <a:gd name="connsiteY200" fmla="*/ 3915351 h 6858000"/>
              <a:gd name="connsiteX201" fmla="*/ 5059055 w 7467600"/>
              <a:gd name="connsiteY201" fmla="*/ 4108918 h 6858000"/>
              <a:gd name="connsiteX202" fmla="*/ 5290070 w 7467600"/>
              <a:gd name="connsiteY202" fmla="*/ 4263619 h 6858000"/>
              <a:gd name="connsiteX203" fmla="*/ 4834991 w 7467600"/>
              <a:gd name="connsiteY203" fmla="*/ 3830985 h 6858000"/>
              <a:gd name="connsiteX204" fmla="*/ 4440129 w 7467600"/>
              <a:gd name="connsiteY204" fmla="*/ 3448571 h 6858000"/>
              <a:gd name="connsiteX205" fmla="*/ 4441737 w 7467600"/>
              <a:gd name="connsiteY205" fmla="*/ 3399734 h 6858000"/>
              <a:gd name="connsiteX206" fmla="*/ 4431236 w 7467600"/>
              <a:gd name="connsiteY206" fmla="*/ 3400954 h 6858000"/>
              <a:gd name="connsiteX207" fmla="*/ 4557150 w 7467600"/>
              <a:gd name="connsiteY207" fmla="*/ 3510023 h 6858000"/>
              <a:gd name="connsiteX208" fmla="*/ 4856936 w 7467600"/>
              <a:gd name="connsiteY208" fmla="*/ 3809146 h 6858000"/>
              <a:gd name="connsiteX209" fmla="*/ 5111996 w 7467600"/>
              <a:gd name="connsiteY209" fmla="*/ 4065759 h 6858000"/>
              <a:gd name="connsiteX210" fmla="*/ 5388878 w 7467600"/>
              <a:gd name="connsiteY210" fmla="*/ 4300185 h 6858000"/>
              <a:gd name="connsiteX211" fmla="*/ 5425556 w 7467600"/>
              <a:gd name="connsiteY211" fmla="*/ 4308967 h 6858000"/>
              <a:gd name="connsiteX212" fmla="*/ 4943646 w 7467600"/>
              <a:gd name="connsiteY212" fmla="*/ 3822916 h 6858000"/>
              <a:gd name="connsiteX213" fmla="*/ 4594837 w 7467600"/>
              <a:gd name="connsiteY213" fmla="*/ 3532274 h 6858000"/>
              <a:gd name="connsiteX214" fmla="*/ 4441737 w 7467600"/>
              <a:gd name="connsiteY214" fmla="*/ 3399734 h 6858000"/>
              <a:gd name="connsiteX215" fmla="*/ 5425834 w 7467600"/>
              <a:gd name="connsiteY215" fmla="*/ 3162785 h 6858000"/>
              <a:gd name="connsiteX216" fmla="*/ 5401644 w 7467600"/>
              <a:gd name="connsiteY216" fmla="*/ 3617847 h 6858000"/>
              <a:gd name="connsiteX217" fmla="*/ 5467256 w 7467600"/>
              <a:gd name="connsiteY217" fmla="*/ 4175494 h 6858000"/>
              <a:gd name="connsiteX218" fmla="*/ 5448069 w 7467600"/>
              <a:gd name="connsiteY218" fmla="*/ 3567554 h 6858000"/>
              <a:gd name="connsiteX219" fmla="*/ 5425834 w 7467600"/>
              <a:gd name="connsiteY219" fmla="*/ 3162785 h 6858000"/>
              <a:gd name="connsiteX220" fmla="*/ 1318687 w 7467600"/>
              <a:gd name="connsiteY220" fmla="*/ 3113840 h 6858000"/>
              <a:gd name="connsiteX221" fmla="*/ 1066793 w 7467600"/>
              <a:gd name="connsiteY221" fmla="*/ 3212171 h 6858000"/>
              <a:gd name="connsiteX222" fmla="*/ 993319 w 7467600"/>
              <a:gd name="connsiteY222" fmla="*/ 3247648 h 6858000"/>
              <a:gd name="connsiteX223" fmla="*/ 853081 w 7467600"/>
              <a:gd name="connsiteY223" fmla="*/ 3312410 h 6858000"/>
              <a:gd name="connsiteX224" fmla="*/ 805957 w 7467600"/>
              <a:gd name="connsiteY224" fmla="*/ 3330443 h 6858000"/>
              <a:gd name="connsiteX225" fmla="*/ 1318687 w 7467600"/>
              <a:gd name="connsiteY225" fmla="*/ 3113840 h 6858000"/>
              <a:gd name="connsiteX226" fmla="*/ 5453702 w 7467600"/>
              <a:gd name="connsiteY226" fmla="*/ 3090882 h 6858000"/>
              <a:gd name="connsiteX227" fmla="*/ 5480135 w 7467600"/>
              <a:gd name="connsiteY227" fmla="*/ 3565802 h 6858000"/>
              <a:gd name="connsiteX228" fmla="*/ 5499023 w 7467600"/>
              <a:gd name="connsiteY228" fmla="*/ 4166310 h 6858000"/>
              <a:gd name="connsiteX229" fmla="*/ 5547022 w 7467600"/>
              <a:gd name="connsiteY229" fmla="*/ 3607838 h 6858000"/>
              <a:gd name="connsiteX230" fmla="*/ 5515964 w 7467600"/>
              <a:gd name="connsiteY230" fmla="*/ 3378541 h 6858000"/>
              <a:gd name="connsiteX231" fmla="*/ 5453702 w 7467600"/>
              <a:gd name="connsiteY231" fmla="*/ 3090882 h 6858000"/>
              <a:gd name="connsiteX232" fmla="*/ 1238695 w 7467600"/>
              <a:gd name="connsiteY232" fmla="*/ 3076820 h 6858000"/>
              <a:gd name="connsiteX233" fmla="*/ 716371 w 7467600"/>
              <a:gd name="connsiteY233" fmla="*/ 3293249 h 6858000"/>
              <a:gd name="connsiteX234" fmla="*/ 579522 w 7467600"/>
              <a:gd name="connsiteY234" fmla="*/ 3371759 h 6858000"/>
              <a:gd name="connsiteX235" fmla="*/ 600288 w 7467600"/>
              <a:gd name="connsiteY235" fmla="*/ 3365555 h 6858000"/>
              <a:gd name="connsiteX236" fmla="*/ 840692 w 7467600"/>
              <a:gd name="connsiteY236" fmla="*/ 3284921 h 6858000"/>
              <a:gd name="connsiteX237" fmla="*/ 979248 w 7467600"/>
              <a:gd name="connsiteY237" fmla="*/ 3221003 h 6858000"/>
              <a:gd name="connsiteX238" fmla="*/ 1053282 w 7467600"/>
              <a:gd name="connsiteY238" fmla="*/ 3185247 h 6858000"/>
              <a:gd name="connsiteX239" fmla="*/ 1320603 w 7467600"/>
              <a:gd name="connsiteY239" fmla="*/ 3081281 h 6858000"/>
              <a:gd name="connsiteX240" fmla="*/ 1238695 w 7467600"/>
              <a:gd name="connsiteY240" fmla="*/ 3076820 h 6858000"/>
              <a:gd name="connsiteX241" fmla="*/ 5425627 w 7467600"/>
              <a:gd name="connsiteY241" fmla="*/ 2954192 h 6858000"/>
              <a:gd name="connsiteX242" fmla="*/ 5470770 w 7467600"/>
              <a:gd name="connsiteY242" fmla="*/ 3005435 h 6858000"/>
              <a:gd name="connsiteX243" fmla="*/ 5519779 w 7467600"/>
              <a:gd name="connsiteY243" fmla="*/ 4359223 h 6858000"/>
              <a:gd name="connsiteX244" fmla="*/ 5520293 w 7467600"/>
              <a:gd name="connsiteY244" fmla="*/ 4360602 h 6858000"/>
              <a:gd name="connsiteX245" fmla="*/ 5767221 w 7467600"/>
              <a:gd name="connsiteY245" fmla="*/ 4665564 h 6858000"/>
              <a:gd name="connsiteX246" fmla="*/ 6937169 w 7467600"/>
              <a:gd name="connsiteY246" fmla="*/ 4815941 h 6858000"/>
              <a:gd name="connsiteX247" fmla="*/ 6953922 w 7467600"/>
              <a:gd name="connsiteY247" fmla="*/ 4890068 h 6858000"/>
              <a:gd name="connsiteX248" fmla="*/ 6071359 w 7467600"/>
              <a:gd name="connsiteY248" fmla="*/ 4770770 h 6858000"/>
              <a:gd name="connsiteX249" fmla="*/ 6038839 w 7467600"/>
              <a:gd name="connsiteY249" fmla="*/ 4764474 h 6858000"/>
              <a:gd name="connsiteX250" fmla="*/ 6038706 w 7467600"/>
              <a:gd name="connsiteY250" fmla="*/ 4763847 h 6858000"/>
              <a:gd name="connsiteX251" fmla="*/ 6037784 w 7467600"/>
              <a:gd name="connsiteY251" fmla="*/ 4764270 h 6858000"/>
              <a:gd name="connsiteX252" fmla="*/ 6038839 w 7467600"/>
              <a:gd name="connsiteY252" fmla="*/ 4764474 h 6858000"/>
              <a:gd name="connsiteX253" fmla="*/ 6040338 w 7467600"/>
              <a:gd name="connsiteY253" fmla="*/ 4771418 h 6858000"/>
              <a:gd name="connsiteX254" fmla="*/ 6024488 w 7467600"/>
              <a:gd name="connsiteY254" fmla="*/ 4809903 h 6858000"/>
              <a:gd name="connsiteX255" fmla="*/ 5599771 w 7467600"/>
              <a:gd name="connsiteY255" fmla="*/ 5509652 h 6858000"/>
              <a:gd name="connsiteX256" fmla="*/ 5548843 w 7467600"/>
              <a:gd name="connsiteY256" fmla="*/ 5563845 h 6858000"/>
              <a:gd name="connsiteX257" fmla="*/ 5940952 w 7467600"/>
              <a:gd name="connsiteY257" fmla="*/ 6250028 h 6858000"/>
              <a:gd name="connsiteX258" fmla="*/ 6043441 w 7467600"/>
              <a:gd name="connsiteY258" fmla="*/ 6665847 h 6858000"/>
              <a:gd name="connsiteX259" fmla="*/ 6093432 w 7467600"/>
              <a:gd name="connsiteY259" fmla="*/ 6858000 h 6858000"/>
              <a:gd name="connsiteX260" fmla="*/ 6034344 w 7467600"/>
              <a:gd name="connsiteY260" fmla="*/ 6858000 h 6858000"/>
              <a:gd name="connsiteX261" fmla="*/ 6026679 w 7467600"/>
              <a:gd name="connsiteY261" fmla="*/ 6836959 h 6858000"/>
              <a:gd name="connsiteX262" fmla="*/ 5800441 w 7467600"/>
              <a:gd name="connsiteY262" fmla="*/ 6335286 h 6858000"/>
              <a:gd name="connsiteX263" fmla="*/ 5526562 w 7467600"/>
              <a:gd name="connsiteY263" fmla="*/ 5705388 h 6858000"/>
              <a:gd name="connsiteX264" fmla="*/ 5519640 w 7467600"/>
              <a:gd name="connsiteY264" fmla="*/ 5683774 h 6858000"/>
              <a:gd name="connsiteX265" fmla="*/ 5844559 w 7467600"/>
              <a:gd name="connsiteY265" fmla="*/ 6553349 h 6858000"/>
              <a:gd name="connsiteX266" fmla="*/ 5975994 w 7467600"/>
              <a:gd name="connsiteY266" fmla="*/ 6858000 h 6858000"/>
              <a:gd name="connsiteX267" fmla="*/ 5898547 w 7467600"/>
              <a:gd name="connsiteY267" fmla="*/ 6858000 h 6858000"/>
              <a:gd name="connsiteX268" fmla="*/ 5682041 w 7467600"/>
              <a:gd name="connsiteY268" fmla="*/ 6355860 h 6858000"/>
              <a:gd name="connsiteX269" fmla="*/ 5461758 w 7467600"/>
              <a:gd name="connsiteY269" fmla="*/ 5820220 h 6858000"/>
              <a:gd name="connsiteX270" fmla="*/ 5237282 w 7467600"/>
              <a:gd name="connsiteY270" fmla="*/ 6579086 h 6858000"/>
              <a:gd name="connsiteX271" fmla="*/ 5115009 w 7467600"/>
              <a:gd name="connsiteY271" fmla="*/ 6858000 h 6858000"/>
              <a:gd name="connsiteX272" fmla="*/ 5028074 w 7467600"/>
              <a:gd name="connsiteY272" fmla="*/ 6858000 h 6858000"/>
              <a:gd name="connsiteX273" fmla="*/ 5079508 w 7467600"/>
              <a:gd name="connsiteY273" fmla="*/ 6749074 h 6858000"/>
              <a:gd name="connsiteX274" fmla="*/ 5371846 w 7467600"/>
              <a:gd name="connsiteY274" fmla="*/ 5924413 h 6858000"/>
              <a:gd name="connsiteX275" fmla="*/ 5270512 w 7467600"/>
              <a:gd name="connsiteY275" fmla="*/ 6138975 h 6858000"/>
              <a:gd name="connsiteX276" fmla="*/ 5062409 w 7467600"/>
              <a:gd name="connsiteY276" fmla="*/ 6653544 h 6858000"/>
              <a:gd name="connsiteX277" fmla="*/ 5036628 w 7467600"/>
              <a:gd name="connsiteY277" fmla="*/ 6754247 h 6858000"/>
              <a:gd name="connsiteX278" fmla="*/ 5009112 w 7467600"/>
              <a:gd name="connsiteY278" fmla="*/ 6858000 h 6858000"/>
              <a:gd name="connsiteX279" fmla="*/ 4976679 w 7467600"/>
              <a:gd name="connsiteY279" fmla="*/ 6858000 h 6858000"/>
              <a:gd name="connsiteX280" fmla="*/ 5006537 w 7467600"/>
              <a:gd name="connsiteY280" fmla="*/ 6747068 h 6858000"/>
              <a:gd name="connsiteX281" fmla="*/ 5032723 w 7467600"/>
              <a:gd name="connsiteY281" fmla="*/ 6644957 h 6858000"/>
              <a:gd name="connsiteX282" fmla="*/ 5242949 w 7467600"/>
              <a:gd name="connsiteY282" fmla="*/ 6125175 h 6858000"/>
              <a:gd name="connsiteX283" fmla="*/ 5286321 w 7467600"/>
              <a:gd name="connsiteY283" fmla="*/ 6033555 h 6858000"/>
              <a:gd name="connsiteX284" fmla="*/ 5008210 w 7467600"/>
              <a:gd name="connsiteY284" fmla="*/ 6649194 h 6858000"/>
              <a:gd name="connsiteX285" fmla="*/ 4986321 w 7467600"/>
              <a:gd name="connsiteY285" fmla="*/ 6765687 h 6858000"/>
              <a:gd name="connsiteX286" fmla="*/ 4973474 w 7467600"/>
              <a:gd name="connsiteY286" fmla="*/ 6858000 h 6858000"/>
              <a:gd name="connsiteX287" fmla="*/ 4907178 w 7467600"/>
              <a:gd name="connsiteY287" fmla="*/ 6858000 h 6858000"/>
              <a:gd name="connsiteX288" fmla="*/ 4910810 w 7467600"/>
              <a:gd name="connsiteY288" fmla="*/ 6829660 h 6858000"/>
              <a:gd name="connsiteX289" fmla="*/ 4987461 w 7467600"/>
              <a:gd name="connsiteY289" fmla="*/ 6432994 h 6858000"/>
              <a:gd name="connsiteX290" fmla="*/ 5179262 w 7467600"/>
              <a:gd name="connsiteY290" fmla="*/ 6035044 h 6858000"/>
              <a:gd name="connsiteX291" fmla="*/ 4689678 w 7467600"/>
              <a:gd name="connsiteY291" fmla="*/ 6440241 h 6858000"/>
              <a:gd name="connsiteX292" fmla="*/ 4477543 w 7467600"/>
              <a:gd name="connsiteY292" fmla="*/ 6674836 h 6858000"/>
              <a:gd name="connsiteX293" fmla="*/ 4329957 w 7467600"/>
              <a:gd name="connsiteY293" fmla="*/ 6858000 h 6858000"/>
              <a:gd name="connsiteX294" fmla="*/ 4218595 w 7467600"/>
              <a:gd name="connsiteY294" fmla="*/ 6858000 h 6858000"/>
              <a:gd name="connsiteX295" fmla="*/ 4368888 w 7467600"/>
              <a:gd name="connsiteY295" fmla="*/ 6668412 h 6858000"/>
              <a:gd name="connsiteX296" fmla="*/ 4563091 w 7467600"/>
              <a:gd name="connsiteY296" fmla="*/ 6442508 h 6858000"/>
              <a:gd name="connsiteX297" fmla="*/ 5387324 w 7467600"/>
              <a:gd name="connsiteY297" fmla="*/ 5705830 h 6858000"/>
              <a:gd name="connsiteX298" fmla="*/ 5073620 w 7467600"/>
              <a:gd name="connsiteY298" fmla="*/ 5955437 h 6858000"/>
              <a:gd name="connsiteX299" fmla="*/ 4689789 w 7467600"/>
              <a:gd name="connsiteY299" fmla="*/ 6268382 h 6858000"/>
              <a:gd name="connsiteX300" fmla="*/ 4418722 w 7467600"/>
              <a:gd name="connsiteY300" fmla="*/ 6570886 h 6858000"/>
              <a:gd name="connsiteX301" fmla="*/ 4214944 w 7467600"/>
              <a:gd name="connsiteY301" fmla="*/ 6858000 h 6858000"/>
              <a:gd name="connsiteX302" fmla="*/ 4177898 w 7467600"/>
              <a:gd name="connsiteY302" fmla="*/ 6858000 h 6858000"/>
              <a:gd name="connsiteX303" fmla="*/ 4391597 w 7467600"/>
              <a:gd name="connsiteY303" fmla="*/ 6556370 h 6858000"/>
              <a:gd name="connsiteX304" fmla="*/ 4668889 w 7467600"/>
              <a:gd name="connsiteY304" fmla="*/ 6246399 h 6858000"/>
              <a:gd name="connsiteX305" fmla="*/ 5055427 w 7467600"/>
              <a:gd name="connsiteY305" fmla="*/ 5931476 h 6858000"/>
              <a:gd name="connsiteX306" fmla="*/ 5371814 w 7467600"/>
              <a:gd name="connsiteY306" fmla="*/ 5678975 h 6858000"/>
              <a:gd name="connsiteX307" fmla="*/ 4987918 w 7467600"/>
              <a:gd name="connsiteY307" fmla="*/ 5838701 h 6858000"/>
              <a:gd name="connsiteX308" fmla="*/ 4317146 w 7467600"/>
              <a:gd name="connsiteY308" fmla="*/ 6587716 h 6858000"/>
              <a:gd name="connsiteX309" fmla="*/ 4171627 w 7467600"/>
              <a:gd name="connsiteY309" fmla="*/ 6858000 h 6858000"/>
              <a:gd name="connsiteX310" fmla="*/ 4081585 w 7467600"/>
              <a:gd name="connsiteY310" fmla="*/ 6858000 h 6858000"/>
              <a:gd name="connsiteX311" fmla="*/ 4238603 w 7467600"/>
              <a:gd name="connsiteY311" fmla="*/ 6559341 h 6858000"/>
              <a:gd name="connsiteX312" fmla="*/ 4778333 w 7467600"/>
              <a:gd name="connsiteY312" fmla="*/ 5873626 h 6858000"/>
              <a:gd name="connsiteX313" fmla="*/ 5414185 w 7467600"/>
              <a:gd name="connsiteY313" fmla="*/ 5573882 h 6858000"/>
              <a:gd name="connsiteX314" fmla="*/ 5959648 w 7467600"/>
              <a:gd name="connsiteY314" fmla="*/ 4760797 h 6858000"/>
              <a:gd name="connsiteX315" fmla="*/ 5355019 w 7467600"/>
              <a:gd name="connsiteY315" fmla="*/ 4734672 h 6858000"/>
              <a:gd name="connsiteX316" fmla="*/ 5083565 w 7467600"/>
              <a:gd name="connsiteY316" fmla="*/ 5179121 h 6858000"/>
              <a:gd name="connsiteX317" fmla="*/ 4713577 w 7467600"/>
              <a:gd name="connsiteY317" fmla="*/ 5616803 h 6858000"/>
              <a:gd name="connsiteX318" fmla="*/ 3989559 w 7467600"/>
              <a:gd name="connsiteY318" fmla="*/ 6145945 h 6858000"/>
              <a:gd name="connsiteX319" fmla="*/ 3939824 w 7467600"/>
              <a:gd name="connsiteY319" fmla="*/ 6066900 h 6858000"/>
              <a:gd name="connsiteX320" fmla="*/ 4584537 w 7467600"/>
              <a:gd name="connsiteY320" fmla="*/ 5324826 h 6858000"/>
              <a:gd name="connsiteX321" fmla="*/ 5037105 w 7467600"/>
              <a:gd name="connsiteY321" fmla="*/ 5088765 h 6858000"/>
              <a:gd name="connsiteX322" fmla="*/ 5039930 w 7467600"/>
              <a:gd name="connsiteY322" fmla="*/ 5089585 h 6858000"/>
              <a:gd name="connsiteX323" fmla="*/ 5263764 w 7467600"/>
              <a:gd name="connsiteY323" fmla="*/ 4735525 h 6858000"/>
              <a:gd name="connsiteX324" fmla="*/ 4086300 w 7467600"/>
              <a:gd name="connsiteY324" fmla="*/ 4884599 h 6858000"/>
              <a:gd name="connsiteX325" fmla="*/ 4085485 w 7467600"/>
              <a:gd name="connsiteY325" fmla="*/ 4899070 h 6858000"/>
              <a:gd name="connsiteX326" fmla="*/ 3871915 w 7467600"/>
              <a:gd name="connsiteY326" fmla="*/ 5253645 h 6858000"/>
              <a:gd name="connsiteX327" fmla="*/ 3799374 w 7467600"/>
              <a:gd name="connsiteY327" fmla="*/ 5466127 h 6858000"/>
              <a:gd name="connsiteX328" fmla="*/ 3498850 w 7467600"/>
              <a:gd name="connsiteY328" fmla="*/ 6661888 h 6858000"/>
              <a:gd name="connsiteX329" fmla="*/ 3399216 w 7467600"/>
              <a:gd name="connsiteY329" fmla="*/ 6858000 h 6858000"/>
              <a:gd name="connsiteX330" fmla="*/ 3303688 w 7467600"/>
              <a:gd name="connsiteY330" fmla="*/ 6858000 h 6858000"/>
              <a:gd name="connsiteX331" fmla="*/ 3391774 w 7467600"/>
              <a:gd name="connsiteY331" fmla="*/ 6697181 h 6858000"/>
              <a:gd name="connsiteX332" fmla="*/ 3735540 w 7467600"/>
              <a:gd name="connsiteY332" fmla="*/ 5546923 h 6858000"/>
              <a:gd name="connsiteX333" fmla="*/ 3729438 w 7467600"/>
              <a:gd name="connsiteY333" fmla="*/ 5569058 h 6858000"/>
              <a:gd name="connsiteX334" fmla="*/ 3707782 w 7467600"/>
              <a:gd name="connsiteY334" fmla="*/ 5644908 h 6858000"/>
              <a:gd name="connsiteX335" fmla="*/ 3583827 w 7467600"/>
              <a:gd name="connsiteY335" fmla="*/ 6039215 h 6858000"/>
              <a:gd name="connsiteX336" fmla="*/ 3547861 w 7467600"/>
              <a:gd name="connsiteY336" fmla="*/ 6129609 h 6858000"/>
              <a:gd name="connsiteX337" fmla="*/ 3490905 w 7467600"/>
              <a:gd name="connsiteY337" fmla="*/ 6277660 h 6858000"/>
              <a:gd name="connsiteX338" fmla="*/ 3455859 w 7467600"/>
              <a:gd name="connsiteY338" fmla="*/ 6391301 h 6858000"/>
              <a:gd name="connsiteX339" fmla="*/ 3429112 w 7467600"/>
              <a:gd name="connsiteY339" fmla="*/ 6479469 h 6858000"/>
              <a:gd name="connsiteX340" fmla="*/ 3304862 w 7467600"/>
              <a:gd name="connsiteY340" fmla="*/ 6796476 h 6858000"/>
              <a:gd name="connsiteX341" fmla="*/ 3276071 w 7467600"/>
              <a:gd name="connsiteY341" fmla="*/ 6858000 h 6858000"/>
              <a:gd name="connsiteX342" fmla="*/ 3240805 w 7467600"/>
              <a:gd name="connsiteY342" fmla="*/ 6858000 h 6858000"/>
              <a:gd name="connsiteX343" fmla="*/ 3275917 w 7467600"/>
              <a:gd name="connsiteY343" fmla="*/ 6783192 h 6858000"/>
              <a:gd name="connsiteX344" fmla="*/ 3399358 w 7467600"/>
              <a:gd name="connsiteY344" fmla="*/ 6469011 h 6858000"/>
              <a:gd name="connsiteX345" fmla="*/ 3425650 w 7467600"/>
              <a:gd name="connsiteY345" fmla="*/ 6381333 h 6858000"/>
              <a:gd name="connsiteX346" fmla="*/ 3460661 w 7467600"/>
              <a:gd name="connsiteY346" fmla="*/ 6266763 h 6858000"/>
              <a:gd name="connsiteX347" fmla="*/ 3518021 w 7467600"/>
              <a:gd name="connsiteY347" fmla="*/ 6117298 h 6858000"/>
              <a:gd name="connsiteX348" fmla="*/ 3554035 w 7467600"/>
              <a:gd name="connsiteY348" fmla="*/ 6027832 h 6858000"/>
              <a:gd name="connsiteX349" fmla="*/ 3677174 w 7467600"/>
              <a:gd name="connsiteY349" fmla="*/ 5636351 h 6858000"/>
              <a:gd name="connsiteX350" fmla="*/ 3698819 w 7467600"/>
              <a:gd name="connsiteY350" fmla="*/ 5560503 h 6858000"/>
              <a:gd name="connsiteX351" fmla="*/ 3702094 w 7467600"/>
              <a:gd name="connsiteY351" fmla="*/ 5549194 h 6858000"/>
              <a:gd name="connsiteX352" fmla="*/ 3398355 w 7467600"/>
              <a:gd name="connsiteY352" fmla="*/ 6094603 h 6858000"/>
              <a:gd name="connsiteX353" fmla="*/ 3193941 w 7467600"/>
              <a:gd name="connsiteY353" fmla="*/ 6798775 h 6858000"/>
              <a:gd name="connsiteX354" fmla="*/ 3184140 w 7467600"/>
              <a:gd name="connsiteY354" fmla="*/ 6858000 h 6858000"/>
              <a:gd name="connsiteX355" fmla="*/ 3099978 w 7467600"/>
              <a:gd name="connsiteY355" fmla="*/ 6858000 h 6858000"/>
              <a:gd name="connsiteX356" fmla="*/ 3101556 w 7467600"/>
              <a:gd name="connsiteY356" fmla="*/ 6843337 h 6858000"/>
              <a:gd name="connsiteX357" fmla="*/ 3370162 w 7467600"/>
              <a:gd name="connsiteY357" fmla="*/ 5785550 h 6858000"/>
              <a:gd name="connsiteX358" fmla="*/ 3746477 w 7467600"/>
              <a:gd name="connsiteY358" fmla="*/ 5377889 h 6858000"/>
              <a:gd name="connsiteX359" fmla="*/ 3863399 w 7467600"/>
              <a:gd name="connsiteY359" fmla="*/ 5087257 h 6858000"/>
              <a:gd name="connsiteX360" fmla="*/ 3968712 w 7467600"/>
              <a:gd name="connsiteY360" fmla="*/ 4913989 h 6858000"/>
              <a:gd name="connsiteX361" fmla="*/ 2792390 w 7467600"/>
              <a:gd name="connsiteY361" fmla="*/ 5382974 h 6858000"/>
              <a:gd name="connsiteX362" fmla="*/ 2714982 w 7467600"/>
              <a:gd name="connsiteY362" fmla="*/ 5427051 h 6858000"/>
              <a:gd name="connsiteX363" fmla="*/ 2813361 w 7467600"/>
              <a:gd name="connsiteY363" fmla="*/ 6023912 h 6858000"/>
              <a:gd name="connsiteX364" fmla="*/ 2688430 w 7467600"/>
              <a:gd name="connsiteY364" fmla="*/ 6801564 h 6858000"/>
              <a:gd name="connsiteX365" fmla="*/ 2629626 w 7467600"/>
              <a:gd name="connsiteY365" fmla="*/ 6763394 h 6858000"/>
              <a:gd name="connsiteX366" fmla="*/ 2565328 w 7467600"/>
              <a:gd name="connsiteY366" fmla="*/ 5516399 h 6858000"/>
              <a:gd name="connsiteX367" fmla="*/ 1922999 w 7467600"/>
              <a:gd name="connsiteY367" fmla="*/ 5980343 h 6858000"/>
              <a:gd name="connsiteX368" fmla="*/ 1950261 w 7467600"/>
              <a:gd name="connsiteY368" fmla="*/ 6405858 h 6858000"/>
              <a:gd name="connsiteX369" fmla="*/ 2365554 w 7467600"/>
              <a:gd name="connsiteY369" fmla="*/ 6759107 h 6858000"/>
              <a:gd name="connsiteX370" fmla="*/ 2424142 w 7467600"/>
              <a:gd name="connsiteY370" fmla="*/ 6858000 h 6858000"/>
              <a:gd name="connsiteX371" fmla="*/ 2395994 w 7467600"/>
              <a:gd name="connsiteY371" fmla="*/ 6858000 h 6858000"/>
              <a:gd name="connsiteX372" fmla="*/ 2392863 w 7467600"/>
              <a:gd name="connsiteY372" fmla="*/ 6852964 h 6858000"/>
              <a:gd name="connsiteX373" fmla="*/ 2017589 w 7467600"/>
              <a:gd name="connsiteY373" fmla="*/ 6493982 h 6858000"/>
              <a:gd name="connsiteX374" fmla="*/ 2147336 w 7467600"/>
              <a:gd name="connsiteY374" fmla="*/ 6594052 h 6858000"/>
              <a:gd name="connsiteX375" fmla="*/ 2207047 w 7467600"/>
              <a:gd name="connsiteY375" fmla="*/ 6654540 h 6858000"/>
              <a:gd name="connsiteX376" fmla="*/ 2299106 w 7467600"/>
              <a:gd name="connsiteY376" fmla="*/ 6778931 h 6858000"/>
              <a:gd name="connsiteX377" fmla="*/ 2314430 w 7467600"/>
              <a:gd name="connsiteY377" fmla="*/ 6801144 h 6858000"/>
              <a:gd name="connsiteX378" fmla="*/ 2352406 w 7467600"/>
              <a:gd name="connsiteY378" fmla="*/ 6858000 h 6858000"/>
              <a:gd name="connsiteX379" fmla="*/ 2314492 w 7467600"/>
              <a:gd name="connsiteY379" fmla="*/ 6858000 h 6858000"/>
              <a:gd name="connsiteX380" fmla="*/ 2288095 w 7467600"/>
              <a:gd name="connsiteY380" fmla="*/ 6818030 h 6858000"/>
              <a:gd name="connsiteX381" fmla="*/ 2272768 w 7467600"/>
              <a:gd name="connsiteY381" fmla="*/ 6795822 h 6858000"/>
              <a:gd name="connsiteX382" fmla="*/ 2182715 w 7467600"/>
              <a:gd name="connsiteY382" fmla="*/ 6675071 h 6858000"/>
              <a:gd name="connsiteX383" fmla="*/ 2032061 w 7467600"/>
              <a:gd name="connsiteY383" fmla="*/ 6541380 h 6858000"/>
              <a:gd name="connsiteX384" fmla="*/ 2257220 w 7467600"/>
              <a:gd name="connsiteY384" fmla="*/ 6826257 h 6858000"/>
              <a:gd name="connsiteX385" fmla="*/ 2281324 w 7467600"/>
              <a:gd name="connsiteY385" fmla="*/ 6858000 h 6858000"/>
              <a:gd name="connsiteX386" fmla="*/ 2242860 w 7467600"/>
              <a:gd name="connsiteY386" fmla="*/ 6858000 h 6858000"/>
              <a:gd name="connsiteX387" fmla="*/ 2232818 w 7467600"/>
              <a:gd name="connsiteY387" fmla="*/ 6844926 h 6858000"/>
              <a:gd name="connsiteX388" fmla="*/ 1990172 w 7467600"/>
              <a:gd name="connsiteY388" fmla="*/ 6542121 h 6858000"/>
              <a:gd name="connsiteX389" fmla="*/ 2124090 w 7467600"/>
              <a:gd name="connsiteY389" fmla="*/ 6761017 h 6858000"/>
              <a:gd name="connsiteX390" fmla="*/ 2200380 w 7467600"/>
              <a:gd name="connsiteY390" fmla="*/ 6858000 h 6858000"/>
              <a:gd name="connsiteX391" fmla="*/ 2147507 w 7467600"/>
              <a:gd name="connsiteY391" fmla="*/ 6858000 h 6858000"/>
              <a:gd name="connsiteX392" fmla="*/ 2070668 w 7467600"/>
              <a:gd name="connsiteY392" fmla="*/ 6761520 h 6858000"/>
              <a:gd name="connsiteX393" fmla="*/ 1975142 w 7467600"/>
              <a:gd name="connsiteY393" fmla="*/ 6585570 h 6858000"/>
              <a:gd name="connsiteX394" fmla="*/ 2050035 w 7467600"/>
              <a:gd name="connsiteY394" fmla="*/ 6813345 h 6858000"/>
              <a:gd name="connsiteX395" fmla="*/ 2063025 w 7467600"/>
              <a:gd name="connsiteY395" fmla="*/ 6858000 h 6858000"/>
              <a:gd name="connsiteX396" fmla="*/ 2021675 w 7467600"/>
              <a:gd name="connsiteY396" fmla="*/ 6858000 h 6858000"/>
              <a:gd name="connsiteX397" fmla="*/ 2019308 w 7467600"/>
              <a:gd name="connsiteY397" fmla="*/ 6847118 h 6858000"/>
              <a:gd name="connsiteX398" fmla="*/ 1938835 w 7467600"/>
              <a:gd name="connsiteY398" fmla="*/ 6551160 h 6858000"/>
              <a:gd name="connsiteX399" fmla="*/ 1953230 w 7467600"/>
              <a:gd name="connsiteY399" fmla="*/ 6759699 h 6858000"/>
              <a:gd name="connsiteX400" fmla="*/ 1956763 w 7467600"/>
              <a:gd name="connsiteY400" fmla="*/ 6778191 h 6858000"/>
              <a:gd name="connsiteX401" fmla="*/ 1967925 w 7467600"/>
              <a:gd name="connsiteY401" fmla="*/ 6858000 h 6858000"/>
              <a:gd name="connsiteX402" fmla="*/ 1936622 w 7467600"/>
              <a:gd name="connsiteY402" fmla="*/ 6858000 h 6858000"/>
              <a:gd name="connsiteX403" fmla="*/ 1926261 w 7467600"/>
              <a:gd name="connsiteY403" fmla="*/ 6784064 h 6858000"/>
              <a:gd name="connsiteX404" fmla="*/ 1922724 w 7467600"/>
              <a:gd name="connsiteY404" fmla="*/ 6765577 h 6858000"/>
              <a:gd name="connsiteX405" fmla="*/ 1904650 w 7467600"/>
              <a:gd name="connsiteY405" fmla="*/ 6639616 h 6858000"/>
              <a:gd name="connsiteX406" fmla="*/ 1885273 w 7467600"/>
              <a:gd name="connsiteY406" fmla="*/ 6858000 h 6858000"/>
              <a:gd name="connsiteX407" fmla="*/ 1854363 w 7467600"/>
              <a:gd name="connsiteY407" fmla="*/ 6858000 h 6858000"/>
              <a:gd name="connsiteX408" fmla="*/ 1880391 w 7467600"/>
              <a:gd name="connsiteY408" fmla="*/ 6603796 h 6858000"/>
              <a:gd name="connsiteX409" fmla="*/ 1818273 w 7467600"/>
              <a:gd name="connsiteY409" fmla="*/ 6715729 h 6858000"/>
              <a:gd name="connsiteX410" fmla="*/ 1794691 w 7467600"/>
              <a:gd name="connsiteY410" fmla="*/ 6843239 h 6858000"/>
              <a:gd name="connsiteX411" fmla="*/ 1794914 w 7467600"/>
              <a:gd name="connsiteY411" fmla="*/ 6858000 h 6858000"/>
              <a:gd name="connsiteX412" fmla="*/ 1746128 w 7467600"/>
              <a:gd name="connsiteY412" fmla="*/ 6858000 h 6858000"/>
              <a:gd name="connsiteX413" fmla="*/ 1753934 w 7467600"/>
              <a:gd name="connsiteY413" fmla="*/ 6724796 h 6858000"/>
              <a:gd name="connsiteX414" fmla="*/ 1792053 w 7467600"/>
              <a:gd name="connsiteY414" fmla="*/ 6572396 h 6858000"/>
              <a:gd name="connsiteX415" fmla="*/ 1862248 w 7467600"/>
              <a:gd name="connsiteY415" fmla="*/ 6266397 h 6858000"/>
              <a:gd name="connsiteX416" fmla="*/ 1862250 w 7467600"/>
              <a:gd name="connsiteY416" fmla="*/ 6033531 h 6858000"/>
              <a:gd name="connsiteX417" fmla="*/ 1211999 w 7467600"/>
              <a:gd name="connsiteY417" fmla="*/ 6683610 h 6858000"/>
              <a:gd name="connsiteX418" fmla="*/ 1213266 w 7467600"/>
              <a:gd name="connsiteY418" fmla="*/ 6691947 h 6858000"/>
              <a:gd name="connsiteX419" fmla="*/ 1203370 w 7467600"/>
              <a:gd name="connsiteY419" fmla="*/ 6850676 h 6858000"/>
              <a:gd name="connsiteX420" fmla="*/ 1203671 w 7467600"/>
              <a:gd name="connsiteY420" fmla="*/ 6858000 h 6858000"/>
              <a:gd name="connsiteX421" fmla="*/ 1143180 w 7467600"/>
              <a:gd name="connsiteY421" fmla="*/ 6858000 h 6858000"/>
              <a:gd name="connsiteX422" fmla="*/ 1142176 w 7467600"/>
              <a:gd name="connsiteY422" fmla="*/ 6766045 h 6858000"/>
              <a:gd name="connsiteX423" fmla="*/ 1067484 w 7467600"/>
              <a:gd name="connsiteY423" fmla="*/ 6858000 h 6858000"/>
              <a:gd name="connsiteX424" fmla="*/ 953928 w 7467600"/>
              <a:gd name="connsiteY424" fmla="*/ 6858000 h 6858000"/>
              <a:gd name="connsiteX425" fmla="*/ 959715 w 7467600"/>
              <a:gd name="connsiteY425" fmla="*/ 6850185 h 6858000"/>
              <a:gd name="connsiteX426" fmla="*/ 1483788 w 7467600"/>
              <a:gd name="connsiteY426" fmla="*/ 6259174 h 6858000"/>
              <a:gd name="connsiteX427" fmla="*/ 1100671 w 7467600"/>
              <a:gd name="connsiteY427" fmla="*/ 6252137 h 6858000"/>
              <a:gd name="connsiteX428" fmla="*/ 1090144 w 7467600"/>
              <a:gd name="connsiteY428" fmla="*/ 6256748 h 6858000"/>
              <a:gd name="connsiteX429" fmla="*/ 1095872 w 7467600"/>
              <a:gd name="connsiteY429" fmla="*/ 6271892 h 6858000"/>
              <a:gd name="connsiteX430" fmla="*/ 262785 w 7467600"/>
              <a:gd name="connsiteY430" fmla="*/ 6845450 h 6858000"/>
              <a:gd name="connsiteX431" fmla="*/ 209968 w 7467600"/>
              <a:gd name="connsiteY431" fmla="*/ 6770713 h 6858000"/>
              <a:gd name="connsiteX432" fmla="*/ 873460 w 7467600"/>
              <a:gd name="connsiteY432" fmla="*/ 6253768 h 6858000"/>
              <a:gd name="connsiteX433" fmla="*/ 192686 w 7467600"/>
              <a:gd name="connsiteY433" fmla="*/ 5849257 h 6858000"/>
              <a:gd name="connsiteX434" fmla="*/ 4696 w 7467600"/>
              <a:gd name="connsiteY434" fmla="*/ 5697668 h 6858000"/>
              <a:gd name="connsiteX435" fmla="*/ 0 w 7467600"/>
              <a:gd name="connsiteY435" fmla="*/ 5689984 h 6858000"/>
              <a:gd name="connsiteX436" fmla="*/ 0 w 7467600"/>
              <a:gd name="connsiteY436" fmla="*/ 5513472 h 6858000"/>
              <a:gd name="connsiteX437" fmla="*/ 174101 w 7467600"/>
              <a:gd name="connsiteY437" fmla="*/ 5620277 h 6858000"/>
              <a:gd name="connsiteX438" fmla="*/ 891800 w 7467600"/>
              <a:gd name="connsiteY438" fmla="*/ 6036935 h 6858000"/>
              <a:gd name="connsiteX439" fmla="*/ 1072219 w 7467600"/>
              <a:gd name="connsiteY439" fmla="*/ 6169443 h 6858000"/>
              <a:gd name="connsiteX440" fmla="*/ 1074117 w 7467600"/>
              <a:gd name="connsiteY440" fmla="*/ 6170301 h 6858000"/>
              <a:gd name="connsiteX441" fmla="*/ 1083114 w 7467600"/>
              <a:gd name="connsiteY441" fmla="*/ 6174131 h 6858000"/>
              <a:gd name="connsiteX442" fmla="*/ 1543010 w 7467600"/>
              <a:gd name="connsiteY442" fmla="*/ 6191140 h 6858000"/>
              <a:gd name="connsiteX443" fmla="*/ 1551080 w 7467600"/>
              <a:gd name="connsiteY443" fmla="*/ 6195006 h 6858000"/>
              <a:gd name="connsiteX444" fmla="*/ 2345443 w 7467600"/>
              <a:gd name="connsiteY444" fmla="*/ 5549882 h 6858000"/>
              <a:gd name="connsiteX445" fmla="*/ 1721499 w 7467600"/>
              <a:gd name="connsiteY445" fmla="*/ 5599969 h 6858000"/>
              <a:gd name="connsiteX446" fmla="*/ 767716 w 7467600"/>
              <a:gd name="connsiteY446" fmla="*/ 5472768 h 6858000"/>
              <a:gd name="connsiteX447" fmla="*/ 722147 w 7467600"/>
              <a:gd name="connsiteY447" fmla="*/ 5393091 h 6858000"/>
              <a:gd name="connsiteX448" fmla="*/ 1485552 w 7467600"/>
              <a:gd name="connsiteY448" fmla="*/ 5313202 h 6858000"/>
              <a:gd name="connsiteX449" fmla="*/ 2143004 w 7467600"/>
              <a:gd name="connsiteY449" fmla="*/ 5402420 h 6858000"/>
              <a:gd name="connsiteX450" fmla="*/ 1933391 w 7467600"/>
              <a:gd name="connsiteY450" fmla="*/ 5156971 h 6858000"/>
              <a:gd name="connsiteX451" fmla="*/ 1827118 w 7467600"/>
              <a:gd name="connsiteY451" fmla="*/ 4968410 h 6858000"/>
              <a:gd name="connsiteX452" fmla="*/ 1837349 w 7467600"/>
              <a:gd name="connsiteY452" fmla="*/ 4956357 h 6858000"/>
              <a:gd name="connsiteX453" fmla="*/ 2162835 w 7467600"/>
              <a:gd name="connsiteY453" fmla="*/ 5187853 h 6858000"/>
              <a:gd name="connsiteX454" fmla="*/ 2257167 w 7467600"/>
              <a:gd name="connsiteY454" fmla="*/ 5462123 h 6858000"/>
              <a:gd name="connsiteX455" fmla="*/ 2261598 w 7467600"/>
              <a:gd name="connsiteY455" fmla="*/ 5467998 h 6858000"/>
              <a:gd name="connsiteX456" fmla="*/ 2437177 w 7467600"/>
              <a:gd name="connsiteY456" fmla="*/ 5479608 h 6858000"/>
              <a:gd name="connsiteX457" fmla="*/ 2445247 w 7467600"/>
              <a:gd name="connsiteY457" fmla="*/ 5483476 h 6858000"/>
              <a:gd name="connsiteX458" fmla="*/ 2743626 w 7467600"/>
              <a:gd name="connsiteY458" fmla="*/ 5304819 h 6858000"/>
              <a:gd name="connsiteX459" fmla="*/ 3048102 w 7467600"/>
              <a:gd name="connsiteY459" fmla="*/ 5150595 h 6858000"/>
              <a:gd name="connsiteX460" fmla="*/ 1799414 w 7467600"/>
              <a:gd name="connsiteY460" fmla="*/ 4694732 h 6858000"/>
              <a:gd name="connsiteX461" fmla="*/ 1771735 w 7467600"/>
              <a:gd name="connsiteY461" fmla="*/ 4619929 h 6858000"/>
              <a:gd name="connsiteX462" fmla="*/ 3104273 w 7467600"/>
              <a:gd name="connsiteY462" fmla="*/ 5076159 h 6858000"/>
              <a:gd name="connsiteX463" fmla="*/ 3113245 w 7467600"/>
              <a:gd name="connsiteY463" fmla="*/ 5090705 h 6858000"/>
              <a:gd name="connsiteX464" fmla="*/ 3126294 w 7467600"/>
              <a:gd name="connsiteY464" fmla="*/ 5114400 h 6858000"/>
              <a:gd name="connsiteX465" fmla="*/ 3937433 w 7467600"/>
              <a:gd name="connsiteY465" fmla="*/ 4830473 h 6858000"/>
              <a:gd name="connsiteX466" fmla="*/ 3590475 w 7467600"/>
              <a:gd name="connsiteY466" fmla="*/ 4597974 h 6858000"/>
              <a:gd name="connsiteX467" fmla="*/ 3100264 w 7467600"/>
              <a:gd name="connsiteY467" fmla="*/ 4579845 h 6858000"/>
              <a:gd name="connsiteX468" fmla="*/ 2183576 w 7467600"/>
              <a:gd name="connsiteY468" fmla="*/ 4227150 h 6858000"/>
              <a:gd name="connsiteX469" fmla="*/ 2151029 w 7467600"/>
              <a:gd name="connsiteY469" fmla="*/ 4146947 h 6858000"/>
              <a:gd name="connsiteX470" fmla="*/ 3563434 w 7467600"/>
              <a:gd name="connsiteY470" fmla="*/ 4469115 h 6858000"/>
              <a:gd name="connsiteX471" fmla="*/ 3177952 w 7467600"/>
              <a:gd name="connsiteY471" fmla="*/ 3657386 h 6858000"/>
              <a:gd name="connsiteX472" fmla="*/ 3189263 w 7467600"/>
              <a:gd name="connsiteY472" fmla="*/ 3625726 h 6858000"/>
              <a:gd name="connsiteX473" fmla="*/ 3560912 w 7467600"/>
              <a:gd name="connsiteY473" fmla="*/ 4079863 h 6858000"/>
              <a:gd name="connsiteX474" fmla="*/ 3626636 w 7467600"/>
              <a:gd name="connsiteY474" fmla="*/ 4512230 h 6858000"/>
              <a:gd name="connsiteX475" fmla="*/ 3653088 w 7467600"/>
              <a:gd name="connsiteY475" fmla="*/ 4521417 h 6858000"/>
              <a:gd name="connsiteX476" fmla="*/ 3988128 w 7467600"/>
              <a:gd name="connsiteY476" fmla="*/ 4817267 h 6858000"/>
              <a:gd name="connsiteX477" fmla="*/ 4830582 w 7467600"/>
              <a:gd name="connsiteY477" fmla="*/ 4676000 h 6858000"/>
              <a:gd name="connsiteX478" fmla="*/ 4830100 w 7467600"/>
              <a:gd name="connsiteY478" fmla="*/ 4675554 h 6858000"/>
              <a:gd name="connsiteX479" fmla="*/ 4036318 w 7467600"/>
              <a:gd name="connsiteY479" fmla="*/ 4147013 h 6858000"/>
              <a:gd name="connsiteX480" fmla="*/ 3432098 w 7467600"/>
              <a:gd name="connsiteY480" fmla="*/ 3537312 h 6858000"/>
              <a:gd name="connsiteX481" fmla="*/ 3446761 w 7467600"/>
              <a:gd name="connsiteY481" fmla="*/ 3461278 h 6858000"/>
              <a:gd name="connsiteX482" fmla="*/ 4419733 w 7467600"/>
              <a:gd name="connsiteY482" fmla="*/ 3963555 h 6858000"/>
              <a:gd name="connsiteX483" fmla="*/ 4781371 w 7467600"/>
              <a:gd name="connsiteY483" fmla="*/ 4458604 h 6858000"/>
              <a:gd name="connsiteX484" fmla="*/ 4780440 w 7467600"/>
              <a:gd name="connsiteY484" fmla="*/ 4470290 h 6858000"/>
              <a:gd name="connsiteX485" fmla="*/ 4898954 w 7467600"/>
              <a:gd name="connsiteY485" fmla="*/ 4662092 h 6858000"/>
              <a:gd name="connsiteX486" fmla="*/ 4900699 w 7467600"/>
              <a:gd name="connsiteY486" fmla="*/ 4670867 h 6858000"/>
              <a:gd name="connsiteX487" fmla="*/ 5714511 w 7467600"/>
              <a:gd name="connsiteY487" fmla="*/ 4663483 h 6858000"/>
              <a:gd name="connsiteX488" fmla="*/ 5464793 w 7467600"/>
              <a:gd name="connsiteY488" fmla="*/ 4393556 h 6858000"/>
              <a:gd name="connsiteX489" fmla="*/ 5461897 w 7467600"/>
              <a:gd name="connsiteY489" fmla="*/ 4390879 h 6858000"/>
              <a:gd name="connsiteX490" fmla="*/ 4294126 w 7467600"/>
              <a:gd name="connsiteY490" fmla="*/ 3303048 h 6858000"/>
              <a:gd name="connsiteX491" fmla="*/ 4305321 w 7467600"/>
              <a:gd name="connsiteY491" fmla="*/ 3256953 h 6858000"/>
              <a:gd name="connsiteX492" fmla="*/ 4949299 w 7467600"/>
              <a:gd name="connsiteY492" fmla="*/ 3766336 h 6858000"/>
              <a:gd name="connsiteX493" fmla="*/ 5291452 w 7467600"/>
              <a:gd name="connsiteY493" fmla="*/ 4076801 h 6858000"/>
              <a:gd name="connsiteX494" fmla="*/ 5434998 w 7467600"/>
              <a:gd name="connsiteY494" fmla="*/ 4254100 h 6858000"/>
              <a:gd name="connsiteX495" fmla="*/ 5351015 w 7467600"/>
              <a:gd name="connsiteY495" fmla="*/ 3760989 h 6858000"/>
              <a:gd name="connsiteX496" fmla="*/ 5413780 w 7467600"/>
              <a:gd name="connsiteY496" fmla="*/ 2966265 h 6858000"/>
              <a:gd name="connsiteX497" fmla="*/ 5425627 w 7467600"/>
              <a:gd name="connsiteY497" fmla="*/ 2954192 h 6858000"/>
              <a:gd name="connsiteX498" fmla="*/ 6604735 w 7467600"/>
              <a:gd name="connsiteY498" fmla="*/ 2041381 h 6858000"/>
              <a:gd name="connsiteX499" fmla="*/ 7204487 w 7467600"/>
              <a:gd name="connsiteY499" fmla="*/ 2742112 h 6858000"/>
              <a:gd name="connsiteX500" fmla="*/ 7131592 w 7467600"/>
              <a:gd name="connsiteY500" fmla="*/ 2672096 h 6858000"/>
              <a:gd name="connsiteX501" fmla="*/ 6996344 w 7467600"/>
              <a:gd name="connsiteY501" fmla="*/ 2518310 h 6858000"/>
              <a:gd name="connsiteX502" fmla="*/ 6735495 w 7467600"/>
              <a:gd name="connsiteY502" fmla="*/ 2196890 h 6858000"/>
              <a:gd name="connsiteX503" fmla="*/ 6721901 w 7467600"/>
              <a:gd name="connsiteY503" fmla="*/ 2179274 h 6858000"/>
              <a:gd name="connsiteX504" fmla="*/ 6604735 w 7467600"/>
              <a:gd name="connsiteY504" fmla="*/ 2041381 h 6858000"/>
              <a:gd name="connsiteX505" fmla="*/ 6591670 w 7467600"/>
              <a:gd name="connsiteY505" fmla="*/ 1988277 h 6858000"/>
              <a:gd name="connsiteX506" fmla="*/ 6747349 w 7467600"/>
              <a:gd name="connsiteY506" fmla="*/ 2160069 h 6858000"/>
              <a:gd name="connsiteX507" fmla="*/ 6760943 w 7467600"/>
              <a:gd name="connsiteY507" fmla="*/ 2177686 h 6858000"/>
              <a:gd name="connsiteX508" fmla="*/ 7021065 w 7467600"/>
              <a:gd name="connsiteY508" fmla="*/ 2498102 h 6858000"/>
              <a:gd name="connsiteX509" fmla="*/ 7155223 w 7467600"/>
              <a:gd name="connsiteY509" fmla="*/ 2650386 h 6858000"/>
              <a:gd name="connsiteX510" fmla="*/ 7203167 w 7467600"/>
              <a:gd name="connsiteY510" fmla="*/ 2697288 h 6858000"/>
              <a:gd name="connsiteX511" fmla="*/ 6937703 w 7467600"/>
              <a:gd name="connsiteY511" fmla="*/ 2321981 h 6858000"/>
              <a:gd name="connsiteX512" fmla="*/ 6591670 w 7467600"/>
              <a:gd name="connsiteY512" fmla="*/ 1988277 h 6858000"/>
              <a:gd name="connsiteX513" fmla="*/ 5798671 w 7467600"/>
              <a:gd name="connsiteY513" fmla="*/ 1981601 h 6858000"/>
              <a:gd name="connsiteX514" fmla="*/ 5754709 w 7467600"/>
              <a:gd name="connsiteY514" fmla="*/ 2071454 h 6858000"/>
              <a:gd name="connsiteX515" fmla="*/ 5763044 w 7467600"/>
              <a:gd name="connsiteY515" fmla="*/ 2842206 h 6858000"/>
              <a:gd name="connsiteX516" fmla="*/ 5764974 w 7467600"/>
              <a:gd name="connsiteY516" fmla="*/ 2799609 h 6858000"/>
              <a:gd name="connsiteX517" fmla="*/ 5767665 w 7467600"/>
              <a:gd name="connsiteY517" fmla="*/ 2666409 h 6858000"/>
              <a:gd name="connsiteX518" fmla="*/ 5763055 w 7467600"/>
              <a:gd name="connsiteY518" fmla="*/ 2579705 h 6858000"/>
              <a:gd name="connsiteX519" fmla="*/ 5758079 w 7467600"/>
              <a:gd name="connsiteY519" fmla="*/ 2492508 h 6858000"/>
              <a:gd name="connsiteX520" fmla="*/ 5779325 w 7467600"/>
              <a:gd name="connsiteY520" fmla="*/ 2197069 h 6858000"/>
              <a:gd name="connsiteX521" fmla="*/ 5798671 w 7467600"/>
              <a:gd name="connsiteY521" fmla="*/ 1981601 h 6858000"/>
              <a:gd name="connsiteX522" fmla="*/ 5829202 w 7467600"/>
              <a:gd name="connsiteY522" fmla="*/ 1971679 h 6858000"/>
              <a:gd name="connsiteX523" fmla="*/ 5809558 w 7467600"/>
              <a:gd name="connsiteY523" fmla="*/ 2198043 h 6858000"/>
              <a:gd name="connsiteX524" fmla="*/ 5788653 w 7467600"/>
              <a:gd name="connsiteY524" fmla="*/ 2489430 h 6858000"/>
              <a:gd name="connsiteX525" fmla="*/ 5793439 w 7467600"/>
              <a:gd name="connsiteY525" fmla="*/ 2575235 h 6858000"/>
              <a:gd name="connsiteX526" fmla="*/ 5796837 w 7467600"/>
              <a:gd name="connsiteY526" fmla="*/ 2637633 h 6858000"/>
              <a:gd name="connsiteX527" fmla="*/ 5818614 w 7467600"/>
              <a:gd name="connsiteY527" fmla="*/ 2473055 h 6858000"/>
              <a:gd name="connsiteX528" fmla="*/ 5829202 w 7467600"/>
              <a:gd name="connsiteY528" fmla="*/ 1971679 h 6858000"/>
              <a:gd name="connsiteX529" fmla="*/ 5911389 w 7467600"/>
              <a:gd name="connsiteY529" fmla="*/ 1898371 h 6858000"/>
              <a:gd name="connsiteX530" fmla="*/ 6237627 w 7467600"/>
              <a:gd name="connsiteY530" fmla="*/ 2231921 h 6858000"/>
              <a:gd name="connsiteX531" fmla="*/ 5911389 w 7467600"/>
              <a:gd name="connsiteY531" fmla="*/ 1898371 h 6858000"/>
              <a:gd name="connsiteX532" fmla="*/ 6944437 w 7467600"/>
              <a:gd name="connsiteY532" fmla="*/ 1575402 h 6858000"/>
              <a:gd name="connsiteX533" fmla="*/ 6304730 w 7467600"/>
              <a:gd name="connsiteY533" fmla="*/ 1766654 h 6858000"/>
              <a:gd name="connsiteX534" fmla="*/ 6944437 w 7467600"/>
              <a:gd name="connsiteY534" fmla="*/ 1575402 h 6858000"/>
              <a:gd name="connsiteX535" fmla="*/ 7019523 w 7467600"/>
              <a:gd name="connsiteY535" fmla="*/ 1519450 h 6858000"/>
              <a:gd name="connsiteX536" fmla="*/ 6298091 w 7467600"/>
              <a:gd name="connsiteY536" fmla="*/ 1737122 h 6858000"/>
              <a:gd name="connsiteX537" fmla="*/ 7019523 w 7467600"/>
              <a:gd name="connsiteY537" fmla="*/ 1519450 h 6858000"/>
              <a:gd name="connsiteX538" fmla="*/ 2399523 w 7467600"/>
              <a:gd name="connsiteY538" fmla="*/ 1428234 h 6858000"/>
              <a:gd name="connsiteX539" fmla="*/ 2224982 w 7467600"/>
              <a:gd name="connsiteY539" fmla="*/ 1826201 h 6858000"/>
              <a:gd name="connsiteX540" fmla="*/ 2096099 w 7467600"/>
              <a:gd name="connsiteY540" fmla="*/ 2345900 h 6858000"/>
              <a:gd name="connsiteX541" fmla="*/ 2283317 w 7467600"/>
              <a:gd name="connsiteY541" fmla="*/ 1796925 h 6858000"/>
              <a:gd name="connsiteX542" fmla="*/ 2399523 w 7467600"/>
              <a:gd name="connsiteY542" fmla="*/ 1428234 h 6858000"/>
              <a:gd name="connsiteX543" fmla="*/ 2448558 w 7467600"/>
              <a:gd name="connsiteY543" fmla="*/ 1373435 h 6858000"/>
              <a:gd name="connsiteX544" fmla="*/ 2312521 w 7467600"/>
              <a:gd name="connsiteY544" fmla="*/ 1806140 h 6858000"/>
              <a:gd name="connsiteX545" fmla="*/ 2127533 w 7467600"/>
              <a:gd name="connsiteY545" fmla="*/ 2348380 h 6858000"/>
              <a:gd name="connsiteX546" fmla="*/ 2358080 w 7467600"/>
              <a:gd name="connsiteY546" fmla="*/ 1866134 h 6858000"/>
              <a:gd name="connsiteX547" fmla="*/ 2407436 w 7467600"/>
              <a:gd name="connsiteY547" fmla="*/ 1651070 h 6858000"/>
              <a:gd name="connsiteX548" fmla="*/ 2448558 w 7467600"/>
              <a:gd name="connsiteY548" fmla="*/ 1373435 h 6858000"/>
              <a:gd name="connsiteX549" fmla="*/ 278707 w 7467600"/>
              <a:gd name="connsiteY549" fmla="*/ 1352270 h 6858000"/>
              <a:gd name="connsiteX550" fmla="*/ 321570 w 7467600"/>
              <a:gd name="connsiteY550" fmla="*/ 1861610 h 6858000"/>
              <a:gd name="connsiteX551" fmla="*/ 294281 w 7467600"/>
              <a:gd name="connsiteY551" fmla="*/ 1440658 h 6858000"/>
              <a:gd name="connsiteX552" fmla="*/ 278707 w 7467600"/>
              <a:gd name="connsiteY552" fmla="*/ 1352270 h 6858000"/>
              <a:gd name="connsiteX553" fmla="*/ 1423821 w 7467600"/>
              <a:gd name="connsiteY553" fmla="*/ 1351958 h 6858000"/>
              <a:gd name="connsiteX554" fmla="*/ 1638521 w 7467600"/>
              <a:gd name="connsiteY554" fmla="*/ 1908470 h 6858000"/>
              <a:gd name="connsiteX555" fmla="*/ 1754199 w 7467600"/>
              <a:gd name="connsiteY555" fmla="*/ 2149284 h 6858000"/>
              <a:gd name="connsiteX556" fmla="*/ 1908359 w 7467600"/>
              <a:gd name="connsiteY556" fmla="*/ 2364988 h 6858000"/>
              <a:gd name="connsiteX557" fmla="*/ 1647661 w 7467600"/>
              <a:gd name="connsiteY557" fmla="*/ 1825945 h 6858000"/>
              <a:gd name="connsiteX558" fmla="*/ 1423821 w 7467600"/>
              <a:gd name="connsiteY558" fmla="*/ 1351958 h 6858000"/>
              <a:gd name="connsiteX559" fmla="*/ 1431890 w 7467600"/>
              <a:gd name="connsiteY559" fmla="*/ 1306475 h 6858000"/>
              <a:gd name="connsiteX560" fmla="*/ 1507597 w 7467600"/>
              <a:gd name="connsiteY560" fmla="*/ 1446132 h 6858000"/>
              <a:gd name="connsiteX561" fmla="*/ 1674586 w 7467600"/>
              <a:gd name="connsiteY561" fmla="*/ 1813832 h 6858000"/>
              <a:gd name="connsiteX562" fmla="*/ 1815950 w 7467600"/>
              <a:gd name="connsiteY562" fmla="*/ 2128564 h 6858000"/>
              <a:gd name="connsiteX563" fmla="*/ 1984242 w 7467600"/>
              <a:gd name="connsiteY563" fmla="*/ 2430829 h 6858000"/>
              <a:gd name="connsiteX564" fmla="*/ 2014023 w 7467600"/>
              <a:gd name="connsiteY564" fmla="*/ 2450995 h 6858000"/>
              <a:gd name="connsiteX565" fmla="*/ 1747337 w 7467600"/>
              <a:gd name="connsiteY565" fmla="*/ 1855264 h 6858000"/>
              <a:gd name="connsiteX566" fmla="*/ 1533749 w 7467600"/>
              <a:gd name="connsiteY566" fmla="*/ 1478656 h 6858000"/>
              <a:gd name="connsiteX567" fmla="*/ 1431890 w 7467600"/>
              <a:gd name="connsiteY567" fmla="*/ 1306475 h 6858000"/>
              <a:gd name="connsiteX568" fmla="*/ 5052692 w 7467600"/>
              <a:gd name="connsiteY568" fmla="*/ 1292994 h 6858000"/>
              <a:gd name="connsiteX569" fmla="*/ 5200661 w 7467600"/>
              <a:gd name="connsiteY569" fmla="*/ 1635186 h 6858000"/>
              <a:gd name="connsiteX570" fmla="*/ 5297138 w 7467600"/>
              <a:gd name="connsiteY570" fmla="*/ 1906351 h 6858000"/>
              <a:gd name="connsiteX571" fmla="*/ 5052692 w 7467600"/>
              <a:gd name="connsiteY571" fmla="*/ 1292994 h 6858000"/>
              <a:gd name="connsiteX572" fmla="*/ 5009948 w 7467600"/>
              <a:gd name="connsiteY572" fmla="*/ 1273619 h 6858000"/>
              <a:gd name="connsiteX573" fmla="*/ 5121777 w 7467600"/>
              <a:gd name="connsiteY573" fmla="*/ 1654213 h 6858000"/>
              <a:gd name="connsiteX574" fmla="*/ 5293545 w 7467600"/>
              <a:gd name="connsiteY574" fmla="*/ 2072247 h 6858000"/>
              <a:gd name="connsiteX575" fmla="*/ 5294042 w 7467600"/>
              <a:gd name="connsiteY575" fmla="*/ 2065019 h 6858000"/>
              <a:gd name="connsiteX576" fmla="*/ 5171936 w 7467600"/>
              <a:gd name="connsiteY576" fmla="*/ 1647613 h 6858000"/>
              <a:gd name="connsiteX577" fmla="*/ 5009948 w 7467600"/>
              <a:gd name="connsiteY577" fmla="*/ 1273619 h 6858000"/>
              <a:gd name="connsiteX578" fmla="*/ 655236 w 7467600"/>
              <a:gd name="connsiteY578" fmla="*/ 1268632 h 6858000"/>
              <a:gd name="connsiteX579" fmla="*/ 839521 w 7467600"/>
              <a:gd name="connsiteY579" fmla="*/ 1685315 h 6858000"/>
              <a:gd name="connsiteX580" fmla="*/ 1109416 w 7467600"/>
              <a:gd name="connsiteY580" fmla="*/ 2061663 h 6858000"/>
              <a:gd name="connsiteX581" fmla="*/ 1298300 w 7467600"/>
              <a:gd name="connsiteY581" fmla="*/ 2247742 h 6858000"/>
              <a:gd name="connsiteX582" fmla="*/ 1125871 w 7467600"/>
              <a:gd name="connsiteY582" fmla="*/ 1989513 h 6858000"/>
              <a:gd name="connsiteX583" fmla="*/ 981574 w 7467600"/>
              <a:gd name="connsiteY583" fmla="*/ 1783157 h 6858000"/>
              <a:gd name="connsiteX584" fmla="*/ 922198 w 7467600"/>
              <a:gd name="connsiteY584" fmla="*/ 1677437 h 6858000"/>
              <a:gd name="connsiteX585" fmla="*/ 869293 w 7467600"/>
              <a:gd name="connsiteY585" fmla="*/ 1583214 h 6858000"/>
              <a:gd name="connsiteX586" fmla="*/ 751431 w 7467600"/>
              <a:gd name="connsiteY586" fmla="*/ 1405731 h 6858000"/>
              <a:gd name="connsiteX587" fmla="*/ 655236 w 7467600"/>
              <a:gd name="connsiteY587" fmla="*/ 1268632 h 6858000"/>
              <a:gd name="connsiteX588" fmla="*/ 6516292 w 7467600"/>
              <a:gd name="connsiteY588" fmla="*/ 1263064 h 6858000"/>
              <a:gd name="connsiteX589" fmla="*/ 5736320 w 7467600"/>
              <a:gd name="connsiteY589" fmla="*/ 1501803 h 6858000"/>
              <a:gd name="connsiteX590" fmla="*/ 6516292 w 7467600"/>
              <a:gd name="connsiteY590" fmla="*/ 1263064 h 6858000"/>
              <a:gd name="connsiteX591" fmla="*/ 291466 w 7467600"/>
              <a:gd name="connsiteY591" fmla="*/ 1250369 h 6858000"/>
              <a:gd name="connsiteX592" fmla="*/ 323180 w 7467600"/>
              <a:gd name="connsiteY592" fmla="*/ 1435283 h 6858000"/>
              <a:gd name="connsiteX593" fmla="*/ 349381 w 7467600"/>
              <a:gd name="connsiteY593" fmla="*/ 1875041 h 6858000"/>
              <a:gd name="connsiteX594" fmla="*/ 374363 w 7467600"/>
              <a:gd name="connsiteY594" fmla="*/ 1506494 h 6858000"/>
              <a:gd name="connsiteX595" fmla="*/ 302168 w 7467600"/>
              <a:gd name="connsiteY595" fmla="*/ 1274495 h 6858000"/>
              <a:gd name="connsiteX596" fmla="*/ 291466 w 7467600"/>
              <a:gd name="connsiteY596" fmla="*/ 1250369 h 6858000"/>
              <a:gd name="connsiteX597" fmla="*/ 678222 w 7467600"/>
              <a:gd name="connsiteY597" fmla="*/ 1248670 h 6858000"/>
              <a:gd name="connsiteX598" fmla="*/ 775536 w 7467600"/>
              <a:gd name="connsiteY598" fmla="*/ 1388015 h 6858000"/>
              <a:gd name="connsiteX599" fmla="*/ 894529 w 7467600"/>
              <a:gd name="connsiteY599" fmla="*/ 1567739 h 6858000"/>
              <a:gd name="connsiteX600" fmla="*/ 948000 w 7467600"/>
              <a:gd name="connsiteY600" fmla="*/ 1663088 h 6858000"/>
              <a:gd name="connsiteX601" fmla="*/ 1006812 w 7467600"/>
              <a:gd name="connsiteY601" fmla="*/ 1767683 h 6858000"/>
              <a:gd name="connsiteX602" fmla="*/ 1149133 w 7467600"/>
              <a:gd name="connsiteY602" fmla="*/ 1971513 h 6858000"/>
              <a:gd name="connsiteX603" fmla="*/ 1333952 w 7467600"/>
              <a:gd name="connsiteY603" fmla="*/ 2251620 h 6858000"/>
              <a:gd name="connsiteX604" fmla="*/ 1337329 w 7467600"/>
              <a:gd name="connsiteY604" fmla="*/ 2258350 h 6858000"/>
              <a:gd name="connsiteX605" fmla="*/ 1014726 w 7467600"/>
              <a:gd name="connsiteY605" fmla="*/ 1615556 h 6858000"/>
              <a:gd name="connsiteX606" fmla="*/ 678222 w 7467600"/>
              <a:gd name="connsiteY606" fmla="*/ 1248670 h 6858000"/>
              <a:gd name="connsiteX607" fmla="*/ 6691602 w 7467600"/>
              <a:gd name="connsiteY607" fmla="*/ 1140573 h 6858000"/>
              <a:gd name="connsiteX608" fmla="*/ 6571100 w 7467600"/>
              <a:gd name="connsiteY608" fmla="*/ 1183662 h 6858000"/>
              <a:gd name="connsiteX609" fmla="*/ 6241687 w 7467600"/>
              <a:gd name="connsiteY609" fmla="*/ 1257600 h 6858000"/>
              <a:gd name="connsiteX610" fmla="*/ 5693009 w 7467600"/>
              <a:gd name="connsiteY610" fmla="*/ 1478256 h 6858000"/>
              <a:gd name="connsiteX611" fmla="*/ 6548420 w 7467600"/>
              <a:gd name="connsiteY611" fmla="*/ 1214599 h 6858000"/>
              <a:gd name="connsiteX612" fmla="*/ 6605473 w 7467600"/>
              <a:gd name="connsiteY612" fmla="*/ 1184686 h 6858000"/>
              <a:gd name="connsiteX613" fmla="*/ 6691602 w 7467600"/>
              <a:gd name="connsiteY613" fmla="*/ 1140573 h 6858000"/>
              <a:gd name="connsiteX614" fmla="*/ 4002475 w 7467600"/>
              <a:gd name="connsiteY614" fmla="*/ 1037802 h 6858000"/>
              <a:gd name="connsiteX615" fmla="*/ 4000324 w 7467600"/>
              <a:gd name="connsiteY615" fmla="*/ 1039362 h 6858000"/>
              <a:gd name="connsiteX616" fmla="*/ 4002862 w 7467600"/>
              <a:gd name="connsiteY616" fmla="*/ 1042866 h 6858000"/>
              <a:gd name="connsiteX617" fmla="*/ 4002475 w 7467600"/>
              <a:gd name="connsiteY617" fmla="*/ 1037802 h 6858000"/>
              <a:gd name="connsiteX618" fmla="*/ 506322 w 7467600"/>
              <a:gd name="connsiteY618" fmla="*/ 1020997 h 6858000"/>
              <a:gd name="connsiteX619" fmla="*/ 533068 w 7467600"/>
              <a:gd name="connsiteY619" fmla="*/ 1029409 h 6858000"/>
              <a:gd name="connsiteX620" fmla="*/ 1232525 w 7467600"/>
              <a:gd name="connsiteY620" fmla="*/ 1804675 h 6858000"/>
              <a:gd name="connsiteX621" fmla="*/ 1388858 w 7467600"/>
              <a:gd name="connsiteY621" fmla="*/ 2368011 h 6858000"/>
              <a:gd name="connsiteX622" fmla="*/ 1384098 w 7467600"/>
              <a:gd name="connsiteY622" fmla="*/ 2378125 h 6858000"/>
              <a:gd name="connsiteX623" fmla="*/ 1425393 w 7467600"/>
              <a:gd name="connsiteY623" fmla="*/ 2589124 h 6858000"/>
              <a:gd name="connsiteX624" fmla="*/ 1424001 w 7467600"/>
              <a:gd name="connsiteY624" fmla="*/ 2597541 h 6858000"/>
              <a:gd name="connsiteX625" fmla="*/ 2152729 w 7467600"/>
              <a:gd name="connsiteY625" fmla="*/ 2864487 h 6858000"/>
              <a:gd name="connsiteX626" fmla="*/ 2020609 w 7467600"/>
              <a:gd name="connsiteY626" fmla="*/ 2539671 h 6858000"/>
              <a:gd name="connsiteX627" fmla="*/ 2018920 w 7467600"/>
              <a:gd name="connsiteY627" fmla="*/ 2536309 h 6858000"/>
              <a:gd name="connsiteX628" fmla="*/ 1342441 w 7467600"/>
              <a:gd name="connsiteY628" fmla="*/ 1173017 h 6858000"/>
              <a:gd name="connsiteX629" fmla="*/ 1367925 w 7467600"/>
              <a:gd name="connsiteY629" fmla="*/ 1135648 h 6858000"/>
              <a:gd name="connsiteX630" fmla="*/ 1771401 w 7467600"/>
              <a:gd name="connsiteY630" fmla="*/ 1806673 h 6858000"/>
              <a:gd name="connsiteX631" fmla="*/ 1972385 w 7467600"/>
              <a:gd name="connsiteY631" fmla="*/ 2198735 h 6858000"/>
              <a:gd name="connsiteX632" fmla="*/ 2040892 w 7467600"/>
              <a:gd name="connsiteY632" fmla="*/ 2405205 h 6858000"/>
              <a:gd name="connsiteX633" fmla="*/ 2131689 w 7467600"/>
              <a:gd name="connsiteY633" fmla="*/ 1936926 h 6858000"/>
              <a:gd name="connsiteX634" fmla="*/ 2454820 w 7467600"/>
              <a:gd name="connsiteY634" fmla="*/ 1248808 h 6858000"/>
              <a:gd name="connsiteX635" fmla="*/ 2492512 w 7467600"/>
              <a:gd name="connsiteY635" fmla="*/ 1302920 h 6858000"/>
              <a:gd name="connsiteX636" fmla="*/ 2081216 w 7467600"/>
              <a:gd name="connsiteY636" fmla="*/ 2527513 h 6858000"/>
              <a:gd name="connsiteX637" fmla="*/ 2081211 w 7467600"/>
              <a:gd name="connsiteY637" fmla="*/ 2528916 h 6858000"/>
              <a:gd name="connsiteX638" fmla="*/ 2199067 w 7467600"/>
              <a:gd name="connsiteY638" fmla="*/ 2884061 h 6858000"/>
              <a:gd name="connsiteX639" fmla="*/ 3192586 w 7467600"/>
              <a:gd name="connsiteY639" fmla="*/ 3411496 h 6858000"/>
              <a:gd name="connsiteX640" fmla="*/ 3182620 w 7467600"/>
              <a:gd name="connsiteY640" fmla="*/ 3483279 h 6858000"/>
              <a:gd name="connsiteX641" fmla="*/ 2435119 w 7467600"/>
              <a:gd name="connsiteY641" fmla="*/ 3080173 h 6858000"/>
              <a:gd name="connsiteX642" fmla="*/ 2410152 w 7467600"/>
              <a:gd name="connsiteY642" fmla="*/ 3063751 h 6858000"/>
              <a:gd name="connsiteX643" fmla="*/ 2408099 w 7467600"/>
              <a:gd name="connsiteY643" fmla="*/ 3064403 h 6858000"/>
              <a:gd name="connsiteX644" fmla="*/ 2407218 w 7467600"/>
              <a:gd name="connsiteY644" fmla="*/ 3070324 h 6858000"/>
              <a:gd name="connsiteX645" fmla="*/ 2380138 w 7467600"/>
              <a:gd name="connsiteY645" fmla="*/ 3099341 h 6858000"/>
              <a:gd name="connsiteX646" fmla="*/ 1765923 w 7467600"/>
              <a:gd name="connsiteY646" fmla="*/ 3581043 h 6858000"/>
              <a:gd name="connsiteX647" fmla="*/ 1702258 w 7467600"/>
              <a:gd name="connsiteY647" fmla="*/ 3612286 h 6858000"/>
              <a:gd name="connsiteX648" fmla="*/ 1538370 w 7467600"/>
              <a:gd name="connsiteY648" fmla="*/ 3811804 h 6858000"/>
              <a:gd name="connsiteX649" fmla="*/ 542867 w 7467600"/>
              <a:gd name="connsiteY649" fmla="*/ 4944092 h 6858000"/>
              <a:gd name="connsiteX650" fmla="*/ 515800 w 7467600"/>
              <a:gd name="connsiteY650" fmla="*/ 4862180 h 6858000"/>
              <a:gd name="connsiteX651" fmla="*/ 909145 w 7467600"/>
              <a:gd name="connsiteY651" fmla="*/ 4199225 h 6858000"/>
              <a:gd name="connsiteX652" fmla="*/ 1214067 w 7467600"/>
              <a:gd name="connsiteY652" fmla="*/ 3908561 h 6858000"/>
              <a:gd name="connsiteX653" fmla="*/ 640967 w 7467600"/>
              <a:gd name="connsiteY653" fmla="*/ 4105601 h 6858000"/>
              <a:gd name="connsiteX654" fmla="*/ 112563 w 7467600"/>
              <a:gd name="connsiteY654" fmla="*/ 4396952 h 6858000"/>
              <a:gd name="connsiteX655" fmla="*/ 0 w 7467600"/>
              <a:gd name="connsiteY655" fmla="*/ 4466006 h 6858000"/>
              <a:gd name="connsiteX656" fmla="*/ 0 w 7467600"/>
              <a:gd name="connsiteY656" fmla="*/ 4233763 h 6858000"/>
              <a:gd name="connsiteX657" fmla="*/ 36881 w 7467600"/>
              <a:gd name="connsiteY657" fmla="*/ 4200118 h 6858000"/>
              <a:gd name="connsiteX658" fmla="*/ 910534 w 7467600"/>
              <a:gd name="connsiteY658" fmla="*/ 3629753 h 6858000"/>
              <a:gd name="connsiteX659" fmla="*/ 1578717 w 7467600"/>
              <a:gd name="connsiteY659" fmla="*/ 3575982 h 6858000"/>
              <a:gd name="connsiteX660" fmla="*/ 2338780 w 7467600"/>
              <a:gd name="connsiteY660" fmla="*/ 3033725 h 6858000"/>
              <a:gd name="connsiteX661" fmla="*/ 1807991 w 7467600"/>
              <a:gd name="connsiteY661" fmla="*/ 2807184 h 6858000"/>
              <a:gd name="connsiteX662" fmla="*/ 1416358 w 7467600"/>
              <a:gd name="connsiteY662" fmla="*/ 3112571 h 6858000"/>
              <a:gd name="connsiteX663" fmla="*/ 939066 w 7467600"/>
              <a:gd name="connsiteY663" fmla="*/ 3378798 h 6858000"/>
              <a:gd name="connsiteX664" fmla="*/ 115099 w 7467600"/>
              <a:gd name="connsiteY664" fmla="*/ 3607650 h 6858000"/>
              <a:gd name="connsiteX665" fmla="*/ 97284 w 7467600"/>
              <a:gd name="connsiteY665" fmla="*/ 3520393 h 6858000"/>
              <a:gd name="connsiteX666" fmla="*/ 922050 w 7467600"/>
              <a:gd name="connsiteY666" fmla="*/ 3074867 h 6858000"/>
              <a:gd name="connsiteX667" fmla="*/ 1405265 w 7467600"/>
              <a:gd name="connsiteY667" fmla="*/ 3016319 h 6858000"/>
              <a:gd name="connsiteX668" fmla="*/ 1407512 w 7467600"/>
              <a:gd name="connsiteY668" fmla="*/ 3018001 h 6858000"/>
              <a:gd name="connsiteX669" fmla="*/ 1726266 w 7467600"/>
              <a:gd name="connsiteY669" fmla="*/ 2777274 h 6858000"/>
              <a:gd name="connsiteX670" fmla="*/ 625390 w 7467600"/>
              <a:gd name="connsiteY670" fmla="*/ 2514541 h 6858000"/>
              <a:gd name="connsiteX671" fmla="*/ 619799 w 7467600"/>
              <a:gd name="connsiteY671" fmla="*/ 2527180 h 6858000"/>
              <a:gd name="connsiteX672" fmla="*/ 310030 w 7467600"/>
              <a:gd name="connsiteY672" fmla="*/ 2771818 h 6858000"/>
              <a:gd name="connsiteX673" fmla="*/ 173877 w 7467600"/>
              <a:gd name="connsiteY673" fmla="*/ 2937056 h 6858000"/>
              <a:gd name="connsiteX674" fmla="*/ 77889 w 7467600"/>
              <a:gd name="connsiteY674" fmla="*/ 3138440 h 6858000"/>
              <a:gd name="connsiteX675" fmla="*/ 0 w 7467600"/>
              <a:gd name="connsiteY675" fmla="*/ 3271395 h 6858000"/>
              <a:gd name="connsiteX676" fmla="*/ 0 w 7467600"/>
              <a:gd name="connsiteY676" fmla="*/ 3153002 h 6858000"/>
              <a:gd name="connsiteX677" fmla="*/ 2386 w 7467600"/>
              <a:gd name="connsiteY677" fmla="*/ 3149203 h 6858000"/>
              <a:gd name="connsiteX678" fmla="*/ 89753 w 7467600"/>
              <a:gd name="connsiteY678" fmla="*/ 2987702 h 6858000"/>
              <a:gd name="connsiteX679" fmla="*/ 76869 w 7467600"/>
              <a:gd name="connsiteY679" fmla="*/ 3005404 h 6858000"/>
              <a:gd name="connsiteX680" fmla="*/ 32049 w 7467600"/>
              <a:gd name="connsiteY680" fmla="*/ 3065814 h 6858000"/>
              <a:gd name="connsiteX681" fmla="*/ 0 w 7467600"/>
              <a:gd name="connsiteY681" fmla="*/ 3108744 h 6858000"/>
              <a:gd name="connsiteX682" fmla="*/ 0 w 7467600"/>
              <a:gd name="connsiteY682" fmla="*/ 3058059 h 6858000"/>
              <a:gd name="connsiteX683" fmla="*/ 7610 w 7467600"/>
              <a:gd name="connsiteY683" fmla="*/ 3047889 h 6858000"/>
              <a:gd name="connsiteX684" fmla="*/ 52419 w 7467600"/>
              <a:gd name="connsiteY684" fmla="*/ 2987479 h 6858000"/>
              <a:gd name="connsiteX685" fmla="*/ 59142 w 7467600"/>
              <a:gd name="connsiteY685" fmla="*/ 2978488 h 6858000"/>
              <a:gd name="connsiteX686" fmla="*/ 0 w 7467600"/>
              <a:gd name="connsiteY686" fmla="*/ 3015334 h 6858000"/>
              <a:gd name="connsiteX687" fmla="*/ 0 w 7467600"/>
              <a:gd name="connsiteY687" fmla="*/ 2914286 h 6858000"/>
              <a:gd name="connsiteX688" fmla="*/ 36383 w 7467600"/>
              <a:gd name="connsiteY688" fmla="*/ 2901128 h 6858000"/>
              <a:gd name="connsiteX689" fmla="*/ 156329 w 7467600"/>
              <a:gd name="connsiteY689" fmla="*/ 2840533 h 6858000"/>
              <a:gd name="connsiteX690" fmla="*/ 358355 w 7467600"/>
              <a:gd name="connsiteY690" fmla="*/ 2620471 h 6858000"/>
              <a:gd name="connsiteX691" fmla="*/ 510577 w 7467600"/>
              <a:gd name="connsiteY691" fmla="*/ 2501244 h 6858000"/>
              <a:gd name="connsiteX692" fmla="*/ 211967 w 7467600"/>
              <a:gd name="connsiteY692" fmla="*/ 2479171 h 6858000"/>
              <a:gd name="connsiteX693" fmla="*/ 0 w 7467600"/>
              <a:gd name="connsiteY693" fmla="*/ 2476398 h 6858000"/>
              <a:gd name="connsiteX694" fmla="*/ 0 w 7467600"/>
              <a:gd name="connsiteY694" fmla="*/ 2389189 h 6858000"/>
              <a:gd name="connsiteX695" fmla="*/ 103062 w 7467600"/>
              <a:gd name="connsiteY695" fmla="*/ 2389518 h 6858000"/>
              <a:gd name="connsiteX696" fmla="*/ 510734 w 7467600"/>
              <a:gd name="connsiteY696" fmla="*/ 2416201 h 6858000"/>
              <a:gd name="connsiteX697" fmla="*/ 279257 w 7467600"/>
              <a:gd name="connsiteY697" fmla="*/ 2092102 h 6858000"/>
              <a:gd name="connsiteX698" fmla="*/ 65265 w 7467600"/>
              <a:gd name="connsiteY698" fmla="*/ 2006049 h 6858000"/>
              <a:gd name="connsiteX699" fmla="*/ 0 w 7467600"/>
              <a:gd name="connsiteY699" fmla="*/ 1982532 h 6858000"/>
              <a:gd name="connsiteX700" fmla="*/ 0 w 7467600"/>
              <a:gd name="connsiteY700" fmla="*/ 1912789 h 6858000"/>
              <a:gd name="connsiteX701" fmla="*/ 97460 w 7467600"/>
              <a:gd name="connsiteY701" fmla="*/ 1953725 h 6858000"/>
              <a:gd name="connsiteX702" fmla="*/ 221272 w 7467600"/>
              <a:gd name="connsiteY702" fmla="*/ 1980766 h 6858000"/>
              <a:gd name="connsiteX703" fmla="*/ 116765 w 7467600"/>
              <a:gd name="connsiteY703" fmla="*/ 1911033 h 6858000"/>
              <a:gd name="connsiteX704" fmla="*/ 16405 w 7467600"/>
              <a:gd name="connsiteY704" fmla="*/ 1803412 h 6858000"/>
              <a:gd name="connsiteX705" fmla="*/ 0 w 7467600"/>
              <a:gd name="connsiteY705" fmla="*/ 1784777 h 6858000"/>
              <a:gd name="connsiteX706" fmla="*/ 0 w 7467600"/>
              <a:gd name="connsiteY706" fmla="*/ 1740082 h 6858000"/>
              <a:gd name="connsiteX707" fmla="*/ 39394 w 7467600"/>
              <a:gd name="connsiteY707" fmla="*/ 1784856 h 6858000"/>
              <a:gd name="connsiteX708" fmla="*/ 135813 w 7467600"/>
              <a:gd name="connsiteY708" fmla="*/ 1888838 h 6858000"/>
              <a:gd name="connsiteX709" fmla="*/ 242575 w 7467600"/>
              <a:gd name="connsiteY709" fmla="*/ 1958841 h 6858000"/>
              <a:gd name="connsiteX710" fmla="*/ 82197 w 7467600"/>
              <a:gd name="connsiteY710" fmla="*/ 1754826 h 6858000"/>
              <a:gd name="connsiteX711" fmla="*/ 0 w 7467600"/>
              <a:gd name="connsiteY711" fmla="*/ 1679650 h 6858000"/>
              <a:gd name="connsiteX712" fmla="*/ 0 w 7467600"/>
              <a:gd name="connsiteY712" fmla="*/ 1602463 h 6858000"/>
              <a:gd name="connsiteX713" fmla="*/ 84689 w 7467600"/>
              <a:gd name="connsiteY713" fmla="*/ 1677442 h 6858000"/>
              <a:gd name="connsiteX714" fmla="*/ 298437 w 7467600"/>
              <a:gd name="connsiteY714" fmla="*/ 1968019 h 6858000"/>
              <a:gd name="connsiteX715" fmla="*/ 227269 w 7467600"/>
              <a:gd name="connsiteY715" fmla="*/ 1114064 h 6858000"/>
              <a:gd name="connsiteX716" fmla="*/ 248003 w 7467600"/>
              <a:gd name="connsiteY716" fmla="*/ 1089613 h 6858000"/>
              <a:gd name="connsiteX717" fmla="*/ 427020 w 7467600"/>
              <a:gd name="connsiteY717" fmla="*/ 1619803 h 6858000"/>
              <a:gd name="connsiteX718" fmla="*/ 340345 w 7467600"/>
              <a:gd name="connsiteY718" fmla="*/ 2027739 h 6858000"/>
              <a:gd name="connsiteX719" fmla="*/ 360865 w 7467600"/>
              <a:gd name="connsiteY719" fmla="*/ 2044827 h 6858000"/>
              <a:gd name="connsiteX720" fmla="*/ 560414 w 7467600"/>
              <a:gd name="connsiteY720" fmla="*/ 2421457 h 6858000"/>
              <a:gd name="connsiteX721" fmla="*/ 1359703 w 7467600"/>
              <a:gd name="connsiteY721" fmla="*/ 2578554 h 6858000"/>
              <a:gd name="connsiteX722" fmla="*/ 1359422 w 7467600"/>
              <a:gd name="connsiteY722" fmla="*/ 2577994 h 6858000"/>
              <a:gd name="connsiteX723" fmla="*/ 828701 w 7467600"/>
              <a:gd name="connsiteY723" fmla="*/ 1839520 h 6858000"/>
              <a:gd name="connsiteX724" fmla="*/ 494427 w 7467600"/>
              <a:gd name="connsiteY724" fmla="*/ 1092333 h 6858000"/>
              <a:gd name="connsiteX725" fmla="*/ 506322 w 7467600"/>
              <a:gd name="connsiteY725" fmla="*/ 1020997 h 6858000"/>
              <a:gd name="connsiteX726" fmla="*/ 4570198 w 7467600"/>
              <a:gd name="connsiteY726" fmla="*/ 978081 h 6858000"/>
              <a:gd name="connsiteX727" fmla="*/ 4523691 w 7467600"/>
              <a:gd name="connsiteY727" fmla="*/ 1127776 h 6858000"/>
              <a:gd name="connsiteX728" fmla="*/ 4509875 w 7467600"/>
              <a:gd name="connsiteY728" fmla="*/ 1167552 h 6858000"/>
              <a:gd name="connsiteX729" fmla="*/ 4478168 w 7467600"/>
              <a:gd name="connsiteY729" fmla="*/ 1260735 h 6858000"/>
              <a:gd name="connsiteX730" fmla="*/ 4409309 w 7467600"/>
              <a:gd name="connsiteY730" fmla="*/ 1666996 h 6858000"/>
              <a:gd name="connsiteX731" fmla="*/ 4370031 w 7467600"/>
              <a:gd name="connsiteY731" fmla="*/ 1955666 h 6858000"/>
              <a:gd name="connsiteX732" fmla="*/ 4570198 w 7467600"/>
              <a:gd name="connsiteY732" fmla="*/ 978081 h 6858000"/>
              <a:gd name="connsiteX733" fmla="*/ 4557898 w 7467600"/>
              <a:gd name="connsiteY733" fmla="*/ 900011 h 6858000"/>
              <a:gd name="connsiteX734" fmla="*/ 4344840 w 7467600"/>
              <a:gd name="connsiteY734" fmla="*/ 1922038 h 6858000"/>
              <a:gd name="connsiteX735" fmla="*/ 4378710 w 7467600"/>
              <a:gd name="connsiteY735" fmla="*/ 1665516 h 6858000"/>
              <a:gd name="connsiteX736" fmla="*/ 4448798 w 7467600"/>
              <a:gd name="connsiteY736" fmla="*/ 1253024 h 6858000"/>
              <a:gd name="connsiteX737" fmla="*/ 4480315 w 7467600"/>
              <a:gd name="connsiteY737" fmla="*/ 1158454 h 6858000"/>
              <a:gd name="connsiteX738" fmla="*/ 4494133 w 7467600"/>
              <a:gd name="connsiteY738" fmla="*/ 1118676 h 6858000"/>
              <a:gd name="connsiteX739" fmla="*/ 4557898 w 7467600"/>
              <a:gd name="connsiteY739" fmla="*/ 900011 h 6858000"/>
              <a:gd name="connsiteX740" fmla="*/ 5870151 w 7467600"/>
              <a:gd name="connsiteY740" fmla="*/ 898890 h 6858000"/>
              <a:gd name="connsiteX741" fmla="*/ 5861335 w 7467600"/>
              <a:gd name="connsiteY741" fmla="*/ 899177 h 6858000"/>
              <a:gd name="connsiteX742" fmla="*/ 5843702 w 7467600"/>
              <a:gd name="connsiteY742" fmla="*/ 899748 h 6858000"/>
              <a:gd name="connsiteX743" fmla="*/ 5651107 w 7467600"/>
              <a:gd name="connsiteY743" fmla="*/ 920306 h 6858000"/>
              <a:gd name="connsiteX744" fmla="*/ 5459407 w 7467600"/>
              <a:gd name="connsiteY744" fmla="*/ 940975 h 6858000"/>
              <a:gd name="connsiteX745" fmla="*/ 5374846 w 7467600"/>
              <a:gd name="connsiteY745" fmla="*/ 941988 h 6858000"/>
              <a:gd name="connsiteX746" fmla="*/ 5256105 w 7467600"/>
              <a:gd name="connsiteY746" fmla="*/ 945632 h 6858000"/>
              <a:gd name="connsiteX747" fmla="*/ 5107071 w 7467600"/>
              <a:gd name="connsiteY747" fmla="*/ 969720 h 6858000"/>
              <a:gd name="connsiteX748" fmla="*/ 4998681 w 7467600"/>
              <a:gd name="connsiteY748" fmla="*/ 988771 h 6858000"/>
              <a:gd name="connsiteX749" fmla="*/ 5870151 w 7467600"/>
              <a:gd name="connsiteY749" fmla="*/ 898890 h 6858000"/>
              <a:gd name="connsiteX750" fmla="*/ 5504425 w 7467600"/>
              <a:gd name="connsiteY750" fmla="*/ 848067 h 6858000"/>
              <a:gd name="connsiteX751" fmla="*/ 4968849 w 7467600"/>
              <a:gd name="connsiteY751" fmla="*/ 962318 h 6858000"/>
              <a:gd name="connsiteX752" fmla="*/ 5104039 w 7467600"/>
              <a:gd name="connsiteY752" fmla="*/ 940634 h 6858000"/>
              <a:gd name="connsiteX753" fmla="*/ 5256311 w 7467600"/>
              <a:gd name="connsiteY753" fmla="*/ 916490 h 6858000"/>
              <a:gd name="connsiteX754" fmla="*/ 5377381 w 7467600"/>
              <a:gd name="connsiteY754" fmla="*/ 912671 h 6858000"/>
              <a:gd name="connsiteX755" fmla="*/ 5460148 w 7467600"/>
              <a:gd name="connsiteY755" fmla="*/ 911442 h 6858000"/>
              <a:gd name="connsiteX756" fmla="*/ 5648971 w 7467600"/>
              <a:gd name="connsiteY756" fmla="*/ 891331 h 6858000"/>
              <a:gd name="connsiteX757" fmla="*/ 5844807 w 7467600"/>
              <a:gd name="connsiteY757" fmla="*/ 870718 h 6858000"/>
              <a:gd name="connsiteX758" fmla="*/ 5862975 w 7467600"/>
              <a:gd name="connsiteY758" fmla="*/ 869756 h 6858000"/>
              <a:gd name="connsiteX759" fmla="*/ 5920887 w 7467600"/>
              <a:gd name="connsiteY759" fmla="*/ 865929 h 6858000"/>
              <a:gd name="connsiteX760" fmla="*/ 5504425 w 7467600"/>
              <a:gd name="connsiteY760" fmla="*/ 848067 h 6858000"/>
              <a:gd name="connsiteX761" fmla="*/ 3607114 w 7467600"/>
              <a:gd name="connsiteY761" fmla="*/ 467441 h 6858000"/>
              <a:gd name="connsiteX762" fmla="*/ 3296242 w 7467600"/>
              <a:gd name="connsiteY762" fmla="*/ 807991 h 6858000"/>
              <a:gd name="connsiteX763" fmla="*/ 3174674 w 7467600"/>
              <a:gd name="connsiteY763" fmla="*/ 919759 h 6858000"/>
              <a:gd name="connsiteX764" fmla="*/ 3042978 w 7467600"/>
              <a:gd name="connsiteY764" fmla="*/ 1054894 h 6858000"/>
              <a:gd name="connsiteX765" fmla="*/ 2968914 w 7467600"/>
              <a:gd name="connsiteY765" fmla="*/ 1133756 h 6858000"/>
              <a:gd name="connsiteX766" fmla="*/ 3103823 w 7467600"/>
              <a:gd name="connsiteY766" fmla="*/ 1026814 h 6858000"/>
              <a:gd name="connsiteX767" fmla="*/ 3607114 w 7467600"/>
              <a:gd name="connsiteY767" fmla="*/ 467441 h 6858000"/>
              <a:gd name="connsiteX768" fmla="*/ 3744487 w 7467600"/>
              <a:gd name="connsiteY768" fmla="*/ 383136 h 6858000"/>
              <a:gd name="connsiteX769" fmla="*/ 3970213 w 7467600"/>
              <a:gd name="connsiteY769" fmla="*/ 995559 h 6858000"/>
              <a:gd name="connsiteX770" fmla="*/ 3744487 w 7467600"/>
              <a:gd name="connsiteY770" fmla="*/ 383136 h 6858000"/>
              <a:gd name="connsiteX771" fmla="*/ 3624562 w 7467600"/>
              <a:gd name="connsiteY771" fmla="*/ 367041 h 6858000"/>
              <a:gd name="connsiteX772" fmla="*/ 3489712 w 7467600"/>
              <a:gd name="connsiteY772" fmla="*/ 485386 h 6858000"/>
              <a:gd name="connsiteX773" fmla="*/ 3182994 w 7467600"/>
              <a:gd name="connsiteY773" fmla="*/ 828265 h 6858000"/>
              <a:gd name="connsiteX774" fmla="*/ 2892114 w 7467600"/>
              <a:gd name="connsiteY774" fmla="*/ 1172635 h 6858000"/>
              <a:gd name="connsiteX775" fmla="*/ 3021459 w 7467600"/>
              <a:gd name="connsiteY775" fmla="*/ 1035385 h 6858000"/>
              <a:gd name="connsiteX776" fmla="*/ 3153873 w 7467600"/>
              <a:gd name="connsiteY776" fmla="*/ 898971 h 6858000"/>
              <a:gd name="connsiteX777" fmla="*/ 3276511 w 7467600"/>
              <a:gd name="connsiteY777" fmla="*/ 786423 h 6858000"/>
              <a:gd name="connsiteX778" fmla="*/ 3584154 w 7467600"/>
              <a:gd name="connsiteY778" fmla="*/ 448218 h 6858000"/>
              <a:gd name="connsiteX779" fmla="*/ 3624562 w 7467600"/>
              <a:gd name="connsiteY779" fmla="*/ 367041 h 6858000"/>
              <a:gd name="connsiteX780" fmla="*/ 3766672 w 7467600"/>
              <a:gd name="connsiteY780" fmla="*/ 359429 h 6858000"/>
              <a:gd name="connsiteX781" fmla="*/ 3996338 w 7467600"/>
              <a:gd name="connsiteY781" fmla="*/ 968237 h 6858000"/>
              <a:gd name="connsiteX782" fmla="*/ 3766672 w 7467600"/>
              <a:gd name="connsiteY782" fmla="*/ 359429 h 6858000"/>
              <a:gd name="connsiteX783" fmla="*/ 5805386 w 7467600"/>
              <a:gd name="connsiteY783" fmla="*/ 239240 h 6858000"/>
              <a:gd name="connsiteX784" fmla="*/ 5736947 w 7467600"/>
              <a:gd name="connsiteY784" fmla="*/ 261367 h 6858000"/>
              <a:gd name="connsiteX785" fmla="*/ 5427012 w 7467600"/>
              <a:gd name="connsiteY785" fmla="*/ 311272 h 6858000"/>
              <a:gd name="connsiteX786" fmla="*/ 5147818 w 7467600"/>
              <a:gd name="connsiteY786" fmla="*/ 322112 h 6858000"/>
              <a:gd name="connsiteX787" fmla="*/ 5060854 w 7467600"/>
              <a:gd name="connsiteY787" fmla="*/ 311882 h 6858000"/>
              <a:gd name="connsiteX788" fmla="*/ 4945989 w 7467600"/>
              <a:gd name="connsiteY788" fmla="*/ 300516 h 6858000"/>
              <a:gd name="connsiteX789" fmla="*/ 5410479 w 7467600"/>
              <a:gd name="connsiteY789" fmla="*/ 348434 h 6858000"/>
              <a:gd name="connsiteX790" fmla="*/ 5805386 w 7467600"/>
              <a:gd name="connsiteY790" fmla="*/ 239240 h 6858000"/>
              <a:gd name="connsiteX791" fmla="*/ 5905192 w 7467600"/>
              <a:gd name="connsiteY791" fmla="*/ 163079 h 6858000"/>
              <a:gd name="connsiteX792" fmla="*/ 5865655 w 7467600"/>
              <a:gd name="connsiteY792" fmla="*/ 171901 h 6858000"/>
              <a:gd name="connsiteX793" fmla="*/ 5259740 w 7467600"/>
              <a:gd name="connsiteY793" fmla="*/ 257013 h 6858000"/>
              <a:gd name="connsiteX794" fmla="*/ 5208466 w 7467600"/>
              <a:gd name="connsiteY794" fmla="*/ 257550 h 6858000"/>
              <a:gd name="connsiteX795" fmla="*/ 4980204 w 7467600"/>
              <a:gd name="connsiteY795" fmla="*/ 271903 h 6858000"/>
              <a:gd name="connsiteX796" fmla="*/ 5068068 w 7467600"/>
              <a:gd name="connsiteY796" fmla="*/ 282244 h 6858000"/>
              <a:gd name="connsiteX797" fmla="*/ 5153231 w 7467600"/>
              <a:gd name="connsiteY797" fmla="*/ 292240 h 6858000"/>
              <a:gd name="connsiteX798" fmla="*/ 5426491 w 7467600"/>
              <a:gd name="connsiteY798" fmla="*/ 281128 h 6858000"/>
              <a:gd name="connsiteX799" fmla="*/ 5731212 w 7467600"/>
              <a:gd name="connsiteY799" fmla="*/ 231951 h 6858000"/>
              <a:gd name="connsiteX800" fmla="*/ 5905192 w 7467600"/>
              <a:gd name="connsiteY800" fmla="*/ 163079 h 6858000"/>
              <a:gd name="connsiteX801" fmla="*/ 5944437 w 7467600"/>
              <a:gd name="connsiteY801" fmla="*/ 113829 h 6858000"/>
              <a:gd name="connsiteX802" fmla="*/ 5825032 w 7467600"/>
              <a:gd name="connsiteY802" fmla="*/ 146405 h 6858000"/>
              <a:gd name="connsiteX803" fmla="*/ 4955599 w 7467600"/>
              <a:gd name="connsiteY803" fmla="*/ 247008 h 6858000"/>
              <a:gd name="connsiteX804" fmla="*/ 5210104 w 7467600"/>
              <a:gd name="connsiteY804" fmla="*/ 228123 h 6858000"/>
              <a:gd name="connsiteX805" fmla="*/ 5261015 w 7467600"/>
              <a:gd name="connsiteY805" fmla="*/ 227087 h 6858000"/>
              <a:gd name="connsiteX806" fmla="*/ 5861181 w 7467600"/>
              <a:gd name="connsiteY806" fmla="*/ 143093 h 6858000"/>
              <a:gd name="connsiteX807" fmla="*/ 5961252 w 7467600"/>
              <a:gd name="connsiteY807" fmla="*/ 114820 h 6858000"/>
              <a:gd name="connsiteX808" fmla="*/ 5944437 w 7467600"/>
              <a:gd name="connsiteY808" fmla="*/ 113829 h 6858000"/>
              <a:gd name="connsiteX809" fmla="*/ 3882765 w 7467600"/>
              <a:gd name="connsiteY809" fmla="*/ 0 h 6858000"/>
              <a:gd name="connsiteX810" fmla="*/ 3995099 w 7467600"/>
              <a:gd name="connsiteY810" fmla="*/ 0 h 6858000"/>
              <a:gd name="connsiteX811" fmla="*/ 4163818 w 7467600"/>
              <a:gd name="connsiteY811" fmla="*/ 234104 h 6858000"/>
              <a:gd name="connsiteX812" fmla="*/ 4172099 w 7467600"/>
              <a:gd name="connsiteY812" fmla="*/ 234207 h 6858000"/>
              <a:gd name="connsiteX813" fmla="*/ 4784282 w 7467600"/>
              <a:gd name="connsiteY813" fmla="*/ 276561 h 6858000"/>
              <a:gd name="connsiteX814" fmla="*/ 4801687 w 7467600"/>
              <a:gd name="connsiteY814" fmla="*/ 267764 h 6858000"/>
              <a:gd name="connsiteX815" fmla="*/ 6082788 w 7467600"/>
              <a:gd name="connsiteY815" fmla="*/ 64119 h 6858000"/>
              <a:gd name="connsiteX816" fmla="*/ 6099442 w 7467600"/>
              <a:gd name="connsiteY816" fmla="*/ 82568 h 6858000"/>
              <a:gd name="connsiteX817" fmla="*/ 4804137 w 7467600"/>
              <a:gd name="connsiteY817" fmla="*/ 320931 h 6858000"/>
              <a:gd name="connsiteX818" fmla="*/ 4227047 w 7467600"/>
              <a:gd name="connsiteY818" fmla="*/ 313415 h 6858000"/>
              <a:gd name="connsiteX819" fmla="*/ 4346041 w 7467600"/>
              <a:gd name="connsiteY819" fmla="*/ 456086 h 6858000"/>
              <a:gd name="connsiteX820" fmla="*/ 4870967 w 7467600"/>
              <a:gd name="connsiteY820" fmla="*/ 963061 h 6858000"/>
              <a:gd name="connsiteX821" fmla="*/ 4889647 w 7467600"/>
              <a:gd name="connsiteY821" fmla="*/ 957147 h 6858000"/>
              <a:gd name="connsiteX822" fmla="*/ 5422504 w 7467600"/>
              <a:gd name="connsiteY822" fmla="*/ 805191 h 6858000"/>
              <a:gd name="connsiteX823" fmla="*/ 6087656 w 7467600"/>
              <a:gd name="connsiteY823" fmla="*/ 826703 h 6858000"/>
              <a:gd name="connsiteX824" fmla="*/ 6058717 w 7467600"/>
              <a:gd name="connsiteY824" fmla="*/ 865992 h 6858000"/>
              <a:gd name="connsiteX825" fmla="*/ 4974153 w 7467600"/>
              <a:gd name="connsiteY825" fmla="*/ 1045456 h 6858000"/>
              <a:gd name="connsiteX826" fmla="*/ 5627835 w 7467600"/>
              <a:gd name="connsiteY826" fmla="*/ 1472077 h 6858000"/>
              <a:gd name="connsiteX827" fmla="*/ 5629817 w 7467600"/>
              <a:gd name="connsiteY827" fmla="*/ 1471412 h 6858000"/>
              <a:gd name="connsiteX828" fmla="*/ 5634124 w 7467600"/>
              <a:gd name="connsiteY828" fmla="*/ 1470572 h 6858000"/>
              <a:gd name="connsiteX829" fmla="*/ 5755832 w 7467600"/>
              <a:gd name="connsiteY829" fmla="*/ 1383886 h 6858000"/>
              <a:gd name="connsiteX830" fmla="*/ 6014186 w 7467600"/>
              <a:gd name="connsiteY830" fmla="*/ 1279799 h 6858000"/>
              <a:gd name="connsiteX831" fmla="*/ 6901619 w 7467600"/>
              <a:gd name="connsiteY831" fmla="*/ 1047874 h 6858000"/>
              <a:gd name="connsiteX832" fmla="*/ 6931566 w 7467600"/>
              <a:gd name="connsiteY832" fmla="*/ 1062034 h 6858000"/>
              <a:gd name="connsiteX833" fmla="*/ 5790982 w 7467600"/>
              <a:gd name="connsiteY833" fmla="*/ 1561380 h 6858000"/>
              <a:gd name="connsiteX834" fmla="*/ 6188971 w 7467600"/>
              <a:gd name="connsiteY834" fmla="*/ 1755168 h 6858000"/>
              <a:gd name="connsiteX835" fmla="*/ 6202446 w 7467600"/>
              <a:gd name="connsiteY835" fmla="*/ 1752268 h 6858000"/>
              <a:gd name="connsiteX836" fmla="*/ 7179560 w 7467600"/>
              <a:gd name="connsiteY836" fmla="*/ 1467551 h 6858000"/>
              <a:gd name="connsiteX837" fmla="*/ 7158730 w 7467600"/>
              <a:gd name="connsiteY837" fmla="*/ 1507835 h 6858000"/>
              <a:gd name="connsiteX838" fmla="*/ 6326959 w 7467600"/>
              <a:gd name="connsiteY838" fmla="*/ 1817686 h 6858000"/>
              <a:gd name="connsiteX839" fmla="*/ 6537433 w 7467600"/>
              <a:gd name="connsiteY839" fmla="*/ 1907790 h 6858000"/>
              <a:gd name="connsiteX840" fmla="*/ 6550221 w 7467600"/>
              <a:gd name="connsiteY840" fmla="*/ 1910729 h 6858000"/>
              <a:gd name="connsiteX841" fmla="*/ 6964438 w 7467600"/>
              <a:gd name="connsiteY841" fmla="*/ 2209505 h 6858000"/>
              <a:gd name="connsiteX842" fmla="*/ 7367862 w 7467600"/>
              <a:gd name="connsiteY842" fmla="*/ 2806833 h 6858000"/>
              <a:gd name="connsiteX843" fmla="*/ 7364329 w 7467600"/>
              <a:gd name="connsiteY843" fmla="*/ 2826907 h 6858000"/>
              <a:gd name="connsiteX844" fmla="*/ 7290545 w 7467600"/>
              <a:gd name="connsiteY844" fmla="*/ 2850663 h 6858000"/>
              <a:gd name="connsiteX845" fmla="*/ 6472036 w 7467600"/>
              <a:gd name="connsiteY845" fmla="*/ 1959003 h 6858000"/>
              <a:gd name="connsiteX846" fmla="*/ 5792897 w 7467600"/>
              <a:gd name="connsiteY846" fmla="*/ 1647747 h 6858000"/>
              <a:gd name="connsiteX847" fmla="*/ 5842751 w 7467600"/>
              <a:gd name="connsiteY847" fmla="*/ 1816112 h 6858000"/>
              <a:gd name="connsiteX848" fmla="*/ 5847424 w 7467600"/>
              <a:gd name="connsiteY848" fmla="*/ 1815776 h 6858000"/>
              <a:gd name="connsiteX849" fmla="*/ 6399821 w 7467600"/>
              <a:gd name="connsiteY849" fmla="*/ 2344799 h 6858000"/>
              <a:gd name="connsiteX850" fmla="*/ 6323232 w 7467600"/>
              <a:gd name="connsiteY850" fmla="*/ 2389634 h 6858000"/>
              <a:gd name="connsiteX851" fmla="*/ 5942958 w 7467600"/>
              <a:gd name="connsiteY851" fmla="*/ 2077708 h 6858000"/>
              <a:gd name="connsiteX852" fmla="*/ 5921559 w 7467600"/>
              <a:gd name="connsiteY852" fmla="*/ 2378596 h 6858000"/>
              <a:gd name="connsiteX853" fmla="*/ 5817651 w 7467600"/>
              <a:gd name="connsiteY853" fmla="*/ 3023919 h 6858000"/>
              <a:gd name="connsiteX854" fmla="*/ 5729634 w 7467600"/>
              <a:gd name="connsiteY854" fmla="*/ 3051849 h 6858000"/>
              <a:gd name="connsiteX855" fmla="*/ 5611018 w 7467600"/>
              <a:gd name="connsiteY855" fmla="*/ 2316769 h 6858000"/>
              <a:gd name="connsiteX856" fmla="*/ 5687608 w 7467600"/>
              <a:gd name="connsiteY856" fmla="*/ 2039972 h 6858000"/>
              <a:gd name="connsiteX857" fmla="*/ 5657554 w 7467600"/>
              <a:gd name="connsiteY857" fmla="*/ 1576445 h 6858000"/>
              <a:gd name="connsiteX858" fmla="*/ 5150475 w 7467600"/>
              <a:gd name="connsiteY858" fmla="*/ 1274012 h 6858000"/>
              <a:gd name="connsiteX859" fmla="*/ 5349142 w 7467600"/>
              <a:gd name="connsiteY859" fmla="*/ 2204405 h 6858000"/>
              <a:gd name="connsiteX860" fmla="*/ 5262214 w 7467600"/>
              <a:gd name="connsiteY860" fmla="*/ 2233836 h 6858000"/>
              <a:gd name="connsiteX861" fmla="*/ 4981539 w 7467600"/>
              <a:gd name="connsiteY861" fmla="*/ 1542201 h 6858000"/>
              <a:gd name="connsiteX862" fmla="*/ 4958461 w 7467600"/>
              <a:gd name="connsiteY862" fmla="*/ 1136957 h 6858000"/>
              <a:gd name="connsiteX863" fmla="*/ 4655015 w 7467600"/>
              <a:gd name="connsiteY863" fmla="*/ 891426 h 6858000"/>
              <a:gd name="connsiteX864" fmla="*/ 4348002 w 7467600"/>
              <a:gd name="connsiteY864" fmla="*/ 2205895 h 6858000"/>
              <a:gd name="connsiteX865" fmla="*/ 4262250 w 7467600"/>
              <a:gd name="connsiteY865" fmla="*/ 2219972 h 6858000"/>
              <a:gd name="connsiteX866" fmla="*/ 4550611 w 7467600"/>
              <a:gd name="connsiteY866" fmla="*/ 817540 h 6858000"/>
              <a:gd name="connsiteX867" fmla="*/ 4564418 w 7467600"/>
              <a:gd name="connsiteY867" fmla="*/ 808293 h 6858000"/>
              <a:gd name="connsiteX868" fmla="*/ 4266388 w 7467600"/>
              <a:gd name="connsiteY868" fmla="*/ 500083 h 6858000"/>
              <a:gd name="connsiteX869" fmla="*/ 4032842 w 7467600"/>
              <a:gd name="connsiteY869" fmla="*/ 211809 h 6858000"/>
              <a:gd name="connsiteX870" fmla="*/ 3882765 w 7467600"/>
              <a:gd name="connsiteY870" fmla="*/ 0 h 6858000"/>
              <a:gd name="connsiteX871" fmla="*/ 3721337 w 7467600"/>
              <a:gd name="connsiteY871" fmla="*/ 0 h 6858000"/>
              <a:gd name="connsiteX872" fmla="*/ 3797544 w 7467600"/>
              <a:gd name="connsiteY872" fmla="*/ 0 h 6858000"/>
              <a:gd name="connsiteX873" fmla="*/ 3775734 w 7467600"/>
              <a:gd name="connsiteY873" fmla="*/ 95131 h 6858000"/>
              <a:gd name="connsiteX874" fmla="*/ 3724807 w 7467600"/>
              <a:gd name="connsiteY874" fmla="*/ 272257 h 6858000"/>
              <a:gd name="connsiteX875" fmla="*/ 3726844 w 7467600"/>
              <a:gd name="connsiteY875" fmla="*/ 282988 h 6858000"/>
              <a:gd name="connsiteX876" fmla="*/ 3742664 w 7467600"/>
              <a:gd name="connsiteY876" fmla="*/ 279918 h 6858000"/>
              <a:gd name="connsiteX877" fmla="*/ 4103910 w 7467600"/>
              <a:gd name="connsiteY877" fmla="*/ 1161917 h 6858000"/>
              <a:gd name="connsiteX878" fmla="*/ 4020269 w 7467600"/>
              <a:gd name="connsiteY878" fmla="*/ 1200406 h 6858000"/>
              <a:gd name="connsiteX879" fmla="*/ 3674882 w 7467600"/>
              <a:gd name="connsiteY879" fmla="*/ 488524 h 6858000"/>
              <a:gd name="connsiteX880" fmla="*/ 3132682 w 7467600"/>
              <a:gd name="connsiteY880" fmla="*/ 1072284 h 6858000"/>
              <a:gd name="connsiteX881" fmla="*/ 2716346 w 7467600"/>
              <a:gd name="connsiteY881" fmla="*/ 1276376 h 6858000"/>
              <a:gd name="connsiteX882" fmla="*/ 2716772 w 7467600"/>
              <a:gd name="connsiteY882" fmla="*/ 1255462 h 6858000"/>
              <a:gd name="connsiteX883" fmla="*/ 3471096 w 7467600"/>
              <a:gd name="connsiteY883" fmla="*/ 437072 h 6858000"/>
              <a:gd name="connsiteX884" fmla="*/ 3639057 w 7467600"/>
              <a:gd name="connsiteY884" fmla="*/ 286334 h 6858000"/>
              <a:gd name="connsiteX885" fmla="*/ 3640309 w 7467600"/>
              <a:gd name="connsiteY885" fmla="*/ 284664 h 6858000"/>
              <a:gd name="connsiteX886" fmla="*/ 3646022 w 7467600"/>
              <a:gd name="connsiteY886" fmla="*/ 276711 h 6858000"/>
              <a:gd name="connsiteX887" fmla="*/ 3707943 w 7467600"/>
              <a:gd name="connsiteY887" fmla="*/ 65958 h 6858000"/>
              <a:gd name="connsiteX888" fmla="*/ 3721337 w 7467600"/>
              <a:gd name="connsiteY888" fmla="*/ 0 h 6858000"/>
              <a:gd name="connsiteX889" fmla="*/ 2867960 w 7467600"/>
              <a:gd name="connsiteY889" fmla="*/ 0 h 6858000"/>
              <a:gd name="connsiteX890" fmla="*/ 2926351 w 7467600"/>
              <a:gd name="connsiteY890" fmla="*/ 0 h 6858000"/>
              <a:gd name="connsiteX891" fmla="*/ 2902823 w 7467600"/>
              <a:gd name="connsiteY891" fmla="*/ 262929 h 6858000"/>
              <a:gd name="connsiteX892" fmla="*/ 2940663 w 7467600"/>
              <a:gd name="connsiteY892" fmla="*/ 140884 h 6858000"/>
              <a:gd name="connsiteX893" fmla="*/ 2947039 w 7467600"/>
              <a:gd name="connsiteY893" fmla="*/ 122524 h 6858000"/>
              <a:gd name="connsiteX894" fmla="*/ 2984316 w 7467600"/>
              <a:gd name="connsiteY894" fmla="*/ 0 h 6858000"/>
              <a:gd name="connsiteX895" fmla="*/ 3016114 w 7467600"/>
              <a:gd name="connsiteY895" fmla="*/ 0 h 6858000"/>
              <a:gd name="connsiteX896" fmla="*/ 2979949 w 7467600"/>
              <a:gd name="connsiteY896" fmla="*/ 119274 h 6858000"/>
              <a:gd name="connsiteX897" fmla="*/ 3023879 w 7467600"/>
              <a:gd name="connsiteY897" fmla="*/ 0 h 6858000"/>
              <a:gd name="connsiteX898" fmla="*/ 3105400 w 7467600"/>
              <a:gd name="connsiteY898" fmla="*/ 0 h 6858000"/>
              <a:gd name="connsiteX899" fmla="*/ 3094669 w 7467600"/>
              <a:gd name="connsiteY899" fmla="*/ 30308 h 6858000"/>
              <a:gd name="connsiteX900" fmla="*/ 2901945 w 7467600"/>
              <a:gd name="connsiteY900" fmla="*/ 466538 h 6858000"/>
              <a:gd name="connsiteX901" fmla="*/ 2815209 w 7467600"/>
              <a:gd name="connsiteY901" fmla="*/ 497361 h 6858000"/>
              <a:gd name="connsiteX902" fmla="*/ 2844845 w 7467600"/>
              <a:gd name="connsiteY902" fmla="*/ 127638 h 6858000"/>
              <a:gd name="connsiteX903" fmla="*/ 2867960 w 7467600"/>
              <a:gd name="connsiteY903" fmla="*/ 0 h 6858000"/>
              <a:gd name="connsiteX904" fmla="*/ 1057230 w 7467600"/>
              <a:gd name="connsiteY904" fmla="*/ 0 h 6858000"/>
              <a:gd name="connsiteX905" fmla="*/ 1111003 w 7467600"/>
              <a:gd name="connsiteY905" fmla="*/ 0 h 6858000"/>
              <a:gd name="connsiteX906" fmla="*/ 1125553 w 7467600"/>
              <a:gd name="connsiteY906" fmla="*/ 52588 h 6858000"/>
              <a:gd name="connsiteX907" fmla="*/ 1304276 w 7467600"/>
              <a:gd name="connsiteY907" fmla="*/ 476275 h 6858000"/>
              <a:gd name="connsiteX908" fmla="*/ 1492066 w 7467600"/>
              <a:gd name="connsiteY908" fmla="*/ 886333 h 6858000"/>
              <a:gd name="connsiteX909" fmla="*/ 1423698 w 7467600"/>
              <a:gd name="connsiteY909" fmla="*/ 710817 h 6858000"/>
              <a:gd name="connsiteX910" fmla="*/ 1357609 w 7467600"/>
              <a:gd name="connsiteY910" fmla="*/ 532892 h 6858000"/>
              <a:gd name="connsiteX911" fmla="*/ 1309550 w 7467600"/>
              <a:gd name="connsiteY911" fmla="*/ 374031 h 6858000"/>
              <a:gd name="connsiteX912" fmla="*/ 1193673 w 7467600"/>
              <a:gd name="connsiteY912" fmla="*/ 49533 h 6858000"/>
              <a:gd name="connsiteX913" fmla="*/ 1164391 w 7467600"/>
              <a:gd name="connsiteY913" fmla="*/ 0 h 6858000"/>
              <a:gd name="connsiteX914" fmla="*/ 1200666 w 7467600"/>
              <a:gd name="connsiteY914" fmla="*/ 0 h 6858000"/>
              <a:gd name="connsiteX915" fmla="*/ 1223408 w 7467600"/>
              <a:gd name="connsiteY915" fmla="*/ 38996 h 6858000"/>
              <a:gd name="connsiteX916" fmla="*/ 1339635 w 7467600"/>
              <a:gd name="connsiteY916" fmla="*/ 365517 h 6858000"/>
              <a:gd name="connsiteX917" fmla="*/ 1387469 w 7467600"/>
              <a:gd name="connsiteY917" fmla="*/ 523079 h 6858000"/>
              <a:gd name="connsiteX918" fmla="*/ 1452685 w 7467600"/>
              <a:gd name="connsiteY918" fmla="*/ 699806 h 6858000"/>
              <a:gd name="connsiteX919" fmla="*/ 1492092 w 7467600"/>
              <a:gd name="connsiteY919" fmla="*/ 800424 h 6858000"/>
              <a:gd name="connsiteX920" fmla="*/ 1455302 w 7467600"/>
              <a:gd name="connsiteY920" fmla="*/ 632913 h 6858000"/>
              <a:gd name="connsiteX921" fmla="*/ 1222336 w 7467600"/>
              <a:gd name="connsiteY921" fmla="*/ 9480 h 6858000"/>
              <a:gd name="connsiteX922" fmla="*/ 1214634 w 7467600"/>
              <a:gd name="connsiteY922" fmla="*/ 0 h 6858000"/>
              <a:gd name="connsiteX923" fmla="*/ 1289827 w 7467600"/>
              <a:gd name="connsiteY923" fmla="*/ 0 h 6858000"/>
              <a:gd name="connsiteX924" fmla="*/ 1321076 w 7467600"/>
              <a:gd name="connsiteY924" fmla="*/ 59722 h 6858000"/>
              <a:gd name="connsiteX925" fmla="*/ 1512579 w 7467600"/>
              <a:gd name="connsiteY925" fmla="*/ 626441 h 6858000"/>
              <a:gd name="connsiteX926" fmla="*/ 1506076 w 7467600"/>
              <a:gd name="connsiteY926" fmla="*/ 1089289 h 6858000"/>
              <a:gd name="connsiteX927" fmla="*/ 1486346 w 7467600"/>
              <a:gd name="connsiteY927" fmla="*/ 1079919 h 6858000"/>
              <a:gd name="connsiteX928" fmla="*/ 1070511 w 7467600"/>
              <a:gd name="connsiteY928" fmla="*/ 48609 h 6858000"/>
              <a:gd name="connsiteX929" fmla="*/ 1057230 w 7467600"/>
              <a:gd name="connsiteY929" fmla="*/ 0 h 6858000"/>
              <a:gd name="connsiteX930" fmla="*/ 43151 w 7467600"/>
              <a:gd name="connsiteY930" fmla="*/ 0 h 6858000"/>
              <a:gd name="connsiteX931" fmla="*/ 95283 w 7467600"/>
              <a:gd name="connsiteY931" fmla="*/ 0 h 6858000"/>
              <a:gd name="connsiteX932" fmla="*/ 300708 w 7467600"/>
              <a:gd name="connsiteY932" fmla="*/ 154571 h 6858000"/>
              <a:gd name="connsiteX933" fmla="*/ 530414 w 7467600"/>
              <a:gd name="connsiteY933" fmla="*/ 354673 h 6858000"/>
              <a:gd name="connsiteX934" fmla="*/ 333785 w 7467600"/>
              <a:gd name="connsiteY934" fmla="*/ 161564 h 6858000"/>
              <a:gd name="connsiteX935" fmla="*/ 147005 w 7467600"/>
              <a:gd name="connsiteY935" fmla="*/ 0 h 6858000"/>
              <a:gd name="connsiteX936" fmla="*/ 272509 w 7467600"/>
              <a:gd name="connsiteY936" fmla="*/ 0 h 6858000"/>
              <a:gd name="connsiteX937" fmla="*/ 326276 w 7467600"/>
              <a:gd name="connsiteY937" fmla="*/ 45847 h 6858000"/>
              <a:gd name="connsiteX938" fmla="*/ 823759 w 7467600"/>
              <a:gd name="connsiteY938" fmla="*/ 574145 h 6858000"/>
              <a:gd name="connsiteX939" fmla="*/ 811254 w 7467600"/>
              <a:gd name="connsiteY939" fmla="*/ 665546 h 6858000"/>
              <a:gd name="connsiteX940" fmla="*/ 154042 w 7467600"/>
              <a:gd name="connsiteY940" fmla="*/ 261522 h 6858000"/>
              <a:gd name="connsiteX941" fmla="*/ 13550 w 7467600"/>
              <a:gd name="connsiteY941" fmla="*/ 158423 h 6858000"/>
              <a:gd name="connsiteX942" fmla="*/ 0 w 7467600"/>
              <a:gd name="connsiteY942" fmla="*/ 146618 h 6858000"/>
              <a:gd name="connsiteX943" fmla="*/ 0 w 7467600"/>
              <a:gd name="connsiteY943" fmla="*/ 59161 h 6858000"/>
              <a:gd name="connsiteX944" fmla="*/ 45427 w 7467600"/>
              <a:gd name="connsiteY944" fmla="*/ 101078 h 6858000"/>
              <a:gd name="connsiteX945" fmla="*/ 630103 w 7467600"/>
              <a:gd name="connsiteY945" fmla="*/ 485885 h 6858000"/>
              <a:gd name="connsiteX946" fmla="*/ 532040 w 7467600"/>
              <a:gd name="connsiteY946" fmla="*/ 399359 h 6858000"/>
              <a:gd name="connsiteX947" fmla="*/ 517618 w 7467600"/>
              <a:gd name="connsiteY947" fmla="*/ 385726 h 6858000"/>
              <a:gd name="connsiteX948" fmla="*/ 285074 w 7467600"/>
              <a:gd name="connsiteY948" fmla="*/ 182755 h 6858000"/>
              <a:gd name="connsiteX949" fmla="*/ 43151 w 7467600"/>
              <a:gd name="connsiteY94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05948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1019354 w 7467600"/>
              <a:gd name="connsiteY17" fmla="*/ 6315006 h 6858000"/>
              <a:gd name="connsiteX18" fmla="*/ 441046 w 7467600"/>
              <a:gd name="connsiteY18" fmla="*/ 6691153 h 6858000"/>
              <a:gd name="connsiteX19" fmla="*/ 1019354 w 7467600"/>
              <a:gd name="connsiteY19" fmla="*/ 6315006 h 6858000"/>
              <a:gd name="connsiteX20" fmla="*/ 991680 w 7467600"/>
              <a:gd name="connsiteY20" fmla="*/ 6298413 h 6858000"/>
              <a:gd name="connsiteX21" fmla="*/ 409060 w 7467600"/>
              <a:gd name="connsiteY21" fmla="*/ 6671470 h 6858000"/>
              <a:gd name="connsiteX22" fmla="*/ 991680 w 7467600"/>
              <a:gd name="connsiteY22" fmla="*/ 6298413 h 6858000"/>
              <a:gd name="connsiteX23" fmla="*/ 103333 w 7467600"/>
              <a:gd name="connsiteY23" fmla="*/ 5699602 h 6858000"/>
              <a:gd name="connsiteX24" fmla="*/ 233938 w 7467600"/>
              <a:gd name="connsiteY24" fmla="*/ 5809416 h 6858000"/>
              <a:gd name="connsiteX25" fmla="*/ 883580 w 7467600"/>
              <a:gd name="connsiteY25" fmla="*/ 6180710 h 6858000"/>
              <a:gd name="connsiteX26" fmla="*/ 487337 w 7467600"/>
              <a:gd name="connsiteY26" fmla="*/ 5950182 h 6858000"/>
              <a:gd name="connsiteX27" fmla="*/ 354051 w 7467600"/>
              <a:gd name="connsiteY27" fmla="*/ 5854912 h 6858000"/>
              <a:gd name="connsiteX28" fmla="*/ 195436 w 7467600"/>
              <a:gd name="connsiteY28" fmla="*/ 5755068 h 6858000"/>
              <a:gd name="connsiteX29" fmla="*/ 103333 w 7467600"/>
              <a:gd name="connsiteY29" fmla="*/ 5699602 h 6858000"/>
              <a:gd name="connsiteX30" fmla="*/ 5539432 w 7467600"/>
              <a:gd name="connsiteY30" fmla="*/ 5642928 h 6858000"/>
              <a:gd name="connsiteX31" fmla="*/ 5555462 w 7467600"/>
              <a:gd name="connsiteY31" fmla="*/ 5694454 h 6858000"/>
              <a:gd name="connsiteX32" fmla="*/ 5828270 w 7467600"/>
              <a:gd name="connsiteY32" fmla="*/ 6320663 h 6858000"/>
              <a:gd name="connsiteX33" fmla="*/ 5947416 w 7467600"/>
              <a:gd name="connsiteY33" fmla="*/ 6574846 h 6858000"/>
              <a:gd name="connsiteX34" fmla="*/ 5539432 w 7467600"/>
              <a:gd name="connsiteY34" fmla="*/ 5642928 h 6858000"/>
              <a:gd name="connsiteX35" fmla="*/ 51253 w 7467600"/>
              <a:gd name="connsiteY35" fmla="*/ 5631825 h 6858000"/>
              <a:gd name="connsiteX36" fmla="*/ 211622 w 7467600"/>
              <a:gd name="connsiteY36" fmla="*/ 5728803 h 6858000"/>
              <a:gd name="connsiteX37" fmla="*/ 371652 w 7467600"/>
              <a:gd name="connsiteY37" fmla="*/ 5829062 h 6858000"/>
              <a:gd name="connsiteX38" fmla="*/ 505903 w 7467600"/>
              <a:gd name="connsiteY38" fmla="*/ 5925221 h 6858000"/>
              <a:gd name="connsiteX39" fmla="*/ 899240 w 7467600"/>
              <a:gd name="connsiteY39" fmla="*/ 6153068 h 6858000"/>
              <a:gd name="connsiteX40" fmla="*/ 988114 w 7467600"/>
              <a:gd name="connsiteY40" fmla="*/ 6174204 h 6858000"/>
              <a:gd name="connsiteX41" fmla="*/ 845971 w 7467600"/>
              <a:gd name="connsiteY41" fmla="*/ 6067177 h 6858000"/>
              <a:gd name="connsiteX42" fmla="*/ 448057 w 7467600"/>
              <a:gd name="connsiteY42" fmla="*/ 5841376 h 6858000"/>
              <a:gd name="connsiteX43" fmla="*/ 51253 w 7467600"/>
              <a:gd name="connsiteY43" fmla="*/ 5631825 h 6858000"/>
              <a:gd name="connsiteX44" fmla="*/ 2606687 w 7467600"/>
              <a:gd name="connsiteY44" fmla="*/ 5630718 h 6858000"/>
              <a:gd name="connsiteX45" fmla="*/ 2645658 w 7467600"/>
              <a:gd name="connsiteY45" fmla="*/ 6640259 h 6858000"/>
              <a:gd name="connsiteX46" fmla="*/ 2606687 w 7467600"/>
              <a:gd name="connsiteY46" fmla="*/ 5630718 h 6858000"/>
              <a:gd name="connsiteX47" fmla="*/ 3642057 w 7467600"/>
              <a:gd name="connsiteY47" fmla="*/ 5573487 h 6858000"/>
              <a:gd name="connsiteX48" fmla="*/ 3632981 w 7467600"/>
              <a:gd name="connsiteY48" fmla="*/ 5579437 h 6858000"/>
              <a:gd name="connsiteX49" fmla="*/ 3382436 w 7467600"/>
              <a:gd name="connsiteY49" fmla="*/ 5952726 h 6858000"/>
              <a:gd name="connsiteX50" fmla="*/ 3191929 w 7467600"/>
              <a:gd name="connsiteY50" fmla="*/ 6662669 h 6858000"/>
              <a:gd name="connsiteX51" fmla="*/ 3369898 w 7467600"/>
              <a:gd name="connsiteY51" fmla="*/ 6081771 h 6858000"/>
              <a:gd name="connsiteX52" fmla="*/ 3642057 w 7467600"/>
              <a:gd name="connsiteY52" fmla="*/ 5573487 h 6858000"/>
              <a:gd name="connsiteX53" fmla="*/ 2650666 w 7467600"/>
              <a:gd name="connsiteY53" fmla="*/ 5530686 h 6858000"/>
              <a:gd name="connsiteX54" fmla="*/ 2650249 w 7467600"/>
              <a:gd name="connsiteY54" fmla="*/ 5532101 h 6858000"/>
              <a:gd name="connsiteX55" fmla="*/ 2663808 w 7467600"/>
              <a:gd name="connsiteY55" fmla="*/ 6535215 h 6858000"/>
              <a:gd name="connsiteX56" fmla="*/ 2665418 w 7467600"/>
              <a:gd name="connsiteY56" fmla="*/ 6132756 h 6858000"/>
              <a:gd name="connsiteX57" fmla="*/ 2650666 w 7467600"/>
              <a:gd name="connsiteY57" fmla="*/ 5530686 h 6858000"/>
              <a:gd name="connsiteX58" fmla="*/ 2680277 w 7467600"/>
              <a:gd name="connsiteY58" fmla="*/ 5479204 h 6858000"/>
              <a:gd name="connsiteX59" fmla="*/ 2678972 w 7467600"/>
              <a:gd name="connsiteY59" fmla="*/ 5481582 h 6858000"/>
              <a:gd name="connsiteX60" fmla="*/ 2696666 w 7467600"/>
              <a:gd name="connsiteY60" fmla="*/ 6133836 h 6858000"/>
              <a:gd name="connsiteX61" fmla="*/ 2695769 w 7467600"/>
              <a:gd name="connsiteY61" fmla="*/ 6390955 h 6858000"/>
              <a:gd name="connsiteX62" fmla="*/ 2739893 w 7467600"/>
              <a:gd name="connsiteY62" fmla="*/ 6108357 h 6858000"/>
              <a:gd name="connsiteX63" fmla="*/ 2680277 w 7467600"/>
              <a:gd name="connsiteY63" fmla="*/ 5479204 h 6858000"/>
              <a:gd name="connsiteX64" fmla="*/ 1132195 w 7467600"/>
              <a:gd name="connsiteY64" fmla="*/ 5467980 h 6858000"/>
              <a:gd name="connsiteX65" fmla="*/ 1679056 w 7467600"/>
              <a:gd name="connsiteY65" fmla="*/ 5516907 h 6858000"/>
              <a:gd name="connsiteX66" fmla="*/ 2128648 w 7467600"/>
              <a:gd name="connsiteY66" fmla="*/ 5474249 h 6858000"/>
              <a:gd name="connsiteX67" fmla="*/ 1825619 w 7467600"/>
              <a:gd name="connsiteY67" fmla="*/ 5478447 h 6858000"/>
              <a:gd name="connsiteX68" fmla="*/ 1737798 w 7467600"/>
              <a:gd name="connsiteY68" fmla="*/ 5483353 h 6858000"/>
              <a:gd name="connsiteX69" fmla="*/ 1132195 w 7467600"/>
              <a:gd name="connsiteY69" fmla="*/ 5467980 h 6858000"/>
              <a:gd name="connsiteX70" fmla="*/ 1456157 w 7467600"/>
              <a:gd name="connsiteY70" fmla="*/ 5371404 h 6858000"/>
              <a:gd name="connsiteX71" fmla="*/ 1244432 w 7467600"/>
              <a:gd name="connsiteY71" fmla="*/ 5385601 h 6858000"/>
              <a:gd name="connsiteX72" fmla="*/ 973990 w 7467600"/>
              <a:gd name="connsiteY72" fmla="*/ 5424940 h 6858000"/>
              <a:gd name="connsiteX73" fmla="*/ 1103809 w 7467600"/>
              <a:gd name="connsiteY73" fmla="*/ 5433720 h 6858000"/>
              <a:gd name="connsiteX74" fmla="*/ 1123454 w 7467600"/>
              <a:gd name="connsiteY74" fmla="*/ 5435727 h 6858000"/>
              <a:gd name="connsiteX75" fmla="*/ 1737017 w 7467600"/>
              <a:gd name="connsiteY75" fmla="*/ 5452183 h 6858000"/>
              <a:gd name="connsiteX76" fmla="*/ 1824397 w 7467600"/>
              <a:gd name="connsiteY76" fmla="*/ 5447757 h 6858000"/>
              <a:gd name="connsiteX77" fmla="*/ 2070059 w 7467600"/>
              <a:gd name="connsiteY77" fmla="*/ 5441660 h 6858000"/>
              <a:gd name="connsiteX78" fmla="*/ 1456157 w 7467600"/>
              <a:gd name="connsiteY78" fmla="*/ 5371404 h 6858000"/>
              <a:gd name="connsiteX79" fmla="*/ 4988186 w 7467600"/>
              <a:gd name="connsiteY79" fmla="*/ 5216467 h 6858000"/>
              <a:gd name="connsiteX80" fmla="*/ 4777334 w 7467600"/>
              <a:gd name="connsiteY80" fmla="*/ 5406072 h 6858000"/>
              <a:gd name="connsiteX81" fmla="*/ 4718341 w 7467600"/>
              <a:gd name="connsiteY81" fmla="*/ 5468043 h 6858000"/>
              <a:gd name="connsiteX82" fmla="*/ 4604655 w 7467600"/>
              <a:gd name="connsiteY82" fmla="*/ 5583434 h 6858000"/>
              <a:gd name="connsiteX83" fmla="*/ 4565074 w 7467600"/>
              <a:gd name="connsiteY83" fmla="*/ 5618550 h 6858000"/>
              <a:gd name="connsiteX84" fmla="*/ 4988186 w 7467600"/>
              <a:gd name="connsiteY84" fmla="*/ 5216467 h 6858000"/>
              <a:gd name="connsiteX85" fmla="*/ 4978032 w 7467600"/>
              <a:gd name="connsiteY85" fmla="*/ 5183809 h 6858000"/>
              <a:gd name="connsiteX86" fmla="*/ 4463413 w 7467600"/>
              <a:gd name="connsiteY86" fmla="*/ 5615162 h 6858000"/>
              <a:gd name="connsiteX87" fmla="*/ 4358134 w 7467600"/>
              <a:gd name="connsiteY87" fmla="*/ 5742791 h 6858000"/>
              <a:gd name="connsiteX88" fmla="*/ 4376219 w 7467600"/>
              <a:gd name="connsiteY88" fmla="*/ 5729027 h 6858000"/>
              <a:gd name="connsiteX89" fmla="*/ 4582340 w 7467600"/>
              <a:gd name="connsiteY89" fmla="*/ 5561037 h 6858000"/>
              <a:gd name="connsiteX90" fmla="*/ 4694684 w 7467600"/>
              <a:gd name="connsiteY90" fmla="*/ 5447098 h 6858000"/>
              <a:gd name="connsiteX91" fmla="*/ 4754123 w 7467600"/>
              <a:gd name="connsiteY91" fmla="*/ 5384643 h 6858000"/>
              <a:gd name="connsiteX92" fmla="*/ 4978032 w 7467600"/>
              <a:gd name="connsiteY92" fmla="*/ 5183809 h 6858000"/>
              <a:gd name="connsiteX93" fmla="*/ 1903353 w 7467600"/>
              <a:gd name="connsiteY93" fmla="*/ 5044827 h 6858000"/>
              <a:gd name="connsiteX94" fmla="*/ 1936931 w 7467600"/>
              <a:gd name="connsiteY94" fmla="*/ 5093954 h 6858000"/>
              <a:gd name="connsiteX95" fmla="*/ 2195868 w 7467600"/>
              <a:gd name="connsiteY95" fmla="*/ 5396574 h 6858000"/>
              <a:gd name="connsiteX96" fmla="*/ 2088852 w 7467600"/>
              <a:gd name="connsiteY96" fmla="*/ 5166123 h 6858000"/>
              <a:gd name="connsiteX97" fmla="*/ 1958241 w 7467600"/>
              <a:gd name="connsiteY97" fmla="*/ 5067955 h 6858000"/>
              <a:gd name="connsiteX98" fmla="*/ 1903353 w 7467600"/>
              <a:gd name="connsiteY98" fmla="*/ 5044827 h 6858000"/>
              <a:gd name="connsiteX99" fmla="*/ 1979378 w 7467600"/>
              <a:gd name="connsiteY99" fmla="*/ 4769504 h 6858000"/>
              <a:gd name="connsiteX100" fmla="*/ 2882120 w 7467600"/>
              <a:gd name="connsiteY100" fmla="*/ 5064547 h 6858000"/>
              <a:gd name="connsiteX101" fmla="*/ 2793103 w 7467600"/>
              <a:gd name="connsiteY101" fmla="*/ 5039699 h 6858000"/>
              <a:gd name="connsiteX102" fmla="*/ 2770041 w 7467600"/>
              <a:gd name="connsiteY102" fmla="*/ 5033634 h 6858000"/>
              <a:gd name="connsiteX103" fmla="*/ 1979378 w 7467600"/>
              <a:gd name="connsiteY103" fmla="*/ 4769504 h 6858000"/>
              <a:gd name="connsiteX104" fmla="*/ 1927410 w 7467600"/>
              <a:gd name="connsiteY104" fmla="*/ 4716164 h 6858000"/>
              <a:gd name="connsiteX105" fmla="*/ 1959587 w 7467600"/>
              <a:gd name="connsiteY105" fmla="*/ 4728849 h 6858000"/>
              <a:gd name="connsiteX106" fmla="*/ 2777707 w 7467600"/>
              <a:gd name="connsiteY106" fmla="*/ 5003991 h 6858000"/>
              <a:gd name="connsiteX107" fmla="*/ 2800768 w 7467600"/>
              <a:gd name="connsiteY107" fmla="*/ 5010056 h 6858000"/>
              <a:gd name="connsiteX108" fmla="*/ 2879408 w 7467600"/>
              <a:gd name="connsiteY108" fmla="*/ 5031590 h 6858000"/>
              <a:gd name="connsiteX109" fmla="*/ 2862295 w 7467600"/>
              <a:gd name="connsiteY109" fmla="*/ 5022958 h 6858000"/>
              <a:gd name="connsiteX110" fmla="*/ 2813343 w 7467600"/>
              <a:gd name="connsiteY110" fmla="*/ 4998369 h 6858000"/>
              <a:gd name="connsiteX111" fmla="*/ 2646245 w 7467600"/>
              <a:gd name="connsiteY111" fmla="*/ 4930999 h 6858000"/>
              <a:gd name="connsiteX112" fmla="*/ 1999243 w 7467600"/>
              <a:gd name="connsiteY112" fmla="*/ 4730524 h 6858000"/>
              <a:gd name="connsiteX113" fmla="*/ 1979527 w 7467600"/>
              <a:gd name="connsiteY113" fmla="*/ 4726651 h 6858000"/>
              <a:gd name="connsiteX114" fmla="*/ 1927410 w 7467600"/>
              <a:gd name="connsiteY114" fmla="*/ 4716164 h 6858000"/>
              <a:gd name="connsiteX115" fmla="*/ 1997014 w 7467600"/>
              <a:gd name="connsiteY115" fmla="*/ 4698007 h 6858000"/>
              <a:gd name="connsiteX116" fmla="*/ 2005458 w 7467600"/>
              <a:gd name="connsiteY116" fmla="*/ 4699540 h 6858000"/>
              <a:gd name="connsiteX117" fmla="*/ 2657186 w 7467600"/>
              <a:gd name="connsiteY117" fmla="*/ 4901687 h 6858000"/>
              <a:gd name="connsiteX118" fmla="*/ 2826662 w 7467600"/>
              <a:gd name="connsiteY118" fmla="*/ 4970362 h 6858000"/>
              <a:gd name="connsiteX119" fmla="*/ 2876100 w 7467600"/>
              <a:gd name="connsiteY119" fmla="*/ 4995397 h 6858000"/>
              <a:gd name="connsiteX120" fmla="*/ 3042600 w 7467600"/>
              <a:gd name="connsiteY120" fmla="*/ 5059532 h 6858000"/>
              <a:gd name="connsiteX121" fmla="*/ 1997014 w 7467600"/>
              <a:gd name="connsiteY121" fmla="*/ 4698007 h 6858000"/>
              <a:gd name="connsiteX122" fmla="*/ 2305292 w 7467600"/>
              <a:gd name="connsiteY122" fmla="*/ 4219492 h 6858000"/>
              <a:gd name="connsiteX123" fmla="*/ 3360922 w 7467600"/>
              <a:gd name="connsiteY123" fmla="*/ 4529373 h 6858000"/>
              <a:gd name="connsiteX124" fmla="*/ 3492420 w 7467600"/>
              <a:gd name="connsiteY124" fmla="*/ 4510145 h 6858000"/>
              <a:gd name="connsiteX125" fmla="*/ 3364086 w 7467600"/>
              <a:gd name="connsiteY125" fmla="*/ 4480340 h 6858000"/>
              <a:gd name="connsiteX126" fmla="*/ 3225818 w 7467600"/>
              <a:gd name="connsiteY126" fmla="*/ 4411822 h 6858000"/>
              <a:gd name="connsiteX127" fmla="*/ 3129696 w 7467600"/>
              <a:gd name="connsiteY127" fmla="*/ 4360704 h 6858000"/>
              <a:gd name="connsiteX128" fmla="*/ 2814545 w 7467600"/>
              <a:gd name="connsiteY128" fmla="*/ 4282955 h 6858000"/>
              <a:gd name="connsiteX129" fmla="*/ 2305292 w 7467600"/>
              <a:gd name="connsiteY129" fmla="*/ 4219492 h 6858000"/>
              <a:gd name="connsiteX130" fmla="*/ 2626982 w 7467600"/>
              <a:gd name="connsiteY130" fmla="*/ 4206450 h 6858000"/>
              <a:gd name="connsiteX131" fmla="*/ 2490617 w 7467600"/>
              <a:gd name="connsiteY131" fmla="*/ 4206951 h 6858000"/>
              <a:gd name="connsiteX132" fmla="*/ 2819869 w 7467600"/>
              <a:gd name="connsiteY132" fmla="*/ 4252936 h 6858000"/>
              <a:gd name="connsiteX133" fmla="*/ 3143018 w 7467600"/>
              <a:gd name="connsiteY133" fmla="*/ 4332698 h 6858000"/>
              <a:gd name="connsiteX134" fmla="*/ 3241520 w 7467600"/>
              <a:gd name="connsiteY134" fmla="*/ 4385112 h 6858000"/>
              <a:gd name="connsiteX135" fmla="*/ 3374575 w 7467600"/>
              <a:gd name="connsiteY135" fmla="*/ 4451517 h 6858000"/>
              <a:gd name="connsiteX136" fmla="*/ 3505221 w 7467600"/>
              <a:gd name="connsiteY136" fmla="*/ 4480757 h 6858000"/>
              <a:gd name="connsiteX137" fmla="*/ 2626982 w 7467600"/>
              <a:gd name="connsiteY137" fmla="*/ 4206450 h 6858000"/>
              <a:gd name="connsiteX138" fmla="*/ 1310106 w 7467600"/>
              <a:gd name="connsiteY138" fmla="*/ 3943217 h 6858000"/>
              <a:gd name="connsiteX139" fmla="*/ 854994 w 7467600"/>
              <a:gd name="connsiteY139" fmla="*/ 4399136 h 6858000"/>
              <a:gd name="connsiteX140" fmla="*/ 742462 w 7467600"/>
              <a:gd name="connsiteY140" fmla="*/ 4594648 h 6858000"/>
              <a:gd name="connsiteX141" fmla="*/ 820602 w 7467600"/>
              <a:gd name="connsiteY141" fmla="*/ 4485915 h 6858000"/>
              <a:gd name="connsiteX142" fmla="*/ 878295 w 7467600"/>
              <a:gd name="connsiteY142" fmla="*/ 4403594 h 6858000"/>
              <a:gd name="connsiteX143" fmla="*/ 1240607 w 7467600"/>
              <a:gd name="connsiteY143" fmla="*/ 4010401 h 6858000"/>
              <a:gd name="connsiteX144" fmla="*/ 1310106 w 7467600"/>
              <a:gd name="connsiteY144" fmla="*/ 3943217 h 6858000"/>
              <a:gd name="connsiteX145" fmla="*/ 1423113 w 7467600"/>
              <a:gd name="connsiteY145" fmla="*/ 3874565 h 6858000"/>
              <a:gd name="connsiteX146" fmla="*/ 1260565 w 7467600"/>
              <a:gd name="connsiteY146" fmla="*/ 4031982 h 6858000"/>
              <a:gd name="connsiteX147" fmla="*/ 901900 w 7467600"/>
              <a:gd name="connsiteY147" fmla="*/ 4421236 h 6858000"/>
              <a:gd name="connsiteX148" fmla="*/ 845044 w 7467600"/>
              <a:gd name="connsiteY148" fmla="*/ 4502436 h 6858000"/>
              <a:gd name="connsiteX149" fmla="*/ 685926 w 7467600"/>
              <a:gd name="connsiteY149" fmla="*/ 4703069 h 6858000"/>
              <a:gd name="connsiteX150" fmla="*/ 684248 w 7467600"/>
              <a:gd name="connsiteY150" fmla="*/ 4706721 h 6858000"/>
              <a:gd name="connsiteX151" fmla="*/ 1423113 w 7467600"/>
              <a:gd name="connsiteY151" fmla="*/ 3874565 h 6858000"/>
              <a:gd name="connsiteX152" fmla="*/ 3316479 w 7467600"/>
              <a:gd name="connsiteY152" fmla="*/ 3872136 h 6858000"/>
              <a:gd name="connsiteX153" fmla="*/ 3546806 w 7467600"/>
              <a:gd name="connsiteY153" fmla="*/ 4356139 h 6858000"/>
              <a:gd name="connsiteX154" fmla="*/ 3364433 w 7467600"/>
              <a:gd name="connsiteY154" fmla="*/ 3953121 h 6858000"/>
              <a:gd name="connsiteX155" fmla="*/ 3316479 w 7467600"/>
              <a:gd name="connsiteY155" fmla="*/ 3872136 h 6858000"/>
              <a:gd name="connsiteX156" fmla="*/ 3291335 w 7467600"/>
              <a:gd name="connsiteY156" fmla="*/ 3767420 h 6858000"/>
              <a:gd name="connsiteX157" fmla="*/ 3390805 w 7467600"/>
              <a:gd name="connsiteY157" fmla="*/ 3937163 h 6858000"/>
              <a:gd name="connsiteX158" fmla="*/ 3579062 w 7467600"/>
              <a:gd name="connsiteY158" fmla="*/ 4359040 h 6858000"/>
              <a:gd name="connsiteX159" fmla="*/ 3467355 w 7467600"/>
              <a:gd name="connsiteY159" fmla="*/ 3988130 h 6858000"/>
              <a:gd name="connsiteX160" fmla="*/ 3310753 w 7467600"/>
              <a:gd name="connsiteY160" fmla="*/ 3787140 h 6858000"/>
              <a:gd name="connsiteX161" fmla="*/ 3291335 w 7467600"/>
              <a:gd name="connsiteY161" fmla="*/ 3767420 h 6858000"/>
              <a:gd name="connsiteX162" fmla="*/ 1635889 w 7467600"/>
              <a:gd name="connsiteY162" fmla="*/ 3709494 h 6858000"/>
              <a:gd name="connsiteX163" fmla="*/ 1634800 w 7467600"/>
              <a:gd name="connsiteY163" fmla="*/ 3731111 h 6858000"/>
              <a:gd name="connsiteX164" fmla="*/ 1635889 w 7467600"/>
              <a:gd name="connsiteY164" fmla="*/ 3709494 h 6858000"/>
              <a:gd name="connsiteX165" fmla="*/ 1510397 w 7467600"/>
              <a:gd name="connsiteY165" fmla="*/ 3684705 h 6858000"/>
              <a:gd name="connsiteX166" fmla="*/ 1146550 w 7467600"/>
              <a:gd name="connsiteY166" fmla="*/ 3802012 h 6858000"/>
              <a:gd name="connsiteX167" fmla="*/ 698834 w 7467600"/>
              <a:gd name="connsiteY167" fmla="*/ 3952272 h 6858000"/>
              <a:gd name="connsiteX168" fmla="*/ 34256 w 7467600"/>
              <a:gd name="connsiteY168" fmla="*/ 4347603 h 6858000"/>
              <a:gd name="connsiteX169" fmla="*/ 527241 w 7467600"/>
              <a:gd name="connsiteY169" fmla="*/ 4065078 h 6858000"/>
              <a:gd name="connsiteX170" fmla="*/ 1510397 w 7467600"/>
              <a:gd name="connsiteY170" fmla="*/ 3684705 h 6858000"/>
              <a:gd name="connsiteX171" fmla="*/ 1313114 w 7467600"/>
              <a:gd name="connsiteY171" fmla="*/ 3655216 h 6858000"/>
              <a:gd name="connsiteX172" fmla="*/ 1109304 w 7467600"/>
              <a:gd name="connsiteY172" fmla="*/ 3669030 h 6858000"/>
              <a:gd name="connsiteX173" fmla="*/ 8129 w 7467600"/>
              <a:gd name="connsiteY173" fmla="*/ 4330519 h 6858000"/>
              <a:gd name="connsiteX174" fmla="*/ 687572 w 7467600"/>
              <a:gd name="connsiteY174" fmla="*/ 3925629 h 6858000"/>
              <a:gd name="connsiteX175" fmla="*/ 1138365 w 7467600"/>
              <a:gd name="connsiteY175" fmla="*/ 3774515 h 6858000"/>
              <a:gd name="connsiteX176" fmla="*/ 1505579 w 7467600"/>
              <a:gd name="connsiteY176" fmla="*/ 3655526 h 6858000"/>
              <a:gd name="connsiteX177" fmla="*/ 1313114 w 7467600"/>
              <a:gd name="connsiteY177" fmla="*/ 3655216 h 6858000"/>
              <a:gd name="connsiteX178" fmla="*/ 3655073 w 7467600"/>
              <a:gd name="connsiteY178" fmla="*/ 3650884 h 6858000"/>
              <a:gd name="connsiteX179" fmla="*/ 3989938 w 7467600"/>
              <a:gd name="connsiteY179" fmla="*/ 3991685 h 6858000"/>
              <a:gd name="connsiteX180" fmla="*/ 4393907 w 7467600"/>
              <a:gd name="connsiteY180" fmla="*/ 4261258 h 6858000"/>
              <a:gd name="connsiteX181" fmla="*/ 4648051 w 7467600"/>
              <a:gd name="connsiteY181" fmla="*/ 4374051 h 6858000"/>
              <a:gd name="connsiteX182" fmla="*/ 4383389 w 7467600"/>
              <a:gd name="connsiteY182" fmla="*/ 4184369 h 6858000"/>
              <a:gd name="connsiteX183" fmla="*/ 4165508 w 7467600"/>
              <a:gd name="connsiteY183" fmla="*/ 4035196 h 6858000"/>
              <a:gd name="connsiteX184" fmla="*/ 4068162 w 7467600"/>
              <a:gd name="connsiteY184" fmla="*/ 3953394 h 6858000"/>
              <a:gd name="connsiteX185" fmla="*/ 3981416 w 7467600"/>
              <a:gd name="connsiteY185" fmla="*/ 3880482 h 6858000"/>
              <a:gd name="connsiteX186" fmla="*/ 3800147 w 7467600"/>
              <a:gd name="connsiteY186" fmla="*/ 3749872 h 6858000"/>
              <a:gd name="connsiteX187" fmla="*/ 3655073 w 7467600"/>
              <a:gd name="connsiteY187" fmla="*/ 3650884 h 6858000"/>
              <a:gd name="connsiteX188" fmla="*/ 3670252 w 7467600"/>
              <a:gd name="connsiteY188" fmla="*/ 3622798 h 6858000"/>
              <a:gd name="connsiteX189" fmla="*/ 3817258 w 7467600"/>
              <a:gd name="connsiteY189" fmla="*/ 3723577 h 6858000"/>
              <a:gd name="connsiteX190" fmla="*/ 4000461 w 7467600"/>
              <a:gd name="connsiteY190" fmla="*/ 3855966 h 6858000"/>
              <a:gd name="connsiteX191" fmla="*/ 4088180 w 7467600"/>
              <a:gd name="connsiteY191" fmla="*/ 3929774 h 6858000"/>
              <a:gd name="connsiteX192" fmla="*/ 4184555 w 7467600"/>
              <a:gd name="connsiteY192" fmla="*/ 4010683 h 6858000"/>
              <a:gd name="connsiteX193" fmla="*/ 4399563 w 7467600"/>
              <a:gd name="connsiteY193" fmla="*/ 4158106 h 6858000"/>
              <a:gd name="connsiteX194" fmla="*/ 4684469 w 7467600"/>
              <a:gd name="connsiteY194" fmla="*/ 4364680 h 6858000"/>
              <a:gd name="connsiteX195" fmla="*/ 4690271 w 7467600"/>
              <a:gd name="connsiteY195" fmla="*/ 4370034 h 6858000"/>
              <a:gd name="connsiteX196" fmla="*/ 4136093 w 7467600"/>
              <a:gd name="connsiteY196" fmla="*/ 3858466 h 6858000"/>
              <a:gd name="connsiteX197" fmla="*/ 3670252 w 7467600"/>
              <a:gd name="connsiteY197" fmla="*/ 3622798 h 6858000"/>
              <a:gd name="connsiteX198" fmla="*/ 4440129 w 7467600"/>
              <a:gd name="connsiteY198" fmla="*/ 3448571 h 6858000"/>
              <a:gd name="connsiteX199" fmla="*/ 4856525 w 7467600"/>
              <a:gd name="connsiteY199" fmla="*/ 3915351 h 6858000"/>
              <a:gd name="connsiteX200" fmla="*/ 5059055 w 7467600"/>
              <a:gd name="connsiteY200" fmla="*/ 4108918 h 6858000"/>
              <a:gd name="connsiteX201" fmla="*/ 5290070 w 7467600"/>
              <a:gd name="connsiteY201" fmla="*/ 4263619 h 6858000"/>
              <a:gd name="connsiteX202" fmla="*/ 4834991 w 7467600"/>
              <a:gd name="connsiteY202" fmla="*/ 3830985 h 6858000"/>
              <a:gd name="connsiteX203" fmla="*/ 4440129 w 7467600"/>
              <a:gd name="connsiteY203" fmla="*/ 3448571 h 6858000"/>
              <a:gd name="connsiteX204" fmla="*/ 4441737 w 7467600"/>
              <a:gd name="connsiteY204" fmla="*/ 3399734 h 6858000"/>
              <a:gd name="connsiteX205" fmla="*/ 4431236 w 7467600"/>
              <a:gd name="connsiteY205" fmla="*/ 3400954 h 6858000"/>
              <a:gd name="connsiteX206" fmla="*/ 4557150 w 7467600"/>
              <a:gd name="connsiteY206" fmla="*/ 3510023 h 6858000"/>
              <a:gd name="connsiteX207" fmla="*/ 4856936 w 7467600"/>
              <a:gd name="connsiteY207" fmla="*/ 3809146 h 6858000"/>
              <a:gd name="connsiteX208" fmla="*/ 5111996 w 7467600"/>
              <a:gd name="connsiteY208" fmla="*/ 4065759 h 6858000"/>
              <a:gd name="connsiteX209" fmla="*/ 5388878 w 7467600"/>
              <a:gd name="connsiteY209" fmla="*/ 4300185 h 6858000"/>
              <a:gd name="connsiteX210" fmla="*/ 5425556 w 7467600"/>
              <a:gd name="connsiteY210" fmla="*/ 4308967 h 6858000"/>
              <a:gd name="connsiteX211" fmla="*/ 4943646 w 7467600"/>
              <a:gd name="connsiteY211" fmla="*/ 3822916 h 6858000"/>
              <a:gd name="connsiteX212" fmla="*/ 4594837 w 7467600"/>
              <a:gd name="connsiteY212" fmla="*/ 3532274 h 6858000"/>
              <a:gd name="connsiteX213" fmla="*/ 4441737 w 7467600"/>
              <a:gd name="connsiteY213" fmla="*/ 3399734 h 6858000"/>
              <a:gd name="connsiteX214" fmla="*/ 5425834 w 7467600"/>
              <a:gd name="connsiteY214" fmla="*/ 3162785 h 6858000"/>
              <a:gd name="connsiteX215" fmla="*/ 5401644 w 7467600"/>
              <a:gd name="connsiteY215" fmla="*/ 3617847 h 6858000"/>
              <a:gd name="connsiteX216" fmla="*/ 5467256 w 7467600"/>
              <a:gd name="connsiteY216" fmla="*/ 4175494 h 6858000"/>
              <a:gd name="connsiteX217" fmla="*/ 5448069 w 7467600"/>
              <a:gd name="connsiteY217" fmla="*/ 3567554 h 6858000"/>
              <a:gd name="connsiteX218" fmla="*/ 5425834 w 7467600"/>
              <a:gd name="connsiteY218" fmla="*/ 3162785 h 6858000"/>
              <a:gd name="connsiteX219" fmla="*/ 1318687 w 7467600"/>
              <a:gd name="connsiteY219" fmla="*/ 3113840 h 6858000"/>
              <a:gd name="connsiteX220" fmla="*/ 1066793 w 7467600"/>
              <a:gd name="connsiteY220" fmla="*/ 3212171 h 6858000"/>
              <a:gd name="connsiteX221" fmla="*/ 993319 w 7467600"/>
              <a:gd name="connsiteY221" fmla="*/ 3247648 h 6858000"/>
              <a:gd name="connsiteX222" fmla="*/ 853081 w 7467600"/>
              <a:gd name="connsiteY222" fmla="*/ 3312410 h 6858000"/>
              <a:gd name="connsiteX223" fmla="*/ 805957 w 7467600"/>
              <a:gd name="connsiteY223" fmla="*/ 3330443 h 6858000"/>
              <a:gd name="connsiteX224" fmla="*/ 1318687 w 7467600"/>
              <a:gd name="connsiteY224" fmla="*/ 3113840 h 6858000"/>
              <a:gd name="connsiteX225" fmla="*/ 5453702 w 7467600"/>
              <a:gd name="connsiteY225" fmla="*/ 3090882 h 6858000"/>
              <a:gd name="connsiteX226" fmla="*/ 5480135 w 7467600"/>
              <a:gd name="connsiteY226" fmla="*/ 3565802 h 6858000"/>
              <a:gd name="connsiteX227" fmla="*/ 5499023 w 7467600"/>
              <a:gd name="connsiteY227" fmla="*/ 4166310 h 6858000"/>
              <a:gd name="connsiteX228" fmla="*/ 5547022 w 7467600"/>
              <a:gd name="connsiteY228" fmla="*/ 3607838 h 6858000"/>
              <a:gd name="connsiteX229" fmla="*/ 5515964 w 7467600"/>
              <a:gd name="connsiteY229" fmla="*/ 3378541 h 6858000"/>
              <a:gd name="connsiteX230" fmla="*/ 5453702 w 7467600"/>
              <a:gd name="connsiteY230" fmla="*/ 3090882 h 6858000"/>
              <a:gd name="connsiteX231" fmla="*/ 1238695 w 7467600"/>
              <a:gd name="connsiteY231" fmla="*/ 3076820 h 6858000"/>
              <a:gd name="connsiteX232" fmla="*/ 716371 w 7467600"/>
              <a:gd name="connsiteY232" fmla="*/ 3293249 h 6858000"/>
              <a:gd name="connsiteX233" fmla="*/ 579522 w 7467600"/>
              <a:gd name="connsiteY233" fmla="*/ 3371759 h 6858000"/>
              <a:gd name="connsiteX234" fmla="*/ 600288 w 7467600"/>
              <a:gd name="connsiteY234" fmla="*/ 3365555 h 6858000"/>
              <a:gd name="connsiteX235" fmla="*/ 840692 w 7467600"/>
              <a:gd name="connsiteY235" fmla="*/ 3284921 h 6858000"/>
              <a:gd name="connsiteX236" fmla="*/ 979248 w 7467600"/>
              <a:gd name="connsiteY236" fmla="*/ 3221003 h 6858000"/>
              <a:gd name="connsiteX237" fmla="*/ 1053282 w 7467600"/>
              <a:gd name="connsiteY237" fmla="*/ 3185247 h 6858000"/>
              <a:gd name="connsiteX238" fmla="*/ 1320603 w 7467600"/>
              <a:gd name="connsiteY238" fmla="*/ 3081281 h 6858000"/>
              <a:gd name="connsiteX239" fmla="*/ 1238695 w 7467600"/>
              <a:gd name="connsiteY239" fmla="*/ 3076820 h 6858000"/>
              <a:gd name="connsiteX240" fmla="*/ 5425627 w 7467600"/>
              <a:gd name="connsiteY240" fmla="*/ 2954192 h 6858000"/>
              <a:gd name="connsiteX241" fmla="*/ 5470770 w 7467600"/>
              <a:gd name="connsiteY241" fmla="*/ 3005435 h 6858000"/>
              <a:gd name="connsiteX242" fmla="*/ 5519779 w 7467600"/>
              <a:gd name="connsiteY242" fmla="*/ 4359223 h 6858000"/>
              <a:gd name="connsiteX243" fmla="*/ 5520293 w 7467600"/>
              <a:gd name="connsiteY243" fmla="*/ 4360602 h 6858000"/>
              <a:gd name="connsiteX244" fmla="*/ 5767221 w 7467600"/>
              <a:gd name="connsiteY244" fmla="*/ 4665564 h 6858000"/>
              <a:gd name="connsiteX245" fmla="*/ 6937169 w 7467600"/>
              <a:gd name="connsiteY245" fmla="*/ 4815941 h 6858000"/>
              <a:gd name="connsiteX246" fmla="*/ 6953922 w 7467600"/>
              <a:gd name="connsiteY246" fmla="*/ 4890068 h 6858000"/>
              <a:gd name="connsiteX247" fmla="*/ 6071359 w 7467600"/>
              <a:gd name="connsiteY247" fmla="*/ 4770770 h 6858000"/>
              <a:gd name="connsiteX248" fmla="*/ 6038839 w 7467600"/>
              <a:gd name="connsiteY248" fmla="*/ 4764474 h 6858000"/>
              <a:gd name="connsiteX249" fmla="*/ 6038706 w 7467600"/>
              <a:gd name="connsiteY249" fmla="*/ 4763847 h 6858000"/>
              <a:gd name="connsiteX250" fmla="*/ 6037784 w 7467600"/>
              <a:gd name="connsiteY250" fmla="*/ 4764270 h 6858000"/>
              <a:gd name="connsiteX251" fmla="*/ 6038839 w 7467600"/>
              <a:gd name="connsiteY251" fmla="*/ 4764474 h 6858000"/>
              <a:gd name="connsiteX252" fmla="*/ 6040338 w 7467600"/>
              <a:gd name="connsiteY252" fmla="*/ 4771418 h 6858000"/>
              <a:gd name="connsiteX253" fmla="*/ 6024488 w 7467600"/>
              <a:gd name="connsiteY253" fmla="*/ 4809903 h 6858000"/>
              <a:gd name="connsiteX254" fmla="*/ 5599771 w 7467600"/>
              <a:gd name="connsiteY254" fmla="*/ 5509652 h 6858000"/>
              <a:gd name="connsiteX255" fmla="*/ 5548843 w 7467600"/>
              <a:gd name="connsiteY255" fmla="*/ 5563845 h 6858000"/>
              <a:gd name="connsiteX256" fmla="*/ 5940952 w 7467600"/>
              <a:gd name="connsiteY256" fmla="*/ 6250028 h 6858000"/>
              <a:gd name="connsiteX257" fmla="*/ 6043441 w 7467600"/>
              <a:gd name="connsiteY257" fmla="*/ 6665847 h 6858000"/>
              <a:gd name="connsiteX258" fmla="*/ 6093432 w 7467600"/>
              <a:gd name="connsiteY258" fmla="*/ 6858000 h 6858000"/>
              <a:gd name="connsiteX259" fmla="*/ 6034344 w 7467600"/>
              <a:gd name="connsiteY259" fmla="*/ 6858000 h 6858000"/>
              <a:gd name="connsiteX260" fmla="*/ 6026679 w 7467600"/>
              <a:gd name="connsiteY260" fmla="*/ 6836959 h 6858000"/>
              <a:gd name="connsiteX261" fmla="*/ 5800441 w 7467600"/>
              <a:gd name="connsiteY261" fmla="*/ 6335286 h 6858000"/>
              <a:gd name="connsiteX262" fmla="*/ 5526562 w 7467600"/>
              <a:gd name="connsiteY262" fmla="*/ 5705388 h 6858000"/>
              <a:gd name="connsiteX263" fmla="*/ 5519640 w 7467600"/>
              <a:gd name="connsiteY263" fmla="*/ 5683774 h 6858000"/>
              <a:gd name="connsiteX264" fmla="*/ 5844559 w 7467600"/>
              <a:gd name="connsiteY264" fmla="*/ 6553349 h 6858000"/>
              <a:gd name="connsiteX265" fmla="*/ 5975994 w 7467600"/>
              <a:gd name="connsiteY265" fmla="*/ 6858000 h 6858000"/>
              <a:gd name="connsiteX266" fmla="*/ 5898547 w 7467600"/>
              <a:gd name="connsiteY266" fmla="*/ 6858000 h 6858000"/>
              <a:gd name="connsiteX267" fmla="*/ 5682041 w 7467600"/>
              <a:gd name="connsiteY267" fmla="*/ 6355860 h 6858000"/>
              <a:gd name="connsiteX268" fmla="*/ 5461758 w 7467600"/>
              <a:gd name="connsiteY268" fmla="*/ 5820220 h 6858000"/>
              <a:gd name="connsiteX269" fmla="*/ 5237282 w 7467600"/>
              <a:gd name="connsiteY269" fmla="*/ 6579086 h 6858000"/>
              <a:gd name="connsiteX270" fmla="*/ 5115009 w 7467600"/>
              <a:gd name="connsiteY270" fmla="*/ 6858000 h 6858000"/>
              <a:gd name="connsiteX271" fmla="*/ 5028074 w 7467600"/>
              <a:gd name="connsiteY271" fmla="*/ 6858000 h 6858000"/>
              <a:gd name="connsiteX272" fmla="*/ 5079508 w 7467600"/>
              <a:gd name="connsiteY272" fmla="*/ 6749074 h 6858000"/>
              <a:gd name="connsiteX273" fmla="*/ 5371846 w 7467600"/>
              <a:gd name="connsiteY273" fmla="*/ 5924413 h 6858000"/>
              <a:gd name="connsiteX274" fmla="*/ 5270512 w 7467600"/>
              <a:gd name="connsiteY274" fmla="*/ 6138975 h 6858000"/>
              <a:gd name="connsiteX275" fmla="*/ 5062409 w 7467600"/>
              <a:gd name="connsiteY275" fmla="*/ 6653544 h 6858000"/>
              <a:gd name="connsiteX276" fmla="*/ 5036628 w 7467600"/>
              <a:gd name="connsiteY276" fmla="*/ 6754247 h 6858000"/>
              <a:gd name="connsiteX277" fmla="*/ 5009112 w 7467600"/>
              <a:gd name="connsiteY277" fmla="*/ 6858000 h 6858000"/>
              <a:gd name="connsiteX278" fmla="*/ 4976679 w 7467600"/>
              <a:gd name="connsiteY278" fmla="*/ 6858000 h 6858000"/>
              <a:gd name="connsiteX279" fmla="*/ 5006537 w 7467600"/>
              <a:gd name="connsiteY279" fmla="*/ 6747068 h 6858000"/>
              <a:gd name="connsiteX280" fmla="*/ 5032723 w 7467600"/>
              <a:gd name="connsiteY280" fmla="*/ 6644957 h 6858000"/>
              <a:gd name="connsiteX281" fmla="*/ 5242949 w 7467600"/>
              <a:gd name="connsiteY281" fmla="*/ 6125175 h 6858000"/>
              <a:gd name="connsiteX282" fmla="*/ 5286321 w 7467600"/>
              <a:gd name="connsiteY282" fmla="*/ 6033555 h 6858000"/>
              <a:gd name="connsiteX283" fmla="*/ 5008210 w 7467600"/>
              <a:gd name="connsiteY283" fmla="*/ 6649194 h 6858000"/>
              <a:gd name="connsiteX284" fmla="*/ 4986321 w 7467600"/>
              <a:gd name="connsiteY284" fmla="*/ 6765687 h 6858000"/>
              <a:gd name="connsiteX285" fmla="*/ 4973474 w 7467600"/>
              <a:gd name="connsiteY285" fmla="*/ 6858000 h 6858000"/>
              <a:gd name="connsiteX286" fmla="*/ 4907178 w 7467600"/>
              <a:gd name="connsiteY286" fmla="*/ 6858000 h 6858000"/>
              <a:gd name="connsiteX287" fmla="*/ 4910810 w 7467600"/>
              <a:gd name="connsiteY287" fmla="*/ 6829660 h 6858000"/>
              <a:gd name="connsiteX288" fmla="*/ 4987461 w 7467600"/>
              <a:gd name="connsiteY288" fmla="*/ 6432994 h 6858000"/>
              <a:gd name="connsiteX289" fmla="*/ 5179262 w 7467600"/>
              <a:gd name="connsiteY289" fmla="*/ 6035044 h 6858000"/>
              <a:gd name="connsiteX290" fmla="*/ 4689678 w 7467600"/>
              <a:gd name="connsiteY290" fmla="*/ 6440241 h 6858000"/>
              <a:gd name="connsiteX291" fmla="*/ 4477543 w 7467600"/>
              <a:gd name="connsiteY291" fmla="*/ 6674836 h 6858000"/>
              <a:gd name="connsiteX292" fmla="*/ 4329957 w 7467600"/>
              <a:gd name="connsiteY292" fmla="*/ 6858000 h 6858000"/>
              <a:gd name="connsiteX293" fmla="*/ 4218595 w 7467600"/>
              <a:gd name="connsiteY293" fmla="*/ 6858000 h 6858000"/>
              <a:gd name="connsiteX294" fmla="*/ 4368888 w 7467600"/>
              <a:gd name="connsiteY294" fmla="*/ 6668412 h 6858000"/>
              <a:gd name="connsiteX295" fmla="*/ 4563091 w 7467600"/>
              <a:gd name="connsiteY295" fmla="*/ 6442508 h 6858000"/>
              <a:gd name="connsiteX296" fmla="*/ 5387324 w 7467600"/>
              <a:gd name="connsiteY296" fmla="*/ 5705830 h 6858000"/>
              <a:gd name="connsiteX297" fmla="*/ 5073620 w 7467600"/>
              <a:gd name="connsiteY297" fmla="*/ 5955437 h 6858000"/>
              <a:gd name="connsiteX298" fmla="*/ 4689789 w 7467600"/>
              <a:gd name="connsiteY298" fmla="*/ 6268382 h 6858000"/>
              <a:gd name="connsiteX299" fmla="*/ 4418722 w 7467600"/>
              <a:gd name="connsiteY299" fmla="*/ 6570886 h 6858000"/>
              <a:gd name="connsiteX300" fmla="*/ 4214944 w 7467600"/>
              <a:gd name="connsiteY300" fmla="*/ 6858000 h 6858000"/>
              <a:gd name="connsiteX301" fmla="*/ 4177898 w 7467600"/>
              <a:gd name="connsiteY301" fmla="*/ 6858000 h 6858000"/>
              <a:gd name="connsiteX302" fmla="*/ 4391597 w 7467600"/>
              <a:gd name="connsiteY302" fmla="*/ 6556370 h 6858000"/>
              <a:gd name="connsiteX303" fmla="*/ 4668889 w 7467600"/>
              <a:gd name="connsiteY303" fmla="*/ 6246399 h 6858000"/>
              <a:gd name="connsiteX304" fmla="*/ 5055427 w 7467600"/>
              <a:gd name="connsiteY304" fmla="*/ 5931476 h 6858000"/>
              <a:gd name="connsiteX305" fmla="*/ 5371814 w 7467600"/>
              <a:gd name="connsiteY305" fmla="*/ 5678975 h 6858000"/>
              <a:gd name="connsiteX306" fmla="*/ 4987918 w 7467600"/>
              <a:gd name="connsiteY306" fmla="*/ 5838701 h 6858000"/>
              <a:gd name="connsiteX307" fmla="*/ 4317146 w 7467600"/>
              <a:gd name="connsiteY307" fmla="*/ 6587716 h 6858000"/>
              <a:gd name="connsiteX308" fmla="*/ 4171627 w 7467600"/>
              <a:gd name="connsiteY308" fmla="*/ 6858000 h 6858000"/>
              <a:gd name="connsiteX309" fmla="*/ 4081585 w 7467600"/>
              <a:gd name="connsiteY309" fmla="*/ 6858000 h 6858000"/>
              <a:gd name="connsiteX310" fmla="*/ 4238603 w 7467600"/>
              <a:gd name="connsiteY310" fmla="*/ 6559341 h 6858000"/>
              <a:gd name="connsiteX311" fmla="*/ 4778333 w 7467600"/>
              <a:gd name="connsiteY311" fmla="*/ 5873626 h 6858000"/>
              <a:gd name="connsiteX312" fmla="*/ 5414185 w 7467600"/>
              <a:gd name="connsiteY312" fmla="*/ 5573882 h 6858000"/>
              <a:gd name="connsiteX313" fmla="*/ 5959648 w 7467600"/>
              <a:gd name="connsiteY313" fmla="*/ 4760797 h 6858000"/>
              <a:gd name="connsiteX314" fmla="*/ 5355019 w 7467600"/>
              <a:gd name="connsiteY314" fmla="*/ 4734672 h 6858000"/>
              <a:gd name="connsiteX315" fmla="*/ 5083565 w 7467600"/>
              <a:gd name="connsiteY315" fmla="*/ 5179121 h 6858000"/>
              <a:gd name="connsiteX316" fmla="*/ 4713577 w 7467600"/>
              <a:gd name="connsiteY316" fmla="*/ 5616803 h 6858000"/>
              <a:gd name="connsiteX317" fmla="*/ 3989559 w 7467600"/>
              <a:gd name="connsiteY317" fmla="*/ 6145945 h 6858000"/>
              <a:gd name="connsiteX318" fmla="*/ 3939824 w 7467600"/>
              <a:gd name="connsiteY318" fmla="*/ 6066900 h 6858000"/>
              <a:gd name="connsiteX319" fmla="*/ 4584537 w 7467600"/>
              <a:gd name="connsiteY319" fmla="*/ 5324826 h 6858000"/>
              <a:gd name="connsiteX320" fmla="*/ 5037105 w 7467600"/>
              <a:gd name="connsiteY320" fmla="*/ 5088765 h 6858000"/>
              <a:gd name="connsiteX321" fmla="*/ 5039930 w 7467600"/>
              <a:gd name="connsiteY321" fmla="*/ 5089585 h 6858000"/>
              <a:gd name="connsiteX322" fmla="*/ 5263764 w 7467600"/>
              <a:gd name="connsiteY322" fmla="*/ 4735525 h 6858000"/>
              <a:gd name="connsiteX323" fmla="*/ 4086300 w 7467600"/>
              <a:gd name="connsiteY323" fmla="*/ 4884599 h 6858000"/>
              <a:gd name="connsiteX324" fmla="*/ 4085485 w 7467600"/>
              <a:gd name="connsiteY324" fmla="*/ 4899070 h 6858000"/>
              <a:gd name="connsiteX325" fmla="*/ 3871915 w 7467600"/>
              <a:gd name="connsiteY325" fmla="*/ 5253645 h 6858000"/>
              <a:gd name="connsiteX326" fmla="*/ 3799374 w 7467600"/>
              <a:gd name="connsiteY326" fmla="*/ 5466127 h 6858000"/>
              <a:gd name="connsiteX327" fmla="*/ 3498850 w 7467600"/>
              <a:gd name="connsiteY327" fmla="*/ 6661888 h 6858000"/>
              <a:gd name="connsiteX328" fmla="*/ 3399216 w 7467600"/>
              <a:gd name="connsiteY328" fmla="*/ 6858000 h 6858000"/>
              <a:gd name="connsiteX329" fmla="*/ 3303688 w 7467600"/>
              <a:gd name="connsiteY329" fmla="*/ 6858000 h 6858000"/>
              <a:gd name="connsiteX330" fmla="*/ 3391774 w 7467600"/>
              <a:gd name="connsiteY330" fmla="*/ 6697181 h 6858000"/>
              <a:gd name="connsiteX331" fmla="*/ 3735540 w 7467600"/>
              <a:gd name="connsiteY331" fmla="*/ 5546923 h 6858000"/>
              <a:gd name="connsiteX332" fmla="*/ 3729438 w 7467600"/>
              <a:gd name="connsiteY332" fmla="*/ 5569058 h 6858000"/>
              <a:gd name="connsiteX333" fmla="*/ 3707782 w 7467600"/>
              <a:gd name="connsiteY333" fmla="*/ 5644908 h 6858000"/>
              <a:gd name="connsiteX334" fmla="*/ 3583827 w 7467600"/>
              <a:gd name="connsiteY334" fmla="*/ 6039215 h 6858000"/>
              <a:gd name="connsiteX335" fmla="*/ 3547861 w 7467600"/>
              <a:gd name="connsiteY335" fmla="*/ 6129609 h 6858000"/>
              <a:gd name="connsiteX336" fmla="*/ 3490905 w 7467600"/>
              <a:gd name="connsiteY336" fmla="*/ 6277660 h 6858000"/>
              <a:gd name="connsiteX337" fmla="*/ 3455859 w 7467600"/>
              <a:gd name="connsiteY337" fmla="*/ 6391301 h 6858000"/>
              <a:gd name="connsiteX338" fmla="*/ 3429112 w 7467600"/>
              <a:gd name="connsiteY338" fmla="*/ 6479469 h 6858000"/>
              <a:gd name="connsiteX339" fmla="*/ 3304862 w 7467600"/>
              <a:gd name="connsiteY339" fmla="*/ 6796476 h 6858000"/>
              <a:gd name="connsiteX340" fmla="*/ 3276071 w 7467600"/>
              <a:gd name="connsiteY340" fmla="*/ 6858000 h 6858000"/>
              <a:gd name="connsiteX341" fmla="*/ 3240805 w 7467600"/>
              <a:gd name="connsiteY341" fmla="*/ 6858000 h 6858000"/>
              <a:gd name="connsiteX342" fmla="*/ 3275917 w 7467600"/>
              <a:gd name="connsiteY342" fmla="*/ 6783192 h 6858000"/>
              <a:gd name="connsiteX343" fmla="*/ 3399358 w 7467600"/>
              <a:gd name="connsiteY343" fmla="*/ 6469011 h 6858000"/>
              <a:gd name="connsiteX344" fmla="*/ 3425650 w 7467600"/>
              <a:gd name="connsiteY344" fmla="*/ 6381333 h 6858000"/>
              <a:gd name="connsiteX345" fmla="*/ 3460661 w 7467600"/>
              <a:gd name="connsiteY345" fmla="*/ 6266763 h 6858000"/>
              <a:gd name="connsiteX346" fmla="*/ 3518021 w 7467600"/>
              <a:gd name="connsiteY346" fmla="*/ 6117298 h 6858000"/>
              <a:gd name="connsiteX347" fmla="*/ 3554035 w 7467600"/>
              <a:gd name="connsiteY347" fmla="*/ 6027832 h 6858000"/>
              <a:gd name="connsiteX348" fmla="*/ 3677174 w 7467600"/>
              <a:gd name="connsiteY348" fmla="*/ 5636351 h 6858000"/>
              <a:gd name="connsiteX349" fmla="*/ 3698819 w 7467600"/>
              <a:gd name="connsiteY349" fmla="*/ 5560503 h 6858000"/>
              <a:gd name="connsiteX350" fmla="*/ 3702094 w 7467600"/>
              <a:gd name="connsiteY350" fmla="*/ 5549194 h 6858000"/>
              <a:gd name="connsiteX351" fmla="*/ 3398355 w 7467600"/>
              <a:gd name="connsiteY351" fmla="*/ 6094603 h 6858000"/>
              <a:gd name="connsiteX352" fmla="*/ 3193941 w 7467600"/>
              <a:gd name="connsiteY352" fmla="*/ 6798775 h 6858000"/>
              <a:gd name="connsiteX353" fmla="*/ 3184140 w 7467600"/>
              <a:gd name="connsiteY353" fmla="*/ 6858000 h 6858000"/>
              <a:gd name="connsiteX354" fmla="*/ 3099978 w 7467600"/>
              <a:gd name="connsiteY354" fmla="*/ 6858000 h 6858000"/>
              <a:gd name="connsiteX355" fmla="*/ 3101556 w 7467600"/>
              <a:gd name="connsiteY355" fmla="*/ 6843337 h 6858000"/>
              <a:gd name="connsiteX356" fmla="*/ 3370162 w 7467600"/>
              <a:gd name="connsiteY356" fmla="*/ 5785550 h 6858000"/>
              <a:gd name="connsiteX357" fmla="*/ 3746477 w 7467600"/>
              <a:gd name="connsiteY357" fmla="*/ 5377889 h 6858000"/>
              <a:gd name="connsiteX358" fmla="*/ 3863399 w 7467600"/>
              <a:gd name="connsiteY358" fmla="*/ 5087257 h 6858000"/>
              <a:gd name="connsiteX359" fmla="*/ 3968712 w 7467600"/>
              <a:gd name="connsiteY359" fmla="*/ 4913989 h 6858000"/>
              <a:gd name="connsiteX360" fmla="*/ 2792390 w 7467600"/>
              <a:gd name="connsiteY360" fmla="*/ 5382974 h 6858000"/>
              <a:gd name="connsiteX361" fmla="*/ 2714982 w 7467600"/>
              <a:gd name="connsiteY361" fmla="*/ 5427051 h 6858000"/>
              <a:gd name="connsiteX362" fmla="*/ 2813361 w 7467600"/>
              <a:gd name="connsiteY362" fmla="*/ 6023912 h 6858000"/>
              <a:gd name="connsiteX363" fmla="*/ 2688430 w 7467600"/>
              <a:gd name="connsiteY363" fmla="*/ 6801564 h 6858000"/>
              <a:gd name="connsiteX364" fmla="*/ 2629626 w 7467600"/>
              <a:gd name="connsiteY364" fmla="*/ 6763394 h 6858000"/>
              <a:gd name="connsiteX365" fmla="*/ 2565328 w 7467600"/>
              <a:gd name="connsiteY365" fmla="*/ 5516399 h 6858000"/>
              <a:gd name="connsiteX366" fmla="*/ 1922999 w 7467600"/>
              <a:gd name="connsiteY366" fmla="*/ 5980343 h 6858000"/>
              <a:gd name="connsiteX367" fmla="*/ 1950261 w 7467600"/>
              <a:gd name="connsiteY367" fmla="*/ 6405858 h 6858000"/>
              <a:gd name="connsiteX368" fmla="*/ 2365554 w 7467600"/>
              <a:gd name="connsiteY368" fmla="*/ 6759107 h 6858000"/>
              <a:gd name="connsiteX369" fmla="*/ 2424142 w 7467600"/>
              <a:gd name="connsiteY369" fmla="*/ 6858000 h 6858000"/>
              <a:gd name="connsiteX370" fmla="*/ 2395994 w 7467600"/>
              <a:gd name="connsiteY370" fmla="*/ 6858000 h 6858000"/>
              <a:gd name="connsiteX371" fmla="*/ 2392863 w 7467600"/>
              <a:gd name="connsiteY371" fmla="*/ 6852964 h 6858000"/>
              <a:gd name="connsiteX372" fmla="*/ 2017589 w 7467600"/>
              <a:gd name="connsiteY372" fmla="*/ 6493982 h 6858000"/>
              <a:gd name="connsiteX373" fmla="*/ 2147336 w 7467600"/>
              <a:gd name="connsiteY373" fmla="*/ 6594052 h 6858000"/>
              <a:gd name="connsiteX374" fmla="*/ 2207047 w 7467600"/>
              <a:gd name="connsiteY374" fmla="*/ 6654540 h 6858000"/>
              <a:gd name="connsiteX375" fmla="*/ 2299106 w 7467600"/>
              <a:gd name="connsiteY375" fmla="*/ 6778931 h 6858000"/>
              <a:gd name="connsiteX376" fmla="*/ 2314430 w 7467600"/>
              <a:gd name="connsiteY376" fmla="*/ 6801144 h 6858000"/>
              <a:gd name="connsiteX377" fmla="*/ 2352406 w 7467600"/>
              <a:gd name="connsiteY377" fmla="*/ 6858000 h 6858000"/>
              <a:gd name="connsiteX378" fmla="*/ 2314492 w 7467600"/>
              <a:gd name="connsiteY378" fmla="*/ 6858000 h 6858000"/>
              <a:gd name="connsiteX379" fmla="*/ 2288095 w 7467600"/>
              <a:gd name="connsiteY379" fmla="*/ 6818030 h 6858000"/>
              <a:gd name="connsiteX380" fmla="*/ 2272768 w 7467600"/>
              <a:gd name="connsiteY380" fmla="*/ 6795822 h 6858000"/>
              <a:gd name="connsiteX381" fmla="*/ 2182715 w 7467600"/>
              <a:gd name="connsiteY381" fmla="*/ 6675071 h 6858000"/>
              <a:gd name="connsiteX382" fmla="*/ 2032061 w 7467600"/>
              <a:gd name="connsiteY382" fmla="*/ 6541380 h 6858000"/>
              <a:gd name="connsiteX383" fmla="*/ 2257220 w 7467600"/>
              <a:gd name="connsiteY383" fmla="*/ 6826257 h 6858000"/>
              <a:gd name="connsiteX384" fmla="*/ 2281324 w 7467600"/>
              <a:gd name="connsiteY384" fmla="*/ 6858000 h 6858000"/>
              <a:gd name="connsiteX385" fmla="*/ 2242860 w 7467600"/>
              <a:gd name="connsiteY385" fmla="*/ 6858000 h 6858000"/>
              <a:gd name="connsiteX386" fmla="*/ 2232818 w 7467600"/>
              <a:gd name="connsiteY386" fmla="*/ 6844926 h 6858000"/>
              <a:gd name="connsiteX387" fmla="*/ 1990172 w 7467600"/>
              <a:gd name="connsiteY387" fmla="*/ 6542121 h 6858000"/>
              <a:gd name="connsiteX388" fmla="*/ 2124090 w 7467600"/>
              <a:gd name="connsiteY388" fmla="*/ 6761017 h 6858000"/>
              <a:gd name="connsiteX389" fmla="*/ 2200380 w 7467600"/>
              <a:gd name="connsiteY389" fmla="*/ 6858000 h 6858000"/>
              <a:gd name="connsiteX390" fmla="*/ 2147507 w 7467600"/>
              <a:gd name="connsiteY390" fmla="*/ 6858000 h 6858000"/>
              <a:gd name="connsiteX391" fmla="*/ 2070668 w 7467600"/>
              <a:gd name="connsiteY391" fmla="*/ 6761520 h 6858000"/>
              <a:gd name="connsiteX392" fmla="*/ 1975142 w 7467600"/>
              <a:gd name="connsiteY392" fmla="*/ 6585570 h 6858000"/>
              <a:gd name="connsiteX393" fmla="*/ 2050035 w 7467600"/>
              <a:gd name="connsiteY393" fmla="*/ 6813345 h 6858000"/>
              <a:gd name="connsiteX394" fmla="*/ 2063025 w 7467600"/>
              <a:gd name="connsiteY394" fmla="*/ 6858000 h 6858000"/>
              <a:gd name="connsiteX395" fmla="*/ 2021675 w 7467600"/>
              <a:gd name="connsiteY395" fmla="*/ 6858000 h 6858000"/>
              <a:gd name="connsiteX396" fmla="*/ 2019308 w 7467600"/>
              <a:gd name="connsiteY396" fmla="*/ 6847118 h 6858000"/>
              <a:gd name="connsiteX397" fmla="*/ 1938835 w 7467600"/>
              <a:gd name="connsiteY397" fmla="*/ 6551160 h 6858000"/>
              <a:gd name="connsiteX398" fmla="*/ 1953230 w 7467600"/>
              <a:gd name="connsiteY398" fmla="*/ 6759699 h 6858000"/>
              <a:gd name="connsiteX399" fmla="*/ 1956763 w 7467600"/>
              <a:gd name="connsiteY399" fmla="*/ 6778191 h 6858000"/>
              <a:gd name="connsiteX400" fmla="*/ 1967925 w 7467600"/>
              <a:gd name="connsiteY400" fmla="*/ 6858000 h 6858000"/>
              <a:gd name="connsiteX401" fmla="*/ 1936622 w 7467600"/>
              <a:gd name="connsiteY401" fmla="*/ 6858000 h 6858000"/>
              <a:gd name="connsiteX402" fmla="*/ 1926261 w 7467600"/>
              <a:gd name="connsiteY402" fmla="*/ 6784064 h 6858000"/>
              <a:gd name="connsiteX403" fmla="*/ 1922724 w 7467600"/>
              <a:gd name="connsiteY403" fmla="*/ 6765577 h 6858000"/>
              <a:gd name="connsiteX404" fmla="*/ 1904650 w 7467600"/>
              <a:gd name="connsiteY404" fmla="*/ 6639616 h 6858000"/>
              <a:gd name="connsiteX405" fmla="*/ 1885273 w 7467600"/>
              <a:gd name="connsiteY405" fmla="*/ 6858000 h 6858000"/>
              <a:gd name="connsiteX406" fmla="*/ 1854363 w 7467600"/>
              <a:gd name="connsiteY406" fmla="*/ 6858000 h 6858000"/>
              <a:gd name="connsiteX407" fmla="*/ 1880391 w 7467600"/>
              <a:gd name="connsiteY407" fmla="*/ 6603796 h 6858000"/>
              <a:gd name="connsiteX408" fmla="*/ 1818273 w 7467600"/>
              <a:gd name="connsiteY408" fmla="*/ 6715729 h 6858000"/>
              <a:gd name="connsiteX409" fmla="*/ 1794691 w 7467600"/>
              <a:gd name="connsiteY409" fmla="*/ 6843239 h 6858000"/>
              <a:gd name="connsiteX410" fmla="*/ 1794914 w 7467600"/>
              <a:gd name="connsiteY410" fmla="*/ 6858000 h 6858000"/>
              <a:gd name="connsiteX411" fmla="*/ 1746128 w 7467600"/>
              <a:gd name="connsiteY411" fmla="*/ 6858000 h 6858000"/>
              <a:gd name="connsiteX412" fmla="*/ 1753934 w 7467600"/>
              <a:gd name="connsiteY412" fmla="*/ 6724796 h 6858000"/>
              <a:gd name="connsiteX413" fmla="*/ 1792053 w 7467600"/>
              <a:gd name="connsiteY413" fmla="*/ 6572396 h 6858000"/>
              <a:gd name="connsiteX414" fmla="*/ 1862248 w 7467600"/>
              <a:gd name="connsiteY414" fmla="*/ 6266397 h 6858000"/>
              <a:gd name="connsiteX415" fmla="*/ 1862250 w 7467600"/>
              <a:gd name="connsiteY415" fmla="*/ 6033531 h 6858000"/>
              <a:gd name="connsiteX416" fmla="*/ 1211999 w 7467600"/>
              <a:gd name="connsiteY416" fmla="*/ 6683610 h 6858000"/>
              <a:gd name="connsiteX417" fmla="*/ 1213266 w 7467600"/>
              <a:gd name="connsiteY417" fmla="*/ 6691947 h 6858000"/>
              <a:gd name="connsiteX418" fmla="*/ 1203370 w 7467600"/>
              <a:gd name="connsiteY418" fmla="*/ 6850676 h 6858000"/>
              <a:gd name="connsiteX419" fmla="*/ 1203671 w 7467600"/>
              <a:gd name="connsiteY419" fmla="*/ 6858000 h 6858000"/>
              <a:gd name="connsiteX420" fmla="*/ 1143180 w 7467600"/>
              <a:gd name="connsiteY420" fmla="*/ 6858000 h 6858000"/>
              <a:gd name="connsiteX421" fmla="*/ 1142176 w 7467600"/>
              <a:gd name="connsiteY421" fmla="*/ 6766045 h 6858000"/>
              <a:gd name="connsiteX422" fmla="*/ 1067484 w 7467600"/>
              <a:gd name="connsiteY422" fmla="*/ 6858000 h 6858000"/>
              <a:gd name="connsiteX423" fmla="*/ 953928 w 7467600"/>
              <a:gd name="connsiteY423" fmla="*/ 6858000 h 6858000"/>
              <a:gd name="connsiteX424" fmla="*/ 959715 w 7467600"/>
              <a:gd name="connsiteY424" fmla="*/ 6850185 h 6858000"/>
              <a:gd name="connsiteX425" fmla="*/ 1483788 w 7467600"/>
              <a:gd name="connsiteY425" fmla="*/ 6259174 h 6858000"/>
              <a:gd name="connsiteX426" fmla="*/ 1100671 w 7467600"/>
              <a:gd name="connsiteY426" fmla="*/ 6252137 h 6858000"/>
              <a:gd name="connsiteX427" fmla="*/ 1090144 w 7467600"/>
              <a:gd name="connsiteY427" fmla="*/ 6256748 h 6858000"/>
              <a:gd name="connsiteX428" fmla="*/ 1095872 w 7467600"/>
              <a:gd name="connsiteY428" fmla="*/ 6271892 h 6858000"/>
              <a:gd name="connsiteX429" fmla="*/ 262785 w 7467600"/>
              <a:gd name="connsiteY429" fmla="*/ 6845450 h 6858000"/>
              <a:gd name="connsiteX430" fmla="*/ 209968 w 7467600"/>
              <a:gd name="connsiteY430" fmla="*/ 6770713 h 6858000"/>
              <a:gd name="connsiteX431" fmla="*/ 873460 w 7467600"/>
              <a:gd name="connsiteY431" fmla="*/ 6253768 h 6858000"/>
              <a:gd name="connsiteX432" fmla="*/ 192686 w 7467600"/>
              <a:gd name="connsiteY432" fmla="*/ 5849257 h 6858000"/>
              <a:gd name="connsiteX433" fmla="*/ 4696 w 7467600"/>
              <a:gd name="connsiteY433" fmla="*/ 5697668 h 6858000"/>
              <a:gd name="connsiteX434" fmla="*/ 0 w 7467600"/>
              <a:gd name="connsiteY434" fmla="*/ 5689984 h 6858000"/>
              <a:gd name="connsiteX435" fmla="*/ 0 w 7467600"/>
              <a:gd name="connsiteY435" fmla="*/ 5513472 h 6858000"/>
              <a:gd name="connsiteX436" fmla="*/ 174101 w 7467600"/>
              <a:gd name="connsiteY436" fmla="*/ 5620277 h 6858000"/>
              <a:gd name="connsiteX437" fmla="*/ 891800 w 7467600"/>
              <a:gd name="connsiteY437" fmla="*/ 6036935 h 6858000"/>
              <a:gd name="connsiteX438" fmla="*/ 1072219 w 7467600"/>
              <a:gd name="connsiteY438" fmla="*/ 6169443 h 6858000"/>
              <a:gd name="connsiteX439" fmla="*/ 1074117 w 7467600"/>
              <a:gd name="connsiteY439" fmla="*/ 6170301 h 6858000"/>
              <a:gd name="connsiteX440" fmla="*/ 1083114 w 7467600"/>
              <a:gd name="connsiteY440" fmla="*/ 6174131 h 6858000"/>
              <a:gd name="connsiteX441" fmla="*/ 1543010 w 7467600"/>
              <a:gd name="connsiteY441" fmla="*/ 6191140 h 6858000"/>
              <a:gd name="connsiteX442" fmla="*/ 1551080 w 7467600"/>
              <a:gd name="connsiteY442" fmla="*/ 6195006 h 6858000"/>
              <a:gd name="connsiteX443" fmla="*/ 2345443 w 7467600"/>
              <a:gd name="connsiteY443" fmla="*/ 5549882 h 6858000"/>
              <a:gd name="connsiteX444" fmla="*/ 1721499 w 7467600"/>
              <a:gd name="connsiteY444" fmla="*/ 5599969 h 6858000"/>
              <a:gd name="connsiteX445" fmla="*/ 767716 w 7467600"/>
              <a:gd name="connsiteY445" fmla="*/ 5472768 h 6858000"/>
              <a:gd name="connsiteX446" fmla="*/ 722147 w 7467600"/>
              <a:gd name="connsiteY446" fmla="*/ 5393091 h 6858000"/>
              <a:gd name="connsiteX447" fmla="*/ 1485552 w 7467600"/>
              <a:gd name="connsiteY447" fmla="*/ 5313202 h 6858000"/>
              <a:gd name="connsiteX448" fmla="*/ 2143004 w 7467600"/>
              <a:gd name="connsiteY448" fmla="*/ 5402420 h 6858000"/>
              <a:gd name="connsiteX449" fmla="*/ 1933391 w 7467600"/>
              <a:gd name="connsiteY449" fmla="*/ 5156971 h 6858000"/>
              <a:gd name="connsiteX450" fmla="*/ 1827118 w 7467600"/>
              <a:gd name="connsiteY450" fmla="*/ 4968410 h 6858000"/>
              <a:gd name="connsiteX451" fmla="*/ 1837349 w 7467600"/>
              <a:gd name="connsiteY451" fmla="*/ 4956357 h 6858000"/>
              <a:gd name="connsiteX452" fmla="*/ 2162835 w 7467600"/>
              <a:gd name="connsiteY452" fmla="*/ 5187853 h 6858000"/>
              <a:gd name="connsiteX453" fmla="*/ 2257167 w 7467600"/>
              <a:gd name="connsiteY453" fmla="*/ 5462123 h 6858000"/>
              <a:gd name="connsiteX454" fmla="*/ 2261598 w 7467600"/>
              <a:gd name="connsiteY454" fmla="*/ 5467998 h 6858000"/>
              <a:gd name="connsiteX455" fmla="*/ 2437177 w 7467600"/>
              <a:gd name="connsiteY455" fmla="*/ 5479608 h 6858000"/>
              <a:gd name="connsiteX456" fmla="*/ 2445247 w 7467600"/>
              <a:gd name="connsiteY456" fmla="*/ 5483476 h 6858000"/>
              <a:gd name="connsiteX457" fmla="*/ 2743626 w 7467600"/>
              <a:gd name="connsiteY457" fmla="*/ 5304819 h 6858000"/>
              <a:gd name="connsiteX458" fmla="*/ 3048102 w 7467600"/>
              <a:gd name="connsiteY458" fmla="*/ 5150595 h 6858000"/>
              <a:gd name="connsiteX459" fmla="*/ 1799414 w 7467600"/>
              <a:gd name="connsiteY459" fmla="*/ 4694732 h 6858000"/>
              <a:gd name="connsiteX460" fmla="*/ 1771735 w 7467600"/>
              <a:gd name="connsiteY460" fmla="*/ 4619929 h 6858000"/>
              <a:gd name="connsiteX461" fmla="*/ 3104273 w 7467600"/>
              <a:gd name="connsiteY461" fmla="*/ 5076159 h 6858000"/>
              <a:gd name="connsiteX462" fmla="*/ 3113245 w 7467600"/>
              <a:gd name="connsiteY462" fmla="*/ 5090705 h 6858000"/>
              <a:gd name="connsiteX463" fmla="*/ 3126294 w 7467600"/>
              <a:gd name="connsiteY463" fmla="*/ 5114400 h 6858000"/>
              <a:gd name="connsiteX464" fmla="*/ 3937433 w 7467600"/>
              <a:gd name="connsiteY464" fmla="*/ 4830473 h 6858000"/>
              <a:gd name="connsiteX465" fmla="*/ 3590475 w 7467600"/>
              <a:gd name="connsiteY465" fmla="*/ 4597974 h 6858000"/>
              <a:gd name="connsiteX466" fmla="*/ 3100264 w 7467600"/>
              <a:gd name="connsiteY466" fmla="*/ 4579845 h 6858000"/>
              <a:gd name="connsiteX467" fmla="*/ 2183576 w 7467600"/>
              <a:gd name="connsiteY467" fmla="*/ 4227150 h 6858000"/>
              <a:gd name="connsiteX468" fmla="*/ 2151029 w 7467600"/>
              <a:gd name="connsiteY468" fmla="*/ 4146947 h 6858000"/>
              <a:gd name="connsiteX469" fmla="*/ 3563434 w 7467600"/>
              <a:gd name="connsiteY469" fmla="*/ 4469115 h 6858000"/>
              <a:gd name="connsiteX470" fmla="*/ 3177952 w 7467600"/>
              <a:gd name="connsiteY470" fmla="*/ 3657386 h 6858000"/>
              <a:gd name="connsiteX471" fmla="*/ 3189263 w 7467600"/>
              <a:gd name="connsiteY471" fmla="*/ 3625726 h 6858000"/>
              <a:gd name="connsiteX472" fmla="*/ 3560912 w 7467600"/>
              <a:gd name="connsiteY472" fmla="*/ 4079863 h 6858000"/>
              <a:gd name="connsiteX473" fmla="*/ 3626636 w 7467600"/>
              <a:gd name="connsiteY473" fmla="*/ 4512230 h 6858000"/>
              <a:gd name="connsiteX474" fmla="*/ 3653088 w 7467600"/>
              <a:gd name="connsiteY474" fmla="*/ 4521417 h 6858000"/>
              <a:gd name="connsiteX475" fmla="*/ 3988128 w 7467600"/>
              <a:gd name="connsiteY475" fmla="*/ 4817267 h 6858000"/>
              <a:gd name="connsiteX476" fmla="*/ 4830582 w 7467600"/>
              <a:gd name="connsiteY476" fmla="*/ 4676000 h 6858000"/>
              <a:gd name="connsiteX477" fmla="*/ 4830100 w 7467600"/>
              <a:gd name="connsiteY477" fmla="*/ 4675554 h 6858000"/>
              <a:gd name="connsiteX478" fmla="*/ 4036318 w 7467600"/>
              <a:gd name="connsiteY478" fmla="*/ 4147013 h 6858000"/>
              <a:gd name="connsiteX479" fmla="*/ 3432098 w 7467600"/>
              <a:gd name="connsiteY479" fmla="*/ 3537312 h 6858000"/>
              <a:gd name="connsiteX480" fmla="*/ 3446761 w 7467600"/>
              <a:gd name="connsiteY480" fmla="*/ 3461278 h 6858000"/>
              <a:gd name="connsiteX481" fmla="*/ 4419733 w 7467600"/>
              <a:gd name="connsiteY481" fmla="*/ 3963555 h 6858000"/>
              <a:gd name="connsiteX482" fmla="*/ 4781371 w 7467600"/>
              <a:gd name="connsiteY482" fmla="*/ 4458604 h 6858000"/>
              <a:gd name="connsiteX483" fmla="*/ 4780440 w 7467600"/>
              <a:gd name="connsiteY483" fmla="*/ 4470290 h 6858000"/>
              <a:gd name="connsiteX484" fmla="*/ 4898954 w 7467600"/>
              <a:gd name="connsiteY484" fmla="*/ 4662092 h 6858000"/>
              <a:gd name="connsiteX485" fmla="*/ 4900699 w 7467600"/>
              <a:gd name="connsiteY485" fmla="*/ 4670867 h 6858000"/>
              <a:gd name="connsiteX486" fmla="*/ 5714511 w 7467600"/>
              <a:gd name="connsiteY486" fmla="*/ 4663483 h 6858000"/>
              <a:gd name="connsiteX487" fmla="*/ 5464793 w 7467600"/>
              <a:gd name="connsiteY487" fmla="*/ 4393556 h 6858000"/>
              <a:gd name="connsiteX488" fmla="*/ 5461897 w 7467600"/>
              <a:gd name="connsiteY488" fmla="*/ 4390879 h 6858000"/>
              <a:gd name="connsiteX489" fmla="*/ 4294126 w 7467600"/>
              <a:gd name="connsiteY489" fmla="*/ 3303048 h 6858000"/>
              <a:gd name="connsiteX490" fmla="*/ 4305321 w 7467600"/>
              <a:gd name="connsiteY490" fmla="*/ 3256953 h 6858000"/>
              <a:gd name="connsiteX491" fmla="*/ 4949299 w 7467600"/>
              <a:gd name="connsiteY491" fmla="*/ 3766336 h 6858000"/>
              <a:gd name="connsiteX492" fmla="*/ 5291452 w 7467600"/>
              <a:gd name="connsiteY492" fmla="*/ 4076801 h 6858000"/>
              <a:gd name="connsiteX493" fmla="*/ 5434998 w 7467600"/>
              <a:gd name="connsiteY493" fmla="*/ 4254100 h 6858000"/>
              <a:gd name="connsiteX494" fmla="*/ 5351015 w 7467600"/>
              <a:gd name="connsiteY494" fmla="*/ 3760989 h 6858000"/>
              <a:gd name="connsiteX495" fmla="*/ 5413780 w 7467600"/>
              <a:gd name="connsiteY495" fmla="*/ 2966265 h 6858000"/>
              <a:gd name="connsiteX496" fmla="*/ 5425627 w 7467600"/>
              <a:gd name="connsiteY496" fmla="*/ 2954192 h 6858000"/>
              <a:gd name="connsiteX497" fmla="*/ 6604735 w 7467600"/>
              <a:gd name="connsiteY497" fmla="*/ 2041381 h 6858000"/>
              <a:gd name="connsiteX498" fmla="*/ 7204487 w 7467600"/>
              <a:gd name="connsiteY498" fmla="*/ 2742112 h 6858000"/>
              <a:gd name="connsiteX499" fmla="*/ 7131592 w 7467600"/>
              <a:gd name="connsiteY499" fmla="*/ 2672096 h 6858000"/>
              <a:gd name="connsiteX500" fmla="*/ 6996344 w 7467600"/>
              <a:gd name="connsiteY500" fmla="*/ 2518310 h 6858000"/>
              <a:gd name="connsiteX501" fmla="*/ 6735495 w 7467600"/>
              <a:gd name="connsiteY501" fmla="*/ 2196890 h 6858000"/>
              <a:gd name="connsiteX502" fmla="*/ 6721901 w 7467600"/>
              <a:gd name="connsiteY502" fmla="*/ 2179274 h 6858000"/>
              <a:gd name="connsiteX503" fmla="*/ 6604735 w 7467600"/>
              <a:gd name="connsiteY503" fmla="*/ 2041381 h 6858000"/>
              <a:gd name="connsiteX504" fmla="*/ 6591670 w 7467600"/>
              <a:gd name="connsiteY504" fmla="*/ 1988277 h 6858000"/>
              <a:gd name="connsiteX505" fmla="*/ 6747349 w 7467600"/>
              <a:gd name="connsiteY505" fmla="*/ 2160069 h 6858000"/>
              <a:gd name="connsiteX506" fmla="*/ 6760943 w 7467600"/>
              <a:gd name="connsiteY506" fmla="*/ 2177686 h 6858000"/>
              <a:gd name="connsiteX507" fmla="*/ 7021065 w 7467600"/>
              <a:gd name="connsiteY507" fmla="*/ 2498102 h 6858000"/>
              <a:gd name="connsiteX508" fmla="*/ 7155223 w 7467600"/>
              <a:gd name="connsiteY508" fmla="*/ 2650386 h 6858000"/>
              <a:gd name="connsiteX509" fmla="*/ 7203167 w 7467600"/>
              <a:gd name="connsiteY509" fmla="*/ 2697288 h 6858000"/>
              <a:gd name="connsiteX510" fmla="*/ 6937703 w 7467600"/>
              <a:gd name="connsiteY510" fmla="*/ 2321981 h 6858000"/>
              <a:gd name="connsiteX511" fmla="*/ 6591670 w 7467600"/>
              <a:gd name="connsiteY511" fmla="*/ 1988277 h 6858000"/>
              <a:gd name="connsiteX512" fmla="*/ 5798671 w 7467600"/>
              <a:gd name="connsiteY512" fmla="*/ 1981601 h 6858000"/>
              <a:gd name="connsiteX513" fmla="*/ 5754709 w 7467600"/>
              <a:gd name="connsiteY513" fmla="*/ 2071454 h 6858000"/>
              <a:gd name="connsiteX514" fmla="*/ 5763044 w 7467600"/>
              <a:gd name="connsiteY514" fmla="*/ 2842206 h 6858000"/>
              <a:gd name="connsiteX515" fmla="*/ 5764974 w 7467600"/>
              <a:gd name="connsiteY515" fmla="*/ 2799609 h 6858000"/>
              <a:gd name="connsiteX516" fmla="*/ 5767665 w 7467600"/>
              <a:gd name="connsiteY516" fmla="*/ 2666409 h 6858000"/>
              <a:gd name="connsiteX517" fmla="*/ 5763055 w 7467600"/>
              <a:gd name="connsiteY517" fmla="*/ 2579705 h 6858000"/>
              <a:gd name="connsiteX518" fmla="*/ 5758079 w 7467600"/>
              <a:gd name="connsiteY518" fmla="*/ 2492508 h 6858000"/>
              <a:gd name="connsiteX519" fmla="*/ 5779325 w 7467600"/>
              <a:gd name="connsiteY519" fmla="*/ 2197069 h 6858000"/>
              <a:gd name="connsiteX520" fmla="*/ 5798671 w 7467600"/>
              <a:gd name="connsiteY520" fmla="*/ 1981601 h 6858000"/>
              <a:gd name="connsiteX521" fmla="*/ 5829202 w 7467600"/>
              <a:gd name="connsiteY521" fmla="*/ 1971679 h 6858000"/>
              <a:gd name="connsiteX522" fmla="*/ 5809558 w 7467600"/>
              <a:gd name="connsiteY522" fmla="*/ 2198043 h 6858000"/>
              <a:gd name="connsiteX523" fmla="*/ 5788653 w 7467600"/>
              <a:gd name="connsiteY523" fmla="*/ 2489430 h 6858000"/>
              <a:gd name="connsiteX524" fmla="*/ 5793439 w 7467600"/>
              <a:gd name="connsiteY524" fmla="*/ 2575235 h 6858000"/>
              <a:gd name="connsiteX525" fmla="*/ 5796837 w 7467600"/>
              <a:gd name="connsiteY525" fmla="*/ 2637633 h 6858000"/>
              <a:gd name="connsiteX526" fmla="*/ 5818614 w 7467600"/>
              <a:gd name="connsiteY526" fmla="*/ 2473055 h 6858000"/>
              <a:gd name="connsiteX527" fmla="*/ 5829202 w 7467600"/>
              <a:gd name="connsiteY527" fmla="*/ 1971679 h 6858000"/>
              <a:gd name="connsiteX528" fmla="*/ 5911389 w 7467600"/>
              <a:gd name="connsiteY528" fmla="*/ 1898371 h 6858000"/>
              <a:gd name="connsiteX529" fmla="*/ 6237627 w 7467600"/>
              <a:gd name="connsiteY529" fmla="*/ 2231921 h 6858000"/>
              <a:gd name="connsiteX530" fmla="*/ 5911389 w 7467600"/>
              <a:gd name="connsiteY530" fmla="*/ 1898371 h 6858000"/>
              <a:gd name="connsiteX531" fmla="*/ 6944437 w 7467600"/>
              <a:gd name="connsiteY531" fmla="*/ 1575402 h 6858000"/>
              <a:gd name="connsiteX532" fmla="*/ 6304730 w 7467600"/>
              <a:gd name="connsiteY532" fmla="*/ 1766654 h 6858000"/>
              <a:gd name="connsiteX533" fmla="*/ 6944437 w 7467600"/>
              <a:gd name="connsiteY533" fmla="*/ 1575402 h 6858000"/>
              <a:gd name="connsiteX534" fmla="*/ 7019523 w 7467600"/>
              <a:gd name="connsiteY534" fmla="*/ 1519450 h 6858000"/>
              <a:gd name="connsiteX535" fmla="*/ 6298091 w 7467600"/>
              <a:gd name="connsiteY535" fmla="*/ 1737122 h 6858000"/>
              <a:gd name="connsiteX536" fmla="*/ 7019523 w 7467600"/>
              <a:gd name="connsiteY536" fmla="*/ 1519450 h 6858000"/>
              <a:gd name="connsiteX537" fmla="*/ 2399523 w 7467600"/>
              <a:gd name="connsiteY537" fmla="*/ 1428234 h 6858000"/>
              <a:gd name="connsiteX538" fmla="*/ 2224982 w 7467600"/>
              <a:gd name="connsiteY538" fmla="*/ 1826201 h 6858000"/>
              <a:gd name="connsiteX539" fmla="*/ 2096099 w 7467600"/>
              <a:gd name="connsiteY539" fmla="*/ 2345900 h 6858000"/>
              <a:gd name="connsiteX540" fmla="*/ 2283317 w 7467600"/>
              <a:gd name="connsiteY540" fmla="*/ 1796925 h 6858000"/>
              <a:gd name="connsiteX541" fmla="*/ 2399523 w 7467600"/>
              <a:gd name="connsiteY541" fmla="*/ 1428234 h 6858000"/>
              <a:gd name="connsiteX542" fmla="*/ 2448558 w 7467600"/>
              <a:gd name="connsiteY542" fmla="*/ 1373435 h 6858000"/>
              <a:gd name="connsiteX543" fmla="*/ 2312521 w 7467600"/>
              <a:gd name="connsiteY543" fmla="*/ 1806140 h 6858000"/>
              <a:gd name="connsiteX544" fmla="*/ 2127533 w 7467600"/>
              <a:gd name="connsiteY544" fmla="*/ 2348380 h 6858000"/>
              <a:gd name="connsiteX545" fmla="*/ 2358080 w 7467600"/>
              <a:gd name="connsiteY545" fmla="*/ 1866134 h 6858000"/>
              <a:gd name="connsiteX546" fmla="*/ 2407436 w 7467600"/>
              <a:gd name="connsiteY546" fmla="*/ 1651070 h 6858000"/>
              <a:gd name="connsiteX547" fmla="*/ 2448558 w 7467600"/>
              <a:gd name="connsiteY547" fmla="*/ 1373435 h 6858000"/>
              <a:gd name="connsiteX548" fmla="*/ 278707 w 7467600"/>
              <a:gd name="connsiteY548" fmla="*/ 1352270 h 6858000"/>
              <a:gd name="connsiteX549" fmla="*/ 321570 w 7467600"/>
              <a:gd name="connsiteY549" fmla="*/ 1861610 h 6858000"/>
              <a:gd name="connsiteX550" fmla="*/ 294281 w 7467600"/>
              <a:gd name="connsiteY550" fmla="*/ 1440658 h 6858000"/>
              <a:gd name="connsiteX551" fmla="*/ 278707 w 7467600"/>
              <a:gd name="connsiteY551" fmla="*/ 1352270 h 6858000"/>
              <a:gd name="connsiteX552" fmla="*/ 1423821 w 7467600"/>
              <a:gd name="connsiteY552" fmla="*/ 1351958 h 6858000"/>
              <a:gd name="connsiteX553" fmla="*/ 1638521 w 7467600"/>
              <a:gd name="connsiteY553" fmla="*/ 1908470 h 6858000"/>
              <a:gd name="connsiteX554" fmla="*/ 1754199 w 7467600"/>
              <a:gd name="connsiteY554" fmla="*/ 2149284 h 6858000"/>
              <a:gd name="connsiteX555" fmla="*/ 1908359 w 7467600"/>
              <a:gd name="connsiteY555" fmla="*/ 2364988 h 6858000"/>
              <a:gd name="connsiteX556" fmla="*/ 1647661 w 7467600"/>
              <a:gd name="connsiteY556" fmla="*/ 1825945 h 6858000"/>
              <a:gd name="connsiteX557" fmla="*/ 1423821 w 7467600"/>
              <a:gd name="connsiteY557" fmla="*/ 1351958 h 6858000"/>
              <a:gd name="connsiteX558" fmla="*/ 1431890 w 7467600"/>
              <a:gd name="connsiteY558" fmla="*/ 1306475 h 6858000"/>
              <a:gd name="connsiteX559" fmla="*/ 1507597 w 7467600"/>
              <a:gd name="connsiteY559" fmla="*/ 1446132 h 6858000"/>
              <a:gd name="connsiteX560" fmla="*/ 1674586 w 7467600"/>
              <a:gd name="connsiteY560" fmla="*/ 1813832 h 6858000"/>
              <a:gd name="connsiteX561" fmla="*/ 1815950 w 7467600"/>
              <a:gd name="connsiteY561" fmla="*/ 2128564 h 6858000"/>
              <a:gd name="connsiteX562" fmla="*/ 1984242 w 7467600"/>
              <a:gd name="connsiteY562" fmla="*/ 2430829 h 6858000"/>
              <a:gd name="connsiteX563" fmla="*/ 2014023 w 7467600"/>
              <a:gd name="connsiteY563" fmla="*/ 2450995 h 6858000"/>
              <a:gd name="connsiteX564" fmla="*/ 1747337 w 7467600"/>
              <a:gd name="connsiteY564" fmla="*/ 1855264 h 6858000"/>
              <a:gd name="connsiteX565" fmla="*/ 1533749 w 7467600"/>
              <a:gd name="connsiteY565" fmla="*/ 1478656 h 6858000"/>
              <a:gd name="connsiteX566" fmla="*/ 1431890 w 7467600"/>
              <a:gd name="connsiteY566" fmla="*/ 1306475 h 6858000"/>
              <a:gd name="connsiteX567" fmla="*/ 5052692 w 7467600"/>
              <a:gd name="connsiteY567" fmla="*/ 1292994 h 6858000"/>
              <a:gd name="connsiteX568" fmla="*/ 5200661 w 7467600"/>
              <a:gd name="connsiteY568" fmla="*/ 1635186 h 6858000"/>
              <a:gd name="connsiteX569" fmla="*/ 5297138 w 7467600"/>
              <a:gd name="connsiteY569" fmla="*/ 1906351 h 6858000"/>
              <a:gd name="connsiteX570" fmla="*/ 5052692 w 7467600"/>
              <a:gd name="connsiteY570" fmla="*/ 1292994 h 6858000"/>
              <a:gd name="connsiteX571" fmla="*/ 5009948 w 7467600"/>
              <a:gd name="connsiteY571" fmla="*/ 1273619 h 6858000"/>
              <a:gd name="connsiteX572" fmla="*/ 5121777 w 7467600"/>
              <a:gd name="connsiteY572" fmla="*/ 1654213 h 6858000"/>
              <a:gd name="connsiteX573" fmla="*/ 5293545 w 7467600"/>
              <a:gd name="connsiteY573" fmla="*/ 2072247 h 6858000"/>
              <a:gd name="connsiteX574" fmla="*/ 5294042 w 7467600"/>
              <a:gd name="connsiteY574" fmla="*/ 2065019 h 6858000"/>
              <a:gd name="connsiteX575" fmla="*/ 5171936 w 7467600"/>
              <a:gd name="connsiteY575" fmla="*/ 1647613 h 6858000"/>
              <a:gd name="connsiteX576" fmla="*/ 5009948 w 7467600"/>
              <a:gd name="connsiteY576" fmla="*/ 1273619 h 6858000"/>
              <a:gd name="connsiteX577" fmla="*/ 655236 w 7467600"/>
              <a:gd name="connsiteY577" fmla="*/ 1268632 h 6858000"/>
              <a:gd name="connsiteX578" fmla="*/ 839521 w 7467600"/>
              <a:gd name="connsiteY578" fmla="*/ 1685315 h 6858000"/>
              <a:gd name="connsiteX579" fmla="*/ 1109416 w 7467600"/>
              <a:gd name="connsiteY579" fmla="*/ 2061663 h 6858000"/>
              <a:gd name="connsiteX580" fmla="*/ 1298300 w 7467600"/>
              <a:gd name="connsiteY580" fmla="*/ 2247742 h 6858000"/>
              <a:gd name="connsiteX581" fmla="*/ 1125871 w 7467600"/>
              <a:gd name="connsiteY581" fmla="*/ 1989513 h 6858000"/>
              <a:gd name="connsiteX582" fmla="*/ 981574 w 7467600"/>
              <a:gd name="connsiteY582" fmla="*/ 1783157 h 6858000"/>
              <a:gd name="connsiteX583" fmla="*/ 922198 w 7467600"/>
              <a:gd name="connsiteY583" fmla="*/ 1677437 h 6858000"/>
              <a:gd name="connsiteX584" fmla="*/ 869293 w 7467600"/>
              <a:gd name="connsiteY584" fmla="*/ 1583214 h 6858000"/>
              <a:gd name="connsiteX585" fmla="*/ 751431 w 7467600"/>
              <a:gd name="connsiteY585" fmla="*/ 1405731 h 6858000"/>
              <a:gd name="connsiteX586" fmla="*/ 655236 w 7467600"/>
              <a:gd name="connsiteY586" fmla="*/ 1268632 h 6858000"/>
              <a:gd name="connsiteX587" fmla="*/ 6516292 w 7467600"/>
              <a:gd name="connsiteY587" fmla="*/ 1263064 h 6858000"/>
              <a:gd name="connsiteX588" fmla="*/ 5736320 w 7467600"/>
              <a:gd name="connsiteY588" fmla="*/ 1501803 h 6858000"/>
              <a:gd name="connsiteX589" fmla="*/ 6516292 w 7467600"/>
              <a:gd name="connsiteY589" fmla="*/ 1263064 h 6858000"/>
              <a:gd name="connsiteX590" fmla="*/ 291466 w 7467600"/>
              <a:gd name="connsiteY590" fmla="*/ 1250369 h 6858000"/>
              <a:gd name="connsiteX591" fmla="*/ 323180 w 7467600"/>
              <a:gd name="connsiteY591" fmla="*/ 1435283 h 6858000"/>
              <a:gd name="connsiteX592" fmla="*/ 349381 w 7467600"/>
              <a:gd name="connsiteY592" fmla="*/ 1875041 h 6858000"/>
              <a:gd name="connsiteX593" fmla="*/ 374363 w 7467600"/>
              <a:gd name="connsiteY593" fmla="*/ 1506494 h 6858000"/>
              <a:gd name="connsiteX594" fmla="*/ 302168 w 7467600"/>
              <a:gd name="connsiteY594" fmla="*/ 1274495 h 6858000"/>
              <a:gd name="connsiteX595" fmla="*/ 291466 w 7467600"/>
              <a:gd name="connsiteY595" fmla="*/ 1250369 h 6858000"/>
              <a:gd name="connsiteX596" fmla="*/ 678222 w 7467600"/>
              <a:gd name="connsiteY596" fmla="*/ 1248670 h 6858000"/>
              <a:gd name="connsiteX597" fmla="*/ 775536 w 7467600"/>
              <a:gd name="connsiteY597" fmla="*/ 1388015 h 6858000"/>
              <a:gd name="connsiteX598" fmla="*/ 894529 w 7467600"/>
              <a:gd name="connsiteY598" fmla="*/ 1567739 h 6858000"/>
              <a:gd name="connsiteX599" fmla="*/ 948000 w 7467600"/>
              <a:gd name="connsiteY599" fmla="*/ 1663088 h 6858000"/>
              <a:gd name="connsiteX600" fmla="*/ 1006812 w 7467600"/>
              <a:gd name="connsiteY600" fmla="*/ 1767683 h 6858000"/>
              <a:gd name="connsiteX601" fmla="*/ 1149133 w 7467600"/>
              <a:gd name="connsiteY601" fmla="*/ 1971513 h 6858000"/>
              <a:gd name="connsiteX602" fmla="*/ 1333952 w 7467600"/>
              <a:gd name="connsiteY602" fmla="*/ 2251620 h 6858000"/>
              <a:gd name="connsiteX603" fmla="*/ 1337329 w 7467600"/>
              <a:gd name="connsiteY603" fmla="*/ 2258350 h 6858000"/>
              <a:gd name="connsiteX604" fmla="*/ 1014726 w 7467600"/>
              <a:gd name="connsiteY604" fmla="*/ 1615556 h 6858000"/>
              <a:gd name="connsiteX605" fmla="*/ 678222 w 7467600"/>
              <a:gd name="connsiteY605" fmla="*/ 1248670 h 6858000"/>
              <a:gd name="connsiteX606" fmla="*/ 6691602 w 7467600"/>
              <a:gd name="connsiteY606" fmla="*/ 1140573 h 6858000"/>
              <a:gd name="connsiteX607" fmla="*/ 6571100 w 7467600"/>
              <a:gd name="connsiteY607" fmla="*/ 1183662 h 6858000"/>
              <a:gd name="connsiteX608" fmla="*/ 6241687 w 7467600"/>
              <a:gd name="connsiteY608" fmla="*/ 1257600 h 6858000"/>
              <a:gd name="connsiteX609" fmla="*/ 5693009 w 7467600"/>
              <a:gd name="connsiteY609" fmla="*/ 1478256 h 6858000"/>
              <a:gd name="connsiteX610" fmla="*/ 6548420 w 7467600"/>
              <a:gd name="connsiteY610" fmla="*/ 1214599 h 6858000"/>
              <a:gd name="connsiteX611" fmla="*/ 6605473 w 7467600"/>
              <a:gd name="connsiteY611" fmla="*/ 1184686 h 6858000"/>
              <a:gd name="connsiteX612" fmla="*/ 6691602 w 7467600"/>
              <a:gd name="connsiteY612" fmla="*/ 1140573 h 6858000"/>
              <a:gd name="connsiteX613" fmla="*/ 4002475 w 7467600"/>
              <a:gd name="connsiteY613" fmla="*/ 1037802 h 6858000"/>
              <a:gd name="connsiteX614" fmla="*/ 4000324 w 7467600"/>
              <a:gd name="connsiteY614" fmla="*/ 1039362 h 6858000"/>
              <a:gd name="connsiteX615" fmla="*/ 4002862 w 7467600"/>
              <a:gd name="connsiteY615" fmla="*/ 1042866 h 6858000"/>
              <a:gd name="connsiteX616" fmla="*/ 4002475 w 7467600"/>
              <a:gd name="connsiteY616" fmla="*/ 1037802 h 6858000"/>
              <a:gd name="connsiteX617" fmla="*/ 506322 w 7467600"/>
              <a:gd name="connsiteY617" fmla="*/ 1020997 h 6858000"/>
              <a:gd name="connsiteX618" fmla="*/ 533068 w 7467600"/>
              <a:gd name="connsiteY618" fmla="*/ 1029409 h 6858000"/>
              <a:gd name="connsiteX619" fmla="*/ 1232525 w 7467600"/>
              <a:gd name="connsiteY619" fmla="*/ 1804675 h 6858000"/>
              <a:gd name="connsiteX620" fmla="*/ 1388858 w 7467600"/>
              <a:gd name="connsiteY620" fmla="*/ 2368011 h 6858000"/>
              <a:gd name="connsiteX621" fmla="*/ 1384098 w 7467600"/>
              <a:gd name="connsiteY621" fmla="*/ 2378125 h 6858000"/>
              <a:gd name="connsiteX622" fmla="*/ 1425393 w 7467600"/>
              <a:gd name="connsiteY622" fmla="*/ 2589124 h 6858000"/>
              <a:gd name="connsiteX623" fmla="*/ 1424001 w 7467600"/>
              <a:gd name="connsiteY623" fmla="*/ 2597541 h 6858000"/>
              <a:gd name="connsiteX624" fmla="*/ 2152729 w 7467600"/>
              <a:gd name="connsiteY624" fmla="*/ 2864487 h 6858000"/>
              <a:gd name="connsiteX625" fmla="*/ 2020609 w 7467600"/>
              <a:gd name="connsiteY625" fmla="*/ 2539671 h 6858000"/>
              <a:gd name="connsiteX626" fmla="*/ 2018920 w 7467600"/>
              <a:gd name="connsiteY626" fmla="*/ 2536309 h 6858000"/>
              <a:gd name="connsiteX627" fmla="*/ 1342441 w 7467600"/>
              <a:gd name="connsiteY627" fmla="*/ 1173017 h 6858000"/>
              <a:gd name="connsiteX628" fmla="*/ 1367925 w 7467600"/>
              <a:gd name="connsiteY628" fmla="*/ 1135648 h 6858000"/>
              <a:gd name="connsiteX629" fmla="*/ 1771401 w 7467600"/>
              <a:gd name="connsiteY629" fmla="*/ 1806673 h 6858000"/>
              <a:gd name="connsiteX630" fmla="*/ 1972385 w 7467600"/>
              <a:gd name="connsiteY630" fmla="*/ 2198735 h 6858000"/>
              <a:gd name="connsiteX631" fmla="*/ 2040892 w 7467600"/>
              <a:gd name="connsiteY631" fmla="*/ 2405205 h 6858000"/>
              <a:gd name="connsiteX632" fmla="*/ 2131689 w 7467600"/>
              <a:gd name="connsiteY632" fmla="*/ 1936926 h 6858000"/>
              <a:gd name="connsiteX633" fmla="*/ 2454820 w 7467600"/>
              <a:gd name="connsiteY633" fmla="*/ 1248808 h 6858000"/>
              <a:gd name="connsiteX634" fmla="*/ 2492512 w 7467600"/>
              <a:gd name="connsiteY634" fmla="*/ 1302920 h 6858000"/>
              <a:gd name="connsiteX635" fmla="*/ 2081216 w 7467600"/>
              <a:gd name="connsiteY635" fmla="*/ 2527513 h 6858000"/>
              <a:gd name="connsiteX636" fmla="*/ 2081211 w 7467600"/>
              <a:gd name="connsiteY636" fmla="*/ 2528916 h 6858000"/>
              <a:gd name="connsiteX637" fmla="*/ 2199067 w 7467600"/>
              <a:gd name="connsiteY637" fmla="*/ 2884061 h 6858000"/>
              <a:gd name="connsiteX638" fmla="*/ 3192586 w 7467600"/>
              <a:gd name="connsiteY638" fmla="*/ 3411496 h 6858000"/>
              <a:gd name="connsiteX639" fmla="*/ 3182620 w 7467600"/>
              <a:gd name="connsiteY639" fmla="*/ 3483279 h 6858000"/>
              <a:gd name="connsiteX640" fmla="*/ 2435119 w 7467600"/>
              <a:gd name="connsiteY640" fmla="*/ 3080173 h 6858000"/>
              <a:gd name="connsiteX641" fmla="*/ 2410152 w 7467600"/>
              <a:gd name="connsiteY641" fmla="*/ 3063751 h 6858000"/>
              <a:gd name="connsiteX642" fmla="*/ 2408099 w 7467600"/>
              <a:gd name="connsiteY642" fmla="*/ 3064403 h 6858000"/>
              <a:gd name="connsiteX643" fmla="*/ 2407218 w 7467600"/>
              <a:gd name="connsiteY643" fmla="*/ 3070324 h 6858000"/>
              <a:gd name="connsiteX644" fmla="*/ 2380138 w 7467600"/>
              <a:gd name="connsiteY644" fmla="*/ 3099341 h 6858000"/>
              <a:gd name="connsiteX645" fmla="*/ 1765923 w 7467600"/>
              <a:gd name="connsiteY645" fmla="*/ 3581043 h 6858000"/>
              <a:gd name="connsiteX646" fmla="*/ 1702258 w 7467600"/>
              <a:gd name="connsiteY646" fmla="*/ 3612286 h 6858000"/>
              <a:gd name="connsiteX647" fmla="*/ 1538370 w 7467600"/>
              <a:gd name="connsiteY647" fmla="*/ 3811804 h 6858000"/>
              <a:gd name="connsiteX648" fmla="*/ 542867 w 7467600"/>
              <a:gd name="connsiteY648" fmla="*/ 4944092 h 6858000"/>
              <a:gd name="connsiteX649" fmla="*/ 515800 w 7467600"/>
              <a:gd name="connsiteY649" fmla="*/ 4862180 h 6858000"/>
              <a:gd name="connsiteX650" fmla="*/ 909145 w 7467600"/>
              <a:gd name="connsiteY650" fmla="*/ 4199225 h 6858000"/>
              <a:gd name="connsiteX651" fmla="*/ 1214067 w 7467600"/>
              <a:gd name="connsiteY651" fmla="*/ 3908561 h 6858000"/>
              <a:gd name="connsiteX652" fmla="*/ 640967 w 7467600"/>
              <a:gd name="connsiteY652" fmla="*/ 4105601 h 6858000"/>
              <a:gd name="connsiteX653" fmla="*/ 112563 w 7467600"/>
              <a:gd name="connsiteY653" fmla="*/ 4396952 h 6858000"/>
              <a:gd name="connsiteX654" fmla="*/ 0 w 7467600"/>
              <a:gd name="connsiteY654" fmla="*/ 4466006 h 6858000"/>
              <a:gd name="connsiteX655" fmla="*/ 0 w 7467600"/>
              <a:gd name="connsiteY655" fmla="*/ 4233763 h 6858000"/>
              <a:gd name="connsiteX656" fmla="*/ 36881 w 7467600"/>
              <a:gd name="connsiteY656" fmla="*/ 4200118 h 6858000"/>
              <a:gd name="connsiteX657" fmla="*/ 910534 w 7467600"/>
              <a:gd name="connsiteY657" fmla="*/ 3629753 h 6858000"/>
              <a:gd name="connsiteX658" fmla="*/ 1578717 w 7467600"/>
              <a:gd name="connsiteY658" fmla="*/ 3575982 h 6858000"/>
              <a:gd name="connsiteX659" fmla="*/ 2338780 w 7467600"/>
              <a:gd name="connsiteY659" fmla="*/ 3033725 h 6858000"/>
              <a:gd name="connsiteX660" fmla="*/ 1807991 w 7467600"/>
              <a:gd name="connsiteY660" fmla="*/ 2807184 h 6858000"/>
              <a:gd name="connsiteX661" fmla="*/ 1416358 w 7467600"/>
              <a:gd name="connsiteY661" fmla="*/ 3112571 h 6858000"/>
              <a:gd name="connsiteX662" fmla="*/ 939066 w 7467600"/>
              <a:gd name="connsiteY662" fmla="*/ 3378798 h 6858000"/>
              <a:gd name="connsiteX663" fmla="*/ 115099 w 7467600"/>
              <a:gd name="connsiteY663" fmla="*/ 3607650 h 6858000"/>
              <a:gd name="connsiteX664" fmla="*/ 97284 w 7467600"/>
              <a:gd name="connsiteY664" fmla="*/ 3520393 h 6858000"/>
              <a:gd name="connsiteX665" fmla="*/ 922050 w 7467600"/>
              <a:gd name="connsiteY665" fmla="*/ 3074867 h 6858000"/>
              <a:gd name="connsiteX666" fmla="*/ 1405265 w 7467600"/>
              <a:gd name="connsiteY666" fmla="*/ 3016319 h 6858000"/>
              <a:gd name="connsiteX667" fmla="*/ 1407512 w 7467600"/>
              <a:gd name="connsiteY667" fmla="*/ 3018001 h 6858000"/>
              <a:gd name="connsiteX668" fmla="*/ 1726266 w 7467600"/>
              <a:gd name="connsiteY668" fmla="*/ 2777274 h 6858000"/>
              <a:gd name="connsiteX669" fmla="*/ 625390 w 7467600"/>
              <a:gd name="connsiteY669" fmla="*/ 2514541 h 6858000"/>
              <a:gd name="connsiteX670" fmla="*/ 619799 w 7467600"/>
              <a:gd name="connsiteY670" fmla="*/ 2527180 h 6858000"/>
              <a:gd name="connsiteX671" fmla="*/ 310030 w 7467600"/>
              <a:gd name="connsiteY671" fmla="*/ 2771818 h 6858000"/>
              <a:gd name="connsiteX672" fmla="*/ 173877 w 7467600"/>
              <a:gd name="connsiteY672" fmla="*/ 2937056 h 6858000"/>
              <a:gd name="connsiteX673" fmla="*/ 77889 w 7467600"/>
              <a:gd name="connsiteY673" fmla="*/ 3138440 h 6858000"/>
              <a:gd name="connsiteX674" fmla="*/ 0 w 7467600"/>
              <a:gd name="connsiteY674" fmla="*/ 3271395 h 6858000"/>
              <a:gd name="connsiteX675" fmla="*/ 0 w 7467600"/>
              <a:gd name="connsiteY675" fmla="*/ 3153002 h 6858000"/>
              <a:gd name="connsiteX676" fmla="*/ 2386 w 7467600"/>
              <a:gd name="connsiteY676" fmla="*/ 3149203 h 6858000"/>
              <a:gd name="connsiteX677" fmla="*/ 89753 w 7467600"/>
              <a:gd name="connsiteY677" fmla="*/ 2987702 h 6858000"/>
              <a:gd name="connsiteX678" fmla="*/ 76869 w 7467600"/>
              <a:gd name="connsiteY678" fmla="*/ 3005404 h 6858000"/>
              <a:gd name="connsiteX679" fmla="*/ 32049 w 7467600"/>
              <a:gd name="connsiteY679" fmla="*/ 3065814 h 6858000"/>
              <a:gd name="connsiteX680" fmla="*/ 0 w 7467600"/>
              <a:gd name="connsiteY680" fmla="*/ 3108744 h 6858000"/>
              <a:gd name="connsiteX681" fmla="*/ 0 w 7467600"/>
              <a:gd name="connsiteY681" fmla="*/ 3058059 h 6858000"/>
              <a:gd name="connsiteX682" fmla="*/ 7610 w 7467600"/>
              <a:gd name="connsiteY682" fmla="*/ 3047889 h 6858000"/>
              <a:gd name="connsiteX683" fmla="*/ 52419 w 7467600"/>
              <a:gd name="connsiteY683" fmla="*/ 2987479 h 6858000"/>
              <a:gd name="connsiteX684" fmla="*/ 59142 w 7467600"/>
              <a:gd name="connsiteY684" fmla="*/ 2978488 h 6858000"/>
              <a:gd name="connsiteX685" fmla="*/ 0 w 7467600"/>
              <a:gd name="connsiteY685" fmla="*/ 3015334 h 6858000"/>
              <a:gd name="connsiteX686" fmla="*/ 0 w 7467600"/>
              <a:gd name="connsiteY686" fmla="*/ 2914286 h 6858000"/>
              <a:gd name="connsiteX687" fmla="*/ 36383 w 7467600"/>
              <a:gd name="connsiteY687" fmla="*/ 2901128 h 6858000"/>
              <a:gd name="connsiteX688" fmla="*/ 156329 w 7467600"/>
              <a:gd name="connsiteY688" fmla="*/ 2840533 h 6858000"/>
              <a:gd name="connsiteX689" fmla="*/ 358355 w 7467600"/>
              <a:gd name="connsiteY689" fmla="*/ 2620471 h 6858000"/>
              <a:gd name="connsiteX690" fmla="*/ 510577 w 7467600"/>
              <a:gd name="connsiteY690" fmla="*/ 2501244 h 6858000"/>
              <a:gd name="connsiteX691" fmla="*/ 211967 w 7467600"/>
              <a:gd name="connsiteY691" fmla="*/ 2479171 h 6858000"/>
              <a:gd name="connsiteX692" fmla="*/ 0 w 7467600"/>
              <a:gd name="connsiteY692" fmla="*/ 2476398 h 6858000"/>
              <a:gd name="connsiteX693" fmla="*/ 0 w 7467600"/>
              <a:gd name="connsiteY693" fmla="*/ 2389189 h 6858000"/>
              <a:gd name="connsiteX694" fmla="*/ 103062 w 7467600"/>
              <a:gd name="connsiteY694" fmla="*/ 2389518 h 6858000"/>
              <a:gd name="connsiteX695" fmla="*/ 510734 w 7467600"/>
              <a:gd name="connsiteY695" fmla="*/ 2416201 h 6858000"/>
              <a:gd name="connsiteX696" fmla="*/ 279257 w 7467600"/>
              <a:gd name="connsiteY696" fmla="*/ 2092102 h 6858000"/>
              <a:gd name="connsiteX697" fmla="*/ 65265 w 7467600"/>
              <a:gd name="connsiteY697" fmla="*/ 2006049 h 6858000"/>
              <a:gd name="connsiteX698" fmla="*/ 0 w 7467600"/>
              <a:gd name="connsiteY698" fmla="*/ 1982532 h 6858000"/>
              <a:gd name="connsiteX699" fmla="*/ 0 w 7467600"/>
              <a:gd name="connsiteY699" fmla="*/ 1912789 h 6858000"/>
              <a:gd name="connsiteX700" fmla="*/ 97460 w 7467600"/>
              <a:gd name="connsiteY700" fmla="*/ 1953725 h 6858000"/>
              <a:gd name="connsiteX701" fmla="*/ 221272 w 7467600"/>
              <a:gd name="connsiteY701" fmla="*/ 1980766 h 6858000"/>
              <a:gd name="connsiteX702" fmla="*/ 116765 w 7467600"/>
              <a:gd name="connsiteY702" fmla="*/ 1911033 h 6858000"/>
              <a:gd name="connsiteX703" fmla="*/ 16405 w 7467600"/>
              <a:gd name="connsiteY703" fmla="*/ 1803412 h 6858000"/>
              <a:gd name="connsiteX704" fmla="*/ 0 w 7467600"/>
              <a:gd name="connsiteY704" fmla="*/ 1784777 h 6858000"/>
              <a:gd name="connsiteX705" fmla="*/ 0 w 7467600"/>
              <a:gd name="connsiteY705" fmla="*/ 1740082 h 6858000"/>
              <a:gd name="connsiteX706" fmla="*/ 39394 w 7467600"/>
              <a:gd name="connsiteY706" fmla="*/ 1784856 h 6858000"/>
              <a:gd name="connsiteX707" fmla="*/ 135813 w 7467600"/>
              <a:gd name="connsiteY707" fmla="*/ 1888838 h 6858000"/>
              <a:gd name="connsiteX708" fmla="*/ 242575 w 7467600"/>
              <a:gd name="connsiteY708" fmla="*/ 1958841 h 6858000"/>
              <a:gd name="connsiteX709" fmla="*/ 82197 w 7467600"/>
              <a:gd name="connsiteY709" fmla="*/ 1754826 h 6858000"/>
              <a:gd name="connsiteX710" fmla="*/ 0 w 7467600"/>
              <a:gd name="connsiteY710" fmla="*/ 1679650 h 6858000"/>
              <a:gd name="connsiteX711" fmla="*/ 0 w 7467600"/>
              <a:gd name="connsiteY711" fmla="*/ 1602463 h 6858000"/>
              <a:gd name="connsiteX712" fmla="*/ 84689 w 7467600"/>
              <a:gd name="connsiteY712" fmla="*/ 1677442 h 6858000"/>
              <a:gd name="connsiteX713" fmla="*/ 298437 w 7467600"/>
              <a:gd name="connsiteY713" fmla="*/ 1968019 h 6858000"/>
              <a:gd name="connsiteX714" fmla="*/ 227269 w 7467600"/>
              <a:gd name="connsiteY714" fmla="*/ 1114064 h 6858000"/>
              <a:gd name="connsiteX715" fmla="*/ 248003 w 7467600"/>
              <a:gd name="connsiteY715" fmla="*/ 1089613 h 6858000"/>
              <a:gd name="connsiteX716" fmla="*/ 427020 w 7467600"/>
              <a:gd name="connsiteY716" fmla="*/ 1619803 h 6858000"/>
              <a:gd name="connsiteX717" fmla="*/ 340345 w 7467600"/>
              <a:gd name="connsiteY717" fmla="*/ 2027739 h 6858000"/>
              <a:gd name="connsiteX718" fmla="*/ 360865 w 7467600"/>
              <a:gd name="connsiteY718" fmla="*/ 2044827 h 6858000"/>
              <a:gd name="connsiteX719" fmla="*/ 560414 w 7467600"/>
              <a:gd name="connsiteY719" fmla="*/ 2421457 h 6858000"/>
              <a:gd name="connsiteX720" fmla="*/ 1359703 w 7467600"/>
              <a:gd name="connsiteY720" fmla="*/ 2578554 h 6858000"/>
              <a:gd name="connsiteX721" fmla="*/ 1359422 w 7467600"/>
              <a:gd name="connsiteY721" fmla="*/ 2577994 h 6858000"/>
              <a:gd name="connsiteX722" fmla="*/ 828701 w 7467600"/>
              <a:gd name="connsiteY722" fmla="*/ 1839520 h 6858000"/>
              <a:gd name="connsiteX723" fmla="*/ 494427 w 7467600"/>
              <a:gd name="connsiteY723" fmla="*/ 1092333 h 6858000"/>
              <a:gd name="connsiteX724" fmla="*/ 506322 w 7467600"/>
              <a:gd name="connsiteY724" fmla="*/ 1020997 h 6858000"/>
              <a:gd name="connsiteX725" fmla="*/ 4570198 w 7467600"/>
              <a:gd name="connsiteY725" fmla="*/ 978081 h 6858000"/>
              <a:gd name="connsiteX726" fmla="*/ 4523691 w 7467600"/>
              <a:gd name="connsiteY726" fmla="*/ 1127776 h 6858000"/>
              <a:gd name="connsiteX727" fmla="*/ 4509875 w 7467600"/>
              <a:gd name="connsiteY727" fmla="*/ 1167552 h 6858000"/>
              <a:gd name="connsiteX728" fmla="*/ 4478168 w 7467600"/>
              <a:gd name="connsiteY728" fmla="*/ 1260735 h 6858000"/>
              <a:gd name="connsiteX729" fmla="*/ 4409309 w 7467600"/>
              <a:gd name="connsiteY729" fmla="*/ 1666996 h 6858000"/>
              <a:gd name="connsiteX730" fmla="*/ 4370031 w 7467600"/>
              <a:gd name="connsiteY730" fmla="*/ 1955666 h 6858000"/>
              <a:gd name="connsiteX731" fmla="*/ 4570198 w 7467600"/>
              <a:gd name="connsiteY731" fmla="*/ 978081 h 6858000"/>
              <a:gd name="connsiteX732" fmla="*/ 4557898 w 7467600"/>
              <a:gd name="connsiteY732" fmla="*/ 900011 h 6858000"/>
              <a:gd name="connsiteX733" fmla="*/ 4344840 w 7467600"/>
              <a:gd name="connsiteY733" fmla="*/ 1922038 h 6858000"/>
              <a:gd name="connsiteX734" fmla="*/ 4378710 w 7467600"/>
              <a:gd name="connsiteY734" fmla="*/ 1665516 h 6858000"/>
              <a:gd name="connsiteX735" fmla="*/ 4448798 w 7467600"/>
              <a:gd name="connsiteY735" fmla="*/ 1253024 h 6858000"/>
              <a:gd name="connsiteX736" fmla="*/ 4480315 w 7467600"/>
              <a:gd name="connsiteY736" fmla="*/ 1158454 h 6858000"/>
              <a:gd name="connsiteX737" fmla="*/ 4494133 w 7467600"/>
              <a:gd name="connsiteY737" fmla="*/ 1118676 h 6858000"/>
              <a:gd name="connsiteX738" fmla="*/ 4557898 w 7467600"/>
              <a:gd name="connsiteY738" fmla="*/ 900011 h 6858000"/>
              <a:gd name="connsiteX739" fmla="*/ 5870151 w 7467600"/>
              <a:gd name="connsiteY739" fmla="*/ 898890 h 6858000"/>
              <a:gd name="connsiteX740" fmla="*/ 5861335 w 7467600"/>
              <a:gd name="connsiteY740" fmla="*/ 899177 h 6858000"/>
              <a:gd name="connsiteX741" fmla="*/ 5843702 w 7467600"/>
              <a:gd name="connsiteY741" fmla="*/ 899748 h 6858000"/>
              <a:gd name="connsiteX742" fmla="*/ 5651107 w 7467600"/>
              <a:gd name="connsiteY742" fmla="*/ 920306 h 6858000"/>
              <a:gd name="connsiteX743" fmla="*/ 5459407 w 7467600"/>
              <a:gd name="connsiteY743" fmla="*/ 940975 h 6858000"/>
              <a:gd name="connsiteX744" fmla="*/ 5374846 w 7467600"/>
              <a:gd name="connsiteY744" fmla="*/ 941988 h 6858000"/>
              <a:gd name="connsiteX745" fmla="*/ 5256105 w 7467600"/>
              <a:gd name="connsiteY745" fmla="*/ 945632 h 6858000"/>
              <a:gd name="connsiteX746" fmla="*/ 5107071 w 7467600"/>
              <a:gd name="connsiteY746" fmla="*/ 969720 h 6858000"/>
              <a:gd name="connsiteX747" fmla="*/ 4998681 w 7467600"/>
              <a:gd name="connsiteY747" fmla="*/ 988771 h 6858000"/>
              <a:gd name="connsiteX748" fmla="*/ 5870151 w 7467600"/>
              <a:gd name="connsiteY748" fmla="*/ 898890 h 6858000"/>
              <a:gd name="connsiteX749" fmla="*/ 5504425 w 7467600"/>
              <a:gd name="connsiteY749" fmla="*/ 848067 h 6858000"/>
              <a:gd name="connsiteX750" fmla="*/ 4968849 w 7467600"/>
              <a:gd name="connsiteY750" fmla="*/ 962318 h 6858000"/>
              <a:gd name="connsiteX751" fmla="*/ 5104039 w 7467600"/>
              <a:gd name="connsiteY751" fmla="*/ 940634 h 6858000"/>
              <a:gd name="connsiteX752" fmla="*/ 5256311 w 7467600"/>
              <a:gd name="connsiteY752" fmla="*/ 916490 h 6858000"/>
              <a:gd name="connsiteX753" fmla="*/ 5377381 w 7467600"/>
              <a:gd name="connsiteY753" fmla="*/ 912671 h 6858000"/>
              <a:gd name="connsiteX754" fmla="*/ 5460148 w 7467600"/>
              <a:gd name="connsiteY754" fmla="*/ 911442 h 6858000"/>
              <a:gd name="connsiteX755" fmla="*/ 5648971 w 7467600"/>
              <a:gd name="connsiteY755" fmla="*/ 891331 h 6858000"/>
              <a:gd name="connsiteX756" fmla="*/ 5844807 w 7467600"/>
              <a:gd name="connsiteY756" fmla="*/ 870718 h 6858000"/>
              <a:gd name="connsiteX757" fmla="*/ 5862975 w 7467600"/>
              <a:gd name="connsiteY757" fmla="*/ 869756 h 6858000"/>
              <a:gd name="connsiteX758" fmla="*/ 5920887 w 7467600"/>
              <a:gd name="connsiteY758" fmla="*/ 865929 h 6858000"/>
              <a:gd name="connsiteX759" fmla="*/ 5504425 w 7467600"/>
              <a:gd name="connsiteY759" fmla="*/ 848067 h 6858000"/>
              <a:gd name="connsiteX760" fmla="*/ 3607114 w 7467600"/>
              <a:gd name="connsiteY760" fmla="*/ 467441 h 6858000"/>
              <a:gd name="connsiteX761" fmla="*/ 3296242 w 7467600"/>
              <a:gd name="connsiteY761" fmla="*/ 807991 h 6858000"/>
              <a:gd name="connsiteX762" fmla="*/ 3174674 w 7467600"/>
              <a:gd name="connsiteY762" fmla="*/ 919759 h 6858000"/>
              <a:gd name="connsiteX763" fmla="*/ 3042978 w 7467600"/>
              <a:gd name="connsiteY763" fmla="*/ 1054894 h 6858000"/>
              <a:gd name="connsiteX764" fmla="*/ 2968914 w 7467600"/>
              <a:gd name="connsiteY764" fmla="*/ 1133756 h 6858000"/>
              <a:gd name="connsiteX765" fmla="*/ 3103823 w 7467600"/>
              <a:gd name="connsiteY765" fmla="*/ 1026814 h 6858000"/>
              <a:gd name="connsiteX766" fmla="*/ 3607114 w 7467600"/>
              <a:gd name="connsiteY766" fmla="*/ 467441 h 6858000"/>
              <a:gd name="connsiteX767" fmla="*/ 3744487 w 7467600"/>
              <a:gd name="connsiteY767" fmla="*/ 383136 h 6858000"/>
              <a:gd name="connsiteX768" fmla="*/ 3970213 w 7467600"/>
              <a:gd name="connsiteY768" fmla="*/ 995559 h 6858000"/>
              <a:gd name="connsiteX769" fmla="*/ 3744487 w 7467600"/>
              <a:gd name="connsiteY769" fmla="*/ 383136 h 6858000"/>
              <a:gd name="connsiteX770" fmla="*/ 3624562 w 7467600"/>
              <a:gd name="connsiteY770" fmla="*/ 367041 h 6858000"/>
              <a:gd name="connsiteX771" fmla="*/ 3489712 w 7467600"/>
              <a:gd name="connsiteY771" fmla="*/ 485386 h 6858000"/>
              <a:gd name="connsiteX772" fmla="*/ 3182994 w 7467600"/>
              <a:gd name="connsiteY772" fmla="*/ 828265 h 6858000"/>
              <a:gd name="connsiteX773" fmla="*/ 2892114 w 7467600"/>
              <a:gd name="connsiteY773" fmla="*/ 1172635 h 6858000"/>
              <a:gd name="connsiteX774" fmla="*/ 3021459 w 7467600"/>
              <a:gd name="connsiteY774" fmla="*/ 1035385 h 6858000"/>
              <a:gd name="connsiteX775" fmla="*/ 3153873 w 7467600"/>
              <a:gd name="connsiteY775" fmla="*/ 898971 h 6858000"/>
              <a:gd name="connsiteX776" fmla="*/ 3276511 w 7467600"/>
              <a:gd name="connsiteY776" fmla="*/ 786423 h 6858000"/>
              <a:gd name="connsiteX777" fmla="*/ 3584154 w 7467600"/>
              <a:gd name="connsiteY777" fmla="*/ 448218 h 6858000"/>
              <a:gd name="connsiteX778" fmla="*/ 3624562 w 7467600"/>
              <a:gd name="connsiteY778" fmla="*/ 367041 h 6858000"/>
              <a:gd name="connsiteX779" fmla="*/ 3766672 w 7467600"/>
              <a:gd name="connsiteY779" fmla="*/ 359429 h 6858000"/>
              <a:gd name="connsiteX780" fmla="*/ 3996338 w 7467600"/>
              <a:gd name="connsiteY780" fmla="*/ 968237 h 6858000"/>
              <a:gd name="connsiteX781" fmla="*/ 3766672 w 7467600"/>
              <a:gd name="connsiteY781" fmla="*/ 359429 h 6858000"/>
              <a:gd name="connsiteX782" fmla="*/ 5805386 w 7467600"/>
              <a:gd name="connsiteY782" fmla="*/ 239240 h 6858000"/>
              <a:gd name="connsiteX783" fmla="*/ 5736947 w 7467600"/>
              <a:gd name="connsiteY783" fmla="*/ 261367 h 6858000"/>
              <a:gd name="connsiteX784" fmla="*/ 5427012 w 7467600"/>
              <a:gd name="connsiteY784" fmla="*/ 311272 h 6858000"/>
              <a:gd name="connsiteX785" fmla="*/ 5147818 w 7467600"/>
              <a:gd name="connsiteY785" fmla="*/ 322112 h 6858000"/>
              <a:gd name="connsiteX786" fmla="*/ 5060854 w 7467600"/>
              <a:gd name="connsiteY786" fmla="*/ 311882 h 6858000"/>
              <a:gd name="connsiteX787" fmla="*/ 4945989 w 7467600"/>
              <a:gd name="connsiteY787" fmla="*/ 300516 h 6858000"/>
              <a:gd name="connsiteX788" fmla="*/ 5410479 w 7467600"/>
              <a:gd name="connsiteY788" fmla="*/ 348434 h 6858000"/>
              <a:gd name="connsiteX789" fmla="*/ 5805386 w 7467600"/>
              <a:gd name="connsiteY789" fmla="*/ 239240 h 6858000"/>
              <a:gd name="connsiteX790" fmla="*/ 5905192 w 7467600"/>
              <a:gd name="connsiteY790" fmla="*/ 163079 h 6858000"/>
              <a:gd name="connsiteX791" fmla="*/ 5865655 w 7467600"/>
              <a:gd name="connsiteY791" fmla="*/ 171901 h 6858000"/>
              <a:gd name="connsiteX792" fmla="*/ 5259740 w 7467600"/>
              <a:gd name="connsiteY792" fmla="*/ 257013 h 6858000"/>
              <a:gd name="connsiteX793" fmla="*/ 5208466 w 7467600"/>
              <a:gd name="connsiteY793" fmla="*/ 257550 h 6858000"/>
              <a:gd name="connsiteX794" fmla="*/ 4980204 w 7467600"/>
              <a:gd name="connsiteY794" fmla="*/ 271903 h 6858000"/>
              <a:gd name="connsiteX795" fmla="*/ 5068068 w 7467600"/>
              <a:gd name="connsiteY795" fmla="*/ 282244 h 6858000"/>
              <a:gd name="connsiteX796" fmla="*/ 5153231 w 7467600"/>
              <a:gd name="connsiteY796" fmla="*/ 292240 h 6858000"/>
              <a:gd name="connsiteX797" fmla="*/ 5426491 w 7467600"/>
              <a:gd name="connsiteY797" fmla="*/ 281128 h 6858000"/>
              <a:gd name="connsiteX798" fmla="*/ 5731212 w 7467600"/>
              <a:gd name="connsiteY798" fmla="*/ 231951 h 6858000"/>
              <a:gd name="connsiteX799" fmla="*/ 5905192 w 7467600"/>
              <a:gd name="connsiteY799" fmla="*/ 163079 h 6858000"/>
              <a:gd name="connsiteX800" fmla="*/ 5944437 w 7467600"/>
              <a:gd name="connsiteY800" fmla="*/ 113829 h 6858000"/>
              <a:gd name="connsiteX801" fmla="*/ 5825032 w 7467600"/>
              <a:gd name="connsiteY801" fmla="*/ 146405 h 6858000"/>
              <a:gd name="connsiteX802" fmla="*/ 4955599 w 7467600"/>
              <a:gd name="connsiteY802" fmla="*/ 247008 h 6858000"/>
              <a:gd name="connsiteX803" fmla="*/ 5210104 w 7467600"/>
              <a:gd name="connsiteY803" fmla="*/ 228123 h 6858000"/>
              <a:gd name="connsiteX804" fmla="*/ 5261015 w 7467600"/>
              <a:gd name="connsiteY804" fmla="*/ 227087 h 6858000"/>
              <a:gd name="connsiteX805" fmla="*/ 5861181 w 7467600"/>
              <a:gd name="connsiteY805" fmla="*/ 143093 h 6858000"/>
              <a:gd name="connsiteX806" fmla="*/ 5961252 w 7467600"/>
              <a:gd name="connsiteY806" fmla="*/ 114820 h 6858000"/>
              <a:gd name="connsiteX807" fmla="*/ 5944437 w 7467600"/>
              <a:gd name="connsiteY807" fmla="*/ 113829 h 6858000"/>
              <a:gd name="connsiteX808" fmla="*/ 3882765 w 7467600"/>
              <a:gd name="connsiteY808" fmla="*/ 0 h 6858000"/>
              <a:gd name="connsiteX809" fmla="*/ 3995099 w 7467600"/>
              <a:gd name="connsiteY809" fmla="*/ 0 h 6858000"/>
              <a:gd name="connsiteX810" fmla="*/ 4163818 w 7467600"/>
              <a:gd name="connsiteY810" fmla="*/ 234104 h 6858000"/>
              <a:gd name="connsiteX811" fmla="*/ 4172099 w 7467600"/>
              <a:gd name="connsiteY811" fmla="*/ 234207 h 6858000"/>
              <a:gd name="connsiteX812" fmla="*/ 4784282 w 7467600"/>
              <a:gd name="connsiteY812" fmla="*/ 276561 h 6858000"/>
              <a:gd name="connsiteX813" fmla="*/ 4801687 w 7467600"/>
              <a:gd name="connsiteY813" fmla="*/ 267764 h 6858000"/>
              <a:gd name="connsiteX814" fmla="*/ 6082788 w 7467600"/>
              <a:gd name="connsiteY814" fmla="*/ 64119 h 6858000"/>
              <a:gd name="connsiteX815" fmla="*/ 6099442 w 7467600"/>
              <a:gd name="connsiteY815" fmla="*/ 82568 h 6858000"/>
              <a:gd name="connsiteX816" fmla="*/ 4804137 w 7467600"/>
              <a:gd name="connsiteY816" fmla="*/ 320931 h 6858000"/>
              <a:gd name="connsiteX817" fmla="*/ 4227047 w 7467600"/>
              <a:gd name="connsiteY817" fmla="*/ 313415 h 6858000"/>
              <a:gd name="connsiteX818" fmla="*/ 4346041 w 7467600"/>
              <a:gd name="connsiteY818" fmla="*/ 456086 h 6858000"/>
              <a:gd name="connsiteX819" fmla="*/ 4870967 w 7467600"/>
              <a:gd name="connsiteY819" fmla="*/ 963061 h 6858000"/>
              <a:gd name="connsiteX820" fmla="*/ 4889647 w 7467600"/>
              <a:gd name="connsiteY820" fmla="*/ 957147 h 6858000"/>
              <a:gd name="connsiteX821" fmla="*/ 5422504 w 7467600"/>
              <a:gd name="connsiteY821" fmla="*/ 805191 h 6858000"/>
              <a:gd name="connsiteX822" fmla="*/ 6087656 w 7467600"/>
              <a:gd name="connsiteY822" fmla="*/ 826703 h 6858000"/>
              <a:gd name="connsiteX823" fmla="*/ 6058717 w 7467600"/>
              <a:gd name="connsiteY823" fmla="*/ 865992 h 6858000"/>
              <a:gd name="connsiteX824" fmla="*/ 4974153 w 7467600"/>
              <a:gd name="connsiteY824" fmla="*/ 1045456 h 6858000"/>
              <a:gd name="connsiteX825" fmla="*/ 5627835 w 7467600"/>
              <a:gd name="connsiteY825" fmla="*/ 1472077 h 6858000"/>
              <a:gd name="connsiteX826" fmla="*/ 5629817 w 7467600"/>
              <a:gd name="connsiteY826" fmla="*/ 1471412 h 6858000"/>
              <a:gd name="connsiteX827" fmla="*/ 5634124 w 7467600"/>
              <a:gd name="connsiteY827" fmla="*/ 1470572 h 6858000"/>
              <a:gd name="connsiteX828" fmla="*/ 5755832 w 7467600"/>
              <a:gd name="connsiteY828" fmla="*/ 1383886 h 6858000"/>
              <a:gd name="connsiteX829" fmla="*/ 6014186 w 7467600"/>
              <a:gd name="connsiteY829" fmla="*/ 1279799 h 6858000"/>
              <a:gd name="connsiteX830" fmla="*/ 6901619 w 7467600"/>
              <a:gd name="connsiteY830" fmla="*/ 1047874 h 6858000"/>
              <a:gd name="connsiteX831" fmla="*/ 6931566 w 7467600"/>
              <a:gd name="connsiteY831" fmla="*/ 1062034 h 6858000"/>
              <a:gd name="connsiteX832" fmla="*/ 5790982 w 7467600"/>
              <a:gd name="connsiteY832" fmla="*/ 1561380 h 6858000"/>
              <a:gd name="connsiteX833" fmla="*/ 6188971 w 7467600"/>
              <a:gd name="connsiteY833" fmla="*/ 1755168 h 6858000"/>
              <a:gd name="connsiteX834" fmla="*/ 6202446 w 7467600"/>
              <a:gd name="connsiteY834" fmla="*/ 1752268 h 6858000"/>
              <a:gd name="connsiteX835" fmla="*/ 7179560 w 7467600"/>
              <a:gd name="connsiteY835" fmla="*/ 1467551 h 6858000"/>
              <a:gd name="connsiteX836" fmla="*/ 7158730 w 7467600"/>
              <a:gd name="connsiteY836" fmla="*/ 1507835 h 6858000"/>
              <a:gd name="connsiteX837" fmla="*/ 6326959 w 7467600"/>
              <a:gd name="connsiteY837" fmla="*/ 1817686 h 6858000"/>
              <a:gd name="connsiteX838" fmla="*/ 6537433 w 7467600"/>
              <a:gd name="connsiteY838" fmla="*/ 1907790 h 6858000"/>
              <a:gd name="connsiteX839" fmla="*/ 6550221 w 7467600"/>
              <a:gd name="connsiteY839" fmla="*/ 1910729 h 6858000"/>
              <a:gd name="connsiteX840" fmla="*/ 6964438 w 7467600"/>
              <a:gd name="connsiteY840" fmla="*/ 2209505 h 6858000"/>
              <a:gd name="connsiteX841" fmla="*/ 7367862 w 7467600"/>
              <a:gd name="connsiteY841" fmla="*/ 2806833 h 6858000"/>
              <a:gd name="connsiteX842" fmla="*/ 7364329 w 7467600"/>
              <a:gd name="connsiteY842" fmla="*/ 2826907 h 6858000"/>
              <a:gd name="connsiteX843" fmla="*/ 7290545 w 7467600"/>
              <a:gd name="connsiteY843" fmla="*/ 2850663 h 6858000"/>
              <a:gd name="connsiteX844" fmla="*/ 6472036 w 7467600"/>
              <a:gd name="connsiteY844" fmla="*/ 1959003 h 6858000"/>
              <a:gd name="connsiteX845" fmla="*/ 5792897 w 7467600"/>
              <a:gd name="connsiteY845" fmla="*/ 1647747 h 6858000"/>
              <a:gd name="connsiteX846" fmla="*/ 5842751 w 7467600"/>
              <a:gd name="connsiteY846" fmla="*/ 1816112 h 6858000"/>
              <a:gd name="connsiteX847" fmla="*/ 5847424 w 7467600"/>
              <a:gd name="connsiteY847" fmla="*/ 1815776 h 6858000"/>
              <a:gd name="connsiteX848" fmla="*/ 6399821 w 7467600"/>
              <a:gd name="connsiteY848" fmla="*/ 2344799 h 6858000"/>
              <a:gd name="connsiteX849" fmla="*/ 6323232 w 7467600"/>
              <a:gd name="connsiteY849" fmla="*/ 2389634 h 6858000"/>
              <a:gd name="connsiteX850" fmla="*/ 5942958 w 7467600"/>
              <a:gd name="connsiteY850" fmla="*/ 2077708 h 6858000"/>
              <a:gd name="connsiteX851" fmla="*/ 5921559 w 7467600"/>
              <a:gd name="connsiteY851" fmla="*/ 2378596 h 6858000"/>
              <a:gd name="connsiteX852" fmla="*/ 5817651 w 7467600"/>
              <a:gd name="connsiteY852" fmla="*/ 3023919 h 6858000"/>
              <a:gd name="connsiteX853" fmla="*/ 5729634 w 7467600"/>
              <a:gd name="connsiteY853" fmla="*/ 3051849 h 6858000"/>
              <a:gd name="connsiteX854" fmla="*/ 5611018 w 7467600"/>
              <a:gd name="connsiteY854" fmla="*/ 2316769 h 6858000"/>
              <a:gd name="connsiteX855" fmla="*/ 5687608 w 7467600"/>
              <a:gd name="connsiteY855" fmla="*/ 2039972 h 6858000"/>
              <a:gd name="connsiteX856" fmla="*/ 5657554 w 7467600"/>
              <a:gd name="connsiteY856" fmla="*/ 1576445 h 6858000"/>
              <a:gd name="connsiteX857" fmla="*/ 5150475 w 7467600"/>
              <a:gd name="connsiteY857" fmla="*/ 1274012 h 6858000"/>
              <a:gd name="connsiteX858" fmla="*/ 5349142 w 7467600"/>
              <a:gd name="connsiteY858" fmla="*/ 2204405 h 6858000"/>
              <a:gd name="connsiteX859" fmla="*/ 5262214 w 7467600"/>
              <a:gd name="connsiteY859" fmla="*/ 2233836 h 6858000"/>
              <a:gd name="connsiteX860" fmla="*/ 4981539 w 7467600"/>
              <a:gd name="connsiteY860" fmla="*/ 1542201 h 6858000"/>
              <a:gd name="connsiteX861" fmla="*/ 4958461 w 7467600"/>
              <a:gd name="connsiteY861" fmla="*/ 1136957 h 6858000"/>
              <a:gd name="connsiteX862" fmla="*/ 4655015 w 7467600"/>
              <a:gd name="connsiteY862" fmla="*/ 891426 h 6858000"/>
              <a:gd name="connsiteX863" fmla="*/ 4348002 w 7467600"/>
              <a:gd name="connsiteY863" fmla="*/ 2205895 h 6858000"/>
              <a:gd name="connsiteX864" fmla="*/ 4262250 w 7467600"/>
              <a:gd name="connsiteY864" fmla="*/ 2219972 h 6858000"/>
              <a:gd name="connsiteX865" fmla="*/ 4550611 w 7467600"/>
              <a:gd name="connsiteY865" fmla="*/ 817540 h 6858000"/>
              <a:gd name="connsiteX866" fmla="*/ 4564418 w 7467600"/>
              <a:gd name="connsiteY866" fmla="*/ 808293 h 6858000"/>
              <a:gd name="connsiteX867" fmla="*/ 4266388 w 7467600"/>
              <a:gd name="connsiteY867" fmla="*/ 500083 h 6858000"/>
              <a:gd name="connsiteX868" fmla="*/ 4032842 w 7467600"/>
              <a:gd name="connsiteY868" fmla="*/ 211809 h 6858000"/>
              <a:gd name="connsiteX869" fmla="*/ 3882765 w 7467600"/>
              <a:gd name="connsiteY869" fmla="*/ 0 h 6858000"/>
              <a:gd name="connsiteX870" fmla="*/ 3721337 w 7467600"/>
              <a:gd name="connsiteY870" fmla="*/ 0 h 6858000"/>
              <a:gd name="connsiteX871" fmla="*/ 3797544 w 7467600"/>
              <a:gd name="connsiteY871" fmla="*/ 0 h 6858000"/>
              <a:gd name="connsiteX872" fmla="*/ 3775734 w 7467600"/>
              <a:gd name="connsiteY872" fmla="*/ 95131 h 6858000"/>
              <a:gd name="connsiteX873" fmla="*/ 3724807 w 7467600"/>
              <a:gd name="connsiteY873" fmla="*/ 272257 h 6858000"/>
              <a:gd name="connsiteX874" fmla="*/ 3726844 w 7467600"/>
              <a:gd name="connsiteY874" fmla="*/ 282988 h 6858000"/>
              <a:gd name="connsiteX875" fmla="*/ 3742664 w 7467600"/>
              <a:gd name="connsiteY875" fmla="*/ 279918 h 6858000"/>
              <a:gd name="connsiteX876" fmla="*/ 4103910 w 7467600"/>
              <a:gd name="connsiteY876" fmla="*/ 1161917 h 6858000"/>
              <a:gd name="connsiteX877" fmla="*/ 4020269 w 7467600"/>
              <a:gd name="connsiteY877" fmla="*/ 1200406 h 6858000"/>
              <a:gd name="connsiteX878" fmla="*/ 3674882 w 7467600"/>
              <a:gd name="connsiteY878" fmla="*/ 488524 h 6858000"/>
              <a:gd name="connsiteX879" fmla="*/ 3132682 w 7467600"/>
              <a:gd name="connsiteY879" fmla="*/ 1072284 h 6858000"/>
              <a:gd name="connsiteX880" fmla="*/ 2716346 w 7467600"/>
              <a:gd name="connsiteY880" fmla="*/ 1276376 h 6858000"/>
              <a:gd name="connsiteX881" fmla="*/ 2716772 w 7467600"/>
              <a:gd name="connsiteY881" fmla="*/ 1255462 h 6858000"/>
              <a:gd name="connsiteX882" fmla="*/ 3471096 w 7467600"/>
              <a:gd name="connsiteY882" fmla="*/ 437072 h 6858000"/>
              <a:gd name="connsiteX883" fmla="*/ 3639057 w 7467600"/>
              <a:gd name="connsiteY883" fmla="*/ 286334 h 6858000"/>
              <a:gd name="connsiteX884" fmla="*/ 3640309 w 7467600"/>
              <a:gd name="connsiteY884" fmla="*/ 284664 h 6858000"/>
              <a:gd name="connsiteX885" fmla="*/ 3646022 w 7467600"/>
              <a:gd name="connsiteY885" fmla="*/ 276711 h 6858000"/>
              <a:gd name="connsiteX886" fmla="*/ 3707943 w 7467600"/>
              <a:gd name="connsiteY886" fmla="*/ 65958 h 6858000"/>
              <a:gd name="connsiteX887" fmla="*/ 3721337 w 7467600"/>
              <a:gd name="connsiteY887" fmla="*/ 0 h 6858000"/>
              <a:gd name="connsiteX888" fmla="*/ 2867960 w 7467600"/>
              <a:gd name="connsiteY888" fmla="*/ 0 h 6858000"/>
              <a:gd name="connsiteX889" fmla="*/ 2926351 w 7467600"/>
              <a:gd name="connsiteY889" fmla="*/ 0 h 6858000"/>
              <a:gd name="connsiteX890" fmla="*/ 2902823 w 7467600"/>
              <a:gd name="connsiteY890" fmla="*/ 262929 h 6858000"/>
              <a:gd name="connsiteX891" fmla="*/ 2940663 w 7467600"/>
              <a:gd name="connsiteY891" fmla="*/ 140884 h 6858000"/>
              <a:gd name="connsiteX892" fmla="*/ 2947039 w 7467600"/>
              <a:gd name="connsiteY892" fmla="*/ 122524 h 6858000"/>
              <a:gd name="connsiteX893" fmla="*/ 2984316 w 7467600"/>
              <a:gd name="connsiteY893" fmla="*/ 0 h 6858000"/>
              <a:gd name="connsiteX894" fmla="*/ 3016114 w 7467600"/>
              <a:gd name="connsiteY894" fmla="*/ 0 h 6858000"/>
              <a:gd name="connsiteX895" fmla="*/ 2979949 w 7467600"/>
              <a:gd name="connsiteY895" fmla="*/ 119274 h 6858000"/>
              <a:gd name="connsiteX896" fmla="*/ 3023879 w 7467600"/>
              <a:gd name="connsiteY896" fmla="*/ 0 h 6858000"/>
              <a:gd name="connsiteX897" fmla="*/ 3105400 w 7467600"/>
              <a:gd name="connsiteY897" fmla="*/ 0 h 6858000"/>
              <a:gd name="connsiteX898" fmla="*/ 3094669 w 7467600"/>
              <a:gd name="connsiteY898" fmla="*/ 30308 h 6858000"/>
              <a:gd name="connsiteX899" fmla="*/ 2901945 w 7467600"/>
              <a:gd name="connsiteY899" fmla="*/ 466538 h 6858000"/>
              <a:gd name="connsiteX900" fmla="*/ 2815209 w 7467600"/>
              <a:gd name="connsiteY900" fmla="*/ 497361 h 6858000"/>
              <a:gd name="connsiteX901" fmla="*/ 2844845 w 7467600"/>
              <a:gd name="connsiteY901" fmla="*/ 127638 h 6858000"/>
              <a:gd name="connsiteX902" fmla="*/ 2867960 w 7467600"/>
              <a:gd name="connsiteY902" fmla="*/ 0 h 6858000"/>
              <a:gd name="connsiteX903" fmla="*/ 1057230 w 7467600"/>
              <a:gd name="connsiteY903" fmla="*/ 0 h 6858000"/>
              <a:gd name="connsiteX904" fmla="*/ 1111003 w 7467600"/>
              <a:gd name="connsiteY904" fmla="*/ 0 h 6858000"/>
              <a:gd name="connsiteX905" fmla="*/ 1125553 w 7467600"/>
              <a:gd name="connsiteY905" fmla="*/ 52588 h 6858000"/>
              <a:gd name="connsiteX906" fmla="*/ 1304276 w 7467600"/>
              <a:gd name="connsiteY906" fmla="*/ 476275 h 6858000"/>
              <a:gd name="connsiteX907" fmla="*/ 1492066 w 7467600"/>
              <a:gd name="connsiteY907" fmla="*/ 886333 h 6858000"/>
              <a:gd name="connsiteX908" fmla="*/ 1423698 w 7467600"/>
              <a:gd name="connsiteY908" fmla="*/ 710817 h 6858000"/>
              <a:gd name="connsiteX909" fmla="*/ 1357609 w 7467600"/>
              <a:gd name="connsiteY909" fmla="*/ 532892 h 6858000"/>
              <a:gd name="connsiteX910" fmla="*/ 1309550 w 7467600"/>
              <a:gd name="connsiteY910" fmla="*/ 374031 h 6858000"/>
              <a:gd name="connsiteX911" fmla="*/ 1193673 w 7467600"/>
              <a:gd name="connsiteY911" fmla="*/ 49533 h 6858000"/>
              <a:gd name="connsiteX912" fmla="*/ 1164391 w 7467600"/>
              <a:gd name="connsiteY912" fmla="*/ 0 h 6858000"/>
              <a:gd name="connsiteX913" fmla="*/ 1200666 w 7467600"/>
              <a:gd name="connsiteY913" fmla="*/ 0 h 6858000"/>
              <a:gd name="connsiteX914" fmla="*/ 1223408 w 7467600"/>
              <a:gd name="connsiteY914" fmla="*/ 38996 h 6858000"/>
              <a:gd name="connsiteX915" fmla="*/ 1339635 w 7467600"/>
              <a:gd name="connsiteY915" fmla="*/ 365517 h 6858000"/>
              <a:gd name="connsiteX916" fmla="*/ 1387469 w 7467600"/>
              <a:gd name="connsiteY916" fmla="*/ 523079 h 6858000"/>
              <a:gd name="connsiteX917" fmla="*/ 1452685 w 7467600"/>
              <a:gd name="connsiteY917" fmla="*/ 699806 h 6858000"/>
              <a:gd name="connsiteX918" fmla="*/ 1492092 w 7467600"/>
              <a:gd name="connsiteY918" fmla="*/ 800424 h 6858000"/>
              <a:gd name="connsiteX919" fmla="*/ 1455302 w 7467600"/>
              <a:gd name="connsiteY919" fmla="*/ 632913 h 6858000"/>
              <a:gd name="connsiteX920" fmla="*/ 1222336 w 7467600"/>
              <a:gd name="connsiteY920" fmla="*/ 9480 h 6858000"/>
              <a:gd name="connsiteX921" fmla="*/ 1214634 w 7467600"/>
              <a:gd name="connsiteY921" fmla="*/ 0 h 6858000"/>
              <a:gd name="connsiteX922" fmla="*/ 1289827 w 7467600"/>
              <a:gd name="connsiteY922" fmla="*/ 0 h 6858000"/>
              <a:gd name="connsiteX923" fmla="*/ 1321076 w 7467600"/>
              <a:gd name="connsiteY923" fmla="*/ 59722 h 6858000"/>
              <a:gd name="connsiteX924" fmla="*/ 1512579 w 7467600"/>
              <a:gd name="connsiteY924" fmla="*/ 626441 h 6858000"/>
              <a:gd name="connsiteX925" fmla="*/ 1506076 w 7467600"/>
              <a:gd name="connsiteY925" fmla="*/ 1089289 h 6858000"/>
              <a:gd name="connsiteX926" fmla="*/ 1486346 w 7467600"/>
              <a:gd name="connsiteY926" fmla="*/ 1079919 h 6858000"/>
              <a:gd name="connsiteX927" fmla="*/ 1070511 w 7467600"/>
              <a:gd name="connsiteY927" fmla="*/ 48609 h 6858000"/>
              <a:gd name="connsiteX928" fmla="*/ 1057230 w 7467600"/>
              <a:gd name="connsiteY928" fmla="*/ 0 h 6858000"/>
              <a:gd name="connsiteX929" fmla="*/ 43151 w 7467600"/>
              <a:gd name="connsiteY929" fmla="*/ 0 h 6858000"/>
              <a:gd name="connsiteX930" fmla="*/ 95283 w 7467600"/>
              <a:gd name="connsiteY930" fmla="*/ 0 h 6858000"/>
              <a:gd name="connsiteX931" fmla="*/ 300708 w 7467600"/>
              <a:gd name="connsiteY931" fmla="*/ 154571 h 6858000"/>
              <a:gd name="connsiteX932" fmla="*/ 530414 w 7467600"/>
              <a:gd name="connsiteY932" fmla="*/ 354673 h 6858000"/>
              <a:gd name="connsiteX933" fmla="*/ 333785 w 7467600"/>
              <a:gd name="connsiteY933" fmla="*/ 161564 h 6858000"/>
              <a:gd name="connsiteX934" fmla="*/ 147005 w 7467600"/>
              <a:gd name="connsiteY934" fmla="*/ 0 h 6858000"/>
              <a:gd name="connsiteX935" fmla="*/ 272509 w 7467600"/>
              <a:gd name="connsiteY935" fmla="*/ 0 h 6858000"/>
              <a:gd name="connsiteX936" fmla="*/ 326276 w 7467600"/>
              <a:gd name="connsiteY936" fmla="*/ 45847 h 6858000"/>
              <a:gd name="connsiteX937" fmla="*/ 823759 w 7467600"/>
              <a:gd name="connsiteY937" fmla="*/ 574145 h 6858000"/>
              <a:gd name="connsiteX938" fmla="*/ 811254 w 7467600"/>
              <a:gd name="connsiteY938" fmla="*/ 665546 h 6858000"/>
              <a:gd name="connsiteX939" fmla="*/ 154042 w 7467600"/>
              <a:gd name="connsiteY939" fmla="*/ 261522 h 6858000"/>
              <a:gd name="connsiteX940" fmla="*/ 13550 w 7467600"/>
              <a:gd name="connsiteY940" fmla="*/ 158423 h 6858000"/>
              <a:gd name="connsiteX941" fmla="*/ 0 w 7467600"/>
              <a:gd name="connsiteY941" fmla="*/ 146618 h 6858000"/>
              <a:gd name="connsiteX942" fmla="*/ 0 w 7467600"/>
              <a:gd name="connsiteY942" fmla="*/ 59161 h 6858000"/>
              <a:gd name="connsiteX943" fmla="*/ 45427 w 7467600"/>
              <a:gd name="connsiteY943" fmla="*/ 101078 h 6858000"/>
              <a:gd name="connsiteX944" fmla="*/ 630103 w 7467600"/>
              <a:gd name="connsiteY944" fmla="*/ 485885 h 6858000"/>
              <a:gd name="connsiteX945" fmla="*/ 532040 w 7467600"/>
              <a:gd name="connsiteY945" fmla="*/ 399359 h 6858000"/>
              <a:gd name="connsiteX946" fmla="*/ 517618 w 7467600"/>
              <a:gd name="connsiteY946" fmla="*/ 385726 h 6858000"/>
              <a:gd name="connsiteX947" fmla="*/ 285074 w 7467600"/>
              <a:gd name="connsiteY947" fmla="*/ 182755 h 6858000"/>
              <a:gd name="connsiteX948" fmla="*/ 43151 w 7467600"/>
              <a:gd name="connsiteY94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67913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1019354 w 7467600"/>
              <a:gd name="connsiteY16" fmla="*/ 6315006 h 6858000"/>
              <a:gd name="connsiteX17" fmla="*/ 441046 w 7467600"/>
              <a:gd name="connsiteY17" fmla="*/ 6691153 h 6858000"/>
              <a:gd name="connsiteX18" fmla="*/ 1019354 w 7467600"/>
              <a:gd name="connsiteY18" fmla="*/ 6315006 h 6858000"/>
              <a:gd name="connsiteX19" fmla="*/ 991680 w 7467600"/>
              <a:gd name="connsiteY19" fmla="*/ 6298413 h 6858000"/>
              <a:gd name="connsiteX20" fmla="*/ 409060 w 7467600"/>
              <a:gd name="connsiteY20" fmla="*/ 6671470 h 6858000"/>
              <a:gd name="connsiteX21" fmla="*/ 991680 w 7467600"/>
              <a:gd name="connsiteY21" fmla="*/ 6298413 h 6858000"/>
              <a:gd name="connsiteX22" fmla="*/ 103333 w 7467600"/>
              <a:gd name="connsiteY22" fmla="*/ 5699602 h 6858000"/>
              <a:gd name="connsiteX23" fmla="*/ 233938 w 7467600"/>
              <a:gd name="connsiteY23" fmla="*/ 5809416 h 6858000"/>
              <a:gd name="connsiteX24" fmla="*/ 883580 w 7467600"/>
              <a:gd name="connsiteY24" fmla="*/ 6180710 h 6858000"/>
              <a:gd name="connsiteX25" fmla="*/ 487337 w 7467600"/>
              <a:gd name="connsiteY25" fmla="*/ 5950182 h 6858000"/>
              <a:gd name="connsiteX26" fmla="*/ 354051 w 7467600"/>
              <a:gd name="connsiteY26" fmla="*/ 5854912 h 6858000"/>
              <a:gd name="connsiteX27" fmla="*/ 195436 w 7467600"/>
              <a:gd name="connsiteY27" fmla="*/ 5755068 h 6858000"/>
              <a:gd name="connsiteX28" fmla="*/ 103333 w 7467600"/>
              <a:gd name="connsiteY28" fmla="*/ 5699602 h 6858000"/>
              <a:gd name="connsiteX29" fmla="*/ 5539432 w 7467600"/>
              <a:gd name="connsiteY29" fmla="*/ 5642928 h 6858000"/>
              <a:gd name="connsiteX30" fmla="*/ 5555462 w 7467600"/>
              <a:gd name="connsiteY30" fmla="*/ 5694454 h 6858000"/>
              <a:gd name="connsiteX31" fmla="*/ 5828270 w 7467600"/>
              <a:gd name="connsiteY31" fmla="*/ 6320663 h 6858000"/>
              <a:gd name="connsiteX32" fmla="*/ 5947416 w 7467600"/>
              <a:gd name="connsiteY32" fmla="*/ 6574846 h 6858000"/>
              <a:gd name="connsiteX33" fmla="*/ 5539432 w 7467600"/>
              <a:gd name="connsiteY33" fmla="*/ 5642928 h 6858000"/>
              <a:gd name="connsiteX34" fmla="*/ 51253 w 7467600"/>
              <a:gd name="connsiteY34" fmla="*/ 5631825 h 6858000"/>
              <a:gd name="connsiteX35" fmla="*/ 211622 w 7467600"/>
              <a:gd name="connsiteY35" fmla="*/ 5728803 h 6858000"/>
              <a:gd name="connsiteX36" fmla="*/ 371652 w 7467600"/>
              <a:gd name="connsiteY36" fmla="*/ 5829062 h 6858000"/>
              <a:gd name="connsiteX37" fmla="*/ 505903 w 7467600"/>
              <a:gd name="connsiteY37" fmla="*/ 5925221 h 6858000"/>
              <a:gd name="connsiteX38" fmla="*/ 899240 w 7467600"/>
              <a:gd name="connsiteY38" fmla="*/ 6153068 h 6858000"/>
              <a:gd name="connsiteX39" fmla="*/ 988114 w 7467600"/>
              <a:gd name="connsiteY39" fmla="*/ 6174204 h 6858000"/>
              <a:gd name="connsiteX40" fmla="*/ 845971 w 7467600"/>
              <a:gd name="connsiteY40" fmla="*/ 6067177 h 6858000"/>
              <a:gd name="connsiteX41" fmla="*/ 448057 w 7467600"/>
              <a:gd name="connsiteY41" fmla="*/ 5841376 h 6858000"/>
              <a:gd name="connsiteX42" fmla="*/ 51253 w 7467600"/>
              <a:gd name="connsiteY42" fmla="*/ 5631825 h 6858000"/>
              <a:gd name="connsiteX43" fmla="*/ 2606687 w 7467600"/>
              <a:gd name="connsiteY43" fmla="*/ 5630718 h 6858000"/>
              <a:gd name="connsiteX44" fmla="*/ 2645658 w 7467600"/>
              <a:gd name="connsiteY44" fmla="*/ 6640259 h 6858000"/>
              <a:gd name="connsiteX45" fmla="*/ 2606687 w 7467600"/>
              <a:gd name="connsiteY45" fmla="*/ 5630718 h 6858000"/>
              <a:gd name="connsiteX46" fmla="*/ 3642057 w 7467600"/>
              <a:gd name="connsiteY46" fmla="*/ 5573487 h 6858000"/>
              <a:gd name="connsiteX47" fmla="*/ 3632981 w 7467600"/>
              <a:gd name="connsiteY47" fmla="*/ 5579437 h 6858000"/>
              <a:gd name="connsiteX48" fmla="*/ 3382436 w 7467600"/>
              <a:gd name="connsiteY48" fmla="*/ 5952726 h 6858000"/>
              <a:gd name="connsiteX49" fmla="*/ 3191929 w 7467600"/>
              <a:gd name="connsiteY49" fmla="*/ 6662669 h 6858000"/>
              <a:gd name="connsiteX50" fmla="*/ 3369898 w 7467600"/>
              <a:gd name="connsiteY50" fmla="*/ 6081771 h 6858000"/>
              <a:gd name="connsiteX51" fmla="*/ 3642057 w 7467600"/>
              <a:gd name="connsiteY51" fmla="*/ 5573487 h 6858000"/>
              <a:gd name="connsiteX52" fmla="*/ 2650666 w 7467600"/>
              <a:gd name="connsiteY52" fmla="*/ 5530686 h 6858000"/>
              <a:gd name="connsiteX53" fmla="*/ 2650249 w 7467600"/>
              <a:gd name="connsiteY53" fmla="*/ 5532101 h 6858000"/>
              <a:gd name="connsiteX54" fmla="*/ 2663808 w 7467600"/>
              <a:gd name="connsiteY54" fmla="*/ 6535215 h 6858000"/>
              <a:gd name="connsiteX55" fmla="*/ 2665418 w 7467600"/>
              <a:gd name="connsiteY55" fmla="*/ 6132756 h 6858000"/>
              <a:gd name="connsiteX56" fmla="*/ 2650666 w 7467600"/>
              <a:gd name="connsiteY56" fmla="*/ 5530686 h 6858000"/>
              <a:gd name="connsiteX57" fmla="*/ 2680277 w 7467600"/>
              <a:gd name="connsiteY57" fmla="*/ 5479204 h 6858000"/>
              <a:gd name="connsiteX58" fmla="*/ 2678972 w 7467600"/>
              <a:gd name="connsiteY58" fmla="*/ 5481582 h 6858000"/>
              <a:gd name="connsiteX59" fmla="*/ 2696666 w 7467600"/>
              <a:gd name="connsiteY59" fmla="*/ 6133836 h 6858000"/>
              <a:gd name="connsiteX60" fmla="*/ 2695769 w 7467600"/>
              <a:gd name="connsiteY60" fmla="*/ 6390955 h 6858000"/>
              <a:gd name="connsiteX61" fmla="*/ 2739893 w 7467600"/>
              <a:gd name="connsiteY61" fmla="*/ 6108357 h 6858000"/>
              <a:gd name="connsiteX62" fmla="*/ 2680277 w 7467600"/>
              <a:gd name="connsiteY62" fmla="*/ 5479204 h 6858000"/>
              <a:gd name="connsiteX63" fmla="*/ 1132195 w 7467600"/>
              <a:gd name="connsiteY63" fmla="*/ 5467980 h 6858000"/>
              <a:gd name="connsiteX64" fmla="*/ 1679056 w 7467600"/>
              <a:gd name="connsiteY64" fmla="*/ 5516907 h 6858000"/>
              <a:gd name="connsiteX65" fmla="*/ 2128648 w 7467600"/>
              <a:gd name="connsiteY65" fmla="*/ 5474249 h 6858000"/>
              <a:gd name="connsiteX66" fmla="*/ 1825619 w 7467600"/>
              <a:gd name="connsiteY66" fmla="*/ 5478447 h 6858000"/>
              <a:gd name="connsiteX67" fmla="*/ 1737798 w 7467600"/>
              <a:gd name="connsiteY67" fmla="*/ 5483353 h 6858000"/>
              <a:gd name="connsiteX68" fmla="*/ 1132195 w 7467600"/>
              <a:gd name="connsiteY68" fmla="*/ 5467980 h 6858000"/>
              <a:gd name="connsiteX69" fmla="*/ 1456157 w 7467600"/>
              <a:gd name="connsiteY69" fmla="*/ 5371404 h 6858000"/>
              <a:gd name="connsiteX70" fmla="*/ 1244432 w 7467600"/>
              <a:gd name="connsiteY70" fmla="*/ 5385601 h 6858000"/>
              <a:gd name="connsiteX71" fmla="*/ 973990 w 7467600"/>
              <a:gd name="connsiteY71" fmla="*/ 5424940 h 6858000"/>
              <a:gd name="connsiteX72" fmla="*/ 1103809 w 7467600"/>
              <a:gd name="connsiteY72" fmla="*/ 5433720 h 6858000"/>
              <a:gd name="connsiteX73" fmla="*/ 1123454 w 7467600"/>
              <a:gd name="connsiteY73" fmla="*/ 5435727 h 6858000"/>
              <a:gd name="connsiteX74" fmla="*/ 1737017 w 7467600"/>
              <a:gd name="connsiteY74" fmla="*/ 5452183 h 6858000"/>
              <a:gd name="connsiteX75" fmla="*/ 1824397 w 7467600"/>
              <a:gd name="connsiteY75" fmla="*/ 5447757 h 6858000"/>
              <a:gd name="connsiteX76" fmla="*/ 2070059 w 7467600"/>
              <a:gd name="connsiteY76" fmla="*/ 5441660 h 6858000"/>
              <a:gd name="connsiteX77" fmla="*/ 1456157 w 7467600"/>
              <a:gd name="connsiteY77" fmla="*/ 5371404 h 6858000"/>
              <a:gd name="connsiteX78" fmla="*/ 4988186 w 7467600"/>
              <a:gd name="connsiteY78" fmla="*/ 5216467 h 6858000"/>
              <a:gd name="connsiteX79" fmla="*/ 4777334 w 7467600"/>
              <a:gd name="connsiteY79" fmla="*/ 5406072 h 6858000"/>
              <a:gd name="connsiteX80" fmla="*/ 4718341 w 7467600"/>
              <a:gd name="connsiteY80" fmla="*/ 5468043 h 6858000"/>
              <a:gd name="connsiteX81" fmla="*/ 4604655 w 7467600"/>
              <a:gd name="connsiteY81" fmla="*/ 5583434 h 6858000"/>
              <a:gd name="connsiteX82" fmla="*/ 4565074 w 7467600"/>
              <a:gd name="connsiteY82" fmla="*/ 5618550 h 6858000"/>
              <a:gd name="connsiteX83" fmla="*/ 4988186 w 7467600"/>
              <a:gd name="connsiteY83" fmla="*/ 5216467 h 6858000"/>
              <a:gd name="connsiteX84" fmla="*/ 4978032 w 7467600"/>
              <a:gd name="connsiteY84" fmla="*/ 5183809 h 6858000"/>
              <a:gd name="connsiteX85" fmla="*/ 4463413 w 7467600"/>
              <a:gd name="connsiteY85" fmla="*/ 5615162 h 6858000"/>
              <a:gd name="connsiteX86" fmla="*/ 4358134 w 7467600"/>
              <a:gd name="connsiteY86" fmla="*/ 5742791 h 6858000"/>
              <a:gd name="connsiteX87" fmla="*/ 4376219 w 7467600"/>
              <a:gd name="connsiteY87" fmla="*/ 5729027 h 6858000"/>
              <a:gd name="connsiteX88" fmla="*/ 4582340 w 7467600"/>
              <a:gd name="connsiteY88" fmla="*/ 5561037 h 6858000"/>
              <a:gd name="connsiteX89" fmla="*/ 4694684 w 7467600"/>
              <a:gd name="connsiteY89" fmla="*/ 5447098 h 6858000"/>
              <a:gd name="connsiteX90" fmla="*/ 4754123 w 7467600"/>
              <a:gd name="connsiteY90" fmla="*/ 5384643 h 6858000"/>
              <a:gd name="connsiteX91" fmla="*/ 4978032 w 7467600"/>
              <a:gd name="connsiteY91" fmla="*/ 5183809 h 6858000"/>
              <a:gd name="connsiteX92" fmla="*/ 1903353 w 7467600"/>
              <a:gd name="connsiteY92" fmla="*/ 5044827 h 6858000"/>
              <a:gd name="connsiteX93" fmla="*/ 1936931 w 7467600"/>
              <a:gd name="connsiteY93" fmla="*/ 5093954 h 6858000"/>
              <a:gd name="connsiteX94" fmla="*/ 2195868 w 7467600"/>
              <a:gd name="connsiteY94" fmla="*/ 5396574 h 6858000"/>
              <a:gd name="connsiteX95" fmla="*/ 2088852 w 7467600"/>
              <a:gd name="connsiteY95" fmla="*/ 5166123 h 6858000"/>
              <a:gd name="connsiteX96" fmla="*/ 1958241 w 7467600"/>
              <a:gd name="connsiteY96" fmla="*/ 5067955 h 6858000"/>
              <a:gd name="connsiteX97" fmla="*/ 1903353 w 7467600"/>
              <a:gd name="connsiteY97" fmla="*/ 5044827 h 6858000"/>
              <a:gd name="connsiteX98" fmla="*/ 1979378 w 7467600"/>
              <a:gd name="connsiteY98" fmla="*/ 4769504 h 6858000"/>
              <a:gd name="connsiteX99" fmla="*/ 2882120 w 7467600"/>
              <a:gd name="connsiteY99" fmla="*/ 5064547 h 6858000"/>
              <a:gd name="connsiteX100" fmla="*/ 2793103 w 7467600"/>
              <a:gd name="connsiteY100" fmla="*/ 5039699 h 6858000"/>
              <a:gd name="connsiteX101" fmla="*/ 2770041 w 7467600"/>
              <a:gd name="connsiteY101" fmla="*/ 5033634 h 6858000"/>
              <a:gd name="connsiteX102" fmla="*/ 1979378 w 7467600"/>
              <a:gd name="connsiteY102" fmla="*/ 4769504 h 6858000"/>
              <a:gd name="connsiteX103" fmla="*/ 1927410 w 7467600"/>
              <a:gd name="connsiteY103" fmla="*/ 4716164 h 6858000"/>
              <a:gd name="connsiteX104" fmla="*/ 1959587 w 7467600"/>
              <a:gd name="connsiteY104" fmla="*/ 4728849 h 6858000"/>
              <a:gd name="connsiteX105" fmla="*/ 2777707 w 7467600"/>
              <a:gd name="connsiteY105" fmla="*/ 5003991 h 6858000"/>
              <a:gd name="connsiteX106" fmla="*/ 2800768 w 7467600"/>
              <a:gd name="connsiteY106" fmla="*/ 5010056 h 6858000"/>
              <a:gd name="connsiteX107" fmla="*/ 2879408 w 7467600"/>
              <a:gd name="connsiteY107" fmla="*/ 5031590 h 6858000"/>
              <a:gd name="connsiteX108" fmla="*/ 2862295 w 7467600"/>
              <a:gd name="connsiteY108" fmla="*/ 5022958 h 6858000"/>
              <a:gd name="connsiteX109" fmla="*/ 2813343 w 7467600"/>
              <a:gd name="connsiteY109" fmla="*/ 4998369 h 6858000"/>
              <a:gd name="connsiteX110" fmla="*/ 2646245 w 7467600"/>
              <a:gd name="connsiteY110" fmla="*/ 4930999 h 6858000"/>
              <a:gd name="connsiteX111" fmla="*/ 1999243 w 7467600"/>
              <a:gd name="connsiteY111" fmla="*/ 4730524 h 6858000"/>
              <a:gd name="connsiteX112" fmla="*/ 1979527 w 7467600"/>
              <a:gd name="connsiteY112" fmla="*/ 4726651 h 6858000"/>
              <a:gd name="connsiteX113" fmla="*/ 1927410 w 7467600"/>
              <a:gd name="connsiteY113" fmla="*/ 4716164 h 6858000"/>
              <a:gd name="connsiteX114" fmla="*/ 1997014 w 7467600"/>
              <a:gd name="connsiteY114" fmla="*/ 4698007 h 6858000"/>
              <a:gd name="connsiteX115" fmla="*/ 2005458 w 7467600"/>
              <a:gd name="connsiteY115" fmla="*/ 4699540 h 6858000"/>
              <a:gd name="connsiteX116" fmla="*/ 2657186 w 7467600"/>
              <a:gd name="connsiteY116" fmla="*/ 4901687 h 6858000"/>
              <a:gd name="connsiteX117" fmla="*/ 2826662 w 7467600"/>
              <a:gd name="connsiteY117" fmla="*/ 4970362 h 6858000"/>
              <a:gd name="connsiteX118" fmla="*/ 2876100 w 7467600"/>
              <a:gd name="connsiteY118" fmla="*/ 4995397 h 6858000"/>
              <a:gd name="connsiteX119" fmla="*/ 3042600 w 7467600"/>
              <a:gd name="connsiteY119" fmla="*/ 5059532 h 6858000"/>
              <a:gd name="connsiteX120" fmla="*/ 1997014 w 7467600"/>
              <a:gd name="connsiteY120" fmla="*/ 4698007 h 6858000"/>
              <a:gd name="connsiteX121" fmla="*/ 2305292 w 7467600"/>
              <a:gd name="connsiteY121" fmla="*/ 4219492 h 6858000"/>
              <a:gd name="connsiteX122" fmla="*/ 3360922 w 7467600"/>
              <a:gd name="connsiteY122" fmla="*/ 4529373 h 6858000"/>
              <a:gd name="connsiteX123" fmla="*/ 3492420 w 7467600"/>
              <a:gd name="connsiteY123" fmla="*/ 4510145 h 6858000"/>
              <a:gd name="connsiteX124" fmla="*/ 3364086 w 7467600"/>
              <a:gd name="connsiteY124" fmla="*/ 4480340 h 6858000"/>
              <a:gd name="connsiteX125" fmla="*/ 3225818 w 7467600"/>
              <a:gd name="connsiteY125" fmla="*/ 4411822 h 6858000"/>
              <a:gd name="connsiteX126" fmla="*/ 3129696 w 7467600"/>
              <a:gd name="connsiteY126" fmla="*/ 4360704 h 6858000"/>
              <a:gd name="connsiteX127" fmla="*/ 2814545 w 7467600"/>
              <a:gd name="connsiteY127" fmla="*/ 4282955 h 6858000"/>
              <a:gd name="connsiteX128" fmla="*/ 2305292 w 7467600"/>
              <a:gd name="connsiteY128" fmla="*/ 4219492 h 6858000"/>
              <a:gd name="connsiteX129" fmla="*/ 2626982 w 7467600"/>
              <a:gd name="connsiteY129" fmla="*/ 4206450 h 6858000"/>
              <a:gd name="connsiteX130" fmla="*/ 2490617 w 7467600"/>
              <a:gd name="connsiteY130" fmla="*/ 4206951 h 6858000"/>
              <a:gd name="connsiteX131" fmla="*/ 2819869 w 7467600"/>
              <a:gd name="connsiteY131" fmla="*/ 4252936 h 6858000"/>
              <a:gd name="connsiteX132" fmla="*/ 3143018 w 7467600"/>
              <a:gd name="connsiteY132" fmla="*/ 4332698 h 6858000"/>
              <a:gd name="connsiteX133" fmla="*/ 3241520 w 7467600"/>
              <a:gd name="connsiteY133" fmla="*/ 4385112 h 6858000"/>
              <a:gd name="connsiteX134" fmla="*/ 3374575 w 7467600"/>
              <a:gd name="connsiteY134" fmla="*/ 4451517 h 6858000"/>
              <a:gd name="connsiteX135" fmla="*/ 3505221 w 7467600"/>
              <a:gd name="connsiteY135" fmla="*/ 4480757 h 6858000"/>
              <a:gd name="connsiteX136" fmla="*/ 2626982 w 7467600"/>
              <a:gd name="connsiteY136" fmla="*/ 4206450 h 6858000"/>
              <a:gd name="connsiteX137" fmla="*/ 1310106 w 7467600"/>
              <a:gd name="connsiteY137" fmla="*/ 3943217 h 6858000"/>
              <a:gd name="connsiteX138" fmla="*/ 854994 w 7467600"/>
              <a:gd name="connsiteY138" fmla="*/ 4399136 h 6858000"/>
              <a:gd name="connsiteX139" fmla="*/ 742462 w 7467600"/>
              <a:gd name="connsiteY139" fmla="*/ 4594648 h 6858000"/>
              <a:gd name="connsiteX140" fmla="*/ 820602 w 7467600"/>
              <a:gd name="connsiteY140" fmla="*/ 4485915 h 6858000"/>
              <a:gd name="connsiteX141" fmla="*/ 878295 w 7467600"/>
              <a:gd name="connsiteY141" fmla="*/ 4403594 h 6858000"/>
              <a:gd name="connsiteX142" fmla="*/ 1240607 w 7467600"/>
              <a:gd name="connsiteY142" fmla="*/ 4010401 h 6858000"/>
              <a:gd name="connsiteX143" fmla="*/ 1310106 w 7467600"/>
              <a:gd name="connsiteY143" fmla="*/ 3943217 h 6858000"/>
              <a:gd name="connsiteX144" fmla="*/ 1423113 w 7467600"/>
              <a:gd name="connsiteY144" fmla="*/ 3874565 h 6858000"/>
              <a:gd name="connsiteX145" fmla="*/ 1260565 w 7467600"/>
              <a:gd name="connsiteY145" fmla="*/ 4031982 h 6858000"/>
              <a:gd name="connsiteX146" fmla="*/ 901900 w 7467600"/>
              <a:gd name="connsiteY146" fmla="*/ 4421236 h 6858000"/>
              <a:gd name="connsiteX147" fmla="*/ 845044 w 7467600"/>
              <a:gd name="connsiteY147" fmla="*/ 4502436 h 6858000"/>
              <a:gd name="connsiteX148" fmla="*/ 685926 w 7467600"/>
              <a:gd name="connsiteY148" fmla="*/ 4703069 h 6858000"/>
              <a:gd name="connsiteX149" fmla="*/ 684248 w 7467600"/>
              <a:gd name="connsiteY149" fmla="*/ 4706721 h 6858000"/>
              <a:gd name="connsiteX150" fmla="*/ 1423113 w 7467600"/>
              <a:gd name="connsiteY150" fmla="*/ 3874565 h 6858000"/>
              <a:gd name="connsiteX151" fmla="*/ 3316479 w 7467600"/>
              <a:gd name="connsiteY151" fmla="*/ 3872136 h 6858000"/>
              <a:gd name="connsiteX152" fmla="*/ 3546806 w 7467600"/>
              <a:gd name="connsiteY152" fmla="*/ 4356139 h 6858000"/>
              <a:gd name="connsiteX153" fmla="*/ 3364433 w 7467600"/>
              <a:gd name="connsiteY153" fmla="*/ 3953121 h 6858000"/>
              <a:gd name="connsiteX154" fmla="*/ 3316479 w 7467600"/>
              <a:gd name="connsiteY154" fmla="*/ 3872136 h 6858000"/>
              <a:gd name="connsiteX155" fmla="*/ 3291335 w 7467600"/>
              <a:gd name="connsiteY155" fmla="*/ 3767420 h 6858000"/>
              <a:gd name="connsiteX156" fmla="*/ 3390805 w 7467600"/>
              <a:gd name="connsiteY156" fmla="*/ 3937163 h 6858000"/>
              <a:gd name="connsiteX157" fmla="*/ 3579062 w 7467600"/>
              <a:gd name="connsiteY157" fmla="*/ 4359040 h 6858000"/>
              <a:gd name="connsiteX158" fmla="*/ 3467355 w 7467600"/>
              <a:gd name="connsiteY158" fmla="*/ 3988130 h 6858000"/>
              <a:gd name="connsiteX159" fmla="*/ 3310753 w 7467600"/>
              <a:gd name="connsiteY159" fmla="*/ 3787140 h 6858000"/>
              <a:gd name="connsiteX160" fmla="*/ 3291335 w 7467600"/>
              <a:gd name="connsiteY160" fmla="*/ 3767420 h 6858000"/>
              <a:gd name="connsiteX161" fmla="*/ 1635889 w 7467600"/>
              <a:gd name="connsiteY161" fmla="*/ 3709494 h 6858000"/>
              <a:gd name="connsiteX162" fmla="*/ 1634800 w 7467600"/>
              <a:gd name="connsiteY162" fmla="*/ 3731111 h 6858000"/>
              <a:gd name="connsiteX163" fmla="*/ 1635889 w 7467600"/>
              <a:gd name="connsiteY163" fmla="*/ 3709494 h 6858000"/>
              <a:gd name="connsiteX164" fmla="*/ 1510397 w 7467600"/>
              <a:gd name="connsiteY164" fmla="*/ 3684705 h 6858000"/>
              <a:gd name="connsiteX165" fmla="*/ 1146550 w 7467600"/>
              <a:gd name="connsiteY165" fmla="*/ 3802012 h 6858000"/>
              <a:gd name="connsiteX166" fmla="*/ 698834 w 7467600"/>
              <a:gd name="connsiteY166" fmla="*/ 3952272 h 6858000"/>
              <a:gd name="connsiteX167" fmla="*/ 34256 w 7467600"/>
              <a:gd name="connsiteY167" fmla="*/ 4347603 h 6858000"/>
              <a:gd name="connsiteX168" fmla="*/ 527241 w 7467600"/>
              <a:gd name="connsiteY168" fmla="*/ 4065078 h 6858000"/>
              <a:gd name="connsiteX169" fmla="*/ 1510397 w 7467600"/>
              <a:gd name="connsiteY169" fmla="*/ 3684705 h 6858000"/>
              <a:gd name="connsiteX170" fmla="*/ 1313114 w 7467600"/>
              <a:gd name="connsiteY170" fmla="*/ 3655216 h 6858000"/>
              <a:gd name="connsiteX171" fmla="*/ 1109304 w 7467600"/>
              <a:gd name="connsiteY171" fmla="*/ 3669030 h 6858000"/>
              <a:gd name="connsiteX172" fmla="*/ 8129 w 7467600"/>
              <a:gd name="connsiteY172" fmla="*/ 4330519 h 6858000"/>
              <a:gd name="connsiteX173" fmla="*/ 687572 w 7467600"/>
              <a:gd name="connsiteY173" fmla="*/ 3925629 h 6858000"/>
              <a:gd name="connsiteX174" fmla="*/ 1138365 w 7467600"/>
              <a:gd name="connsiteY174" fmla="*/ 3774515 h 6858000"/>
              <a:gd name="connsiteX175" fmla="*/ 1505579 w 7467600"/>
              <a:gd name="connsiteY175" fmla="*/ 3655526 h 6858000"/>
              <a:gd name="connsiteX176" fmla="*/ 1313114 w 7467600"/>
              <a:gd name="connsiteY176" fmla="*/ 3655216 h 6858000"/>
              <a:gd name="connsiteX177" fmla="*/ 3655073 w 7467600"/>
              <a:gd name="connsiteY177" fmla="*/ 3650884 h 6858000"/>
              <a:gd name="connsiteX178" fmla="*/ 3989938 w 7467600"/>
              <a:gd name="connsiteY178" fmla="*/ 3991685 h 6858000"/>
              <a:gd name="connsiteX179" fmla="*/ 4393907 w 7467600"/>
              <a:gd name="connsiteY179" fmla="*/ 4261258 h 6858000"/>
              <a:gd name="connsiteX180" fmla="*/ 4648051 w 7467600"/>
              <a:gd name="connsiteY180" fmla="*/ 4374051 h 6858000"/>
              <a:gd name="connsiteX181" fmla="*/ 4383389 w 7467600"/>
              <a:gd name="connsiteY181" fmla="*/ 4184369 h 6858000"/>
              <a:gd name="connsiteX182" fmla="*/ 4165508 w 7467600"/>
              <a:gd name="connsiteY182" fmla="*/ 4035196 h 6858000"/>
              <a:gd name="connsiteX183" fmla="*/ 4068162 w 7467600"/>
              <a:gd name="connsiteY183" fmla="*/ 3953394 h 6858000"/>
              <a:gd name="connsiteX184" fmla="*/ 3981416 w 7467600"/>
              <a:gd name="connsiteY184" fmla="*/ 3880482 h 6858000"/>
              <a:gd name="connsiteX185" fmla="*/ 3800147 w 7467600"/>
              <a:gd name="connsiteY185" fmla="*/ 3749872 h 6858000"/>
              <a:gd name="connsiteX186" fmla="*/ 3655073 w 7467600"/>
              <a:gd name="connsiteY186" fmla="*/ 3650884 h 6858000"/>
              <a:gd name="connsiteX187" fmla="*/ 3670252 w 7467600"/>
              <a:gd name="connsiteY187" fmla="*/ 3622798 h 6858000"/>
              <a:gd name="connsiteX188" fmla="*/ 3817258 w 7467600"/>
              <a:gd name="connsiteY188" fmla="*/ 3723577 h 6858000"/>
              <a:gd name="connsiteX189" fmla="*/ 4000461 w 7467600"/>
              <a:gd name="connsiteY189" fmla="*/ 3855966 h 6858000"/>
              <a:gd name="connsiteX190" fmla="*/ 4088180 w 7467600"/>
              <a:gd name="connsiteY190" fmla="*/ 3929774 h 6858000"/>
              <a:gd name="connsiteX191" fmla="*/ 4184555 w 7467600"/>
              <a:gd name="connsiteY191" fmla="*/ 4010683 h 6858000"/>
              <a:gd name="connsiteX192" fmla="*/ 4399563 w 7467600"/>
              <a:gd name="connsiteY192" fmla="*/ 4158106 h 6858000"/>
              <a:gd name="connsiteX193" fmla="*/ 4684469 w 7467600"/>
              <a:gd name="connsiteY193" fmla="*/ 4364680 h 6858000"/>
              <a:gd name="connsiteX194" fmla="*/ 4690271 w 7467600"/>
              <a:gd name="connsiteY194" fmla="*/ 4370034 h 6858000"/>
              <a:gd name="connsiteX195" fmla="*/ 4136093 w 7467600"/>
              <a:gd name="connsiteY195" fmla="*/ 3858466 h 6858000"/>
              <a:gd name="connsiteX196" fmla="*/ 3670252 w 7467600"/>
              <a:gd name="connsiteY196" fmla="*/ 3622798 h 6858000"/>
              <a:gd name="connsiteX197" fmla="*/ 4440129 w 7467600"/>
              <a:gd name="connsiteY197" fmla="*/ 3448571 h 6858000"/>
              <a:gd name="connsiteX198" fmla="*/ 4856525 w 7467600"/>
              <a:gd name="connsiteY198" fmla="*/ 3915351 h 6858000"/>
              <a:gd name="connsiteX199" fmla="*/ 5059055 w 7467600"/>
              <a:gd name="connsiteY199" fmla="*/ 4108918 h 6858000"/>
              <a:gd name="connsiteX200" fmla="*/ 5290070 w 7467600"/>
              <a:gd name="connsiteY200" fmla="*/ 4263619 h 6858000"/>
              <a:gd name="connsiteX201" fmla="*/ 4834991 w 7467600"/>
              <a:gd name="connsiteY201" fmla="*/ 3830985 h 6858000"/>
              <a:gd name="connsiteX202" fmla="*/ 4440129 w 7467600"/>
              <a:gd name="connsiteY202" fmla="*/ 3448571 h 6858000"/>
              <a:gd name="connsiteX203" fmla="*/ 4441737 w 7467600"/>
              <a:gd name="connsiteY203" fmla="*/ 3399734 h 6858000"/>
              <a:gd name="connsiteX204" fmla="*/ 4431236 w 7467600"/>
              <a:gd name="connsiteY204" fmla="*/ 3400954 h 6858000"/>
              <a:gd name="connsiteX205" fmla="*/ 4557150 w 7467600"/>
              <a:gd name="connsiteY205" fmla="*/ 3510023 h 6858000"/>
              <a:gd name="connsiteX206" fmla="*/ 4856936 w 7467600"/>
              <a:gd name="connsiteY206" fmla="*/ 3809146 h 6858000"/>
              <a:gd name="connsiteX207" fmla="*/ 5111996 w 7467600"/>
              <a:gd name="connsiteY207" fmla="*/ 4065759 h 6858000"/>
              <a:gd name="connsiteX208" fmla="*/ 5388878 w 7467600"/>
              <a:gd name="connsiteY208" fmla="*/ 4300185 h 6858000"/>
              <a:gd name="connsiteX209" fmla="*/ 5425556 w 7467600"/>
              <a:gd name="connsiteY209" fmla="*/ 4308967 h 6858000"/>
              <a:gd name="connsiteX210" fmla="*/ 4943646 w 7467600"/>
              <a:gd name="connsiteY210" fmla="*/ 3822916 h 6858000"/>
              <a:gd name="connsiteX211" fmla="*/ 4594837 w 7467600"/>
              <a:gd name="connsiteY211" fmla="*/ 3532274 h 6858000"/>
              <a:gd name="connsiteX212" fmla="*/ 4441737 w 7467600"/>
              <a:gd name="connsiteY212" fmla="*/ 3399734 h 6858000"/>
              <a:gd name="connsiteX213" fmla="*/ 5425834 w 7467600"/>
              <a:gd name="connsiteY213" fmla="*/ 3162785 h 6858000"/>
              <a:gd name="connsiteX214" fmla="*/ 5401644 w 7467600"/>
              <a:gd name="connsiteY214" fmla="*/ 3617847 h 6858000"/>
              <a:gd name="connsiteX215" fmla="*/ 5467256 w 7467600"/>
              <a:gd name="connsiteY215" fmla="*/ 4175494 h 6858000"/>
              <a:gd name="connsiteX216" fmla="*/ 5448069 w 7467600"/>
              <a:gd name="connsiteY216" fmla="*/ 3567554 h 6858000"/>
              <a:gd name="connsiteX217" fmla="*/ 5425834 w 7467600"/>
              <a:gd name="connsiteY217" fmla="*/ 3162785 h 6858000"/>
              <a:gd name="connsiteX218" fmla="*/ 1318687 w 7467600"/>
              <a:gd name="connsiteY218" fmla="*/ 3113840 h 6858000"/>
              <a:gd name="connsiteX219" fmla="*/ 1066793 w 7467600"/>
              <a:gd name="connsiteY219" fmla="*/ 3212171 h 6858000"/>
              <a:gd name="connsiteX220" fmla="*/ 993319 w 7467600"/>
              <a:gd name="connsiteY220" fmla="*/ 3247648 h 6858000"/>
              <a:gd name="connsiteX221" fmla="*/ 853081 w 7467600"/>
              <a:gd name="connsiteY221" fmla="*/ 3312410 h 6858000"/>
              <a:gd name="connsiteX222" fmla="*/ 805957 w 7467600"/>
              <a:gd name="connsiteY222" fmla="*/ 3330443 h 6858000"/>
              <a:gd name="connsiteX223" fmla="*/ 1318687 w 7467600"/>
              <a:gd name="connsiteY223" fmla="*/ 3113840 h 6858000"/>
              <a:gd name="connsiteX224" fmla="*/ 5453702 w 7467600"/>
              <a:gd name="connsiteY224" fmla="*/ 3090882 h 6858000"/>
              <a:gd name="connsiteX225" fmla="*/ 5480135 w 7467600"/>
              <a:gd name="connsiteY225" fmla="*/ 3565802 h 6858000"/>
              <a:gd name="connsiteX226" fmla="*/ 5499023 w 7467600"/>
              <a:gd name="connsiteY226" fmla="*/ 4166310 h 6858000"/>
              <a:gd name="connsiteX227" fmla="*/ 5547022 w 7467600"/>
              <a:gd name="connsiteY227" fmla="*/ 3607838 h 6858000"/>
              <a:gd name="connsiteX228" fmla="*/ 5515964 w 7467600"/>
              <a:gd name="connsiteY228" fmla="*/ 3378541 h 6858000"/>
              <a:gd name="connsiteX229" fmla="*/ 5453702 w 7467600"/>
              <a:gd name="connsiteY229" fmla="*/ 3090882 h 6858000"/>
              <a:gd name="connsiteX230" fmla="*/ 1238695 w 7467600"/>
              <a:gd name="connsiteY230" fmla="*/ 3076820 h 6858000"/>
              <a:gd name="connsiteX231" fmla="*/ 716371 w 7467600"/>
              <a:gd name="connsiteY231" fmla="*/ 3293249 h 6858000"/>
              <a:gd name="connsiteX232" fmla="*/ 579522 w 7467600"/>
              <a:gd name="connsiteY232" fmla="*/ 3371759 h 6858000"/>
              <a:gd name="connsiteX233" fmla="*/ 600288 w 7467600"/>
              <a:gd name="connsiteY233" fmla="*/ 3365555 h 6858000"/>
              <a:gd name="connsiteX234" fmla="*/ 840692 w 7467600"/>
              <a:gd name="connsiteY234" fmla="*/ 3284921 h 6858000"/>
              <a:gd name="connsiteX235" fmla="*/ 979248 w 7467600"/>
              <a:gd name="connsiteY235" fmla="*/ 3221003 h 6858000"/>
              <a:gd name="connsiteX236" fmla="*/ 1053282 w 7467600"/>
              <a:gd name="connsiteY236" fmla="*/ 3185247 h 6858000"/>
              <a:gd name="connsiteX237" fmla="*/ 1320603 w 7467600"/>
              <a:gd name="connsiteY237" fmla="*/ 3081281 h 6858000"/>
              <a:gd name="connsiteX238" fmla="*/ 1238695 w 7467600"/>
              <a:gd name="connsiteY238" fmla="*/ 3076820 h 6858000"/>
              <a:gd name="connsiteX239" fmla="*/ 5425627 w 7467600"/>
              <a:gd name="connsiteY239" fmla="*/ 2954192 h 6858000"/>
              <a:gd name="connsiteX240" fmla="*/ 5470770 w 7467600"/>
              <a:gd name="connsiteY240" fmla="*/ 3005435 h 6858000"/>
              <a:gd name="connsiteX241" fmla="*/ 5519779 w 7467600"/>
              <a:gd name="connsiteY241" fmla="*/ 4359223 h 6858000"/>
              <a:gd name="connsiteX242" fmla="*/ 5520293 w 7467600"/>
              <a:gd name="connsiteY242" fmla="*/ 4360602 h 6858000"/>
              <a:gd name="connsiteX243" fmla="*/ 5767221 w 7467600"/>
              <a:gd name="connsiteY243" fmla="*/ 4665564 h 6858000"/>
              <a:gd name="connsiteX244" fmla="*/ 6937169 w 7467600"/>
              <a:gd name="connsiteY244" fmla="*/ 4815941 h 6858000"/>
              <a:gd name="connsiteX245" fmla="*/ 6953922 w 7467600"/>
              <a:gd name="connsiteY245" fmla="*/ 4890068 h 6858000"/>
              <a:gd name="connsiteX246" fmla="*/ 6071359 w 7467600"/>
              <a:gd name="connsiteY246" fmla="*/ 4770770 h 6858000"/>
              <a:gd name="connsiteX247" fmla="*/ 6038839 w 7467600"/>
              <a:gd name="connsiteY247" fmla="*/ 4764474 h 6858000"/>
              <a:gd name="connsiteX248" fmla="*/ 6038706 w 7467600"/>
              <a:gd name="connsiteY248" fmla="*/ 4763847 h 6858000"/>
              <a:gd name="connsiteX249" fmla="*/ 6037784 w 7467600"/>
              <a:gd name="connsiteY249" fmla="*/ 4764270 h 6858000"/>
              <a:gd name="connsiteX250" fmla="*/ 6038839 w 7467600"/>
              <a:gd name="connsiteY250" fmla="*/ 4764474 h 6858000"/>
              <a:gd name="connsiteX251" fmla="*/ 6040338 w 7467600"/>
              <a:gd name="connsiteY251" fmla="*/ 4771418 h 6858000"/>
              <a:gd name="connsiteX252" fmla="*/ 6024488 w 7467600"/>
              <a:gd name="connsiteY252" fmla="*/ 4809903 h 6858000"/>
              <a:gd name="connsiteX253" fmla="*/ 5599771 w 7467600"/>
              <a:gd name="connsiteY253" fmla="*/ 5509652 h 6858000"/>
              <a:gd name="connsiteX254" fmla="*/ 5548843 w 7467600"/>
              <a:gd name="connsiteY254" fmla="*/ 5563845 h 6858000"/>
              <a:gd name="connsiteX255" fmla="*/ 5940952 w 7467600"/>
              <a:gd name="connsiteY255" fmla="*/ 6250028 h 6858000"/>
              <a:gd name="connsiteX256" fmla="*/ 6043441 w 7467600"/>
              <a:gd name="connsiteY256" fmla="*/ 6665847 h 6858000"/>
              <a:gd name="connsiteX257" fmla="*/ 6093432 w 7467600"/>
              <a:gd name="connsiteY257" fmla="*/ 6858000 h 6858000"/>
              <a:gd name="connsiteX258" fmla="*/ 6034344 w 7467600"/>
              <a:gd name="connsiteY258" fmla="*/ 6858000 h 6858000"/>
              <a:gd name="connsiteX259" fmla="*/ 6026679 w 7467600"/>
              <a:gd name="connsiteY259" fmla="*/ 6836959 h 6858000"/>
              <a:gd name="connsiteX260" fmla="*/ 5800441 w 7467600"/>
              <a:gd name="connsiteY260" fmla="*/ 6335286 h 6858000"/>
              <a:gd name="connsiteX261" fmla="*/ 5526562 w 7467600"/>
              <a:gd name="connsiteY261" fmla="*/ 5705388 h 6858000"/>
              <a:gd name="connsiteX262" fmla="*/ 5519640 w 7467600"/>
              <a:gd name="connsiteY262" fmla="*/ 5683774 h 6858000"/>
              <a:gd name="connsiteX263" fmla="*/ 5844559 w 7467600"/>
              <a:gd name="connsiteY263" fmla="*/ 6553349 h 6858000"/>
              <a:gd name="connsiteX264" fmla="*/ 5975994 w 7467600"/>
              <a:gd name="connsiteY264" fmla="*/ 6858000 h 6858000"/>
              <a:gd name="connsiteX265" fmla="*/ 5898547 w 7467600"/>
              <a:gd name="connsiteY265" fmla="*/ 6858000 h 6858000"/>
              <a:gd name="connsiteX266" fmla="*/ 5682041 w 7467600"/>
              <a:gd name="connsiteY266" fmla="*/ 6355860 h 6858000"/>
              <a:gd name="connsiteX267" fmla="*/ 5461758 w 7467600"/>
              <a:gd name="connsiteY267" fmla="*/ 5820220 h 6858000"/>
              <a:gd name="connsiteX268" fmla="*/ 5237282 w 7467600"/>
              <a:gd name="connsiteY268" fmla="*/ 6579086 h 6858000"/>
              <a:gd name="connsiteX269" fmla="*/ 5115009 w 7467600"/>
              <a:gd name="connsiteY269" fmla="*/ 6858000 h 6858000"/>
              <a:gd name="connsiteX270" fmla="*/ 5028074 w 7467600"/>
              <a:gd name="connsiteY270" fmla="*/ 6858000 h 6858000"/>
              <a:gd name="connsiteX271" fmla="*/ 5079508 w 7467600"/>
              <a:gd name="connsiteY271" fmla="*/ 6749074 h 6858000"/>
              <a:gd name="connsiteX272" fmla="*/ 5371846 w 7467600"/>
              <a:gd name="connsiteY272" fmla="*/ 5924413 h 6858000"/>
              <a:gd name="connsiteX273" fmla="*/ 5270512 w 7467600"/>
              <a:gd name="connsiteY273" fmla="*/ 6138975 h 6858000"/>
              <a:gd name="connsiteX274" fmla="*/ 5062409 w 7467600"/>
              <a:gd name="connsiteY274" fmla="*/ 6653544 h 6858000"/>
              <a:gd name="connsiteX275" fmla="*/ 5036628 w 7467600"/>
              <a:gd name="connsiteY275" fmla="*/ 6754247 h 6858000"/>
              <a:gd name="connsiteX276" fmla="*/ 5009112 w 7467600"/>
              <a:gd name="connsiteY276" fmla="*/ 6858000 h 6858000"/>
              <a:gd name="connsiteX277" fmla="*/ 4976679 w 7467600"/>
              <a:gd name="connsiteY277" fmla="*/ 6858000 h 6858000"/>
              <a:gd name="connsiteX278" fmla="*/ 5006537 w 7467600"/>
              <a:gd name="connsiteY278" fmla="*/ 6747068 h 6858000"/>
              <a:gd name="connsiteX279" fmla="*/ 5032723 w 7467600"/>
              <a:gd name="connsiteY279" fmla="*/ 6644957 h 6858000"/>
              <a:gd name="connsiteX280" fmla="*/ 5242949 w 7467600"/>
              <a:gd name="connsiteY280" fmla="*/ 6125175 h 6858000"/>
              <a:gd name="connsiteX281" fmla="*/ 5286321 w 7467600"/>
              <a:gd name="connsiteY281" fmla="*/ 6033555 h 6858000"/>
              <a:gd name="connsiteX282" fmla="*/ 5008210 w 7467600"/>
              <a:gd name="connsiteY282" fmla="*/ 6649194 h 6858000"/>
              <a:gd name="connsiteX283" fmla="*/ 4986321 w 7467600"/>
              <a:gd name="connsiteY283" fmla="*/ 6765687 h 6858000"/>
              <a:gd name="connsiteX284" fmla="*/ 4973474 w 7467600"/>
              <a:gd name="connsiteY284" fmla="*/ 6858000 h 6858000"/>
              <a:gd name="connsiteX285" fmla="*/ 4907178 w 7467600"/>
              <a:gd name="connsiteY285" fmla="*/ 6858000 h 6858000"/>
              <a:gd name="connsiteX286" fmla="*/ 4910810 w 7467600"/>
              <a:gd name="connsiteY286" fmla="*/ 6829660 h 6858000"/>
              <a:gd name="connsiteX287" fmla="*/ 4987461 w 7467600"/>
              <a:gd name="connsiteY287" fmla="*/ 6432994 h 6858000"/>
              <a:gd name="connsiteX288" fmla="*/ 5179262 w 7467600"/>
              <a:gd name="connsiteY288" fmla="*/ 6035044 h 6858000"/>
              <a:gd name="connsiteX289" fmla="*/ 4689678 w 7467600"/>
              <a:gd name="connsiteY289" fmla="*/ 6440241 h 6858000"/>
              <a:gd name="connsiteX290" fmla="*/ 4477543 w 7467600"/>
              <a:gd name="connsiteY290" fmla="*/ 6674836 h 6858000"/>
              <a:gd name="connsiteX291" fmla="*/ 4329957 w 7467600"/>
              <a:gd name="connsiteY291" fmla="*/ 6858000 h 6858000"/>
              <a:gd name="connsiteX292" fmla="*/ 4218595 w 7467600"/>
              <a:gd name="connsiteY292" fmla="*/ 6858000 h 6858000"/>
              <a:gd name="connsiteX293" fmla="*/ 4368888 w 7467600"/>
              <a:gd name="connsiteY293" fmla="*/ 6668412 h 6858000"/>
              <a:gd name="connsiteX294" fmla="*/ 4563091 w 7467600"/>
              <a:gd name="connsiteY294" fmla="*/ 6442508 h 6858000"/>
              <a:gd name="connsiteX295" fmla="*/ 5387324 w 7467600"/>
              <a:gd name="connsiteY295" fmla="*/ 5705830 h 6858000"/>
              <a:gd name="connsiteX296" fmla="*/ 5073620 w 7467600"/>
              <a:gd name="connsiteY296" fmla="*/ 5955437 h 6858000"/>
              <a:gd name="connsiteX297" fmla="*/ 4689789 w 7467600"/>
              <a:gd name="connsiteY297" fmla="*/ 6268382 h 6858000"/>
              <a:gd name="connsiteX298" fmla="*/ 4418722 w 7467600"/>
              <a:gd name="connsiteY298" fmla="*/ 6570886 h 6858000"/>
              <a:gd name="connsiteX299" fmla="*/ 4214944 w 7467600"/>
              <a:gd name="connsiteY299" fmla="*/ 6858000 h 6858000"/>
              <a:gd name="connsiteX300" fmla="*/ 4177898 w 7467600"/>
              <a:gd name="connsiteY300" fmla="*/ 6858000 h 6858000"/>
              <a:gd name="connsiteX301" fmla="*/ 4391597 w 7467600"/>
              <a:gd name="connsiteY301" fmla="*/ 6556370 h 6858000"/>
              <a:gd name="connsiteX302" fmla="*/ 4668889 w 7467600"/>
              <a:gd name="connsiteY302" fmla="*/ 6246399 h 6858000"/>
              <a:gd name="connsiteX303" fmla="*/ 5055427 w 7467600"/>
              <a:gd name="connsiteY303" fmla="*/ 5931476 h 6858000"/>
              <a:gd name="connsiteX304" fmla="*/ 5371814 w 7467600"/>
              <a:gd name="connsiteY304" fmla="*/ 5678975 h 6858000"/>
              <a:gd name="connsiteX305" fmla="*/ 4987918 w 7467600"/>
              <a:gd name="connsiteY305" fmla="*/ 5838701 h 6858000"/>
              <a:gd name="connsiteX306" fmla="*/ 4317146 w 7467600"/>
              <a:gd name="connsiteY306" fmla="*/ 6587716 h 6858000"/>
              <a:gd name="connsiteX307" fmla="*/ 4171627 w 7467600"/>
              <a:gd name="connsiteY307" fmla="*/ 6858000 h 6858000"/>
              <a:gd name="connsiteX308" fmla="*/ 4081585 w 7467600"/>
              <a:gd name="connsiteY308" fmla="*/ 6858000 h 6858000"/>
              <a:gd name="connsiteX309" fmla="*/ 4238603 w 7467600"/>
              <a:gd name="connsiteY309" fmla="*/ 6559341 h 6858000"/>
              <a:gd name="connsiteX310" fmla="*/ 4778333 w 7467600"/>
              <a:gd name="connsiteY310" fmla="*/ 5873626 h 6858000"/>
              <a:gd name="connsiteX311" fmla="*/ 5414185 w 7467600"/>
              <a:gd name="connsiteY311" fmla="*/ 5573882 h 6858000"/>
              <a:gd name="connsiteX312" fmla="*/ 5959648 w 7467600"/>
              <a:gd name="connsiteY312" fmla="*/ 4760797 h 6858000"/>
              <a:gd name="connsiteX313" fmla="*/ 5355019 w 7467600"/>
              <a:gd name="connsiteY313" fmla="*/ 4734672 h 6858000"/>
              <a:gd name="connsiteX314" fmla="*/ 5083565 w 7467600"/>
              <a:gd name="connsiteY314" fmla="*/ 5179121 h 6858000"/>
              <a:gd name="connsiteX315" fmla="*/ 4713577 w 7467600"/>
              <a:gd name="connsiteY315" fmla="*/ 5616803 h 6858000"/>
              <a:gd name="connsiteX316" fmla="*/ 3989559 w 7467600"/>
              <a:gd name="connsiteY316" fmla="*/ 6145945 h 6858000"/>
              <a:gd name="connsiteX317" fmla="*/ 3939824 w 7467600"/>
              <a:gd name="connsiteY317" fmla="*/ 6066900 h 6858000"/>
              <a:gd name="connsiteX318" fmla="*/ 4584537 w 7467600"/>
              <a:gd name="connsiteY318" fmla="*/ 5324826 h 6858000"/>
              <a:gd name="connsiteX319" fmla="*/ 5037105 w 7467600"/>
              <a:gd name="connsiteY319" fmla="*/ 5088765 h 6858000"/>
              <a:gd name="connsiteX320" fmla="*/ 5039930 w 7467600"/>
              <a:gd name="connsiteY320" fmla="*/ 5089585 h 6858000"/>
              <a:gd name="connsiteX321" fmla="*/ 5263764 w 7467600"/>
              <a:gd name="connsiteY321" fmla="*/ 4735525 h 6858000"/>
              <a:gd name="connsiteX322" fmla="*/ 4086300 w 7467600"/>
              <a:gd name="connsiteY322" fmla="*/ 4884599 h 6858000"/>
              <a:gd name="connsiteX323" fmla="*/ 4085485 w 7467600"/>
              <a:gd name="connsiteY323" fmla="*/ 4899070 h 6858000"/>
              <a:gd name="connsiteX324" fmla="*/ 3871915 w 7467600"/>
              <a:gd name="connsiteY324" fmla="*/ 5253645 h 6858000"/>
              <a:gd name="connsiteX325" fmla="*/ 3799374 w 7467600"/>
              <a:gd name="connsiteY325" fmla="*/ 5466127 h 6858000"/>
              <a:gd name="connsiteX326" fmla="*/ 3498850 w 7467600"/>
              <a:gd name="connsiteY326" fmla="*/ 6661888 h 6858000"/>
              <a:gd name="connsiteX327" fmla="*/ 3399216 w 7467600"/>
              <a:gd name="connsiteY327" fmla="*/ 6858000 h 6858000"/>
              <a:gd name="connsiteX328" fmla="*/ 3303688 w 7467600"/>
              <a:gd name="connsiteY328" fmla="*/ 6858000 h 6858000"/>
              <a:gd name="connsiteX329" fmla="*/ 3391774 w 7467600"/>
              <a:gd name="connsiteY329" fmla="*/ 6697181 h 6858000"/>
              <a:gd name="connsiteX330" fmla="*/ 3735540 w 7467600"/>
              <a:gd name="connsiteY330" fmla="*/ 5546923 h 6858000"/>
              <a:gd name="connsiteX331" fmla="*/ 3729438 w 7467600"/>
              <a:gd name="connsiteY331" fmla="*/ 5569058 h 6858000"/>
              <a:gd name="connsiteX332" fmla="*/ 3707782 w 7467600"/>
              <a:gd name="connsiteY332" fmla="*/ 5644908 h 6858000"/>
              <a:gd name="connsiteX333" fmla="*/ 3583827 w 7467600"/>
              <a:gd name="connsiteY333" fmla="*/ 6039215 h 6858000"/>
              <a:gd name="connsiteX334" fmla="*/ 3547861 w 7467600"/>
              <a:gd name="connsiteY334" fmla="*/ 6129609 h 6858000"/>
              <a:gd name="connsiteX335" fmla="*/ 3490905 w 7467600"/>
              <a:gd name="connsiteY335" fmla="*/ 6277660 h 6858000"/>
              <a:gd name="connsiteX336" fmla="*/ 3455859 w 7467600"/>
              <a:gd name="connsiteY336" fmla="*/ 6391301 h 6858000"/>
              <a:gd name="connsiteX337" fmla="*/ 3429112 w 7467600"/>
              <a:gd name="connsiteY337" fmla="*/ 6479469 h 6858000"/>
              <a:gd name="connsiteX338" fmla="*/ 3304862 w 7467600"/>
              <a:gd name="connsiteY338" fmla="*/ 6796476 h 6858000"/>
              <a:gd name="connsiteX339" fmla="*/ 3276071 w 7467600"/>
              <a:gd name="connsiteY339" fmla="*/ 6858000 h 6858000"/>
              <a:gd name="connsiteX340" fmla="*/ 3240805 w 7467600"/>
              <a:gd name="connsiteY340" fmla="*/ 6858000 h 6858000"/>
              <a:gd name="connsiteX341" fmla="*/ 3275917 w 7467600"/>
              <a:gd name="connsiteY341" fmla="*/ 6783192 h 6858000"/>
              <a:gd name="connsiteX342" fmla="*/ 3399358 w 7467600"/>
              <a:gd name="connsiteY342" fmla="*/ 6469011 h 6858000"/>
              <a:gd name="connsiteX343" fmla="*/ 3425650 w 7467600"/>
              <a:gd name="connsiteY343" fmla="*/ 6381333 h 6858000"/>
              <a:gd name="connsiteX344" fmla="*/ 3460661 w 7467600"/>
              <a:gd name="connsiteY344" fmla="*/ 6266763 h 6858000"/>
              <a:gd name="connsiteX345" fmla="*/ 3518021 w 7467600"/>
              <a:gd name="connsiteY345" fmla="*/ 6117298 h 6858000"/>
              <a:gd name="connsiteX346" fmla="*/ 3554035 w 7467600"/>
              <a:gd name="connsiteY346" fmla="*/ 6027832 h 6858000"/>
              <a:gd name="connsiteX347" fmla="*/ 3677174 w 7467600"/>
              <a:gd name="connsiteY347" fmla="*/ 5636351 h 6858000"/>
              <a:gd name="connsiteX348" fmla="*/ 3698819 w 7467600"/>
              <a:gd name="connsiteY348" fmla="*/ 5560503 h 6858000"/>
              <a:gd name="connsiteX349" fmla="*/ 3702094 w 7467600"/>
              <a:gd name="connsiteY349" fmla="*/ 5549194 h 6858000"/>
              <a:gd name="connsiteX350" fmla="*/ 3398355 w 7467600"/>
              <a:gd name="connsiteY350" fmla="*/ 6094603 h 6858000"/>
              <a:gd name="connsiteX351" fmla="*/ 3193941 w 7467600"/>
              <a:gd name="connsiteY351" fmla="*/ 6798775 h 6858000"/>
              <a:gd name="connsiteX352" fmla="*/ 3184140 w 7467600"/>
              <a:gd name="connsiteY352" fmla="*/ 6858000 h 6858000"/>
              <a:gd name="connsiteX353" fmla="*/ 3099978 w 7467600"/>
              <a:gd name="connsiteY353" fmla="*/ 6858000 h 6858000"/>
              <a:gd name="connsiteX354" fmla="*/ 3101556 w 7467600"/>
              <a:gd name="connsiteY354" fmla="*/ 6843337 h 6858000"/>
              <a:gd name="connsiteX355" fmla="*/ 3370162 w 7467600"/>
              <a:gd name="connsiteY355" fmla="*/ 5785550 h 6858000"/>
              <a:gd name="connsiteX356" fmla="*/ 3746477 w 7467600"/>
              <a:gd name="connsiteY356" fmla="*/ 5377889 h 6858000"/>
              <a:gd name="connsiteX357" fmla="*/ 3863399 w 7467600"/>
              <a:gd name="connsiteY357" fmla="*/ 5087257 h 6858000"/>
              <a:gd name="connsiteX358" fmla="*/ 3968712 w 7467600"/>
              <a:gd name="connsiteY358" fmla="*/ 4913989 h 6858000"/>
              <a:gd name="connsiteX359" fmla="*/ 2792390 w 7467600"/>
              <a:gd name="connsiteY359" fmla="*/ 5382974 h 6858000"/>
              <a:gd name="connsiteX360" fmla="*/ 2714982 w 7467600"/>
              <a:gd name="connsiteY360" fmla="*/ 5427051 h 6858000"/>
              <a:gd name="connsiteX361" fmla="*/ 2813361 w 7467600"/>
              <a:gd name="connsiteY361" fmla="*/ 6023912 h 6858000"/>
              <a:gd name="connsiteX362" fmla="*/ 2688430 w 7467600"/>
              <a:gd name="connsiteY362" fmla="*/ 6801564 h 6858000"/>
              <a:gd name="connsiteX363" fmla="*/ 2629626 w 7467600"/>
              <a:gd name="connsiteY363" fmla="*/ 6763394 h 6858000"/>
              <a:gd name="connsiteX364" fmla="*/ 2565328 w 7467600"/>
              <a:gd name="connsiteY364" fmla="*/ 5516399 h 6858000"/>
              <a:gd name="connsiteX365" fmla="*/ 1922999 w 7467600"/>
              <a:gd name="connsiteY365" fmla="*/ 5980343 h 6858000"/>
              <a:gd name="connsiteX366" fmla="*/ 1950261 w 7467600"/>
              <a:gd name="connsiteY366" fmla="*/ 6405858 h 6858000"/>
              <a:gd name="connsiteX367" fmla="*/ 2365554 w 7467600"/>
              <a:gd name="connsiteY367" fmla="*/ 6759107 h 6858000"/>
              <a:gd name="connsiteX368" fmla="*/ 2424142 w 7467600"/>
              <a:gd name="connsiteY368" fmla="*/ 6858000 h 6858000"/>
              <a:gd name="connsiteX369" fmla="*/ 2395994 w 7467600"/>
              <a:gd name="connsiteY369" fmla="*/ 6858000 h 6858000"/>
              <a:gd name="connsiteX370" fmla="*/ 2392863 w 7467600"/>
              <a:gd name="connsiteY370" fmla="*/ 6852964 h 6858000"/>
              <a:gd name="connsiteX371" fmla="*/ 2017589 w 7467600"/>
              <a:gd name="connsiteY371" fmla="*/ 6493982 h 6858000"/>
              <a:gd name="connsiteX372" fmla="*/ 2147336 w 7467600"/>
              <a:gd name="connsiteY372" fmla="*/ 6594052 h 6858000"/>
              <a:gd name="connsiteX373" fmla="*/ 2207047 w 7467600"/>
              <a:gd name="connsiteY373" fmla="*/ 6654540 h 6858000"/>
              <a:gd name="connsiteX374" fmla="*/ 2299106 w 7467600"/>
              <a:gd name="connsiteY374" fmla="*/ 6778931 h 6858000"/>
              <a:gd name="connsiteX375" fmla="*/ 2314430 w 7467600"/>
              <a:gd name="connsiteY375" fmla="*/ 6801144 h 6858000"/>
              <a:gd name="connsiteX376" fmla="*/ 2352406 w 7467600"/>
              <a:gd name="connsiteY376" fmla="*/ 6858000 h 6858000"/>
              <a:gd name="connsiteX377" fmla="*/ 2314492 w 7467600"/>
              <a:gd name="connsiteY377" fmla="*/ 6858000 h 6858000"/>
              <a:gd name="connsiteX378" fmla="*/ 2288095 w 7467600"/>
              <a:gd name="connsiteY378" fmla="*/ 6818030 h 6858000"/>
              <a:gd name="connsiteX379" fmla="*/ 2272768 w 7467600"/>
              <a:gd name="connsiteY379" fmla="*/ 6795822 h 6858000"/>
              <a:gd name="connsiteX380" fmla="*/ 2182715 w 7467600"/>
              <a:gd name="connsiteY380" fmla="*/ 6675071 h 6858000"/>
              <a:gd name="connsiteX381" fmla="*/ 2032061 w 7467600"/>
              <a:gd name="connsiteY381" fmla="*/ 6541380 h 6858000"/>
              <a:gd name="connsiteX382" fmla="*/ 2257220 w 7467600"/>
              <a:gd name="connsiteY382" fmla="*/ 6826257 h 6858000"/>
              <a:gd name="connsiteX383" fmla="*/ 2281324 w 7467600"/>
              <a:gd name="connsiteY383" fmla="*/ 6858000 h 6858000"/>
              <a:gd name="connsiteX384" fmla="*/ 2242860 w 7467600"/>
              <a:gd name="connsiteY384" fmla="*/ 6858000 h 6858000"/>
              <a:gd name="connsiteX385" fmla="*/ 2232818 w 7467600"/>
              <a:gd name="connsiteY385" fmla="*/ 6844926 h 6858000"/>
              <a:gd name="connsiteX386" fmla="*/ 1990172 w 7467600"/>
              <a:gd name="connsiteY386" fmla="*/ 6542121 h 6858000"/>
              <a:gd name="connsiteX387" fmla="*/ 2124090 w 7467600"/>
              <a:gd name="connsiteY387" fmla="*/ 6761017 h 6858000"/>
              <a:gd name="connsiteX388" fmla="*/ 2200380 w 7467600"/>
              <a:gd name="connsiteY388" fmla="*/ 6858000 h 6858000"/>
              <a:gd name="connsiteX389" fmla="*/ 2147507 w 7467600"/>
              <a:gd name="connsiteY389" fmla="*/ 6858000 h 6858000"/>
              <a:gd name="connsiteX390" fmla="*/ 2070668 w 7467600"/>
              <a:gd name="connsiteY390" fmla="*/ 6761520 h 6858000"/>
              <a:gd name="connsiteX391" fmla="*/ 1975142 w 7467600"/>
              <a:gd name="connsiteY391" fmla="*/ 6585570 h 6858000"/>
              <a:gd name="connsiteX392" fmla="*/ 2050035 w 7467600"/>
              <a:gd name="connsiteY392" fmla="*/ 6813345 h 6858000"/>
              <a:gd name="connsiteX393" fmla="*/ 2063025 w 7467600"/>
              <a:gd name="connsiteY393" fmla="*/ 6858000 h 6858000"/>
              <a:gd name="connsiteX394" fmla="*/ 2021675 w 7467600"/>
              <a:gd name="connsiteY394" fmla="*/ 6858000 h 6858000"/>
              <a:gd name="connsiteX395" fmla="*/ 2019308 w 7467600"/>
              <a:gd name="connsiteY395" fmla="*/ 6847118 h 6858000"/>
              <a:gd name="connsiteX396" fmla="*/ 1938835 w 7467600"/>
              <a:gd name="connsiteY396" fmla="*/ 6551160 h 6858000"/>
              <a:gd name="connsiteX397" fmla="*/ 1953230 w 7467600"/>
              <a:gd name="connsiteY397" fmla="*/ 6759699 h 6858000"/>
              <a:gd name="connsiteX398" fmla="*/ 1956763 w 7467600"/>
              <a:gd name="connsiteY398" fmla="*/ 6778191 h 6858000"/>
              <a:gd name="connsiteX399" fmla="*/ 1967925 w 7467600"/>
              <a:gd name="connsiteY399" fmla="*/ 6858000 h 6858000"/>
              <a:gd name="connsiteX400" fmla="*/ 1936622 w 7467600"/>
              <a:gd name="connsiteY400" fmla="*/ 6858000 h 6858000"/>
              <a:gd name="connsiteX401" fmla="*/ 1926261 w 7467600"/>
              <a:gd name="connsiteY401" fmla="*/ 6784064 h 6858000"/>
              <a:gd name="connsiteX402" fmla="*/ 1922724 w 7467600"/>
              <a:gd name="connsiteY402" fmla="*/ 6765577 h 6858000"/>
              <a:gd name="connsiteX403" fmla="*/ 1904650 w 7467600"/>
              <a:gd name="connsiteY403" fmla="*/ 6639616 h 6858000"/>
              <a:gd name="connsiteX404" fmla="*/ 1885273 w 7467600"/>
              <a:gd name="connsiteY404" fmla="*/ 6858000 h 6858000"/>
              <a:gd name="connsiteX405" fmla="*/ 1854363 w 7467600"/>
              <a:gd name="connsiteY405" fmla="*/ 6858000 h 6858000"/>
              <a:gd name="connsiteX406" fmla="*/ 1880391 w 7467600"/>
              <a:gd name="connsiteY406" fmla="*/ 6603796 h 6858000"/>
              <a:gd name="connsiteX407" fmla="*/ 1818273 w 7467600"/>
              <a:gd name="connsiteY407" fmla="*/ 6715729 h 6858000"/>
              <a:gd name="connsiteX408" fmla="*/ 1794691 w 7467600"/>
              <a:gd name="connsiteY408" fmla="*/ 6843239 h 6858000"/>
              <a:gd name="connsiteX409" fmla="*/ 1794914 w 7467600"/>
              <a:gd name="connsiteY409" fmla="*/ 6858000 h 6858000"/>
              <a:gd name="connsiteX410" fmla="*/ 1746128 w 7467600"/>
              <a:gd name="connsiteY410" fmla="*/ 6858000 h 6858000"/>
              <a:gd name="connsiteX411" fmla="*/ 1753934 w 7467600"/>
              <a:gd name="connsiteY411" fmla="*/ 6724796 h 6858000"/>
              <a:gd name="connsiteX412" fmla="*/ 1792053 w 7467600"/>
              <a:gd name="connsiteY412" fmla="*/ 6572396 h 6858000"/>
              <a:gd name="connsiteX413" fmla="*/ 1862248 w 7467600"/>
              <a:gd name="connsiteY413" fmla="*/ 6266397 h 6858000"/>
              <a:gd name="connsiteX414" fmla="*/ 1862250 w 7467600"/>
              <a:gd name="connsiteY414" fmla="*/ 6033531 h 6858000"/>
              <a:gd name="connsiteX415" fmla="*/ 1211999 w 7467600"/>
              <a:gd name="connsiteY415" fmla="*/ 6683610 h 6858000"/>
              <a:gd name="connsiteX416" fmla="*/ 1213266 w 7467600"/>
              <a:gd name="connsiteY416" fmla="*/ 6691947 h 6858000"/>
              <a:gd name="connsiteX417" fmla="*/ 1203370 w 7467600"/>
              <a:gd name="connsiteY417" fmla="*/ 6850676 h 6858000"/>
              <a:gd name="connsiteX418" fmla="*/ 1203671 w 7467600"/>
              <a:gd name="connsiteY418" fmla="*/ 6858000 h 6858000"/>
              <a:gd name="connsiteX419" fmla="*/ 1143180 w 7467600"/>
              <a:gd name="connsiteY419" fmla="*/ 6858000 h 6858000"/>
              <a:gd name="connsiteX420" fmla="*/ 1142176 w 7467600"/>
              <a:gd name="connsiteY420" fmla="*/ 6766045 h 6858000"/>
              <a:gd name="connsiteX421" fmla="*/ 1067484 w 7467600"/>
              <a:gd name="connsiteY421" fmla="*/ 6858000 h 6858000"/>
              <a:gd name="connsiteX422" fmla="*/ 953928 w 7467600"/>
              <a:gd name="connsiteY422" fmla="*/ 6858000 h 6858000"/>
              <a:gd name="connsiteX423" fmla="*/ 959715 w 7467600"/>
              <a:gd name="connsiteY423" fmla="*/ 6850185 h 6858000"/>
              <a:gd name="connsiteX424" fmla="*/ 1483788 w 7467600"/>
              <a:gd name="connsiteY424" fmla="*/ 6259174 h 6858000"/>
              <a:gd name="connsiteX425" fmla="*/ 1100671 w 7467600"/>
              <a:gd name="connsiteY425" fmla="*/ 6252137 h 6858000"/>
              <a:gd name="connsiteX426" fmla="*/ 1090144 w 7467600"/>
              <a:gd name="connsiteY426" fmla="*/ 6256748 h 6858000"/>
              <a:gd name="connsiteX427" fmla="*/ 1095872 w 7467600"/>
              <a:gd name="connsiteY427" fmla="*/ 6271892 h 6858000"/>
              <a:gd name="connsiteX428" fmla="*/ 262785 w 7467600"/>
              <a:gd name="connsiteY428" fmla="*/ 6845450 h 6858000"/>
              <a:gd name="connsiteX429" fmla="*/ 209968 w 7467600"/>
              <a:gd name="connsiteY429" fmla="*/ 6770713 h 6858000"/>
              <a:gd name="connsiteX430" fmla="*/ 873460 w 7467600"/>
              <a:gd name="connsiteY430" fmla="*/ 6253768 h 6858000"/>
              <a:gd name="connsiteX431" fmla="*/ 192686 w 7467600"/>
              <a:gd name="connsiteY431" fmla="*/ 5849257 h 6858000"/>
              <a:gd name="connsiteX432" fmla="*/ 4696 w 7467600"/>
              <a:gd name="connsiteY432" fmla="*/ 5697668 h 6858000"/>
              <a:gd name="connsiteX433" fmla="*/ 0 w 7467600"/>
              <a:gd name="connsiteY433" fmla="*/ 5689984 h 6858000"/>
              <a:gd name="connsiteX434" fmla="*/ 0 w 7467600"/>
              <a:gd name="connsiteY434" fmla="*/ 5513472 h 6858000"/>
              <a:gd name="connsiteX435" fmla="*/ 174101 w 7467600"/>
              <a:gd name="connsiteY435" fmla="*/ 5620277 h 6858000"/>
              <a:gd name="connsiteX436" fmla="*/ 891800 w 7467600"/>
              <a:gd name="connsiteY436" fmla="*/ 6036935 h 6858000"/>
              <a:gd name="connsiteX437" fmla="*/ 1072219 w 7467600"/>
              <a:gd name="connsiteY437" fmla="*/ 6169443 h 6858000"/>
              <a:gd name="connsiteX438" fmla="*/ 1074117 w 7467600"/>
              <a:gd name="connsiteY438" fmla="*/ 6170301 h 6858000"/>
              <a:gd name="connsiteX439" fmla="*/ 1083114 w 7467600"/>
              <a:gd name="connsiteY439" fmla="*/ 6174131 h 6858000"/>
              <a:gd name="connsiteX440" fmla="*/ 1543010 w 7467600"/>
              <a:gd name="connsiteY440" fmla="*/ 6191140 h 6858000"/>
              <a:gd name="connsiteX441" fmla="*/ 1551080 w 7467600"/>
              <a:gd name="connsiteY441" fmla="*/ 6195006 h 6858000"/>
              <a:gd name="connsiteX442" fmla="*/ 2345443 w 7467600"/>
              <a:gd name="connsiteY442" fmla="*/ 5549882 h 6858000"/>
              <a:gd name="connsiteX443" fmla="*/ 1721499 w 7467600"/>
              <a:gd name="connsiteY443" fmla="*/ 5599969 h 6858000"/>
              <a:gd name="connsiteX444" fmla="*/ 767716 w 7467600"/>
              <a:gd name="connsiteY444" fmla="*/ 5472768 h 6858000"/>
              <a:gd name="connsiteX445" fmla="*/ 722147 w 7467600"/>
              <a:gd name="connsiteY445" fmla="*/ 5393091 h 6858000"/>
              <a:gd name="connsiteX446" fmla="*/ 1485552 w 7467600"/>
              <a:gd name="connsiteY446" fmla="*/ 5313202 h 6858000"/>
              <a:gd name="connsiteX447" fmla="*/ 2143004 w 7467600"/>
              <a:gd name="connsiteY447" fmla="*/ 5402420 h 6858000"/>
              <a:gd name="connsiteX448" fmla="*/ 1933391 w 7467600"/>
              <a:gd name="connsiteY448" fmla="*/ 5156971 h 6858000"/>
              <a:gd name="connsiteX449" fmla="*/ 1827118 w 7467600"/>
              <a:gd name="connsiteY449" fmla="*/ 4968410 h 6858000"/>
              <a:gd name="connsiteX450" fmla="*/ 1837349 w 7467600"/>
              <a:gd name="connsiteY450" fmla="*/ 4956357 h 6858000"/>
              <a:gd name="connsiteX451" fmla="*/ 2162835 w 7467600"/>
              <a:gd name="connsiteY451" fmla="*/ 5187853 h 6858000"/>
              <a:gd name="connsiteX452" fmla="*/ 2257167 w 7467600"/>
              <a:gd name="connsiteY452" fmla="*/ 5462123 h 6858000"/>
              <a:gd name="connsiteX453" fmla="*/ 2261598 w 7467600"/>
              <a:gd name="connsiteY453" fmla="*/ 5467998 h 6858000"/>
              <a:gd name="connsiteX454" fmla="*/ 2437177 w 7467600"/>
              <a:gd name="connsiteY454" fmla="*/ 5479608 h 6858000"/>
              <a:gd name="connsiteX455" fmla="*/ 2445247 w 7467600"/>
              <a:gd name="connsiteY455" fmla="*/ 5483476 h 6858000"/>
              <a:gd name="connsiteX456" fmla="*/ 2743626 w 7467600"/>
              <a:gd name="connsiteY456" fmla="*/ 5304819 h 6858000"/>
              <a:gd name="connsiteX457" fmla="*/ 3048102 w 7467600"/>
              <a:gd name="connsiteY457" fmla="*/ 5150595 h 6858000"/>
              <a:gd name="connsiteX458" fmla="*/ 1799414 w 7467600"/>
              <a:gd name="connsiteY458" fmla="*/ 4694732 h 6858000"/>
              <a:gd name="connsiteX459" fmla="*/ 1771735 w 7467600"/>
              <a:gd name="connsiteY459" fmla="*/ 4619929 h 6858000"/>
              <a:gd name="connsiteX460" fmla="*/ 3104273 w 7467600"/>
              <a:gd name="connsiteY460" fmla="*/ 5076159 h 6858000"/>
              <a:gd name="connsiteX461" fmla="*/ 3113245 w 7467600"/>
              <a:gd name="connsiteY461" fmla="*/ 5090705 h 6858000"/>
              <a:gd name="connsiteX462" fmla="*/ 3126294 w 7467600"/>
              <a:gd name="connsiteY462" fmla="*/ 5114400 h 6858000"/>
              <a:gd name="connsiteX463" fmla="*/ 3937433 w 7467600"/>
              <a:gd name="connsiteY463" fmla="*/ 4830473 h 6858000"/>
              <a:gd name="connsiteX464" fmla="*/ 3590475 w 7467600"/>
              <a:gd name="connsiteY464" fmla="*/ 4597974 h 6858000"/>
              <a:gd name="connsiteX465" fmla="*/ 3100264 w 7467600"/>
              <a:gd name="connsiteY465" fmla="*/ 4579845 h 6858000"/>
              <a:gd name="connsiteX466" fmla="*/ 2183576 w 7467600"/>
              <a:gd name="connsiteY466" fmla="*/ 4227150 h 6858000"/>
              <a:gd name="connsiteX467" fmla="*/ 2151029 w 7467600"/>
              <a:gd name="connsiteY467" fmla="*/ 4146947 h 6858000"/>
              <a:gd name="connsiteX468" fmla="*/ 3563434 w 7467600"/>
              <a:gd name="connsiteY468" fmla="*/ 4469115 h 6858000"/>
              <a:gd name="connsiteX469" fmla="*/ 3177952 w 7467600"/>
              <a:gd name="connsiteY469" fmla="*/ 3657386 h 6858000"/>
              <a:gd name="connsiteX470" fmla="*/ 3189263 w 7467600"/>
              <a:gd name="connsiteY470" fmla="*/ 3625726 h 6858000"/>
              <a:gd name="connsiteX471" fmla="*/ 3560912 w 7467600"/>
              <a:gd name="connsiteY471" fmla="*/ 4079863 h 6858000"/>
              <a:gd name="connsiteX472" fmla="*/ 3626636 w 7467600"/>
              <a:gd name="connsiteY472" fmla="*/ 4512230 h 6858000"/>
              <a:gd name="connsiteX473" fmla="*/ 3653088 w 7467600"/>
              <a:gd name="connsiteY473" fmla="*/ 4521417 h 6858000"/>
              <a:gd name="connsiteX474" fmla="*/ 3988128 w 7467600"/>
              <a:gd name="connsiteY474" fmla="*/ 4817267 h 6858000"/>
              <a:gd name="connsiteX475" fmla="*/ 4830582 w 7467600"/>
              <a:gd name="connsiteY475" fmla="*/ 4676000 h 6858000"/>
              <a:gd name="connsiteX476" fmla="*/ 4830100 w 7467600"/>
              <a:gd name="connsiteY476" fmla="*/ 4675554 h 6858000"/>
              <a:gd name="connsiteX477" fmla="*/ 4036318 w 7467600"/>
              <a:gd name="connsiteY477" fmla="*/ 4147013 h 6858000"/>
              <a:gd name="connsiteX478" fmla="*/ 3432098 w 7467600"/>
              <a:gd name="connsiteY478" fmla="*/ 3537312 h 6858000"/>
              <a:gd name="connsiteX479" fmla="*/ 3446761 w 7467600"/>
              <a:gd name="connsiteY479" fmla="*/ 3461278 h 6858000"/>
              <a:gd name="connsiteX480" fmla="*/ 4419733 w 7467600"/>
              <a:gd name="connsiteY480" fmla="*/ 3963555 h 6858000"/>
              <a:gd name="connsiteX481" fmla="*/ 4781371 w 7467600"/>
              <a:gd name="connsiteY481" fmla="*/ 4458604 h 6858000"/>
              <a:gd name="connsiteX482" fmla="*/ 4780440 w 7467600"/>
              <a:gd name="connsiteY482" fmla="*/ 4470290 h 6858000"/>
              <a:gd name="connsiteX483" fmla="*/ 4898954 w 7467600"/>
              <a:gd name="connsiteY483" fmla="*/ 4662092 h 6858000"/>
              <a:gd name="connsiteX484" fmla="*/ 4900699 w 7467600"/>
              <a:gd name="connsiteY484" fmla="*/ 4670867 h 6858000"/>
              <a:gd name="connsiteX485" fmla="*/ 5714511 w 7467600"/>
              <a:gd name="connsiteY485" fmla="*/ 4663483 h 6858000"/>
              <a:gd name="connsiteX486" fmla="*/ 5464793 w 7467600"/>
              <a:gd name="connsiteY486" fmla="*/ 4393556 h 6858000"/>
              <a:gd name="connsiteX487" fmla="*/ 5461897 w 7467600"/>
              <a:gd name="connsiteY487" fmla="*/ 4390879 h 6858000"/>
              <a:gd name="connsiteX488" fmla="*/ 4294126 w 7467600"/>
              <a:gd name="connsiteY488" fmla="*/ 3303048 h 6858000"/>
              <a:gd name="connsiteX489" fmla="*/ 4305321 w 7467600"/>
              <a:gd name="connsiteY489" fmla="*/ 3256953 h 6858000"/>
              <a:gd name="connsiteX490" fmla="*/ 4949299 w 7467600"/>
              <a:gd name="connsiteY490" fmla="*/ 3766336 h 6858000"/>
              <a:gd name="connsiteX491" fmla="*/ 5291452 w 7467600"/>
              <a:gd name="connsiteY491" fmla="*/ 4076801 h 6858000"/>
              <a:gd name="connsiteX492" fmla="*/ 5434998 w 7467600"/>
              <a:gd name="connsiteY492" fmla="*/ 4254100 h 6858000"/>
              <a:gd name="connsiteX493" fmla="*/ 5351015 w 7467600"/>
              <a:gd name="connsiteY493" fmla="*/ 3760989 h 6858000"/>
              <a:gd name="connsiteX494" fmla="*/ 5413780 w 7467600"/>
              <a:gd name="connsiteY494" fmla="*/ 2966265 h 6858000"/>
              <a:gd name="connsiteX495" fmla="*/ 5425627 w 7467600"/>
              <a:gd name="connsiteY495" fmla="*/ 2954192 h 6858000"/>
              <a:gd name="connsiteX496" fmla="*/ 6604735 w 7467600"/>
              <a:gd name="connsiteY496" fmla="*/ 2041381 h 6858000"/>
              <a:gd name="connsiteX497" fmla="*/ 7204487 w 7467600"/>
              <a:gd name="connsiteY497" fmla="*/ 2742112 h 6858000"/>
              <a:gd name="connsiteX498" fmla="*/ 7131592 w 7467600"/>
              <a:gd name="connsiteY498" fmla="*/ 2672096 h 6858000"/>
              <a:gd name="connsiteX499" fmla="*/ 6996344 w 7467600"/>
              <a:gd name="connsiteY499" fmla="*/ 2518310 h 6858000"/>
              <a:gd name="connsiteX500" fmla="*/ 6735495 w 7467600"/>
              <a:gd name="connsiteY500" fmla="*/ 2196890 h 6858000"/>
              <a:gd name="connsiteX501" fmla="*/ 6721901 w 7467600"/>
              <a:gd name="connsiteY501" fmla="*/ 2179274 h 6858000"/>
              <a:gd name="connsiteX502" fmla="*/ 6604735 w 7467600"/>
              <a:gd name="connsiteY502" fmla="*/ 2041381 h 6858000"/>
              <a:gd name="connsiteX503" fmla="*/ 6591670 w 7467600"/>
              <a:gd name="connsiteY503" fmla="*/ 1988277 h 6858000"/>
              <a:gd name="connsiteX504" fmla="*/ 6747349 w 7467600"/>
              <a:gd name="connsiteY504" fmla="*/ 2160069 h 6858000"/>
              <a:gd name="connsiteX505" fmla="*/ 6760943 w 7467600"/>
              <a:gd name="connsiteY505" fmla="*/ 2177686 h 6858000"/>
              <a:gd name="connsiteX506" fmla="*/ 7021065 w 7467600"/>
              <a:gd name="connsiteY506" fmla="*/ 2498102 h 6858000"/>
              <a:gd name="connsiteX507" fmla="*/ 7155223 w 7467600"/>
              <a:gd name="connsiteY507" fmla="*/ 2650386 h 6858000"/>
              <a:gd name="connsiteX508" fmla="*/ 7203167 w 7467600"/>
              <a:gd name="connsiteY508" fmla="*/ 2697288 h 6858000"/>
              <a:gd name="connsiteX509" fmla="*/ 6937703 w 7467600"/>
              <a:gd name="connsiteY509" fmla="*/ 2321981 h 6858000"/>
              <a:gd name="connsiteX510" fmla="*/ 6591670 w 7467600"/>
              <a:gd name="connsiteY510" fmla="*/ 1988277 h 6858000"/>
              <a:gd name="connsiteX511" fmla="*/ 5798671 w 7467600"/>
              <a:gd name="connsiteY511" fmla="*/ 1981601 h 6858000"/>
              <a:gd name="connsiteX512" fmla="*/ 5754709 w 7467600"/>
              <a:gd name="connsiteY512" fmla="*/ 2071454 h 6858000"/>
              <a:gd name="connsiteX513" fmla="*/ 5763044 w 7467600"/>
              <a:gd name="connsiteY513" fmla="*/ 2842206 h 6858000"/>
              <a:gd name="connsiteX514" fmla="*/ 5764974 w 7467600"/>
              <a:gd name="connsiteY514" fmla="*/ 2799609 h 6858000"/>
              <a:gd name="connsiteX515" fmla="*/ 5767665 w 7467600"/>
              <a:gd name="connsiteY515" fmla="*/ 2666409 h 6858000"/>
              <a:gd name="connsiteX516" fmla="*/ 5763055 w 7467600"/>
              <a:gd name="connsiteY516" fmla="*/ 2579705 h 6858000"/>
              <a:gd name="connsiteX517" fmla="*/ 5758079 w 7467600"/>
              <a:gd name="connsiteY517" fmla="*/ 2492508 h 6858000"/>
              <a:gd name="connsiteX518" fmla="*/ 5779325 w 7467600"/>
              <a:gd name="connsiteY518" fmla="*/ 2197069 h 6858000"/>
              <a:gd name="connsiteX519" fmla="*/ 5798671 w 7467600"/>
              <a:gd name="connsiteY519" fmla="*/ 1981601 h 6858000"/>
              <a:gd name="connsiteX520" fmla="*/ 5829202 w 7467600"/>
              <a:gd name="connsiteY520" fmla="*/ 1971679 h 6858000"/>
              <a:gd name="connsiteX521" fmla="*/ 5809558 w 7467600"/>
              <a:gd name="connsiteY521" fmla="*/ 2198043 h 6858000"/>
              <a:gd name="connsiteX522" fmla="*/ 5788653 w 7467600"/>
              <a:gd name="connsiteY522" fmla="*/ 2489430 h 6858000"/>
              <a:gd name="connsiteX523" fmla="*/ 5793439 w 7467600"/>
              <a:gd name="connsiteY523" fmla="*/ 2575235 h 6858000"/>
              <a:gd name="connsiteX524" fmla="*/ 5796837 w 7467600"/>
              <a:gd name="connsiteY524" fmla="*/ 2637633 h 6858000"/>
              <a:gd name="connsiteX525" fmla="*/ 5818614 w 7467600"/>
              <a:gd name="connsiteY525" fmla="*/ 2473055 h 6858000"/>
              <a:gd name="connsiteX526" fmla="*/ 5829202 w 7467600"/>
              <a:gd name="connsiteY526" fmla="*/ 1971679 h 6858000"/>
              <a:gd name="connsiteX527" fmla="*/ 5911389 w 7467600"/>
              <a:gd name="connsiteY527" fmla="*/ 1898371 h 6858000"/>
              <a:gd name="connsiteX528" fmla="*/ 6237627 w 7467600"/>
              <a:gd name="connsiteY528" fmla="*/ 2231921 h 6858000"/>
              <a:gd name="connsiteX529" fmla="*/ 5911389 w 7467600"/>
              <a:gd name="connsiteY529" fmla="*/ 1898371 h 6858000"/>
              <a:gd name="connsiteX530" fmla="*/ 6944437 w 7467600"/>
              <a:gd name="connsiteY530" fmla="*/ 1575402 h 6858000"/>
              <a:gd name="connsiteX531" fmla="*/ 6304730 w 7467600"/>
              <a:gd name="connsiteY531" fmla="*/ 1766654 h 6858000"/>
              <a:gd name="connsiteX532" fmla="*/ 6944437 w 7467600"/>
              <a:gd name="connsiteY532" fmla="*/ 1575402 h 6858000"/>
              <a:gd name="connsiteX533" fmla="*/ 7019523 w 7467600"/>
              <a:gd name="connsiteY533" fmla="*/ 1519450 h 6858000"/>
              <a:gd name="connsiteX534" fmla="*/ 6298091 w 7467600"/>
              <a:gd name="connsiteY534" fmla="*/ 1737122 h 6858000"/>
              <a:gd name="connsiteX535" fmla="*/ 7019523 w 7467600"/>
              <a:gd name="connsiteY535" fmla="*/ 1519450 h 6858000"/>
              <a:gd name="connsiteX536" fmla="*/ 2399523 w 7467600"/>
              <a:gd name="connsiteY536" fmla="*/ 1428234 h 6858000"/>
              <a:gd name="connsiteX537" fmla="*/ 2224982 w 7467600"/>
              <a:gd name="connsiteY537" fmla="*/ 1826201 h 6858000"/>
              <a:gd name="connsiteX538" fmla="*/ 2096099 w 7467600"/>
              <a:gd name="connsiteY538" fmla="*/ 2345900 h 6858000"/>
              <a:gd name="connsiteX539" fmla="*/ 2283317 w 7467600"/>
              <a:gd name="connsiteY539" fmla="*/ 1796925 h 6858000"/>
              <a:gd name="connsiteX540" fmla="*/ 2399523 w 7467600"/>
              <a:gd name="connsiteY540" fmla="*/ 1428234 h 6858000"/>
              <a:gd name="connsiteX541" fmla="*/ 2448558 w 7467600"/>
              <a:gd name="connsiteY541" fmla="*/ 1373435 h 6858000"/>
              <a:gd name="connsiteX542" fmla="*/ 2312521 w 7467600"/>
              <a:gd name="connsiteY542" fmla="*/ 1806140 h 6858000"/>
              <a:gd name="connsiteX543" fmla="*/ 2127533 w 7467600"/>
              <a:gd name="connsiteY543" fmla="*/ 2348380 h 6858000"/>
              <a:gd name="connsiteX544" fmla="*/ 2358080 w 7467600"/>
              <a:gd name="connsiteY544" fmla="*/ 1866134 h 6858000"/>
              <a:gd name="connsiteX545" fmla="*/ 2407436 w 7467600"/>
              <a:gd name="connsiteY545" fmla="*/ 1651070 h 6858000"/>
              <a:gd name="connsiteX546" fmla="*/ 2448558 w 7467600"/>
              <a:gd name="connsiteY546" fmla="*/ 1373435 h 6858000"/>
              <a:gd name="connsiteX547" fmla="*/ 278707 w 7467600"/>
              <a:gd name="connsiteY547" fmla="*/ 1352270 h 6858000"/>
              <a:gd name="connsiteX548" fmla="*/ 321570 w 7467600"/>
              <a:gd name="connsiteY548" fmla="*/ 1861610 h 6858000"/>
              <a:gd name="connsiteX549" fmla="*/ 294281 w 7467600"/>
              <a:gd name="connsiteY549" fmla="*/ 1440658 h 6858000"/>
              <a:gd name="connsiteX550" fmla="*/ 278707 w 7467600"/>
              <a:gd name="connsiteY550" fmla="*/ 1352270 h 6858000"/>
              <a:gd name="connsiteX551" fmla="*/ 1423821 w 7467600"/>
              <a:gd name="connsiteY551" fmla="*/ 1351958 h 6858000"/>
              <a:gd name="connsiteX552" fmla="*/ 1638521 w 7467600"/>
              <a:gd name="connsiteY552" fmla="*/ 1908470 h 6858000"/>
              <a:gd name="connsiteX553" fmla="*/ 1754199 w 7467600"/>
              <a:gd name="connsiteY553" fmla="*/ 2149284 h 6858000"/>
              <a:gd name="connsiteX554" fmla="*/ 1908359 w 7467600"/>
              <a:gd name="connsiteY554" fmla="*/ 2364988 h 6858000"/>
              <a:gd name="connsiteX555" fmla="*/ 1647661 w 7467600"/>
              <a:gd name="connsiteY555" fmla="*/ 1825945 h 6858000"/>
              <a:gd name="connsiteX556" fmla="*/ 1423821 w 7467600"/>
              <a:gd name="connsiteY556" fmla="*/ 1351958 h 6858000"/>
              <a:gd name="connsiteX557" fmla="*/ 1431890 w 7467600"/>
              <a:gd name="connsiteY557" fmla="*/ 1306475 h 6858000"/>
              <a:gd name="connsiteX558" fmla="*/ 1507597 w 7467600"/>
              <a:gd name="connsiteY558" fmla="*/ 1446132 h 6858000"/>
              <a:gd name="connsiteX559" fmla="*/ 1674586 w 7467600"/>
              <a:gd name="connsiteY559" fmla="*/ 1813832 h 6858000"/>
              <a:gd name="connsiteX560" fmla="*/ 1815950 w 7467600"/>
              <a:gd name="connsiteY560" fmla="*/ 2128564 h 6858000"/>
              <a:gd name="connsiteX561" fmla="*/ 1984242 w 7467600"/>
              <a:gd name="connsiteY561" fmla="*/ 2430829 h 6858000"/>
              <a:gd name="connsiteX562" fmla="*/ 2014023 w 7467600"/>
              <a:gd name="connsiteY562" fmla="*/ 2450995 h 6858000"/>
              <a:gd name="connsiteX563" fmla="*/ 1747337 w 7467600"/>
              <a:gd name="connsiteY563" fmla="*/ 1855264 h 6858000"/>
              <a:gd name="connsiteX564" fmla="*/ 1533749 w 7467600"/>
              <a:gd name="connsiteY564" fmla="*/ 1478656 h 6858000"/>
              <a:gd name="connsiteX565" fmla="*/ 1431890 w 7467600"/>
              <a:gd name="connsiteY565" fmla="*/ 1306475 h 6858000"/>
              <a:gd name="connsiteX566" fmla="*/ 5052692 w 7467600"/>
              <a:gd name="connsiteY566" fmla="*/ 1292994 h 6858000"/>
              <a:gd name="connsiteX567" fmla="*/ 5200661 w 7467600"/>
              <a:gd name="connsiteY567" fmla="*/ 1635186 h 6858000"/>
              <a:gd name="connsiteX568" fmla="*/ 5297138 w 7467600"/>
              <a:gd name="connsiteY568" fmla="*/ 1906351 h 6858000"/>
              <a:gd name="connsiteX569" fmla="*/ 5052692 w 7467600"/>
              <a:gd name="connsiteY569" fmla="*/ 1292994 h 6858000"/>
              <a:gd name="connsiteX570" fmla="*/ 5009948 w 7467600"/>
              <a:gd name="connsiteY570" fmla="*/ 1273619 h 6858000"/>
              <a:gd name="connsiteX571" fmla="*/ 5121777 w 7467600"/>
              <a:gd name="connsiteY571" fmla="*/ 1654213 h 6858000"/>
              <a:gd name="connsiteX572" fmla="*/ 5293545 w 7467600"/>
              <a:gd name="connsiteY572" fmla="*/ 2072247 h 6858000"/>
              <a:gd name="connsiteX573" fmla="*/ 5294042 w 7467600"/>
              <a:gd name="connsiteY573" fmla="*/ 2065019 h 6858000"/>
              <a:gd name="connsiteX574" fmla="*/ 5171936 w 7467600"/>
              <a:gd name="connsiteY574" fmla="*/ 1647613 h 6858000"/>
              <a:gd name="connsiteX575" fmla="*/ 5009948 w 7467600"/>
              <a:gd name="connsiteY575" fmla="*/ 1273619 h 6858000"/>
              <a:gd name="connsiteX576" fmla="*/ 655236 w 7467600"/>
              <a:gd name="connsiteY576" fmla="*/ 1268632 h 6858000"/>
              <a:gd name="connsiteX577" fmla="*/ 839521 w 7467600"/>
              <a:gd name="connsiteY577" fmla="*/ 1685315 h 6858000"/>
              <a:gd name="connsiteX578" fmla="*/ 1109416 w 7467600"/>
              <a:gd name="connsiteY578" fmla="*/ 2061663 h 6858000"/>
              <a:gd name="connsiteX579" fmla="*/ 1298300 w 7467600"/>
              <a:gd name="connsiteY579" fmla="*/ 2247742 h 6858000"/>
              <a:gd name="connsiteX580" fmla="*/ 1125871 w 7467600"/>
              <a:gd name="connsiteY580" fmla="*/ 1989513 h 6858000"/>
              <a:gd name="connsiteX581" fmla="*/ 981574 w 7467600"/>
              <a:gd name="connsiteY581" fmla="*/ 1783157 h 6858000"/>
              <a:gd name="connsiteX582" fmla="*/ 922198 w 7467600"/>
              <a:gd name="connsiteY582" fmla="*/ 1677437 h 6858000"/>
              <a:gd name="connsiteX583" fmla="*/ 869293 w 7467600"/>
              <a:gd name="connsiteY583" fmla="*/ 1583214 h 6858000"/>
              <a:gd name="connsiteX584" fmla="*/ 751431 w 7467600"/>
              <a:gd name="connsiteY584" fmla="*/ 1405731 h 6858000"/>
              <a:gd name="connsiteX585" fmla="*/ 655236 w 7467600"/>
              <a:gd name="connsiteY585" fmla="*/ 1268632 h 6858000"/>
              <a:gd name="connsiteX586" fmla="*/ 6516292 w 7467600"/>
              <a:gd name="connsiteY586" fmla="*/ 1263064 h 6858000"/>
              <a:gd name="connsiteX587" fmla="*/ 5736320 w 7467600"/>
              <a:gd name="connsiteY587" fmla="*/ 1501803 h 6858000"/>
              <a:gd name="connsiteX588" fmla="*/ 6516292 w 7467600"/>
              <a:gd name="connsiteY588" fmla="*/ 1263064 h 6858000"/>
              <a:gd name="connsiteX589" fmla="*/ 291466 w 7467600"/>
              <a:gd name="connsiteY589" fmla="*/ 1250369 h 6858000"/>
              <a:gd name="connsiteX590" fmla="*/ 323180 w 7467600"/>
              <a:gd name="connsiteY590" fmla="*/ 1435283 h 6858000"/>
              <a:gd name="connsiteX591" fmla="*/ 349381 w 7467600"/>
              <a:gd name="connsiteY591" fmla="*/ 1875041 h 6858000"/>
              <a:gd name="connsiteX592" fmla="*/ 374363 w 7467600"/>
              <a:gd name="connsiteY592" fmla="*/ 1506494 h 6858000"/>
              <a:gd name="connsiteX593" fmla="*/ 302168 w 7467600"/>
              <a:gd name="connsiteY593" fmla="*/ 1274495 h 6858000"/>
              <a:gd name="connsiteX594" fmla="*/ 291466 w 7467600"/>
              <a:gd name="connsiteY594" fmla="*/ 1250369 h 6858000"/>
              <a:gd name="connsiteX595" fmla="*/ 678222 w 7467600"/>
              <a:gd name="connsiteY595" fmla="*/ 1248670 h 6858000"/>
              <a:gd name="connsiteX596" fmla="*/ 775536 w 7467600"/>
              <a:gd name="connsiteY596" fmla="*/ 1388015 h 6858000"/>
              <a:gd name="connsiteX597" fmla="*/ 894529 w 7467600"/>
              <a:gd name="connsiteY597" fmla="*/ 1567739 h 6858000"/>
              <a:gd name="connsiteX598" fmla="*/ 948000 w 7467600"/>
              <a:gd name="connsiteY598" fmla="*/ 1663088 h 6858000"/>
              <a:gd name="connsiteX599" fmla="*/ 1006812 w 7467600"/>
              <a:gd name="connsiteY599" fmla="*/ 1767683 h 6858000"/>
              <a:gd name="connsiteX600" fmla="*/ 1149133 w 7467600"/>
              <a:gd name="connsiteY600" fmla="*/ 1971513 h 6858000"/>
              <a:gd name="connsiteX601" fmla="*/ 1333952 w 7467600"/>
              <a:gd name="connsiteY601" fmla="*/ 2251620 h 6858000"/>
              <a:gd name="connsiteX602" fmla="*/ 1337329 w 7467600"/>
              <a:gd name="connsiteY602" fmla="*/ 2258350 h 6858000"/>
              <a:gd name="connsiteX603" fmla="*/ 1014726 w 7467600"/>
              <a:gd name="connsiteY603" fmla="*/ 1615556 h 6858000"/>
              <a:gd name="connsiteX604" fmla="*/ 678222 w 7467600"/>
              <a:gd name="connsiteY604" fmla="*/ 1248670 h 6858000"/>
              <a:gd name="connsiteX605" fmla="*/ 6691602 w 7467600"/>
              <a:gd name="connsiteY605" fmla="*/ 1140573 h 6858000"/>
              <a:gd name="connsiteX606" fmla="*/ 6571100 w 7467600"/>
              <a:gd name="connsiteY606" fmla="*/ 1183662 h 6858000"/>
              <a:gd name="connsiteX607" fmla="*/ 6241687 w 7467600"/>
              <a:gd name="connsiteY607" fmla="*/ 1257600 h 6858000"/>
              <a:gd name="connsiteX608" fmla="*/ 5693009 w 7467600"/>
              <a:gd name="connsiteY608" fmla="*/ 1478256 h 6858000"/>
              <a:gd name="connsiteX609" fmla="*/ 6548420 w 7467600"/>
              <a:gd name="connsiteY609" fmla="*/ 1214599 h 6858000"/>
              <a:gd name="connsiteX610" fmla="*/ 6605473 w 7467600"/>
              <a:gd name="connsiteY610" fmla="*/ 1184686 h 6858000"/>
              <a:gd name="connsiteX611" fmla="*/ 6691602 w 7467600"/>
              <a:gd name="connsiteY611" fmla="*/ 1140573 h 6858000"/>
              <a:gd name="connsiteX612" fmla="*/ 4002475 w 7467600"/>
              <a:gd name="connsiteY612" fmla="*/ 1037802 h 6858000"/>
              <a:gd name="connsiteX613" fmla="*/ 4000324 w 7467600"/>
              <a:gd name="connsiteY613" fmla="*/ 1039362 h 6858000"/>
              <a:gd name="connsiteX614" fmla="*/ 4002862 w 7467600"/>
              <a:gd name="connsiteY614" fmla="*/ 1042866 h 6858000"/>
              <a:gd name="connsiteX615" fmla="*/ 4002475 w 7467600"/>
              <a:gd name="connsiteY615" fmla="*/ 1037802 h 6858000"/>
              <a:gd name="connsiteX616" fmla="*/ 506322 w 7467600"/>
              <a:gd name="connsiteY616" fmla="*/ 1020997 h 6858000"/>
              <a:gd name="connsiteX617" fmla="*/ 533068 w 7467600"/>
              <a:gd name="connsiteY617" fmla="*/ 1029409 h 6858000"/>
              <a:gd name="connsiteX618" fmla="*/ 1232525 w 7467600"/>
              <a:gd name="connsiteY618" fmla="*/ 1804675 h 6858000"/>
              <a:gd name="connsiteX619" fmla="*/ 1388858 w 7467600"/>
              <a:gd name="connsiteY619" fmla="*/ 2368011 h 6858000"/>
              <a:gd name="connsiteX620" fmla="*/ 1384098 w 7467600"/>
              <a:gd name="connsiteY620" fmla="*/ 2378125 h 6858000"/>
              <a:gd name="connsiteX621" fmla="*/ 1425393 w 7467600"/>
              <a:gd name="connsiteY621" fmla="*/ 2589124 h 6858000"/>
              <a:gd name="connsiteX622" fmla="*/ 1424001 w 7467600"/>
              <a:gd name="connsiteY622" fmla="*/ 2597541 h 6858000"/>
              <a:gd name="connsiteX623" fmla="*/ 2152729 w 7467600"/>
              <a:gd name="connsiteY623" fmla="*/ 2864487 h 6858000"/>
              <a:gd name="connsiteX624" fmla="*/ 2020609 w 7467600"/>
              <a:gd name="connsiteY624" fmla="*/ 2539671 h 6858000"/>
              <a:gd name="connsiteX625" fmla="*/ 2018920 w 7467600"/>
              <a:gd name="connsiteY625" fmla="*/ 2536309 h 6858000"/>
              <a:gd name="connsiteX626" fmla="*/ 1342441 w 7467600"/>
              <a:gd name="connsiteY626" fmla="*/ 1173017 h 6858000"/>
              <a:gd name="connsiteX627" fmla="*/ 1367925 w 7467600"/>
              <a:gd name="connsiteY627" fmla="*/ 1135648 h 6858000"/>
              <a:gd name="connsiteX628" fmla="*/ 1771401 w 7467600"/>
              <a:gd name="connsiteY628" fmla="*/ 1806673 h 6858000"/>
              <a:gd name="connsiteX629" fmla="*/ 1972385 w 7467600"/>
              <a:gd name="connsiteY629" fmla="*/ 2198735 h 6858000"/>
              <a:gd name="connsiteX630" fmla="*/ 2040892 w 7467600"/>
              <a:gd name="connsiteY630" fmla="*/ 2405205 h 6858000"/>
              <a:gd name="connsiteX631" fmla="*/ 2131689 w 7467600"/>
              <a:gd name="connsiteY631" fmla="*/ 1936926 h 6858000"/>
              <a:gd name="connsiteX632" fmla="*/ 2454820 w 7467600"/>
              <a:gd name="connsiteY632" fmla="*/ 1248808 h 6858000"/>
              <a:gd name="connsiteX633" fmla="*/ 2492512 w 7467600"/>
              <a:gd name="connsiteY633" fmla="*/ 1302920 h 6858000"/>
              <a:gd name="connsiteX634" fmla="*/ 2081216 w 7467600"/>
              <a:gd name="connsiteY634" fmla="*/ 2527513 h 6858000"/>
              <a:gd name="connsiteX635" fmla="*/ 2081211 w 7467600"/>
              <a:gd name="connsiteY635" fmla="*/ 2528916 h 6858000"/>
              <a:gd name="connsiteX636" fmla="*/ 2199067 w 7467600"/>
              <a:gd name="connsiteY636" fmla="*/ 2884061 h 6858000"/>
              <a:gd name="connsiteX637" fmla="*/ 3192586 w 7467600"/>
              <a:gd name="connsiteY637" fmla="*/ 3411496 h 6858000"/>
              <a:gd name="connsiteX638" fmla="*/ 3182620 w 7467600"/>
              <a:gd name="connsiteY638" fmla="*/ 3483279 h 6858000"/>
              <a:gd name="connsiteX639" fmla="*/ 2435119 w 7467600"/>
              <a:gd name="connsiteY639" fmla="*/ 3080173 h 6858000"/>
              <a:gd name="connsiteX640" fmla="*/ 2410152 w 7467600"/>
              <a:gd name="connsiteY640" fmla="*/ 3063751 h 6858000"/>
              <a:gd name="connsiteX641" fmla="*/ 2408099 w 7467600"/>
              <a:gd name="connsiteY641" fmla="*/ 3064403 h 6858000"/>
              <a:gd name="connsiteX642" fmla="*/ 2407218 w 7467600"/>
              <a:gd name="connsiteY642" fmla="*/ 3070324 h 6858000"/>
              <a:gd name="connsiteX643" fmla="*/ 2380138 w 7467600"/>
              <a:gd name="connsiteY643" fmla="*/ 3099341 h 6858000"/>
              <a:gd name="connsiteX644" fmla="*/ 1765923 w 7467600"/>
              <a:gd name="connsiteY644" fmla="*/ 3581043 h 6858000"/>
              <a:gd name="connsiteX645" fmla="*/ 1702258 w 7467600"/>
              <a:gd name="connsiteY645" fmla="*/ 3612286 h 6858000"/>
              <a:gd name="connsiteX646" fmla="*/ 1538370 w 7467600"/>
              <a:gd name="connsiteY646" fmla="*/ 3811804 h 6858000"/>
              <a:gd name="connsiteX647" fmla="*/ 542867 w 7467600"/>
              <a:gd name="connsiteY647" fmla="*/ 4944092 h 6858000"/>
              <a:gd name="connsiteX648" fmla="*/ 515800 w 7467600"/>
              <a:gd name="connsiteY648" fmla="*/ 4862180 h 6858000"/>
              <a:gd name="connsiteX649" fmla="*/ 909145 w 7467600"/>
              <a:gd name="connsiteY649" fmla="*/ 4199225 h 6858000"/>
              <a:gd name="connsiteX650" fmla="*/ 1214067 w 7467600"/>
              <a:gd name="connsiteY650" fmla="*/ 3908561 h 6858000"/>
              <a:gd name="connsiteX651" fmla="*/ 640967 w 7467600"/>
              <a:gd name="connsiteY651" fmla="*/ 4105601 h 6858000"/>
              <a:gd name="connsiteX652" fmla="*/ 112563 w 7467600"/>
              <a:gd name="connsiteY652" fmla="*/ 4396952 h 6858000"/>
              <a:gd name="connsiteX653" fmla="*/ 0 w 7467600"/>
              <a:gd name="connsiteY653" fmla="*/ 4466006 h 6858000"/>
              <a:gd name="connsiteX654" fmla="*/ 0 w 7467600"/>
              <a:gd name="connsiteY654" fmla="*/ 4233763 h 6858000"/>
              <a:gd name="connsiteX655" fmla="*/ 36881 w 7467600"/>
              <a:gd name="connsiteY655" fmla="*/ 4200118 h 6858000"/>
              <a:gd name="connsiteX656" fmla="*/ 910534 w 7467600"/>
              <a:gd name="connsiteY656" fmla="*/ 3629753 h 6858000"/>
              <a:gd name="connsiteX657" fmla="*/ 1578717 w 7467600"/>
              <a:gd name="connsiteY657" fmla="*/ 3575982 h 6858000"/>
              <a:gd name="connsiteX658" fmla="*/ 2338780 w 7467600"/>
              <a:gd name="connsiteY658" fmla="*/ 3033725 h 6858000"/>
              <a:gd name="connsiteX659" fmla="*/ 1807991 w 7467600"/>
              <a:gd name="connsiteY659" fmla="*/ 2807184 h 6858000"/>
              <a:gd name="connsiteX660" fmla="*/ 1416358 w 7467600"/>
              <a:gd name="connsiteY660" fmla="*/ 3112571 h 6858000"/>
              <a:gd name="connsiteX661" fmla="*/ 939066 w 7467600"/>
              <a:gd name="connsiteY661" fmla="*/ 3378798 h 6858000"/>
              <a:gd name="connsiteX662" fmla="*/ 115099 w 7467600"/>
              <a:gd name="connsiteY662" fmla="*/ 3607650 h 6858000"/>
              <a:gd name="connsiteX663" fmla="*/ 97284 w 7467600"/>
              <a:gd name="connsiteY663" fmla="*/ 3520393 h 6858000"/>
              <a:gd name="connsiteX664" fmla="*/ 922050 w 7467600"/>
              <a:gd name="connsiteY664" fmla="*/ 3074867 h 6858000"/>
              <a:gd name="connsiteX665" fmla="*/ 1405265 w 7467600"/>
              <a:gd name="connsiteY665" fmla="*/ 3016319 h 6858000"/>
              <a:gd name="connsiteX666" fmla="*/ 1407512 w 7467600"/>
              <a:gd name="connsiteY666" fmla="*/ 3018001 h 6858000"/>
              <a:gd name="connsiteX667" fmla="*/ 1726266 w 7467600"/>
              <a:gd name="connsiteY667" fmla="*/ 2777274 h 6858000"/>
              <a:gd name="connsiteX668" fmla="*/ 625390 w 7467600"/>
              <a:gd name="connsiteY668" fmla="*/ 2514541 h 6858000"/>
              <a:gd name="connsiteX669" fmla="*/ 619799 w 7467600"/>
              <a:gd name="connsiteY669" fmla="*/ 2527180 h 6858000"/>
              <a:gd name="connsiteX670" fmla="*/ 310030 w 7467600"/>
              <a:gd name="connsiteY670" fmla="*/ 2771818 h 6858000"/>
              <a:gd name="connsiteX671" fmla="*/ 173877 w 7467600"/>
              <a:gd name="connsiteY671" fmla="*/ 2937056 h 6858000"/>
              <a:gd name="connsiteX672" fmla="*/ 77889 w 7467600"/>
              <a:gd name="connsiteY672" fmla="*/ 3138440 h 6858000"/>
              <a:gd name="connsiteX673" fmla="*/ 0 w 7467600"/>
              <a:gd name="connsiteY673" fmla="*/ 3271395 h 6858000"/>
              <a:gd name="connsiteX674" fmla="*/ 0 w 7467600"/>
              <a:gd name="connsiteY674" fmla="*/ 3153002 h 6858000"/>
              <a:gd name="connsiteX675" fmla="*/ 2386 w 7467600"/>
              <a:gd name="connsiteY675" fmla="*/ 3149203 h 6858000"/>
              <a:gd name="connsiteX676" fmla="*/ 89753 w 7467600"/>
              <a:gd name="connsiteY676" fmla="*/ 2987702 h 6858000"/>
              <a:gd name="connsiteX677" fmla="*/ 76869 w 7467600"/>
              <a:gd name="connsiteY677" fmla="*/ 3005404 h 6858000"/>
              <a:gd name="connsiteX678" fmla="*/ 32049 w 7467600"/>
              <a:gd name="connsiteY678" fmla="*/ 3065814 h 6858000"/>
              <a:gd name="connsiteX679" fmla="*/ 0 w 7467600"/>
              <a:gd name="connsiteY679" fmla="*/ 3108744 h 6858000"/>
              <a:gd name="connsiteX680" fmla="*/ 0 w 7467600"/>
              <a:gd name="connsiteY680" fmla="*/ 3058059 h 6858000"/>
              <a:gd name="connsiteX681" fmla="*/ 7610 w 7467600"/>
              <a:gd name="connsiteY681" fmla="*/ 3047889 h 6858000"/>
              <a:gd name="connsiteX682" fmla="*/ 52419 w 7467600"/>
              <a:gd name="connsiteY682" fmla="*/ 2987479 h 6858000"/>
              <a:gd name="connsiteX683" fmla="*/ 59142 w 7467600"/>
              <a:gd name="connsiteY683" fmla="*/ 2978488 h 6858000"/>
              <a:gd name="connsiteX684" fmla="*/ 0 w 7467600"/>
              <a:gd name="connsiteY684" fmla="*/ 3015334 h 6858000"/>
              <a:gd name="connsiteX685" fmla="*/ 0 w 7467600"/>
              <a:gd name="connsiteY685" fmla="*/ 2914286 h 6858000"/>
              <a:gd name="connsiteX686" fmla="*/ 36383 w 7467600"/>
              <a:gd name="connsiteY686" fmla="*/ 2901128 h 6858000"/>
              <a:gd name="connsiteX687" fmla="*/ 156329 w 7467600"/>
              <a:gd name="connsiteY687" fmla="*/ 2840533 h 6858000"/>
              <a:gd name="connsiteX688" fmla="*/ 358355 w 7467600"/>
              <a:gd name="connsiteY688" fmla="*/ 2620471 h 6858000"/>
              <a:gd name="connsiteX689" fmla="*/ 510577 w 7467600"/>
              <a:gd name="connsiteY689" fmla="*/ 2501244 h 6858000"/>
              <a:gd name="connsiteX690" fmla="*/ 211967 w 7467600"/>
              <a:gd name="connsiteY690" fmla="*/ 2479171 h 6858000"/>
              <a:gd name="connsiteX691" fmla="*/ 0 w 7467600"/>
              <a:gd name="connsiteY691" fmla="*/ 2476398 h 6858000"/>
              <a:gd name="connsiteX692" fmla="*/ 0 w 7467600"/>
              <a:gd name="connsiteY692" fmla="*/ 2389189 h 6858000"/>
              <a:gd name="connsiteX693" fmla="*/ 103062 w 7467600"/>
              <a:gd name="connsiteY693" fmla="*/ 2389518 h 6858000"/>
              <a:gd name="connsiteX694" fmla="*/ 510734 w 7467600"/>
              <a:gd name="connsiteY694" fmla="*/ 2416201 h 6858000"/>
              <a:gd name="connsiteX695" fmla="*/ 279257 w 7467600"/>
              <a:gd name="connsiteY695" fmla="*/ 2092102 h 6858000"/>
              <a:gd name="connsiteX696" fmla="*/ 65265 w 7467600"/>
              <a:gd name="connsiteY696" fmla="*/ 2006049 h 6858000"/>
              <a:gd name="connsiteX697" fmla="*/ 0 w 7467600"/>
              <a:gd name="connsiteY697" fmla="*/ 1982532 h 6858000"/>
              <a:gd name="connsiteX698" fmla="*/ 0 w 7467600"/>
              <a:gd name="connsiteY698" fmla="*/ 1912789 h 6858000"/>
              <a:gd name="connsiteX699" fmla="*/ 97460 w 7467600"/>
              <a:gd name="connsiteY699" fmla="*/ 1953725 h 6858000"/>
              <a:gd name="connsiteX700" fmla="*/ 221272 w 7467600"/>
              <a:gd name="connsiteY700" fmla="*/ 1980766 h 6858000"/>
              <a:gd name="connsiteX701" fmla="*/ 116765 w 7467600"/>
              <a:gd name="connsiteY701" fmla="*/ 1911033 h 6858000"/>
              <a:gd name="connsiteX702" fmla="*/ 16405 w 7467600"/>
              <a:gd name="connsiteY702" fmla="*/ 1803412 h 6858000"/>
              <a:gd name="connsiteX703" fmla="*/ 0 w 7467600"/>
              <a:gd name="connsiteY703" fmla="*/ 1784777 h 6858000"/>
              <a:gd name="connsiteX704" fmla="*/ 0 w 7467600"/>
              <a:gd name="connsiteY704" fmla="*/ 1740082 h 6858000"/>
              <a:gd name="connsiteX705" fmla="*/ 39394 w 7467600"/>
              <a:gd name="connsiteY705" fmla="*/ 1784856 h 6858000"/>
              <a:gd name="connsiteX706" fmla="*/ 135813 w 7467600"/>
              <a:gd name="connsiteY706" fmla="*/ 1888838 h 6858000"/>
              <a:gd name="connsiteX707" fmla="*/ 242575 w 7467600"/>
              <a:gd name="connsiteY707" fmla="*/ 1958841 h 6858000"/>
              <a:gd name="connsiteX708" fmla="*/ 82197 w 7467600"/>
              <a:gd name="connsiteY708" fmla="*/ 1754826 h 6858000"/>
              <a:gd name="connsiteX709" fmla="*/ 0 w 7467600"/>
              <a:gd name="connsiteY709" fmla="*/ 1679650 h 6858000"/>
              <a:gd name="connsiteX710" fmla="*/ 0 w 7467600"/>
              <a:gd name="connsiteY710" fmla="*/ 1602463 h 6858000"/>
              <a:gd name="connsiteX711" fmla="*/ 84689 w 7467600"/>
              <a:gd name="connsiteY711" fmla="*/ 1677442 h 6858000"/>
              <a:gd name="connsiteX712" fmla="*/ 298437 w 7467600"/>
              <a:gd name="connsiteY712" fmla="*/ 1968019 h 6858000"/>
              <a:gd name="connsiteX713" fmla="*/ 227269 w 7467600"/>
              <a:gd name="connsiteY713" fmla="*/ 1114064 h 6858000"/>
              <a:gd name="connsiteX714" fmla="*/ 248003 w 7467600"/>
              <a:gd name="connsiteY714" fmla="*/ 1089613 h 6858000"/>
              <a:gd name="connsiteX715" fmla="*/ 427020 w 7467600"/>
              <a:gd name="connsiteY715" fmla="*/ 1619803 h 6858000"/>
              <a:gd name="connsiteX716" fmla="*/ 340345 w 7467600"/>
              <a:gd name="connsiteY716" fmla="*/ 2027739 h 6858000"/>
              <a:gd name="connsiteX717" fmla="*/ 360865 w 7467600"/>
              <a:gd name="connsiteY717" fmla="*/ 2044827 h 6858000"/>
              <a:gd name="connsiteX718" fmla="*/ 560414 w 7467600"/>
              <a:gd name="connsiteY718" fmla="*/ 2421457 h 6858000"/>
              <a:gd name="connsiteX719" fmla="*/ 1359703 w 7467600"/>
              <a:gd name="connsiteY719" fmla="*/ 2578554 h 6858000"/>
              <a:gd name="connsiteX720" fmla="*/ 1359422 w 7467600"/>
              <a:gd name="connsiteY720" fmla="*/ 2577994 h 6858000"/>
              <a:gd name="connsiteX721" fmla="*/ 828701 w 7467600"/>
              <a:gd name="connsiteY721" fmla="*/ 1839520 h 6858000"/>
              <a:gd name="connsiteX722" fmla="*/ 494427 w 7467600"/>
              <a:gd name="connsiteY722" fmla="*/ 1092333 h 6858000"/>
              <a:gd name="connsiteX723" fmla="*/ 506322 w 7467600"/>
              <a:gd name="connsiteY723" fmla="*/ 1020997 h 6858000"/>
              <a:gd name="connsiteX724" fmla="*/ 4570198 w 7467600"/>
              <a:gd name="connsiteY724" fmla="*/ 978081 h 6858000"/>
              <a:gd name="connsiteX725" fmla="*/ 4523691 w 7467600"/>
              <a:gd name="connsiteY725" fmla="*/ 1127776 h 6858000"/>
              <a:gd name="connsiteX726" fmla="*/ 4509875 w 7467600"/>
              <a:gd name="connsiteY726" fmla="*/ 1167552 h 6858000"/>
              <a:gd name="connsiteX727" fmla="*/ 4478168 w 7467600"/>
              <a:gd name="connsiteY727" fmla="*/ 1260735 h 6858000"/>
              <a:gd name="connsiteX728" fmla="*/ 4409309 w 7467600"/>
              <a:gd name="connsiteY728" fmla="*/ 1666996 h 6858000"/>
              <a:gd name="connsiteX729" fmla="*/ 4370031 w 7467600"/>
              <a:gd name="connsiteY729" fmla="*/ 1955666 h 6858000"/>
              <a:gd name="connsiteX730" fmla="*/ 4570198 w 7467600"/>
              <a:gd name="connsiteY730" fmla="*/ 978081 h 6858000"/>
              <a:gd name="connsiteX731" fmla="*/ 4557898 w 7467600"/>
              <a:gd name="connsiteY731" fmla="*/ 900011 h 6858000"/>
              <a:gd name="connsiteX732" fmla="*/ 4344840 w 7467600"/>
              <a:gd name="connsiteY732" fmla="*/ 1922038 h 6858000"/>
              <a:gd name="connsiteX733" fmla="*/ 4378710 w 7467600"/>
              <a:gd name="connsiteY733" fmla="*/ 1665516 h 6858000"/>
              <a:gd name="connsiteX734" fmla="*/ 4448798 w 7467600"/>
              <a:gd name="connsiteY734" fmla="*/ 1253024 h 6858000"/>
              <a:gd name="connsiteX735" fmla="*/ 4480315 w 7467600"/>
              <a:gd name="connsiteY735" fmla="*/ 1158454 h 6858000"/>
              <a:gd name="connsiteX736" fmla="*/ 4494133 w 7467600"/>
              <a:gd name="connsiteY736" fmla="*/ 1118676 h 6858000"/>
              <a:gd name="connsiteX737" fmla="*/ 4557898 w 7467600"/>
              <a:gd name="connsiteY737" fmla="*/ 900011 h 6858000"/>
              <a:gd name="connsiteX738" fmla="*/ 5870151 w 7467600"/>
              <a:gd name="connsiteY738" fmla="*/ 898890 h 6858000"/>
              <a:gd name="connsiteX739" fmla="*/ 5861335 w 7467600"/>
              <a:gd name="connsiteY739" fmla="*/ 899177 h 6858000"/>
              <a:gd name="connsiteX740" fmla="*/ 5843702 w 7467600"/>
              <a:gd name="connsiteY740" fmla="*/ 899748 h 6858000"/>
              <a:gd name="connsiteX741" fmla="*/ 5651107 w 7467600"/>
              <a:gd name="connsiteY741" fmla="*/ 920306 h 6858000"/>
              <a:gd name="connsiteX742" fmla="*/ 5459407 w 7467600"/>
              <a:gd name="connsiteY742" fmla="*/ 940975 h 6858000"/>
              <a:gd name="connsiteX743" fmla="*/ 5374846 w 7467600"/>
              <a:gd name="connsiteY743" fmla="*/ 941988 h 6858000"/>
              <a:gd name="connsiteX744" fmla="*/ 5256105 w 7467600"/>
              <a:gd name="connsiteY744" fmla="*/ 945632 h 6858000"/>
              <a:gd name="connsiteX745" fmla="*/ 5107071 w 7467600"/>
              <a:gd name="connsiteY745" fmla="*/ 969720 h 6858000"/>
              <a:gd name="connsiteX746" fmla="*/ 4998681 w 7467600"/>
              <a:gd name="connsiteY746" fmla="*/ 988771 h 6858000"/>
              <a:gd name="connsiteX747" fmla="*/ 5870151 w 7467600"/>
              <a:gd name="connsiteY747" fmla="*/ 898890 h 6858000"/>
              <a:gd name="connsiteX748" fmla="*/ 5504425 w 7467600"/>
              <a:gd name="connsiteY748" fmla="*/ 848067 h 6858000"/>
              <a:gd name="connsiteX749" fmla="*/ 4968849 w 7467600"/>
              <a:gd name="connsiteY749" fmla="*/ 962318 h 6858000"/>
              <a:gd name="connsiteX750" fmla="*/ 5104039 w 7467600"/>
              <a:gd name="connsiteY750" fmla="*/ 940634 h 6858000"/>
              <a:gd name="connsiteX751" fmla="*/ 5256311 w 7467600"/>
              <a:gd name="connsiteY751" fmla="*/ 916490 h 6858000"/>
              <a:gd name="connsiteX752" fmla="*/ 5377381 w 7467600"/>
              <a:gd name="connsiteY752" fmla="*/ 912671 h 6858000"/>
              <a:gd name="connsiteX753" fmla="*/ 5460148 w 7467600"/>
              <a:gd name="connsiteY753" fmla="*/ 911442 h 6858000"/>
              <a:gd name="connsiteX754" fmla="*/ 5648971 w 7467600"/>
              <a:gd name="connsiteY754" fmla="*/ 891331 h 6858000"/>
              <a:gd name="connsiteX755" fmla="*/ 5844807 w 7467600"/>
              <a:gd name="connsiteY755" fmla="*/ 870718 h 6858000"/>
              <a:gd name="connsiteX756" fmla="*/ 5862975 w 7467600"/>
              <a:gd name="connsiteY756" fmla="*/ 869756 h 6858000"/>
              <a:gd name="connsiteX757" fmla="*/ 5920887 w 7467600"/>
              <a:gd name="connsiteY757" fmla="*/ 865929 h 6858000"/>
              <a:gd name="connsiteX758" fmla="*/ 5504425 w 7467600"/>
              <a:gd name="connsiteY758" fmla="*/ 848067 h 6858000"/>
              <a:gd name="connsiteX759" fmla="*/ 3607114 w 7467600"/>
              <a:gd name="connsiteY759" fmla="*/ 467441 h 6858000"/>
              <a:gd name="connsiteX760" fmla="*/ 3296242 w 7467600"/>
              <a:gd name="connsiteY760" fmla="*/ 807991 h 6858000"/>
              <a:gd name="connsiteX761" fmla="*/ 3174674 w 7467600"/>
              <a:gd name="connsiteY761" fmla="*/ 919759 h 6858000"/>
              <a:gd name="connsiteX762" fmla="*/ 3042978 w 7467600"/>
              <a:gd name="connsiteY762" fmla="*/ 1054894 h 6858000"/>
              <a:gd name="connsiteX763" fmla="*/ 2968914 w 7467600"/>
              <a:gd name="connsiteY763" fmla="*/ 1133756 h 6858000"/>
              <a:gd name="connsiteX764" fmla="*/ 3103823 w 7467600"/>
              <a:gd name="connsiteY764" fmla="*/ 1026814 h 6858000"/>
              <a:gd name="connsiteX765" fmla="*/ 3607114 w 7467600"/>
              <a:gd name="connsiteY765" fmla="*/ 467441 h 6858000"/>
              <a:gd name="connsiteX766" fmla="*/ 3744487 w 7467600"/>
              <a:gd name="connsiteY766" fmla="*/ 383136 h 6858000"/>
              <a:gd name="connsiteX767" fmla="*/ 3970213 w 7467600"/>
              <a:gd name="connsiteY767" fmla="*/ 995559 h 6858000"/>
              <a:gd name="connsiteX768" fmla="*/ 3744487 w 7467600"/>
              <a:gd name="connsiteY768" fmla="*/ 383136 h 6858000"/>
              <a:gd name="connsiteX769" fmla="*/ 3624562 w 7467600"/>
              <a:gd name="connsiteY769" fmla="*/ 367041 h 6858000"/>
              <a:gd name="connsiteX770" fmla="*/ 3489712 w 7467600"/>
              <a:gd name="connsiteY770" fmla="*/ 485386 h 6858000"/>
              <a:gd name="connsiteX771" fmla="*/ 3182994 w 7467600"/>
              <a:gd name="connsiteY771" fmla="*/ 828265 h 6858000"/>
              <a:gd name="connsiteX772" fmla="*/ 2892114 w 7467600"/>
              <a:gd name="connsiteY772" fmla="*/ 1172635 h 6858000"/>
              <a:gd name="connsiteX773" fmla="*/ 3021459 w 7467600"/>
              <a:gd name="connsiteY773" fmla="*/ 1035385 h 6858000"/>
              <a:gd name="connsiteX774" fmla="*/ 3153873 w 7467600"/>
              <a:gd name="connsiteY774" fmla="*/ 898971 h 6858000"/>
              <a:gd name="connsiteX775" fmla="*/ 3276511 w 7467600"/>
              <a:gd name="connsiteY775" fmla="*/ 786423 h 6858000"/>
              <a:gd name="connsiteX776" fmla="*/ 3584154 w 7467600"/>
              <a:gd name="connsiteY776" fmla="*/ 448218 h 6858000"/>
              <a:gd name="connsiteX777" fmla="*/ 3624562 w 7467600"/>
              <a:gd name="connsiteY777" fmla="*/ 367041 h 6858000"/>
              <a:gd name="connsiteX778" fmla="*/ 3766672 w 7467600"/>
              <a:gd name="connsiteY778" fmla="*/ 359429 h 6858000"/>
              <a:gd name="connsiteX779" fmla="*/ 3996338 w 7467600"/>
              <a:gd name="connsiteY779" fmla="*/ 968237 h 6858000"/>
              <a:gd name="connsiteX780" fmla="*/ 3766672 w 7467600"/>
              <a:gd name="connsiteY780" fmla="*/ 359429 h 6858000"/>
              <a:gd name="connsiteX781" fmla="*/ 5805386 w 7467600"/>
              <a:gd name="connsiteY781" fmla="*/ 239240 h 6858000"/>
              <a:gd name="connsiteX782" fmla="*/ 5736947 w 7467600"/>
              <a:gd name="connsiteY782" fmla="*/ 261367 h 6858000"/>
              <a:gd name="connsiteX783" fmla="*/ 5427012 w 7467600"/>
              <a:gd name="connsiteY783" fmla="*/ 311272 h 6858000"/>
              <a:gd name="connsiteX784" fmla="*/ 5147818 w 7467600"/>
              <a:gd name="connsiteY784" fmla="*/ 322112 h 6858000"/>
              <a:gd name="connsiteX785" fmla="*/ 5060854 w 7467600"/>
              <a:gd name="connsiteY785" fmla="*/ 311882 h 6858000"/>
              <a:gd name="connsiteX786" fmla="*/ 4945989 w 7467600"/>
              <a:gd name="connsiteY786" fmla="*/ 300516 h 6858000"/>
              <a:gd name="connsiteX787" fmla="*/ 5410479 w 7467600"/>
              <a:gd name="connsiteY787" fmla="*/ 348434 h 6858000"/>
              <a:gd name="connsiteX788" fmla="*/ 5805386 w 7467600"/>
              <a:gd name="connsiteY788" fmla="*/ 239240 h 6858000"/>
              <a:gd name="connsiteX789" fmla="*/ 5905192 w 7467600"/>
              <a:gd name="connsiteY789" fmla="*/ 163079 h 6858000"/>
              <a:gd name="connsiteX790" fmla="*/ 5865655 w 7467600"/>
              <a:gd name="connsiteY790" fmla="*/ 171901 h 6858000"/>
              <a:gd name="connsiteX791" fmla="*/ 5259740 w 7467600"/>
              <a:gd name="connsiteY791" fmla="*/ 257013 h 6858000"/>
              <a:gd name="connsiteX792" fmla="*/ 5208466 w 7467600"/>
              <a:gd name="connsiteY792" fmla="*/ 257550 h 6858000"/>
              <a:gd name="connsiteX793" fmla="*/ 4980204 w 7467600"/>
              <a:gd name="connsiteY793" fmla="*/ 271903 h 6858000"/>
              <a:gd name="connsiteX794" fmla="*/ 5068068 w 7467600"/>
              <a:gd name="connsiteY794" fmla="*/ 282244 h 6858000"/>
              <a:gd name="connsiteX795" fmla="*/ 5153231 w 7467600"/>
              <a:gd name="connsiteY795" fmla="*/ 292240 h 6858000"/>
              <a:gd name="connsiteX796" fmla="*/ 5426491 w 7467600"/>
              <a:gd name="connsiteY796" fmla="*/ 281128 h 6858000"/>
              <a:gd name="connsiteX797" fmla="*/ 5731212 w 7467600"/>
              <a:gd name="connsiteY797" fmla="*/ 231951 h 6858000"/>
              <a:gd name="connsiteX798" fmla="*/ 5905192 w 7467600"/>
              <a:gd name="connsiteY798" fmla="*/ 163079 h 6858000"/>
              <a:gd name="connsiteX799" fmla="*/ 5944437 w 7467600"/>
              <a:gd name="connsiteY799" fmla="*/ 113829 h 6858000"/>
              <a:gd name="connsiteX800" fmla="*/ 5825032 w 7467600"/>
              <a:gd name="connsiteY800" fmla="*/ 146405 h 6858000"/>
              <a:gd name="connsiteX801" fmla="*/ 4955599 w 7467600"/>
              <a:gd name="connsiteY801" fmla="*/ 247008 h 6858000"/>
              <a:gd name="connsiteX802" fmla="*/ 5210104 w 7467600"/>
              <a:gd name="connsiteY802" fmla="*/ 228123 h 6858000"/>
              <a:gd name="connsiteX803" fmla="*/ 5261015 w 7467600"/>
              <a:gd name="connsiteY803" fmla="*/ 227087 h 6858000"/>
              <a:gd name="connsiteX804" fmla="*/ 5861181 w 7467600"/>
              <a:gd name="connsiteY804" fmla="*/ 143093 h 6858000"/>
              <a:gd name="connsiteX805" fmla="*/ 5961252 w 7467600"/>
              <a:gd name="connsiteY805" fmla="*/ 114820 h 6858000"/>
              <a:gd name="connsiteX806" fmla="*/ 5944437 w 7467600"/>
              <a:gd name="connsiteY806" fmla="*/ 113829 h 6858000"/>
              <a:gd name="connsiteX807" fmla="*/ 3882765 w 7467600"/>
              <a:gd name="connsiteY807" fmla="*/ 0 h 6858000"/>
              <a:gd name="connsiteX808" fmla="*/ 3995099 w 7467600"/>
              <a:gd name="connsiteY808" fmla="*/ 0 h 6858000"/>
              <a:gd name="connsiteX809" fmla="*/ 4163818 w 7467600"/>
              <a:gd name="connsiteY809" fmla="*/ 234104 h 6858000"/>
              <a:gd name="connsiteX810" fmla="*/ 4172099 w 7467600"/>
              <a:gd name="connsiteY810" fmla="*/ 234207 h 6858000"/>
              <a:gd name="connsiteX811" fmla="*/ 4784282 w 7467600"/>
              <a:gd name="connsiteY811" fmla="*/ 276561 h 6858000"/>
              <a:gd name="connsiteX812" fmla="*/ 4801687 w 7467600"/>
              <a:gd name="connsiteY812" fmla="*/ 267764 h 6858000"/>
              <a:gd name="connsiteX813" fmla="*/ 6082788 w 7467600"/>
              <a:gd name="connsiteY813" fmla="*/ 64119 h 6858000"/>
              <a:gd name="connsiteX814" fmla="*/ 6099442 w 7467600"/>
              <a:gd name="connsiteY814" fmla="*/ 82568 h 6858000"/>
              <a:gd name="connsiteX815" fmla="*/ 4804137 w 7467600"/>
              <a:gd name="connsiteY815" fmla="*/ 320931 h 6858000"/>
              <a:gd name="connsiteX816" fmla="*/ 4227047 w 7467600"/>
              <a:gd name="connsiteY816" fmla="*/ 313415 h 6858000"/>
              <a:gd name="connsiteX817" fmla="*/ 4346041 w 7467600"/>
              <a:gd name="connsiteY817" fmla="*/ 456086 h 6858000"/>
              <a:gd name="connsiteX818" fmla="*/ 4870967 w 7467600"/>
              <a:gd name="connsiteY818" fmla="*/ 963061 h 6858000"/>
              <a:gd name="connsiteX819" fmla="*/ 4889647 w 7467600"/>
              <a:gd name="connsiteY819" fmla="*/ 957147 h 6858000"/>
              <a:gd name="connsiteX820" fmla="*/ 5422504 w 7467600"/>
              <a:gd name="connsiteY820" fmla="*/ 805191 h 6858000"/>
              <a:gd name="connsiteX821" fmla="*/ 6087656 w 7467600"/>
              <a:gd name="connsiteY821" fmla="*/ 826703 h 6858000"/>
              <a:gd name="connsiteX822" fmla="*/ 6058717 w 7467600"/>
              <a:gd name="connsiteY822" fmla="*/ 865992 h 6858000"/>
              <a:gd name="connsiteX823" fmla="*/ 4974153 w 7467600"/>
              <a:gd name="connsiteY823" fmla="*/ 1045456 h 6858000"/>
              <a:gd name="connsiteX824" fmla="*/ 5627835 w 7467600"/>
              <a:gd name="connsiteY824" fmla="*/ 1472077 h 6858000"/>
              <a:gd name="connsiteX825" fmla="*/ 5629817 w 7467600"/>
              <a:gd name="connsiteY825" fmla="*/ 1471412 h 6858000"/>
              <a:gd name="connsiteX826" fmla="*/ 5634124 w 7467600"/>
              <a:gd name="connsiteY826" fmla="*/ 1470572 h 6858000"/>
              <a:gd name="connsiteX827" fmla="*/ 5755832 w 7467600"/>
              <a:gd name="connsiteY827" fmla="*/ 1383886 h 6858000"/>
              <a:gd name="connsiteX828" fmla="*/ 6014186 w 7467600"/>
              <a:gd name="connsiteY828" fmla="*/ 1279799 h 6858000"/>
              <a:gd name="connsiteX829" fmla="*/ 6901619 w 7467600"/>
              <a:gd name="connsiteY829" fmla="*/ 1047874 h 6858000"/>
              <a:gd name="connsiteX830" fmla="*/ 6931566 w 7467600"/>
              <a:gd name="connsiteY830" fmla="*/ 1062034 h 6858000"/>
              <a:gd name="connsiteX831" fmla="*/ 5790982 w 7467600"/>
              <a:gd name="connsiteY831" fmla="*/ 1561380 h 6858000"/>
              <a:gd name="connsiteX832" fmla="*/ 6188971 w 7467600"/>
              <a:gd name="connsiteY832" fmla="*/ 1755168 h 6858000"/>
              <a:gd name="connsiteX833" fmla="*/ 6202446 w 7467600"/>
              <a:gd name="connsiteY833" fmla="*/ 1752268 h 6858000"/>
              <a:gd name="connsiteX834" fmla="*/ 7179560 w 7467600"/>
              <a:gd name="connsiteY834" fmla="*/ 1467551 h 6858000"/>
              <a:gd name="connsiteX835" fmla="*/ 7158730 w 7467600"/>
              <a:gd name="connsiteY835" fmla="*/ 1507835 h 6858000"/>
              <a:gd name="connsiteX836" fmla="*/ 6326959 w 7467600"/>
              <a:gd name="connsiteY836" fmla="*/ 1817686 h 6858000"/>
              <a:gd name="connsiteX837" fmla="*/ 6537433 w 7467600"/>
              <a:gd name="connsiteY837" fmla="*/ 1907790 h 6858000"/>
              <a:gd name="connsiteX838" fmla="*/ 6550221 w 7467600"/>
              <a:gd name="connsiteY838" fmla="*/ 1910729 h 6858000"/>
              <a:gd name="connsiteX839" fmla="*/ 6964438 w 7467600"/>
              <a:gd name="connsiteY839" fmla="*/ 2209505 h 6858000"/>
              <a:gd name="connsiteX840" fmla="*/ 7367862 w 7467600"/>
              <a:gd name="connsiteY840" fmla="*/ 2806833 h 6858000"/>
              <a:gd name="connsiteX841" fmla="*/ 7364329 w 7467600"/>
              <a:gd name="connsiteY841" fmla="*/ 2826907 h 6858000"/>
              <a:gd name="connsiteX842" fmla="*/ 7290545 w 7467600"/>
              <a:gd name="connsiteY842" fmla="*/ 2850663 h 6858000"/>
              <a:gd name="connsiteX843" fmla="*/ 6472036 w 7467600"/>
              <a:gd name="connsiteY843" fmla="*/ 1959003 h 6858000"/>
              <a:gd name="connsiteX844" fmla="*/ 5792897 w 7467600"/>
              <a:gd name="connsiteY844" fmla="*/ 1647747 h 6858000"/>
              <a:gd name="connsiteX845" fmla="*/ 5842751 w 7467600"/>
              <a:gd name="connsiteY845" fmla="*/ 1816112 h 6858000"/>
              <a:gd name="connsiteX846" fmla="*/ 5847424 w 7467600"/>
              <a:gd name="connsiteY846" fmla="*/ 1815776 h 6858000"/>
              <a:gd name="connsiteX847" fmla="*/ 6399821 w 7467600"/>
              <a:gd name="connsiteY847" fmla="*/ 2344799 h 6858000"/>
              <a:gd name="connsiteX848" fmla="*/ 6323232 w 7467600"/>
              <a:gd name="connsiteY848" fmla="*/ 2389634 h 6858000"/>
              <a:gd name="connsiteX849" fmla="*/ 5942958 w 7467600"/>
              <a:gd name="connsiteY849" fmla="*/ 2077708 h 6858000"/>
              <a:gd name="connsiteX850" fmla="*/ 5921559 w 7467600"/>
              <a:gd name="connsiteY850" fmla="*/ 2378596 h 6858000"/>
              <a:gd name="connsiteX851" fmla="*/ 5817651 w 7467600"/>
              <a:gd name="connsiteY851" fmla="*/ 3023919 h 6858000"/>
              <a:gd name="connsiteX852" fmla="*/ 5729634 w 7467600"/>
              <a:gd name="connsiteY852" fmla="*/ 3051849 h 6858000"/>
              <a:gd name="connsiteX853" fmla="*/ 5611018 w 7467600"/>
              <a:gd name="connsiteY853" fmla="*/ 2316769 h 6858000"/>
              <a:gd name="connsiteX854" fmla="*/ 5687608 w 7467600"/>
              <a:gd name="connsiteY854" fmla="*/ 2039972 h 6858000"/>
              <a:gd name="connsiteX855" fmla="*/ 5657554 w 7467600"/>
              <a:gd name="connsiteY855" fmla="*/ 1576445 h 6858000"/>
              <a:gd name="connsiteX856" fmla="*/ 5150475 w 7467600"/>
              <a:gd name="connsiteY856" fmla="*/ 1274012 h 6858000"/>
              <a:gd name="connsiteX857" fmla="*/ 5349142 w 7467600"/>
              <a:gd name="connsiteY857" fmla="*/ 2204405 h 6858000"/>
              <a:gd name="connsiteX858" fmla="*/ 5262214 w 7467600"/>
              <a:gd name="connsiteY858" fmla="*/ 2233836 h 6858000"/>
              <a:gd name="connsiteX859" fmla="*/ 4981539 w 7467600"/>
              <a:gd name="connsiteY859" fmla="*/ 1542201 h 6858000"/>
              <a:gd name="connsiteX860" fmla="*/ 4958461 w 7467600"/>
              <a:gd name="connsiteY860" fmla="*/ 1136957 h 6858000"/>
              <a:gd name="connsiteX861" fmla="*/ 4655015 w 7467600"/>
              <a:gd name="connsiteY861" fmla="*/ 891426 h 6858000"/>
              <a:gd name="connsiteX862" fmla="*/ 4348002 w 7467600"/>
              <a:gd name="connsiteY862" fmla="*/ 2205895 h 6858000"/>
              <a:gd name="connsiteX863" fmla="*/ 4262250 w 7467600"/>
              <a:gd name="connsiteY863" fmla="*/ 2219972 h 6858000"/>
              <a:gd name="connsiteX864" fmla="*/ 4550611 w 7467600"/>
              <a:gd name="connsiteY864" fmla="*/ 817540 h 6858000"/>
              <a:gd name="connsiteX865" fmla="*/ 4564418 w 7467600"/>
              <a:gd name="connsiteY865" fmla="*/ 808293 h 6858000"/>
              <a:gd name="connsiteX866" fmla="*/ 4266388 w 7467600"/>
              <a:gd name="connsiteY866" fmla="*/ 500083 h 6858000"/>
              <a:gd name="connsiteX867" fmla="*/ 4032842 w 7467600"/>
              <a:gd name="connsiteY867" fmla="*/ 211809 h 6858000"/>
              <a:gd name="connsiteX868" fmla="*/ 3882765 w 7467600"/>
              <a:gd name="connsiteY868" fmla="*/ 0 h 6858000"/>
              <a:gd name="connsiteX869" fmla="*/ 3721337 w 7467600"/>
              <a:gd name="connsiteY869" fmla="*/ 0 h 6858000"/>
              <a:gd name="connsiteX870" fmla="*/ 3797544 w 7467600"/>
              <a:gd name="connsiteY870" fmla="*/ 0 h 6858000"/>
              <a:gd name="connsiteX871" fmla="*/ 3775734 w 7467600"/>
              <a:gd name="connsiteY871" fmla="*/ 95131 h 6858000"/>
              <a:gd name="connsiteX872" fmla="*/ 3724807 w 7467600"/>
              <a:gd name="connsiteY872" fmla="*/ 272257 h 6858000"/>
              <a:gd name="connsiteX873" fmla="*/ 3726844 w 7467600"/>
              <a:gd name="connsiteY873" fmla="*/ 282988 h 6858000"/>
              <a:gd name="connsiteX874" fmla="*/ 3742664 w 7467600"/>
              <a:gd name="connsiteY874" fmla="*/ 279918 h 6858000"/>
              <a:gd name="connsiteX875" fmla="*/ 4103910 w 7467600"/>
              <a:gd name="connsiteY875" fmla="*/ 1161917 h 6858000"/>
              <a:gd name="connsiteX876" fmla="*/ 4020269 w 7467600"/>
              <a:gd name="connsiteY876" fmla="*/ 1200406 h 6858000"/>
              <a:gd name="connsiteX877" fmla="*/ 3674882 w 7467600"/>
              <a:gd name="connsiteY877" fmla="*/ 488524 h 6858000"/>
              <a:gd name="connsiteX878" fmla="*/ 3132682 w 7467600"/>
              <a:gd name="connsiteY878" fmla="*/ 1072284 h 6858000"/>
              <a:gd name="connsiteX879" fmla="*/ 2716346 w 7467600"/>
              <a:gd name="connsiteY879" fmla="*/ 1276376 h 6858000"/>
              <a:gd name="connsiteX880" fmla="*/ 2716772 w 7467600"/>
              <a:gd name="connsiteY880" fmla="*/ 1255462 h 6858000"/>
              <a:gd name="connsiteX881" fmla="*/ 3471096 w 7467600"/>
              <a:gd name="connsiteY881" fmla="*/ 437072 h 6858000"/>
              <a:gd name="connsiteX882" fmla="*/ 3639057 w 7467600"/>
              <a:gd name="connsiteY882" fmla="*/ 286334 h 6858000"/>
              <a:gd name="connsiteX883" fmla="*/ 3640309 w 7467600"/>
              <a:gd name="connsiteY883" fmla="*/ 284664 h 6858000"/>
              <a:gd name="connsiteX884" fmla="*/ 3646022 w 7467600"/>
              <a:gd name="connsiteY884" fmla="*/ 276711 h 6858000"/>
              <a:gd name="connsiteX885" fmla="*/ 3707943 w 7467600"/>
              <a:gd name="connsiteY885" fmla="*/ 65958 h 6858000"/>
              <a:gd name="connsiteX886" fmla="*/ 3721337 w 7467600"/>
              <a:gd name="connsiteY886" fmla="*/ 0 h 6858000"/>
              <a:gd name="connsiteX887" fmla="*/ 2867960 w 7467600"/>
              <a:gd name="connsiteY887" fmla="*/ 0 h 6858000"/>
              <a:gd name="connsiteX888" fmla="*/ 2926351 w 7467600"/>
              <a:gd name="connsiteY888" fmla="*/ 0 h 6858000"/>
              <a:gd name="connsiteX889" fmla="*/ 2902823 w 7467600"/>
              <a:gd name="connsiteY889" fmla="*/ 262929 h 6858000"/>
              <a:gd name="connsiteX890" fmla="*/ 2940663 w 7467600"/>
              <a:gd name="connsiteY890" fmla="*/ 140884 h 6858000"/>
              <a:gd name="connsiteX891" fmla="*/ 2947039 w 7467600"/>
              <a:gd name="connsiteY891" fmla="*/ 122524 h 6858000"/>
              <a:gd name="connsiteX892" fmla="*/ 2984316 w 7467600"/>
              <a:gd name="connsiteY892" fmla="*/ 0 h 6858000"/>
              <a:gd name="connsiteX893" fmla="*/ 3016114 w 7467600"/>
              <a:gd name="connsiteY893" fmla="*/ 0 h 6858000"/>
              <a:gd name="connsiteX894" fmla="*/ 2979949 w 7467600"/>
              <a:gd name="connsiteY894" fmla="*/ 119274 h 6858000"/>
              <a:gd name="connsiteX895" fmla="*/ 3023879 w 7467600"/>
              <a:gd name="connsiteY895" fmla="*/ 0 h 6858000"/>
              <a:gd name="connsiteX896" fmla="*/ 3105400 w 7467600"/>
              <a:gd name="connsiteY896" fmla="*/ 0 h 6858000"/>
              <a:gd name="connsiteX897" fmla="*/ 3094669 w 7467600"/>
              <a:gd name="connsiteY897" fmla="*/ 30308 h 6858000"/>
              <a:gd name="connsiteX898" fmla="*/ 2901945 w 7467600"/>
              <a:gd name="connsiteY898" fmla="*/ 466538 h 6858000"/>
              <a:gd name="connsiteX899" fmla="*/ 2815209 w 7467600"/>
              <a:gd name="connsiteY899" fmla="*/ 497361 h 6858000"/>
              <a:gd name="connsiteX900" fmla="*/ 2844845 w 7467600"/>
              <a:gd name="connsiteY900" fmla="*/ 127638 h 6858000"/>
              <a:gd name="connsiteX901" fmla="*/ 2867960 w 7467600"/>
              <a:gd name="connsiteY901" fmla="*/ 0 h 6858000"/>
              <a:gd name="connsiteX902" fmla="*/ 1057230 w 7467600"/>
              <a:gd name="connsiteY902" fmla="*/ 0 h 6858000"/>
              <a:gd name="connsiteX903" fmla="*/ 1111003 w 7467600"/>
              <a:gd name="connsiteY903" fmla="*/ 0 h 6858000"/>
              <a:gd name="connsiteX904" fmla="*/ 1125553 w 7467600"/>
              <a:gd name="connsiteY904" fmla="*/ 52588 h 6858000"/>
              <a:gd name="connsiteX905" fmla="*/ 1304276 w 7467600"/>
              <a:gd name="connsiteY905" fmla="*/ 476275 h 6858000"/>
              <a:gd name="connsiteX906" fmla="*/ 1492066 w 7467600"/>
              <a:gd name="connsiteY906" fmla="*/ 886333 h 6858000"/>
              <a:gd name="connsiteX907" fmla="*/ 1423698 w 7467600"/>
              <a:gd name="connsiteY907" fmla="*/ 710817 h 6858000"/>
              <a:gd name="connsiteX908" fmla="*/ 1357609 w 7467600"/>
              <a:gd name="connsiteY908" fmla="*/ 532892 h 6858000"/>
              <a:gd name="connsiteX909" fmla="*/ 1309550 w 7467600"/>
              <a:gd name="connsiteY909" fmla="*/ 374031 h 6858000"/>
              <a:gd name="connsiteX910" fmla="*/ 1193673 w 7467600"/>
              <a:gd name="connsiteY910" fmla="*/ 49533 h 6858000"/>
              <a:gd name="connsiteX911" fmla="*/ 1164391 w 7467600"/>
              <a:gd name="connsiteY911" fmla="*/ 0 h 6858000"/>
              <a:gd name="connsiteX912" fmla="*/ 1200666 w 7467600"/>
              <a:gd name="connsiteY912" fmla="*/ 0 h 6858000"/>
              <a:gd name="connsiteX913" fmla="*/ 1223408 w 7467600"/>
              <a:gd name="connsiteY913" fmla="*/ 38996 h 6858000"/>
              <a:gd name="connsiteX914" fmla="*/ 1339635 w 7467600"/>
              <a:gd name="connsiteY914" fmla="*/ 365517 h 6858000"/>
              <a:gd name="connsiteX915" fmla="*/ 1387469 w 7467600"/>
              <a:gd name="connsiteY915" fmla="*/ 523079 h 6858000"/>
              <a:gd name="connsiteX916" fmla="*/ 1452685 w 7467600"/>
              <a:gd name="connsiteY916" fmla="*/ 699806 h 6858000"/>
              <a:gd name="connsiteX917" fmla="*/ 1492092 w 7467600"/>
              <a:gd name="connsiteY917" fmla="*/ 800424 h 6858000"/>
              <a:gd name="connsiteX918" fmla="*/ 1455302 w 7467600"/>
              <a:gd name="connsiteY918" fmla="*/ 632913 h 6858000"/>
              <a:gd name="connsiteX919" fmla="*/ 1222336 w 7467600"/>
              <a:gd name="connsiteY919" fmla="*/ 9480 h 6858000"/>
              <a:gd name="connsiteX920" fmla="*/ 1214634 w 7467600"/>
              <a:gd name="connsiteY920" fmla="*/ 0 h 6858000"/>
              <a:gd name="connsiteX921" fmla="*/ 1289827 w 7467600"/>
              <a:gd name="connsiteY921" fmla="*/ 0 h 6858000"/>
              <a:gd name="connsiteX922" fmla="*/ 1321076 w 7467600"/>
              <a:gd name="connsiteY922" fmla="*/ 59722 h 6858000"/>
              <a:gd name="connsiteX923" fmla="*/ 1512579 w 7467600"/>
              <a:gd name="connsiteY923" fmla="*/ 626441 h 6858000"/>
              <a:gd name="connsiteX924" fmla="*/ 1506076 w 7467600"/>
              <a:gd name="connsiteY924" fmla="*/ 1089289 h 6858000"/>
              <a:gd name="connsiteX925" fmla="*/ 1486346 w 7467600"/>
              <a:gd name="connsiteY925" fmla="*/ 1079919 h 6858000"/>
              <a:gd name="connsiteX926" fmla="*/ 1070511 w 7467600"/>
              <a:gd name="connsiteY926" fmla="*/ 48609 h 6858000"/>
              <a:gd name="connsiteX927" fmla="*/ 1057230 w 7467600"/>
              <a:gd name="connsiteY927" fmla="*/ 0 h 6858000"/>
              <a:gd name="connsiteX928" fmla="*/ 43151 w 7467600"/>
              <a:gd name="connsiteY928" fmla="*/ 0 h 6858000"/>
              <a:gd name="connsiteX929" fmla="*/ 95283 w 7467600"/>
              <a:gd name="connsiteY929" fmla="*/ 0 h 6858000"/>
              <a:gd name="connsiteX930" fmla="*/ 300708 w 7467600"/>
              <a:gd name="connsiteY930" fmla="*/ 154571 h 6858000"/>
              <a:gd name="connsiteX931" fmla="*/ 530414 w 7467600"/>
              <a:gd name="connsiteY931" fmla="*/ 354673 h 6858000"/>
              <a:gd name="connsiteX932" fmla="*/ 333785 w 7467600"/>
              <a:gd name="connsiteY932" fmla="*/ 161564 h 6858000"/>
              <a:gd name="connsiteX933" fmla="*/ 147005 w 7467600"/>
              <a:gd name="connsiteY933" fmla="*/ 0 h 6858000"/>
              <a:gd name="connsiteX934" fmla="*/ 272509 w 7467600"/>
              <a:gd name="connsiteY934" fmla="*/ 0 h 6858000"/>
              <a:gd name="connsiteX935" fmla="*/ 326276 w 7467600"/>
              <a:gd name="connsiteY935" fmla="*/ 45847 h 6858000"/>
              <a:gd name="connsiteX936" fmla="*/ 823759 w 7467600"/>
              <a:gd name="connsiteY936" fmla="*/ 574145 h 6858000"/>
              <a:gd name="connsiteX937" fmla="*/ 811254 w 7467600"/>
              <a:gd name="connsiteY937" fmla="*/ 665546 h 6858000"/>
              <a:gd name="connsiteX938" fmla="*/ 154042 w 7467600"/>
              <a:gd name="connsiteY938" fmla="*/ 261522 h 6858000"/>
              <a:gd name="connsiteX939" fmla="*/ 13550 w 7467600"/>
              <a:gd name="connsiteY939" fmla="*/ 158423 h 6858000"/>
              <a:gd name="connsiteX940" fmla="*/ 0 w 7467600"/>
              <a:gd name="connsiteY940" fmla="*/ 146618 h 6858000"/>
              <a:gd name="connsiteX941" fmla="*/ 0 w 7467600"/>
              <a:gd name="connsiteY941" fmla="*/ 59161 h 6858000"/>
              <a:gd name="connsiteX942" fmla="*/ 45427 w 7467600"/>
              <a:gd name="connsiteY942" fmla="*/ 101078 h 6858000"/>
              <a:gd name="connsiteX943" fmla="*/ 630103 w 7467600"/>
              <a:gd name="connsiteY943" fmla="*/ 485885 h 6858000"/>
              <a:gd name="connsiteX944" fmla="*/ 532040 w 7467600"/>
              <a:gd name="connsiteY944" fmla="*/ 399359 h 6858000"/>
              <a:gd name="connsiteX945" fmla="*/ 517618 w 7467600"/>
              <a:gd name="connsiteY945" fmla="*/ 385726 h 6858000"/>
              <a:gd name="connsiteX946" fmla="*/ 285074 w 7467600"/>
              <a:gd name="connsiteY946" fmla="*/ 182755 h 6858000"/>
              <a:gd name="connsiteX947" fmla="*/ 43151 w 7467600"/>
              <a:gd name="connsiteY94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3615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1019354 w 7467600"/>
              <a:gd name="connsiteY15" fmla="*/ 6315006 h 6858000"/>
              <a:gd name="connsiteX16" fmla="*/ 441046 w 7467600"/>
              <a:gd name="connsiteY16" fmla="*/ 6691153 h 6858000"/>
              <a:gd name="connsiteX17" fmla="*/ 1019354 w 7467600"/>
              <a:gd name="connsiteY17" fmla="*/ 6315006 h 6858000"/>
              <a:gd name="connsiteX18" fmla="*/ 991680 w 7467600"/>
              <a:gd name="connsiteY18" fmla="*/ 6298413 h 6858000"/>
              <a:gd name="connsiteX19" fmla="*/ 409060 w 7467600"/>
              <a:gd name="connsiteY19" fmla="*/ 6671470 h 6858000"/>
              <a:gd name="connsiteX20" fmla="*/ 991680 w 7467600"/>
              <a:gd name="connsiteY20" fmla="*/ 6298413 h 6858000"/>
              <a:gd name="connsiteX21" fmla="*/ 103333 w 7467600"/>
              <a:gd name="connsiteY21" fmla="*/ 5699602 h 6858000"/>
              <a:gd name="connsiteX22" fmla="*/ 233938 w 7467600"/>
              <a:gd name="connsiteY22" fmla="*/ 5809416 h 6858000"/>
              <a:gd name="connsiteX23" fmla="*/ 883580 w 7467600"/>
              <a:gd name="connsiteY23" fmla="*/ 6180710 h 6858000"/>
              <a:gd name="connsiteX24" fmla="*/ 487337 w 7467600"/>
              <a:gd name="connsiteY24" fmla="*/ 5950182 h 6858000"/>
              <a:gd name="connsiteX25" fmla="*/ 354051 w 7467600"/>
              <a:gd name="connsiteY25" fmla="*/ 5854912 h 6858000"/>
              <a:gd name="connsiteX26" fmla="*/ 195436 w 7467600"/>
              <a:gd name="connsiteY26" fmla="*/ 5755068 h 6858000"/>
              <a:gd name="connsiteX27" fmla="*/ 103333 w 7467600"/>
              <a:gd name="connsiteY27" fmla="*/ 5699602 h 6858000"/>
              <a:gd name="connsiteX28" fmla="*/ 5539432 w 7467600"/>
              <a:gd name="connsiteY28" fmla="*/ 5642928 h 6858000"/>
              <a:gd name="connsiteX29" fmla="*/ 5555462 w 7467600"/>
              <a:gd name="connsiteY29" fmla="*/ 5694454 h 6858000"/>
              <a:gd name="connsiteX30" fmla="*/ 5828270 w 7467600"/>
              <a:gd name="connsiteY30" fmla="*/ 6320663 h 6858000"/>
              <a:gd name="connsiteX31" fmla="*/ 5947416 w 7467600"/>
              <a:gd name="connsiteY31" fmla="*/ 6574846 h 6858000"/>
              <a:gd name="connsiteX32" fmla="*/ 5539432 w 7467600"/>
              <a:gd name="connsiteY32" fmla="*/ 5642928 h 6858000"/>
              <a:gd name="connsiteX33" fmla="*/ 51253 w 7467600"/>
              <a:gd name="connsiteY33" fmla="*/ 5631825 h 6858000"/>
              <a:gd name="connsiteX34" fmla="*/ 211622 w 7467600"/>
              <a:gd name="connsiteY34" fmla="*/ 5728803 h 6858000"/>
              <a:gd name="connsiteX35" fmla="*/ 371652 w 7467600"/>
              <a:gd name="connsiteY35" fmla="*/ 5829062 h 6858000"/>
              <a:gd name="connsiteX36" fmla="*/ 505903 w 7467600"/>
              <a:gd name="connsiteY36" fmla="*/ 5925221 h 6858000"/>
              <a:gd name="connsiteX37" fmla="*/ 899240 w 7467600"/>
              <a:gd name="connsiteY37" fmla="*/ 6153068 h 6858000"/>
              <a:gd name="connsiteX38" fmla="*/ 988114 w 7467600"/>
              <a:gd name="connsiteY38" fmla="*/ 6174204 h 6858000"/>
              <a:gd name="connsiteX39" fmla="*/ 845971 w 7467600"/>
              <a:gd name="connsiteY39" fmla="*/ 6067177 h 6858000"/>
              <a:gd name="connsiteX40" fmla="*/ 448057 w 7467600"/>
              <a:gd name="connsiteY40" fmla="*/ 5841376 h 6858000"/>
              <a:gd name="connsiteX41" fmla="*/ 51253 w 7467600"/>
              <a:gd name="connsiteY41" fmla="*/ 5631825 h 6858000"/>
              <a:gd name="connsiteX42" fmla="*/ 2606687 w 7467600"/>
              <a:gd name="connsiteY42" fmla="*/ 5630718 h 6858000"/>
              <a:gd name="connsiteX43" fmla="*/ 2645658 w 7467600"/>
              <a:gd name="connsiteY43" fmla="*/ 6640259 h 6858000"/>
              <a:gd name="connsiteX44" fmla="*/ 2606687 w 7467600"/>
              <a:gd name="connsiteY44" fmla="*/ 5630718 h 6858000"/>
              <a:gd name="connsiteX45" fmla="*/ 3642057 w 7467600"/>
              <a:gd name="connsiteY45" fmla="*/ 5573487 h 6858000"/>
              <a:gd name="connsiteX46" fmla="*/ 3632981 w 7467600"/>
              <a:gd name="connsiteY46" fmla="*/ 5579437 h 6858000"/>
              <a:gd name="connsiteX47" fmla="*/ 3382436 w 7467600"/>
              <a:gd name="connsiteY47" fmla="*/ 5952726 h 6858000"/>
              <a:gd name="connsiteX48" fmla="*/ 3191929 w 7467600"/>
              <a:gd name="connsiteY48" fmla="*/ 6662669 h 6858000"/>
              <a:gd name="connsiteX49" fmla="*/ 3369898 w 7467600"/>
              <a:gd name="connsiteY49" fmla="*/ 6081771 h 6858000"/>
              <a:gd name="connsiteX50" fmla="*/ 3642057 w 7467600"/>
              <a:gd name="connsiteY50" fmla="*/ 5573487 h 6858000"/>
              <a:gd name="connsiteX51" fmla="*/ 2650666 w 7467600"/>
              <a:gd name="connsiteY51" fmla="*/ 5530686 h 6858000"/>
              <a:gd name="connsiteX52" fmla="*/ 2650249 w 7467600"/>
              <a:gd name="connsiteY52" fmla="*/ 5532101 h 6858000"/>
              <a:gd name="connsiteX53" fmla="*/ 2663808 w 7467600"/>
              <a:gd name="connsiteY53" fmla="*/ 6535215 h 6858000"/>
              <a:gd name="connsiteX54" fmla="*/ 2665418 w 7467600"/>
              <a:gd name="connsiteY54" fmla="*/ 6132756 h 6858000"/>
              <a:gd name="connsiteX55" fmla="*/ 2650666 w 7467600"/>
              <a:gd name="connsiteY55" fmla="*/ 5530686 h 6858000"/>
              <a:gd name="connsiteX56" fmla="*/ 2680277 w 7467600"/>
              <a:gd name="connsiteY56" fmla="*/ 5479204 h 6858000"/>
              <a:gd name="connsiteX57" fmla="*/ 2678972 w 7467600"/>
              <a:gd name="connsiteY57" fmla="*/ 5481582 h 6858000"/>
              <a:gd name="connsiteX58" fmla="*/ 2696666 w 7467600"/>
              <a:gd name="connsiteY58" fmla="*/ 6133836 h 6858000"/>
              <a:gd name="connsiteX59" fmla="*/ 2695769 w 7467600"/>
              <a:gd name="connsiteY59" fmla="*/ 6390955 h 6858000"/>
              <a:gd name="connsiteX60" fmla="*/ 2739893 w 7467600"/>
              <a:gd name="connsiteY60" fmla="*/ 6108357 h 6858000"/>
              <a:gd name="connsiteX61" fmla="*/ 2680277 w 7467600"/>
              <a:gd name="connsiteY61" fmla="*/ 5479204 h 6858000"/>
              <a:gd name="connsiteX62" fmla="*/ 1132195 w 7467600"/>
              <a:gd name="connsiteY62" fmla="*/ 5467980 h 6858000"/>
              <a:gd name="connsiteX63" fmla="*/ 1679056 w 7467600"/>
              <a:gd name="connsiteY63" fmla="*/ 5516907 h 6858000"/>
              <a:gd name="connsiteX64" fmla="*/ 2128648 w 7467600"/>
              <a:gd name="connsiteY64" fmla="*/ 5474249 h 6858000"/>
              <a:gd name="connsiteX65" fmla="*/ 1825619 w 7467600"/>
              <a:gd name="connsiteY65" fmla="*/ 5478447 h 6858000"/>
              <a:gd name="connsiteX66" fmla="*/ 1737798 w 7467600"/>
              <a:gd name="connsiteY66" fmla="*/ 5483353 h 6858000"/>
              <a:gd name="connsiteX67" fmla="*/ 1132195 w 7467600"/>
              <a:gd name="connsiteY67" fmla="*/ 5467980 h 6858000"/>
              <a:gd name="connsiteX68" fmla="*/ 1456157 w 7467600"/>
              <a:gd name="connsiteY68" fmla="*/ 5371404 h 6858000"/>
              <a:gd name="connsiteX69" fmla="*/ 1244432 w 7467600"/>
              <a:gd name="connsiteY69" fmla="*/ 5385601 h 6858000"/>
              <a:gd name="connsiteX70" fmla="*/ 973990 w 7467600"/>
              <a:gd name="connsiteY70" fmla="*/ 5424940 h 6858000"/>
              <a:gd name="connsiteX71" fmla="*/ 1103809 w 7467600"/>
              <a:gd name="connsiteY71" fmla="*/ 5433720 h 6858000"/>
              <a:gd name="connsiteX72" fmla="*/ 1123454 w 7467600"/>
              <a:gd name="connsiteY72" fmla="*/ 5435727 h 6858000"/>
              <a:gd name="connsiteX73" fmla="*/ 1737017 w 7467600"/>
              <a:gd name="connsiteY73" fmla="*/ 5452183 h 6858000"/>
              <a:gd name="connsiteX74" fmla="*/ 1824397 w 7467600"/>
              <a:gd name="connsiteY74" fmla="*/ 5447757 h 6858000"/>
              <a:gd name="connsiteX75" fmla="*/ 2070059 w 7467600"/>
              <a:gd name="connsiteY75" fmla="*/ 5441660 h 6858000"/>
              <a:gd name="connsiteX76" fmla="*/ 1456157 w 7467600"/>
              <a:gd name="connsiteY76" fmla="*/ 5371404 h 6858000"/>
              <a:gd name="connsiteX77" fmla="*/ 4988186 w 7467600"/>
              <a:gd name="connsiteY77" fmla="*/ 5216467 h 6858000"/>
              <a:gd name="connsiteX78" fmla="*/ 4777334 w 7467600"/>
              <a:gd name="connsiteY78" fmla="*/ 5406072 h 6858000"/>
              <a:gd name="connsiteX79" fmla="*/ 4718341 w 7467600"/>
              <a:gd name="connsiteY79" fmla="*/ 5468043 h 6858000"/>
              <a:gd name="connsiteX80" fmla="*/ 4604655 w 7467600"/>
              <a:gd name="connsiteY80" fmla="*/ 5583434 h 6858000"/>
              <a:gd name="connsiteX81" fmla="*/ 4565074 w 7467600"/>
              <a:gd name="connsiteY81" fmla="*/ 5618550 h 6858000"/>
              <a:gd name="connsiteX82" fmla="*/ 4988186 w 7467600"/>
              <a:gd name="connsiteY82" fmla="*/ 5216467 h 6858000"/>
              <a:gd name="connsiteX83" fmla="*/ 4978032 w 7467600"/>
              <a:gd name="connsiteY83" fmla="*/ 5183809 h 6858000"/>
              <a:gd name="connsiteX84" fmla="*/ 4463413 w 7467600"/>
              <a:gd name="connsiteY84" fmla="*/ 5615162 h 6858000"/>
              <a:gd name="connsiteX85" fmla="*/ 4358134 w 7467600"/>
              <a:gd name="connsiteY85" fmla="*/ 5742791 h 6858000"/>
              <a:gd name="connsiteX86" fmla="*/ 4376219 w 7467600"/>
              <a:gd name="connsiteY86" fmla="*/ 5729027 h 6858000"/>
              <a:gd name="connsiteX87" fmla="*/ 4582340 w 7467600"/>
              <a:gd name="connsiteY87" fmla="*/ 5561037 h 6858000"/>
              <a:gd name="connsiteX88" fmla="*/ 4694684 w 7467600"/>
              <a:gd name="connsiteY88" fmla="*/ 5447098 h 6858000"/>
              <a:gd name="connsiteX89" fmla="*/ 4754123 w 7467600"/>
              <a:gd name="connsiteY89" fmla="*/ 5384643 h 6858000"/>
              <a:gd name="connsiteX90" fmla="*/ 4978032 w 7467600"/>
              <a:gd name="connsiteY90" fmla="*/ 5183809 h 6858000"/>
              <a:gd name="connsiteX91" fmla="*/ 1903353 w 7467600"/>
              <a:gd name="connsiteY91" fmla="*/ 5044827 h 6858000"/>
              <a:gd name="connsiteX92" fmla="*/ 1936931 w 7467600"/>
              <a:gd name="connsiteY92" fmla="*/ 5093954 h 6858000"/>
              <a:gd name="connsiteX93" fmla="*/ 2195868 w 7467600"/>
              <a:gd name="connsiteY93" fmla="*/ 5396574 h 6858000"/>
              <a:gd name="connsiteX94" fmla="*/ 2088852 w 7467600"/>
              <a:gd name="connsiteY94" fmla="*/ 5166123 h 6858000"/>
              <a:gd name="connsiteX95" fmla="*/ 1958241 w 7467600"/>
              <a:gd name="connsiteY95" fmla="*/ 5067955 h 6858000"/>
              <a:gd name="connsiteX96" fmla="*/ 1903353 w 7467600"/>
              <a:gd name="connsiteY96" fmla="*/ 5044827 h 6858000"/>
              <a:gd name="connsiteX97" fmla="*/ 1979378 w 7467600"/>
              <a:gd name="connsiteY97" fmla="*/ 4769504 h 6858000"/>
              <a:gd name="connsiteX98" fmla="*/ 2882120 w 7467600"/>
              <a:gd name="connsiteY98" fmla="*/ 5064547 h 6858000"/>
              <a:gd name="connsiteX99" fmla="*/ 2793103 w 7467600"/>
              <a:gd name="connsiteY99" fmla="*/ 5039699 h 6858000"/>
              <a:gd name="connsiteX100" fmla="*/ 2770041 w 7467600"/>
              <a:gd name="connsiteY100" fmla="*/ 5033634 h 6858000"/>
              <a:gd name="connsiteX101" fmla="*/ 1979378 w 7467600"/>
              <a:gd name="connsiteY101" fmla="*/ 4769504 h 6858000"/>
              <a:gd name="connsiteX102" fmla="*/ 1927410 w 7467600"/>
              <a:gd name="connsiteY102" fmla="*/ 4716164 h 6858000"/>
              <a:gd name="connsiteX103" fmla="*/ 1959587 w 7467600"/>
              <a:gd name="connsiteY103" fmla="*/ 4728849 h 6858000"/>
              <a:gd name="connsiteX104" fmla="*/ 2777707 w 7467600"/>
              <a:gd name="connsiteY104" fmla="*/ 5003991 h 6858000"/>
              <a:gd name="connsiteX105" fmla="*/ 2800768 w 7467600"/>
              <a:gd name="connsiteY105" fmla="*/ 5010056 h 6858000"/>
              <a:gd name="connsiteX106" fmla="*/ 2879408 w 7467600"/>
              <a:gd name="connsiteY106" fmla="*/ 5031590 h 6858000"/>
              <a:gd name="connsiteX107" fmla="*/ 2862295 w 7467600"/>
              <a:gd name="connsiteY107" fmla="*/ 5022958 h 6858000"/>
              <a:gd name="connsiteX108" fmla="*/ 2813343 w 7467600"/>
              <a:gd name="connsiteY108" fmla="*/ 4998369 h 6858000"/>
              <a:gd name="connsiteX109" fmla="*/ 2646245 w 7467600"/>
              <a:gd name="connsiteY109" fmla="*/ 4930999 h 6858000"/>
              <a:gd name="connsiteX110" fmla="*/ 1999243 w 7467600"/>
              <a:gd name="connsiteY110" fmla="*/ 4730524 h 6858000"/>
              <a:gd name="connsiteX111" fmla="*/ 1979527 w 7467600"/>
              <a:gd name="connsiteY111" fmla="*/ 4726651 h 6858000"/>
              <a:gd name="connsiteX112" fmla="*/ 1927410 w 7467600"/>
              <a:gd name="connsiteY112" fmla="*/ 4716164 h 6858000"/>
              <a:gd name="connsiteX113" fmla="*/ 1997014 w 7467600"/>
              <a:gd name="connsiteY113" fmla="*/ 4698007 h 6858000"/>
              <a:gd name="connsiteX114" fmla="*/ 2005458 w 7467600"/>
              <a:gd name="connsiteY114" fmla="*/ 4699540 h 6858000"/>
              <a:gd name="connsiteX115" fmla="*/ 2657186 w 7467600"/>
              <a:gd name="connsiteY115" fmla="*/ 4901687 h 6858000"/>
              <a:gd name="connsiteX116" fmla="*/ 2826662 w 7467600"/>
              <a:gd name="connsiteY116" fmla="*/ 4970362 h 6858000"/>
              <a:gd name="connsiteX117" fmla="*/ 2876100 w 7467600"/>
              <a:gd name="connsiteY117" fmla="*/ 4995397 h 6858000"/>
              <a:gd name="connsiteX118" fmla="*/ 3042600 w 7467600"/>
              <a:gd name="connsiteY118" fmla="*/ 5059532 h 6858000"/>
              <a:gd name="connsiteX119" fmla="*/ 1997014 w 7467600"/>
              <a:gd name="connsiteY119" fmla="*/ 4698007 h 6858000"/>
              <a:gd name="connsiteX120" fmla="*/ 2305292 w 7467600"/>
              <a:gd name="connsiteY120" fmla="*/ 4219492 h 6858000"/>
              <a:gd name="connsiteX121" fmla="*/ 3360922 w 7467600"/>
              <a:gd name="connsiteY121" fmla="*/ 4529373 h 6858000"/>
              <a:gd name="connsiteX122" fmla="*/ 3492420 w 7467600"/>
              <a:gd name="connsiteY122" fmla="*/ 4510145 h 6858000"/>
              <a:gd name="connsiteX123" fmla="*/ 3364086 w 7467600"/>
              <a:gd name="connsiteY123" fmla="*/ 4480340 h 6858000"/>
              <a:gd name="connsiteX124" fmla="*/ 3225818 w 7467600"/>
              <a:gd name="connsiteY124" fmla="*/ 4411822 h 6858000"/>
              <a:gd name="connsiteX125" fmla="*/ 3129696 w 7467600"/>
              <a:gd name="connsiteY125" fmla="*/ 4360704 h 6858000"/>
              <a:gd name="connsiteX126" fmla="*/ 2814545 w 7467600"/>
              <a:gd name="connsiteY126" fmla="*/ 4282955 h 6858000"/>
              <a:gd name="connsiteX127" fmla="*/ 2305292 w 7467600"/>
              <a:gd name="connsiteY127" fmla="*/ 4219492 h 6858000"/>
              <a:gd name="connsiteX128" fmla="*/ 2626982 w 7467600"/>
              <a:gd name="connsiteY128" fmla="*/ 4206450 h 6858000"/>
              <a:gd name="connsiteX129" fmla="*/ 2490617 w 7467600"/>
              <a:gd name="connsiteY129" fmla="*/ 4206951 h 6858000"/>
              <a:gd name="connsiteX130" fmla="*/ 2819869 w 7467600"/>
              <a:gd name="connsiteY130" fmla="*/ 4252936 h 6858000"/>
              <a:gd name="connsiteX131" fmla="*/ 3143018 w 7467600"/>
              <a:gd name="connsiteY131" fmla="*/ 4332698 h 6858000"/>
              <a:gd name="connsiteX132" fmla="*/ 3241520 w 7467600"/>
              <a:gd name="connsiteY132" fmla="*/ 4385112 h 6858000"/>
              <a:gd name="connsiteX133" fmla="*/ 3374575 w 7467600"/>
              <a:gd name="connsiteY133" fmla="*/ 4451517 h 6858000"/>
              <a:gd name="connsiteX134" fmla="*/ 3505221 w 7467600"/>
              <a:gd name="connsiteY134" fmla="*/ 4480757 h 6858000"/>
              <a:gd name="connsiteX135" fmla="*/ 2626982 w 7467600"/>
              <a:gd name="connsiteY135" fmla="*/ 4206450 h 6858000"/>
              <a:gd name="connsiteX136" fmla="*/ 1310106 w 7467600"/>
              <a:gd name="connsiteY136" fmla="*/ 3943217 h 6858000"/>
              <a:gd name="connsiteX137" fmla="*/ 854994 w 7467600"/>
              <a:gd name="connsiteY137" fmla="*/ 4399136 h 6858000"/>
              <a:gd name="connsiteX138" fmla="*/ 742462 w 7467600"/>
              <a:gd name="connsiteY138" fmla="*/ 4594648 h 6858000"/>
              <a:gd name="connsiteX139" fmla="*/ 820602 w 7467600"/>
              <a:gd name="connsiteY139" fmla="*/ 4485915 h 6858000"/>
              <a:gd name="connsiteX140" fmla="*/ 878295 w 7467600"/>
              <a:gd name="connsiteY140" fmla="*/ 4403594 h 6858000"/>
              <a:gd name="connsiteX141" fmla="*/ 1240607 w 7467600"/>
              <a:gd name="connsiteY141" fmla="*/ 4010401 h 6858000"/>
              <a:gd name="connsiteX142" fmla="*/ 1310106 w 7467600"/>
              <a:gd name="connsiteY142" fmla="*/ 3943217 h 6858000"/>
              <a:gd name="connsiteX143" fmla="*/ 1423113 w 7467600"/>
              <a:gd name="connsiteY143" fmla="*/ 3874565 h 6858000"/>
              <a:gd name="connsiteX144" fmla="*/ 1260565 w 7467600"/>
              <a:gd name="connsiteY144" fmla="*/ 4031982 h 6858000"/>
              <a:gd name="connsiteX145" fmla="*/ 901900 w 7467600"/>
              <a:gd name="connsiteY145" fmla="*/ 4421236 h 6858000"/>
              <a:gd name="connsiteX146" fmla="*/ 845044 w 7467600"/>
              <a:gd name="connsiteY146" fmla="*/ 4502436 h 6858000"/>
              <a:gd name="connsiteX147" fmla="*/ 685926 w 7467600"/>
              <a:gd name="connsiteY147" fmla="*/ 4703069 h 6858000"/>
              <a:gd name="connsiteX148" fmla="*/ 684248 w 7467600"/>
              <a:gd name="connsiteY148" fmla="*/ 4706721 h 6858000"/>
              <a:gd name="connsiteX149" fmla="*/ 1423113 w 7467600"/>
              <a:gd name="connsiteY149" fmla="*/ 3874565 h 6858000"/>
              <a:gd name="connsiteX150" fmla="*/ 3316479 w 7467600"/>
              <a:gd name="connsiteY150" fmla="*/ 3872136 h 6858000"/>
              <a:gd name="connsiteX151" fmla="*/ 3546806 w 7467600"/>
              <a:gd name="connsiteY151" fmla="*/ 4356139 h 6858000"/>
              <a:gd name="connsiteX152" fmla="*/ 3364433 w 7467600"/>
              <a:gd name="connsiteY152" fmla="*/ 3953121 h 6858000"/>
              <a:gd name="connsiteX153" fmla="*/ 3316479 w 7467600"/>
              <a:gd name="connsiteY153" fmla="*/ 3872136 h 6858000"/>
              <a:gd name="connsiteX154" fmla="*/ 3291335 w 7467600"/>
              <a:gd name="connsiteY154" fmla="*/ 3767420 h 6858000"/>
              <a:gd name="connsiteX155" fmla="*/ 3390805 w 7467600"/>
              <a:gd name="connsiteY155" fmla="*/ 3937163 h 6858000"/>
              <a:gd name="connsiteX156" fmla="*/ 3579062 w 7467600"/>
              <a:gd name="connsiteY156" fmla="*/ 4359040 h 6858000"/>
              <a:gd name="connsiteX157" fmla="*/ 3467355 w 7467600"/>
              <a:gd name="connsiteY157" fmla="*/ 3988130 h 6858000"/>
              <a:gd name="connsiteX158" fmla="*/ 3310753 w 7467600"/>
              <a:gd name="connsiteY158" fmla="*/ 3787140 h 6858000"/>
              <a:gd name="connsiteX159" fmla="*/ 3291335 w 7467600"/>
              <a:gd name="connsiteY159" fmla="*/ 3767420 h 6858000"/>
              <a:gd name="connsiteX160" fmla="*/ 1635889 w 7467600"/>
              <a:gd name="connsiteY160" fmla="*/ 3709494 h 6858000"/>
              <a:gd name="connsiteX161" fmla="*/ 1634800 w 7467600"/>
              <a:gd name="connsiteY161" fmla="*/ 3731111 h 6858000"/>
              <a:gd name="connsiteX162" fmla="*/ 1635889 w 7467600"/>
              <a:gd name="connsiteY162" fmla="*/ 3709494 h 6858000"/>
              <a:gd name="connsiteX163" fmla="*/ 1510397 w 7467600"/>
              <a:gd name="connsiteY163" fmla="*/ 3684705 h 6858000"/>
              <a:gd name="connsiteX164" fmla="*/ 1146550 w 7467600"/>
              <a:gd name="connsiteY164" fmla="*/ 3802012 h 6858000"/>
              <a:gd name="connsiteX165" fmla="*/ 698834 w 7467600"/>
              <a:gd name="connsiteY165" fmla="*/ 3952272 h 6858000"/>
              <a:gd name="connsiteX166" fmla="*/ 34256 w 7467600"/>
              <a:gd name="connsiteY166" fmla="*/ 4347603 h 6858000"/>
              <a:gd name="connsiteX167" fmla="*/ 527241 w 7467600"/>
              <a:gd name="connsiteY167" fmla="*/ 4065078 h 6858000"/>
              <a:gd name="connsiteX168" fmla="*/ 1510397 w 7467600"/>
              <a:gd name="connsiteY168" fmla="*/ 3684705 h 6858000"/>
              <a:gd name="connsiteX169" fmla="*/ 1313114 w 7467600"/>
              <a:gd name="connsiteY169" fmla="*/ 3655216 h 6858000"/>
              <a:gd name="connsiteX170" fmla="*/ 1109304 w 7467600"/>
              <a:gd name="connsiteY170" fmla="*/ 3669030 h 6858000"/>
              <a:gd name="connsiteX171" fmla="*/ 8129 w 7467600"/>
              <a:gd name="connsiteY171" fmla="*/ 4330519 h 6858000"/>
              <a:gd name="connsiteX172" fmla="*/ 687572 w 7467600"/>
              <a:gd name="connsiteY172" fmla="*/ 3925629 h 6858000"/>
              <a:gd name="connsiteX173" fmla="*/ 1138365 w 7467600"/>
              <a:gd name="connsiteY173" fmla="*/ 3774515 h 6858000"/>
              <a:gd name="connsiteX174" fmla="*/ 1505579 w 7467600"/>
              <a:gd name="connsiteY174" fmla="*/ 3655526 h 6858000"/>
              <a:gd name="connsiteX175" fmla="*/ 1313114 w 7467600"/>
              <a:gd name="connsiteY175" fmla="*/ 3655216 h 6858000"/>
              <a:gd name="connsiteX176" fmla="*/ 3655073 w 7467600"/>
              <a:gd name="connsiteY176" fmla="*/ 3650884 h 6858000"/>
              <a:gd name="connsiteX177" fmla="*/ 3989938 w 7467600"/>
              <a:gd name="connsiteY177" fmla="*/ 3991685 h 6858000"/>
              <a:gd name="connsiteX178" fmla="*/ 4393907 w 7467600"/>
              <a:gd name="connsiteY178" fmla="*/ 4261258 h 6858000"/>
              <a:gd name="connsiteX179" fmla="*/ 4648051 w 7467600"/>
              <a:gd name="connsiteY179" fmla="*/ 4374051 h 6858000"/>
              <a:gd name="connsiteX180" fmla="*/ 4383389 w 7467600"/>
              <a:gd name="connsiteY180" fmla="*/ 4184369 h 6858000"/>
              <a:gd name="connsiteX181" fmla="*/ 4165508 w 7467600"/>
              <a:gd name="connsiteY181" fmla="*/ 4035196 h 6858000"/>
              <a:gd name="connsiteX182" fmla="*/ 4068162 w 7467600"/>
              <a:gd name="connsiteY182" fmla="*/ 3953394 h 6858000"/>
              <a:gd name="connsiteX183" fmla="*/ 3981416 w 7467600"/>
              <a:gd name="connsiteY183" fmla="*/ 3880482 h 6858000"/>
              <a:gd name="connsiteX184" fmla="*/ 3800147 w 7467600"/>
              <a:gd name="connsiteY184" fmla="*/ 3749872 h 6858000"/>
              <a:gd name="connsiteX185" fmla="*/ 3655073 w 7467600"/>
              <a:gd name="connsiteY185" fmla="*/ 3650884 h 6858000"/>
              <a:gd name="connsiteX186" fmla="*/ 3670252 w 7467600"/>
              <a:gd name="connsiteY186" fmla="*/ 3622798 h 6858000"/>
              <a:gd name="connsiteX187" fmla="*/ 3817258 w 7467600"/>
              <a:gd name="connsiteY187" fmla="*/ 3723577 h 6858000"/>
              <a:gd name="connsiteX188" fmla="*/ 4000461 w 7467600"/>
              <a:gd name="connsiteY188" fmla="*/ 3855966 h 6858000"/>
              <a:gd name="connsiteX189" fmla="*/ 4088180 w 7467600"/>
              <a:gd name="connsiteY189" fmla="*/ 3929774 h 6858000"/>
              <a:gd name="connsiteX190" fmla="*/ 4184555 w 7467600"/>
              <a:gd name="connsiteY190" fmla="*/ 4010683 h 6858000"/>
              <a:gd name="connsiteX191" fmla="*/ 4399563 w 7467600"/>
              <a:gd name="connsiteY191" fmla="*/ 4158106 h 6858000"/>
              <a:gd name="connsiteX192" fmla="*/ 4684469 w 7467600"/>
              <a:gd name="connsiteY192" fmla="*/ 4364680 h 6858000"/>
              <a:gd name="connsiteX193" fmla="*/ 4690271 w 7467600"/>
              <a:gd name="connsiteY193" fmla="*/ 4370034 h 6858000"/>
              <a:gd name="connsiteX194" fmla="*/ 4136093 w 7467600"/>
              <a:gd name="connsiteY194" fmla="*/ 3858466 h 6858000"/>
              <a:gd name="connsiteX195" fmla="*/ 3670252 w 7467600"/>
              <a:gd name="connsiteY195" fmla="*/ 3622798 h 6858000"/>
              <a:gd name="connsiteX196" fmla="*/ 4440129 w 7467600"/>
              <a:gd name="connsiteY196" fmla="*/ 3448571 h 6858000"/>
              <a:gd name="connsiteX197" fmla="*/ 4856525 w 7467600"/>
              <a:gd name="connsiteY197" fmla="*/ 3915351 h 6858000"/>
              <a:gd name="connsiteX198" fmla="*/ 5059055 w 7467600"/>
              <a:gd name="connsiteY198" fmla="*/ 4108918 h 6858000"/>
              <a:gd name="connsiteX199" fmla="*/ 5290070 w 7467600"/>
              <a:gd name="connsiteY199" fmla="*/ 4263619 h 6858000"/>
              <a:gd name="connsiteX200" fmla="*/ 4834991 w 7467600"/>
              <a:gd name="connsiteY200" fmla="*/ 3830985 h 6858000"/>
              <a:gd name="connsiteX201" fmla="*/ 4440129 w 7467600"/>
              <a:gd name="connsiteY201" fmla="*/ 3448571 h 6858000"/>
              <a:gd name="connsiteX202" fmla="*/ 4441737 w 7467600"/>
              <a:gd name="connsiteY202" fmla="*/ 3399734 h 6858000"/>
              <a:gd name="connsiteX203" fmla="*/ 4431236 w 7467600"/>
              <a:gd name="connsiteY203" fmla="*/ 3400954 h 6858000"/>
              <a:gd name="connsiteX204" fmla="*/ 4557150 w 7467600"/>
              <a:gd name="connsiteY204" fmla="*/ 3510023 h 6858000"/>
              <a:gd name="connsiteX205" fmla="*/ 4856936 w 7467600"/>
              <a:gd name="connsiteY205" fmla="*/ 3809146 h 6858000"/>
              <a:gd name="connsiteX206" fmla="*/ 5111996 w 7467600"/>
              <a:gd name="connsiteY206" fmla="*/ 4065759 h 6858000"/>
              <a:gd name="connsiteX207" fmla="*/ 5388878 w 7467600"/>
              <a:gd name="connsiteY207" fmla="*/ 4300185 h 6858000"/>
              <a:gd name="connsiteX208" fmla="*/ 5425556 w 7467600"/>
              <a:gd name="connsiteY208" fmla="*/ 4308967 h 6858000"/>
              <a:gd name="connsiteX209" fmla="*/ 4943646 w 7467600"/>
              <a:gd name="connsiteY209" fmla="*/ 3822916 h 6858000"/>
              <a:gd name="connsiteX210" fmla="*/ 4594837 w 7467600"/>
              <a:gd name="connsiteY210" fmla="*/ 3532274 h 6858000"/>
              <a:gd name="connsiteX211" fmla="*/ 4441737 w 7467600"/>
              <a:gd name="connsiteY211" fmla="*/ 3399734 h 6858000"/>
              <a:gd name="connsiteX212" fmla="*/ 5425834 w 7467600"/>
              <a:gd name="connsiteY212" fmla="*/ 3162785 h 6858000"/>
              <a:gd name="connsiteX213" fmla="*/ 5401644 w 7467600"/>
              <a:gd name="connsiteY213" fmla="*/ 3617847 h 6858000"/>
              <a:gd name="connsiteX214" fmla="*/ 5467256 w 7467600"/>
              <a:gd name="connsiteY214" fmla="*/ 4175494 h 6858000"/>
              <a:gd name="connsiteX215" fmla="*/ 5448069 w 7467600"/>
              <a:gd name="connsiteY215" fmla="*/ 3567554 h 6858000"/>
              <a:gd name="connsiteX216" fmla="*/ 5425834 w 7467600"/>
              <a:gd name="connsiteY216" fmla="*/ 3162785 h 6858000"/>
              <a:gd name="connsiteX217" fmla="*/ 1318687 w 7467600"/>
              <a:gd name="connsiteY217" fmla="*/ 3113840 h 6858000"/>
              <a:gd name="connsiteX218" fmla="*/ 1066793 w 7467600"/>
              <a:gd name="connsiteY218" fmla="*/ 3212171 h 6858000"/>
              <a:gd name="connsiteX219" fmla="*/ 993319 w 7467600"/>
              <a:gd name="connsiteY219" fmla="*/ 3247648 h 6858000"/>
              <a:gd name="connsiteX220" fmla="*/ 853081 w 7467600"/>
              <a:gd name="connsiteY220" fmla="*/ 3312410 h 6858000"/>
              <a:gd name="connsiteX221" fmla="*/ 805957 w 7467600"/>
              <a:gd name="connsiteY221" fmla="*/ 3330443 h 6858000"/>
              <a:gd name="connsiteX222" fmla="*/ 1318687 w 7467600"/>
              <a:gd name="connsiteY222" fmla="*/ 3113840 h 6858000"/>
              <a:gd name="connsiteX223" fmla="*/ 5453702 w 7467600"/>
              <a:gd name="connsiteY223" fmla="*/ 3090882 h 6858000"/>
              <a:gd name="connsiteX224" fmla="*/ 5480135 w 7467600"/>
              <a:gd name="connsiteY224" fmla="*/ 3565802 h 6858000"/>
              <a:gd name="connsiteX225" fmla="*/ 5499023 w 7467600"/>
              <a:gd name="connsiteY225" fmla="*/ 4166310 h 6858000"/>
              <a:gd name="connsiteX226" fmla="*/ 5547022 w 7467600"/>
              <a:gd name="connsiteY226" fmla="*/ 3607838 h 6858000"/>
              <a:gd name="connsiteX227" fmla="*/ 5515964 w 7467600"/>
              <a:gd name="connsiteY227" fmla="*/ 3378541 h 6858000"/>
              <a:gd name="connsiteX228" fmla="*/ 5453702 w 7467600"/>
              <a:gd name="connsiteY228" fmla="*/ 3090882 h 6858000"/>
              <a:gd name="connsiteX229" fmla="*/ 1238695 w 7467600"/>
              <a:gd name="connsiteY229" fmla="*/ 3076820 h 6858000"/>
              <a:gd name="connsiteX230" fmla="*/ 716371 w 7467600"/>
              <a:gd name="connsiteY230" fmla="*/ 3293249 h 6858000"/>
              <a:gd name="connsiteX231" fmla="*/ 579522 w 7467600"/>
              <a:gd name="connsiteY231" fmla="*/ 3371759 h 6858000"/>
              <a:gd name="connsiteX232" fmla="*/ 600288 w 7467600"/>
              <a:gd name="connsiteY232" fmla="*/ 3365555 h 6858000"/>
              <a:gd name="connsiteX233" fmla="*/ 840692 w 7467600"/>
              <a:gd name="connsiteY233" fmla="*/ 3284921 h 6858000"/>
              <a:gd name="connsiteX234" fmla="*/ 979248 w 7467600"/>
              <a:gd name="connsiteY234" fmla="*/ 3221003 h 6858000"/>
              <a:gd name="connsiteX235" fmla="*/ 1053282 w 7467600"/>
              <a:gd name="connsiteY235" fmla="*/ 3185247 h 6858000"/>
              <a:gd name="connsiteX236" fmla="*/ 1320603 w 7467600"/>
              <a:gd name="connsiteY236" fmla="*/ 3081281 h 6858000"/>
              <a:gd name="connsiteX237" fmla="*/ 1238695 w 7467600"/>
              <a:gd name="connsiteY237" fmla="*/ 3076820 h 6858000"/>
              <a:gd name="connsiteX238" fmla="*/ 5425627 w 7467600"/>
              <a:gd name="connsiteY238" fmla="*/ 2954192 h 6858000"/>
              <a:gd name="connsiteX239" fmla="*/ 5470770 w 7467600"/>
              <a:gd name="connsiteY239" fmla="*/ 3005435 h 6858000"/>
              <a:gd name="connsiteX240" fmla="*/ 5519779 w 7467600"/>
              <a:gd name="connsiteY240" fmla="*/ 4359223 h 6858000"/>
              <a:gd name="connsiteX241" fmla="*/ 5520293 w 7467600"/>
              <a:gd name="connsiteY241" fmla="*/ 4360602 h 6858000"/>
              <a:gd name="connsiteX242" fmla="*/ 5767221 w 7467600"/>
              <a:gd name="connsiteY242" fmla="*/ 4665564 h 6858000"/>
              <a:gd name="connsiteX243" fmla="*/ 6937169 w 7467600"/>
              <a:gd name="connsiteY243" fmla="*/ 4815941 h 6858000"/>
              <a:gd name="connsiteX244" fmla="*/ 6953922 w 7467600"/>
              <a:gd name="connsiteY244" fmla="*/ 4890068 h 6858000"/>
              <a:gd name="connsiteX245" fmla="*/ 6071359 w 7467600"/>
              <a:gd name="connsiteY245" fmla="*/ 4770770 h 6858000"/>
              <a:gd name="connsiteX246" fmla="*/ 6038839 w 7467600"/>
              <a:gd name="connsiteY246" fmla="*/ 4764474 h 6858000"/>
              <a:gd name="connsiteX247" fmla="*/ 6038706 w 7467600"/>
              <a:gd name="connsiteY247" fmla="*/ 4763847 h 6858000"/>
              <a:gd name="connsiteX248" fmla="*/ 6037784 w 7467600"/>
              <a:gd name="connsiteY248" fmla="*/ 4764270 h 6858000"/>
              <a:gd name="connsiteX249" fmla="*/ 6038839 w 7467600"/>
              <a:gd name="connsiteY249" fmla="*/ 4764474 h 6858000"/>
              <a:gd name="connsiteX250" fmla="*/ 6040338 w 7467600"/>
              <a:gd name="connsiteY250" fmla="*/ 4771418 h 6858000"/>
              <a:gd name="connsiteX251" fmla="*/ 6024488 w 7467600"/>
              <a:gd name="connsiteY251" fmla="*/ 4809903 h 6858000"/>
              <a:gd name="connsiteX252" fmla="*/ 5599771 w 7467600"/>
              <a:gd name="connsiteY252" fmla="*/ 5509652 h 6858000"/>
              <a:gd name="connsiteX253" fmla="*/ 5548843 w 7467600"/>
              <a:gd name="connsiteY253" fmla="*/ 5563845 h 6858000"/>
              <a:gd name="connsiteX254" fmla="*/ 5940952 w 7467600"/>
              <a:gd name="connsiteY254" fmla="*/ 6250028 h 6858000"/>
              <a:gd name="connsiteX255" fmla="*/ 6043441 w 7467600"/>
              <a:gd name="connsiteY255" fmla="*/ 6665847 h 6858000"/>
              <a:gd name="connsiteX256" fmla="*/ 6093432 w 7467600"/>
              <a:gd name="connsiteY256" fmla="*/ 6858000 h 6858000"/>
              <a:gd name="connsiteX257" fmla="*/ 6034344 w 7467600"/>
              <a:gd name="connsiteY257" fmla="*/ 6858000 h 6858000"/>
              <a:gd name="connsiteX258" fmla="*/ 6026679 w 7467600"/>
              <a:gd name="connsiteY258" fmla="*/ 6836959 h 6858000"/>
              <a:gd name="connsiteX259" fmla="*/ 5800441 w 7467600"/>
              <a:gd name="connsiteY259" fmla="*/ 6335286 h 6858000"/>
              <a:gd name="connsiteX260" fmla="*/ 5526562 w 7467600"/>
              <a:gd name="connsiteY260" fmla="*/ 5705388 h 6858000"/>
              <a:gd name="connsiteX261" fmla="*/ 5519640 w 7467600"/>
              <a:gd name="connsiteY261" fmla="*/ 5683774 h 6858000"/>
              <a:gd name="connsiteX262" fmla="*/ 5844559 w 7467600"/>
              <a:gd name="connsiteY262" fmla="*/ 6553349 h 6858000"/>
              <a:gd name="connsiteX263" fmla="*/ 5975994 w 7467600"/>
              <a:gd name="connsiteY263" fmla="*/ 6858000 h 6858000"/>
              <a:gd name="connsiteX264" fmla="*/ 5898547 w 7467600"/>
              <a:gd name="connsiteY264" fmla="*/ 6858000 h 6858000"/>
              <a:gd name="connsiteX265" fmla="*/ 5682041 w 7467600"/>
              <a:gd name="connsiteY265" fmla="*/ 6355860 h 6858000"/>
              <a:gd name="connsiteX266" fmla="*/ 5461758 w 7467600"/>
              <a:gd name="connsiteY266" fmla="*/ 5820220 h 6858000"/>
              <a:gd name="connsiteX267" fmla="*/ 5237282 w 7467600"/>
              <a:gd name="connsiteY267" fmla="*/ 6579086 h 6858000"/>
              <a:gd name="connsiteX268" fmla="*/ 5115009 w 7467600"/>
              <a:gd name="connsiteY268" fmla="*/ 6858000 h 6858000"/>
              <a:gd name="connsiteX269" fmla="*/ 5028074 w 7467600"/>
              <a:gd name="connsiteY269" fmla="*/ 6858000 h 6858000"/>
              <a:gd name="connsiteX270" fmla="*/ 5079508 w 7467600"/>
              <a:gd name="connsiteY270" fmla="*/ 6749074 h 6858000"/>
              <a:gd name="connsiteX271" fmla="*/ 5371846 w 7467600"/>
              <a:gd name="connsiteY271" fmla="*/ 5924413 h 6858000"/>
              <a:gd name="connsiteX272" fmla="*/ 5270512 w 7467600"/>
              <a:gd name="connsiteY272" fmla="*/ 6138975 h 6858000"/>
              <a:gd name="connsiteX273" fmla="*/ 5062409 w 7467600"/>
              <a:gd name="connsiteY273" fmla="*/ 6653544 h 6858000"/>
              <a:gd name="connsiteX274" fmla="*/ 5036628 w 7467600"/>
              <a:gd name="connsiteY274" fmla="*/ 6754247 h 6858000"/>
              <a:gd name="connsiteX275" fmla="*/ 5009112 w 7467600"/>
              <a:gd name="connsiteY275" fmla="*/ 6858000 h 6858000"/>
              <a:gd name="connsiteX276" fmla="*/ 4976679 w 7467600"/>
              <a:gd name="connsiteY276" fmla="*/ 6858000 h 6858000"/>
              <a:gd name="connsiteX277" fmla="*/ 5006537 w 7467600"/>
              <a:gd name="connsiteY277" fmla="*/ 6747068 h 6858000"/>
              <a:gd name="connsiteX278" fmla="*/ 5032723 w 7467600"/>
              <a:gd name="connsiteY278" fmla="*/ 6644957 h 6858000"/>
              <a:gd name="connsiteX279" fmla="*/ 5242949 w 7467600"/>
              <a:gd name="connsiteY279" fmla="*/ 6125175 h 6858000"/>
              <a:gd name="connsiteX280" fmla="*/ 5286321 w 7467600"/>
              <a:gd name="connsiteY280" fmla="*/ 6033555 h 6858000"/>
              <a:gd name="connsiteX281" fmla="*/ 5008210 w 7467600"/>
              <a:gd name="connsiteY281" fmla="*/ 6649194 h 6858000"/>
              <a:gd name="connsiteX282" fmla="*/ 4986321 w 7467600"/>
              <a:gd name="connsiteY282" fmla="*/ 6765687 h 6858000"/>
              <a:gd name="connsiteX283" fmla="*/ 4973474 w 7467600"/>
              <a:gd name="connsiteY283" fmla="*/ 6858000 h 6858000"/>
              <a:gd name="connsiteX284" fmla="*/ 4907178 w 7467600"/>
              <a:gd name="connsiteY284" fmla="*/ 6858000 h 6858000"/>
              <a:gd name="connsiteX285" fmla="*/ 4910810 w 7467600"/>
              <a:gd name="connsiteY285" fmla="*/ 6829660 h 6858000"/>
              <a:gd name="connsiteX286" fmla="*/ 4987461 w 7467600"/>
              <a:gd name="connsiteY286" fmla="*/ 6432994 h 6858000"/>
              <a:gd name="connsiteX287" fmla="*/ 5179262 w 7467600"/>
              <a:gd name="connsiteY287" fmla="*/ 6035044 h 6858000"/>
              <a:gd name="connsiteX288" fmla="*/ 4689678 w 7467600"/>
              <a:gd name="connsiteY288" fmla="*/ 6440241 h 6858000"/>
              <a:gd name="connsiteX289" fmla="*/ 4477543 w 7467600"/>
              <a:gd name="connsiteY289" fmla="*/ 6674836 h 6858000"/>
              <a:gd name="connsiteX290" fmla="*/ 4329957 w 7467600"/>
              <a:gd name="connsiteY290" fmla="*/ 6858000 h 6858000"/>
              <a:gd name="connsiteX291" fmla="*/ 4218595 w 7467600"/>
              <a:gd name="connsiteY291" fmla="*/ 6858000 h 6858000"/>
              <a:gd name="connsiteX292" fmla="*/ 4368888 w 7467600"/>
              <a:gd name="connsiteY292" fmla="*/ 6668412 h 6858000"/>
              <a:gd name="connsiteX293" fmla="*/ 4563091 w 7467600"/>
              <a:gd name="connsiteY293" fmla="*/ 6442508 h 6858000"/>
              <a:gd name="connsiteX294" fmla="*/ 5387324 w 7467600"/>
              <a:gd name="connsiteY294" fmla="*/ 5705830 h 6858000"/>
              <a:gd name="connsiteX295" fmla="*/ 5073620 w 7467600"/>
              <a:gd name="connsiteY295" fmla="*/ 5955437 h 6858000"/>
              <a:gd name="connsiteX296" fmla="*/ 4689789 w 7467600"/>
              <a:gd name="connsiteY296" fmla="*/ 6268382 h 6858000"/>
              <a:gd name="connsiteX297" fmla="*/ 4418722 w 7467600"/>
              <a:gd name="connsiteY297" fmla="*/ 6570886 h 6858000"/>
              <a:gd name="connsiteX298" fmla="*/ 4214944 w 7467600"/>
              <a:gd name="connsiteY298" fmla="*/ 6858000 h 6858000"/>
              <a:gd name="connsiteX299" fmla="*/ 4177898 w 7467600"/>
              <a:gd name="connsiteY299" fmla="*/ 6858000 h 6858000"/>
              <a:gd name="connsiteX300" fmla="*/ 4391597 w 7467600"/>
              <a:gd name="connsiteY300" fmla="*/ 6556370 h 6858000"/>
              <a:gd name="connsiteX301" fmla="*/ 4668889 w 7467600"/>
              <a:gd name="connsiteY301" fmla="*/ 6246399 h 6858000"/>
              <a:gd name="connsiteX302" fmla="*/ 5055427 w 7467600"/>
              <a:gd name="connsiteY302" fmla="*/ 5931476 h 6858000"/>
              <a:gd name="connsiteX303" fmla="*/ 5371814 w 7467600"/>
              <a:gd name="connsiteY303" fmla="*/ 5678975 h 6858000"/>
              <a:gd name="connsiteX304" fmla="*/ 4987918 w 7467600"/>
              <a:gd name="connsiteY304" fmla="*/ 5838701 h 6858000"/>
              <a:gd name="connsiteX305" fmla="*/ 4317146 w 7467600"/>
              <a:gd name="connsiteY305" fmla="*/ 6587716 h 6858000"/>
              <a:gd name="connsiteX306" fmla="*/ 4171627 w 7467600"/>
              <a:gd name="connsiteY306" fmla="*/ 6858000 h 6858000"/>
              <a:gd name="connsiteX307" fmla="*/ 4081585 w 7467600"/>
              <a:gd name="connsiteY307" fmla="*/ 6858000 h 6858000"/>
              <a:gd name="connsiteX308" fmla="*/ 4238603 w 7467600"/>
              <a:gd name="connsiteY308" fmla="*/ 6559341 h 6858000"/>
              <a:gd name="connsiteX309" fmla="*/ 4778333 w 7467600"/>
              <a:gd name="connsiteY309" fmla="*/ 5873626 h 6858000"/>
              <a:gd name="connsiteX310" fmla="*/ 5414185 w 7467600"/>
              <a:gd name="connsiteY310" fmla="*/ 5573882 h 6858000"/>
              <a:gd name="connsiteX311" fmla="*/ 5959648 w 7467600"/>
              <a:gd name="connsiteY311" fmla="*/ 4760797 h 6858000"/>
              <a:gd name="connsiteX312" fmla="*/ 5355019 w 7467600"/>
              <a:gd name="connsiteY312" fmla="*/ 4734672 h 6858000"/>
              <a:gd name="connsiteX313" fmla="*/ 5083565 w 7467600"/>
              <a:gd name="connsiteY313" fmla="*/ 5179121 h 6858000"/>
              <a:gd name="connsiteX314" fmla="*/ 4713577 w 7467600"/>
              <a:gd name="connsiteY314" fmla="*/ 5616803 h 6858000"/>
              <a:gd name="connsiteX315" fmla="*/ 3989559 w 7467600"/>
              <a:gd name="connsiteY315" fmla="*/ 6145945 h 6858000"/>
              <a:gd name="connsiteX316" fmla="*/ 3939824 w 7467600"/>
              <a:gd name="connsiteY316" fmla="*/ 6066900 h 6858000"/>
              <a:gd name="connsiteX317" fmla="*/ 4584537 w 7467600"/>
              <a:gd name="connsiteY317" fmla="*/ 5324826 h 6858000"/>
              <a:gd name="connsiteX318" fmla="*/ 5037105 w 7467600"/>
              <a:gd name="connsiteY318" fmla="*/ 5088765 h 6858000"/>
              <a:gd name="connsiteX319" fmla="*/ 5039930 w 7467600"/>
              <a:gd name="connsiteY319" fmla="*/ 5089585 h 6858000"/>
              <a:gd name="connsiteX320" fmla="*/ 5263764 w 7467600"/>
              <a:gd name="connsiteY320" fmla="*/ 4735525 h 6858000"/>
              <a:gd name="connsiteX321" fmla="*/ 4086300 w 7467600"/>
              <a:gd name="connsiteY321" fmla="*/ 4884599 h 6858000"/>
              <a:gd name="connsiteX322" fmla="*/ 4085485 w 7467600"/>
              <a:gd name="connsiteY322" fmla="*/ 4899070 h 6858000"/>
              <a:gd name="connsiteX323" fmla="*/ 3871915 w 7467600"/>
              <a:gd name="connsiteY323" fmla="*/ 5253645 h 6858000"/>
              <a:gd name="connsiteX324" fmla="*/ 3799374 w 7467600"/>
              <a:gd name="connsiteY324" fmla="*/ 5466127 h 6858000"/>
              <a:gd name="connsiteX325" fmla="*/ 3498850 w 7467600"/>
              <a:gd name="connsiteY325" fmla="*/ 6661888 h 6858000"/>
              <a:gd name="connsiteX326" fmla="*/ 3399216 w 7467600"/>
              <a:gd name="connsiteY326" fmla="*/ 6858000 h 6858000"/>
              <a:gd name="connsiteX327" fmla="*/ 3303688 w 7467600"/>
              <a:gd name="connsiteY327" fmla="*/ 6858000 h 6858000"/>
              <a:gd name="connsiteX328" fmla="*/ 3391774 w 7467600"/>
              <a:gd name="connsiteY328" fmla="*/ 6697181 h 6858000"/>
              <a:gd name="connsiteX329" fmla="*/ 3735540 w 7467600"/>
              <a:gd name="connsiteY329" fmla="*/ 5546923 h 6858000"/>
              <a:gd name="connsiteX330" fmla="*/ 3729438 w 7467600"/>
              <a:gd name="connsiteY330" fmla="*/ 5569058 h 6858000"/>
              <a:gd name="connsiteX331" fmla="*/ 3707782 w 7467600"/>
              <a:gd name="connsiteY331" fmla="*/ 5644908 h 6858000"/>
              <a:gd name="connsiteX332" fmla="*/ 3583827 w 7467600"/>
              <a:gd name="connsiteY332" fmla="*/ 6039215 h 6858000"/>
              <a:gd name="connsiteX333" fmla="*/ 3547861 w 7467600"/>
              <a:gd name="connsiteY333" fmla="*/ 6129609 h 6858000"/>
              <a:gd name="connsiteX334" fmla="*/ 3490905 w 7467600"/>
              <a:gd name="connsiteY334" fmla="*/ 6277660 h 6858000"/>
              <a:gd name="connsiteX335" fmla="*/ 3455859 w 7467600"/>
              <a:gd name="connsiteY335" fmla="*/ 6391301 h 6858000"/>
              <a:gd name="connsiteX336" fmla="*/ 3429112 w 7467600"/>
              <a:gd name="connsiteY336" fmla="*/ 6479469 h 6858000"/>
              <a:gd name="connsiteX337" fmla="*/ 3304862 w 7467600"/>
              <a:gd name="connsiteY337" fmla="*/ 6796476 h 6858000"/>
              <a:gd name="connsiteX338" fmla="*/ 3276071 w 7467600"/>
              <a:gd name="connsiteY338" fmla="*/ 6858000 h 6858000"/>
              <a:gd name="connsiteX339" fmla="*/ 3240805 w 7467600"/>
              <a:gd name="connsiteY339" fmla="*/ 6858000 h 6858000"/>
              <a:gd name="connsiteX340" fmla="*/ 3275917 w 7467600"/>
              <a:gd name="connsiteY340" fmla="*/ 6783192 h 6858000"/>
              <a:gd name="connsiteX341" fmla="*/ 3399358 w 7467600"/>
              <a:gd name="connsiteY341" fmla="*/ 6469011 h 6858000"/>
              <a:gd name="connsiteX342" fmla="*/ 3425650 w 7467600"/>
              <a:gd name="connsiteY342" fmla="*/ 6381333 h 6858000"/>
              <a:gd name="connsiteX343" fmla="*/ 3460661 w 7467600"/>
              <a:gd name="connsiteY343" fmla="*/ 6266763 h 6858000"/>
              <a:gd name="connsiteX344" fmla="*/ 3518021 w 7467600"/>
              <a:gd name="connsiteY344" fmla="*/ 6117298 h 6858000"/>
              <a:gd name="connsiteX345" fmla="*/ 3554035 w 7467600"/>
              <a:gd name="connsiteY345" fmla="*/ 6027832 h 6858000"/>
              <a:gd name="connsiteX346" fmla="*/ 3677174 w 7467600"/>
              <a:gd name="connsiteY346" fmla="*/ 5636351 h 6858000"/>
              <a:gd name="connsiteX347" fmla="*/ 3698819 w 7467600"/>
              <a:gd name="connsiteY347" fmla="*/ 5560503 h 6858000"/>
              <a:gd name="connsiteX348" fmla="*/ 3702094 w 7467600"/>
              <a:gd name="connsiteY348" fmla="*/ 5549194 h 6858000"/>
              <a:gd name="connsiteX349" fmla="*/ 3398355 w 7467600"/>
              <a:gd name="connsiteY349" fmla="*/ 6094603 h 6858000"/>
              <a:gd name="connsiteX350" fmla="*/ 3193941 w 7467600"/>
              <a:gd name="connsiteY350" fmla="*/ 6798775 h 6858000"/>
              <a:gd name="connsiteX351" fmla="*/ 3184140 w 7467600"/>
              <a:gd name="connsiteY351" fmla="*/ 6858000 h 6858000"/>
              <a:gd name="connsiteX352" fmla="*/ 3099978 w 7467600"/>
              <a:gd name="connsiteY352" fmla="*/ 6858000 h 6858000"/>
              <a:gd name="connsiteX353" fmla="*/ 3101556 w 7467600"/>
              <a:gd name="connsiteY353" fmla="*/ 6843337 h 6858000"/>
              <a:gd name="connsiteX354" fmla="*/ 3370162 w 7467600"/>
              <a:gd name="connsiteY354" fmla="*/ 5785550 h 6858000"/>
              <a:gd name="connsiteX355" fmla="*/ 3746477 w 7467600"/>
              <a:gd name="connsiteY355" fmla="*/ 5377889 h 6858000"/>
              <a:gd name="connsiteX356" fmla="*/ 3863399 w 7467600"/>
              <a:gd name="connsiteY356" fmla="*/ 5087257 h 6858000"/>
              <a:gd name="connsiteX357" fmla="*/ 3968712 w 7467600"/>
              <a:gd name="connsiteY357" fmla="*/ 4913989 h 6858000"/>
              <a:gd name="connsiteX358" fmla="*/ 2792390 w 7467600"/>
              <a:gd name="connsiteY358" fmla="*/ 5382974 h 6858000"/>
              <a:gd name="connsiteX359" fmla="*/ 2714982 w 7467600"/>
              <a:gd name="connsiteY359" fmla="*/ 5427051 h 6858000"/>
              <a:gd name="connsiteX360" fmla="*/ 2813361 w 7467600"/>
              <a:gd name="connsiteY360" fmla="*/ 6023912 h 6858000"/>
              <a:gd name="connsiteX361" fmla="*/ 2688430 w 7467600"/>
              <a:gd name="connsiteY361" fmla="*/ 6801564 h 6858000"/>
              <a:gd name="connsiteX362" fmla="*/ 2629626 w 7467600"/>
              <a:gd name="connsiteY362" fmla="*/ 6763394 h 6858000"/>
              <a:gd name="connsiteX363" fmla="*/ 2565328 w 7467600"/>
              <a:gd name="connsiteY363" fmla="*/ 5516399 h 6858000"/>
              <a:gd name="connsiteX364" fmla="*/ 1922999 w 7467600"/>
              <a:gd name="connsiteY364" fmla="*/ 5980343 h 6858000"/>
              <a:gd name="connsiteX365" fmla="*/ 1950261 w 7467600"/>
              <a:gd name="connsiteY365" fmla="*/ 6405858 h 6858000"/>
              <a:gd name="connsiteX366" fmla="*/ 2365554 w 7467600"/>
              <a:gd name="connsiteY366" fmla="*/ 6759107 h 6858000"/>
              <a:gd name="connsiteX367" fmla="*/ 2424142 w 7467600"/>
              <a:gd name="connsiteY367" fmla="*/ 6858000 h 6858000"/>
              <a:gd name="connsiteX368" fmla="*/ 2395994 w 7467600"/>
              <a:gd name="connsiteY368" fmla="*/ 6858000 h 6858000"/>
              <a:gd name="connsiteX369" fmla="*/ 2392863 w 7467600"/>
              <a:gd name="connsiteY369" fmla="*/ 6852964 h 6858000"/>
              <a:gd name="connsiteX370" fmla="*/ 2017589 w 7467600"/>
              <a:gd name="connsiteY370" fmla="*/ 6493982 h 6858000"/>
              <a:gd name="connsiteX371" fmla="*/ 2147336 w 7467600"/>
              <a:gd name="connsiteY371" fmla="*/ 6594052 h 6858000"/>
              <a:gd name="connsiteX372" fmla="*/ 2207047 w 7467600"/>
              <a:gd name="connsiteY372" fmla="*/ 6654540 h 6858000"/>
              <a:gd name="connsiteX373" fmla="*/ 2299106 w 7467600"/>
              <a:gd name="connsiteY373" fmla="*/ 6778931 h 6858000"/>
              <a:gd name="connsiteX374" fmla="*/ 2314430 w 7467600"/>
              <a:gd name="connsiteY374" fmla="*/ 6801144 h 6858000"/>
              <a:gd name="connsiteX375" fmla="*/ 2352406 w 7467600"/>
              <a:gd name="connsiteY375" fmla="*/ 6858000 h 6858000"/>
              <a:gd name="connsiteX376" fmla="*/ 2314492 w 7467600"/>
              <a:gd name="connsiteY376" fmla="*/ 6858000 h 6858000"/>
              <a:gd name="connsiteX377" fmla="*/ 2288095 w 7467600"/>
              <a:gd name="connsiteY377" fmla="*/ 6818030 h 6858000"/>
              <a:gd name="connsiteX378" fmla="*/ 2272768 w 7467600"/>
              <a:gd name="connsiteY378" fmla="*/ 6795822 h 6858000"/>
              <a:gd name="connsiteX379" fmla="*/ 2182715 w 7467600"/>
              <a:gd name="connsiteY379" fmla="*/ 6675071 h 6858000"/>
              <a:gd name="connsiteX380" fmla="*/ 2032061 w 7467600"/>
              <a:gd name="connsiteY380" fmla="*/ 6541380 h 6858000"/>
              <a:gd name="connsiteX381" fmla="*/ 2257220 w 7467600"/>
              <a:gd name="connsiteY381" fmla="*/ 6826257 h 6858000"/>
              <a:gd name="connsiteX382" fmla="*/ 2281324 w 7467600"/>
              <a:gd name="connsiteY382" fmla="*/ 6858000 h 6858000"/>
              <a:gd name="connsiteX383" fmla="*/ 2242860 w 7467600"/>
              <a:gd name="connsiteY383" fmla="*/ 6858000 h 6858000"/>
              <a:gd name="connsiteX384" fmla="*/ 2232818 w 7467600"/>
              <a:gd name="connsiteY384" fmla="*/ 6844926 h 6858000"/>
              <a:gd name="connsiteX385" fmla="*/ 1990172 w 7467600"/>
              <a:gd name="connsiteY385" fmla="*/ 6542121 h 6858000"/>
              <a:gd name="connsiteX386" fmla="*/ 2124090 w 7467600"/>
              <a:gd name="connsiteY386" fmla="*/ 6761017 h 6858000"/>
              <a:gd name="connsiteX387" fmla="*/ 2200380 w 7467600"/>
              <a:gd name="connsiteY387" fmla="*/ 6858000 h 6858000"/>
              <a:gd name="connsiteX388" fmla="*/ 2147507 w 7467600"/>
              <a:gd name="connsiteY388" fmla="*/ 6858000 h 6858000"/>
              <a:gd name="connsiteX389" fmla="*/ 2070668 w 7467600"/>
              <a:gd name="connsiteY389" fmla="*/ 6761520 h 6858000"/>
              <a:gd name="connsiteX390" fmla="*/ 1975142 w 7467600"/>
              <a:gd name="connsiteY390" fmla="*/ 6585570 h 6858000"/>
              <a:gd name="connsiteX391" fmla="*/ 2050035 w 7467600"/>
              <a:gd name="connsiteY391" fmla="*/ 6813345 h 6858000"/>
              <a:gd name="connsiteX392" fmla="*/ 2063025 w 7467600"/>
              <a:gd name="connsiteY392" fmla="*/ 6858000 h 6858000"/>
              <a:gd name="connsiteX393" fmla="*/ 2021675 w 7467600"/>
              <a:gd name="connsiteY393" fmla="*/ 6858000 h 6858000"/>
              <a:gd name="connsiteX394" fmla="*/ 2019308 w 7467600"/>
              <a:gd name="connsiteY394" fmla="*/ 6847118 h 6858000"/>
              <a:gd name="connsiteX395" fmla="*/ 1938835 w 7467600"/>
              <a:gd name="connsiteY395" fmla="*/ 6551160 h 6858000"/>
              <a:gd name="connsiteX396" fmla="*/ 1953230 w 7467600"/>
              <a:gd name="connsiteY396" fmla="*/ 6759699 h 6858000"/>
              <a:gd name="connsiteX397" fmla="*/ 1956763 w 7467600"/>
              <a:gd name="connsiteY397" fmla="*/ 6778191 h 6858000"/>
              <a:gd name="connsiteX398" fmla="*/ 1967925 w 7467600"/>
              <a:gd name="connsiteY398" fmla="*/ 6858000 h 6858000"/>
              <a:gd name="connsiteX399" fmla="*/ 1936622 w 7467600"/>
              <a:gd name="connsiteY399" fmla="*/ 6858000 h 6858000"/>
              <a:gd name="connsiteX400" fmla="*/ 1926261 w 7467600"/>
              <a:gd name="connsiteY400" fmla="*/ 6784064 h 6858000"/>
              <a:gd name="connsiteX401" fmla="*/ 1922724 w 7467600"/>
              <a:gd name="connsiteY401" fmla="*/ 6765577 h 6858000"/>
              <a:gd name="connsiteX402" fmla="*/ 1904650 w 7467600"/>
              <a:gd name="connsiteY402" fmla="*/ 6639616 h 6858000"/>
              <a:gd name="connsiteX403" fmla="*/ 1885273 w 7467600"/>
              <a:gd name="connsiteY403" fmla="*/ 6858000 h 6858000"/>
              <a:gd name="connsiteX404" fmla="*/ 1854363 w 7467600"/>
              <a:gd name="connsiteY404" fmla="*/ 6858000 h 6858000"/>
              <a:gd name="connsiteX405" fmla="*/ 1880391 w 7467600"/>
              <a:gd name="connsiteY405" fmla="*/ 6603796 h 6858000"/>
              <a:gd name="connsiteX406" fmla="*/ 1818273 w 7467600"/>
              <a:gd name="connsiteY406" fmla="*/ 6715729 h 6858000"/>
              <a:gd name="connsiteX407" fmla="*/ 1794691 w 7467600"/>
              <a:gd name="connsiteY407" fmla="*/ 6843239 h 6858000"/>
              <a:gd name="connsiteX408" fmla="*/ 1794914 w 7467600"/>
              <a:gd name="connsiteY408" fmla="*/ 6858000 h 6858000"/>
              <a:gd name="connsiteX409" fmla="*/ 1746128 w 7467600"/>
              <a:gd name="connsiteY409" fmla="*/ 6858000 h 6858000"/>
              <a:gd name="connsiteX410" fmla="*/ 1753934 w 7467600"/>
              <a:gd name="connsiteY410" fmla="*/ 6724796 h 6858000"/>
              <a:gd name="connsiteX411" fmla="*/ 1792053 w 7467600"/>
              <a:gd name="connsiteY411" fmla="*/ 6572396 h 6858000"/>
              <a:gd name="connsiteX412" fmla="*/ 1862248 w 7467600"/>
              <a:gd name="connsiteY412" fmla="*/ 6266397 h 6858000"/>
              <a:gd name="connsiteX413" fmla="*/ 1862250 w 7467600"/>
              <a:gd name="connsiteY413" fmla="*/ 6033531 h 6858000"/>
              <a:gd name="connsiteX414" fmla="*/ 1211999 w 7467600"/>
              <a:gd name="connsiteY414" fmla="*/ 6683610 h 6858000"/>
              <a:gd name="connsiteX415" fmla="*/ 1213266 w 7467600"/>
              <a:gd name="connsiteY415" fmla="*/ 6691947 h 6858000"/>
              <a:gd name="connsiteX416" fmla="*/ 1203370 w 7467600"/>
              <a:gd name="connsiteY416" fmla="*/ 6850676 h 6858000"/>
              <a:gd name="connsiteX417" fmla="*/ 1203671 w 7467600"/>
              <a:gd name="connsiteY417" fmla="*/ 6858000 h 6858000"/>
              <a:gd name="connsiteX418" fmla="*/ 1143180 w 7467600"/>
              <a:gd name="connsiteY418" fmla="*/ 6858000 h 6858000"/>
              <a:gd name="connsiteX419" fmla="*/ 1142176 w 7467600"/>
              <a:gd name="connsiteY419" fmla="*/ 6766045 h 6858000"/>
              <a:gd name="connsiteX420" fmla="*/ 1067484 w 7467600"/>
              <a:gd name="connsiteY420" fmla="*/ 6858000 h 6858000"/>
              <a:gd name="connsiteX421" fmla="*/ 953928 w 7467600"/>
              <a:gd name="connsiteY421" fmla="*/ 6858000 h 6858000"/>
              <a:gd name="connsiteX422" fmla="*/ 959715 w 7467600"/>
              <a:gd name="connsiteY422" fmla="*/ 6850185 h 6858000"/>
              <a:gd name="connsiteX423" fmla="*/ 1483788 w 7467600"/>
              <a:gd name="connsiteY423" fmla="*/ 6259174 h 6858000"/>
              <a:gd name="connsiteX424" fmla="*/ 1100671 w 7467600"/>
              <a:gd name="connsiteY424" fmla="*/ 6252137 h 6858000"/>
              <a:gd name="connsiteX425" fmla="*/ 1090144 w 7467600"/>
              <a:gd name="connsiteY425" fmla="*/ 6256748 h 6858000"/>
              <a:gd name="connsiteX426" fmla="*/ 1095872 w 7467600"/>
              <a:gd name="connsiteY426" fmla="*/ 6271892 h 6858000"/>
              <a:gd name="connsiteX427" fmla="*/ 262785 w 7467600"/>
              <a:gd name="connsiteY427" fmla="*/ 6845450 h 6858000"/>
              <a:gd name="connsiteX428" fmla="*/ 209968 w 7467600"/>
              <a:gd name="connsiteY428" fmla="*/ 6770713 h 6858000"/>
              <a:gd name="connsiteX429" fmla="*/ 873460 w 7467600"/>
              <a:gd name="connsiteY429" fmla="*/ 6253768 h 6858000"/>
              <a:gd name="connsiteX430" fmla="*/ 192686 w 7467600"/>
              <a:gd name="connsiteY430" fmla="*/ 5849257 h 6858000"/>
              <a:gd name="connsiteX431" fmla="*/ 4696 w 7467600"/>
              <a:gd name="connsiteY431" fmla="*/ 5697668 h 6858000"/>
              <a:gd name="connsiteX432" fmla="*/ 0 w 7467600"/>
              <a:gd name="connsiteY432" fmla="*/ 5689984 h 6858000"/>
              <a:gd name="connsiteX433" fmla="*/ 0 w 7467600"/>
              <a:gd name="connsiteY433" fmla="*/ 5513472 h 6858000"/>
              <a:gd name="connsiteX434" fmla="*/ 174101 w 7467600"/>
              <a:gd name="connsiteY434" fmla="*/ 5620277 h 6858000"/>
              <a:gd name="connsiteX435" fmla="*/ 891800 w 7467600"/>
              <a:gd name="connsiteY435" fmla="*/ 6036935 h 6858000"/>
              <a:gd name="connsiteX436" fmla="*/ 1072219 w 7467600"/>
              <a:gd name="connsiteY436" fmla="*/ 6169443 h 6858000"/>
              <a:gd name="connsiteX437" fmla="*/ 1074117 w 7467600"/>
              <a:gd name="connsiteY437" fmla="*/ 6170301 h 6858000"/>
              <a:gd name="connsiteX438" fmla="*/ 1083114 w 7467600"/>
              <a:gd name="connsiteY438" fmla="*/ 6174131 h 6858000"/>
              <a:gd name="connsiteX439" fmla="*/ 1543010 w 7467600"/>
              <a:gd name="connsiteY439" fmla="*/ 6191140 h 6858000"/>
              <a:gd name="connsiteX440" fmla="*/ 1551080 w 7467600"/>
              <a:gd name="connsiteY440" fmla="*/ 6195006 h 6858000"/>
              <a:gd name="connsiteX441" fmla="*/ 2345443 w 7467600"/>
              <a:gd name="connsiteY441" fmla="*/ 5549882 h 6858000"/>
              <a:gd name="connsiteX442" fmla="*/ 1721499 w 7467600"/>
              <a:gd name="connsiteY442" fmla="*/ 5599969 h 6858000"/>
              <a:gd name="connsiteX443" fmla="*/ 767716 w 7467600"/>
              <a:gd name="connsiteY443" fmla="*/ 5472768 h 6858000"/>
              <a:gd name="connsiteX444" fmla="*/ 722147 w 7467600"/>
              <a:gd name="connsiteY444" fmla="*/ 5393091 h 6858000"/>
              <a:gd name="connsiteX445" fmla="*/ 1485552 w 7467600"/>
              <a:gd name="connsiteY445" fmla="*/ 5313202 h 6858000"/>
              <a:gd name="connsiteX446" fmla="*/ 2143004 w 7467600"/>
              <a:gd name="connsiteY446" fmla="*/ 5402420 h 6858000"/>
              <a:gd name="connsiteX447" fmla="*/ 1933391 w 7467600"/>
              <a:gd name="connsiteY447" fmla="*/ 5156971 h 6858000"/>
              <a:gd name="connsiteX448" fmla="*/ 1827118 w 7467600"/>
              <a:gd name="connsiteY448" fmla="*/ 4968410 h 6858000"/>
              <a:gd name="connsiteX449" fmla="*/ 1837349 w 7467600"/>
              <a:gd name="connsiteY449" fmla="*/ 4956357 h 6858000"/>
              <a:gd name="connsiteX450" fmla="*/ 2162835 w 7467600"/>
              <a:gd name="connsiteY450" fmla="*/ 5187853 h 6858000"/>
              <a:gd name="connsiteX451" fmla="*/ 2257167 w 7467600"/>
              <a:gd name="connsiteY451" fmla="*/ 5462123 h 6858000"/>
              <a:gd name="connsiteX452" fmla="*/ 2261598 w 7467600"/>
              <a:gd name="connsiteY452" fmla="*/ 5467998 h 6858000"/>
              <a:gd name="connsiteX453" fmla="*/ 2437177 w 7467600"/>
              <a:gd name="connsiteY453" fmla="*/ 5479608 h 6858000"/>
              <a:gd name="connsiteX454" fmla="*/ 2445247 w 7467600"/>
              <a:gd name="connsiteY454" fmla="*/ 5483476 h 6858000"/>
              <a:gd name="connsiteX455" fmla="*/ 2743626 w 7467600"/>
              <a:gd name="connsiteY455" fmla="*/ 5304819 h 6858000"/>
              <a:gd name="connsiteX456" fmla="*/ 3048102 w 7467600"/>
              <a:gd name="connsiteY456" fmla="*/ 5150595 h 6858000"/>
              <a:gd name="connsiteX457" fmla="*/ 1799414 w 7467600"/>
              <a:gd name="connsiteY457" fmla="*/ 4694732 h 6858000"/>
              <a:gd name="connsiteX458" fmla="*/ 1771735 w 7467600"/>
              <a:gd name="connsiteY458" fmla="*/ 4619929 h 6858000"/>
              <a:gd name="connsiteX459" fmla="*/ 3104273 w 7467600"/>
              <a:gd name="connsiteY459" fmla="*/ 5076159 h 6858000"/>
              <a:gd name="connsiteX460" fmla="*/ 3113245 w 7467600"/>
              <a:gd name="connsiteY460" fmla="*/ 5090705 h 6858000"/>
              <a:gd name="connsiteX461" fmla="*/ 3126294 w 7467600"/>
              <a:gd name="connsiteY461" fmla="*/ 5114400 h 6858000"/>
              <a:gd name="connsiteX462" fmla="*/ 3937433 w 7467600"/>
              <a:gd name="connsiteY462" fmla="*/ 4830473 h 6858000"/>
              <a:gd name="connsiteX463" fmla="*/ 3590475 w 7467600"/>
              <a:gd name="connsiteY463" fmla="*/ 4597974 h 6858000"/>
              <a:gd name="connsiteX464" fmla="*/ 3100264 w 7467600"/>
              <a:gd name="connsiteY464" fmla="*/ 4579845 h 6858000"/>
              <a:gd name="connsiteX465" fmla="*/ 2183576 w 7467600"/>
              <a:gd name="connsiteY465" fmla="*/ 4227150 h 6858000"/>
              <a:gd name="connsiteX466" fmla="*/ 2151029 w 7467600"/>
              <a:gd name="connsiteY466" fmla="*/ 4146947 h 6858000"/>
              <a:gd name="connsiteX467" fmla="*/ 3563434 w 7467600"/>
              <a:gd name="connsiteY467" fmla="*/ 4469115 h 6858000"/>
              <a:gd name="connsiteX468" fmla="*/ 3177952 w 7467600"/>
              <a:gd name="connsiteY468" fmla="*/ 3657386 h 6858000"/>
              <a:gd name="connsiteX469" fmla="*/ 3189263 w 7467600"/>
              <a:gd name="connsiteY469" fmla="*/ 3625726 h 6858000"/>
              <a:gd name="connsiteX470" fmla="*/ 3560912 w 7467600"/>
              <a:gd name="connsiteY470" fmla="*/ 4079863 h 6858000"/>
              <a:gd name="connsiteX471" fmla="*/ 3626636 w 7467600"/>
              <a:gd name="connsiteY471" fmla="*/ 4512230 h 6858000"/>
              <a:gd name="connsiteX472" fmla="*/ 3653088 w 7467600"/>
              <a:gd name="connsiteY472" fmla="*/ 4521417 h 6858000"/>
              <a:gd name="connsiteX473" fmla="*/ 3988128 w 7467600"/>
              <a:gd name="connsiteY473" fmla="*/ 4817267 h 6858000"/>
              <a:gd name="connsiteX474" fmla="*/ 4830582 w 7467600"/>
              <a:gd name="connsiteY474" fmla="*/ 4676000 h 6858000"/>
              <a:gd name="connsiteX475" fmla="*/ 4830100 w 7467600"/>
              <a:gd name="connsiteY475" fmla="*/ 4675554 h 6858000"/>
              <a:gd name="connsiteX476" fmla="*/ 4036318 w 7467600"/>
              <a:gd name="connsiteY476" fmla="*/ 4147013 h 6858000"/>
              <a:gd name="connsiteX477" fmla="*/ 3432098 w 7467600"/>
              <a:gd name="connsiteY477" fmla="*/ 3537312 h 6858000"/>
              <a:gd name="connsiteX478" fmla="*/ 3446761 w 7467600"/>
              <a:gd name="connsiteY478" fmla="*/ 3461278 h 6858000"/>
              <a:gd name="connsiteX479" fmla="*/ 4419733 w 7467600"/>
              <a:gd name="connsiteY479" fmla="*/ 3963555 h 6858000"/>
              <a:gd name="connsiteX480" fmla="*/ 4781371 w 7467600"/>
              <a:gd name="connsiteY480" fmla="*/ 4458604 h 6858000"/>
              <a:gd name="connsiteX481" fmla="*/ 4780440 w 7467600"/>
              <a:gd name="connsiteY481" fmla="*/ 4470290 h 6858000"/>
              <a:gd name="connsiteX482" fmla="*/ 4898954 w 7467600"/>
              <a:gd name="connsiteY482" fmla="*/ 4662092 h 6858000"/>
              <a:gd name="connsiteX483" fmla="*/ 4900699 w 7467600"/>
              <a:gd name="connsiteY483" fmla="*/ 4670867 h 6858000"/>
              <a:gd name="connsiteX484" fmla="*/ 5714511 w 7467600"/>
              <a:gd name="connsiteY484" fmla="*/ 4663483 h 6858000"/>
              <a:gd name="connsiteX485" fmla="*/ 5464793 w 7467600"/>
              <a:gd name="connsiteY485" fmla="*/ 4393556 h 6858000"/>
              <a:gd name="connsiteX486" fmla="*/ 5461897 w 7467600"/>
              <a:gd name="connsiteY486" fmla="*/ 4390879 h 6858000"/>
              <a:gd name="connsiteX487" fmla="*/ 4294126 w 7467600"/>
              <a:gd name="connsiteY487" fmla="*/ 3303048 h 6858000"/>
              <a:gd name="connsiteX488" fmla="*/ 4305321 w 7467600"/>
              <a:gd name="connsiteY488" fmla="*/ 3256953 h 6858000"/>
              <a:gd name="connsiteX489" fmla="*/ 4949299 w 7467600"/>
              <a:gd name="connsiteY489" fmla="*/ 3766336 h 6858000"/>
              <a:gd name="connsiteX490" fmla="*/ 5291452 w 7467600"/>
              <a:gd name="connsiteY490" fmla="*/ 4076801 h 6858000"/>
              <a:gd name="connsiteX491" fmla="*/ 5434998 w 7467600"/>
              <a:gd name="connsiteY491" fmla="*/ 4254100 h 6858000"/>
              <a:gd name="connsiteX492" fmla="*/ 5351015 w 7467600"/>
              <a:gd name="connsiteY492" fmla="*/ 3760989 h 6858000"/>
              <a:gd name="connsiteX493" fmla="*/ 5413780 w 7467600"/>
              <a:gd name="connsiteY493" fmla="*/ 2966265 h 6858000"/>
              <a:gd name="connsiteX494" fmla="*/ 5425627 w 7467600"/>
              <a:gd name="connsiteY494" fmla="*/ 2954192 h 6858000"/>
              <a:gd name="connsiteX495" fmla="*/ 6604735 w 7467600"/>
              <a:gd name="connsiteY495" fmla="*/ 2041381 h 6858000"/>
              <a:gd name="connsiteX496" fmla="*/ 7204487 w 7467600"/>
              <a:gd name="connsiteY496" fmla="*/ 2742112 h 6858000"/>
              <a:gd name="connsiteX497" fmla="*/ 7131592 w 7467600"/>
              <a:gd name="connsiteY497" fmla="*/ 2672096 h 6858000"/>
              <a:gd name="connsiteX498" fmla="*/ 6996344 w 7467600"/>
              <a:gd name="connsiteY498" fmla="*/ 2518310 h 6858000"/>
              <a:gd name="connsiteX499" fmla="*/ 6735495 w 7467600"/>
              <a:gd name="connsiteY499" fmla="*/ 2196890 h 6858000"/>
              <a:gd name="connsiteX500" fmla="*/ 6721901 w 7467600"/>
              <a:gd name="connsiteY500" fmla="*/ 2179274 h 6858000"/>
              <a:gd name="connsiteX501" fmla="*/ 6604735 w 7467600"/>
              <a:gd name="connsiteY501" fmla="*/ 2041381 h 6858000"/>
              <a:gd name="connsiteX502" fmla="*/ 6591670 w 7467600"/>
              <a:gd name="connsiteY502" fmla="*/ 1988277 h 6858000"/>
              <a:gd name="connsiteX503" fmla="*/ 6747349 w 7467600"/>
              <a:gd name="connsiteY503" fmla="*/ 2160069 h 6858000"/>
              <a:gd name="connsiteX504" fmla="*/ 6760943 w 7467600"/>
              <a:gd name="connsiteY504" fmla="*/ 2177686 h 6858000"/>
              <a:gd name="connsiteX505" fmla="*/ 7021065 w 7467600"/>
              <a:gd name="connsiteY505" fmla="*/ 2498102 h 6858000"/>
              <a:gd name="connsiteX506" fmla="*/ 7155223 w 7467600"/>
              <a:gd name="connsiteY506" fmla="*/ 2650386 h 6858000"/>
              <a:gd name="connsiteX507" fmla="*/ 7203167 w 7467600"/>
              <a:gd name="connsiteY507" fmla="*/ 2697288 h 6858000"/>
              <a:gd name="connsiteX508" fmla="*/ 6937703 w 7467600"/>
              <a:gd name="connsiteY508" fmla="*/ 2321981 h 6858000"/>
              <a:gd name="connsiteX509" fmla="*/ 6591670 w 7467600"/>
              <a:gd name="connsiteY509" fmla="*/ 1988277 h 6858000"/>
              <a:gd name="connsiteX510" fmla="*/ 5798671 w 7467600"/>
              <a:gd name="connsiteY510" fmla="*/ 1981601 h 6858000"/>
              <a:gd name="connsiteX511" fmla="*/ 5754709 w 7467600"/>
              <a:gd name="connsiteY511" fmla="*/ 2071454 h 6858000"/>
              <a:gd name="connsiteX512" fmla="*/ 5763044 w 7467600"/>
              <a:gd name="connsiteY512" fmla="*/ 2842206 h 6858000"/>
              <a:gd name="connsiteX513" fmla="*/ 5764974 w 7467600"/>
              <a:gd name="connsiteY513" fmla="*/ 2799609 h 6858000"/>
              <a:gd name="connsiteX514" fmla="*/ 5767665 w 7467600"/>
              <a:gd name="connsiteY514" fmla="*/ 2666409 h 6858000"/>
              <a:gd name="connsiteX515" fmla="*/ 5763055 w 7467600"/>
              <a:gd name="connsiteY515" fmla="*/ 2579705 h 6858000"/>
              <a:gd name="connsiteX516" fmla="*/ 5758079 w 7467600"/>
              <a:gd name="connsiteY516" fmla="*/ 2492508 h 6858000"/>
              <a:gd name="connsiteX517" fmla="*/ 5779325 w 7467600"/>
              <a:gd name="connsiteY517" fmla="*/ 2197069 h 6858000"/>
              <a:gd name="connsiteX518" fmla="*/ 5798671 w 7467600"/>
              <a:gd name="connsiteY518" fmla="*/ 1981601 h 6858000"/>
              <a:gd name="connsiteX519" fmla="*/ 5829202 w 7467600"/>
              <a:gd name="connsiteY519" fmla="*/ 1971679 h 6858000"/>
              <a:gd name="connsiteX520" fmla="*/ 5809558 w 7467600"/>
              <a:gd name="connsiteY520" fmla="*/ 2198043 h 6858000"/>
              <a:gd name="connsiteX521" fmla="*/ 5788653 w 7467600"/>
              <a:gd name="connsiteY521" fmla="*/ 2489430 h 6858000"/>
              <a:gd name="connsiteX522" fmla="*/ 5793439 w 7467600"/>
              <a:gd name="connsiteY522" fmla="*/ 2575235 h 6858000"/>
              <a:gd name="connsiteX523" fmla="*/ 5796837 w 7467600"/>
              <a:gd name="connsiteY523" fmla="*/ 2637633 h 6858000"/>
              <a:gd name="connsiteX524" fmla="*/ 5818614 w 7467600"/>
              <a:gd name="connsiteY524" fmla="*/ 2473055 h 6858000"/>
              <a:gd name="connsiteX525" fmla="*/ 5829202 w 7467600"/>
              <a:gd name="connsiteY525" fmla="*/ 1971679 h 6858000"/>
              <a:gd name="connsiteX526" fmla="*/ 5911389 w 7467600"/>
              <a:gd name="connsiteY526" fmla="*/ 1898371 h 6858000"/>
              <a:gd name="connsiteX527" fmla="*/ 6237627 w 7467600"/>
              <a:gd name="connsiteY527" fmla="*/ 2231921 h 6858000"/>
              <a:gd name="connsiteX528" fmla="*/ 5911389 w 7467600"/>
              <a:gd name="connsiteY528" fmla="*/ 1898371 h 6858000"/>
              <a:gd name="connsiteX529" fmla="*/ 6944437 w 7467600"/>
              <a:gd name="connsiteY529" fmla="*/ 1575402 h 6858000"/>
              <a:gd name="connsiteX530" fmla="*/ 6304730 w 7467600"/>
              <a:gd name="connsiteY530" fmla="*/ 1766654 h 6858000"/>
              <a:gd name="connsiteX531" fmla="*/ 6944437 w 7467600"/>
              <a:gd name="connsiteY531" fmla="*/ 1575402 h 6858000"/>
              <a:gd name="connsiteX532" fmla="*/ 7019523 w 7467600"/>
              <a:gd name="connsiteY532" fmla="*/ 1519450 h 6858000"/>
              <a:gd name="connsiteX533" fmla="*/ 6298091 w 7467600"/>
              <a:gd name="connsiteY533" fmla="*/ 1737122 h 6858000"/>
              <a:gd name="connsiteX534" fmla="*/ 7019523 w 7467600"/>
              <a:gd name="connsiteY534" fmla="*/ 1519450 h 6858000"/>
              <a:gd name="connsiteX535" fmla="*/ 2399523 w 7467600"/>
              <a:gd name="connsiteY535" fmla="*/ 1428234 h 6858000"/>
              <a:gd name="connsiteX536" fmla="*/ 2224982 w 7467600"/>
              <a:gd name="connsiteY536" fmla="*/ 1826201 h 6858000"/>
              <a:gd name="connsiteX537" fmla="*/ 2096099 w 7467600"/>
              <a:gd name="connsiteY537" fmla="*/ 2345900 h 6858000"/>
              <a:gd name="connsiteX538" fmla="*/ 2283317 w 7467600"/>
              <a:gd name="connsiteY538" fmla="*/ 1796925 h 6858000"/>
              <a:gd name="connsiteX539" fmla="*/ 2399523 w 7467600"/>
              <a:gd name="connsiteY539" fmla="*/ 1428234 h 6858000"/>
              <a:gd name="connsiteX540" fmla="*/ 2448558 w 7467600"/>
              <a:gd name="connsiteY540" fmla="*/ 1373435 h 6858000"/>
              <a:gd name="connsiteX541" fmla="*/ 2312521 w 7467600"/>
              <a:gd name="connsiteY541" fmla="*/ 1806140 h 6858000"/>
              <a:gd name="connsiteX542" fmla="*/ 2127533 w 7467600"/>
              <a:gd name="connsiteY542" fmla="*/ 2348380 h 6858000"/>
              <a:gd name="connsiteX543" fmla="*/ 2358080 w 7467600"/>
              <a:gd name="connsiteY543" fmla="*/ 1866134 h 6858000"/>
              <a:gd name="connsiteX544" fmla="*/ 2407436 w 7467600"/>
              <a:gd name="connsiteY544" fmla="*/ 1651070 h 6858000"/>
              <a:gd name="connsiteX545" fmla="*/ 2448558 w 7467600"/>
              <a:gd name="connsiteY545" fmla="*/ 1373435 h 6858000"/>
              <a:gd name="connsiteX546" fmla="*/ 278707 w 7467600"/>
              <a:gd name="connsiteY546" fmla="*/ 1352270 h 6858000"/>
              <a:gd name="connsiteX547" fmla="*/ 321570 w 7467600"/>
              <a:gd name="connsiteY547" fmla="*/ 1861610 h 6858000"/>
              <a:gd name="connsiteX548" fmla="*/ 294281 w 7467600"/>
              <a:gd name="connsiteY548" fmla="*/ 1440658 h 6858000"/>
              <a:gd name="connsiteX549" fmla="*/ 278707 w 7467600"/>
              <a:gd name="connsiteY549" fmla="*/ 1352270 h 6858000"/>
              <a:gd name="connsiteX550" fmla="*/ 1423821 w 7467600"/>
              <a:gd name="connsiteY550" fmla="*/ 1351958 h 6858000"/>
              <a:gd name="connsiteX551" fmla="*/ 1638521 w 7467600"/>
              <a:gd name="connsiteY551" fmla="*/ 1908470 h 6858000"/>
              <a:gd name="connsiteX552" fmla="*/ 1754199 w 7467600"/>
              <a:gd name="connsiteY552" fmla="*/ 2149284 h 6858000"/>
              <a:gd name="connsiteX553" fmla="*/ 1908359 w 7467600"/>
              <a:gd name="connsiteY553" fmla="*/ 2364988 h 6858000"/>
              <a:gd name="connsiteX554" fmla="*/ 1647661 w 7467600"/>
              <a:gd name="connsiteY554" fmla="*/ 1825945 h 6858000"/>
              <a:gd name="connsiteX555" fmla="*/ 1423821 w 7467600"/>
              <a:gd name="connsiteY555" fmla="*/ 1351958 h 6858000"/>
              <a:gd name="connsiteX556" fmla="*/ 1431890 w 7467600"/>
              <a:gd name="connsiteY556" fmla="*/ 1306475 h 6858000"/>
              <a:gd name="connsiteX557" fmla="*/ 1507597 w 7467600"/>
              <a:gd name="connsiteY557" fmla="*/ 1446132 h 6858000"/>
              <a:gd name="connsiteX558" fmla="*/ 1674586 w 7467600"/>
              <a:gd name="connsiteY558" fmla="*/ 1813832 h 6858000"/>
              <a:gd name="connsiteX559" fmla="*/ 1815950 w 7467600"/>
              <a:gd name="connsiteY559" fmla="*/ 2128564 h 6858000"/>
              <a:gd name="connsiteX560" fmla="*/ 1984242 w 7467600"/>
              <a:gd name="connsiteY560" fmla="*/ 2430829 h 6858000"/>
              <a:gd name="connsiteX561" fmla="*/ 2014023 w 7467600"/>
              <a:gd name="connsiteY561" fmla="*/ 2450995 h 6858000"/>
              <a:gd name="connsiteX562" fmla="*/ 1747337 w 7467600"/>
              <a:gd name="connsiteY562" fmla="*/ 1855264 h 6858000"/>
              <a:gd name="connsiteX563" fmla="*/ 1533749 w 7467600"/>
              <a:gd name="connsiteY563" fmla="*/ 1478656 h 6858000"/>
              <a:gd name="connsiteX564" fmla="*/ 1431890 w 7467600"/>
              <a:gd name="connsiteY564" fmla="*/ 1306475 h 6858000"/>
              <a:gd name="connsiteX565" fmla="*/ 5052692 w 7467600"/>
              <a:gd name="connsiteY565" fmla="*/ 1292994 h 6858000"/>
              <a:gd name="connsiteX566" fmla="*/ 5200661 w 7467600"/>
              <a:gd name="connsiteY566" fmla="*/ 1635186 h 6858000"/>
              <a:gd name="connsiteX567" fmla="*/ 5297138 w 7467600"/>
              <a:gd name="connsiteY567" fmla="*/ 1906351 h 6858000"/>
              <a:gd name="connsiteX568" fmla="*/ 5052692 w 7467600"/>
              <a:gd name="connsiteY568" fmla="*/ 1292994 h 6858000"/>
              <a:gd name="connsiteX569" fmla="*/ 5009948 w 7467600"/>
              <a:gd name="connsiteY569" fmla="*/ 1273619 h 6858000"/>
              <a:gd name="connsiteX570" fmla="*/ 5121777 w 7467600"/>
              <a:gd name="connsiteY570" fmla="*/ 1654213 h 6858000"/>
              <a:gd name="connsiteX571" fmla="*/ 5293545 w 7467600"/>
              <a:gd name="connsiteY571" fmla="*/ 2072247 h 6858000"/>
              <a:gd name="connsiteX572" fmla="*/ 5294042 w 7467600"/>
              <a:gd name="connsiteY572" fmla="*/ 2065019 h 6858000"/>
              <a:gd name="connsiteX573" fmla="*/ 5171936 w 7467600"/>
              <a:gd name="connsiteY573" fmla="*/ 1647613 h 6858000"/>
              <a:gd name="connsiteX574" fmla="*/ 5009948 w 7467600"/>
              <a:gd name="connsiteY574" fmla="*/ 1273619 h 6858000"/>
              <a:gd name="connsiteX575" fmla="*/ 655236 w 7467600"/>
              <a:gd name="connsiteY575" fmla="*/ 1268632 h 6858000"/>
              <a:gd name="connsiteX576" fmla="*/ 839521 w 7467600"/>
              <a:gd name="connsiteY576" fmla="*/ 1685315 h 6858000"/>
              <a:gd name="connsiteX577" fmla="*/ 1109416 w 7467600"/>
              <a:gd name="connsiteY577" fmla="*/ 2061663 h 6858000"/>
              <a:gd name="connsiteX578" fmla="*/ 1298300 w 7467600"/>
              <a:gd name="connsiteY578" fmla="*/ 2247742 h 6858000"/>
              <a:gd name="connsiteX579" fmla="*/ 1125871 w 7467600"/>
              <a:gd name="connsiteY579" fmla="*/ 1989513 h 6858000"/>
              <a:gd name="connsiteX580" fmla="*/ 981574 w 7467600"/>
              <a:gd name="connsiteY580" fmla="*/ 1783157 h 6858000"/>
              <a:gd name="connsiteX581" fmla="*/ 922198 w 7467600"/>
              <a:gd name="connsiteY581" fmla="*/ 1677437 h 6858000"/>
              <a:gd name="connsiteX582" fmla="*/ 869293 w 7467600"/>
              <a:gd name="connsiteY582" fmla="*/ 1583214 h 6858000"/>
              <a:gd name="connsiteX583" fmla="*/ 751431 w 7467600"/>
              <a:gd name="connsiteY583" fmla="*/ 1405731 h 6858000"/>
              <a:gd name="connsiteX584" fmla="*/ 655236 w 7467600"/>
              <a:gd name="connsiteY584" fmla="*/ 1268632 h 6858000"/>
              <a:gd name="connsiteX585" fmla="*/ 6516292 w 7467600"/>
              <a:gd name="connsiteY585" fmla="*/ 1263064 h 6858000"/>
              <a:gd name="connsiteX586" fmla="*/ 5736320 w 7467600"/>
              <a:gd name="connsiteY586" fmla="*/ 1501803 h 6858000"/>
              <a:gd name="connsiteX587" fmla="*/ 6516292 w 7467600"/>
              <a:gd name="connsiteY587" fmla="*/ 1263064 h 6858000"/>
              <a:gd name="connsiteX588" fmla="*/ 291466 w 7467600"/>
              <a:gd name="connsiteY588" fmla="*/ 1250369 h 6858000"/>
              <a:gd name="connsiteX589" fmla="*/ 323180 w 7467600"/>
              <a:gd name="connsiteY589" fmla="*/ 1435283 h 6858000"/>
              <a:gd name="connsiteX590" fmla="*/ 349381 w 7467600"/>
              <a:gd name="connsiteY590" fmla="*/ 1875041 h 6858000"/>
              <a:gd name="connsiteX591" fmla="*/ 374363 w 7467600"/>
              <a:gd name="connsiteY591" fmla="*/ 1506494 h 6858000"/>
              <a:gd name="connsiteX592" fmla="*/ 302168 w 7467600"/>
              <a:gd name="connsiteY592" fmla="*/ 1274495 h 6858000"/>
              <a:gd name="connsiteX593" fmla="*/ 291466 w 7467600"/>
              <a:gd name="connsiteY593" fmla="*/ 1250369 h 6858000"/>
              <a:gd name="connsiteX594" fmla="*/ 678222 w 7467600"/>
              <a:gd name="connsiteY594" fmla="*/ 1248670 h 6858000"/>
              <a:gd name="connsiteX595" fmla="*/ 775536 w 7467600"/>
              <a:gd name="connsiteY595" fmla="*/ 1388015 h 6858000"/>
              <a:gd name="connsiteX596" fmla="*/ 894529 w 7467600"/>
              <a:gd name="connsiteY596" fmla="*/ 1567739 h 6858000"/>
              <a:gd name="connsiteX597" fmla="*/ 948000 w 7467600"/>
              <a:gd name="connsiteY597" fmla="*/ 1663088 h 6858000"/>
              <a:gd name="connsiteX598" fmla="*/ 1006812 w 7467600"/>
              <a:gd name="connsiteY598" fmla="*/ 1767683 h 6858000"/>
              <a:gd name="connsiteX599" fmla="*/ 1149133 w 7467600"/>
              <a:gd name="connsiteY599" fmla="*/ 1971513 h 6858000"/>
              <a:gd name="connsiteX600" fmla="*/ 1333952 w 7467600"/>
              <a:gd name="connsiteY600" fmla="*/ 2251620 h 6858000"/>
              <a:gd name="connsiteX601" fmla="*/ 1337329 w 7467600"/>
              <a:gd name="connsiteY601" fmla="*/ 2258350 h 6858000"/>
              <a:gd name="connsiteX602" fmla="*/ 1014726 w 7467600"/>
              <a:gd name="connsiteY602" fmla="*/ 1615556 h 6858000"/>
              <a:gd name="connsiteX603" fmla="*/ 678222 w 7467600"/>
              <a:gd name="connsiteY603" fmla="*/ 1248670 h 6858000"/>
              <a:gd name="connsiteX604" fmla="*/ 6691602 w 7467600"/>
              <a:gd name="connsiteY604" fmla="*/ 1140573 h 6858000"/>
              <a:gd name="connsiteX605" fmla="*/ 6571100 w 7467600"/>
              <a:gd name="connsiteY605" fmla="*/ 1183662 h 6858000"/>
              <a:gd name="connsiteX606" fmla="*/ 6241687 w 7467600"/>
              <a:gd name="connsiteY606" fmla="*/ 1257600 h 6858000"/>
              <a:gd name="connsiteX607" fmla="*/ 5693009 w 7467600"/>
              <a:gd name="connsiteY607" fmla="*/ 1478256 h 6858000"/>
              <a:gd name="connsiteX608" fmla="*/ 6548420 w 7467600"/>
              <a:gd name="connsiteY608" fmla="*/ 1214599 h 6858000"/>
              <a:gd name="connsiteX609" fmla="*/ 6605473 w 7467600"/>
              <a:gd name="connsiteY609" fmla="*/ 1184686 h 6858000"/>
              <a:gd name="connsiteX610" fmla="*/ 6691602 w 7467600"/>
              <a:gd name="connsiteY610" fmla="*/ 1140573 h 6858000"/>
              <a:gd name="connsiteX611" fmla="*/ 4002475 w 7467600"/>
              <a:gd name="connsiteY611" fmla="*/ 1037802 h 6858000"/>
              <a:gd name="connsiteX612" fmla="*/ 4000324 w 7467600"/>
              <a:gd name="connsiteY612" fmla="*/ 1039362 h 6858000"/>
              <a:gd name="connsiteX613" fmla="*/ 4002862 w 7467600"/>
              <a:gd name="connsiteY613" fmla="*/ 1042866 h 6858000"/>
              <a:gd name="connsiteX614" fmla="*/ 4002475 w 7467600"/>
              <a:gd name="connsiteY614" fmla="*/ 1037802 h 6858000"/>
              <a:gd name="connsiteX615" fmla="*/ 506322 w 7467600"/>
              <a:gd name="connsiteY615" fmla="*/ 1020997 h 6858000"/>
              <a:gd name="connsiteX616" fmla="*/ 533068 w 7467600"/>
              <a:gd name="connsiteY616" fmla="*/ 1029409 h 6858000"/>
              <a:gd name="connsiteX617" fmla="*/ 1232525 w 7467600"/>
              <a:gd name="connsiteY617" fmla="*/ 1804675 h 6858000"/>
              <a:gd name="connsiteX618" fmla="*/ 1388858 w 7467600"/>
              <a:gd name="connsiteY618" fmla="*/ 2368011 h 6858000"/>
              <a:gd name="connsiteX619" fmla="*/ 1384098 w 7467600"/>
              <a:gd name="connsiteY619" fmla="*/ 2378125 h 6858000"/>
              <a:gd name="connsiteX620" fmla="*/ 1425393 w 7467600"/>
              <a:gd name="connsiteY620" fmla="*/ 2589124 h 6858000"/>
              <a:gd name="connsiteX621" fmla="*/ 1424001 w 7467600"/>
              <a:gd name="connsiteY621" fmla="*/ 2597541 h 6858000"/>
              <a:gd name="connsiteX622" fmla="*/ 2152729 w 7467600"/>
              <a:gd name="connsiteY622" fmla="*/ 2864487 h 6858000"/>
              <a:gd name="connsiteX623" fmla="*/ 2020609 w 7467600"/>
              <a:gd name="connsiteY623" fmla="*/ 2539671 h 6858000"/>
              <a:gd name="connsiteX624" fmla="*/ 2018920 w 7467600"/>
              <a:gd name="connsiteY624" fmla="*/ 2536309 h 6858000"/>
              <a:gd name="connsiteX625" fmla="*/ 1342441 w 7467600"/>
              <a:gd name="connsiteY625" fmla="*/ 1173017 h 6858000"/>
              <a:gd name="connsiteX626" fmla="*/ 1367925 w 7467600"/>
              <a:gd name="connsiteY626" fmla="*/ 1135648 h 6858000"/>
              <a:gd name="connsiteX627" fmla="*/ 1771401 w 7467600"/>
              <a:gd name="connsiteY627" fmla="*/ 1806673 h 6858000"/>
              <a:gd name="connsiteX628" fmla="*/ 1972385 w 7467600"/>
              <a:gd name="connsiteY628" fmla="*/ 2198735 h 6858000"/>
              <a:gd name="connsiteX629" fmla="*/ 2040892 w 7467600"/>
              <a:gd name="connsiteY629" fmla="*/ 2405205 h 6858000"/>
              <a:gd name="connsiteX630" fmla="*/ 2131689 w 7467600"/>
              <a:gd name="connsiteY630" fmla="*/ 1936926 h 6858000"/>
              <a:gd name="connsiteX631" fmla="*/ 2454820 w 7467600"/>
              <a:gd name="connsiteY631" fmla="*/ 1248808 h 6858000"/>
              <a:gd name="connsiteX632" fmla="*/ 2492512 w 7467600"/>
              <a:gd name="connsiteY632" fmla="*/ 1302920 h 6858000"/>
              <a:gd name="connsiteX633" fmla="*/ 2081216 w 7467600"/>
              <a:gd name="connsiteY633" fmla="*/ 2527513 h 6858000"/>
              <a:gd name="connsiteX634" fmla="*/ 2081211 w 7467600"/>
              <a:gd name="connsiteY634" fmla="*/ 2528916 h 6858000"/>
              <a:gd name="connsiteX635" fmla="*/ 2199067 w 7467600"/>
              <a:gd name="connsiteY635" fmla="*/ 2884061 h 6858000"/>
              <a:gd name="connsiteX636" fmla="*/ 3192586 w 7467600"/>
              <a:gd name="connsiteY636" fmla="*/ 3411496 h 6858000"/>
              <a:gd name="connsiteX637" fmla="*/ 3182620 w 7467600"/>
              <a:gd name="connsiteY637" fmla="*/ 3483279 h 6858000"/>
              <a:gd name="connsiteX638" fmla="*/ 2435119 w 7467600"/>
              <a:gd name="connsiteY638" fmla="*/ 3080173 h 6858000"/>
              <a:gd name="connsiteX639" fmla="*/ 2410152 w 7467600"/>
              <a:gd name="connsiteY639" fmla="*/ 3063751 h 6858000"/>
              <a:gd name="connsiteX640" fmla="*/ 2408099 w 7467600"/>
              <a:gd name="connsiteY640" fmla="*/ 3064403 h 6858000"/>
              <a:gd name="connsiteX641" fmla="*/ 2407218 w 7467600"/>
              <a:gd name="connsiteY641" fmla="*/ 3070324 h 6858000"/>
              <a:gd name="connsiteX642" fmla="*/ 2380138 w 7467600"/>
              <a:gd name="connsiteY642" fmla="*/ 3099341 h 6858000"/>
              <a:gd name="connsiteX643" fmla="*/ 1765923 w 7467600"/>
              <a:gd name="connsiteY643" fmla="*/ 3581043 h 6858000"/>
              <a:gd name="connsiteX644" fmla="*/ 1702258 w 7467600"/>
              <a:gd name="connsiteY644" fmla="*/ 3612286 h 6858000"/>
              <a:gd name="connsiteX645" fmla="*/ 1538370 w 7467600"/>
              <a:gd name="connsiteY645" fmla="*/ 3811804 h 6858000"/>
              <a:gd name="connsiteX646" fmla="*/ 542867 w 7467600"/>
              <a:gd name="connsiteY646" fmla="*/ 4944092 h 6858000"/>
              <a:gd name="connsiteX647" fmla="*/ 515800 w 7467600"/>
              <a:gd name="connsiteY647" fmla="*/ 4862180 h 6858000"/>
              <a:gd name="connsiteX648" fmla="*/ 909145 w 7467600"/>
              <a:gd name="connsiteY648" fmla="*/ 4199225 h 6858000"/>
              <a:gd name="connsiteX649" fmla="*/ 1214067 w 7467600"/>
              <a:gd name="connsiteY649" fmla="*/ 3908561 h 6858000"/>
              <a:gd name="connsiteX650" fmla="*/ 640967 w 7467600"/>
              <a:gd name="connsiteY650" fmla="*/ 4105601 h 6858000"/>
              <a:gd name="connsiteX651" fmla="*/ 112563 w 7467600"/>
              <a:gd name="connsiteY651" fmla="*/ 4396952 h 6858000"/>
              <a:gd name="connsiteX652" fmla="*/ 0 w 7467600"/>
              <a:gd name="connsiteY652" fmla="*/ 4466006 h 6858000"/>
              <a:gd name="connsiteX653" fmla="*/ 0 w 7467600"/>
              <a:gd name="connsiteY653" fmla="*/ 4233763 h 6858000"/>
              <a:gd name="connsiteX654" fmla="*/ 36881 w 7467600"/>
              <a:gd name="connsiteY654" fmla="*/ 4200118 h 6858000"/>
              <a:gd name="connsiteX655" fmla="*/ 910534 w 7467600"/>
              <a:gd name="connsiteY655" fmla="*/ 3629753 h 6858000"/>
              <a:gd name="connsiteX656" fmla="*/ 1578717 w 7467600"/>
              <a:gd name="connsiteY656" fmla="*/ 3575982 h 6858000"/>
              <a:gd name="connsiteX657" fmla="*/ 2338780 w 7467600"/>
              <a:gd name="connsiteY657" fmla="*/ 3033725 h 6858000"/>
              <a:gd name="connsiteX658" fmla="*/ 1807991 w 7467600"/>
              <a:gd name="connsiteY658" fmla="*/ 2807184 h 6858000"/>
              <a:gd name="connsiteX659" fmla="*/ 1416358 w 7467600"/>
              <a:gd name="connsiteY659" fmla="*/ 3112571 h 6858000"/>
              <a:gd name="connsiteX660" fmla="*/ 939066 w 7467600"/>
              <a:gd name="connsiteY660" fmla="*/ 3378798 h 6858000"/>
              <a:gd name="connsiteX661" fmla="*/ 115099 w 7467600"/>
              <a:gd name="connsiteY661" fmla="*/ 3607650 h 6858000"/>
              <a:gd name="connsiteX662" fmla="*/ 97284 w 7467600"/>
              <a:gd name="connsiteY662" fmla="*/ 3520393 h 6858000"/>
              <a:gd name="connsiteX663" fmla="*/ 922050 w 7467600"/>
              <a:gd name="connsiteY663" fmla="*/ 3074867 h 6858000"/>
              <a:gd name="connsiteX664" fmla="*/ 1405265 w 7467600"/>
              <a:gd name="connsiteY664" fmla="*/ 3016319 h 6858000"/>
              <a:gd name="connsiteX665" fmla="*/ 1407512 w 7467600"/>
              <a:gd name="connsiteY665" fmla="*/ 3018001 h 6858000"/>
              <a:gd name="connsiteX666" fmla="*/ 1726266 w 7467600"/>
              <a:gd name="connsiteY666" fmla="*/ 2777274 h 6858000"/>
              <a:gd name="connsiteX667" fmla="*/ 625390 w 7467600"/>
              <a:gd name="connsiteY667" fmla="*/ 2514541 h 6858000"/>
              <a:gd name="connsiteX668" fmla="*/ 619799 w 7467600"/>
              <a:gd name="connsiteY668" fmla="*/ 2527180 h 6858000"/>
              <a:gd name="connsiteX669" fmla="*/ 310030 w 7467600"/>
              <a:gd name="connsiteY669" fmla="*/ 2771818 h 6858000"/>
              <a:gd name="connsiteX670" fmla="*/ 173877 w 7467600"/>
              <a:gd name="connsiteY670" fmla="*/ 2937056 h 6858000"/>
              <a:gd name="connsiteX671" fmla="*/ 77889 w 7467600"/>
              <a:gd name="connsiteY671" fmla="*/ 3138440 h 6858000"/>
              <a:gd name="connsiteX672" fmla="*/ 0 w 7467600"/>
              <a:gd name="connsiteY672" fmla="*/ 3271395 h 6858000"/>
              <a:gd name="connsiteX673" fmla="*/ 0 w 7467600"/>
              <a:gd name="connsiteY673" fmla="*/ 3153002 h 6858000"/>
              <a:gd name="connsiteX674" fmla="*/ 2386 w 7467600"/>
              <a:gd name="connsiteY674" fmla="*/ 3149203 h 6858000"/>
              <a:gd name="connsiteX675" fmla="*/ 89753 w 7467600"/>
              <a:gd name="connsiteY675" fmla="*/ 2987702 h 6858000"/>
              <a:gd name="connsiteX676" fmla="*/ 76869 w 7467600"/>
              <a:gd name="connsiteY676" fmla="*/ 3005404 h 6858000"/>
              <a:gd name="connsiteX677" fmla="*/ 32049 w 7467600"/>
              <a:gd name="connsiteY677" fmla="*/ 3065814 h 6858000"/>
              <a:gd name="connsiteX678" fmla="*/ 0 w 7467600"/>
              <a:gd name="connsiteY678" fmla="*/ 3108744 h 6858000"/>
              <a:gd name="connsiteX679" fmla="*/ 0 w 7467600"/>
              <a:gd name="connsiteY679" fmla="*/ 3058059 h 6858000"/>
              <a:gd name="connsiteX680" fmla="*/ 7610 w 7467600"/>
              <a:gd name="connsiteY680" fmla="*/ 3047889 h 6858000"/>
              <a:gd name="connsiteX681" fmla="*/ 52419 w 7467600"/>
              <a:gd name="connsiteY681" fmla="*/ 2987479 h 6858000"/>
              <a:gd name="connsiteX682" fmla="*/ 59142 w 7467600"/>
              <a:gd name="connsiteY682" fmla="*/ 2978488 h 6858000"/>
              <a:gd name="connsiteX683" fmla="*/ 0 w 7467600"/>
              <a:gd name="connsiteY683" fmla="*/ 3015334 h 6858000"/>
              <a:gd name="connsiteX684" fmla="*/ 0 w 7467600"/>
              <a:gd name="connsiteY684" fmla="*/ 2914286 h 6858000"/>
              <a:gd name="connsiteX685" fmla="*/ 36383 w 7467600"/>
              <a:gd name="connsiteY685" fmla="*/ 2901128 h 6858000"/>
              <a:gd name="connsiteX686" fmla="*/ 156329 w 7467600"/>
              <a:gd name="connsiteY686" fmla="*/ 2840533 h 6858000"/>
              <a:gd name="connsiteX687" fmla="*/ 358355 w 7467600"/>
              <a:gd name="connsiteY687" fmla="*/ 2620471 h 6858000"/>
              <a:gd name="connsiteX688" fmla="*/ 510577 w 7467600"/>
              <a:gd name="connsiteY688" fmla="*/ 2501244 h 6858000"/>
              <a:gd name="connsiteX689" fmla="*/ 211967 w 7467600"/>
              <a:gd name="connsiteY689" fmla="*/ 2479171 h 6858000"/>
              <a:gd name="connsiteX690" fmla="*/ 0 w 7467600"/>
              <a:gd name="connsiteY690" fmla="*/ 2476398 h 6858000"/>
              <a:gd name="connsiteX691" fmla="*/ 0 w 7467600"/>
              <a:gd name="connsiteY691" fmla="*/ 2389189 h 6858000"/>
              <a:gd name="connsiteX692" fmla="*/ 103062 w 7467600"/>
              <a:gd name="connsiteY692" fmla="*/ 2389518 h 6858000"/>
              <a:gd name="connsiteX693" fmla="*/ 510734 w 7467600"/>
              <a:gd name="connsiteY693" fmla="*/ 2416201 h 6858000"/>
              <a:gd name="connsiteX694" fmla="*/ 279257 w 7467600"/>
              <a:gd name="connsiteY694" fmla="*/ 2092102 h 6858000"/>
              <a:gd name="connsiteX695" fmla="*/ 65265 w 7467600"/>
              <a:gd name="connsiteY695" fmla="*/ 2006049 h 6858000"/>
              <a:gd name="connsiteX696" fmla="*/ 0 w 7467600"/>
              <a:gd name="connsiteY696" fmla="*/ 1982532 h 6858000"/>
              <a:gd name="connsiteX697" fmla="*/ 0 w 7467600"/>
              <a:gd name="connsiteY697" fmla="*/ 1912789 h 6858000"/>
              <a:gd name="connsiteX698" fmla="*/ 97460 w 7467600"/>
              <a:gd name="connsiteY698" fmla="*/ 1953725 h 6858000"/>
              <a:gd name="connsiteX699" fmla="*/ 221272 w 7467600"/>
              <a:gd name="connsiteY699" fmla="*/ 1980766 h 6858000"/>
              <a:gd name="connsiteX700" fmla="*/ 116765 w 7467600"/>
              <a:gd name="connsiteY700" fmla="*/ 1911033 h 6858000"/>
              <a:gd name="connsiteX701" fmla="*/ 16405 w 7467600"/>
              <a:gd name="connsiteY701" fmla="*/ 1803412 h 6858000"/>
              <a:gd name="connsiteX702" fmla="*/ 0 w 7467600"/>
              <a:gd name="connsiteY702" fmla="*/ 1784777 h 6858000"/>
              <a:gd name="connsiteX703" fmla="*/ 0 w 7467600"/>
              <a:gd name="connsiteY703" fmla="*/ 1740082 h 6858000"/>
              <a:gd name="connsiteX704" fmla="*/ 39394 w 7467600"/>
              <a:gd name="connsiteY704" fmla="*/ 1784856 h 6858000"/>
              <a:gd name="connsiteX705" fmla="*/ 135813 w 7467600"/>
              <a:gd name="connsiteY705" fmla="*/ 1888838 h 6858000"/>
              <a:gd name="connsiteX706" fmla="*/ 242575 w 7467600"/>
              <a:gd name="connsiteY706" fmla="*/ 1958841 h 6858000"/>
              <a:gd name="connsiteX707" fmla="*/ 82197 w 7467600"/>
              <a:gd name="connsiteY707" fmla="*/ 1754826 h 6858000"/>
              <a:gd name="connsiteX708" fmla="*/ 0 w 7467600"/>
              <a:gd name="connsiteY708" fmla="*/ 1679650 h 6858000"/>
              <a:gd name="connsiteX709" fmla="*/ 0 w 7467600"/>
              <a:gd name="connsiteY709" fmla="*/ 1602463 h 6858000"/>
              <a:gd name="connsiteX710" fmla="*/ 84689 w 7467600"/>
              <a:gd name="connsiteY710" fmla="*/ 1677442 h 6858000"/>
              <a:gd name="connsiteX711" fmla="*/ 298437 w 7467600"/>
              <a:gd name="connsiteY711" fmla="*/ 1968019 h 6858000"/>
              <a:gd name="connsiteX712" fmla="*/ 227269 w 7467600"/>
              <a:gd name="connsiteY712" fmla="*/ 1114064 h 6858000"/>
              <a:gd name="connsiteX713" fmla="*/ 248003 w 7467600"/>
              <a:gd name="connsiteY713" fmla="*/ 1089613 h 6858000"/>
              <a:gd name="connsiteX714" fmla="*/ 427020 w 7467600"/>
              <a:gd name="connsiteY714" fmla="*/ 1619803 h 6858000"/>
              <a:gd name="connsiteX715" fmla="*/ 340345 w 7467600"/>
              <a:gd name="connsiteY715" fmla="*/ 2027739 h 6858000"/>
              <a:gd name="connsiteX716" fmla="*/ 360865 w 7467600"/>
              <a:gd name="connsiteY716" fmla="*/ 2044827 h 6858000"/>
              <a:gd name="connsiteX717" fmla="*/ 560414 w 7467600"/>
              <a:gd name="connsiteY717" fmla="*/ 2421457 h 6858000"/>
              <a:gd name="connsiteX718" fmla="*/ 1359703 w 7467600"/>
              <a:gd name="connsiteY718" fmla="*/ 2578554 h 6858000"/>
              <a:gd name="connsiteX719" fmla="*/ 1359422 w 7467600"/>
              <a:gd name="connsiteY719" fmla="*/ 2577994 h 6858000"/>
              <a:gd name="connsiteX720" fmla="*/ 828701 w 7467600"/>
              <a:gd name="connsiteY720" fmla="*/ 1839520 h 6858000"/>
              <a:gd name="connsiteX721" fmla="*/ 494427 w 7467600"/>
              <a:gd name="connsiteY721" fmla="*/ 1092333 h 6858000"/>
              <a:gd name="connsiteX722" fmla="*/ 506322 w 7467600"/>
              <a:gd name="connsiteY722" fmla="*/ 1020997 h 6858000"/>
              <a:gd name="connsiteX723" fmla="*/ 4570198 w 7467600"/>
              <a:gd name="connsiteY723" fmla="*/ 978081 h 6858000"/>
              <a:gd name="connsiteX724" fmla="*/ 4523691 w 7467600"/>
              <a:gd name="connsiteY724" fmla="*/ 1127776 h 6858000"/>
              <a:gd name="connsiteX725" fmla="*/ 4509875 w 7467600"/>
              <a:gd name="connsiteY725" fmla="*/ 1167552 h 6858000"/>
              <a:gd name="connsiteX726" fmla="*/ 4478168 w 7467600"/>
              <a:gd name="connsiteY726" fmla="*/ 1260735 h 6858000"/>
              <a:gd name="connsiteX727" fmla="*/ 4409309 w 7467600"/>
              <a:gd name="connsiteY727" fmla="*/ 1666996 h 6858000"/>
              <a:gd name="connsiteX728" fmla="*/ 4370031 w 7467600"/>
              <a:gd name="connsiteY728" fmla="*/ 1955666 h 6858000"/>
              <a:gd name="connsiteX729" fmla="*/ 4570198 w 7467600"/>
              <a:gd name="connsiteY729" fmla="*/ 978081 h 6858000"/>
              <a:gd name="connsiteX730" fmla="*/ 4557898 w 7467600"/>
              <a:gd name="connsiteY730" fmla="*/ 900011 h 6858000"/>
              <a:gd name="connsiteX731" fmla="*/ 4344840 w 7467600"/>
              <a:gd name="connsiteY731" fmla="*/ 1922038 h 6858000"/>
              <a:gd name="connsiteX732" fmla="*/ 4378710 w 7467600"/>
              <a:gd name="connsiteY732" fmla="*/ 1665516 h 6858000"/>
              <a:gd name="connsiteX733" fmla="*/ 4448798 w 7467600"/>
              <a:gd name="connsiteY733" fmla="*/ 1253024 h 6858000"/>
              <a:gd name="connsiteX734" fmla="*/ 4480315 w 7467600"/>
              <a:gd name="connsiteY734" fmla="*/ 1158454 h 6858000"/>
              <a:gd name="connsiteX735" fmla="*/ 4494133 w 7467600"/>
              <a:gd name="connsiteY735" fmla="*/ 1118676 h 6858000"/>
              <a:gd name="connsiteX736" fmla="*/ 4557898 w 7467600"/>
              <a:gd name="connsiteY736" fmla="*/ 900011 h 6858000"/>
              <a:gd name="connsiteX737" fmla="*/ 5870151 w 7467600"/>
              <a:gd name="connsiteY737" fmla="*/ 898890 h 6858000"/>
              <a:gd name="connsiteX738" fmla="*/ 5861335 w 7467600"/>
              <a:gd name="connsiteY738" fmla="*/ 899177 h 6858000"/>
              <a:gd name="connsiteX739" fmla="*/ 5843702 w 7467600"/>
              <a:gd name="connsiteY739" fmla="*/ 899748 h 6858000"/>
              <a:gd name="connsiteX740" fmla="*/ 5651107 w 7467600"/>
              <a:gd name="connsiteY740" fmla="*/ 920306 h 6858000"/>
              <a:gd name="connsiteX741" fmla="*/ 5459407 w 7467600"/>
              <a:gd name="connsiteY741" fmla="*/ 940975 h 6858000"/>
              <a:gd name="connsiteX742" fmla="*/ 5374846 w 7467600"/>
              <a:gd name="connsiteY742" fmla="*/ 941988 h 6858000"/>
              <a:gd name="connsiteX743" fmla="*/ 5256105 w 7467600"/>
              <a:gd name="connsiteY743" fmla="*/ 945632 h 6858000"/>
              <a:gd name="connsiteX744" fmla="*/ 5107071 w 7467600"/>
              <a:gd name="connsiteY744" fmla="*/ 969720 h 6858000"/>
              <a:gd name="connsiteX745" fmla="*/ 4998681 w 7467600"/>
              <a:gd name="connsiteY745" fmla="*/ 988771 h 6858000"/>
              <a:gd name="connsiteX746" fmla="*/ 5870151 w 7467600"/>
              <a:gd name="connsiteY746" fmla="*/ 898890 h 6858000"/>
              <a:gd name="connsiteX747" fmla="*/ 5504425 w 7467600"/>
              <a:gd name="connsiteY747" fmla="*/ 848067 h 6858000"/>
              <a:gd name="connsiteX748" fmla="*/ 4968849 w 7467600"/>
              <a:gd name="connsiteY748" fmla="*/ 962318 h 6858000"/>
              <a:gd name="connsiteX749" fmla="*/ 5104039 w 7467600"/>
              <a:gd name="connsiteY749" fmla="*/ 940634 h 6858000"/>
              <a:gd name="connsiteX750" fmla="*/ 5256311 w 7467600"/>
              <a:gd name="connsiteY750" fmla="*/ 916490 h 6858000"/>
              <a:gd name="connsiteX751" fmla="*/ 5377381 w 7467600"/>
              <a:gd name="connsiteY751" fmla="*/ 912671 h 6858000"/>
              <a:gd name="connsiteX752" fmla="*/ 5460148 w 7467600"/>
              <a:gd name="connsiteY752" fmla="*/ 911442 h 6858000"/>
              <a:gd name="connsiteX753" fmla="*/ 5648971 w 7467600"/>
              <a:gd name="connsiteY753" fmla="*/ 891331 h 6858000"/>
              <a:gd name="connsiteX754" fmla="*/ 5844807 w 7467600"/>
              <a:gd name="connsiteY754" fmla="*/ 870718 h 6858000"/>
              <a:gd name="connsiteX755" fmla="*/ 5862975 w 7467600"/>
              <a:gd name="connsiteY755" fmla="*/ 869756 h 6858000"/>
              <a:gd name="connsiteX756" fmla="*/ 5920887 w 7467600"/>
              <a:gd name="connsiteY756" fmla="*/ 865929 h 6858000"/>
              <a:gd name="connsiteX757" fmla="*/ 5504425 w 7467600"/>
              <a:gd name="connsiteY757" fmla="*/ 848067 h 6858000"/>
              <a:gd name="connsiteX758" fmla="*/ 3607114 w 7467600"/>
              <a:gd name="connsiteY758" fmla="*/ 467441 h 6858000"/>
              <a:gd name="connsiteX759" fmla="*/ 3296242 w 7467600"/>
              <a:gd name="connsiteY759" fmla="*/ 807991 h 6858000"/>
              <a:gd name="connsiteX760" fmla="*/ 3174674 w 7467600"/>
              <a:gd name="connsiteY760" fmla="*/ 919759 h 6858000"/>
              <a:gd name="connsiteX761" fmla="*/ 3042978 w 7467600"/>
              <a:gd name="connsiteY761" fmla="*/ 1054894 h 6858000"/>
              <a:gd name="connsiteX762" fmla="*/ 2968914 w 7467600"/>
              <a:gd name="connsiteY762" fmla="*/ 1133756 h 6858000"/>
              <a:gd name="connsiteX763" fmla="*/ 3103823 w 7467600"/>
              <a:gd name="connsiteY763" fmla="*/ 1026814 h 6858000"/>
              <a:gd name="connsiteX764" fmla="*/ 3607114 w 7467600"/>
              <a:gd name="connsiteY764" fmla="*/ 467441 h 6858000"/>
              <a:gd name="connsiteX765" fmla="*/ 3744487 w 7467600"/>
              <a:gd name="connsiteY765" fmla="*/ 383136 h 6858000"/>
              <a:gd name="connsiteX766" fmla="*/ 3970213 w 7467600"/>
              <a:gd name="connsiteY766" fmla="*/ 995559 h 6858000"/>
              <a:gd name="connsiteX767" fmla="*/ 3744487 w 7467600"/>
              <a:gd name="connsiteY767" fmla="*/ 383136 h 6858000"/>
              <a:gd name="connsiteX768" fmla="*/ 3624562 w 7467600"/>
              <a:gd name="connsiteY768" fmla="*/ 367041 h 6858000"/>
              <a:gd name="connsiteX769" fmla="*/ 3489712 w 7467600"/>
              <a:gd name="connsiteY769" fmla="*/ 485386 h 6858000"/>
              <a:gd name="connsiteX770" fmla="*/ 3182994 w 7467600"/>
              <a:gd name="connsiteY770" fmla="*/ 828265 h 6858000"/>
              <a:gd name="connsiteX771" fmla="*/ 2892114 w 7467600"/>
              <a:gd name="connsiteY771" fmla="*/ 1172635 h 6858000"/>
              <a:gd name="connsiteX772" fmla="*/ 3021459 w 7467600"/>
              <a:gd name="connsiteY772" fmla="*/ 1035385 h 6858000"/>
              <a:gd name="connsiteX773" fmla="*/ 3153873 w 7467600"/>
              <a:gd name="connsiteY773" fmla="*/ 898971 h 6858000"/>
              <a:gd name="connsiteX774" fmla="*/ 3276511 w 7467600"/>
              <a:gd name="connsiteY774" fmla="*/ 786423 h 6858000"/>
              <a:gd name="connsiteX775" fmla="*/ 3584154 w 7467600"/>
              <a:gd name="connsiteY775" fmla="*/ 448218 h 6858000"/>
              <a:gd name="connsiteX776" fmla="*/ 3624562 w 7467600"/>
              <a:gd name="connsiteY776" fmla="*/ 367041 h 6858000"/>
              <a:gd name="connsiteX777" fmla="*/ 3766672 w 7467600"/>
              <a:gd name="connsiteY777" fmla="*/ 359429 h 6858000"/>
              <a:gd name="connsiteX778" fmla="*/ 3996338 w 7467600"/>
              <a:gd name="connsiteY778" fmla="*/ 968237 h 6858000"/>
              <a:gd name="connsiteX779" fmla="*/ 3766672 w 7467600"/>
              <a:gd name="connsiteY779" fmla="*/ 359429 h 6858000"/>
              <a:gd name="connsiteX780" fmla="*/ 5805386 w 7467600"/>
              <a:gd name="connsiteY780" fmla="*/ 239240 h 6858000"/>
              <a:gd name="connsiteX781" fmla="*/ 5736947 w 7467600"/>
              <a:gd name="connsiteY781" fmla="*/ 261367 h 6858000"/>
              <a:gd name="connsiteX782" fmla="*/ 5427012 w 7467600"/>
              <a:gd name="connsiteY782" fmla="*/ 311272 h 6858000"/>
              <a:gd name="connsiteX783" fmla="*/ 5147818 w 7467600"/>
              <a:gd name="connsiteY783" fmla="*/ 322112 h 6858000"/>
              <a:gd name="connsiteX784" fmla="*/ 5060854 w 7467600"/>
              <a:gd name="connsiteY784" fmla="*/ 311882 h 6858000"/>
              <a:gd name="connsiteX785" fmla="*/ 4945989 w 7467600"/>
              <a:gd name="connsiteY785" fmla="*/ 300516 h 6858000"/>
              <a:gd name="connsiteX786" fmla="*/ 5410479 w 7467600"/>
              <a:gd name="connsiteY786" fmla="*/ 348434 h 6858000"/>
              <a:gd name="connsiteX787" fmla="*/ 5805386 w 7467600"/>
              <a:gd name="connsiteY787" fmla="*/ 239240 h 6858000"/>
              <a:gd name="connsiteX788" fmla="*/ 5905192 w 7467600"/>
              <a:gd name="connsiteY788" fmla="*/ 163079 h 6858000"/>
              <a:gd name="connsiteX789" fmla="*/ 5865655 w 7467600"/>
              <a:gd name="connsiteY789" fmla="*/ 171901 h 6858000"/>
              <a:gd name="connsiteX790" fmla="*/ 5259740 w 7467600"/>
              <a:gd name="connsiteY790" fmla="*/ 257013 h 6858000"/>
              <a:gd name="connsiteX791" fmla="*/ 5208466 w 7467600"/>
              <a:gd name="connsiteY791" fmla="*/ 257550 h 6858000"/>
              <a:gd name="connsiteX792" fmla="*/ 4980204 w 7467600"/>
              <a:gd name="connsiteY792" fmla="*/ 271903 h 6858000"/>
              <a:gd name="connsiteX793" fmla="*/ 5068068 w 7467600"/>
              <a:gd name="connsiteY793" fmla="*/ 282244 h 6858000"/>
              <a:gd name="connsiteX794" fmla="*/ 5153231 w 7467600"/>
              <a:gd name="connsiteY794" fmla="*/ 292240 h 6858000"/>
              <a:gd name="connsiteX795" fmla="*/ 5426491 w 7467600"/>
              <a:gd name="connsiteY795" fmla="*/ 281128 h 6858000"/>
              <a:gd name="connsiteX796" fmla="*/ 5731212 w 7467600"/>
              <a:gd name="connsiteY796" fmla="*/ 231951 h 6858000"/>
              <a:gd name="connsiteX797" fmla="*/ 5905192 w 7467600"/>
              <a:gd name="connsiteY797" fmla="*/ 163079 h 6858000"/>
              <a:gd name="connsiteX798" fmla="*/ 5944437 w 7467600"/>
              <a:gd name="connsiteY798" fmla="*/ 113829 h 6858000"/>
              <a:gd name="connsiteX799" fmla="*/ 5825032 w 7467600"/>
              <a:gd name="connsiteY799" fmla="*/ 146405 h 6858000"/>
              <a:gd name="connsiteX800" fmla="*/ 4955599 w 7467600"/>
              <a:gd name="connsiteY800" fmla="*/ 247008 h 6858000"/>
              <a:gd name="connsiteX801" fmla="*/ 5210104 w 7467600"/>
              <a:gd name="connsiteY801" fmla="*/ 228123 h 6858000"/>
              <a:gd name="connsiteX802" fmla="*/ 5261015 w 7467600"/>
              <a:gd name="connsiteY802" fmla="*/ 227087 h 6858000"/>
              <a:gd name="connsiteX803" fmla="*/ 5861181 w 7467600"/>
              <a:gd name="connsiteY803" fmla="*/ 143093 h 6858000"/>
              <a:gd name="connsiteX804" fmla="*/ 5961252 w 7467600"/>
              <a:gd name="connsiteY804" fmla="*/ 114820 h 6858000"/>
              <a:gd name="connsiteX805" fmla="*/ 5944437 w 7467600"/>
              <a:gd name="connsiteY805" fmla="*/ 113829 h 6858000"/>
              <a:gd name="connsiteX806" fmla="*/ 3882765 w 7467600"/>
              <a:gd name="connsiteY806" fmla="*/ 0 h 6858000"/>
              <a:gd name="connsiteX807" fmla="*/ 3995099 w 7467600"/>
              <a:gd name="connsiteY807" fmla="*/ 0 h 6858000"/>
              <a:gd name="connsiteX808" fmla="*/ 4163818 w 7467600"/>
              <a:gd name="connsiteY808" fmla="*/ 234104 h 6858000"/>
              <a:gd name="connsiteX809" fmla="*/ 4172099 w 7467600"/>
              <a:gd name="connsiteY809" fmla="*/ 234207 h 6858000"/>
              <a:gd name="connsiteX810" fmla="*/ 4784282 w 7467600"/>
              <a:gd name="connsiteY810" fmla="*/ 276561 h 6858000"/>
              <a:gd name="connsiteX811" fmla="*/ 4801687 w 7467600"/>
              <a:gd name="connsiteY811" fmla="*/ 267764 h 6858000"/>
              <a:gd name="connsiteX812" fmla="*/ 6082788 w 7467600"/>
              <a:gd name="connsiteY812" fmla="*/ 64119 h 6858000"/>
              <a:gd name="connsiteX813" fmla="*/ 6099442 w 7467600"/>
              <a:gd name="connsiteY813" fmla="*/ 82568 h 6858000"/>
              <a:gd name="connsiteX814" fmla="*/ 4804137 w 7467600"/>
              <a:gd name="connsiteY814" fmla="*/ 320931 h 6858000"/>
              <a:gd name="connsiteX815" fmla="*/ 4227047 w 7467600"/>
              <a:gd name="connsiteY815" fmla="*/ 313415 h 6858000"/>
              <a:gd name="connsiteX816" fmla="*/ 4346041 w 7467600"/>
              <a:gd name="connsiteY816" fmla="*/ 456086 h 6858000"/>
              <a:gd name="connsiteX817" fmla="*/ 4870967 w 7467600"/>
              <a:gd name="connsiteY817" fmla="*/ 963061 h 6858000"/>
              <a:gd name="connsiteX818" fmla="*/ 4889647 w 7467600"/>
              <a:gd name="connsiteY818" fmla="*/ 957147 h 6858000"/>
              <a:gd name="connsiteX819" fmla="*/ 5422504 w 7467600"/>
              <a:gd name="connsiteY819" fmla="*/ 805191 h 6858000"/>
              <a:gd name="connsiteX820" fmla="*/ 6087656 w 7467600"/>
              <a:gd name="connsiteY820" fmla="*/ 826703 h 6858000"/>
              <a:gd name="connsiteX821" fmla="*/ 6058717 w 7467600"/>
              <a:gd name="connsiteY821" fmla="*/ 865992 h 6858000"/>
              <a:gd name="connsiteX822" fmla="*/ 4974153 w 7467600"/>
              <a:gd name="connsiteY822" fmla="*/ 1045456 h 6858000"/>
              <a:gd name="connsiteX823" fmla="*/ 5627835 w 7467600"/>
              <a:gd name="connsiteY823" fmla="*/ 1472077 h 6858000"/>
              <a:gd name="connsiteX824" fmla="*/ 5629817 w 7467600"/>
              <a:gd name="connsiteY824" fmla="*/ 1471412 h 6858000"/>
              <a:gd name="connsiteX825" fmla="*/ 5634124 w 7467600"/>
              <a:gd name="connsiteY825" fmla="*/ 1470572 h 6858000"/>
              <a:gd name="connsiteX826" fmla="*/ 5755832 w 7467600"/>
              <a:gd name="connsiteY826" fmla="*/ 1383886 h 6858000"/>
              <a:gd name="connsiteX827" fmla="*/ 6014186 w 7467600"/>
              <a:gd name="connsiteY827" fmla="*/ 1279799 h 6858000"/>
              <a:gd name="connsiteX828" fmla="*/ 6901619 w 7467600"/>
              <a:gd name="connsiteY828" fmla="*/ 1047874 h 6858000"/>
              <a:gd name="connsiteX829" fmla="*/ 6931566 w 7467600"/>
              <a:gd name="connsiteY829" fmla="*/ 1062034 h 6858000"/>
              <a:gd name="connsiteX830" fmla="*/ 5790982 w 7467600"/>
              <a:gd name="connsiteY830" fmla="*/ 1561380 h 6858000"/>
              <a:gd name="connsiteX831" fmla="*/ 6188971 w 7467600"/>
              <a:gd name="connsiteY831" fmla="*/ 1755168 h 6858000"/>
              <a:gd name="connsiteX832" fmla="*/ 6202446 w 7467600"/>
              <a:gd name="connsiteY832" fmla="*/ 1752268 h 6858000"/>
              <a:gd name="connsiteX833" fmla="*/ 7179560 w 7467600"/>
              <a:gd name="connsiteY833" fmla="*/ 1467551 h 6858000"/>
              <a:gd name="connsiteX834" fmla="*/ 7158730 w 7467600"/>
              <a:gd name="connsiteY834" fmla="*/ 1507835 h 6858000"/>
              <a:gd name="connsiteX835" fmla="*/ 6326959 w 7467600"/>
              <a:gd name="connsiteY835" fmla="*/ 1817686 h 6858000"/>
              <a:gd name="connsiteX836" fmla="*/ 6537433 w 7467600"/>
              <a:gd name="connsiteY836" fmla="*/ 1907790 h 6858000"/>
              <a:gd name="connsiteX837" fmla="*/ 6550221 w 7467600"/>
              <a:gd name="connsiteY837" fmla="*/ 1910729 h 6858000"/>
              <a:gd name="connsiteX838" fmla="*/ 6964438 w 7467600"/>
              <a:gd name="connsiteY838" fmla="*/ 2209505 h 6858000"/>
              <a:gd name="connsiteX839" fmla="*/ 7367862 w 7467600"/>
              <a:gd name="connsiteY839" fmla="*/ 2806833 h 6858000"/>
              <a:gd name="connsiteX840" fmla="*/ 7364329 w 7467600"/>
              <a:gd name="connsiteY840" fmla="*/ 2826907 h 6858000"/>
              <a:gd name="connsiteX841" fmla="*/ 7290545 w 7467600"/>
              <a:gd name="connsiteY841" fmla="*/ 2850663 h 6858000"/>
              <a:gd name="connsiteX842" fmla="*/ 6472036 w 7467600"/>
              <a:gd name="connsiteY842" fmla="*/ 1959003 h 6858000"/>
              <a:gd name="connsiteX843" fmla="*/ 5792897 w 7467600"/>
              <a:gd name="connsiteY843" fmla="*/ 1647747 h 6858000"/>
              <a:gd name="connsiteX844" fmla="*/ 5842751 w 7467600"/>
              <a:gd name="connsiteY844" fmla="*/ 1816112 h 6858000"/>
              <a:gd name="connsiteX845" fmla="*/ 5847424 w 7467600"/>
              <a:gd name="connsiteY845" fmla="*/ 1815776 h 6858000"/>
              <a:gd name="connsiteX846" fmla="*/ 6399821 w 7467600"/>
              <a:gd name="connsiteY846" fmla="*/ 2344799 h 6858000"/>
              <a:gd name="connsiteX847" fmla="*/ 6323232 w 7467600"/>
              <a:gd name="connsiteY847" fmla="*/ 2389634 h 6858000"/>
              <a:gd name="connsiteX848" fmla="*/ 5942958 w 7467600"/>
              <a:gd name="connsiteY848" fmla="*/ 2077708 h 6858000"/>
              <a:gd name="connsiteX849" fmla="*/ 5921559 w 7467600"/>
              <a:gd name="connsiteY849" fmla="*/ 2378596 h 6858000"/>
              <a:gd name="connsiteX850" fmla="*/ 5817651 w 7467600"/>
              <a:gd name="connsiteY850" fmla="*/ 3023919 h 6858000"/>
              <a:gd name="connsiteX851" fmla="*/ 5729634 w 7467600"/>
              <a:gd name="connsiteY851" fmla="*/ 3051849 h 6858000"/>
              <a:gd name="connsiteX852" fmla="*/ 5611018 w 7467600"/>
              <a:gd name="connsiteY852" fmla="*/ 2316769 h 6858000"/>
              <a:gd name="connsiteX853" fmla="*/ 5687608 w 7467600"/>
              <a:gd name="connsiteY853" fmla="*/ 2039972 h 6858000"/>
              <a:gd name="connsiteX854" fmla="*/ 5657554 w 7467600"/>
              <a:gd name="connsiteY854" fmla="*/ 1576445 h 6858000"/>
              <a:gd name="connsiteX855" fmla="*/ 5150475 w 7467600"/>
              <a:gd name="connsiteY855" fmla="*/ 1274012 h 6858000"/>
              <a:gd name="connsiteX856" fmla="*/ 5349142 w 7467600"/>
              <a:gd name="connsiteY856" fmla="*/ 2204405 h 6858000"/>
              <a:gd name="connsiteX857" fmla="*/ 5262214 w 7467600"/>
              <a:gd name="connsiteY857" fmla="*/ 2233836 h 6858000"/>
              <a:gd name="connsiteX858" fmla="*/ 4981539 w 7467600"/>
              <a:gd name="connsiteY858" fmla="*/ 1542201 h 6858000"/>
              <a:gd name="connsiteX859" fmla="*/ 4958461 w 7467600"/>
              <a:gd name="connsiteY859" fmla="*/ 1136957 h 6858000"/>
              <a:gd name="connsiteX860" fmla="*/ 4655015 w 7467600"/>
              <a:gd name="connsiteY860" fmla="*/ 891426 h 6858000"/>
              <a:gd name="connsiteX861" fmla="*/ 4348002 w 7467600"/>
              <a:gd name="connsiteY861" fmla="*/ 2205895 h 6858000"/>
              <a:gd name="connsiteX862" fmla="*/ 4262250 w 7467600"/>
              <a:gd name="connsiteY862" fmla="*/ 2219972 h 6858000"/>
              <a:gd name="connsiteX863" fmla="*/ 4550611 w 7467600"/>
              <a:gd name="connsiteY863" fmla="*/ 817540 h 6858000"/>
              <a:gd name="connsiteX864" fmla="*/ 4564418 w 7467600"/>
              <a:gd name="connsiteY864" fmla="*/ 808293 h 6858000"/>
              <a:gd name="connsiteX865" fmla="*/ 4266388 w 7467600"/>
              <a:gd name="connsiteY865" fmla="*/ 500083 h 6858000"/>
              <a:gd name="connsiteX866" fmla="*/ 4032842 w 7467600"/>
              <a:gd name="connsiteY866" fmla="*/ 211809 h 6858000"/>
              <a:gd name="connsiteX867" fmla="*/ 3882765 w 7467600"/>
              <a:gd name="connsiteY867" fmla="*/ 0 h 6858000"/>
              <a:gd name="connsiteX868" fmla="*/ 3721337 w 7467600"/>
              <a:gd name="connsiteY868" fmla="*/ 0 h 6858000"/>
              <a:gd name="connsiteX869" fmla="*/ 3797544 w 7467600"/>
              <a:gd name="connsiteY869" fmla="*/ 0 h 6858000"/>
              <a:gd name="connsiteX870" fmla="*/ 3775734 w 7467600"/>
              <a:gd name="connsiteY870" fmla="*/ 95131 h 6858000"/>
              <a:gd name="connsiteX871" fmla="*/ 3724807 w 7467600"/>
              <a:gd name="connsiteY871" fmla="*/ 272257 h 6858000"/>
              <a:gd name="connsiteX872" fmla="*/ 3726844 w 7467600"/>
              <a:gd name="connsiteY872" fmla="*/ 282988 h 6858000"/>
              <a:gd name="connsiteX873" fmla="*/ 3742664 w 7467600"/>
              <a:gd name="connsiteY873" fmla="*/ 279918 h 6858000"/>
              <a:gd name="connsiteX874" fmla="*/ 4103910 w 7467600"/>
              <a:gd name="connsiteY874" fmla="*/ 1161917 h 6858000"/>
              <a:gd name="connsiteX875" fmla="*/ 4020269 w 7467600"/>
              <a:gd name="connsiteY875" fmla="*/ 1200406 h 6858000"/>
              <a:gd name="connsiteX876" fmla="*/ 3674882 w 7467600"/>
              <a:gd name="connsiteY876" fmla="*/ 488524 h 6858000"/>
              <a:gd name="connsiteX877" fmla="*/ 3132682 w 7467600"/>
              <a:gd name="connsiteY877" fmla="*/ 1072284 h 6858000"/>
              <a:gd name="connsiteX878" fmla="*/ 2716346 w 7467600"/>
              <a:gd name="connsiteY878" fmla="*/ 1276376 h 6858000"/>
              <a:gd name="connsiteX879" fmla="*/ 2716772 w 7467600"/>
              <a:gd name="connsiteY879" fmla="*/ 1255462 h 6858000"/>
              <a:gd name="connsiteX880" fmla="*/ 3471096 w 7467600"/>
              <a:gd name="connsiteY880" fmla="*/ 437072 h 6858000"/>
              <a:gd name="connsiteX881" fmla="*/ 3639057 w 7467600"/>
              <a:gd name="connsiteY881" fmla="*/ 286334 h 6858000"/>
              <a:gd name="connsiteX882" fmla="*/ 3640309 w 7467600"/>
              <a:gd name="connsiteY882" fmla="*/ 284664 h 6858000"/>
              <a:gd name="connsiteX883" fmla="*/ 3646022 w 7467600"/>
              <a:gd name="connsiteY883" fmla="*/ 276711 h 6858000"/>
              <a:gd name="connsiteX884" fmla="*/ 3707943 w 7467600"/>
              <a:gd name="connsiteY884" fmla="*/ 65958 h 6858000"/>
              <a:gd name="connsiteX885" fmla="*/ 3721337 w 7467600"/>
              <a:gd name="connsiteY885" fmla="*/ 0 h 6858000"/>
              <a:gd name="connsiteX886" fmla="*/ 2867960 w 7467600"/>
              <a:gd name="connsiteY886" fmla="*/ 0 h 6858000"/>
              <a:gd name="connsiteX887" fmla="*/ 2926351 w 7467600"/>
              <a:gd name="connsiteY887" fmla="*/ 0 h 6858000"/>
              <a:gd name="connsiteX888" fmla="*/ 2902823 w 7467600"/>
              <a:gd name="connsiteY888" fmla="*/ 262929 h 6858000"/>
              <a:gd name="connsiteX889" fmla="*/ 2940663 w 7467600"/>
              <a:gd name="connsiteY889" fmla="*/ 140884 h 6858000"/>
              <a:gd name="connsiteX890" fmla="*/ 2947039 w 7467600"/>
              <a:gd name="connsiteY890" fmla="*/ 122524 h 6858000"/>
              <a:gd name="connsiteX891" fmla="*/ 2984316 w 7467600"/>
              <a:gd name="connsiteY891" fmla="*/ 0 h 6858000"/>
              <a:gd name="connsiteX892" fmla="*/ 3016114 w 7467600"/>
              <a:gd name="connsiteY892" fmla="*/ 0 h 6858000"/>
              <a:gd name="connsiteX893" fmla="*/ 2979949 w 7467600"/>
              <a:gd name="connsiteY893" fmla="*/ 119274 h 6858000"/>
              <a:gd name="connsiteX894" fmla="*/ 3023879 w 7467600"/>
              <a:gd name="connsiteY894" fmla="*/ 0 h 6858000"/>
              <a:gd name="connsiteX895" fmla="*/ 3105400 w 7467600"/>
              <a:gd name="connsiteY895" fmla="*/ 0 h 6858000"/>
              <a:gd name="connsiteX896" fmla="*/ 3094669 w 7467600"/>
              <a:gd name="connsiteY896" fmla="*/ 30308 h 6858000"/>
              <a:gd name="connsiteX897" fmla="*/ 2901945 w 7467600"/>
              <a:gd name="connsiteY897" fmla="*/ 466538 h 6858000"/>
              <a:gd name="connsiteX898" fmla="*/ 2815209 w 7467600"/>
              <a:gd name="connsiteY898" fmla="*/ 497361 h 6858000"/>
              <a:gd name="connsiteX899" fmla="*/ 2844845 w 7467600"/>
              <a:gd name="connsiteY899" fmla="*/ 127638 h 6858000"/>
              <a:gd name="connsiteX900" fmla="*/ 2867960 w 7467600"/>
              <a:gd name="connsiteY900" fmla="*/ 0 h 6858000"/>
              <a:gd name="connsiteX901" fmla="*/ 1057230 w 7467600"/>
              <a:gd name="connsiteY901" fmla="*/ 0 h 6858000"/>
              <a:gd name="connsiteX902" fmla="*/ 1111003 w 7467600"/>
              <a:gd name="connsiteY902" fmla="*/ 0 h 6858000"/>
              <a:gd name="connsiteX903" fmla="*/ 1125553 w 7467600"/>
              <a:gd name="connsiteY903" fmla="*/ 52588 h 6858000"/>
              <a:gd name="connsiteX904" fmla="*/ 1304276 w 7467600"/>
              <a:gd name="connsiteY904" fmla="*/ 476275 h 6858000"/>
              <a:gd name="connsiteX905" fmla="*/ 1492066 w 7467600"/>
              <a:gd name="connsiteY905" fmla="*/ 886333 h 6858000"/>
              <a:gd name="connsiteX906" fmla="*/ 1423698 w 7467600"/>
              <a:gd name="connsiteY906" fmla="*/ 710817 h 6858000"/>
              <a:gd name="connsiteX907" fmla="*/ 1357609 w 7467600"/>
              <a:gd name="connsiteY907" fmla="*/ 532892 h 6858000"/>
              <a:gd name="connsiteX908" fmla="*/ 1309550 w 7467600"/>
              <a:gd name="connsiteY908" fmla="*/ 374031 h 6858000"/>
              <a:gd name="connsiteX909" fmla="*/ 1193673 w 7467600"/>
              <a:gd name="connsiteY909" fmla="*/ 49533 h 6858000"/>
              <a:gd name="connsiteX910" fmla="*/ 1164391 w 7467600"/>
              <a:gd name="connsiteY910" fmla="*/ 0 h 6858000"/>
              <a:gd name="connsiteX911" fmla="*/ 1200666 w 7467600"/>
              <a:gd name="connsiteY911" fmla="*/ 0 h 6858000"/>
              <a:gd name="connsiteX912" fmla="*/ 1223408 w 7467600"/>
              <a:gd name="connsiteY912" fmla="*/ 38996 h 6858000"/>
              <a:gd name="connsiteX913" fmla="*/ 1339635 w 7467600"/>
              <a:gd name="connsiteY913" fmla="*/ 365517 h 6858000"/>
              <a:gd name="connsiteX914" fmla="*/ 1387469 w 7467600"/>
              <a:gd name="connsiteY914" fmla="*/ 523079 h 6858000"/>
              <a:gd name="connsiteX915" fmla="*/ 1452685 w 7467600"/>
              <a:gd name="connsiteY915" fmla="*/ 699806 h 6858000"/>
              <a:gd name="connsiteX916" fmla="*/ 1492092 w 7467600"/>
              <a:gd name="connsiteY916" fmla="*/ 800424 h 6858000"/>
              <a:gd name="connsiteX917" fmla="*/ 1455302 w 7467600"/>
              <a:gd name="connsiteY917" fmla="*/ 632913 h 6858000"/>
              <a:gd name="connsiteX918" fmla="*/ 1222336 w 7467600"/>
              <a:gd name="connsiteY918" fmla="*/ 9480 h 6858000"/>
              <a:gd name="connsiteX919" fmla="*/ 1214634 w 7467600"/>
              <a:gd name="connsiteY919" fmla="*/ 0 h 6858000"/>
              <a:gd name="connsiteX920" fmla="*/ 1289827 w 7467600"/>
              <a:gd name="connsiteY920" fmla="*/ 0 h 6858000"/>
              <a:gd name="connsiteX921" fmla="*/ 1321076 w 7467600"/>
              <a:gd name="connsiteY921" fmla="*/ 59722 h 6858000"/>
              <a:gd name="connsiteX922" fmla="*/ 1512579 w 7467600"/>
              <a:gd name="connsiteY922" fmla="*/ 626441 h 6858000"/>
              <a:gd name="connsiteX923" fmla="*/ 1506076 w 7467600"/>
              <a:gd name="connsiteY923" fmla="*/ 1089289 h 6858000"/>
              <a:gd name="connsiteX924" fmla="*/ 1486346 w 7467600"/>
              <a:gd name="connsiteY924" fmla="*/ 1079919 h 6858000"/>
              <a:gd name="connsiteX925" fmla="*/ 1070511 w 7467600"/>
              <a:gd name="connsiteY925" fmla="*/ 48609 h 6858000"/>
              <a:gd name="connsiteX926" fmla="*/ 1057230 w 7467600"/>
              <a:gd name="connsiteY926" fmla="*/ 0 h 6858000"/>
              <a:gd name="connsiteX927" fmla="*/ 43151 w 7467600"/>
              <a:gd name="connsiteY927" fmla="*/ 0 h 6858000"/>
              <a:gd name="connsiteX928" fmla="*/ 95283 w 7467600"/>
              <a:gd name="connsiteY928" fmla="*/ 0 h 6858000"/>
              <a:gd name="connsiteX929" fmla="*/ 300708 w 7467600"/>
              <a:gd name="connsiteY929" fmla="*/ 154571 h 6858000"/>
              <a:gd name="connsiteX930" fmla="*/ 530414 w 7467600"/>
              <a:gd name="connsiteY930" fmla="*/ 354673 h 6858000"/>
              <a:gd name="connsiteX931" fmla="*/ 333785 w 7467600"/>
              <a:gd name="connsiteY931" fmla="*/ 161564 h 6858000"/>
              <a:gd name="connsiteX932" fmla="*/ 147005 w 7467600"/>
              <a:gd name="connsiteY932" fmla="*/ 0 h 6858000"/>
              <a:gd name="connsiteX933" fmla="*/ 272509 w 7467600"/>
              <a:gd name="connsiteY933" fmla="*/ 0 h 6858000"/>
              <a:gd name="connsiteX934" fmla="*/ 326276 w 7467600"/>
              <a:gd name="connsiteY934" fmla="*/ 45847 h 6858000"/>
              <a:gd name="connsiteX935" fmla="*/ 823759 w 7467600"/>
              <a:gd name="connsiteY935" fmla="*/ 574145 h 6858000"/>
              <a:gd name="connsiteX936" fmla="*/ 811254 w 7467600"/>
              <a:gd name="connsiteY936" fmla="*/ 665546 h 6858000"/>
              <a:gd name="connsiteX937" fmla="*/ 154042 w 7467600"/>
              <a:gd name="connsiteY937" fmla="*/ 261522 h 6858000"/>
              <a:gd name="connsiteX938" fmla="*/ 13550 w 7467600"/>
              <a:gd name="connsiteY938" fmla="*/ 158423 h 6858000"/>
              <a:gd name="connsiteX939" fmla="*/ 0 w 7467600"/>
              <a:gd name="connsiteY939" fmla="*/ 146618 h 6858000"/>
              <a:gd name="connsiteX940" fmla="*/ 0 w 7467600"/>
              <a:gd name="connsiteY940" fmla="*/ 59161 h 6858000"/>
              <a:gd name="connsiteX941" fmla="*/ 45427 w 7467600"/>
              <a:gd name="connsiteY941" fmla="*/ 101078 h 6858000"/>
              <a:gd name="connsiteX942" fmla="*/ 630103 w 7467600"/>
              <a:gd name="connsiteY942" fmla="*/ 485885 h 6858000"/>
              <a:gd name="connsiteX943" fmla="*/ 532040 w 7467600"/>
              <a:gd name="connsiteY943" fmla="*/ 399359 h 6858000"/>
              <a:gd name="connsiteX944" fmla="*/ 517618 w 7467600"/>
              <a:gd name="connsiteY944" fmla="*/ 385726 h 6858000"/>
              <a:gd name="connsiteX945" fmla="*/ 285074 w 7467600"/>
              <a:gd name="connsiteY945" fmla="*/ 182755 h 6858000"/>
              <a:gd name="connsiteX946" fmla="*/ 43151 w 7467600"/>
              <a:gd name="connsiteY94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34024 w 7467600"/>
              <a:gd name="connsiteY4" fmla="*/ 672213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1019354 w 7467600"/>
              <a:gd name="connsiteY14" fmla="*/ 6315006 h 6858000"/>
              <a:gd name="connsiteX15" fmla="*/ 441046 w 7467600"/>
              <a:gd name="connsiteY15" fmla="*/ 6691153 h 6858000"/>
              <a:gd name="connsiteX16" fmla="*/ 1019354 w 7467600"/>
              <a:gd name="connsiteY16" fmla="*/ 6315006 h 6858000"/>
              <a:gd name="connsiteX17" fmla="*/ 991680 w 7467600"/>
              <a:gd name="connsiteY17" fmla="*/ 6298413 h 6858000"/>
              <a:gd name="connsiteX18" fmla="*/ 409060 w 7467600"/>
              <a:gd name="connsiteY18" fmla="*/ 6671470 h 6858000"/>
              <a:gd name="connsiteX19" fmla="*/ 991680 w 7467600"/>
              <a:gd name="connsiteY19" fmla="*/ 6298413 h 6858000"/>
              <a:gd name="connsiteX20" fmla="*/ 103333 w 7467600"/>
              <a:gd name="connsiteY20" fmla="*/ 5699602 h 6858000"/>
              <a:gd name="connsiteX21" fmla="*/ 233938 w 7467600"/>
              <a:gd name="connsiteY21" fmla="*/ 5809416 h 6858000"/>
              <a:gd name="connsiteX22" fmla="*/ 883580 w 7467600"/>
              <a:gd name="connsiteY22" fmla="*/ 6180710 h 6858000"/>
              <a:gd name="connsiteX23" fmla="*/ 487337 w 7467600"/>
              <a:gd name="connsiteY23" fmla="*/ 5950182 h 6858000"/>
              <a:gd name="connsiteX24" fmla="*/ 354051 w 7467600"/>
              <a:gd name="connsiteY24" fmla="*/ 5854912 h 6858000"/>
              <a:gd name="connsiteX25" fmla="*/ 195436 w 7467600"/>
              <a:gd name="connsiteY25" fmla="*/ 5755068 h 6858000"/>
              <a:gd name="connsiteX26" fmla="*/ 103333 w 7467600"/>
              <a:gd name="connsiteY26" fmla="*/ 5699602 h 6858000"/>
              <a:gd name="connsiteX27" fmla="*/ 5539432 w 7467600"/>
              <a:gd name="connsiteY27" fmla="*/ 5642928 h 6858000"/>
              <a:gd name="connsiteX28" fmla="*/ 5555462 w 7467600"/>
              <a:gd name="connsiteY28" fmla="*/ 5694454 h 6858000"/>
              <a:gd name="connsiteX29" fmla="*/ 5828270 w 7467600"/>
              <a:gd name="connsiteY29" fmla="*/ 6320663 h 6858000"/>
              <a:gd name="connsiteX30" fmla="*/ 5947416 w 7467600"/>
              <a:gd name="connsiteY30" fmla="*/ 6574846 h 6858000"/>
              <a:gd name="connsiteX31" fmla="*/ 5539432 w 7467600"/>
              <a:gd name="connsiteY31" fmla="*/ 5642928 h 6858000"/>
              <a:gd name="connsiteX32" fmla="*/ 51253 w 7467600"/>
              <a:gd name="connsiteY32" fmla="*/ 5631825 h 6858000"/>
              <a:gd name="connsiteX33" fmla="*/ 211622 w 7467600"/>
              <a:gd name="connsiteY33" fmla="*/ 5728803 h 6858000"/>
              <a:gd name="connsiteX34" fmla="*/ 371652 w 7467600"/>
              <a:gd name="connsiteY34" fmla="*/ 5829062 h 6858000"/>
              <a:gd name="connsiteX35" fmla="*/ 505903 w 7467600"/>
              <a:gd name="connsiteY35" fmla="*/ 5925221 h 6858000"/>
              <a:gd name="connsiteX36" fmla="*/ 899240 w 7467600"/>
              <a:gd name="connsiteY36" fmla="*/ 6153068 h 6858000"/>
              <a:gd name="connsiteX37" fmla="*/ 988114 w 7467600"/>
              <a:gd name="connsiteY37" fmla="*/ 6174204 h 6858000"/>
              <a:gd name="connsiteX38" fmla="*/ 845971 w 7467600"/>
              <a:gd name="connsiteY38" fmla="*/ 6067177 h 6858000"/>
              <a:gd name="connsiteX39" fmla="*/ 448057 w 7467600"/>
              <a:gd name="connsiteY39" fmla="*/ 5841376 h 6858000"/>
              <a:gd name="connsiteX40" fmla="*/ 51253 w 7467600"/>
              <a:gd name="connsiteY40" fmla="*/ 5631825 h 6858000"/>
              <a:gd name="connsiteX41" fmla="*/ 2606687 w 7467600"/>
              <a:gd name="connsiteY41" fmla="*/ 5630718 h 6858000"/>
              <a:gd name="connsiteX42" fmla="*/ 2645658 w 7467600"/>
              <a:gd name="connsiteY42" fmla="*/ 6640259 h 6858000"/>
              <a:gd name="connsiteX43" fmla="*/ 2606687 w 7467600"/>
              <a:gd name="connsiteY43" fmla="*/ 5630718 h 6858000"/>
              <a:gd name="connsiteX44" fmla="*/ 3642057 w 7467600"/>
              <a:gd name="connsiteY44" fmla="*/ 5573487 h 6858000"/>
              <a:gd name="connsiteX45" fmla="*/ 3632981 w 7467600"/>
              <a:gd name="connsiteY45" fmla="*/ 5579437 h 6858000"/>
              <a:gd name="connsiteX46" fmla="*/ 3382436 w 7467600"/>
              <a:gd name="connsiteY46" fmla="*/ 5952726 h 6858000"/>
              <a:gd name="connsiteX47" fmla="*/ 3191929 w 7467600"/>
              <a:gd name="connsiteY47" fmla="*/ 6662669 h 6858000"/>
              <a:gd name="connsiteX48" fmla="*/ 3369898 w 7467600"/>
              <a:gd name="connsiteY48" fmla="*/ 6081771 h 6858000"/>
              <a:gd name="connsiteX49" fmla="*/ 3642057 w 7467600"/>
              <a:gd name="connsiteY49" fmla="*/ 5573487 h 6858000"/>
              <a:gd name="connsiteX50" fmla="*/ 2650666 w 7467600"/>
              <a:gd name="connsiteY50" fmla="*/ 5530686 h 6858000"/>
              <a:gd name="connsiteX51" fmla="*/ 2650249 w 7467600"/>
              <a:gd name="connsiteY51" fmla="*/ 5532101 h 6858000"/>
              <a:gd name="connsiteX52" fmla="*/ 2663808 w 7467600"/>
              <a:gd name="connsiteY52" fmla="*/ 6535215 h 6858000"/>
              <a:gd name="connsiteX53" fmla="*/ 2665418 w 7467600"/>
              <a:gd name="connsiteY53" fmla="*/ 6132756 h 6858000"/>
              <a:gd name="connsiteX54" fmla="*/ 2650666 w 7467600"/>
              <a:gd name="connsiteY54" fmla="*/ 5530686 h 6858000"/>
              <a:gd name="connsiteX55" fmla="*/ 2680277 w 7467600"/>
              <a:gd name="connsiteY55" fmla="*/ 5479204 h 6858000"/>
              <a:gd name="connsiteX56" fmla="*/ 2678972 w 7467600"/>
              <a:gd name="connsiteY56" fmla="*/ 5481582 h 6858000"/>
              <a:gd name="connsiteX57" fmla="*/ 2696666 w 7467600"/>
              <a:gd name="connsiteY57" fmla="*/ 6133836 h 6858000"/>
              <a:gd name="connsiteX58" fmla="*/ 2695769 w 7467600"/>
              <a:gd name="connsiteY58" fmla="*/ 6390955 h 6858000"/>
              <a:gd name="connsiteX59" fmla="*/ 2739893 w 7467600"/>
              <a:gd name="connsiteY59" fmla="*/ 6108357 h 6858000"/>
              <a:gd name="connsiteX60" fmla="*/ 2680277 w 7467600"/>
              <a:gd name="connsiteY60" fmla="*/ 5479204 h 6858000"/>
              <a:gd name="connsiteX61" fmla="*/ 1132195 w 7467600"/>
              <a:gd name="connsiteY61" fmla="*/ 5467980 h 6858000"/>
              <a:gd name="connsiteX62" fmla="*/ 1679056 w 7467600"/>
              <a:gd name="connsiteY62" fmla="*/ 5516907 h 6858000"/>
              <a:gd name="connsiteX63" fmla="*/ 2128648 w 7467600"/>
              <a:gd name="connsiteY63" fmla="*/ 5474249 h 6858000"/>
              <a:gd name="connsiteX64" fmla="*/ 1825619 w 7467600"/>
              <a:gd name="connsiteY64" fmla="*/ 5478447 h 6858000"/>
              <a:gd name="connsiteX65" fmla="*/ 1737798 w 7467600"/>
              <a:gd name="connsiteY65" fmla="*/ 5483353 h 6858000"/>
              <a:gd name="connsiteX66" fmla="*/ 1132195 w 7467600"/>
              <a:gd name="connsiteY66" fmla="*/ 5467980 h 6858000"/>
              <a:gd name="connsiteX67" fmla="*/ 1456157 w 7467600"/>
              <a:gd name="connsiteY67" fmla="*/ 5371404 h 6858000"/>
              <a:gd name="connsiteX68" fmla="*/ 1244432 w 7467600"/>
              <a:gd name="connsiteY68" fmla="*/ 5385601 h 6858000"/>
              <a:gd name="connsiteX69" fmla="*/ 973990 w 7467600"/>
              <a:gd name="connsiteY69" fmla="*/ 5424940 h 6858000"/>
              <a:gd name="connsiteX70" fmla="*/ 1103809 w 7467600"/>
              <a:gd name="connsiteY70" fmla="*/ 5433720 h 6858000"/>
              <a:gd name="connsiteX71" fmla="*/ 1123454 w 7467600"/>
              <a:gd name="connsiteY71" fmla="*/ 5435727 h 6858000"/>
              <a:gd name="connsiteX72" fmla="*/ 1737017 w 7467600"/>
              <a:gd name="connsiteY72" fmla="*/ 5452183 h 6858000"/>
              <a:gd name="connsiteX73" fmla="*/ 1824397 w 7467600"/>
              <a:gd name="connsiteY73" fmla="*/ 5447757 h 6858000"/>
              <a:gd name="connsiteX74" fmla="*/ 2070059 w 7467600"/>
              <a:gd name="connsiteY74" fmla="*/ 5441660 h 6858000"/>
              <a:gd name="connsiteX75" fmla="*/ 1456157 w 7467600"/>
              <a:gd name="connsiteY75" fmla="*/ 5371404 h 6858000"/>
              <a:gd name="connsiteX76" fmla="*/ 4988186 w 7467600"/>
              <a:gd name="connsiteY76" fmla="*/ 5216467 h 6858000"/>
              <a:gd name="connsiteX77" fmla="*/ 4777334 w 7467600"/>
              <a:gd name="connsiteY77" fmla="*/ 5406072 h 6858000"/>
              <a:gd name="connsiteX78" fmla="*/ 4718341 w 7467600"/>
              <a:gd name="connsiteY78" fmla="*/ 5468043 h 6858000"/>
              <a:gd name="connsiteX79" fmla="*/ 4604655 w 7467600"/>
              <a:gd name="connsiteY79" fmla="*/ 5583434 h 6858000"/>
              <a:gd name="connsiteX80" fmla="*/ 4565074 w 7467600"/>
              <a:gd name="connsiteY80" fmla="*/ 5618550 h 6858000"/>
              <a:gd name="connsiteX81" fmla="*/ 4988186 w 7467600"/>
              <a:gd name="connsiteY81" fmla="*/ 5216467 h 6858000"/>
              <a:gd name="connsiteX82" fmla="*/ 4978032 w 7467600"/>
              <a:gd name="connsiteY82" fmla="*/ 5183809 h 6858000"/>
              <a:gd name="connsiteX83" fmla="*/ 4463413 w 7467600"/>
              <a:gd name="connsiteY83" fmla="*/ 5615162 h 6858000"/>
              <a:gd name="connsiteX84" fmla="*/ 4358134 w 7467600"/>
              <a:gd name="connsiteY84" fmla="*/ 5742791 h 6858000"/>
              <a:gd name="connsiteX85" fmla="*/ 4376219 w 7467600"/>
              <a:gd name="connsiteY85" fmla="*/ 5729027 h 6858000"/>
              <a:gd name="connsiteX86" fmla="*/ 4582340 w 7467600"/>
              <a:gd name="connsiteY86" fmla="*/ 5561037 h 6858000"/>
              <a:gd name="connsiteX87" fmla="*/ 4694684 w 7467600"/>
              <a:gd name="connsiteY87" fmla="*/ 5447098 h 6858000"/>
              <a:gd name="connsiteX88" fmla="*/ 4754123 w 7467600"/>
              <a:gd name="connsiteY88" fmla="*/ 5384643 h 6858000"/>
              <a:gd name="connsiteX89" fmla="*/ 4978032 w 7467600"/>
              <a:gd name="connsiteY89" fmla="*/ 5183809 h 6858000"/>
              <a:gd name="connsiteX90" fmla="*/ 1903353 w 7467600"/>
              <a:gd name="connsiteY90" fmla="*/ 5044827 h 6858000"/>
              <a:gd name="connsiteX91" fmla="*/ 1936931 w 7467600"/>
              <a:gd name="connsiteY91" fmla="*/ 5093954 h 6858000"/>
              <a:gd name="connsiteX92" fmla="*/ 2195868 w 7467600"/>
              <a:gd name="connsiteY92" fmla="*/ 5396574 h 6858000"/>
              <a:gd name="connsiteX93" fmla="*/ 2088852 w 7467600"/>
              <a:gd name="connsiteY93" fmla="*/ 5166123 h 6858000"/>
              <a:gd name="connsiteX94" fmla="*/ 1958241 w 7467600"/>
              <a:gd name="connsiteY94" fmla="*/ 5067955 h 6858000"/>
              <a:gd name="connsiteX95" fmla="*/ 1903353 w 7467600"/>
              <a:gd name="connsiteY95" fmla="*/ 5044827 h 6858000"/>
              <a:gd name="connsiteX96" fmla="*/ 1979378 w 7467600"/>
              <a:gd name="connsiteY96" fmla="*/ 4769504 h 6858000"/>
              <a:gd name="connsiteX97" fmla="*/ 2882120 w 7467600"/>
              <a:gd name="connsiteY97" fmla="*/ 5064547 h 6858000"/>
              <a:gd name="connsiteX98" fmla="*/ 2793103 w 7467600"/>
              <a:gd name="connsiteY98" fmla="*/ 5039699 h 6858000"/>
              <a:gd name="connsiteX99" fmla="*/ 2770041 w 7467600"/>
              <a:gd name="connsiteY99" fmla="*/ 5033634 h 6858000"/>
              <a:gd name="connsiteX100" fmla="*/ 1979378 w 7467600"/>
              <a:gd name="connsiteY100" fmla="*/ 4769504 h 6858000"/>
              <a:gd name="connsiteX101" fmla="*/ 1927410 w 7467600"/>
              <a:gd name="connsiteY101" fmla="*/ 4716164 h 6858000"/>
              <a:gd name="connsiteX102" fmla="*/ 1959587 w 7467600"/>
              <a:gd name="connsiteY102" fmla="*/ 4728849 h 6858000"/>
              <a:gd name="connsiteX103" fmla="*/ 2777707 w 7467600"/>
              <a:gd name="connsiteY103" fmla="*/ 5003991 h 6858000"/>
              <a:gd name="connsiteX104" fmla="*/ 2800768 w 7467600"/>
              <a:gd name="connsiteY104" fmla="*/ 5010056 h 6858000"/>
              <a:gd name="connsiteX105" fmla="*/ 2879408 w 7467600"/>
              <a:gd name="connsiteY105" fmla="*/ 5031590 h 6858000"/>
              <a:gd name="connsiteX106" fmla="*/ 2862295 w 7467600"/>
              <a:gd name="connsiteY106" fmla="*/ 5022958 h 6858000"/>
              <a:gd name="connsiteX107" fmla="*/ 2813343 w 7467600"/>
              <a:gd name="connsiteY107" fmla="*/ 4998369 h 6858000"/>
              <a:gd name="connsiteX108" fmla="*/ 2646245 w 7467600"/>
              <a:gd name="connsiteY108" fmla="*/ 4930999 h 6858000"/>
              <a:gd name="connsiteX109" fmla="*/ 1999243 w 7467600"/>
              <a:gd name="connsiteY109" fmla="*/ 4730524 h 6858000"/>
              <a:gd name="connsiteX110" fmla="*/ 1979527 w 7467600"/>
              <a:gd name="connsiteY110" fmla="*/ 4726651 h 6858000"/>
              <a:gd name="connsiteX111" fmla="*/ 1927410 w 7467600"/>
              <a:gd name="connsiteY111" fmla="*/ 4716164 h 6858000"/>
              <a:gd name="connsiteX112" fmla="*/ 1997014 w 7467600"/>
              <a:gd name="connsiteY112" fmla="*/ 4698007 h 6858000"/>
              <a:gd name="connsiteX113" fmla="*/ 2005458 w 7467600"/>
              <a:gd name="connsiteY113" fmla="*/ 4699540 h 6858000"/>
              <a:gd name="connsiteX114" fmla="*/ 2657186 w 7467600"/>
              <a:gd name="connsiteY114" fmla="*/ 4901687 h 6858000"/>
              <a:gd name="connsiteX115" fmla="*/ 2826662 w 7467600"/>
              <a:gd name="connsiteY115" fmla="*/ 4970362 h 6858000"/>
              <a:gd name="connsiteX116" fmla="*/ 2876100 w 7467600"/>
              <a:gd name="connsiteY116" fmla="*/ 4995397 h 6858000"/>
              <a:gd name="connsiteX117" fmla="*/ 3042600 w 7467600"/>
              <a:gd name="connsiteY117" fmla="*/ 5059532 h 6858000"/>
              <a:gd name="connsiteX118" fmla="*/ 1997014 w 7467600"/>
              <a:gd name="connsiteY118" fmla="*/ 4698007 h 6858000"/>
              <a:gd name="connsiteX119" fmla="*/ 2305292 w 7467600"/>
              <a:gd name="connsiteY119" fmla="*/ 4219492 h 6858000"/>
              <a:gd name="connsiteX120" fmla="*/ 3360922 w 7467600"/>
              <a:gd name="connsiteY120" fmla="*/ 4529373 h 6858000"/>
              <a:gd name="connsiteX121" fmla="*/ 3492420 w 7467600"/>
              <a:gd name="connsiteY121" fmla="*/ 4510145 h 6858000"/>
              <a:gd name="connsiteX122" fmla="*/ 3364086 w 7467600"/>
              <a:gd name="connsiteY122" fmla="*/ 4480340 h 6858000"/>
              <a:gd name="connsiteX123" fmla="*/ 3225818 w 7467600"/>
              <a:gd name="connsiteY123" fmla="*/ 4411822 h 6858000"/>
              <a:gd name="connsiteX124" fmla="*/ 3129696 w 7467600"/>
              <a:gd name="connsiteY124" fmla="*/ 4360704 h 6858000"/>
              <a:gd name="connsiteX125" fmla="*/ 2814545 w 7467600"/>
              <a:gd name="connsiteY125" fmla="*/ 4282955 h 6858000"/>
              <a:gd name="connsiteX126" fmla="*/ 2305292 w 7467600"/>
              <a:gd name="connsiteY126" fmla="*/ 4219492 h 6858000"/>
              <a:gd name="connsiteX127" fmla="*/ 2626982 w 7467600"/>
              <a:gd name="connsiteY127" fmla="*/ 4206450 h 6858000"/>
              <a:gd name="connsiteX128" fmla="*/ 2490617 w 7467600"/>
              <a:gd name="connsiteY128" fmla="*/ 4206951 h 6858000"/>
              <a:gd name="connsiteX129" fmla="*/ 2819869 w 7467600"/>
              <a:gd name="connsiteY129" fmla="*/ 4252936 h 6858000"/>
              <a:gd name="connsiteX130" fmla="*/ 3143018 w 7467600"/>
              <a:gd name="connsiteY130" fmla="*/ 4332698 h 6858000"/>
              <a:gd name="connsiteX131" fmla="*/ 3241520 w 7467600"/>
              <a:gd name="connsiteY131" fmla="*/ 4385112 h 6858000"/>
              <a:gd name="connsiteX132" fmla="*/ 3374575 w 7467600"/>
              <a:gd name="connsiteY132" fmla="*/ 4451517 h 6858000"/>
              <a:gd name="connsiteX133" fmla="*/ 3505221 w 7467600"/>
              <a:gd name="connsiteY133" fmla="*/ 4480757 h 6858000"/>
              <a:gd name="connsiteX134" fmla="*/ 2626982 w 7467600"/>
              <a:gd name="connsiteY134" fmla="*/ 4206450 h 6858000"/>
              <a:gd name="connsiteX135" fmla="*/ 1310106 w 7467600"/>
              <a:gd name="connsiteY135" fmla="*/ 3943217 h 6858000"/>
              <a:gd name="connsiteX136" fmla="*/ 854994 w 7467600"/>
              <a:gd name="connsiteY136" fmla="*/ 4399136 h 6858000"/>
              <a:gd name="connsiteX137" fmla="*/ 742462 w 7467600"/>
              <a:gd name="connsiteY137" fmla="*/ 4594648 h 6858000"/>
              <a:gd name="connsiteX138" fmla="*/ 820602 w 7467600"/>
              <a:gd name="connsiteY138" fmla="*/ 4485915 h 6858000"/>
              <a:gd name="connsiteX139" fmla="*/ 878295 w 7467600"/>
              <a:gd name="connsiteY139" fmla="*/ 4403594 h 6858000"/>
              <a:gd name="connsiteX140" fmla="*/ 1240607 w 7467600"/>
              <a:gd name="connsiteY140" fmla="*/ 4010401 h 6858000"/>
              <a:gd name="connsiteX141" fmla="*/ 1310106 w 7467600"/>
              <a:gd name="connsiteY141" fmla="*/ 3943217 h 6858000"/>
              <a:gd name="connsiteX142" fmla="*/ 1423113 w 7467600"/>
              <a:gd name="connsiteY142" fmla="*/ 3874565 h 6858000"/>
              <a:gd name="connsiteX143" fmla="*/ 1260565 w 7467600"/>
              <a:gd name="connsiteY143" fmla="*/ 4031982 h 6858000"/>
              <a:gd name="connsiteX144" fmla="*/ 901900 w 7467600"/>
              <a:gd name="connsiteY144" fmla="*/ 4421236 h 6858000"/>
              <a:gd name="connsiteX145" fmla="*/ 845044 w 7467600"/>
              <a:gd name="connsiteY145" fmla="*/ 4502436 h 6858000"/>
              <a:gd name="connsiteX146" fmla="*/ 685926 w 7467600"/>
              <a:gd name="connsiteY146" fmla="*/ 4703069 h 6858000"/>
              <a:gd name="connsiteX147" fmla="*/ 684248 w 7467600"/>
              <a:gd name="connsiteY147" fmla="*/ 4706721 h 6858000"/>
              <a:gd name="connsiteX148" fmla="*/ 1423113 w 7467600"/>
              <a:gd name="connsiteY148" fmla="*/ 3874565 h 6858000"/>
              <a:gd name="connsiteX149" fmla="*/ 3316479 w 7467600"/>
              <a:gd name="connsiteY149" fmla="*/ 3872136 h 6858000"/>
              <a:gd name="connsiteX150" fmla="*/ 3546806 w 7467600"/>
              <a:gd name="connsiteY150" fmla="*/ 4356139 h 6858000"/>
              <a:gd name="connsiteX151" fmla="*/ 3364433 w 7467600"/>
              <a:gd name="connsiteY151" fmla="*/ 3953121 h 6858000"/>
              <a:gd name="connsiteX152" fmla="*/ 3316479 w 7467600"/>
              <a:gd name="connsiteY152" fmla="*/ 3872136 h 6858000"/>
              <a:gd name="connsiteX153" fmla="*/ 3291335 w 7467600"/>
              <a:gd name="connsiteY153" fmla="*/ 3767420 h 6858000"/>
              <a:gd name="connsiteX154" fmla="*/ 3390805 w 7467600"/>
              <a:gd name="connsiteY154" fmla="*/ 3937163 h 6858000"/>
              <a:gd name="connsiteX155" fmla="*/ 3579062 w 7467600"/>
              <a:gd name="connsiteY155" fmla="*/ 4359040 h 6858000"/>
              <a:gd name="connsiteX156" fmla="*/ 3467355 w 7467600"/>
              <a:gd name="connsiteY156" fmla="*/ 3988130 h 6858000"/>
              <a:gd name="connsiteX157" fmla="*/ 3310753 w 7467600"/>
              <a:gd name="connsiteY157" fmla="*/ 3787140 h 6858000"/>
              <a:gd name="connsiteX158" fmla="*/ 3291335 w 7467600"/>
              <a:gd name="connsiteY158" fmla="*/ 3767420 h 6858000"/>
              <a:gd name="connsiteX159" fmla="*/ 1635889 w 7467600"/>
              <a:gd name="connsiteY159" fmla="*/ 3709494 h 6858000"/>
              <a:gd name="connsiteX160" fmla="*/ 1634800 w 7467600"/>
              <a:gd name="connsiteY160" fmla="*/ 3731111 h 6858000"/>
              <a:gd name="connsiteX161" fmla="*/ 1635889 w 7467600"/>
              <a:gd name="connsiteY161" fmla="*/ 3709494 h 6858000"/>
              <a:gd name="connsiteX162" fmla="*/ 1510397 w 7467600"/>
              <a:gd name="connsiteY162" fmla="*/ 3684705 h 6858000"/>
              <a:gd name="connsiteX163" fmla="*/ 1146550 w 7467600"/>
              <a:gd name="connsiteY163" fmla="*/ 3802012 h 6858000"/>
              <a:gd name="connsiteX164" fmla="*/ 698834 w 7467600"/>
              <a:gd name="connsiteY164" fmla="*/ 3952272 h 6858000"/>
              <a:gd name="connsiteX165" fmla="*/ 34256 w 7467600"/>
              <a:gd name="connsiteY165" fmla="*/ 4347603 h 6858000"/>
              <a:gd name="connsiteX166" fmla="*/ 527241 w 7467600"/>
              <a:gd name="connsiteY166" fmla="*/ 4065078 h 6858000"/>
              <a:gd name="connsiteX167" fmla="*/ 1510397 w 7467600"/>
              <a:gd name="connsiteY167" fmla="*/ 3684705 h 6858000"/>
              <a:gd name="connsiteX168" fmla="*/ 1313114 w 7467600"/>
              <a:gd name="connsiteY168" fmla="*/ 3655216 h 6858000"/>
              <a:gd name="connsiteX169" fmla="*/ 1109304 w 7467600"/>
              <a:gd name="connsiteY169" fmla="*/ 3669030 h 6858000"/>
              <a:gd name="connsiteX170" fmla="*/ 8129 w 7467600"/>
              <a:gd name="connsiteY170" fmla="*/ 4330519 h 6858000"/>
              <a:gd name="connsiteX171" fmla="*/ 687572 w 7467600"/>
              <a:gd name="connsiteY171" fmla="*/ 3925629 h 6858000"/>
              <a:gd name="connsiteX172" fmla="*/ 1138365 w 7467600"/>
              <a:gd name="connsiteY172" fmla="*/ 3774515 h 6858000"/>
              <a:gd name="connsiteX173" fmla="*/ 1505579 w 7467600"/>
              <a:gd name="connsiteY173" fmla="*/ 3655526 h 6858000"/>
              <a:gd name="connsiteX174" fmla="*/ 1313114 w 7467600"/>
              <a:gd name="connsiteY174" fmla="*/ 3655216 h 6858000"/>
              <a:gd name="connsiteX175" fmla="*/ 3655073 w 7467600"/>
              <a:gd name="connsiteY175" fmla="*/ 3650884 h 6858000"/>
              <a:gd name="connsiteX176" fmla="*/ 3989938 w 7467600"/>
              <a:gd name="connsiteY176" fmla="*/ 3991685 h 6858000"/>
              <a:gd name="connsiteX177" fmla="*/ 4393907 w 7467600"/>
              <a:gd name="connsiteY177" fmla="*/ 4261258 h 6858000"/>
              <a:gd name="connsiteX178" fmla="*/ 4648051 w 7467600"/>
              <a:gd name="connsiteY178" fmla="*/ 4374051 h 6858000"/>
              <a:gd name="connsiteX179" fmla="*/ 4383389 w 7467600"/>
              <a:gd name="connsiteY179" fmla="*/ 4184369 h 6858000"/>
              <a:gd name="connsiteX180" fmla="*/ 4165508 w 7467600"/>
              <a:gd name="connsiteY180" fmla="*/ 4035196 h 6858000"/>
              <a:gd name="connsiteX181" fmla="*/ 4068162 w 7467600"/>
              <a:gd name="connsiteY181" fmla="*/ 3953394 h 6858000"/>
              <a:gd name="connsiteX182" fmla="*/ 3981416 w 7467600"/>
              <a:gd name="connsiteY182" fmla="*/ 3880482 h 6858000"/>
              <a:gd name="connsiteX183" fmla="*/ 3800147 w 7467600"/>
              <a:gd name="connsiteY183" fmla="*/ 3749872 h 6858000"/>
              <a:gd name="connsiteX184" fmla="*/ 3655073 w 7467600"/>
              <a:gd name="connsiteY184" fmla="*/ 3650884 h 6858000"/>
              <a:gd name="connsiteX185" fmla="*/ 3670252 w 7467600"/>
              <a:gd name="connsiteY185" fmla="*/ 3622798 h 6858000"/>
              <a:gd name="connsiteX186" fmla="*/ 3817258 w 7467600"/>
              <a:gd name="connsiteY186" fmla="*/ 3723577 h 6858000"/>
              <a:gd name="connsiteX187" fmla="*/ 4000461 w 7467600"/>
              <a:gd name="connsiteY187" fmla="*/ 3855966 h 6858000"/>
              <a:gd name="connsiteX188" fmla="*/ 4088180 w 7467600"/>
              <a:gd name="connsiteY188" fmla="*/ 3929774 h 6858000"/>
              <a:gd name="connsiteX189" fmla="*/ 4184555 w 7467600"/>
              <a:gd name="connsiteY189" fmla="*/ 4010683 h 6858000"/>
              <a:gd name="connsiteX190" fmla="*/ 4399563 w 7467600"/>
              <a:gd name="connsiteY190" fmla="*/ 4158106 h 6858000"/>
              <a:gd name="connsiteX191" fmla="*/ 4684469 w 7467600"/>
              <a:gd name="connsiteY191" fmla="*/ 4364680 h 6858000"/>
              <a:gd name="connsiteX192" fmla="*/ 4690271 w 7467600"/>
              <a:gd name="connsiteY192" fmla="*/ 4370034 h 6858000"/>
              <a:gd name="connsiteX193" fmla="*/ 4136093 w 7467600"/>
              <a:gd name="connsiteY193" fmla="*/ 3858466 h 6858000"/>
              <a:gd name="connsiteX194" fmla="*/ 3670252 w 7467600"/>
              <a:gd name="connsiteY194" fmla="*/ 3622798 h 6858000"/>
              <a:gd name="connsiteX195" fmla="*/ 4440129 w 7467600"/>
              <a:gd name="connsiteY195" fmla="*/ 3448571 h 6858000"/>
              <a:gd name="connsiteX196" fmla="*/ 4856525 w 7467600"/>
              <a:gd name="connsiteY196" fmla="*/ 3915351 h 6858000"/>
              <a:gd name="connsiteX197" fmla="*/ 5059055 w 7467600"/>
              <a:gd name="connsiteY197" fmla="*/ 4108918 h 6858000"/>
              <a:gd name="connsiteX198" fmla="*/ 5290070 w 7467600"/>
              <a:gd name="connsiteY198" fmla="*/ 4263619 h 6858000"/>
              <a:gd name="connsiteX199" fmla="*/ 4834991 w 7467600"/>
              <a:gd name="connsiteY199" fmla="*/ 3830985 h 6858000"/>
              <a:gd name="connsiteX200" fmla="*/ 4440129 w 7467600"/>
              <a:gd name="connsiteY200" fmla="*/ 3448571 h 6858000"/>
              <a:gd name="connsiteX201" fmla="*/ 4441737 w 7467600"/>
              <a:gd name="connsiteY201" fmla="*/ 3399734 h 6858000"/>
              <a:gd name="connsiteX202" fmla="*/ 4431236 w 7467600"/>
              <a:gd name="connsiteY202" fmla="*/ 3400954 h 6858000"/>
              <a:gd name="connsiteX203" fmla="*/ 4557150 w 7467600"/>
              <a:gd name="connsiteY203" fmla="*/ 3510023 h 6858000"/>
              <a:gd name="connsiteX204" fmla="*/ 4856936 w 7467600"/>
              <a:gd name="connsiteY204" fmla="*/ 3809146 h 6858000"/>
              <a:gd name="connsiteX205" fmla="*/ 5111996 w 7467600"/>
              <a:gd name="connsiteY205" fmla="*/ 4065759 h 6858000"/>
              <a:gd name="connsiteX206" fmla="*/ 5388878 w 7467600"/>
              <a:gd name="connsiteY206" fmla="*/ 4300185 h 6858000"/>
              <a:gd name="connsiteX207" fmla="*/ 5425556 w 7467600"/>
              <a:gd name="connsiteY207" fmla="*/ 4308967 h 6858000"/>
              <a:gd name="connsiteX208" fmla="*/ 4943646 w 7467600"/>
              <a:gd name="connsiteY208" fmla="*/ 3822916 h 6858000"/>
              <a:gd name="connsiteX209" fmla="*/ 4594837 w 7467600"/>
              <a:gd name="connsiteY209" fmla="*/ 3532274 h 6858000"/>
              <a:gd name="connsiteX210" fmla="*/ 4441737 w 7467600"/>
              <a:gd name="connsiteY210" fmla="*/ 3399734 h 6858000"/>
              <a:gd name="connsiteX211" fmla="*/ 5425834 w 7467600"/>
              <a:gd name="connsiteY211" fmla="*/ 3162785 h 6858000"/>
              <a:gd name="connsiteX212" fmla="*/ 5401644 w 7467600"/>
              <a:gd name="connsiteY212" fmla="*/ 3617847 h 6858000"/>
              <a:gd name="connsiteX213" fmla="*/ 5467256 w 7467600"/>
              <a:gd name="connsiteY213" fmla="*/ 4175494 h 6858000"/>
              <a:gd name="connsiteX214" fmla="*/ 5448069 w 7467600"/>
              <a:gd name="connsiteY214" fmla="*/ 3567554 h 6858000"/>
              <a:gd name="connsiteX215" fmla="*/ 5425834 w 7467600"/>
              <a:gd name="connsiteY215" fmla="*/ 3162785 h 6858000"/>
              <a:gd name="connsiteX216" fmla="*/ 1318687 w 7467600"/>
              <a:gd name="connsiteY216" fmla="*/ 3113840 h 6858000"/>
              <a:gd name="connsiteX217" fmla="*/ 1066793 w 7467600"/>
              <a:gd name="connsiteY217" fmla="*/ 3212171 h 6858000"/>
              <a:gd name="connsiteX218" fmla="*/ 993319 w 7467600"/>
              <a:gd name="connsiteY218" fmla="*/ 3247648 h 6858000"/>
              <a:gd name="connsiteX219" fmla="*/ 853081 w 7467600"/>
              <a:gd name="connsiteY219" fmla="*/ 3312410 h 6858000"/>
              <a:gd name="connsiteX220" fmla="*/ 805957 w 7467600"/>
              <a:gd name="connsiteY220" fmla="*/ 3330443 h 6858000"/>
              <a:gd name="connsiteX221" fmla="*/ 1318687 w 7467600"/>
              <a:gd name="connsiteY221" fmla="*/ 3113840 h 6858000"/>
              <a:gd name="connsiteX222" fmla="*/ 5453702 w 7467600"/>
              <a:gd name="connsiteY222" fmla="*/ 3090882 h 6858000"/>
              <a:gd name="connsiteX223" fmla="*/ 5480135 w 7467600"/>
              <a:gd name="connsiteY223" fmla="*/ 3565802 h 6858000"/>
              <a:gd name="connsiteX224" fmla="*/ 5499023 w 7467600"/>
              <a:gd name="connsiteY224" fmla="*/ 4166310 h 6858000"/>
              <a:gd name="connsiteX225" fmla="*/ 5547022 w 7467600"/>
              <a:gd name="connsiteY225" fmla="*/ 3607838 h 6858000"/>
              <a:gd name="connsiteX226" fmla="*/ 5515964 w 7467600"/>
              <a:gd name="connsiteY226" fmla="*/ 3378541 h 6858000"/>
              <a:gd name="connsiteX227" fmla="*/ 5453702 w 7467600"/>
              <a:gd name="connsiteY227" fmla="*/ 3090882 h 6858000"/>
              <a:gd name="connsiteX228" fmla="*/ 1238695 w 7467600"/>
              <a:gd name="connsiteY228" fmla="*/ 3076820 h 6858000"/>
              <a:gd name="connsiteX229" fmla="*/ 716371 w 7467600"/>
              <a:gd name="connsiteY229" fmla="*/ 3293249 h 6858000"/>
              <a:gd name="connsiteX230" fmla="*/ 579522 w 7467600"/>
              <a:gd name="connsiteY230" fmla="*/ 3371759 h 6858000"/>
              <a:gd name="connsiteX231" fmla="*/ 600288 w 7467600"/>
              <a:gd name="connsiteY231" fmla="*/ 3365555 h 6858000"/>
              <a:gd name="connsiteX232" fmla="*/ 840692 w 7467600"/>
              <a:gd name="connsiteY232" fmla="*/ 3284921 h 6858000"/>
              <a:gd name="connsiteX233" fmla="*/ 979248 w 7467600"/>
              <a:gd name="connsiteY233" fmla="*/ 3221003 h 6858000"/>
              <a:gd name="connsiteX234" fmla="*/ 1053282 w 7467600"/>
              <a:gd name="connsiteY234" fmla="*/ 3185247 h 6858000"/>
              <a:gd name="connsiteX235" fmla="*/ 1320603 w 7467600"/>
              <a:gd name="connsiteY235" fmla="*/ 3081281 h 6858000"/>
              <a:gd name="connsiteX236" fmla="*/ 1238695 w 7467600"/>
              <a:gd name="connsiteY236" fmla="*/ 3076820 h 6858000"/>
              <a:gd name="connsiteX237" fmla="*/ 5425627 w 7467600"/>
              <a:gd name="connsiteY237" fmla="*/ 2954192 h 6858000"/>
              <a:gd name="connsiteX238" fmla="*/ 5470770 w 7467600"/>
              <a:gd name="connsiteY238" fmla="*/ 3005435 h 6858000"/>
              <a:gd name="connsiteX239" fmla="*/ 5519779 w 7467600"/>
              <a:gd name="connsiteY239" fmla="*/ 4359223 h 6858000"/>
              <a:gd name="connsiteX240" fmla="*/ 5520293 w 7467600"/>
              <a:gd name="connsiteY240" fmla="*/ 4360602 h 6858000"/>
              <a:gd name="connsiteX241" fmla="*/ 5767221 w 7467600"/>
              <a:gd name="connsiteY241" fmla="*/ 4665564 h 6858000"/>
              <a:gd name="connsiteX242" fmla="*/ 6937169 w 7467600"/>
              <a:gd name="connsiteY242" fmla="*/ 4815941 h 6858000"/>
              <a:gd name="connsiteX243" fmla="*/ 6953922 w 7467600"/>
              <a:gd name="connsiteY243" fmla="*/ 4890068 h 6858000"/>
              <a:gd name="connsiteX244" fmla="*/ 6071359 w 7467600"/>
              <a:gd name="connsiteY244" fmla="*/ 4770770 h 6858000"/>
              <a:gd name="connsiteX245" fmla="*/ 6038839 w 7467600"/>
              <a:gd name="connsiteY245" fmla="*/ 4764474 h 6858000"/>
              <a:gd name="connsiteX246" fmla="*/ 6038706 w 7467600"/>
              <a:gd name="connsiteY246" fmla="*/ 4763847 h 6858000"/>
              <a:gd name="connsiteX247" fmla="*/ 6037784 w 7467600"/>
              <a:gd name="connsiteY247" fmla="*/ 4764270 h 6858000"/>
              <a:gd name="connsiteX248" fmla="*/ 6038839 w 7467600"/>
              <a:gd name="connsiteY248" fmla="*/ 4764474 h 6858000"/>
              <a:gd name="connsiteX249" fmla="*/ 6040338 w 7467600"/>
              <a:gd name="connsiteY249" fmla="*/ 4771418 h 6858000"/>
              <a:gd name="connsiteX250" fmla="*/ 6024488 w 7467600"/>
              <a:gd name="connsiteY250" fmla="*/ 4809903 h 6858000"/>
              <a:gd name="connsiteX251" fmla="*/ 5599771 w 7467600"/>
              <a:gd name="connsiteY251" fmla="*/ 5509652 h 6858000"/>
              <a:gd name="connsiteX252" fmla="*/ 5548843 w 7467600"/>
              <a:gd name="connsiteY252" fmla="*/ 5563845 h 6858000"/>
              <a:gd name="connsiteX253" fmla="*/ 5940952 w 7467600"/>
              <a:gd name="connsiteY253" fmla="*/ 6250028 h 6858000"/>
              <a:gd name="connsiteX254" fmla="*/ 6043441 w 7467600"/>
              <a:gd name="connsiteY254" fmla="*/ 6665847 h 6858000"/>
              <a:gd name="connsiteX255" fmla="*/ 6093432 w 7467600"/>
              <a:gd name="connsiteY255" fmla="*/ 6858000 h 6858000"/>
              <a:gd name="connsiteX256" fmla="*/ 6034344 w 7467600"/>
              <a:gd name="connsiteY256" fmla="*/ 6858000 h 6858000"/>
              <a:gd name="connsiteX257" fmla="*/ 6026679 w 7467600"/>
              <a:gd name="connsiteY257" fmla="*/ 6836959 h 6858000"/>
              <a:gd name="connsiteX258" fmla="*/ 5800441 w 7467600"/>
              <a:gd name="connsiteY258" fmla="*/ 6335286 h 6858000"/>
              <a:gd name="connsiteX259" fmla="*/ 5526562 w 7467600"/>
              <a:gd name="connsiteY259" fmla="*/ 5705388 h 6858000"/>
              <a:gd name="connsiteX260" fmla="*/ 5519640 w 7467600"/>
              <a:gd name="connsiteY260" fmla="*/ 5683774 h 6858000"/>
              <a:gd name="connsiteX261" fmla="*/ 5844559 w 7467600"/>
              <a:gd name="connsiteY261" fmla="*/ 6553349 h 6858000"/>
              <a:gd name="connsiteX262" fmla="*/ 5975994 w 7467600"/>
              <a:gd name="connsiteY262" fmla="*/ 6858000 h 6858000"/>
              <a:gd name="connsiteX263" fmla="*/ 5898547 w 7467600"/>
              <a:gd name="connsiteY263" fmla="*/ 6858000 h 6858000"/>
              <a:gd name="connsiteX264" fmla="*/ 5682041 w 7467600"/>
              <a:gd name="connsiteY264" fmla="*/ 6355860 h 6858000"/>
              <a:gd name="connsiteX265" fmla="*/ 5461758 w 7467600"/>
              <a:gd name="connsiteY265" fmla="*/ 5820220 h 6858000"/>
              <a:gd name="connsiteX266" fmla="*/ 5237282 w 7467600"/>
              <a:gd name="connsiteY266" fmla="*/ 6579086 h 6858000"/>
              <a:gd name="connsiteX267" fmla="*/ 5115009 w 7467600"/>
              <a:gd name="connsiteY267" fmla="*/ 6858000 h 6858000"/>
              <a:gd name="connsiteX268" fmla="*/ 5028074 w 7467600"/>
              <a:gd name="connsiteY268" fmla="*/ 6858000 h 6858000"/>
              <a:gd name="connsiteX269" fmla="*/ 5079508 w 7467600"/>
              <a:gd name="connsiteY269" fmla="*/ 6749074 h 6858000"/>
              <a:gd name="connsiteX270" fmla="*/ 5371846 w 7467600"/>
              <a:gd name="connsiteY270" fmla="*/ 5924413 h 6858000"/>
              <a:gd name="connsiteX271" fmla="*/ 5270512 w 7467600"/>
              <a:gd name="connsiteY271" fmla="*/ 6138975 h 6858000"/>
              <a:gd name="connsiteX272" fmla="*/ 5062409 w 7467600"/>
              <a:gd name="connsiteY272" fmla="*/ 6653544 h 6858000"/>
              <a:gd name="connsiteX273" fmla="*/ 5036628 w 7467600"/>
              <a:gd name="connsiteY273" fmla="*/ 6754247 h 6858000"/>
              <a:gd name="connsiteX274" fmla="*/ 5009112 w 7467600"/>
              <a:gd name="connsiteY274" fmla="*/ 6858000 h 6858000"/>
              <a:gd name="connsiteX275" fmla="*/ 4976679 w 7467600"/>
              <a:gd name="connsiteY275" fmla="*/ 6858000 h 6858000"/>
              <a:gd name="connsiteX276" fmla="*/ 5006537 w 7467600"/>
              <a:gd name="connsiteY276" fmla="*/ 6747068 h 6858000"/>
              <a:gd name="connsiteX277" fmla="*/ 5032723 w 7467600"/>
              <a:gd name="connsiteY277" fmla="*/ 6644957 h 6858000"/>
              <a:gd name="connsiteX278" fmla="*/ 5242949 w 7467600"/>
              <a:gd name="connsiteY278" fmla="*/ 6125175 h 6858000"/>
              <a:gd name="connsiteX279" fmla="*/ 5286321 w 7467600"/>
              <a:gd name="connsiteY279" fmla="*/ 6033555 h 6858000"/>
              <a:gd name="connsiteX280" fmla="*/ 5008210 w 7467600"/>
              <a:gd name="connsiteY280" fmla="*/ 6649194 h 6858000"/>
              <a:gd name="connsiteX281" fmla="*/ 4986321 w 7467600"/>
              <a:gd name="connsiteY281" fmla="*/ 6765687 h 6858000"/>
              <a:gd name="connsiteX282" fmla="*/ 4973474 w 7467600"/>
              <a:gd name="connsiteY282" fmla="*/ 6858000 h 6858000"/>
              <a:gd name="connsiteX283" fmla="*/ 4907178 w 7467600"/>
              <a:gd name="connsiteY283" fmla="*/ 6858000 h 6858000"/>
              <a:gd name="connsiteX284" fmla="*/ 4910810 w 7467600"/>
              <a:gd name="connsiteY284" fmla="*/ 6829660 h 6858000"/>
              <a:gd name="connsiteX285" fmla="*/ 4987461 w 7467600"/>
              <a:gd name="connsiteY285" fmla="*/ 6432994 h 6858000"/>
              <a:gd name="connsiteX286" fmla="*/ 5179262 w 7467600"/>
              <a:gd name="connsiteY286" fmla="*/ 6035044 h 6858000"/>
              <a:gd name="connsiteX287" fmla="*/ 4689678 w 7467600"/>
              <a:gd name="connsiteY287" fmla="*/ 6440241 h 6858000"/>
              <a:gd name="connsiteX288" fmla="*/ 4477543 w 7467600"/>
              <a:gd name="connsiteY288" fmla="*/ 6674836 h 6858000"/>
              <a:gd name="connsiteX289" fmla="*/ 4329957 w 7467600"/>
              <a:gd name="connsiteY289" fmla="*/ 6858000 h 6858000"/>
              <a:gd name="connsiteX290" fmla="*/ 4218595 w 7467600"/>
              <a:gd name="connsiteY290" fmla="*/ 6858000 h 6858000"/>
              <a:gd name="connsiteX291" fmla="*/ 4368888 w 7467600"/>
              <a:gd name="connsiteY291" fmla="*/ 6668412 h 6858000"/>
              <a:gd name="connsiteX292" fmla="*/ 4563091 w 7467600"/>
              <a:gd name="connsiteY292" fmla="*/ 6442508 h 6858000"/>
              <a:gd name="connsiteX293" fmla="*/ 5387324 w 7467600"/>
              <a:gd name="connsiteY293" fmla="*/ 5705830 h 6858000"/>
              <a:gd name="connsiteX294" fmla="*/ 5073620 w 7467600"/>
              <a:gd name="connsiteY294" fmla="*/ 5955437 h 6858000"/>
              <a:gd name="connsiteX295" fmla="*/ 4689789 w 7467600"/>
              <a:gd name="connsiteY295" fmla="*/ 6268382 h 6858000"/>
              <a:gd name="connsiteX296" fmla="*/ 4418722 w 7467600"/>
              <a:gd name="connsiteY296" fmla="*/ 6570886 h 6858000"/>
              <a:gd name="connsiteX297" fmla="*/ 4214944 w 7467600"/>
              <a:gd name="connsiteY297" fmla="*/ 6858000 h 6858000"/>
              <a:gd name="connsiteX298" fmla="*/ 4177898 w 7467600"/>
              <a:gd name="connsiteY298" fmla="*/ 6858000 h 6858000"/>
              <a:gd name="connsiteX299" fmla="*/ 4391597 w 7467600"/>
              <a:gd name="connsiteY299" fmla="*/ 6556370 h 6858000"/>
              <a:gd name="connsiteX300" fmla="*/ 4668889 w 7467600"/>
              <a:gd name="connsiteY300" fmla="*/ 6246399 h 6858000"/>
              <a:gd name="connsiteX301" fmla="*/ 5055427 w 7467600"/>
              <a:gd name="connsiteY301" fmla="*/ 5931476 h 6858000"/>
              <a:gd name="connsiteX302" fmla="*/ 5371814 w 7467600"/>
              <a:gd name="connsiteY302" fmla="*/ 5678975 h 6858000"/>
              <a:gd name="connsiteX303" fmla="*/ 4987918 w 7467600"/>
              <a:gd name="connsiteY303" fmla="*/ 5838701 h 6858000"/>
              <a:gd name="connsiteX304" fmla="*/ 4317146 w 7467600"/>
              <a:gd name="connsiteY304" fmla="*/ 6587716 h 6858000"/>
              <a:gd name="connsiteX305" fmla="*/ 4171627 w 7467600"/>
              <a:gd name="connsiteY305" fmla="*/ 6858000 h 6858000"/>
              <a:gd name="connsiteX306" fmla="*/ 4081585 w 7467600"/>
              <a:gd name="connsiteY306" fmla="*/ 6858000 h 6858000"/>
              <a:gd name="connsiteX307" fmla="*/ 4238603 w 7467600"/>
              <a:gd name="connsiteY307" fmla="*/ 6559341 h 6858000"/>
              <a:gd name="connsiteX308" fmla="*/ 4778333 w 7467600"/>
              <a:gd name="connsiteY308" fmla="*/ 5873626 h 6858000"/>
              <a:gd name="connsiteX309" fmla="*/ 5414185 w 7467600"/>
              <a:gd name="connsiteY309" fmla="*/ 5573882 h 6858000"/>
              <a:gd name="connsiteX310" fmla="*/ 5959648 w 7467600"/>
              <a:gd name="connsiteY310" fmla="*/ 4760797 h 6858000"/>
              <a:gd name="connsiteX311" fmla="*/ 5355019 w 7467600"/>
              <a:gd name="connsiteY311" fmla="*/ 4734672 h 6858000"/>
              <a:gd name="connsiteX312" fmla="*/ 5083565 w 7467600"/>
              <a:gd name="connsiteY312" fmla="*/ 5179121 h 6858000"/>
              <a:gd name="connsiteX313" fmla="*/ 4713577 w 7467600"/>
              <a:gd name="connsiteY313" fmla="*/ 5616803 h 6858000"/>
              <a:gd name="connsiteX314" fmla="*/ 3989559 w 7467600"/>
              <a:gd name="connsiteY314" fmla="*/ 6145945 h 6858000"/>
              <a:gd name="connsiteX315" fmla="*/ 3939824 w 7467600"/>
              <a:gd name="connsiteY315" fmla="*/ 6066900 h 6858000"/>
              <a:gd name="connsiteX316" fmla="*/ 4584537 w 7467600"/>
              <a:gd name="connsiteY316" fmla="*/ 5324826 h 6858000"/>
              <a:gd name="connsiteX317" fmla="*/ 5037105 w 7467600"/>
              <a:gd name="connsiteY317" fmla="*/ 5088765 h 6858000"/>
              <a:gd name="connsiteX318" fmla="*/ 5039930 w 7467600"/>
              <a:gd name="connsiteY318" fmla="*/ 5089585 h 6858000"/>
              <a:gd name="connsiteX319" fmla="*/ 5263764 w 7467600"/>
              <a:gd name="connsiteY319" fmla="*/ 4735525 h 6858000"/>
              <a:gd name="connsiteX320" fmla="*/ 4086300 w 7467600"/>
              <a:gd name="connsiteY320" fmla="*/ 4884599 h 6858000"/>
              <a:gd name="connsiteX321" fmla="*/ 4085485 w 7467600"/>
              <a:gd name="connsiteY321" fmla="*/ 4899070 h 6858000"/>
              <a:gd name="connsiteX322" fmla="*/ 3871915 w 7467600"/>
              <a:gd name="connsiteY322" fmla="*/ 5253645 h 6858000"/>
              <a:gd name="connsiteX323" fmla="*/ 3799374 w 7467600"/>
              <a:gd name="connsiteY323" fmla="*/ 5466127 h 6858000"/>
              <a:gd name="connsiteX324" fmla="*/ 3498850 w 7467600"/>
              <a:gd name="connsiteY324" fmla="*/ 6661888 h 6858000"/>
              <a:gd name="connsiteX325" fmla="*/ 3399216 w 7467600"/>
              <a:gd name="connsiteY325" fmla="*/ 6858000 h 6858000"/>
              <a:gd name="connsiteX326" fmla="*/ 3303688 w 7467600"/>
              <a:gd name="connsiteY326" fmla="*/ 6858000 h 6858000"/>
              <a:gd name="connsiteX327" fmla="*/ 3391774 w 7467600"/>
              <a:gd name="connsiteY327" fmla="*/ 6697181 h 6858000"/>
              <a:gd name="connsiteX328" fmla="*/ 3735540 w 7467600"/>
              <a:gd name="connsiteY328" fmla="*/ 5546923 h 6858000"/>
              <a:gd name="connsiteX329" fmla="*/ 3729438 w 7467600"/>
              <a:gd name="connsiteY329" fmla="*/ 5569058 h 6858000"/>
              <a:gd name="connsiteX330" fmla="*/ 3707782 w 7467600"/>
              <a:gd name="connsiteY330" fmla="*/ 5644908 h 6858000"/>
              <a:gd name="connsiteX331" fmla="*/ 3583827 w 7467600"/>
              <a:gd name="connsiteY331" fmla="*/ 6039215 h 6858000"/>
              <a:gd name="connsiteX332" fmla="*/ 3547861 w 7467600"/>
              <a:gd name="connsiteY332" fmla="*/ 6129609 h 6858000"/>
              <a:gd name="connsiteX333" fmla="*/ 3490905 w 7467600"/>
              <a:gd name="connsiteY333" fmla="*/ 6277660 h 6858000"/>
              <a:gd name="connsiteX334" fmla="*/ 3455859 w 7467600"/>
              <a:gd name="connsiteY334" fmla="*/ 6391301 h 6858000"/>
              <a:gd name="connsiteX335" fmla="*/ 3429112 w 7467600"/>
              <a:gd name="connsiteY335" fmla="*/ 6479469 h 6858000"/>
              <a:gd name="connsiteX336" fmla="*/ 3304862 w 7467600"/>
              <a:gd name="connsiteY336" fmla="*/ 6796476 h 6858000"/>
              <a:gd name="connsiteX337" fmla="*/ 3276071 w 7467600"/>
              <a:gd name="connsiteY337" fmla="*/ 6858000 h 6858000"/>
              <a:gd name="connsiteX338" fmla="*/ 3240805 w 7467600"/>
              <a:gd name="connsiteY338" fmla="*/ 6858000 h 6858000"/>
              <a:gd name="connsiteX339" fmla="*/ 3275917 w 7467600"/>
              <a:gd name="connsiteY339" fmla="*/ 6783192 h 6858000"/>
              <a:gd name="connsiteX340" fmla="*/ 3399358 w 7467600"/>
              <a:gd name="connsiteY340" fmla="*/ 6469011 h 6858000"/>
              <a:gd name="connsiteX341" fmla="*/ 3425650 w 7467600"/>
              <a:gd name="connsiteY341" fmla="*/ 6381333 h 6858000"/>
              <a:gd name="connsiteX342" fmla="*/ 3460661 w 7467600"/>
              <a:gd name="connsiteY342" fmla="*/ 6266763 h 6858000"/>
              <a:gd name="connsiteX343" fmla="*/ 3518021 w 7467600"/>
              <a:gd name="connsiteY343" fmla="*/ 6117298 h 6858000"/>
              <a:gd name="connsiteX344" fmla="*/ 3554035 w 7467600"/>
              <a:gd name="connsiteY344" fmla="*/ 6027832 h 6858000"/>
              <a:gd name="connsiteX345" fmla="*/ 3677174 w 7467600"/>
              <a:gd name="connsiteY345" fmla="*/ 5636351 h 6858000"/>
              <a:gd name="connsiteX346" fmla="*/ 3698819 w 7467600"/>
              <a:gd name="connsiteY346" fmla="*/ 5560503 h 6858000"/>
              <a:gd name="connsiteX347" fmla="*/ 3702094 w 7467600"/>
              <a:gd name="connsiteY347" fmla="*/ 5549194 h 6858000"/>
              <a:gd name="connsiteX348" fmla="*/ 3398355 w 7467600"/>
              <a:gd name="connsiteY348" fmla="*/ 6094603 h 6858000"/>
              <a:gd name="connsiteX349" fmla="*/ 3193941 w 7467600"/>
              <a:gd name="connsiteY349" fmla="*/ 6798775 h 6858000"/>
              <a:gd name="connsiteX350" fmla="*/ 3184140 w 7467600"/>
              <a:gd name="connsiteY350" fmla="*/ 6858000 h 6858000"/>
              <a:gd name="connsiteX351" fmla="*/ 3099978 w 7467600"/>
              <a:gd name="connsiteY351" fmla="*/ 6858000 h 6858000"/>
              <a:gd name="connsiteX352" fmla="*/ 3101556 w 7467600"/>
              <a:gd name="connsiteY352" fmla="*/ 6843337 h 6858000"/>
              <a:gd name="connsiteX353" fmla="*/ 3370162 w 7467600"/>
              <a:gd name="connsiteY353" fmla="*/ 5785550 h 6858000"/>
              <a:gd name="connsiteX354" fmla="*/ 3746477 w 7467600"/>
              <a:gd name="connsiteY354" fmla="*/ 5377889 h 6858000"/>
              <a:gd name="connsiteX355" fmla="*/ 3863399 w 7467600"/>
              <a:gd name="connsiteY355" fmla="*/ 5087257 h 6858000"/>
              <a:gd name="connsiteX356" fmla="*/ 3968712 w 7467600"/>
              <a:gd name="connsiteY356" fmla="*/ 4913989 h 6858000"/>
              <a:gd name="connsiteX357" fmla="*/ 2792390 w 7467600"/>
              <a:gd name="connsiteY357" fmla="*/ 5382974 h 6858000"/>
              <a:gd name="connsiteX358" fmla="*/ 2714982 w 7467600"/>
              <a:gd name="connsiteY358" fmla="*/ 5427051 h 6858000"/>
              <a:gd name="connsiteX359" fmla="*/ 2813361 w 7467600"/>
              <a:gd name="connsiteY359" fmla="*/ 6023912 h 6858000"/>
              <a:gd name="connsiteX360" fmla="*/ 2688430 w 7467600"/>
              <a:gd name="connsiteY360" fmla="*/ 6801564 h 6858000"/>
              <a:gd name="connsiteX361" fmla="*/ 2629626 w 7467600"/>
              <a:gd name="connsiteY361" fmla="*/ 6763394 h 6858000"/>
              <a:gd name="connsiteX362" fmla="*/ 2565328 w 7467600"/>
              <a:gd name="connsiteY362" fmla="*/ 5516399 h 6858000"/>
              <a:gd name="connsiteX363" fmla="*/ 1922999 w 7467600"/>
              <a:gd name="connsiteY363" fmla="*/ 5980343 h 6858000"/>
              <a:gd name="connsiteX364" fmla="*/ 1950261 w 7467600"/>
              <a:gd name="connsiteY364" fmla="*/ 6405858 h 6858000"/>
              <a:gd name="connsiteX365" fmla="*/ 2365554 w 7467600"/>
              <a:gd name="connsiteY365" fmla="*/ 6759107 h 6858000"/>
              <a:gd name="connsiteX366" fmla="*/ 2424142 w 7467600"/>
              <a:gd name="connsiteY366" fmla="*/ 6858000 h 6858000"/>
              <a:gd name="connsiteX367" fmla="*/ 2395994 w 7467600"/>
              <a:gd name="connsiteY367" fmla="*/ 6858000 h 6858000"/>
              <a:gd name="connsiteX368" fmla="*/ 2392863 w 7467600"/>
              <a:gd name="connsiteY368" fmla="*/ 6852964 h 6858000"/>
              <a:gd name="connsiteX369" fmla="*/ 2017589 w 7467600"/>
              <a:gd name="connsiteY369" fmla="*/ 6493982 h 6858000"/>
              <a:gd name="connsiteX370" fmla="*/ 2147336 w 7467600"/>
              <a:gd name="connsiteY370" fmla="*/ 6594052 h 6858000"/>
              <a:gd name="connsiteX371" fmla="*/ 2207047 w 7467600"/>
              <a:gd name="connsiteY371" fmla="*/ 6654540 h 6858000"/>
              <a:gd name="connsiteX372" fmla="*/ 2299106 w 7467600"/>
              <a:gd name="connsiteY372" fmla="*/ 6778931 h 6858000"/>
              <a:gd name="connsiteX373" fmla="*/ 2314430 w 7467600"/>
              <a:gd name="connsiteY373" fmla="*/ 6801144 h 6858000"/>
              <a:gd name="connsiteX374" fmla="*/ 2352406 w 7467600"/>
              <a:gd name="connsiteY374" fmla="*/ 6858000 h 6858000"/>
              <a:gd name="connsiteX375" fmla="*/ 2314492 w 7467600"/>
              <a:gd name="connsiteY375" fmla="*/ 6858000 h 6858000"/>
              <a:gd name="connsiteX376" fmla="*/ 2288095 w 7467600"/>
              <a:gd name="connsiteY376" fmla="*/ 6818030 h 6858000"/>
              <a:gd name="connsiteX377" fmla="*/ 2272768 w 7467600"/>
              <a:gd name="connsiteY377" fmla="*/ 6795822 h 6858000"/>
              <a:gd name="connsiteX378" fmla="*/ 2182715 w 7467600"/>
              <a:gd name="connsiteY378" fmla="*/ 6675071 h 6858000"/>
              <a:gd name="connsiteX379" fmla="*/ 2032061 w 7467600"/>
              <a:gd name="connsiteY379" fmla="*/ 6541380 h 6858000"/>
              <a:gd name="connsiteX380" fmla="*/ 2257220 w 7467600"/>
              <a:gd name="connsiteY380" fmla="*/ 6826257 h 6858000"/>
              <a:gd name="connsiteX381" fmla="*/ 2281324 w 7467600"/>
              <a:gd name="connsiteY381" fmla="*/ 6858000 h 6858000"/>
              <a:gd name="connsiteX382" fmla="*/ 2242860 w 7467600"/>
              <a:gd name="connsiteY382" fmla="*/ 6858000 h 6858000"/>
              <a:gd name="connsiteX383" fmla="*/ 2232818 w 7467600"/>
              <a:gd name="connsiteY383" fmla="*/ 6844926 h 6858000"/>
              <a:gd name="connsiteX384" fmla="*/ 1990172 w 7467600"/>
              <a:gd name="connsiteY384" fmla="*/ 6542121 h 6858000"/>
              <a:gd name="connsiteX385" fmla="*/ 2124090 w 7467600"/>
              <a:gd name="connsiteY385" fmla="*/ 6761017 h 6858000"/>
              <a:gd name="connsiteX386" fmla="*/ 2200380 w 7467600"/>
              <a:gd name="connsiteY386" fmla="*/ 6858000 h 6858000"/>
              <a:gd name="connsiteX387" fmla="*/ 2147507 w 7467600"/>
              <a:gd name="connsiteY387" fmla="*/ 6858000 h 6858000"/>
              <a:gd name="connsiteX388" fmla="*/ 2070668 w 7467600"/>
              <a:gd name="connsiteY388" fmla="*/ 6761520 h 6858000"/>
              <a:gd name="connsiteX389" fmla="*/ 1975142 w 7467600"/>
              <a:gd name="connsiteY389" fmla="*/ 6585570 h 6858000"/>
              <a:gd name="connsiteX390" fmla="*/ 2050035 w 7467600"/>
              <a:gd name="connsiteY390" fmla="*/ 6813345 h 6858000"/>
              <a:gd name="connsiteX391" fmla="*/ 2063025 w 7467600"/>
              <a:gd name="connsiteY391" fmla="*/ 6858000 h 6858000"/>
              <a:gd name="connsiteX392" fmla="*/ 2021675 w 7467600"/>
              <a:gd name="connsiteY392" fmla="*/ 6858000 h 6858000"/>
              <a:gd name="connsiteX393" fmla="*/ 2019308 w 7467600"/>
              <a:gd name="connsiteY393" fmla="*/ 6847118 h 6858000"/>
              <a:gd name="connsiteX394" fmla="*/ 1938835 w 7467600"/>
              <a:gd name="connsiteY394" fmla="*/ 6551160 h 6858000"/>
              <a:gd name="connsiteX395" fmla="*/ 1953230 w 7467600"/>
              <a:gd name="connsiteY395" fmla="*/ 6759699 h 6858000"/>
              <a:gd name="connsiteX396" fmla="*/ 1956763 w 7467600"/>
              <a:gd name="connsiteY396" fmla="*/ 6778191 h 6858000"/>
              <a:gd name="connsiteX397" fmla="*/ 1967925 w 7467600"/>
              <a:gd name="connsiteY397" fmla="*/ 6858000 h 6858000"/>
              <a:gd name="connsiteX398" fmla="*/ 1936622 w 7467600"/>
              <a:gd name="connsiteY398" fmla="*/ 6858000 h 6858000"/>
              <a:gd name="connsiteX399" fmla="*/ 1926261 w 7467600"/>
              <a:gd name="connsiteY399" fmla="*/ 6784064 h 6858000"/>
              <a:gd name="connsiteX400" fmla="*/ 1922724 w 7467600"/>
              <a:gd name="connsiteY400" fmla="*/ 6765577 h 6858000"/>
              <a:gd name="connsiteX401" fmla="*/ 1904650 w 7467600"/>
              <a:gd name="connsiteY401" fmla="*/ 6639616 h 6858000"/>
              <a:gd name="connsiteX402" fmla="*/ 1885273 w 7467600"/>
              <a:gd name="connsiteY402" fmla="*/ 6858000 h 6858000"/>
              <a:gd name="connsiteX403" fmla="*/ 1854363 w 7467600"/>
              <a:gd name="connsiteY403" fmla="*/ 6858000 h 6858000"/>
              <a:gd name="connsiteX404" fmla="*/ 1880391 w 7467600"/>
              <a:gd name="connsiteY404" fmla="*/ 6603796 h 6858000"/>
              <a:gd name="connsiteX405" fmla="*/ 1818273 w 7467600"/>
              <a:gd name="connsiteY405" fmla="*/ 6715729 h 6858000"/>
              <a:gd name="connsiteX406" fmla="*/ 1794691 w 7467600"/>
              <a:gd name="connsiteY406" fmla="*/ 6843239 h 6858000"/>
              <a:gd name="connsiteX407" fmla="*/ 1794914 w 7467600"/>
              <a:gd name="connsiteY407" fmla="*/ 6858000 h 6858000"/>
              <a:gd name="connsiteX408" fmla="*/ 1746128 w 7467600"/>
              <a:gd name="connsiteY408" fmla="*/ 6858000 h 6858000"/>
              <a:gd name="connsiteX409" fmla="*/ 1753934 w 7467600"/>
              <a:gd name="connsiteY409" fmla="*/ 6724796 h 6858000"/>
              <a:gd name="connsiteX410" fmla="*/ 1792053 w 7467600"/>
              <a:gd name="connsiteY410" fmla="*/ 6572396 h 6858000"/>
              <a:gd name="connsiteX411" fmla="*/ 1862248 w 7467600"/>
              <a:gd name="connsiteY411" fmla="*/ 6266397 h 6858000"/>
              <a:gd name="connsiteX412" fmla="*/ 1862250 w 7467600"/>
              <a:gd name="connsiteY412" fmla="*/ 6033531 h 6858000"/>
              <a:gd name="connsiteX413" fmla="*/ 1211999 w 7467600"/>
              <a:gd name="connsiteY413" fmla="*/ 6683610 h 6858000"/>
              <a:gd name="connsiteX414" fmla="*/ 1213266 w 7467600"/>
              <a:gd name="connsiteY414" fmla="*/ 6691947 h 6858000"/>
              <a:gd name="connsiteX415" fmla="*/ 1203370 w 7467600"/>
              <a:gd name="connsiteY415" fmla="*/ 6850676 h 6858000"/>
              <a:gd name="connsiteX416" fmla="*/ 1203671 w 7467600"/>
              <a:gd name="connsiteY416" fmla="*/ 6858000 h 6858000"/>
              <a:gd name="connsiteX417" fmla="*/ 1143180 w 7467600"/>
              <a:gd name="connsiteY417" fmla="*/ 6858000 h 6858000"/>
              <a:gd name="connsiteX418" fmla="*/ 1142176 w 7467600"/>
              <a:gd name="connsiteY418" fmla="*/ 6766045 h 6858000"/>
              <a:gd name="connsiteX419" fmla="*/ 1067484 w 7467600"/>
              <a:gd name="connsiteY419" fmla="*/ 6858000 h 6858000"/>
              <a:gd name="connsiteX420" fmla="*/ 953928 w 7467600"/>
              <a:gd name="connsiteY420" fmla="*/ 6858000 h 6858000"/>
              <a:gd name="connsiteX421" fmla="*/ 959715 w 7467600"/>
              <a:gd name="connsiteY421" fmla="*/ 6850185 h 6858000"/>
              <a:gd name="connsiteX422" fmla="*/ 1483788 w 7467600"/>
              <a:gd name="connsiteY422" fmla="*/ 6259174 h 6858000"/>
              <a:gd name="connsiteX423" fmla="*/ 1100671 w 7467600"/>
              <a:gd name="connsiteY423" fmla="*/ 6252137 h 6858000"/>
              <a:gd name="connsiteX424" fmla="*/ 1090144 w 7467600"/>
              <a:gd name="connsiteY424" fmla="*/ 6256748 h 6858000"/>
              <a:gd name="connsiteX425" fmla="*/ 1095872 w 7467600"/>
              <a:gd name="connsiteY425" fmla="*/ 6271892 h 6858000"/>
              <a:gd name="connsiteX426" fmla="*/ 262785 w 7467600"/>
              <a:gd name="connsiteY426" fmla="*/ 6845450 h 6858000"/>
              <a:gd name="connsiteX427" fmla="*/ 209968 w 7467600"/>
              <a:gd name="connsiteY427" fmla="*/ 6770713 h 6858000"/>
              <a:gd name="connsiteX428" fmla="*/ 873460 w 7467600"/>
              <a:gd name="connsiteY428" fmla="*/ 6253768 h 6858000"/>
              <a:gd name="connsiteX429" fmla="*/ 192686 w 7467600"/>
              <a:gd name="connsiteY429" fmla="*/ 5849257 h 6858000"/>
              <a:gd name="connsiteX430" fmla="*/ 4696 w 7467600"/>
              <a:gd name="connsiteY430" fmla="*/ 5697668 h 6858000"/>
              <a:gd name="connsiteX431" fmla="*/ 0 w 7467600"/>
              <a:gd name="connsiteY431" fmla="*/ 5689984 h 6858000"/>
              <a:gd name="connsiteX432" fmla="*/ 0 w 7467600"/>
              <a:gd name="connsiteY432" fmla="*/ 5513472 h 6858000"/>
              <a:gd name="connsiteX433" fmla="*/ 174101 w 7467600"/>
              <a:gd name="connsiteY433" fmla="*/ 5620277 h 6858000"/>
              <a:gd name="connsiteX434" fmla="*/ 891800 w 7467600"/>
              <a:gd name="connsiteY434" fmla="*/ 6036935 h 6858000"/>
              <a:gd name="connsiteX435" fmla="*/ 1072219 w 7467600"/>
              <a:gd name="connsiteY435" fmla="*/ 6169443 h 6858000"/>
              <a:gd name="connsiteX436" fmla="*/ 1074117 w 7467600"/>
              <a:gd name="connsiteY436" fmla="*/ 6170301 h 6858000"/>
              <a:gd name="connsiteX437" fmla="*/ 1083114 w 7467600"/>
              <a:gd name="connsiteY437" fmla="*/ 6174131 h 6858000"/>
              <a:gd name="connsiteX438" fmla="*/ 1543010 w 7467600"/>
              <a:gd name="connsiteY438" fmla="*/ 6191140 h 6858000"/>
              <a:gd name="connsiteX439" fmla="*/ 1551080 w 7467600"/>
              <a:gd name="connsiteY439" fmla="*/ 6195006 h 6858000"/>
              <a:gd name="connsiteX440" fmla="*/ 2345443 w 7467600"/>
              <a:gd name="connsiteY440" fmla="*/ 5549882 h 6858000"/>
              <a:gd name="connsiteX441" fmla="*/ 1721499 w 7467600"/>
              <a:gd name="connsiteY441" fmla="*/ 5599969 h 6858000"/>
              <a:gd name="connsiteX442" fmla="*/ 767716 w 7467600"/>
              <a:gd name="connsiteY442" fmla="*/ 5472768 h 6858000"/>
              <a:gd name="connsiteX443" fmla="*/ 722147 w 7467600"/>
              <a:gd name="connsiteY443" fmla="*/ 5393091 h 6858000"/>
              <a:gd name="connsiteX444" fmla="*/ 1485552 w 7467600"/>
              <a:gd name="connsiteY444" fmla="*/ 5313202 h 6858000"/>
              <a:gd name="connsiteX445" fmla="*/ 2143004 w 7467600"/>
              <a:gd name="connsiteY445" fmla="*/ 5402420 h 6858000"/>
              <a:gd name="connsiteX446" fmla="*/ 1933391 w 7467600"/>
              <a:gd name="connsiteY446" fmla="*/ 5156971 h 6858000"/>
              <a:gd name="connsiteX447" fmla="*/ 1827118 w 7467600"/>
              <a:gd name="connsiteY447" fmla="*/ 4968410 h 6858000"/>
              <a:gd name="connsiteX448" fmla="*/ 1837349 w 7467600"/>
              <a:gd name="connsiteY448" fmla="*/ 4956357 h 6858000"/>
              <a:gd name="connsiteX449" fmla="*/ 2162835 w 7467600"/>
              <a:gd name="connsiteY449" fmla="*/ 5187853 h 6858000"/>
              <a:gd name="connsiteX450" fmla="*/ 2257167 w 7467600"/>
              <a:gd name="connsiteY450" fmla="*/ 5462123 h 6858000"/>
              <a:gd name="connsiteX451" fmla="*/ 2261598 w 7467600"/>
              <a:gd name="connsiteY451" fmla="*/ 5467998 h 6858000"/>
              <a:gd name="connsiteX452" fmla="*/ 2437177 w 7467600"/>
              <a:gd name="connsiteY452" fmla="*/ 5479608 h 6858000"/>
              <a:gd name="connsiteX453" fmla="*/ 2445247 w 7467600"/>
              <a:gd name="connsiteY453" fmla="*/ 5483476 h 6858000"/>
              <a:gd name="connsiteX454" fmla="*/ 2743626 w 7467600"/>
              <a:gd name="connsiteY454" fmla="*/ 5304819 h 6858000"/>
              <a:gd name="connsiteX455" fmla="*/ 3048102 w 7467600"/>
              <a:gd name="connsiteY455" fmla="*/ 5150595 h 6858000"/>
              <a:gd name="connsiteX456" fmla="*/ 1799414 w 7467600"/>
              <a:gd name="connsiteY456" fmla="*/ 4694732 h 6858000"/>
              <a:gd name="connsiteX457" fmla="*/ 1771735 w 7467600"/>
              <a:gd name="connsiteY457" fmla="*/ 4619929 h 6858000"/>
              <a:gd name="connsiteX458" fmla="*/ 3104273 w 7467600"/>
              <a:gd name="connsiteY458" fmla="*/ 5076159 h 6858000"/>
              <a:gd name="connsiteX459" fmla="*/ 3113245 w 7467600"/>
              <a:gd name="connsiteY459" fmla="*/ 5090705 h 6858000"/>
              <a:gd name="connsiteX460" fmla="*/ 3126294 w 7467600"/>
              <a:gd name="connsiteY460" fmla="*/ 5114400 h 6858000"/>
              <a:gd name="connsiteX461" fmla="*/ 3937433 w 7467600"/>
              <a:gd name="connsiteY461" fmla="*/ 4830473 h 6858000"/>
              <a:gd name="connsiteX462" fmla="*/ 3590475 w 7467600"/>
              <a:gd name="connsiteY462" fmla="*/ 4597974 h 6858000"/>
              <a:gd name="connsiteX463" fmla="*/ 3100264 w 7467600"/>
              <a:gd name="connsiteY463" fmla="*/ 4579845 h 6858000"/>
              <a:gd name="connsiteX464" fmla="*/ 2183576 w 7467600"/>
              <a:gd name="connsiteY464" fmla="*/ 4227150 h 6858000"/>
              <a:gd name="connsiteX465" fmla="*/ 2151029 w 7467600"/>
              <a:gd name="connsiteY465" fmla="*/ 4146947 h 6858000"/>
              <a:gd name="connsiteX466" fmla="*/ 3563434 w 7467600"/>
              <a:gd name="connsiteY466" fmla="*/ 4469115 h 6858000"/>
              <a:gd name="connsiteX467" fmla="*/ 3177952 w 7467600"/>
              <a:gd name="connsiteY467" fmla="*/ 3657386 h 6858000"/>
              <a:gd name="connsiteX468" fmla="*/ 3189263 w 7467600"/>
              <a:gd name="connsiteY468" fmla="*/ 3625726 h 6858000"/>
              <a:gd name="connsiteX469" fmla="*/ 3560912 w 7467600"/>
              <a:gd name="connsiteY469" fmla="*/ 4079863 h 6858000"/>
              <a:gd name="connsiteX470" fmla="*/ 3626636 w 7467600"/>
              <a:gd name="connsiteY470" fmla="*/ 4512230 h 6858000"/>
              <a:gd name="connsiteX471" fmla="*/ 3653088 w 7467600"/>
              <a:gd name="connsiteY471" fmla="*/ 4521417 h 6858000"/>
              <a:gd name="connsiteX472" fmla="*/ 3988128 w 7467600"/>
              <a:gd name="connsiteY472" fmla="*/ 4817267 h 6858000"/>
              <a:gd name="connsiteX473" fmla="*/ 4830582 w 7467600"/>
              <a:gd name="connsiteY473" fmla="*/ 4676000 h 6858000"/>
              <a:gd name="connsiteX474" fmla="*/ 4830100 w 7467600"/>
              <a:gd name="connsiteY474" fmla="*/ 4675554 h 6858000"/>
              <a:gd name="connsiteX475" fmla="*/ 4036318 w 7467600"/>
              <a:gd name="connsiteY475" fmla="*/ 4147013 h 6858000"/>
              <a:gd name="connsiteX476" fmla="*/ 3432098 w 7467600"/>
              <a:gd name="connsiteY476" fmla="*/ 3537312 h 6858000"/>
              <a:gd name="connsiteX477" fmla="*/ 3446761 w 7467600"/>
              <a:gd name="connsiteY477" fmla="*/ 3461278 h 6858000"/>
              <a:gd name="connsiteX478" fmla="*/ 4419733 w 7467600"/>
              <a:gd name="connsiteY478" fmla="*/ 3963555 h 6858000"/>
              <a:gd name="connsiteX479" fmla="*/ 4781371 w 7467600"/>
              <a:gd name="connsiteY479" fmla="*/ 4458604 h 6858000"/>
              <a:gd name="connsiteX480" fmla="*/ 4780440 w 7467600"/>
              <a:gd name="connsiteY480" fmla="*/ 4470290 h 6858000"/>
              <a:gd name="connsiteX481" fmla="*/ 4898954 w 7467600"/>
              <a:gd name="connsiteY481" fmla="*/ 4662092 h 6858000"/>
              <a:gd name="connsiteX482" fmla="*/ 4900699 w 7467600"/>
              <a:gd name="connsiteY482" fmla="*/ 4670867 h 6858000"/>
              <a:gd name="connsiteX483" fmla="*/ 5714511 w 7467600"/>
              <a:gd name="connsiteY483" fmla="*/ 4663483 h 6858000"/>
              <a:gd name="connsiteX484" fmla="*/ 5464793 w 7467600"/>
              <a:gd name="connsiteY484" fmla="*/ 4393556 h 6858000"/>
              <a:gd name="connsiteX485" fmla="*/ 5461897 w 7467600"/>
              <a:gd name="connsiteY485" fmla="*/ 4390879 h 6858000"/>
              <a:gd name="connsiteX486" fmla="*/ 4294126 w 7467600"/>
              <a:gd name="connsiteY486" fmla="*/ 3303048 h 6858000"/>
              <a:gd name="connsiteX487" fmla="*/ 4305321 w 7467600"/>
              <a:gd name="connsiteY487" fmla="*/ 3256953 h 6858000"/>
              <a:gd name="connsiteX488" fmla="*/ 4949299 w 7467600"/>
              <a:gd name="connsiteY488" fmla="*/ 3766336 h 6858000"/>
              <a:gd name="connsiteX489" fmla="*/ 5291452 w 7467600"/>
              <a:gd name="connsiteY489" fmla="*/ 4076801 h 6858000"/>
              <a:gd name="connsiteX490" fmla="*/ 5434998 w 7467600"/>
              <a:gd name="connsiteY490" fmla="*/ 4254100 h 6858000"/>
              <a:gd name="connsiteX491" fmla="*/ 5351015 w 7467600"/>
              <a:gd name="connsiteY491" fmla="*/ 3760989 h 6858000"/>
              <a:gd name="connsiteX492" fmla="*/ 5413780 w 7467600"/>
              <a:gd name="connsiteY492" fmla="*/ 2966265 h 6858000"/>
              <a:gd name="connsiteX493" fmla="*/ 5425627 w 7467600"/>
              <a:gd name="connsiteY493" fmla="*/ 2954192 h 6858000"/>
              <a:gd name="connsiteX494" fmla="*/ 6604735 w 7467600"/>
              <a:gd name="connsiteY494" fmla="*/ 2041381 h 6858000"/>
              <a:gd name="connsiteX495" fmla="*/ 7204487 w 7467600"/>
              <a:gd name="connsiteY495" fmla="*/ 2742112 h 6858000"/>
              <a:gd name="connsiteX496" fmla="*/ 7131592 w 7467600"/>
              <a:gd name="connsiteY496" fmla="*/ 2672096 h 6858000"/>
              <a:gd name="connsiteX497" fmla="*/ 6996344 w 7467600"/>
              <a:gd name="connsiteY497" fmla="*/ 2518310 h 6858000"/>
              <a:gd name="connsiteX498" fmla="*/ 6735495 w 7467600"/>
              <a:gd name="connsiteY498" fmla="*/ 2196890 h 6858000"/>
              <a:gd name="connsiteX499" fmla="*/ 6721901 w 7467600"/>
              <a:gd name="connsiteY499" fmla="*/ 2179274 h 6858000"/>
              <a:gd name="connsiteX500" fmla="*/ 6604735 w 7467600"/>
              <a:gd name="connsiteY500" fmla="*/ 2041381 h 6858000"/>
              <a:gd name="connsiteX501" fmla="*/ 6591670 w 7467600"/>
              <a:gd name="connsiteY501" fmla="*/ 1988277 h 6858000"/>
              <a:gd name="connsiteX502" fmla="*/ 6747349 w 7467600"/>
              <a:gd name="connsiteY502" fmla="*/ 2160069 h 6858000"/>
              <a:gd name="connsiteX503" fmla="*/ 6760943 w 7467600"/>
              <a:gd name="connsiteY503" fmla="*/ 2177686 h 6858000"/>
              <a:gd name="connsiteX504" fmla="*/ 7021065 w 7467600"/>
              <a:gd name="connsiteY504" fmla="*/ 2498102 h 6858000"/>
              <a:gd name="connsiteX505" fmla="*/ 7155223 w 7467600"/>
              <a:gd name="connsiteY505" fmla="*/ 2650386 h 6858000"/>
              <a:gd name="connsiteX506" fmla="*/ 7203167 w 7467600"/>
              <a:gd name="connsiteY506" fmla="*/ 2697288 h 6858000"/>
              <a:gd name="connsiteX507" fmla="*/ 6937703 w 7467600"/>
              <a:gd name="connsiteY507" fmla="*/ 2321981 h 6858000"/>
              <a:gd name="connsiteX508" fmla="*/ 6591670 w 7467600"/>
              <a:gd name="connsiteY508" fmla="*/ 1988277 h 6858000"/>
              <a:gd name="connsiteX509" fmla="*/ 5798671 w 7467600"/>
              <a:gd name="connsiteY509" fmla="*/ 1981601 h 6858000"/>
              <a:gd name="connsiteX510" fmla="*/ 5754709 w 7467600"/>
              <a:gd name="connsiteY510" fmla="*/ 2071454 h 6858000"/>
              <a:gd name="connsiteX511" fmla="*/ 5763044 w 7467600"/>
              <a:gd name="connsiteY511" fmla="*/ 2842206 h 6858000"/>
              <a:gd name="connsiteX512" fmla="*/ 5764974 w 7467600"/>
              <a:gd name="connsiteY512" fmla="*/ 2799609 h 6858000"/>
              <a:gd name="connsiteX513" fmla="*/ 5767665 w 7467600"/>
              <a:gd name="connsiteY513" fmla="*/ 2666409 h 6858000"/>
              <a:gd name="connsiteX514" fmla="*/ 5763055 w 7467600"/>
              <a:gd name="connsiteY514" fmla="*/ 2579705 h 6858000"/>
              <a:gd name="connsiteX515" fmla="*/ 5758079 w 7467600"/>
              <a:gd name="connsiteY515" fmla="*/ 2492508 h 6858000"/>
              <a:gd name="connsiteX516" fmla="*/ 5779325 w 7467600"/>
              <a:gd name="connsiteY516" fmla="*/ 2197069 h 6858000"/>
              <a:gd name="connsiteX517" fmla="*/ 5798671 w 7467600"/>
              <a:gd name="connsiteY517" fmla="*/ 1981601 h 6858000"/>
              <a:gd name="connsiteX518" fmla="*/ 5829202 w 7467600"/>
              <a:gd name="connsiteY518" fmla="*/ 1971679 h 6858000"/>
              <a:gd name="connsiteX519" fmla="*/ 5809558 w 7467600"/>
              <a:gd name="connsiteY519" fmla="*/ 2198043 h 6858000"/>
              <a:gd name="connsiteX520" fmla="*/ 5788653 w 7467600"/>
              <a:gd name="connsiteY520" fmla="*/ 2489430 h 6858000"/>
              <a:gd name="connsiteX521" fmla="*/ 5793439 w 7467600"/>
              <a:gd name="connsiteY521" fmla="*/ 2575235 h 6858000"/>
              <a:gd name="connsiteX522" fmla="*/ 5796837 w 7467600"/>
              <a:gd name="connsiteY522" fmla="*/ 2637633 h 6858000"/>
              <a:gd name="connsiteX523" fmla="*/ 5818614 w 7467600"/>
              <a:gd name="connsiteY523" fmla="*/ 2473055 h 6858000"/>
              <a:gd name="connsiteX524" fmla="*/ 5829202 w 7467600"/>
              <a:gd name="connsiteY524" fmla="*/ 1971679 h 6858000"/>
              <a:gd name="connsiteX525" fmla="*/ 5911389 w 7467600"/>
              <a:gd name="connsiteY525" fmla="*/ 1898371 h 6858000"/>
              <a:gd name="connsiteX526" fmla="*/ 6237627 w 7467600"/>
              <a:gd name="connsiteY526" fmla="*/ 2231921 h 6858000"/>
              <a:gd name="connsiteX527" fmla="*/ 5911389 w 7467600"/>
              <a:gd name="connsiteY527" fmla="*/ 1898371 h 6858000"/>
              <a:gd name="connsiteX528" fmla="*/ 6944437 w 7467600"/>
              <a:gd name="connsiteY528" fmla="*/ 1575402 h 6858000"/>
              <a:gd name="connsiteX529" fmla="*/ 6304730 w 7467600"/>
              <a:gd name="connsiteY529" fmla="*/ 1766654 h 6858000"/>
              <a:gd name="connsiteX530" fmla="*/ 6944437 w 7467600"/>
              <a:gd name="connsiteY530" fmla="*/ 1575402 h 6858000"/>
              <a:gd name="connsiteX531" fmla="*/ 7019523 w 7467600"/>
              <a:gd name="connsiteY531" fmla="*/ 1519450 h 6858000"/>
              <a:gd name="connsiteX532" fmla="*/ 6298091 w 7467600"/>
              <a:gd name="connsiteY532" fmla="*/ 1737122 h 6858000"/>
              <a:gd name="connsiteX533" fmla="*/ 7019523 w 7467600"/>
              <a:gd name="connsiteY533" fmla="*/ 1519450 h 6858000"/>
              <a:gd name="connsiteX534" fmla="*/ 2399523 w 7467600"/>
              <a:gd name="connsiteY534" fmla="*/ 1428234 h 6858000"/>
              <a:gd name="connsiteX535" fmla="*/ 2224982 w 7467600"/>
              <a:gd name="connsiteY535" fmla="*/ 1826201 h 6858000"/>
              <a:gd name="connsiteX536" fmla="*/ 2096099 w 7467600"/>
              <a:gd name="connsiteY536" fmla="*/ 2345900 h 6858000"/>
              <a:gd name="connsiteX537" fmla="*/ 2283317 w 7467600"/>
              <a:gd name="connsiteY537" fmla="*/ 1796925 h 6858000"/>
              <a:gd name="connsiteX538" fmla="*/ 2399523 w 7467600"/>
              <a:gd name="connsiteY538" fmla="*/ 1428234 h 6858000"/>
              <a:gd name="connsiteX539" fmla="*/ 2448558 w 7467600"/>
              <a:gd name="connsiteY539" fmla="*/ 1373435 h 6858000"/>
              <a:gd name="connsiteX540" fmla="*/ 2312521 w 7467600"/>
              <a:gd name="connsiteY540" fmla="*/ 1806140 h 6858000"/>
              <a:gd name="connsiteX541" fmla="*/ 2127533 w 7467600"/>
              <a:gd name="connsiteY541" fmla="*/ 2348380 h 6858000"/>
              <a:gd name="connsiteX542" fmla="*/ 2358080 w 7467600"/>
              <a:gd name="connsiteY542" fmla="*/ 1866134 h 6858000"/>
              <a:gd name="connsiteX543" fmla="*/ 2407436 w 7467600"/>
              <a:gd name="connsiteY543" fmla="*/ 1651070 h 6858000"/>
              <a:gd name="connsiteX544" fmla="*/ 2448558 w 7467600"/>
              <a:gd name="connsiteY544" fmla="*/ 1373435 h 6858000"/>
              <a:gd name="connsiteX545" fmla="*/ 278707 w 7467600"/>
              <a:gd name="connsiteY545" fmla="*/ 1352270 h 6858000"/>
              <a:gd name="connsiteX546" fmla="*/ 321570 w 7467600"/>
              <a:gd name="connsiteY546" fmla="*/ 1861610 h 6858000"/>
              <a:gd name="connsiteX547" fmla="*/ 294281 w 7467600"/>
              <a:gd name="connsiteY547" fmla="*/ 1440658 h 6858000"/>
              <a:gd name="connsiteX548" fmla="*/ 278707 w 7467600"/>
              <a:gd name="connsiteY548" fmla="*/ 1352270 h 6858000"/>
              <a:gd name="connsiteX549" fmla="*/ 1423821 w 7467600"/>
              <a:gd name="connsiteY549" fmla="*/ 1351958 h 6858000"/>
              <a:gd name="connsiteX550" fmla="*/ 1638521 w 7467600"/>
              <a:gd name="connsiteY550" fmla="*/ 1908470 h 6858000"/>
              <a:gd name="connsiteX551" fmla="*/ 1754199 w 7467600"/>
              <a:gd name="connsiteY551" fmla="*/ 2149284 h 6858000"/>
              <a:gd name="connsiteX552" fmla="*/ 1908359 w 7467600"/>
              <a:gd name="connsiteY552" fmla="*/ 2364988 h 6858000"/>
              <a:gd name="connsiteX553" fmla="*/ 1647661 w 7467600"/>
              <a:gd name="connsiteY553" fmla="*/ 1825945 h 6858000"/>
              <a:gd name="connsiteX554" fmla="*/ 1423821 w 7467600"/>
              <a:gd name="connsiteY554" fmla="*/ 1351958 h 6858000"/>
              <a:gd name="connsiteX555" fmla="*/ 1431890 w 7467600"/>
              <a:gd name="connsiteY555" fmla="*/ 1306475 h 6858000"/>
              <a:gd name="connsiteX556" fmla="*/ 1507597 w 7467600"/>
              <a:gd name="connsiteY556" fmla="*/ 1446132 h 6858000"/>
              <a:gd name="connsiteX557" fmla="*/ 1674586 w 7467600"/>
              <a:gd name="connsiteY557" fmla="*/ 1813832 h 6858000"/>
              <a:gd name="connsiteX558" fmla="*/ 1815950 w 7467600"/>
              <a:gd name="connsiteY558" fmla="*/ 2128564 h 6858000"/>
              <a:gd name="connsiteX559" fmla="*/ 1984242 w 7467600"/>
              <a:gd name="connsiteY559" fmla="*/ 2430829 h 6858000"/>
              <a:gd name="connsiteX560" fmla="*/ 2014023 w 7467600"/>
              <a:gd name="connsiteY560" fmla="*/ 2450995 h 6858000"/>
              <a:gd name="connsiteX561" fmla="*/ 1747337 w 7467600"/>
              <a:gd name="connsiteY561" fmla="*/ 1855264 h 6858000"/>
              <a:gd name="connsiteX562" fmla="*/ 1533749 w 7467600"/>
              <a:gd name="connsiteY562" fmla="*/ 1478656 h 6858000"/>
              <a:gd name="connsiteX563" fmla="*/ 1431890 w 7467600"/>
              <a:gd name="connsiteY563" fmla="*/ 1306475 h 6858000"/>
              <a:gd name="connsiteX564" fmla="*/ 5052692 w 7467600"/>
              <a:gd name="connsiteY564" fmla="*/ 1292994 h 6858000"/>
              <a:gd name="connsiteX565" fmla="*/ 5200661 w 7467600"/>
              <a:gd name="connsiteY565" fmla="*/ 1635186 h 6858000"/>
              <a:gd name="connsiteX566" fmla="*/ 5297138 w 7467600"/>
              <a:gd name="connsiteY566" fmla="*/ 1906351 h 6858000"/>
              <a:gd name="connsiteX567" fmla="*/ 5052692 w 7467600"/>
              <a:gd name="connsiteY567" fmla="*/ 1292994 h 6858000"/>
              <a:gd name="connsiteX568" fmla="*/ 5009948 w 7467600"/>
              <a:gd name="connsiteY568" fmla="*/ 1273619 h 6858000"/>
              <a:gd name="connsiteX569" fmla="*/ 5121777 w 7467600"/>
              <a:gd name="connsiteY569" fmla="*/ 1654213 h 6858000"/>
              <a:gd name="connsiteX570" fmla="*/ 5293545 w 7467600"/>
              <a:gd name="connsiteY570" fmla="*/ 2072247 h 6858000"/>
              <a:gd name="connsiteX571" fmla="*/ 5294042 w 7467600"/>
              <a:gd name="connsiteY571" fmla="*/ 2065019 h 6858000"/>
              <a:gd name="connsiteX572" fmla="*/ 5171936 w 7467600"/>
              <a:gd name="connsiteY572" fmla="*/ 1647613 h 6858000"/>
              <a:gd name="connsiteX573" fmla="*/ 5009948 w 7467600"/>
              <a:gd name="connsiteY573" fmla="*/ 1273619 h 6858000"/>
              <a:gd name="connsiteX574" fmla="*/ 655236 w 7467600"/>
              <a:gd name="connsiteY574" fmla="*/ 1268632 h 6858000"/>
              <a:gd name="connsiteX575" fmla="*/ 839521 w 7467600"/>
              <a:gd name="connsiteY575" fmla="*/ 1685315 h 6858000"/>
              <a:gd name="connsiteX576" fmla="*/ 1109416 w 7467600"/>
              <a:gd name="connsiteY576" fmla="*/ 2061663 h 6858000"/>
              <a:gd name="connsiteX577" fmla="*/ 1298300 w 7467600"/>
              <a:gd name="connsiteY577" fmla="*/ 2247742 h 6858000"/>
              <a:gd name="connsiteX578" fmla="*/ 1125871 w 7467600"/>
              <a:gd name="connsiteY578" fmla="*/ 1989513 h 6858000"/>
              <a:gd name="connsiteX579" fmla="*/ 981574 w 7467600"/>
              <a:gd name="connsiteY579" fmla="*/ 1783157 h 6858000"/>
              <a:gd name="connsiteX580" fmla="*/ 922198 w 7467600"/>
              <a:gd name="connsiteY580" fmla="*/ 1677437 h 6858000"/>
              <a:gd name="connsiteX581" fmla="*/ 869293 w 7467600"/>
              <a:gd name="connsiteY581" fmla="*/ 1583214 h 6858000"/>
              <a:gd name="connsiteX582" fmla="*/ 751431 w 7467600"/>
              <a:gd name="connsiteY582" fmla="*/ 1405731 h 6858000"/>
              <a:gd name="connsiteX583" fmla="*/ 655236 w 7467600"/>
              <a:gd name="connsiteY583" fmla="*/ 1268632 h 6858000"/>
              <a:gd name="connsiteX584" fmla="*/ 6516292 w 7467600"/>
              <a:gd name="connsiteY584" fmla="*/ 1263064 h 6858000"/>
              <a:gd name="connsiteX585" fmla="*/ 5736320 w 7467600"/>
              <a:gd name="connsiteY585" fmla="*/ 1501803 h 6858000"/>
              <a:gd name="connsiteX586" fmla="*/ 6516292 w 7467600"/>
              <a:gd name="connsiteY586" fmla="*/ 1263064 h 6858000"/>
              <a:gd name="connsiteX587" fmla="*/ 291466 w 7467600"/>
              <a:gd name="connsiteY587" fmla="*/ 1250369 h 6858000"/>
              <a:gd name="connsiteX588" fmla="*/ 323180 w 7467600"/>
              <a:gd name="connsiteY588" fmla="*/ 1435283 h 6858000"/>
              <a:gd name="connsiteX589" fmla="*/ 349381 w 7467600"/>
              <a:gd name="connsiteY589" fmla="*/ 1875041 h 6858000"/>
              <a:gd name="connsiteX590" fmla="*/ 374363 w 7467600"/>
              <a:gd name="connsiteY590" fmla="*/ 1506494 h 6858000"/>
              <a:gd name="connsiteX591" fmla="*/ 302168 w 7467600"/>
              <a:gd name="connsiteY591" fmla="*/ 1274495 h 6858000"/>
              <a:gd name="connsiteX592" fmla="*/ 291466 w 7467600"/>
              <a:gd name="connsiteY592" fmla="*/ 1250369 h 6858000"/>
              <a:gd name="connsiteX593" fmla="*/ 678222 w 7467600"/>
              <a:gd name="connsiteY593" fmla="*/ 1248670 h 6858000"/>
              <a:gd name="connsiteX594" fmla="*/ 775536 w 7467600"/>
              <a:gd name="connsiteY594" fmla="*/ 1388015 h 6858000"/>
              <a:gd name="connsiteX595" fmla="*/ 894529 w 7467600"/>
              <a:gd name="connsiteY595" fmla="*/ 1567739 h 6858000"/>
              <a:gd name="connsiteX596" fmla="*/ 948000 w 7467600"/>
              <a:gd name="connsiteY596" fmla="*/ 1663088 h 6858000"/>
              <a:gd name="connsiteX597" fmla="*/ 1006812 w 7467600"/>
              <a:gd name="connsiteY597" fmla="*/ 1767683 h 6858000"/>
              <a:gd name="connsiteX598" fmla="*/ 1149133 w 7467600"/>
              <a:gd name="connsiteY598" fmla="*/ 1971513 h 6858000"/>
              <a:gd name="connsiteX599" fmla="*/ 1333952 w 7467600"/>
              <a:gd name="connsiteY599" fmla="*/ 2251620 h 6858000"/>
              <a:gd name="connsiteX600" fmla="*/ 1337329 w 7467600"/>
              <a:gd name="connsiteY600" fmla="*/ 2258350 h 6858000"/>
              <a:gd name="connsiteX601" fmla="*/ 1014726 w 7467600"/>
              <a:gd name="connsiteY601" fmla="*/ 1615556 h 6858000"/>
              <a:gd name="connsiteX602" fmla="*/ 678222 w 7467600"/>
              <a:gd name="connsiteY602" fmla="*/ 1248670 h 6858000"/>
              <a:gd name="connsiteX603" fmla="*/ 6691602 w 7467600"/>
              <a:gd name="connsiteY603" fmla="*/ 1140573 h 6858000"/>
              <a:gd name="connsiteX604" fmla="*/ 6571100 w 7467600"/>
              <a:gd name="connsiteY604" fmla="*/ 1183662 h 6858000"/>
              <a:gd name="connsiteX605" fmla="*/ 6241687 w 7467600"/>
              <a:gd name="connsiteY605" fmla="*/ 1257600 h 6858000"/>
              <a:gd name="connsiteX606" fmla="*/ 5693009 w 7467600"/>
              <a:gd name="connsiteY606" fmla="*/ 1478256 h 6858000"/>
              <a:gd name="connsiteX607" fmla="*/ 6548420 w 7467600"/>
              <a:gd name="connsiteY607" fmla="*/ 1214599 h 6858000"/>
              <a:gd name="connsiteX608" fmla="*/ 6605473 w 7467600"/>
              <a:gd name="connsiteY608" fmla="*/ 1184686 h 6858000"/>
              <a:gd name="connsiteX609" fmla="*/ 6691602 w 7467600"/>
              <a:gd name="connsiteY609" fmla="*/ 1140573 h 6858000"/>
              <a:gd name="connsiteX610" fmla="*/ 4002475 w 7467600"/>
              <a:gd name="connsiteY610" fmla="*/ 1037802 h 6858000"/>
              <a:gd name="connsiteX611" fmla="*/ 4000324 w 7467600"/>
              <a:gd name="connsiteY611" fmla="*/ 1039362 h 6858000"/>
              <a:gd name="connsiteX612" fmla="*/ 4002862 w 7467600"/>
              <a:gd name="connsiteY612" fmla="*/ 1042866 h 6858000"/>
              <a:gd name="connsiteX613" fmla="*/ 4002475 w 7467600"/>
              <a:gd name="connsiteY613" fmla="*/ 1037802 h 6858000"/>
              <a:gd name="connsiteX614" fmla="*/ 506322 w 7467600"/>
              <a:gd name="connsiteY614" fmla="*/ 1020997 h 6858000"/>
              <a:gd name="connsiteX615" fmla="*/ 533068 w 7467600"/>
              <a:gd name="connsiteY615" fmla="*/ 1029409 h 6858000"/>
              <a:gd name="connsiteX616" fmla="*/ 1232525 w 7467600"/>
              <a:gd name="connsiteY616" fmla="*/ 1804675 h 6858000"/>
              <a:gd name="connsiteX617" fmla="*/ 1388858 w 7467600"/>
              <a:gd name="connsiteY617" fmla="*/ 2368011 h 6858000"/>
              <a:gd name="connsiteX618" fmla="*/ 1384098 w 7467600"/>
              <a:gd name="connsiteY618" fmla="*/ 2378125 h 6858000"/>
              <a:gd name="connsiteX619" fmla="*/ 1425393 w 7467600"/>
              <a:gd name="connsiteY619" fmla="*/ 2589124 h 6858000"/>
              <a:gd name="connsiteX620" fmla="*/ 1424001 w 7467600"/>
              <a:gd name="connsiteY620" fmla="*/ 2597541 h 6858000"/>
              <a:gd name="connsiteX621" fmla="*/ 2152729 w 7467600"/>
              <a:gd name="connsiteY621" fmla="*/ 2864487 h 6858000"/>
              <a:gd name="connsiteX622" fmla="*/ 2020609 w 7467600"/>
              <a:gd name="connsiteY622" fmla="*/ 2539671 h 6858000"/>
              <a:gd name="connsiteX623" fmla="*/ 2018920 w 7467600"/>
              <a:gd name="connsiteY623" fmla="*/ 2536309 h 6858000"/>
              <a:gd name="connsiteX624" fmla="*/ 1342441 w 7467600"/>
              <a:gd name="connsiteY624" fmla="*/ 1173017 h 6858000"/>
              <a:gd name="connsiteX625" fmla="*/ 1367925 w 7467600"/>
              <a:gd name="connsiteY625" fmla="*/ 1135648 h 6858000"/>
              <a:gd name="connsiteX626" fmla="*/ 1771401 w 7467600"/>
              <a:gd name="connsiteY626" fmla="*/ 1806673 h 6858000"/>
              <a:gd name="connsiteX627" fmla="*/ 1972385 w 7467600"/>
              <a:gd name="connsiteY627" fmla="*/ 2198735 h 6858000"/>
              <a:gd name="connsiteX628" fmla="*/ 2040892 w 7467600"/>
              <a:gd name="connsiteY628" fmla="*/ 2405205 h 6858000"/>
              <a:gd name="connsiteX629" fmla="*/ 2131689 w 7467600"/>
              <a:gd name="connsiteY629" fmla="*/ 1936926 h 6858000"/>
              <a:gd name="connsiteX630" fmla="*/ 2454820 w 7467600"/>
              <a:gd name="connsiteY630" fmla="*/ 1248808 h 6858000"/>
              <a:gd name="connsiteX631" fmla="*/ 2492512 w 7467600"/>
              <a:gd name="connsiteY631" fmla="*/ 1302920 h 6858000"/>
              <a:gd name="connsiteX632" fmla="*/ 2081216 w 7467600"/>
              <a:gd name="connsiteY632" fmla="*/ 2527513 h 6858000"/>
              <a:gd name="connsiteX633" fmla="*/ 2081211 w 7467600"/>
              <a:gd name="connsiteY633" fmla="*/ 2528916 h 6858000"/>
              <a:gd name="connsiteX634" fmla="*/ 2199067 w 7467600"/>
              <a:gd name="connsiteY634" fmla="*/ 2884061 h 6858000"/>
              <a:gd name="connsiteX635" fmla="*/ 3192586 w 7467600"/>
              <a:gd name="connsiteY635" fmla="*/ 3411496 h 6858000"/>
              <a:gd name="connsiteX636" fmla="*/ 3182620 w 7467600"/>
              <a:gd name="connsiteY636" fmla="*/ 3483279 h 6858000"/>
              <a:gd name="connsiteX637" fmla="*/ 2435119 w 7467600"/>
              <a:gd name="connsiteY637" fmla="*/ 3080173 h 6858000"/>
              <a:gd name="connsiteX638" fmla="*/ 2410152 w 7467600"/>
              <a:gd name="connsiteY638" fmla="*/ 3063751 h 6858000"/>
              <a:gd name="connsiteX639" fmla="*/ 2408099 w 7467600"/>
              <a:gd name="connsiteY639" fmla="*/ 3064403 h 6858000"/>
              <a:gd name="connsiteX640" fmla="*/ 2407218 w 7467600"/>
              <a:gd name="connsiteY640" fmla="*/ 3070324 h 6858000"/>
              <a:gd name="connsiteX641" fmla="*/ 2380138 w 7467600"/>
              <a:gd name="connsiteY641" fmla="*/ 3099341 h 6858000"/>
              <a:gd name="connsiteX642" fmla="*/ 1765923 w 7467600"/>
              <a:gd name="connsiteY642" fmla="*/ 3581043 h 6858000"/>
              <a:gd name="connsiteX643" fmla="*/ 1702258 w 7467600"/>
              <a:gd name="connsiteY643" fmla="*/ 3612286 h 6858000"/>
              <a:gd name="connsiteX644" fmla="*/ 1538370 w 7467600"/>
              <a:gd name="connsiteY644" fmla="*/ 3811804 h 6858000"/>
              <a:gd name="connsiteX645" fmla="*/ 542867 w 7467600"/>
              <a:gd name="connsiteY645" fmla="*/ 4944092 h 6858000"/>
              <a:gd name="connsiteX646" fmla="*/ 515800 w 7467600"/>
              <a:gd name="connsiteY646" fmla="*/ 4862180 h 6858000"/>
              <a:gd name="connsiteX647" fmla="*/ 909145 w 7467600"/>
              <a:gd name="connsiteY647" fmla="*/ 4199225 h 6858000"/>
              <a:gd name="connsiteX648" fmla="*/ 1214067 w 7467600"/>
              <a:gd name="connsiteY648" fmla="*/ 3908561 h 6858000"/>
              <a:gd name="connsiteX649" fmla="*/ 640967 w 7467600"/>
              <a:gd name="connsiteY649" fmla="*/ 4105601 h 6858000"/>
              <a:gd name="connsiteX650" fmla="*/ 112563 w 7467600"/>
              <a:gd name="connsiteY650" fmla="*/ 4396952 h 6858000"/>
              <a:gd name="connsiteX651" fmla="*/ 0 w 7467600"/>
              <a:gd name="connsiteY651" fmla="*/ 4466006 h 6858000"/>
              <a:gd name="connsiteX652" fmla="*/ 0 w 7467600"/>
              <a:gd name="connsiteY652" fmla="*/ 4233763 h 6858000"/>
              <a:gd name="connsiteX653" fmla="*/ 36881 w 7467600"/>
              <a:gd name="connsiteY653" fmla="*/ 4200118 h 6858000"/>
              <a:gd name="connsiteX654" fmla="*/ 910534 w 7467600"/>
              <a:gd name="connsiteY654" fmla="*/ 3629753 h 6858000"/>
              <a:gd name="connsiteX655" fmla="*/ 1578717 w 7467600"/>
              <a:gd name="connsiteY655" fmla="*/ 3575982 h 6858000"/>
              <a:gd name="connsiteX656" fmla="*/ 2338780 w 7467600"/>
              <a:gd name="connsiteY656" fmla="*/ 3033725 h 6858000"/>
              <a:gd name="connsiteX657" fmla="*/ 1807991 w 7467600"/>
              <a:gd name="connsiteY657" fmla="*/ 2807184 h 6858000"/>
              <a:gd name="connsiteX658" fmla="*/ 1416358 w 7467600"/>
              <a:gd name="connsiteY658" fmla="*/ 3112571 h 6858000"/>
              <a:gd name="connsiteX659" fmla="*/ 939066 w 7467600"/>
              <a:gd name="connsiteY659" fmla="*/ 3378798 h 6858000"/>
              <a:gd name="connsiteX660" fmla="*/ 115099 w 7467600"/>
              <a:gd name="connsiteY660" fmla="*/ 3607650 h 6858000"/>
              <a:gd name="connsiteX661" fmla="*/ 97284 w 7467600"/>
              <a:gd name="connsiteY661" fmla="*/ 3520393 h 6858000"/>
              <a:gd name="connsiteX662" fmla="*/ 922050 w 7467600"/>
              <a:gd name="connsiteY662" fmla="*/ 3074867 h 6858000"/>
              <a:gd name="connsiteX663" fmla="*/ 1405265 w 7467600"/>
              <a:gd name="connsiteY663" fmla="*/ 3016319 h 6858000"/>
              <a:gd name="connsiteX664" fmla="*/ 1407512 w 7467600"/>
              <a:gd name="connsiteY664" fmla="*/ 3018001 h 6858000"/>
              <a:gd name="connsiteX665" fmla="*/ 1726266 w 7467600"/>
              <a:gd name="connsiteY665" fmla="*/ 2777274 h 6858000"/>
              <a:gd name="connsiteX666" fmla="*/ 625390 w 7467600"/>
              <a:gd name="connsiteY666" fmla="*/ 2514541 h 6858000"/>
              <a:gd name="connsiteX667" fmla="*/ 619799 w 7467600"/>
              <a:gd name="connsiteY667" fmla="*/ 2527180 h 6858000"/>
              <a:gd name="connsiteX668" fmla="*/ 310030 w 7467600"/>
              <a:gd name="connsiteY668" fmla="*/ 2771818 h 6858000"/>
              <a:gd name="connsiteX669" fmla="*/ 173877 w 7467600"/>
              <a:gd name="connsiteY669" fmla="*/ 2937056 h 6858000"/>
              <a:gd name="connsiteX670" fmla="*/ 77889 w 7467600"/>
              <a:gd name="connsiteY670" fmla="*/ 3138440 h 6858000"/>
              <a:gd name="connsiteX671" fmla="*/ 0 w 7467600"/>
              <a:gd name="connsiteY671" fmla="*/ 3271395 h 6858000"/>
              <a:gd name="connsiteX672" fmla="*/ 0 w 7467600"/>
              <a:gd name="connsiteY672" fmla="*/ 3153002 h 6858000"/>
              <a:gd name="connsiteX673" fmla="*/ 2386 w 7467600"/>
              <a:gd name="connsiteY673" fmla="*/ 3149203 h 6858000"/>
              <a:gd name="connsiteX674" fmla="*/ 89753 w 7467600"/>
              <a:gd name="connsiteY674" fmla="*/ 2987702 h 6858000"/>
              <a:gd name="connsiteX675" fmla="*/ 76869 w 7467600"/>
              <a:gd name="connsiteY675" fmla="*/ 3005404 h 6858000"/>
              <a:gd name="connsiteX676" fmla="*/ 32049 w 7467600"/>
              <a:gd name="connsiteY676" fmla="*/ 3065814 h 6858000"/>
              <a:gd name="connsiteX677" fmla="*/ 0 w 7467600"/>
              <a:gd name="connsiteY677" fmla="*/ 3108744 h 6858000"/>
              <a:gd name="connsiteX678" fmla="*/ 0 w 7467600"/>
              <a:gd name="connsiteY678" fmla="*/ 3058059 h 6858000"/>
              <a:gd name="connsiteX679" fmla="*/ 7610 w 7467600"/>
              <a:gd name="connsiteY679" fmla="*/ 3047889 h 6858000"/>
              <a:gd name="connsiteX680" fmla="*/ 52419 w 7467600"/>
              <a:gd name="connsiteY680" fmla="*/ 2987479 h 6858000"/>
              <a:gd name="connsiteX681" fmla="*/ 59142 w 7467600"/>
              <a:gd name="connsiteY681" fmla="*/ 2978488 h 6858000"/>
              <a:gd name="connsiteX682" fmla="*/ 0 w 7467600"/>
              <a:gd name="connsiteY682" fmla="*/ 3015334 h 6858000"/>
              <a:gd name="connsiteX683" fmla="*/ 0 w 7467600"/>
              <a:gd name="connsiteY683" fmla="*/ 2914286 h 6858000"/>
              <a:gd name="connsiteX684" fmla="*/ 36383 w 7467600"/>
              <a:gd name="connsiteY684" fmla="*/ 2901128 h 6858000"/>
              <a:gd name="connsiteX685" fmla="*/ 156329 w 7467600"/>
              <a:gd name="connsiteY685" fmla="*/ 2840533 h 6858000"/>
              <a:gd name="connsiteX686" fmla="*/ 358355 w 7467600"/>
              <a:gd name="connsiteY686" fmla="*/ 2620471 h 6858000"/>
              <a:gd name="connsiteX687" fmla="*/ 510577 w 7467600"/>
              <a:gd name="connsiteY687" fmla="*/ 2501244 h 6858000"/>
              <a:gd name="connsiteX688" fmla="*/ 211967 w 7467600"/>
              <a:gd name="connsiteY688" fmla="*/ 2479171 h 6858000"/>
              <a:gd name="connsiteX689" fmla="*/ 0 w 7467600"/>
              <a:gd name="connsiteY689" fmla="*/ 2476398 h 6858000"/>
              <a:gd name="connsiteX690" fmla="*/ 0 w 7467600"/>
              <a:gd name="connsiteY690" fmla="*/ 2389189 h 6858000"/>
              <a:gd name="connsiteX691" fmla="*/ 103062 w 7467600"/>
              <a:gd name="connsiteY691" fmla="*/ 2389518 h 6858000"/>
              <a:gd name="connsiteX692" fmla="*/ 510734 w 7467600"/>
              <a:gd name="connsiteY692" fmla="*/ 2416201 h 6858000"/>
              <a:gd name="connsiteX693" fmla="*/ 279257 w 7467600"/>
              <a:gd name="connsiteY693" fmla="*/ 2092102 h 6858000"/>
              <a:gd name="connsiteX694" fmla="*/ 65265 w 7467600"/>
              <a:gd name="connsiteY694" fmla="*/ 2006049 h 6858000"/>
              <a:gd name="connsiteX695" fmla="*/ 0 w 7467600"/>
              <a:gd name="connsiteY695" fmla="*/ 1982532 h 6858000"/>
              <a:gd name="connsiteX696" fmla="*/ 0 w 7467600"/>
              <a:gd name="connsiteY696" fmla="*/ 1912789 h 6858000"/>
              <a:gd name="connsiteX697" fmla="*/ 97460 w 7467600"/>
              <a:gd name="connsiteY697" fmla="*/ 1953725 h 6858000"/>
              <a:gd name="connsiteX698" fmla="*/ 221272 w 7467600"/>
              <a:gd name="connsiteY698" fmla="*/ 1980766 h 6858000"/>
              <a:gd name="connsiteX699" fmla="*/ 116765 w 7467600"/>
              <a:gd name="connsiteY699" fmla="*/ 1911033 h 6858000"/>
              <a:gd name="connsiteX700" fmla="*/ 16405 w 7467600"/>
              <a:gd name="connsiteY700" fmla="*/ 1803412 h 6858000"/>
              <a:gd name="connsiteX701" fmla="*/ 0 w 7467600"/>
              <a:gd name="connsiteY701" fmla="*/ 1784777 h 6858000"/>
              <a:gd name="connsiteX702" fmla="*/ 0 w 7467600"/>
              <a:gd name="connsiteY702" fmla="*/ 1740082 h 6858000"/>
              <a:gd name="connsiteX703" fmla="*/ 39394 w 7467600"/>
              <a:gd name="connsiteY703" fmla="*/ 1784856 h 6858000"/>
              <a:gd name="connsiteX704" fmla="*/ 135813 w 7467600"/>
              <a:gd name="connsiteY704" fmla="*/ 1888838 h 6858000"/>
              <a:gd name="connsiteX705" fmla="*/ 242575 w 7467600"/>
              <a:gd name="connsiteY705" fmla="*/ 1958841 h 6858000"/>
              <a:gd name="connsiteX706" fmla="*/ 82197 w 7467600"/>
              <a:gd name="connsiteY706" fmla="*/ 1754826 h 6858000"/>
              <a:gd name="connsiteX707" fmla="*/ 0 w 7467600"/>
              <a:gd name="connsiteY707" fmla="*/ 1679650 h 6858000"/>
              <a:gd name="connsiteX708" fmla="*/ 0 w 7467600"/>
              <a:gd name="connsiteY708" fmla="*/ 1602463 h 6858000"/>
              <a:gd name="connsiteX709" fmla="*/ 84689 w 7467600"/>
              <a:gd name="connsiteY709" fmla="*/ 1677442 h 6858000"/>
              <a:gd name="connsiteX710" fmla="*/ 298437 w 7467600"/>
              <a:gd name="connsiteY710" fmla="*/ 1968019 h 6858000"/>
              <a:gd name="connsiteX711" fmla="*/ 227269 w 7467600"/>
              <a:gd name="connsiteY711" fmla="*/ 1114064 h 6858000"/>
              <a:gd name="connsiteX712" fmla="*/ 248003 w 7467600"/>
              <a:gd name="connsiteY712" fmla="*/ 1089613 h 6858000"/>
              <a:gd name="connsiteX713" fmla="*/ 427020 w 7467600"/>
              <a:gd name="connsiteY713" fmla="*/ 1619803 h 6858000"/>
              <a:gd name="connsiteX714" fmla="*/ 340345 w 7467600"/>
              <a:gd name="connsiteY714" fmla="*/ 2027739 h 6858000"/>
              <a:gd name="connsiteX715" fmla="*/ 360865 w 7467600"/>
              <a:gd name="connsiteY715" fmla="*/ 2044827 h 6858000"/>
              <a:gd name="connsiteX716" fmla="*/ 560414 w 7467600"/>
              <a:gd name="connsiteY716" fmla="*/ 2421457 h 6858000"/>
              <a:gd name="connsiteX717" fmla="*/ 1359703 w 7467600"/>
              <a:gd name="connsiteY717" fmla="*/ 2578554 h 6858000"/>
              <a:gd name="connsiteX718" fmla="*/ 1359422 w 7467600"/>
              <a:gd name="connsiteY718" fmla="*/ 2577994 h 6858000"/>
              <a:gd name="connsiteX719" fmla="*/ 828701 w 7467600"/>
              <a:gd name="connsiteY719" fmla="*/ 1839520 h 6858000"/>
              <a:gd name="connsiteX720" fmla="*/ 494427 w 7467600"/>
              <a:gd name="connsiteY720" fmla="*/ 1092333 h 6858000"/>
              <a:gd name="connsiteX721" fmla="*/ 506322 w 7467600"/>
              <a:gd name="connsiteY721" fmla="*/ 1020997 h 6858000"/>
              <a:gd name="connsiteX722" fmla="*/ 4570198 w 7467600"/>
              <a:gd name="connsiteY722" fmla="*/ 978081 h 6858000"/>
              <a:gd name="connsiteX723" fmla="*/ 4523691 w 7467600"/>
              <a:gd name="connsiteY723" fmla="*/ 1127776 h 6858000"/>
              <a:gd name="connsiteX724" fmla="*/ 4509875 w 7467600"/>
              <a:gd name="connsiteY724" fmla="*/ 1167552 h 6858000"/>
              <a:gd name="connsiteX725" fmla="*/ 4478168 w 7467600"/>
              <a:gd name="connsiteY725" fmla="*/ 1260735 h 6858000"/>
              <a:gd name="connsiteX726" fmla="*/ 4409309 w 7467600"/>
              <a:gd name="connsiteY726" fmla="*/ 1666996 h 6858000"/>
              <a:gd name="connsiteX727" fmla="*/ 4370031 w 7467600"/>
              <a:gd name="connsiteY727" fmla="*/ 1955666 h 6858000"/>
              <a:gd name="connsiteX728" fmla="*/ 4570198 w 7467600"/>
              <a:gd name="connsiteY728" fmla="*/ 978081 h 6858000"/>
              <a:gd name="connsiteX729" fmla="*/ 4557898 w 7467600"/>
              <a:gd name="connsiteY729" fmla="*/ 900011 h 6858000"/>
              <a:gd name="connsiteX730" fmla="*/ 4344840 w 7467600"/>
              <a:gd name="connsiteY730" fmla="*/ 1922038 h 6858000"/>
              <a:gd name="connsiteX731" fmla="*/ 4378710 w 7467600"/>
              <a:gd name="connsiteY731" fmla="*/ 1665516 h 6858000"/>
              <a:gd name="connsiteX732" fmla="*/ 4448798 w 7467600"/>
              <a:gd name="connsiteY732" fmla="*/ 1253024 h 6858000"/>
              <a:gd name="connsiteX733" fmla="*/ 4480315 w 7467600"/>
              <a:gd name="connsiteY733" fmla="*/ 1158454 h 6858000"/>
              <a:gd name="connsiteX734" fmla="*/ 4494133 w 7467600"/>
              <a:gd name="connsiteY734" fmla="*/ 1118676 h 6858000"/>
              <a:gd name="connsiteX735" fmla="*/ 4557898 w 7467600"/>
              <a:gd name="connsiteY735" fmla="*/ 900011 h 6858000"/>
              <a:gd name="connsiteX736" fmla="*/ 5870151 w 7467600"/>
              <a:gd name="connsiteY736" fmla="*/ 898890 h 6858000"/>
              <a:gd name="connsiteX737" fmla="*/ 5861335 w 7467600"/>
              <a:gd name="connsiteY737" fmla="*/ 899177 h 6858000"/>
              <a:gd name="connsiteX738" fmla="*/ 5843702 w 7467600"/>
              <a:gd name="connsiteY738" fmla="*/ 899748 h 6858000"/>
              <a:gd name="connsiteX739" fmla="*/ 5651107 w 7467600"/>
              <a:gd name="connsiteY739" fmla="*/ 920306 h 6858000"/>
              <a:gd name="connsiteX740" fmla="*/ 5459407 w 7467600"/>
              <a:gd name="connsiteY740" fmla="*/ 940975 h 6858000"/>
              <a:gd name="connsiteX741" fmla="*/ 5374846 w 7467600"/>
              <a:gd name="connsiteY741" fmla="*/ 941988 h 6858000"/>
              <a:gd name="connsiteX742" fmla="*/ 5256105 w 7467600"/>
              <a:gd name="connsiteY742" fmla="*/ 945632 h 6858000"/>
              <a:gd name="connsiteX743" fmla="*/ 5107071 w 7467600"/>
              <a:gd name="connsiteY743" fmla="*/ 969720 h 6858000"/>
              <a:gd name="connsiteX744" fmla="*/ 4998681 w 7467600"/>
              <a:gd name="connsiteY744" fmla="*/ 988771 h 6858000"/>
              <a:gd name="connsiteX745" fmla="*/ 5870151 w 7467600"/>
              <a:gd name="connsiteY745" fmla="*/ 898890 h 6858000"/>
              <a:gd name="connsiteX746" fmla="*/ 5504425 w 7467600"/>
              <a:gd name="connsiteY746" fmla="*/ 848067 h 6858000"/>
              <a:gd name="connsiteX747" fmla="*/ 4968849 w 7467600"/>
              <a:gd name="connsiteY747" fmla="*/ 962318 h 6858000"/>
              <a:gd name="connsiteX748" fmla="*/ 5104039 w 7467600"/>
              <a:gd name="connsiteY748" fmla="*/ 940634 h 6858000"/>
              <a:gd name="connsiteX749" fmla="*/ 5256311 w 7467600"/>
              <a:gd name="connsiteY749" fmla="*/ 916490 h 6858000"/>
              <a:gd name="connsiteX750" fmla="*/ 5377381 w 7467600"/>
              <a:gd name="connsiteY750" fmla="*/ 912671 h 6858000"/>
              <a:gd name="connsiteX751" fmla="*/ 5460148 w 7467600"/>
              <a:gd name="connsiteY751" fmla="*/ 911442 h 6858000"/>
              <a:gd name="connsiteX752" fmla="*/ 5648971 w 7467600"/>
              <a:gd name="connsiteY752" fmla="*/ 891331 h 6858000"/>
              <a:gd name="connsiteX753" fmla="*/ 5844807 w 7467600"/>
              <a:gd name="connsiteY753" fmla="*/ 870718 h 6858000"/>
              <a:gd name="connsiteX754" fmla="*/ 5862975 w 7467600"/>
              <a:gd name="connsiteY754" fmla="*/ 869756 h 6858000"/>
              <a:gd name="connsiteX755" fmla="*/ 5920887 w 7467600"/>
              <a:gd name="connsiteY755" fmla="*/ 865929 h 6858000"/>
              <a:gd name="connsiteX756" fmla="*/ 5504425 w 7467600"/>
              <a:gd name="connsiteY756" fmla="*/ 848067 h 6858000"/>
              <a:gd name="connsiteX757" fmla="*/ 3607114 w 7467600"/>
              <a:gd name="connsiteY757" fmla="*/ 467441 h 6858000"/>
              <a:gd name="connsiteX758" fmla="*/ 3296242 w 7467600"/>
              <a:gd name="connsiteY758" fmla="*/ 807991 h 6858000"/>
              <a:gd name="connsiteX759" fmla="*/ 3174674 w 7467600"/>
              <a:gd name="connsiteY759" fmla="*/ 919759 h 6858000"/>
              <a:gd name="connsiteX760" fmla="*/ 3042978 w 7467600"/>
              <a:gd name="connsiteY760" fmla="*/ 1054894 h 6858000"/>
              <a:gd name="connsiteX761" fmla="*/ 2968914 w 7467600"/>
              <a:gd name="connsiteY761" fmla="*/ 1133756 h 6858000"/>
              <a:gd name="connsiteX762" fmla="*/ 3103823 w 7467600"/>
              <a:gd name="connsiteY762" fmla="*/ 1026814 h 6858000"/>
              <a:gd name="connsiteX763" fmla="*/ 3607114 w 7467600"/>
              <a:gd name="connsiteY763" fmla="*/ 467441 h 6858000"/>
              <a:gd name="connsiteX764" fmla="*/ 3744487 w 7467600"/>
              <a:gd name="connsiteY764" fmla="*/ 383136 h 6858000"/>
              <a:gd name="connsiteX765" fmla="*/ 3970213 w 7467600"/>
              <a:gd name="connsiteY765" fmla="*/ 995559 h 6858000"/>
              <a:gd name="connsiteX766" fmla="*/ 3744487 w 7467600"/>
              <a:gd name="connsiteY766" fmla="*/ 383136 h 6858000"/>
              <a:gd name="connsiteX767" fmla="*/ 3624562 w 7467600"/>
              <a:gd name="connsiteY767" fmla="*/ 367041 h 6858000"/>
              <a:gd name="connsiteX768" fmla="*/ 3489712 w 7467600"/>
              <a:gd name="connsiteY768" fmla="*/ 485386 h 6858000"/>
              <a:gd name="connsiteX769" fmla="*/ 3182994 w 7467600"/>
              <a:gd name="connsiteY769" fmla="*/ 828265 h 6858000"/>
              <a:gd name="connsiteX770" fmla="*/ 2892114 w 7467600"/>
              <a:gd name="connsiteY770" fmla="*/ 1172635 h 6858000"/>
              <a:gd name="connsiteX771" fmla="*/ 3021459 w 7467600"/>
              <a:gd name="connsiteY771" fmla="*/ 1035385 h 6858000"/>
              <a:gd name="connsiteX772" fmla="*/ 3153873 w 7467600"/>
              <a:gd name="connsiteY772" fmla="*/ 898971 h 6858000"/>
              <a:gd name="connsiteX773" fmla="*/ 3276511 w 7467600"/>
              <a:gd name="connsiteY773" fmla="*/ 786423 h 6858000"/>
              <a:gd name="connsiteX774" fmla="*/ 3584154 w 7467600"/>
              <a:gd name="connsiteY774" fmla="*/ 448218 h 6858000"/>
              <a:gd name="connsiteX775" fmla="*/ 3624562 w 7467600"/>
              <a:gd name="connsiteY775" fmla="*/ 367041 h 6858000"/>
              <a:gd name="connsiteX776" fmla="*/ 3766672 w 7467600"/>
              <a:gd name="connsiteY776" fmla="*/ 359429 h 6858000"/>
              <a:gd name="connsiteX777" fmla="*/ 3996338 w 7467600"/>
              <a:gd name="connsiteY777" fmla="*/ 968237 h 6858000"/>
              <a:gd name="connsiteX778" fmla="*/ 3766672 w 7467600"/>
              <a:gd name="connsiteY778" fmla="*/ 359429 h 6858000"/>
              <a:gd name="connsiteX779" fmla="*/ 5805386 w 7467600"/>
              <a:gd name="connsiteY779" fmla="*/ 239240 h 6858000"/>
              <a:gd name="connsiteX780" fmla="*/ 5736947 w 7467600"/>
              <a:gd name="connsiteY780" fmla="*/ 261367 h 6858000"/>
              <a:gd name="connsiteX781" fmla="*/ 5427012 w 7467600"/>
              <a:gd name="connsiteY781" fmla="*/ 311272 h 6858000"/>
              <a:gd name="connsiteX782" fmla="*/ 5147818 w 7467600"/>
              <a:gd name="connsiteY782" fmla="*/ 322112 h 6858000"/>
              <a:gd name="connsiteX783" fmla="*/ 5060854 w 7467600"/>
              <a:gd name="connsiteY783" fmla="*/ 311882 h 6858000"/>
              <a:gd name="connsiteX784" fmla="*/ 4945989 w 7467600"/>
              <a:gd name="connsiteY784" fmla="*/ 300516 h 6858000"/>
              <a:gd name="connsiteX785" fmla="*/ 5410479 w 7467600"/>
              <a:gd name="connsiteY785" fmla="*/ 348434 h 6858000"/>
              <a:gd name="connsiteX786" fmla="*/ 5805386 w 7467600"/>
              <a:gd name="connsiteY786" fmla="*/ 239240 h 6858000"/>
              <a:gd name="connsiteX787" fmla="*/ 5905192 w 7467600"/>
              <a:gd name="connsiteY787" fmla="*/ 163079 h 6858000"/>
              <a:gd name="connsiteX788" fmla="*/ 5865655 w 7467600"/>
              <a:gd name="connsiteY788" fmla="*/ 171901 h 6858000"/>
              <a:gd name="connsiteX789" fmla="*/ 5259740 w 7467600"/>
              <a:gd name="connsiteY789" fmla="*/ 257013 h 6858000"/>
              <a:gd name="connsiteX790" fmla="*/ 5208466 w 7467600"/>
              <a:gd name="connsiteY790" fmla="*/ 257550 h 6858000"/>
              <a:gd name="connsiteX791" fmla="*/ 4980204 w 7467600"/>
              <a:gd name="connsiteY791" fmla="*/ 271903 h 6858000"/>
              <a:gd name="connsiteX792" fmla="*/ 5068068 w 7467600"/>
              <a:gd name="connsiteY792" fmla="*/ 282244 h 6858000"/>
              <a:gd name="connsiteX793" fmla="*/ 5153231 w 7467600"/>
              <a:gd name="connsiteY793" fmla="*/ 292240 h 6858000"/>
              <a:gd name="connsiteX794" fmla="*/ 5426491 w 7467600"/>
              <a:gd name="connsiteY794" fmla="*/ 281128 h 6858000"/>
              <a:gd name="connsiteX795" fmla="*/ 5731212 w 7467600"/>
              <a:gd name="connsiteY795" fmla="*/ 231951 h 6858000"/>
              <a:gd name="connsiteX796" fmla="*/ 5905192 w 7467600"/>
              <a:gd name="connsiteY796" fmla="*/ 163079 h 6858000"/>
              <a:gd name="connsiteX797" fmla="*/ 5944437 w 7467600"/>
              <a:gd name="connsiteY797" fmla="*/ 113829 h 6858000"/>
              <a:gd name="connsiteX798" fmla="*/ 5825032 w 7467600"/>
              <a:gd name="connsiteY798" fmla="*/ 146405 h 6858000"/>
              <a:gd name="connsiteX799" fmla="*/ 4955599 w 7467600"/>
              <a:gd name="connsiteY799" fmla="*/ 247008 h 6858000"/>
              <a:gd name="connsiteX800" fmla="*/ 5210104 w 7467600"/>
              <a:gd name="connsiteY800" fmla="*/ 228123 h 6858000"/>
              <a:gd name="connsiteX801" fmla="*/ 5261015 w 7467600"/>
              <a:gd name="connsiteY801" fmla="*/ 227087 h 6858000"/>
              <a:gd name="connsiteX802" fmla="*/ 5861181 w 7467600"/>
              <a:gd name="connsiteY802" fmla="*/ 143093 h 6858000"/>
              <a:gd name="connsiteX803" fmla="*/ 5961252 w 7467600"/>
              <a:gd name="connsiteY803" fmla="*/ 114820 h 6858000"/>
              <a:gd name="connsiteX804" fmla="*/ 5944437 w 7467600"/>
              <a:gd name="connsiteY804" fmla="*/ 113829 h 6858000"/>
              <a:gd name="connsiteX805" fmla="*/ 3882765 w 7467600"/>
              <a:gd name="connsiteY805" fmla="*/ 0 h 6858000"/>
              <a:gd name="connsiteX806" fmla="*/ 3995099 w 7467600"/>
              <a:gd name="connsiteY806" fmla="*/ 0 h 6858000"/>
              <a:gd name="connsiteX807" fmla="*/ 4163818 w 7467600"/>
              <a:gd name="connsiteY807" fmla="*/ 234104 h 6858000"/>
              <a:gd name="connsiteX808" fmla="*/ 4172099 w 7467600"/>
              <a:gd name="connsiteY808" fmla="*/ 234207 h 6858000"/>
              <a:gd name="connsiteX809" fmla="*/ 4784282 w 7467600"/>
              <a:gd name="connsiteY809" fmla="*/ 276561 h 6858000"/>
              <a:gd name="connsiteX810" fmla="*/ 4801687 w 7467600"/>
              <a:gd name="connsiteY810" fmla="*/ 267764 h 6858000"/>
              <a:gd name="connsiteX811" fmla="*/ 6082788 w 7467600"/>
              <a:gd name="connsiteY811" fmla="*/ 64119 h 6858000"/>
              <a:gd name="connsiteX812" fmla="*/ 6099442 w 7467600"/>
              <a:gd name="connsiteY812" fmla="*/ 82568 h 6858000"/>
              <a:gd name="connsiteX813" fmla="*/ 4804137 w 7467600"/>
              <a:gd name="connsiteY813" fmla="*/ 320931 h 6858000"/>
              <a:gd name="connsiteX814" fmla="*/ 4227047 w 7467600"/>
              <a:gd name="connsiteY814" fmla="*/ 313415 h 6858000"/>
              <a:gd name="connsiteX815" fmla="*/ 4346041 w 7467600"/>
              <a:gd name="connsiteY815" fmla="*/ 456086 h 6858000"/>
              <a:gd name="connsiteX816" fmla="*/ 4870967 w 7467600"/>
              <a:gd name="connsiteY816" fmla="*/ 963061 h 6858000"/>
              <a:gd name="connsiteX817" fmla="*/ 4889647 w 7467600"/>
              <a:gd name="connsiteY817" fmla="*/ 957147 h 6858000"/>
              <a:gd name="connsiteX818" fmla="*/ 5422504 w 7467600"/>
              <a:gd name="connsiteY818" fmla="*/ 805191 h 6858000"/>
              <a:gd name="connsiteX819" fmla="*/ 6087656 w 7467600"/>
              <a:gd name="connsiteY819" fmla="*/ 826703 h 6858000"/>
              <a:gd name="connsiteX820" fmla="*/ 6058717 w 7467600"/>
              <a:gd name="connsiteY820" fmla="*/ 865992 h 6858000"/>
              <a:gd name="connsiteX821" fmla="*/ 4974153 w 7467600"/>
              <a:gd name="connsiteY821" fmla="*/ 1045456 h 6858000"/>
              <a:gd name="connsiteX822" fmla="*/ 5627835 w 7467600"/>
              <a:gd name="connsiteY822" fmla="*/ 1472077 h 6858000"/>
              <a:gd name="connsiteX823" fmla="*/ 5629817 w 7467600"/>
              <a:gd name="connsiteY823" fmla="*/ 1471412 h 6858000"/>
              <a:gd name="connsiteX824" fmla="*/ 5634124 w 7467600"/>
              <a:gd name="connsiteY824" fmla="*/ 1470572 h 6858000"/>
              <a:gd name="connsiteX825" fmla="*/ 5755832 w 7467600"/>
              <a:gd name="connsiteY825" fmla="*/ 1383886 h 6858000"/>
              <a:gd name="connsiteX826" fmla="*/ 6014186 w 7467600"/>
              <a:gd name="connsiteY826" fmla="*/ 1279799 h 6858000"/>
              <a:gd name="connsiteX827" fmla="*/ 6901619 w 7467600"/>
              <a:gd name="connsiteY827" fmla="*/ 1047874 h 6858000"/>
              <a:gd name="connsiteX828" fmla="*/ 6931566 w 7467600"/>
              <a:gd name="connsiteY828" fmla="*/ 1062034 h 6858000"/>
              <a:gd name="connsiteX829" fmla="*/ 5790982 w 7467600"/>
              <a:gd name="connsiteY829" fmla="*/ 1561380 h 6858000"/>
              <a:gd name="connsiteX830" fmla="*/ 6188971 w 7467600"/>
              <a:gd name="connsiteY830" fmla="*/ 1755168 h 6858000"/>
              <a:gd name="connsiteX831" fmla="*/ 6202446 w 7467600"/>
              <a:gd name="connsiteY831" fmla="*/ 1752268 h 6858000"/>
              <a:gd name="connsiteX832" fmla="*/ 7179560 w 7467600"/>
              <a:gd name="connsiteY832" fmla="*/ 1467551 h 6858000"/>
              <a:gd name="connsiteX833" fmla="*/ 7158730 w 7467600"/>
              <a:gd name="connsiteY833" fmla="*/ 1507835 h 6858000"/>
              <a:gd name="connsiteX834" fmla="*/ 6326959 w 7467600"/>
              <a:gd name="connsiteY834" fmla="*/ 1817686 h 6858000"/>
              <a:gd name="connsiteX835" fmla="*/ 6537433 w 7467600"/>
              <a:gd name="connsiteY835" fmla="*/ 1907790 h 6858000"/>
              <a:gd name="connsiteX836" fmla="*/ 6550221 w 7467600"/>
              <a:gd name="connsiteY836" fmla="*/ 1910729 h 6858000"/>
              <a:gd name="connsiteX837" fmla="*/ 6964438 w 7467600"/>
              <a:gd name="connsiteY837" fmla="*/ 2209505 h 6858000"/>
              <a:gd name="connsiteX838" fmla="*/ 7367862 w 7467600"/>
              <a:gd name="connsiteY838" fmla="*/ 2806833 h 6858000"/>
              <a:gd name="connsiteX839" fmla="*/ 7364329 w 7467600"/>
              <a:gd name="connsiteY839" fmla="*/ 2826907 h 6858000"/>
              <a:gd name="connsiteX840" fmla="*/ 7290545 w 7467600"/>
              <a:gd name="connsiteY840" fmla="*/ 2850663 h 6858000"/>
              <a:gd name="connsiteX841" fmla="*/ 6472036 w 7467600"/>
              <a:gd name="connsiteY841" fmla="*/ 1959003 h 6858000"/>
              <a:gd name="connsiteX842" fmla="*/ 5792897 w 7467600"/>
              <a:gd name="connsiteY842" fmla="*/ 1647747 h 6858000"/>
              <a:gd name="connsiteX843" fmla="*/ 5842751 w 7467600"/>
              <a:gd name="connsiteY843" fmla="*/ 1816112 h 6858000"/>
              <a:gd name="connsiteX844" fmla="*/ 5847424 w 7467600"/>
              <a:gd name="connsiteY844" fmla="*/ 1815776 h 6858000"/>
              <a:gd name="connsiteX845" fmla="*/ 6399821 w 7467600"/>
              <a:gd name="connsiteY845" fmla="*/ 2344799 h 6858000"/>
              <a:gd name="connsiteX846" fmla="*/ 6323232 w 7467600"/>
              <a:gd name="connsiteY846" fmla="*/ 2389634 h 6858000"/>
              <a:gd name="connsiteX847" fmla="*/ 5942958 w 7467600"/>
              <a:gd name="connsiteY847" fmla="*/ 2077708 h 6858000"/>
              <a:gd name="connsiteX848" fmla="*/ 5921559 w 7467600"/>
              <a:gd name="connsiteY848" fmla="*/ 2378596 h 6858000"/>
              <a:gd name="connsiteX849" fmla="*/ 5817651 w 7467600"/>
              <a:gd name="connsiteY849" fmla="*/ 3023919 h 6858000"/>
              <a:gd name="connsiteX850" fmla="*/ 5729634 w 7467600"/>
              <a:gd name="connsiteY850" fmla="*/ 3051849 h 6858000"/>
              <a:gd name="connsiteX851" fmla="*/ 5611018 w 7467600"/>
              <a:gd name="connsiteY851" fmla="*/ 2316769 h 6858000"/>
              <a:gd name="connsiteX852" fmla="*/ 5687608 w 7467600"/>
              <a:gd name="connsiteY852" fmla="*/ 2039972 h 6858000"/>
              <a:gd name="connsiteX853" fmla="*/ 5657554 w 7467600"/>
              <a:gd name="connsiteY853" fmla="*/ 1576445 h 6858000"/>
              <a:gd name="connsiteX854" fmla="*/ 5150475 w 7467600"/>
              <a:gd name="connsiteY854" fmla="*/ 1274012 h 6858000"/>
              <a:gd name="connsiteX855" fmla="*/ 5349142 w 7467600"/>
              <a:gd name="connsiteY855" fmla="*/ 2204405 h 6858000"/>
              <a:gd name="connsiteX856" fmla="*/ 5262214 w 7467600"/>
              <a:gd name="connsiteY856" fmla="*/ 2233836 h 6858000"/>
              <a:gd name="connsiteX857" fmla="*/ 4981539 w 7467600"/>
              <a:gd name="connsiteY857" fmla="*/ 1542201 h 6858000"/>
              <a:gd name="connsiteX858" fmla="*/ 4958461 w 7467600"/>
              <a:gd name="connsiteY858" fmla="*/ 1136957 h 6858000"/>
              <a:gd name="connsiteX859" fmla="*/ 4655015 w 7467600"/>
              <a:gd name="connsiteY859" fmla="*/ 891426 h 6858000"/>
              <a:gd name="connsiteX860" fmla="*/ 4348002 w 7467600"/>
              <a:gd name="connsiteY860" fmla="*/ 2205895 h 6858000"/>
              <a:gd name="connsiteX861" fmla="*/ 4262250 w 7467600"/>
              <a:gd name="connsiteY861" fmla="*/ 2219972 h 6858000"/>
              <a:gd name="connsiteX862" fmla="*/ 4550611 w 7467600"/>
              <a:gd name="connsiteY862" fmla="*/ 817540 h 6858000"/>
              <a:gd name="connsiteX863" fmla="*/ 4564418 w 7467600"/>
              <a:gd name="connsiteY863" fmla="*/ 808293 h 6858000"/>
              <a:gd name="connsiteX864" fmla="*/ 4266388 w 7467600"/>
              <a:gd name="connsiteY864" fmla="*/ 500083 h 6858000"/>
              <a:gd name="connsiteX865" fmla="*/ 4032842 w 7467600"/>
              <a:gd name="connsiteY865" fmla="*/ 211809 h 6858000"/>
              <a:gd name="connsiteX866" fmla="*/ 3882765 w 7467600"/>
              <a:gd name="connsiteY866" fmla="*/ 0 h 6858000"/>
              <a:gd name="connsiteX867" fmla="*/ 3721337 w 7467600"/>
              <a:gd name="connsiteY867" fmla="*/ 0 h 6858000"/>
              <a:gd name="connsiteX868" fmla="*/ 3797544 w 7467600"/>
              <a:gd name="connsiteY868" fmla="*/ 0 h 6858000"/>
              <a:gd name="connsiteX869" fmla="*/ 3775734 w 7467600"/>
              <a:gd name="connsiteY869" fmla="*/ 95131 h 6858000"/>
              <a:gd name="connsiteX870" fmla="*/ 3724807 w 7467600"/>
              <a:gd name="connsiteY870" fmla="*/ 272257 h 6858000"/>
              <a:gd name="connsiteX871" fmla="*/ 3726844 w 7467600"/>
              <a:gd name="connsiteY871" fmla="*/ 282988 h 6858000"/>
              <a:gd name="connsiteX872" fmla="*/ 3742664 w 7467600"/>
              <a:gd name="connsiteY872" fmla="*/ 279918 h 6858000"/>
              <a:gd name="connsiteX873" fmla="*/ 4103910 w 7467600"/>
              <a:gd name="connsiteY873" fmla="*/ 1161917 h 6858000"/>
              <a:gd name="connsiteX874" fmla="*/ 4020269 w 7467600"/>
              <a:gd name="connsiteY874" fmla="*/ 1200406 h 6858000"/>
              <a:gd name="connsiteX875" fmla="*/ 3674882 w 7467600"/>
              <a:gd name="connsiteY875" fmla="*/ 488524 h 6858000"/>
              <a:gd name="connsiteX876" fmla="*/ 3132682 w 7467600"/>
              <a:gd name="connsiteY876" fmla="*/ 1072284 h 6858000"/>
              <a:gd name="connsiteX877" fmla="*/ 2716346 w 7467600"/>
              <a:gd name="connsiteY877" fmla="*/ 1276376 h 6858000"/>
              <a:gd name="connsiteX878" fmla="*/ 2716772 w 7467600"/>
              <a:gd name="connsiteY878" fmla="*/ 1255462 h 6858000"/>
              <a:gd name="connsiteX879" fmla="*/ 3471096 w 7467600"/>
              <a:gd name="connsiteY879" fmla="*/ 437072 h 6858000"/>
              <a:gd name="connsiteX880" fmla="*/ 3639057 w 7467600"/>
              <a:gd name="connsiteY880" fmla="*/ 286334 h 6858000"/>
              <a:gd name="connsiteX881" fmla="*/ 3640309 w 7467600"/>
              <a:gd name="connsiteY881" fmla="*/ 284664 h 6858000"/>
              <a:gd name="connsiteX882" fmla="*/ 3646022 w 7467600"/>
              <a:gd name="connsiteY882" fmla="*/ 276711 h 6858000"/>
              <a:gd name="connsiteX883" fmla="*/ 3707943 w 7467600"/>
              <a:gd name="connsiteY883" fmla="*/ 65958 h 6858000"/>
              <a:gd name="connsiteX884" fmla="*/ 3721337 w 7467600"/>
              <a:gd name="connsiteY884" fmla="*/ 0 h 6858000"/>
              <a:gd name="connsiteX885" fmla="*/ 2867960 w 7467600"/>
              <a:gd name="connsiteY885" fmla="*/ 0 h 6858000"/>
              <a:gd name="connsiteX886" fmla="*/ 2926351 w 7467600"/>
              <a:gd name="connsiteY886" fmla="*/ 0 h 6858000"/>
              <a:gd name="connsiteX887" fmla="*/ 2902823 w 7467600"/>
              <a:gd name="connsiteY887" fmla="*/ 262929 h 6858000"/>
              <a:gd name="connsiteX888" fmla="*/ 2940663 w 7467600"/>
              <a:gd name="connsiteY888" fmla="*/ 140884 h 6858000"/>
              <a:gd name="connsiteX889" fmla="*/ 2947039 w 7467600"/>
              <a:gd name="connsiteY889" fmla="*/ 122524 h 6858000"/>
              <a:gd name="connsiteX890" fmla="*/ 2984316 w 7467600"/>
              <a:gd name="connsiteY890" fmla="*/ 0 h 6858000"/>
              <a:gd name="connsiteX891" fmla="*/ 3016114 w 7467600"/>
              <a:gd name="connsiteY891" fmla="*/ 0 h 6858000"/>
              <a:gd name="connsiteX892" fmla="*/ 2979949 w 7467600"/>
              <a:gd name="connsiteY892" fmla="*/ 119274 h 6858000"/>
              <a:gd name="connsiteX893" fmla="*/ 3023879 w 7467600"/>
              <a:gd name="connsiteY893" fmla="*/ 0 h 6858000"/>
              <a:gd name="connsiteX894" fmla="*/ 3105400 w 7467600"/>
              <a:gd name="connsiteY894" fmla="*/ 0 h 6858000"/>
              <a:gd name="connsiteX895" fmla="*/ 3094669 w 7467600"/>
              <a:gd name="connsiteY895" fmla="*/ 30308 h 6858000"/>
              <a:gd name="connsiteX896" fmla="*/ 2901945 w 7467600"/>
              <a:gd name="connsiteY896" fmla="*/ 466538 h 6858000"/>
              <a:gd name="connsiteX897" fmla="*/ 2815209 w 7467600"/>
              <a:gd name="connsiteY897" fmla="*/ 497361 h 6858000"/>
              <a:gd name="connsiteX898" fmla="*/ 2844845 w 7467600"/>
              <a:gd name="connsiteY898" fmla="*/ 127638 h 6858000"/>
              <a:gd name="connsiteX899" fmla="*/ 2867960 w 7467600"/>
              <a:gd name="connsiteY899" fmla="*/ 0 h 6858000"/>
              <a:gd name="connsiteX900" fmla="*/ 1057230 w 7467600"/>
              <a:gd name="connsiteY900" fmla="*/ 0 h 6858000"/>
              <a:gd name="connsiteX901" fmla="*/ 1111003 w 7467600"/>
              <a:gd name="connsiteY901" fmla="*/ 0 h 6858000"/>
              <a:gd name="connsiteX902" fmla="*/ 1125553 w 7467600"/>
              <a:gd name="connsiteY902" fmla="*/ 52588 h 6858000"/>
              <a:gd name="connsiteX903" fmla="*/ 1304276 w 7467600"/>
              <a:gd name="connsiteY903" fmla="*/ 476275 h 6858000"/>
              <a:gd name="connsiteX904" fmla="*/ 1492066 w 7467600"/>
              <a:gd name="connsiteY904" fmla="*/ 886333 h 6858000"/>
              <a:gd name="connsiteX905" fmla="*/ 1423698 w 7467600"/>
              <a:gd name="connsiteY905" fmla="*/ 710817 h 6858000"/>
              <a:gd name="connsiteX906" fmla="*/ 1357609 w 7467600"/>
              <a:gd name="connsiteY906" fmla="*/ 532892 h 6858000"/>
              <a:gd name="connsiteX907" fmla="*/ 1309550 w 7467600"/>
              <a:gd name="connsiteY907" fmla="*/ 374031 h 6858000"/>
              <a:gd name="connsiteX908" fmla="*/ 1193673 w 7467600"/>
              <a:gd name="connsiteY908" fmla="*/ 49533 h 6858000"/>
              <a:gd name="connsiteX909" fmla="*/ 1164391 w 7467600"/>
              <a:gd name="connsiteY909" fmla="*/ 0 h 6858000"/>
              <a:gd name="connsiteX910" fmla="*/ 1200666 w 7467600"/>
              <a:gd name="connsiteY910" fmla="*/ 0 h 6858000"/>
              <a:gd name="connsiteX911" fmla="*/ 1223408 w 7467600"/>
              <a:gd name="connsiteY911" fmla="*/ 38996 h 6858000"/>
              <a:gd name="connsiteX912" fmla="*/ 1339635 w 7467600"/>
              <a:gd name="connsiteY912" fmla="*/ 365517 h 6858000"/>
              <a:gd name="connsiteX913" fmla="*/ 1387469 w 7467600"/>
              <a:gd name="connsiteY913" fmla="*/ 523079 h 6858000"/>
              <a:gd name="connsiteX914" fmla="*/ 1452685 w 7467600"/>
              <a:gd name="connsiteY914" fmla="*/ 699806 h 6858000"/>
              <a:gd name="connsiteX915" fmla="*/ 1492092 w 7467600"/>
              <a:gd name="connsiteY915" fmla="*/ 800424 h 6858000"/>
              <a:gd name="connsiteX916" fmla="*/ 1455302 w 7467600"/>
              <a:gd name="connsiteY916" fmla="*/ 632913 h 6858000"/>
              <a:gd name="connsiteX917" fmla="*/ 1222336 w 7467600"/>
              <a:gd name="connsiteY917" fmla="*/ 9480 h 6858000"/>
              <a:gd name="connsiteX918" fmla="*/ 1214634 w 7467600"/>
              <a:gd name="connsiteY918" fmla="*/ 0 h 6858000"/>
              <a:gd name="connsiteX919" fmla="*/ 1289827 w 7467600"/>
              <a:gd name="connsiteY919" fmla="*/ 0 h 6858000"/>
              <a:gd name="connsiteX920" fmla="*/ 1321076 w 7467600"/>
              <a:gd name="connsiteY920" fmla="*/ 59722 h 6858000"/>
              <a:gd name="connsiteX921" fmla="*/ 1512579 w 7467600"/>
              <a:gd name="connsiteY921" fmla="*/ 626441 h 6858000"/>
              <a:gd name="connsiteX922" fmla="*/ 1506076 w 7467600"/>
              <a:gd name="connsiteY922" fmla="*/ 1089289 h 6858000"/>
              <a:gd name="connsiteX923" fmla="*/ 1486346 w 7467600"/>
              <a:gd name="connsiteY923" fmla="*/ 1079919 h 6858000"/>
              <a:gd name="connsiteX924" fmla="*/ 1070511 w 7467600"/>
              <a:gd name="connsiteY924" fmla="*/ 48609 h 6858000"/>
              <a:gd name="connsiteX925" fmla="*/ 1057230 w 7467600"/>
              <a:gd name="connsiteY925" fmla="*/ 0 h 6858000"/>
              <a:gd name="connsiteX926" fmla="*/ 43151 w 7467600"/>
              <a:gd name="connsiteY926" fmla="*/ 0 h 6858000"/>
              <a:gd name="connsiteX927" fmla="*/ 95283 w 7467600"/>
              <a:gd name="connsiteY927" fmla="*/ 0 h 6858000"/>
              <a:gd name="connsiteX928" fmla="*/ 300708 w 7467600"/>
              <a:gd name="connsiteY928" fmla="*/ 154571 h 6858000"/>
              <a:gd name="connsiteX929" fmla="*/ 530414 w 7467600"/>
              <a:gd name="connsiteY929" fmla="*/ 354673 h 6858000"/>
              <a:gd name="connsiteX930" fmla="*/ 333785 w 7467600"/>
              <a:gd name="connsiteY930" fmla="*/ 161564 h 6858000"/>
              <a:gd name="connsiteX931" fmla="*/ 147005 w 7467600"/>
              <a:gd name="connsiteY931" fmla="*/ 0 h 6858000"/>
              <a:gd name="connsiteX932" fmla="*/ 272509 w 7467600"/>
              <a:gd name="connsiteY932" fmla="*/ 0 h 6858000"/>
              <a:gd name="connsiteX933" fmla="*/ 326276 w 7467600"/>
              <a:gd name="connsiteY933" fmla="*/ 45847 h 6858000"/>
              <a:gd name="connsiteX934" fmla="*/ 823759 w 7467600"/>
              <a:gd name="connsiteY934" fmla="*/ 574145 h 6858000"/>
              <a:gd name="connsiteX935" fmla="*/ 811254 w 7467600"/>
              <a:gd name="connsiteY935" fmla="*/ 665546 h 6858000"/>
              <a:gd name="connsiteX936" fmla="*/ 154042 w 7467600"/>
              <a:gd name="connsiteY936" fmla="*/ 261522 h 6858000"/>
              <a:gd name="connsiteX937" fmla="*/ 13550 w 7467600"/>
              <a:gd name="connsiteY937" fmla="*/ 158423 h 6858000"/>
              <a:gd name="connsiteX938" fmla="*/ 0 w 7467600"/>
              <a:gd name="connsiteY938" fmla="*/ 146618 h 6858000"/>
              <a:gd name="connsiteX939" fmla="*/ 0 w 7467600"/>
              <a:gd name="connsiteY939" fmla="*/ 59161 h 6858000"/>
              <a:gd name="connsiteX940" fmla="*/ 45427 w 7467600"/>
              <a:gd name="connsiteY940" fmla="*/ 101078 h 6858000"/>
              <a:gd name="connsiteX941" fmla="*/ 630103 w 7467600"/>
              <a:gd name="connsiteY941" fmla="*/ 485885 h 6858000"/>
              <a:gd name="connsiteX942" fmla="*/ 532040 w 7467600"/>
              <a:gd name="connsiteY942" fmla="*/ 399359 h 6858000"/>
              <a:gd name="connsiteX943" fmla="*/ 517618 w 7467600"/>
              <a:gd name="connsiteY943" fmla="*/ 385726 h 6858000"/>
              <a:gd name="connsiteX944" fmla="*/ 285074 w 7467600"/>
              <a:gd name="connsiteY944" fmla="*/ 182755 h 6858000"/>
              <a:gd name="connsiteX945" fmla="*/ 43151 w 7467600"/>
              <a:gd name="connsiteY94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1019354 w 7467600"/>
              <a:gd name="connsiteY13" fmla="*/ 6315006 h 6858000"/>
              <a:gd name="connsiteX14" fmla="*/ 441046 w 7467600"/>
              <a:gd name="connsiteY14" fmla="*/ 6691153 h 6858000"/>
              <a:gd name="connsiteX15" fmla="*/ 1019354 w 7467600"/>
              <a:gd name="connsiteY15" fmla="*/ 6315006 h 6858000"/>
              <a:gd name="connsiteX16" fmla="*/ 991680 w 7467600"/>
              <a:gd name="connsiteY16" fmla="*/ 6298413 h 6858000"/>
              <a:gd name="connsiteX17" fmla="*/ 409060 w 7467600"/>
              <a:gd name="connsiteY17" fmla="*/ 6671470 h 6858000"/>
              <a:gd name="connsiteX18" fmla="*/ 991680 w 7467600"/>
              <a:gd name="connsiteY18" fmla="*/ 6298413 h 6858000"/>
              <a:gd name="connsiteX19" fmla="*/ 103333 w 7467600"/>
              <a:gd name="connsiteY19" fmla="*/ 5699602 h 6858000"/>
              <a:gd name="connsiteX20" fmla="*/ 233938 w 7467600"/>
              <a:gd name="connsiteY20" fmla="*/ 5809416 h 6858000"/>
              <a:gd name="connsiteX21" fmla="*/ 883580 w 7467600"/>
              <a:gd name="connsiteY21" fmla="*/ 6180710 h 6858000"/>
              <a:gd name="connsiteX22" fmla="*/ 487337 w 7467600"/>
              <a:gd name="connsiteY22" fmla="*/ 5950182 h 6858000"/>
              <a:gd name="connsiteX23" fmla="*/ 354051 w 7467600"/>
              <a:gd name="connsiteY23" fmla="*/ 5854912 h 6858000"/>
              <a:gd name="connsiteX24" fmla="*/ 195436 w 7467600"/>
              <a:gd name="connsiteY24" fmla="*/ 5755068 h 6858000"/>
              <a:gd name="connsiteX25" fmla="*/ 103333 w 7467600"/>
              <a:gd name="connsiteY25" fmla="*/ 5699602 h 6858000"/>
              <a:gd name="connsiteX26" fmla="*/ 5539432 w 7467600"/>
              <a:gd name="connsiteY26" fmla="*/ 5642928 h 6858000"/>
              <a:gd name="connsiteX27" fmla="*/ 5555462 w 7467600"/>
              <a:gd name="connsiteY27" fmla="*/ 5694454 h 6858000"/>
              <a:gd name="connsiteX28" fmla="*/ 5828270 w 7467600"/>
              <a:gd name="connsiteY28" fmla="*/ 6320663 h 6858000"/>
              <a:gd name="connsiteX29" fmla="*/ 5947416 w 7467600"/>
              <a:gd name="connsiteY29" fmla="*/ 6574846 h 6858000"/>
              <a:gd name="connsiteX30" fmla="*/ 5539432 w 7467600"/>
              <a:gd name="connsiteY30" fmla="*/ 5642928 h 6858000"/>
              <a:gd name="connsiteX31" fmla="*/ 51253 w 7467600"/>
              <a:gd name="connsiteY31" fmla="*/ 5631825 h 6858000"/>
              <a:gd name="connsiteX32" fmla="*/ 211622 w 7467600"/>
              <a:gd name="connsiteY32" fmla="*/ 5728803 h 6858000"/>
              <a:gd name="connsiteX33" fmla="*/ 371652 w 7467600"/>
              <a:gd name="connsiteY33" fmla="*/ 5829062 h 6858000"/>
              <a:gd name="connsiteX34" fmla="*/ 505903 w 7467600"/>
              <a:gd name="connsiteY34" fmla="*/ 5925221 h 6858000"/>
              <a:gd name="connsiteX35" fmla="*/ 899240 w 7467600"/>
              <a:gd name="connsiteY35" fmla="*/ 6153068 h 6858000"/>
              <a:gd name="connsiteX36" fmla="*/ 988114 w 7467600"/>
              <a:gd name="connsiteY36" fmla="*/ 6174204 h 6858000"/>
              <a:gd name="connsiteX37" fmla="*/ 845971 w 7467600"/>
              <a:gd name="connsiteY37" fmla="*/ 6067177 h 6858000"/>
              <a:gd name="connsiteX38" fmla="*/ 448057 w 7467600"/>
              <a:gd name="connsiteY38" fmla="*/ 5841376 h 6858000"/>
              <a:gd name="connsiteX39" fmla="*/ 51253 w 7467600"/>
              <a:gd name="connsiteY39" fmla="*/ 5631825 h 6858000"/>
              <a:gd name="connsiteX40" fmla="*/ 2606687 w 7467600"/>
              <a:gd name="connsiteY40" fmla="*/ 5630718 h 6858000"/>
              <a:gd name="connsiteX41" fmla="*/ 2645658 w 7467600"/>
              <a:gd name="connsiteY41" fmla="*/ 6640259 h 6858000"/>
              <a:gd name="connsiteX42" fmla="*/ 2606687 w 7467600"/>
              <a:gd name="connsiteY42" fmla="*/ 5630718 h 6858000"/>
              <a:gd name="connsiteX43" fmla="*/ 3642057 w 7467600"/>
              <a:gd name="connsiteY43" fmla="*/ 5573487 h 6858000"/>
              <a:gd name="connsiteX44" fmla="*/ 3632981 w 7467600"/>
              <a:gd name="connsiteY44" fmla="*/ 5579437 h 6858000"/>
              <a:gd name="connsiteX45" fmla="*/ 3382436 w 7467600"/>
              <a:gd name="connsiteY45" fmla="*/ 5952726 h 6858000"/>
              <a:gd name="connsiteX46" fmla="*/ 3191929 w 7467600"/>
              <a:gd name="connsiteY46" fmla="*/ 6662669 h 6858000"/>
              <a:gd name="connsiteX47" fmla="*/ 3369898 w 7467600"/>
              <a:gd name="connsiteY47" fmla="*/ 6081771 h 6858000"/>
              <a:gd name="connsiteX48" fmla="*/ 3642057 w 7467600"/>
              <a:gd name="connsiteY48" fmla="*/ 5573487 h 6858000"/>
              <a:gd name="connsiteX49" fmla="*/ 2650666 w 7467600"/>
              <a:gd name="connsiteY49" fmla="*/ 5530686 h 6858000"/>
              <a:gd name="connsiteX50" fmla="*/ 2650249 w 7467600"/>
              <a:gd name="connsiteY50" fmla="*/ 5532101 h 6858000"/>
              <a:gd name="connsiteX51" fmla="*/ 2663808 w 7467600"/>
              <a:gd name="connsiteY51" fmla="*/ 6535215 h 6858000"/>
              <a:gd name="connsiteX52" fmla="*/ 2665418 w 7467600"/>
              <a:gd name="connsiteY52" fmla="*/ 6132756 h 6858000"/>
              <a:gd name="connsiteX53" fmla="*/ 2650666 w 7467600"/>
              <a:gd name="connsiteY53" fmla="*/ 5530686 h 6858000"/>
              <a:gd name="connsiteX54" fmla="*/ 2680277 w 7467600"/>
              <a:gd name="connsiteY54" fmla="*/ 5479204 h 6858000"/>
              <a:gd name="connsiteX55" fmla="*/ 2678972 w 7467600"/>
              <a:gd name="connsiteY55" fmla="*/ 5481582 h 6858000"/>
              <a:gd name="connsiteX56" fmla="*/ 2696666 w 7467600"/>
              <a:gd name="connsiteY56" fmla="*/ 6133836 h 6858000"/>
              <a:gd name="connsiteX57" fmla="*/ 2695769 w 7467600"/>
              <a:gd name="connsiteY57" fmla="*/ 6390955 h 6858000"/>
              <a:gd name="connsiteX58" fmla="*/ 2739893 w 7467600"/>
              <a:gd name="connsiteY58" fmla="*/ 6108357 h 6858000"/>
              <a:gd name="connsiteX59" fmla="*/ 2680277 w 7467600"/>
              <a:gd name="connsiteY59" fmla="*/ 5479204 h 6858000"/>
              <a:gd name="connsiteX60" fmla="*/ 1132195 w 7467600"/>
              <a:gd name="connsiteY60" fmla="*/ 5467980 h 6858000"/>
              <a:gd name="connsiteX61" fmla="*/ 1679056 w 7467600"/>
              <a:gd name="connsiteY61" fmla="*/ 5516907 h 6858000"/>
              <a:gd name="connsiteX62" fmla="*/ 2128648 w 7467600"/>
              <a:gd name="connsiteY62" fmla="*/ 5474249 h 6858000"/>
              <a:gd name="connsiteX63" fmla="*/ 1825619 w 7467600"/>
              <a:gd name="connsiteY63" fmla="*/ 5478447 h 6858000"/>
              <a:gd name="connsiteX64" fmla="*/ 1737798 w 7467600"/>
              <a:gd name="connsiteY64" fmla="*/ 5483353 h 6858000"/>
              <a:gd name="connsiteX65" fmla="*/ 1132195 w 7467600"/>
              <a:gd name="connsiteY65" fmla="*/ 5467980 h 6858000"/>
              <a:gd name="connsiteX66" fmla="*/ 1456157 w 7467600"/>
              <a:gd name="connsiteY66" fmla="*/ 5371404 h 6858000"/>
              <a:gd name="connsiteX67" fmla="*/ 1244432 w 7467600"/>
              <a:gd name="connsiteY67" fmla="*/ 5385601 h 6858000"/>
              <a:gd name="connsiteX68" fmla="*/ 973990 w 7467600"/>
              <a:gd name="connsiteY68" fmla="*/ 5424940 h 6858000"/>
              <a:gd name="connsiteX69" fmla="*/ 1103809 w 7467600"/>
              <a:gd name="connsiteY69" fmla="*/ 5433720 h 6858000"/>
              <a:gd name="connsiteX70" fmla="*/ 1123454 w 7467600"/>
              <a:gd name="connsiteY70" fmla="*/ 5435727 h 6858000"/>
              <a:gd name="connsiteX71" fmla="*/ 1737017 w 7467600"/>
              <a:gd name="connsiteY71" fmla="*/ 5452183 h 6858000"/>
              <a:gd name="connsiteX72" fmla="*/ 1824397 w 7467600"/>
              <a:gd name="connsiteY72" fmla="*/ 5447757 h 6858000"/>
              <a:gd name="connsiteX73" fmla="*/ 2070059 w 7467600"/>
              <a:gd name="connsiteY73" fmla="*/ 5441660 h 6858000"/>
              <a:gd name="connsiteX74" fmla="*/ 1456157 w 7467600"/>
              <a:gd name="connsiteY74" fmla="*/ 5371404 h 6858000"/>
              <a:gd name="connsiteX75" fmla="*/ 4988186 w 7467600"/>
              <a:gd name="connsiteY75" fmla="*/ 5216467 h 6858000"/>
              <a:gd name="connsiteX76" fmla="*/ 4777334 w 7467600"/>
              <a:gd name="connsiteY76" fmla="*/ 5406072 h 6858000"/>
              <a:gd name="connsiteX77" fmla="*/ 4718341 w 7467600"/>
              <a:gd name="connsiteY77" fmla="*/ 5468043 h 6858000"/>
              <a:gd name="connsiteX78" fmla="*/ 4604655 w 7467600"/>
              <a:gd name="connsiteY78" fmla="*/ 5583434 h 6858000"/>
              <a:gd name="connsiteX79" fmla="*/ 4565074 w 7467600"/>
              <a:gd name="connsiteY79" fmla="*/ 5618550 h 6858000"/>
              <a:gd name="connsiteX80" fmla="*/ 4988186 w 7467600"/>
              <a:gd name="connsiteY80" fmla="*/ 5216467 h 6858000"/>
              <a:gd name="connsiteX81" fmla="*/ 4978032 w 7467600"/>
              <a:gd name="connsiteY81" fmla="*/ 5183809 h 6858000"/>
              <a:gd name="connsiteX82" fmla="*/ 4463413 w 7467600"/>
              <a:gd name="connsiteY82" fmla="*/ 5615162 h 6858000"/>
              <a:gd name="connsiteX83" fmla="*/ 4358134 w 7467600"/>
              <a:gd name="connsiteY83" fmla="*/ 5742791 h 6858000"/>
              <a:gd name="connsiteX84" fmla="*/ 4376219 w 7467600"/>
              <a:gd name="connsiteY84" fmla="*/ 5729027 h 6858000"/>
              <a:gd name="connsiteX85" fmla="*/ 4582340 w 7467600"/>
              <a:gd name="connsiteY85" fmla="*/ 5561037 h 6858000"/>
              <a:gd name="connsiteX86" fmla="*/ 4694684 w 7467600"/>
              <a:gd name="connsiteY86" fmla="*/ 5447098 h 6858000"/>
              <a:gd name="connsiteX87" fmla="*/ 4754123 w 7467600"/>
              <a:gd name="connsiteY87" fmla="*/ 5384643 h 6858000"/>
              <a:gd name="connsiteX88" fmla="*/ 4978032 w 7467600"/>
              <a:gd name="connsiteY88" fmla="*/ 5183809 h 6858000"/>
              <a:gd name="connsiteX89" fmla="*/ 1903353 w 7467600"/>
              <a:gd name="connsiteY89" fmla="*/ 5044827 h 6858000"/>
              <a:gd name="connsiteX90" fmla="*/ 1936931 w 7467600"/>
              <a:gd name="connsiteY90" fmla="*/ 5093954 h 6858000"/>
              <a:gd name="connsiteX91" fmla="*/ 2195868 w 7467600"/>
              <a:gd name="connsiteY91" fmla="*/ 5396574 h 6858000"/>
              <a:gd name="connsiteX92" fmla="*/ 2088852 w 7467600"/>
              <a:gd name="connsiteY92" fmla="*/ 5166123 h 6858000"/>
              <a:gd name="connsiteX93" fmla="*/ 1958241 w 7467600"/>
              <a:gd name="connsiteY93" fmla="*/ 5067955 h 6858000"/>
              <a:gd name="connsiteX94" fmla="*/ 1903353 w 7467600"/>
              <a:gd name="connsiteY94" fmla="*/ 5044827 h 6858000"/>
              <a:gd name="connsiteX95" fmla="*/ 1979378 w 7467600"/>
              <a:gd name="connsiteY95" fmla="*/ 4769504 h 6858000"/>
              <a:gd name="connsiteX96" fmla="*/ 2882120 w 7467600"/>
              <a:gd name="connsiteY96" fmla="*/ 5064547 h 6858000"/>
              <a:gd name="connsiteX97" fmla="*/ 2793103 w 7467600"/>
              <a:gd name="connsiteY97" fmla="*/ 5039699 h 6858000"/>
              <a:gd name="connsiteX98" fmla="*/ 2770041 w 7467600"/>
              <a:gd name="connsiteY98" fmla="*/ 5033634 h 6858000"/>
              <a:gd name="connsiteX99" fmla="*/ 1979378 w 7467600"/>
              <a:gd name="connsiteY99" fmla="*/ 4769504 h 6858000"/>
              <a:gd name="connsiteX100" fmla="*/ 1927410 w 7467600"/>
              <a:gd name="connsiteY100" fmla="*/ 4716164 h 6858000"/>
              <a:gd name="connsiteX101" fmla="*/ 1959587 w 7467600"/>
              <a:gd name="connsiteY101" fmla="*/ 4728849 h 6858000"/>
              <a:gd name="connsiteX102" fmla="*/ 2777707 w 7467600"/>
              <a:gd name="connsiteY102" fmla="*/ 5003991 h 6858000"/>
              <a:gd name="connsiteX103" fmla="*/ 2800768 w 7467600"/>
              <a:gd name="connsiteY103" fmla="*/ 5010056 h 6858000"/>
              <a:gd name="connsiteX104" fmla="*/ 2879408 w 7467600"/>
              <a:gd name="connsiteY104" fmla="*/ 5031590 h 6858000"/>
              <a:gd name="connsiteX105" fmla="*/ 2862295 w 7467600"/>
              <a:gd name="connsiteY105" fmla="*/ 5022958 h 6858000"/>
              <a:gd name="connsiteX106" fmla="*/ 2813343 w 7467600"/>
              <a:gd name="connsiteY106" fmla="*/ 4998369 h 6858000"/>
              <a:gd name="connsiteX107" fmla="*/ 2646245 w 7467600"/>
              <a:gd name="connsiteY107" fmla="*/ 4930999 h 6858000"/>
              <a:gd name="connsiteX108" fmla="*/ 1999243 w 7467600"/>
              <a:gd name="connsiteY108" fmla="*/ 4730524 h 6858000"/>
              <a:gd name="connsiteX109" fmla="*/ 1979527 w 7467600"/>
              <a:gd name="connsiteY109" fmla="*/ 4726651 h 6858000"/>
              <a:gd name="connsiteX110" fmla="*/ 1927410 w 7467600"/>
              <a:gd name="connsiteY110" fmla="*/ 4716164 h 6858000"/>
              <a:gd name="connsiteX111" fmla="*/ 1997014 w 7467600"/>
              <a:gd name="connsiteY111" fmla="*/ 4698007 h 6858000"/>
              <a:gd name="connsiteX112" fmla="*/ 2005458 w 7467600"/>
              <a:gd name="connsiteY112" fmla="*/ 4699540 h 6858000"/>
              <a:gd name="connsiteX113" fmla="*/ 2657186 w 7467600"/>
              <a:gd name="connsiteY113" fmla="*/ 4901687 h 6858000"/>
              <a:gd name="connsiteX114" fmla="*/ 2826662 w 7467600"/>
              <a:gd name="connsiteY114" fmla="*/ 4970362 h 6858000"/>
              <a:gd name="connsiteX115" fmla="*/ 2876100 w 7467600"/>
              <a:gd name="connsiteY115" fmla="*/ 4995397 h 6858000"/>
              <a:gd name="connsiteX116" fmla="*/ 3042600 w 7467600"/>
              <a:gd name="connsiteY116" fmla="*/ 5059532 h 6858000"/>
              <a:gd name="connsiteX117" fmla="*/ 1997014 w 7467600"/>
              <a:gd name="connsiteY117" fmla="*/ 4698007 h 6858000"/>
              <a:gd name="connsiteX118" fmla="*/ 2305292 w 7467600"/>
              <a:gd name="connsiteY118" fmla="*/ 4219492 h 6858000"/>
              <a:gd name="connsiteX119" fmla="*/ 3360922 w 7467600"/>
              <a:gd name="connsiteY119" fmla="*/ 4529373 h 6858000"/>
              <a:gd name="connsiteX120" fmla="*/ 3492420 w 7467600"/>
              <a:gd name="connsiteY120" fmla="*/ 4510145 h 6858000"/>
              <a:gd name="connsiteX121" fmla="*/ 3364086 w 7467600"/>
              <a:gd name="connsiteY121" fmla="*/ 4480340 h 6858000"/>
              <a:gd name="connsiteX122" fmla="*/ 3225818 w 7467600"/>
              <a:gd name="connsiteY122" fmla="*/ 4411822 h 6858000"/>
              <a:gd name="connsiteX123" fmla="*/ 3129696 w 7467600"/>
              <a:gd name="connsiteY123" fmla="*/ 4360704 h 6858000"/>
              <a:gd name="connsiteX124" fmla="*/ 2814545 w 7467600"/>
              <a:gd name="connsiteY124" fmla="*/ 4282955 h 6858000"/>
              <a:gd name="connsiteX125" fmla="*/ 2305292 w 7467600"/>
              <a:gd name="connsiteY125" fmla="*/ 4219492 h 6858000"/>
              <a:gd name="connsiteX126" fmla="*/ 2626982 w 7467600"/>
              <a:gd name="connsiteY126" fmla="*/ 4206450 h 6858000"/>
              <a:gd name="connsiteX127" fmla="*/ 2490617 w 7467600"/>
              <a:gd name="connsiteY127" fmla="*/ 4206951 h 6858000"/>
              <a:gd name="connsiteX128" fmla="*/ 2819869 w 7467600"/>
              <a:gd name="connsiteY128" fmla="*/ 4252936 h 6858000"/>
              <a:gd name="connsiteX129" fmla="*/ 3143018 w 7467600"/>
              <a:gd name="connsiteY129" fmla="*/ 4332698 h 6858000"/>
              <a:gd name="connsiteX130" fmla="*/ 3241520 w 7467600"/>
              <a:gd name="connsiteY130" fmla="*/ 4385112 h 6858000"/>
              <a:gd name="connsiteX131" fmla="*/ 3374575 w 7467600"/>
              <a:gd name="connsiteY131" fmla="*/ 4451517 h 6858000"/>
              <a:gd name="connsiteX132" fmla="*/ 3505221 w 7467600"/>
              <a:gd name="connsiteY132" fmla="*/ 4480757 h 6858000"/>
              <a:gd name="connsiteX133" fmla="*/ 2626982 w 7467600"/>
              <a:gd name="connsiteY133" fmla="*/ 4206450 h 6858000"/>
              <a:gd name="connsiteX134" fmla="*/ 1310106 w 7467600"/>
              <a:gd name="connsiteY134" fmla="*/ 3943217 h 6858000"/>
              <a:gd name="connsiteX135" fmla="*/ 854994 w 7467600"/>
              <a:gd name="connsiteY135" fmla="*/ 4399136 h 6858000"/>
              <a:gd name="connsiteX136" fmla="*/ 742462 w 7467600"/>
              <a:gd name="connsiteY136" fmla="*/ 4594648 h 6858000"/>
              <a:gd name="connsiteX137" fmla="*/ 820602 w 7467600"/>
              <a:gd name="connsiteY137" fmla="*/ 4485915 h 6858000"/>
              <a:gd name="connsiteX138" fmla="*/ 878295 w 7467600"/>
              <a:gd name="connsiteY138" fmla="*/ 4403594 h 6858000"/>
              <a:gd name="connsiteX139" fmla="*/ 1240607 w 7467600"/>
              <a:gd name="connsiteY139" fmla="*/ 4010401 h 6858000"/>
              <a:gd name="connsiteX140" fmla="*/ 1310106 w 7467600"/>
              <a:gd name="connsiteY140" fmla="*/ 3943217 h 6858000"/>
              <a:gd name="connsiteX141" fmla="*/ 1423113 w 7467600"/>
              <a:gd name="connsiteY141" fmla="*/ 3874565 h 6858000"/>
              <a:gd name="connsiteX142" fmla="*/ 1260565 w 7467600"/>
              <a:gd name="connsiteY142" fmla="*/ 4031982 h 6858000"/>
              <a:gd name="connsiteX143" fmla="*/ 901900 w 7467600"/>
              <a:gd name="connsiteY143" fmla="*/ 4421236 h 6858000"/>
              <a:gd name="connsiteX144" fmla="*/ 845044 w 7467600"/>
              <a:gd name="connsiteY144" fmla="*/ 4502436 h 6858000"/>
              <a:gd name="connsiteX145" fmla="*/ 685926 w 7467600"/>
              <a:gd name="connsiteY145" fmla="*/ 4703069 h 6858000"/>
              <a:gd name="connsiteX146" fmla="*/ 684248 w 7467600"/>
              <a:gd name="connsiteY146" fmla="*/ 4706721 h 6858000"/>
              <a:gd name="connsiteX147" fmla="*/ 1423113 w 7467600"/>
              <a:gd name="connsiteY147" fmla="*/ 3874565 h 6858000"/>
              <a:gd name="connsiteX148" fmla="*/ 3316479 w 7467600"/>
              <a:gd name="connsiteY148" fmla="*/ 3872136 h 6858000"/>
              <a:gd name="connsiteX149" fmla="*/ 3546806 w 7467600"/>
              <a:gd name="connsiteY149" fmla="*/ 4356139 h 6858000"/>
              <a:gd name="connsiteX150" fmla="*/ 3364433 w 7467600"/>
              <a:gd name="connsiteY150" fmla="*/ 3953121 h 6858000"/>
              <a:gd name="connsiteX151" fmla="*/ 3316479 w 7467600"/>
              <a:gd name="connsiteY151" fmla="*/ 3872136 h 6858000"/>
              <a:gd name="connsiteX152" fmla="*/ 3291335 w 7467600"/>
              <a:gd name="connsiteY152" fmla="*/ 3767420 h 6858000"/>
              <a:gd name="connsiteX153" fmla="*/ 3390805 w 7467600"/>
              <a:gd name="connsiteY153" fmla="*/ 3937163 h 6858000"/>
              <a:gd name="connsiteX154" fmla="*/ 3579062 w 7467600"/>
              <a:gd name="connsiteY154" fmla="*/ 4359040 h 6858000"/>
              <a:gd name="connsiteX155" fmla="*/ 3467355 w 7467600"/>
              <a:gd name="connsiteY155" fmla="*/ 3988130 h 6858000"/>
              <a:gd name="connsiteX156" fmla="*/ 3310753 w 7467600"/>
              <a:gd name="connsiteY156" fmla="*/ 3787140 h 6858000"/>
              <a:gd name="connsiteX157" fmla="*/ 3291335 w 7467600"/>
              <a:gd name="connsiteY157" fmla="*/ 3767420 h 6858000"/>
              <a:gd name="connsiteX158" fmla="*/ 1635889 w 7467600"/>
              <a:gd name="connsiteY158" fmla="*/ 3709494 h 6858000"/>
              <a:gd name="connsiteX159" fmla="*/ 1634800 w 7467600"/>
              <a:gd name="connsiteY159" fmla="*/ 3731111 h 6858000"/>
              <a:gd name="connsiteX160" fmla="*/ 1635889 w 7467600"/>
              <a:gd name="connsiteY160" fmla="*/ 3709494 h 6858000"/>
              <a:gd name="connsiteX161" fmla="*/ 1510397 w 7467600"/>
              <a:gd name="connsiteY161" fmla="*/ 3684705 h 6858000"/>
              <a:gd name="connsiteX162" fmla="*/ 1146550 w 7467600"/>
              <a:gd name="connsiteY162" fmla="*/ 3802012 h 6858000"/>
              <a:gd name="connsiteX163" fmla="*/ 698834 w 7467600"/>
              <a:gd name="connsiteY163" fmla="*/ 3952272 h 6858000"/>
              <a:gd name="connsiteX164" fmla="*/ 34256 w 7467600"/>
              <a:gd name="connsiteY164" fmla="*/ 4347603 h 6858000"/>
              <a:gd name="connsiteX165" fmla="*/ 527241 w 7467600"/>
              <a:gd name="connsiteY165" fmla="*/ 4065078 h 6858000"/>
              <a:gd name="connsiteX166" fmla="*/ 1510397 w 7467600"/>
              <a:gd name="connsiteY166" fmla="*/ 3684705 h 6858000"/>
              <a:gd name="connsiteX167" fmla="*/ 1313114 w 7467600"/>
              <a:gd name="connsiteY167" fmla="*/ 3655216 h 6858000"/>
              <a:gd name="connsiteX168" fmla="*/ 1109304 w 7467600"/>
              <a:gd name="connsiteY168" fmla="*/ 3669030 h 6858000"/>
              <a:gd name="connsiteX169" fmla="*/ 8129 w 7467600"/>
              <a:gd name="connsiteY169" fmla="*/ 4330519 h 6858000"/>
              <a:gd name="connsiteX170" fmla="*/ 687572 w 7467600"/>
              <a:gd name="connsiteY170" fmla="*/ 3925629 h 6858000"/>
              <a:gd name="connsiteX171" fmla="*/ 1138365 w 7467600"/>
              <a:gd name="connsiteY171" fmla="*/ 3774515 h 6858000"/>
              <a:gd name="connsiteX172" fmla="*/ 1505579 w 7467600"/>
              <a:gd name="connsiteY172" fmla="*/ 3655526 h 6858000"/>
              <a:gd name="connsiteX173" fmla="*/ 1313114 w 7467600"/>
              <a:gd name="connsiteY173" fmla="*/ 3655216 h 6858000"/>
              <a:gd name="connsiteX174" fmla="*/ 3655073 w 7467600"/>
              <a:gd name="connsiteY174" fmla="*/ 3650884 h 6858000"/>
              <a:gd name="connsiteX175" fmla="*/ 3989938 w 7467600"/>
              <a:gd name="connsiteY175" fmla="*/ 3991685 h 6858000"/>
              <a:gd name="connsiteX176" fmla="*/ 4393907 w 7467600"/>
              <a:gd name="connsiteY176" fmla="*/ 4261258 h 6858000"/>
              <a:gd name="connsiteX177" fmla="*/ 4648051 w 7467600"/>
              <a:gd name="connsiteY177" fmla="*/ 4374051 h 6858000"/>
              <a:gd name="connsiteX178" fmla="*/ 4383389 w 7467600"/>
              <a:gd name="connsiteY178" fmla="*/ 4184369 h 6858000"/>
              <a:gd name="connsiteX179" fmla="*/ 4165508 w 7467600"/>
              <a:gd name="connsiteY179" fmla="*/ 4035196 h 6858000"/>
              <a:gd name="connsiteX180" fmla="*/ 4068162 w 7467600"/>
              <a:gd name="connsiteY180" fmla="*/ 3953394 h 6858000"/>
              <a:gd name="connsiteX181" fmla="*/ 3981416 w 7467600"/>
              <a:gd name="connsiteY181" fmla="*/ 3880482 h 6858000"/>
              <a:gd name="connsiteX182" fmla="*/ 3800147 w 7467600"/>
              <a:gd name="connsiteY182" fmla="*/ 3749872 h 6858000"/>
              <a:gd name="connsiteX183" fmla="*/ 3655073 w 7467600"/>
              <a:gd name="connsiteY183" fmla="*/ 3650884 h 6858000"/>
              <a:gd name="connsiteX184" fmla="*/ 3670252 w 7467600"/>
              <a:gd name="connsiteY184" fmla="*/ 3622798 h 6858000"/>
              <a:gd name="connsiteX185" fmla="*/ 3817258 w 7467600"/>
              <a:gd name="connsiteY185" fmla="*/ 3723577 h 6858000"/>
              <a:gd name="connsiteX186" fmla="*/ 4000461 w 7467600"/>
              <a:gd name="connsiteY186" fmla="*/ 3855966 h 6858000"/>
              <a:gd name="connsiteX187" fmla="*/ 4088180 w 7467600"/>
              <a:gd name="connsiteY187" fmla="*/ 3929774 h 6858000"/>
              <a:gd name="connsiteX188" fmla="*/ 4184555 w 7467600"/>
              <a:gd name="connsiteY188" fmla="*/ 4010683 h 6858000"/>
              <a:gd name="connsiteX189" fmla="*/ 4399563 w 7467600"/>
              <a:gd name="connsiteY189" fmla="*/ 4158106 h 6858000"/>
              <a:gd name="connsiteX190" fmla="*/ 4684469 w 7467600"/>
              <a:gd name="connsiteY190" fmla="*/ 4364680 h 6858000"/>
              <a:gd name="connsiteX191" fmla="*/ 4690271 w 7467600"/>
              <a:gd name="connsiteY191" fmla="*/ 4370034 h 6858000"/>
              <a:gd name="connsiteX192" fmla="*/ 4136093 w 7467600"/>
              <a:gd name="connsiteY192" fmla="*/ 3858466 h 6858000"/>
              <a:gd name="connsiteX193" fmla="*/ 3670252 w 7467600"/>
              <a:gd name="connsiteY193" fmla="*/ 3622798 h 6858000"/>
              <a:gd name="connsiteX194" fmla="*/ 4440129 w 7467600"/>
              <a:gd name="connsiteY194" fmla="*/ 3448571 h 6858000"/>
              <a:gd name="connsiteX195" fmla="*/ 4856525 w 7467600"/>
              <a:gd name="connsiteY195" fmla="*/ 3915351 h 6858000"/>
              <a:gd name="connsiteX196" fmla="*/ 5059055 w 7467600"/>
              <a:gd name="connsiteY196" fmla="*/ 4108918 h 6858000"/>
              <a:gd name="connsiteX197" fmla="*/ 5290070 w 7467600"/>
              <a:gd name="connsiteY197" fmla="*/ 4263619 h 6858000"/>
              <a:gd name="connsiteX198" fmla="*/ 4834991 w 7467600"/>
              <a:gd name="connsiteY198" fmla="*/ 3830985 h 6858000"/>
              <a:gd name="connsiteX199" fmla="*/ 4440129 w 7467600"/>
              <a:gd name="connsiteY199" fmla="*/ 3448571 h 6858000"/>
              <a:gd name="connsiteX200" fmla="*/ 4441737 w 7467600"/>
              <a:gd name="connsiteY200" fmla="*/ 3399734 h 6858000"/>
              <a:gd name="connsiteX201" fmla="*/ 4431236 w 7467600"/>
              <a:gd name="connsiteY201" fmla="*/ 3400954 h 6858000"/>
              <a:gd name="connsiteX202" fmla="*/ 4557150 w 7467600"/>
              <a:gd name="connsiteY202" fmla="*/ 3510023 h 6858000"/>
              <a:gd name="connsiteX203" fmla="*/ 4856936 w 7467600"/>
              <a:gd name="connsiteY203" fmla="*/ 3809146 h 6858000"/>
              <a:gd name="connsiteX204" fmla="*/ 5111996 w 7467600"/>
              <a:gd name="connsiteY204" fmla="*/ 4065759 h 6858000"/>
              <a:gd name="connsiteX205" fmla="*/ 5388878 w 7467600"/>
              <a:gd name="connsiteY205" fmla="*/ 4300185 h 6858000"/>
              <a:gd name="connsiteX206" fmla="*/ 5425556 w 7467600"/>
              <a:gd name="connsiteY206" fmla="*/ 4308967 h 6858000"/>
              <a:gd name="connsiteX207" fmla="*/ 4943646 w 7467600"/>
              <a:gd name="connsiteY207" fmla="*/ 3822916 h 6858000"/>
              <a:gd name="connsiteX208" fmla="*/ 4594837 w 7467600"/>
              <a:gd name="connsiteY208" fmla="*/ 3532274 h 6858000"/>
              <a:gd name="connsiteX209" fmla="*/ 4441737 w 7467600"/>
              <a:gd name="connsiteY209" fmla="*/ 3399734 h 6858000"/>
              <a:gd name="connsiteX210" fmla="*/ 5425834 w 7467600"/>
              <a:gd name="connsiteY210" fmla="*/ 3162785 h 6858000"/>
              <a:gd name="connsiteX211" fmla="*/ 5401644 w 7467600"/>
              <a:gd name="connsiteY211" fmla="*/ 3617847 h 6858000"/>
              <a:gd name="connsiteX212" fmla="*/ 5467256 w 7467600"/>
              <a:gd name="connsiteY212" fmla="*/ 4175494 h 6858000"/>
              <a:gd name="connsiteX213" fmla="*/ 5448069 w 7467600"/>
              <a:gd name="connsiteY213" fmla="*/ 3567554 h 6858000"/>
              <a:gd name="connsiteX214" fmla="*/ 5425834 w 7467600"/>
              <a:gd name="connsiteY214" fmla="*/ 3162785 h 6858000"/>
              <a:gd name="connsiteX215" fmla="*/ 1318687 w 7467600"/>
              <a:gd name="connsiteY215" fmla="*/ 3113840 h 6858000"/>
              <a:gd name="connsiteX216" fmla="*/ 1066793 w 7467600"/>
              <a:gd name="connsiteY216" fmla="*/ 3212171 h 6858000"/>
              <a:gd name="connsiteX217" fmla="*/ 993319 w 7467600"/>
              <a:gd name="connsiteY217" fmla="*/ 3247648 h 6858000"/>
              <a:gd name="connsiteX218" fmla="*/ 853081 w 7467600"/>
              <a:gd name="connsiteY218" fmla="*/ 3312410 h 6858000"/>
              <a:gd name="connsiteX219" fmla="*/ 805957 w 7467600"/>
              <a:gd name="connsiteY219" fmla="*/ 3330443 h 6858000"/>
              <a:gd name="connsiteX220" fmla="*/ 1318687 w 7467600"/>
              <a:gd name="connsiteY220" fmla="*/ 3113840 h 6858000"/>
              <a:gd name="connsiteX221" fmla="*/ 5453702 w 7467600"/>
              <a:gd name="connsiteY221" fmla="*/ 3090882 h 6858000"/>
              <a:gd name="connsiteX222" fmla="*/ 5480135 w 7467600"/>
              <a:gd name="connsiteY222" fmla="*/ 3565802 h 6858000"/>
              <a:gd name="connsiteX223" fmla="*/ 5499023 w 7467600"/>
              <a:gd name="connsiteY223" fmla="*/ 4166310 h 6858000"/>
              <a:gd name="connsiteX224" fmla="*/ 5547022 w 7467600"/>
              <a:gd name="connsiteY224" fmla="*/ 3607838 h 6858000"/>
              <a:gd name="connsiteX225" fmla="*/ 5515964 w 7467600"/>
              <a:gd name="connsiteY225" fmla="*/ 3378541 h 6858000"/>
              <a:gd name="connsiteX226" fmla="*/ 5453702 w 7467600"/>
              <a:gd name="connsiteY226" fmla="*/ 3090882 h 6858000"/>
              <a:gd name="connsiteX227" fmla="*/ 1238695 w 7467600"/>
              <a:gd name="connsiteY227" fmla="*/ 3076820 h 6858000"/>
              <a:gd name="connsiteX228" fmla="*/ 716371 w 7467600"/>
              <a:gd name="connsiteY228" fmla="*/ 3293249 h 6858000"/>
              <a:gd name="connsiteX229" fmla="*/ 579522 w 7467600"/>
              <a:gd name="connsiteY229" fmla="*/ 3371759 h 6858000"/>
              <a:gd name="connsiteX230" fmla="*/ 600288 w 7467600"/>
              <a:gd name="connsiteY230" fmla="*/ 3365555 h 6858000"/>
              <a:gd name="connsiteX231" fmla="*/ 840692 w 7467600"/>
              <a:gd name="connsiteY231" fmla="*/ 3284921 h 6858000"/>
              <a:gd name="connsiteX232" fmla="*/ 979248 w 7467600"/>
              <a:gd name="connsiteY232" fmla="*/ 3221003 h 6858000"/>
              <a:gd name="connsiteX233" fmla="*/ 1053282 w 7467600"/>
              <a:gd name="connsiteY233" fmla="*/ 3185247 h 6858000"/>
              <a:gd name="connsiteX234" fmla="*/ 1320603 w 7467600"/>
              <a:gd name="connsiteY234" fmla="*/ 3081281 h 6858000"/>
              <a:gd name="connsiteX235" fmla="*/ 1238695 w 7467600"/>
              <a:gd name="connsiteY235" fmla="*/ 3076820 h 6858000"/>
              <a:gd name="connsiteX236" fmla="*/ 5425627 w 7467600"/>
              <a:gd name="connsiteY236" fmla="*/ 2954192 h 6858000"/>
              <a:gd name="connsiteX237" fmla="*/ 5470770 w 7467600"/>
              <a:gd name="connsiteY237" fmla="*/ 3005435 h 6858000"/>
              <a:gd name="connsiteX238" fmla="*/ 5519779 w 7467600"/>
              <a:gd name="connsiteY238" fmla="*/ 4359223 h 6858000"/>
              <a:gd name="connsiteX239" fmla="*/ 5520293 w 7467600"/>
              <a:gd name="connsiteY239" fmla="*/ 4360602 h 6858000"/>
              <a:gd name="connsiteX240" fmla="*/ 5767221 w 7467600"/>
              <a:gd name="connsiteY240" fmla="*/ 4665564 h 6858000"/>
              <a:gd name="connsiteX241" fmla="*/ 6937169 w 7467600"/>
              <a:gd name="connsiteY241" fmla="*/ 4815941 h 6858000"/>
              <a:gd name="connsiteX242" fmla="*/ 6953922 w 7467600"/>
              <a:gd name="connsiteY242" fmla="*/ 4890068 h 6858000"/>
              <a:gd name="connsiteX243" fmla="*/ 6071359 w 7467600"/>
              <a:gd name="connsiteY243" fmla="*/ 4770770 h 6858000"/>
              <a:gd name="connsiteX244" fmla="*/ 6038839 w 7467600"/>
              <a:gd name="connsiteY244" fmla="*/ 4764474 h 6858000"/>
              <a:gd name="connsiteX245" fmla="*/ 6038706 w 7467600"/>
              <a:gd name="connsiteY245" fmla="*/ 4763847 h 6858000"/>
              <a:gd name="connsiteX246" fmla="*/ 6037784 w 7467600"/>
              <a:gd name="connsiteY246" fmla="*/ 4764270 h 6858000"/>
              <a:gd name="connsiteX247" fmla="*/ 6038839 w 7467600"/>
              <a:gd name="connsiteY247" fmla="*/ 4764474 h 6858000"/>
              <a:gd name="connsiteX248" fmla="*/ 6040338 w 7467600"/>
              <a:gd name="connsiteY248" fmla="*/ 4771418 h 6858000"/>
              <a:gd name="connsiteX249" fmla="*/ 6024488 w 7467600"/>
              <a:gd name="connsiteY249" fmla="*/ 4809903 h 6858000"/>
              <a:gd name="connsiteX250" fmla="*/ 5599771 w 7467600"/>
              <a:gd name="connsiteY250" fmla="*/ 5509652 h 6858000"/>
              <a:gd name="connsiteX251" fmla="*/ 5548843 w 7467600"/>
              <a:gd name="connsiteY251" fmla="*/ 5563845 h 6858000"/>
              <a:gd name="connsiteX252" fmla="*/ 5940952 w 7467600"/>
              <a:gd name="connsiteY252" fmla="*/ 6250028 h 6858000"/>
              <a:gd name="connsiteX253" fmla="*/ 6043441 w 7467600"/>
              <a:gd name="connsiteY253" fmla="*/ 6665847 h 6858000"/>
              <a:gd name="connsiteX254" fmla="*/ 6093432 w 7467600"/>
              <a:gd name="connsiteY254" fmla="*/ 6858000 h 6858000"/>
              <a:gd name="connsiteX255" fmla="*/ 6034344 w 7467600"/>
              <a:gd name="connsiteY255" fmla="*/ 6858000 h 6858000"/>
              <a:gd name="connsiteX256" fmla="*/ 6026679 w 7467600"/>
              <a:gd name="connsiteY256" fmla="*/ 6836959 h 6858000"/>
              <a:gd name="connsiteX257" fmla="*/ 5800441 w 7467600"/>
              <a:gd name="connsiteY257" fmla="*/ 6335286 h 6858000"/>
              <a:gd name="connsiteX258" fmla="*/ 5526562 w 7467600"/>
              <a:gd name="connsiteY258" fmla="*/ 5705388 h 6858000"/>
              <a:gd name="connsiteX259" fmla="*/ 5519640 w 7467600"/>
              <a:gd name="connsiteY259" fmla="*/ 5683774 h 6858000"/>
              <a:gd name="connsiteX260" fmla="*/ 5844559 w 7467600"/>
              <a:gd name="connsiteY260" fmla="*/ 6553349 h 6858000"/>
              <a:gd name="connsiteX261" fmla="*/ 5975994 w 7467600"/>
              <a:gd name="connsiteY261" fmla="*/ 6858000 h 6858000"/>
              <a:gd name="connsiteX262" fmla="*/ 5898547 w 7467600"/>
              <a:gd name="connsiteY262" fmla="*/ 6858000 h 6858000"/>
              <a:gd name="connsiteX263" fmla="*/ 5682041 w 7467600"/>
              <a:gd name="connsiteY263" fmla="*/ 6355860 h 6858000"/>
              <a:gd name="connsiteX264" fmla="*/ 5461758 w 7467600"/>
              <a:gd name="connsiteY264" fmla="*/ 5820220 h 6858000"/>
              <a:gd name="connsiteX265" fmla="*/ 5237282 w 7467600"/>
              <a:gd name="connsiteY265" fmla="*/ 6579086 h 6858000"/>
              <a:gd name="connsiteX266" fmla="*/ 5115009 w 7467600"/>
              <a:gd name="connsiteY266" fmla="*/ 6858000 h 6858000"/>
              <a:gd name="connsiteX267" fmla="*/ 5028074 w 7467600"/>
              <a:gd name="connsiteY267" fmla="*/ 6858000 h 6858000"/>
              <a:gd name="connsiteX268" fmla="*/ 5079508 w 7467600"/>
              <a:gd name="connsiteY268" fmla="*/ 6749074 h 6858000"/>
              <a:gd name="connsiteX269" fmla="*/ 5371846 w 7467600"/>
              <a:gd name="connsiteY269" fmla="*/ 5924413 h 6858000"/>
              <a:gd name="connsiteX270" fmla="*/ 5270512 w 7467600"/>
              <a:gd name="connsiteY270" fmla="*/ 6138975 h 6858000"/>
              <a:gd name="connsiteX271" fmla="*/ 5062409 w 7467600"/>
              <a:gd name="connsiteY271" fmla="*/ 6653544 h 6858000"/>
              <a:gd name="connsiteX272" fmla="*/ 5036628 w 7467600"/>
              <a:gd name="connsiteY272" fmla="*/ 6754247 h 6858000"/>
              <a:gd name="connsiteX273" fmla="*/ 5009112 w 7467600"/>
              <a:gd name="connsiteY273" fmla="*/ 6858000 h 6858000"/>
              <a:gd name="connsiteX274" fmla="*/ 4976679 w 7467600"/>
              <a:gd name="connsiteY274" fmla="*/ 6858000 h 6858000"/>
              <a:gd name="connsiteX275" fmla="*/ 5006537 w 7467600"/>
              <a:gd name="connsiteY275" fmla="*/ 6747068 h 6858000"/>
              <a:gd name="connsiteX276" fmla="*/ 5032723 w 7467600"/>
              <a:gd name="connsiteY276" fmla="*/ 6644957 h 6858000"/>
              <a:gd name="connsiteX277" fmla="*/ 5242949 w 7467600"/>
              <a:gd name="connsiteY277" fmla="*/ 6125175 h 6858000"/>
              <a:gd name="connsiteX278" fmla="*/ 5286321 w 7467600"/>
              <a:gd name="connsiteY278" fmla="*/ 6033555 h 6858000"/>
              <a:gd name="connsiteX279" fmla="*/ 5008210 w 7467600"/>
              <a:gd name="connsiteY279" fmla="*/ 6649194 h 6858000"/>
              <a:gd name="connsiteX280" fmla="*/ 4986321 w 7467600"/>
              <a:gd name="connsiteY280" fmla="*/ 6765687 h 6858000"/>
              <a:gd name="connsiteX281" fmla="*/ 4973474 w 7467600"/>
              <a:gd name="connsiteY281" fmla="*/ 6858000 h 6858000"/>
              <a:gd name="connsiteX282" fmla="*/ 4907178 w 7467600"/>
              <a:gd name="connsiteY282" fmla="*/ 6858000 h 6858000"/>
              <a:gd name="connsiteX283" fmla="*/ 4910810 w 7467600"/>
              <a:gd name="connsiteY283" fmla="*/ 6829660 h 6858000"/>
              <a:gd name="connsiteX284" fmla="*/ 4987461 w 7467600"/>
              <a:gd name="connsiteY284" fmla="*/ 6432994 h 6858000"/>
              <a:gd name="connsiteX285" fmla="*/ 5179262 w 7467600"/>
              <a:gd name="connsiteY285" fmla="*/ 6035044 h 6858000"/>
              <a:gd name="connsiteX286" fmla="*/ 4689678 w 7467600"/>
              <a:gd name="connsiteY286" fmla="*/ 6440241 h 6858000"/>
              <a:gd name="connsiteX287" fmla="*/ 4477543 w 7467600"/>
              <a:gd name="connsiteY287" fmla="*/ 6674836 h 6858000"/>
              <a:gd name="connsiteX288" fmla="*/ 4329957 w 7467600"/>
              <a:gd name="connsiteY288" fmla="*/ 6858000 h 6858000"/>
              <a:gd name="connsiteX289" fmla="*/ 4218595 w 7467600"/>
              <a:gd name="connsiteY289" fmla="*/ 6858000 h 6858000"/>
              <a:gd name="connsiteX290" fmla="*/ 4368888 w 7467600"/>
              <a:gd name="connsiteY290" fmla="*/ 6668412 h 6858000"/>
              <a:gd name="connsiteX291" fmla="*/ 4563091 w 7467600"/>
              <a:gd name="connsiteY291" fmla="*/ 6442508 h 6858000"/>
              <a:gd name="connsiteX292" fmla="*/ 5387324 w 7467600"/>
              <a:gd name="connsiteY292" fmla="*/ 5705830 h 6858000"/>
              <a:gd name="connsiteX293" fmla="*/ 5073620 w 7467600"/>
              <a:gd name="connsiteY293" fmla="*/ 5955437 h 6858000"/>
              <a:gd name="connsiteX294" fmla="*/ 4689789 w 7467600"/>
              <a:gd name="connsiteY294" fmla="*/ 6268382 h 6858000"/>
              <a:gd name="connsiteX295" fmla="*/ 4418722 w 7467600"/>
              <a:gd name="connsiteY295" fmla="*/ 6570886 h 6858000"/>
              <a:gd name="connsiteX296" fmla="*/ 4214944 w 7467600"/>
              <a:gd name="connsiteY296" fmla="*/ 6858000 h 6858000"/>
              <a:gd name="connsiteX297" fmla="*/ 4177898 w 7467600"/>
              <a:gd name="connsiteY297" fmla="*/ 6858000 h 6858000"/>
              <a:gd name="connsiteX298" fmla="*/ 4391597 w 7467600"/>
              <a:gd name="connsiteY298" fmla="*/ 6556370 h 6858000"/>
              <a:gd name="connsiteX299" fmla="*/ 4668889 w 7467600"/>
              <a:gd name="connsiteY299" fmla="*/ 6246399 h 6858000"/>
              <a:gd name="connsiteX300" fmla="*/ 5055427 w 7467600"/>
              <a:gd name="connsiteY300" fmla="*/ 5931476 h 6858000"/>
              <a:gd name="connsiteX301" fmla="*/ 5371814 w 7467600"/>
              <a:gd name="connsiteY301" fmla="*/ 5678975 h 6858000"/>
              <a:gd name="connsiteX302" fmla="*/ 4987918 w 7467600"/>
              <a:gd name="connsiteY302" fmla="*/ 5838701 h 6858000"/>
              <a:gd name="connsiteX303" fmla="*/ 4317146 w 7467600"/>
              <a:gd name="connsiteY303" fmla="*/ 6587716 h 6858000"/>
              <a:gd name="connsiteX304" fmla="*/ 4171627 w 7467600"/>
              <a:gd name="connsiteY304" fmla="*/ 6858000 h 6858000"/>
              <a:gd name="connsiteX305" fmla="*/ 4081585 w 7467600"/>
              <a:gd name="connsiteY305" fmla="*/ 6858000 h 6858000"/>
              <a:gd name="connsiteX306" fmla="*/ 4238603 w 7467600"/>
              <a:gd name="connsiteY306" fmla="*/ 6559341 h 6858000"/>
              <a:gd name="connsiteX307" fmla="*/ 4778333 w 7467600"/>
              <a:gd name="connsiteY307" fmla="*/ 5873626 h 6858000"/>
              <a:gd name="connsiteX308" fmla="*/ 5414185 w 7467600"/>
              <a:gd name="connsiteY308" fmla="*/ 5573882 h 6858000"/>
              <a:gd name="connsiteX309" fmla="*/ 5959648 w 7467600"/>
              <a:gd name="connsiteY309" fmla="*/ 4760797 h 6858000"/>
              <a:gd name="connsiteX310" fmla="*/ 5355019 w 7467600"/>
              <a:gd name="connsiteY310" fmla="*/ 4734672 h 6858000"/>
              <a:gd name="connsiteX311" fmla="*/ 5083565 w 7467600"/>
              <a:gd name="connsiteY311" fmla="*/ 5179121 h 6858000"/>
              <a:gd name="connsiteX312" fmla="*/ 4713577 w 7467600"/>
              <a:gd name="connsiteY312" fmla="*/ 5616803 h 6858000"/>
              <a:gd name="connsiteX313" fmla="*/ 3989559 w 7467600"/>
              <a:gd name="connsiteY313" fmla="*/ 6145945 h 6858000"/>
              <a:gd name="connsiteX314" fmla="*/ 3939824 w 7467600"/>
              <a:gd name="connsiteY314" fmla="*/ 6066900 h 6858000"/>
              <a:gd name="connsiteX315" fmla="*/ 4584537 w 7467600"/>
              <a:gd name="connsiteY315" fmla="*/ 5324826 h 6858000"/>
              <a:gd name="connsiteX316" fmla="*/ 5037105 w 7467600"/>
              <a:gd name="connsiteY316" fmla="*/ 5088765 h 6858000"/>
              <a:gd name="connsiteX317" fmla="*/ 5039930 w 7467600"/>
              <a:gd name="connsiteY317" fmla="*/ 5089585 h 6858000"/>
              <a:gd name="connsiteX318" fmla="*/ 5263764 w 7467600"/>
              <a:gd name="connsiteY318" fmla="*/ 4735525 h 6858000"/>
              <a:gd name="connsiteX319" fmla="*/ 4086300 w 7467600"/>
              <a:gd name="connsiteY319" fmla="*/ 4884599 h 6858000"/>
              <a:gd name="connsiteX320" fmla="*/ 4085485 w 7467600"/>
              <a:gd name="connsiteY320" fmla="*/ 4899070 h 6858000"/>
              <a:gd name="connsiteX321" fmla="*/ 3871915 w 7467600"/>
              <a:gd name="connsiteY321" fmla="*/ 5253645 h 6858000"/>
              <a:gd name="connsiteX322" fmla="*/ 3799374 w 7467600"/>
              <a:gd name="connsiteY322" fmla="*/ 5466127 h 6858000"/>
              <a:gd name="connsiteX323" fmla="*/ 3498850 w 7467600"/>
              <a:gd name="connsiteY323" fmla="*/ 6661888 h 6858000"/>
              <a:gd name="connsiteX324" fmla="*/ 3399216 w 7467600"/>
              <a:gd name="connsiteY324" fmla="*/ 6858000 h 6858000"/>
              <a:gd name="connsiteX325" fmla="*/ 3303688 w 7467600"/>
              <a:gd name="connsiteY325" fmla="*/ 6858000 h 6858000"/>
              <a:gd name="connsiteX326" fmla="*/ 3391774 w 7467600"/>
              <a:gd name="connsiteY326" fmla="*/ 6697181 h 6858000"/>
              <a:gd name="connsiteX327" fmla="*/ 3735540 w 7467600"/>
              <a:gd name="connsiteY327" fmla="*/ 5546923 h 6858000"/>
              <a:gd name="connsiteX328" fmla="*/ 3729438 w 7467600"/>
              <a:gd name="connsiteY328" fmla="*/ 5569058 h 6858000"/>
              <a:gd name="connsiteX329" fmla="*/ 3707782 w 7467600"/>
              <a:gd name="connsiteY329" fmla="*/ 5644908 h 6858000"/>
              <a:gd name="connsiteX330" fmla="*/ 3583827 w 7467600"/>
              <a:gd name="connsiteY330" fmla="*/ 6039215 h 6858000"/>
              <a:gd name="connsiteX331" fmla="*/ 3547861 w 7467600"/>
              <a:gd name="connsiteY331" fmla="*/ 6129609 h 6858000"/>
              <a:gd name="connsiteX332" fmla="*/ 3490905 w 7467600"/>
              <a:gd name="connsiteY332" fmla="*/ 6277660 h 6858000"/>
              <a:gd name="connsiteX333" fmla="*/ 3455859 w 7467600"/>
              <a:gd name="connsiteY333" fmla="*/ 6391301 h 6858000"/>
              <a:gd name="connsiteX334" fmla="*/ 3429112 w 7467600"/>
              <a:gd name="connsiteY334" fmla="*/ 6479469 h 6858000"/>
              <a:gd name="connsiteX335" fmla="*/ 3304862 w 7467600"/>
              <a:gd name="connsiteY335" fmla="*/ 6796476 h 6858000"/>
              <a:gd name="connsiteX336" fmla="*/ 3276071 w 7467600"/>
              <a:gd name="connsiteY336" fmla="*/ 6858000 h 6858000"/>
              <a:gd name="connsiteX337" fmla="*/ 3240805 w 7467600"/>
              <a:gd name="connsiteY337" fmla="*/ 6858000 h 6858000"/>
              <a:gd name="connsiteX338" fmla="*/ 3275917 w 7467600"/>
              <a:gd name="connsiteY338" fmla="*/ 6783192 h 6858000"/>
              <a:gd name="connsiteX339" fmla="*/ 3399358 w 7467600"/>
              <a:gd name="connsiteY339" fmla="*/ 6469011 h 6858000"/>
              <a:gd name="connsiteX340" fmla="*/ 3425650 w 7467600"/>
              <a:gd name="connsiteY340" fmla="*/ 6381333 h 6858000"/>
              <a:gd name="connsiteX341" fmla="*/ 3460661 w 7467600"/>
              <a:gd name="connsiteY341" fmla="*/ 6266763 h 6858000"/>
              <a:gd name="connsiteX342" fmla="*/ 3518021 w 7467600"/>
              <a:gd name="connsiteY342" fmla="*/ 6117298 h 6858000"/>
              <a:gd name="connsiteX343" fmla="*/ 3554035 w 7467600"/>
              <a:gd name="connsiteY343" fmla="*/ 6027832 h 6858000"/>
              <a:gd name="connsiteX344" fmla="*/ 3677174 w 7467600"/>
              <a:gd name="connsiteY344" fmla="*/ 5636351 h 6858000"/>
              <a:gd name="connsiteX345" fmla="*/ 3698819 w 7467600"/>
              <a:gd name="connsiteY345" fmla="*/ 5560503 h 6858000"/>
              <a:gd name="connsiteX346" fmla="*/ 3702094 w 7467600"/>
              <a:gd name="connsiteY346" fmla="*/ 5549194 h 6858000"/>
              <a:gd name="connsiteX347" fmla="*/ 3398355 w 7467600"/>
              <a:gd name="connsiteY347" fmla="*/ 6094603 h 6858000"/>
              <a:gd name="connsiteX348" fmla="*/ 3193941 w 7467600"/>
              <a:gd name="connsiteY348" fmla="*/ 6798775 h 6858000"/>
              <a:gd name="connsiteX349" fmla="*/ 3184140 w 7467600"/>
              <a:gd name="connsiteY349" fmla="*/ 6858000 h 6858000"/>
              <a:gd name="connsiteX350" fmla="*/ 3099978 w 7467600"/>
              <a:gd name="connsiteY350" fmla="*/ 6858000 h 6858000"/>
              <a:gd name="connsiteX351" fmla="*/ 3101556 w 7467600"/>
              <a:gd name="connsiteY351" fmla="*/ 6843337 h 6858000"/>
              <a:gd name="connsiteX352" fmla="*/ 3370162 w 7467600"/>
              <a:gd name="connsiteY352" fmla="*/ 5785550 h 6858000"/>
              <a:gd name="connsiteX353" fmla="*/ 3746477 w 7467600"/>
              <a:gd name="connsiteY353" fmla="*/ 5377889 h 6858000"/>
              <a:gd name="connsiteX354" fmla="*/ 3863399 w 7467600"/>
              <a:gd name="connsiteY354" fmla="*/ 5087257 h 6858000"/>
              <a:gd name="connsiteX355" fmla="*/ 3968712 w 7467600"/>
              <a:gd name="connsiteY355" fmla="*/ 4913989 h 6858000"/>
              <a:gd name="connsiteX356" fmla="*/ 2792390 w 7467600"/>
              <a:gd name="connsiteY356" fmla="*/ 5382974 h 6858000"/>
              <a:gd name="connsiteX357" fmla="*/ 2714982 w 7467600"/>
              <a:gd name="connsiteY357" fmla="*/ 5427051 h 6858000"/>
              <a:gd name="connsiteX358" fmla="*/ 2813361 w 7467600"/>
              <a:gd name="connsiteY358" fmla="*/ 6023912 h 6858000"/>
              <a:gd name="connsiteX359" fmla="*/ 2688430 w 7467600"/>
              <a:gd name="connsiteY359" fmla="*/ 6801564 h 6858000"/>
              <a:gd name="connsiteX360" fmla="*/ 2629626 w 7467600"/>
              <a:gd name="connsiteY360" fmla="*/ 6763394 h 6858000"/>
              <a:gd name="connsiteX361" fmla="*/ 2565328 w 7467600"/>
              <a:gd name="connsiteY361" fmla="*/ 5516399 h 6858000"/>
              <a:gd name="connsiteX362" fmla="*/ 1922999 w 7467600"/>
              <a:gd name="connsiteY362" fmla="*/ 5980343 h 6858000"/>
              <a:gd name="connsiteX363" fmla="*/ 1950261 w 7467600"/>
              <a:gd name="connsiteY363" fmla="*/ 6405858 h 6858000"/>
              <a:gd name="connsiteX364" fmla="*/ 2365554 w 7467600"/>
              <a:gd name="connsiteY364" fmla="*/ 6759107 h 6858000"/>
              <a:gd name="connsiteX365" fmla="*/ 2424142 w 7467600"/>
              <a:gd name="connsiteY365" fmla="*/ 6858000 h 6858000"/>
              <a:gd name="connsiteX366" fmla="*/ 2395994 w 7467600"/>
              <a:gd name="connsiteY366" fmla="*/ 6858000 h 6858000"/>
              <a:gd name="connsiteX367" fmla="*/ 2392863 w 7467600"/>
              <a:gd name="connsiteY367" fmla="*/ 6852964 h 6858000"/>
              <a:gd name="connsiteX368" fmla="*/ 2017589 w 7467600"/>
              <a:gd name="connsiteY368" fmla="*/ 6493982 h 6858000"/>
              <a:gd name="connsiteX369" fmla="*/ 2147336 w 7467600"/>
              <a:gd name="connsiteY369" fmla="*/ 6594052 h 6858000"/>
              <a:gd name="connsiteX370" fmla="*/ 2207047 w 7467600"/>
              <a:gd name="connsiteY370" fmla="*/ 6654540 h 6858000"/>
              <a:gd name="connsiteX371" fmla="*/ 2299106 w 7467600"/>
              <a:gd name="connsiteY371" fmla="*/ 6778931 h 6858000"/>
              <a:gd name="connsiteX372" fmla="*/ 2314430 w 7467600"/>
              <a:gd name="connsiteY372" fmla="*/ 6801144 h 6858000"/>
              <a:gd name="connsiteX373" fmla="*/ 2352406 w 7467600"/>
              <a:gd name="connsiteY373" fmla="*/ 6858000 h 6858000"/>
              <a:gd name="connsiteX374" fmla="*/ 2314492 w 7467600"/>
              <a:gd name="connsiteY374" fmla="*/ 6858000 h 6858000"/>
              <a:gd name="connsiteX375" fmla="*/ 2288095 w 7467600"/>
              <a:gd name="connsiteY375" fmla="*/ 6818030 h 6858000"/>
              <a:gd name="connsiteX376" fmla="*/ 2272768 w 7467600"/>
              <a:gd name="connsiteY376" fmla="*/ 6795822 h 6858000"/>
              <a:gd name="connsiteX377" fmla="*/ 2182715 w 7467600"/>
              <a:gd name="connsiteY377" fmla="*/ 6675071 h 6858000"/>
              <a:gd name="connsiteX378" fmla="*/ 2032061 w 7467600"/>
              <a:gd name="connsiteY378" fmla="*/ 6541380 h 6858000"/>
              <a:gd name="connsiteX379" fmla="*/ 2257220 w 7467600"/>
              <a:gd name="connsiteY379" fmla="*/ 6826257 h 6858000"/>
              <a:gd name="connsiteX380" fmla="*/ 2281324 w 7467600"/>
              <a:gd name="connsiteY380" fmla="*/ 6858000 h 6858000"/>
              <a:gd name="connsiteX381" fmla="*/ 2242860 w 7467600"/>
              <a:gd name="connsiteY381" fmla="*/ 6858000 h 6858000"/>
              <a:gd name="connsiteX382" fmla="*/ 2232818 w 7467600"/>
              <a:gd name="connsiteY382" fmla="*/ 6844926 h 6858000"/>
              <a:gd name="connsiteX383" fmla="*/ 1990172 w 7467600"/>
              <a:gd name="connsiteY383" fmla="*/ 6542121 h 6858000"/>
              <a:gd name="connsiteX384" fmla="*/ 2124090 w 7467600"/>
              <a:gd name="connsiteY384" fmla="*/ 6761017 h 6858000"/>
              <a:gd name="connsiteX385" fmla="*/ 2200380 w 7467600"/>
              <a:gd name="connsiteY385" fmla="*/ 6858000 h 6858000"/>
              <a:gd name="connsiteX386" fmla="*/ 2147507 w 7467600"/>
              <a:gd name="connsiteY386" fmla="*/ 6858000 h 6858000"/>
              <a:gd name="connsiteX387" fmla="*/ 2070668 w 7467600"/>
              <a:gd name="connsiteY387" fmla="*/ 6761520 h 6858000"/>
              <a:gd name="connsiteX388" fmla="*/ 1975142 w 7467600"/>
              <a:gd name="connsiteY388" fmla="*/ 6585570 h 6858000"/>
              <a:gd name="connsiteX389" fmla="*/ 2050035 w 7467600"/>
              <a:gd name="connsiteY389" fmla="*/ 6813345 h 6858000"/>
              <a:gd name="connsiteX390" fmla="*/ 2063025 w 7467600"/>
              <a:gd name="connsiteY390" fmla="*/ 6858000 h 6858000"/>
              <a:gd name="connsiteX391" fmla="*/ 2021675 w 7467600"/>
              <a:gd name="connsiteY391" fmla="*/ 6858000 h 6858000"/>
              <a:gd name="connsiteX392" fmla="*/ 2019308 w 7467600"/>
              <a:gd name="connsiteY392" fmla="*/ 6847118 h 6858000"/>
              <a:gd name="connsiteX393" fmla="*/ 1938835 w 7467600"/>
              <a:gd name="connsiteY393" fmla="*/ 6551160 h 6858000"/>
              <a:gd name="connsiteX394" fmla="*/ 1953230 w 7467600"/>
              <a:gd name="connsiteY394" fmla="*/ 6759699 h 6858000"/>
              <a:gd name="connsiteX395" fmla="*/ 1956763 w 7467600"/>
              <a:gd name="connsiteY395" fmla="*/ 6778191 h 6858000"/>
              <a:gd name="connsiteX396" fmla="*/ 1967925 w 7467600"/>
              <a:gd name="connsiteY396" fmla="*/ 6858000 h 6858000"/>
              <a:gd name="connsiteX397" fmla="*/ 1936622 w 7467600"/>
              <a:gd name="connsiteY397" fmla="*/ 6858000 h 6858000"/>
              <a:gd name="connsiteX398" fmla="*/ 1926261 w 7467600"/>
              <a:gd name="connsiteY398" fmla="*/ 6784064 h 6858000"/>
              <a:gd name="connsiteX399" fmla="*/ 1922724 w 7467600"/>
              <a:gd name="connsiteY399" fmla="*/ 6765577 h 6858000"/>
              <a:gd name="connsiteX400" fmla="*/ 1904650 w 7467600"/>
              <a:gd name="connsiteY400" fmla="*/ 6639616 h 6858000"/>
              <a:gd name="connsiteX401" fmla="*/ 1885273 w 7467600"/>
              <a:gd name="connsiteY401" fmla="*/ 6858000 h 6858000"/>
              <a:gd name="connsiteX402" fmla="*/ 1854363 w 7467600"/>
              <a:gd name="connsiteY402" fmla="*/ 6858000 h 6858000"/>
              <a:gd name="connsiteX403" fmla="*/ 1880391 w 7467600"/>
              <a:gd name="connsiteY403" fmla="*/ 6603796 h 6858000"/>
              <a:gd name="connsiteX404" fmla="*/ 1818273 w 7467600"/>
              <a:gd name="connsiteY404" fmla="*/ 6715729 h 6858000"/>
              <a:gd name="connsiteX405" fmla="*/ 1794691 w 7467600"/>
              <a:gd name="connsiteY405" fmla="*/ 6843239 h 6858000"/>
              <a:gd name="connsiteX406" fmla="*/ 1794914 w 7467600"/>
              <a:gd name="connsiteY406" fmla="*/ 6858000 h 6858000"/>
              <a:gd name="connsiteX407" fmla="*/ 1746128 w 7467600"/>
              <a:gd name="connsiteY407" fmla="*/ 6858000 h 6858000"/>
              <a:gd name="connsiteX408" fmla="*/ 1753934 w 7467600"/>
              <a:gd name="connsiteY408" fmla="*/ 6724796 h 6858000"/>
              <a:gd name="connsiteX409" fmla="*/ 1792053 w 7467600"/>
              <a:gd name="connsiteY409" fmla="*/ 6572396 h 6858000"/>
              <a:gd name="connsiteX410" fmla="*/ 1862248 w 7467600"/>
              <a:gd name="connsiteY410" fmla="*/ 6266397 h 6858000"/>
              <a:gd name="connsiteX411" fmla="*/ 1862250 w 7467600"/>
              <a:gd name="connsiteY411" fmla="*/ 6033531 h 6858000"/>
              <a:gd name="connsiteX412" fmla="*/ 1211999 w 7467600"/>
              <a:gd name="connsiteY412" fmla="*/ 6683610 h 6858000"/>
              <a:gd name="connsiteX413" fmla="*/ 1213266 w 7467600"/>
              <a:gd name="connsiteY413" fmla="*/ 6691947 h 6858000"/>
              <a:gd name="connsiteX414" fmla="*/ 1203370 w 7467600"/>
              <a:gd name="connsiteY414" fmla="*/ 6850676 h 6858000"/>
              <a:gd name="connsiteX415" fmla="*/ 1203671 w 7467600"/>
              <a:gd name="connsiteY415" fmla="*/ 6858000 h 6858000"/>
              <a:gd name="connsiteX416" fmla="*/ 1143180 w 7467600"/>
              <a:gd name="connsiteY416" fmla="*/ 6858000 h 6858000"/>
              <a:gd name="connsiteX417" fmla="*/ 1142176 w 7467600"/>
              <a:gd name="connsiteY417" fmla="*/ 6766045 h 6858000"/>
              <a:gd name="connsiteX418" fmla="*/ 1067484 w 7467600"/>
              <a:gd name="connsiteY418" fmla="*/ 6858000 h 6858000"/>
              <a:gd name="connsiteX419" fmla="*/ 953928 w 7467600"/>
              <a:gd name="connsiteY419" fmla="*/ 6858000 h 6858000"/>
              <a:gd name="connsiteX420" fmla="*/ 959715 w 7467600"/>
              <a:gd name="connsiteY420" fmla="*/ 6850185 h 6858000"/>
              <a:gd name="connsiteX421" fmla="*/ 1483788 w 7467600"/>
              <a:gd name="connsiteY421" fmla="*/ 6259174 h 6858000"/>
              <a:gd name="connsiteX422" fmla="*/ 1100671 w 7467600"/>
              <a:gd name="connsiteY422" fmla="*/ 6252137 h 6858000"/>
              <a:gd name="connsiteX423" fmla="*/ 1090144 w 7467600"/>
              <a:gd name="connsiteY423" fmla="*/ 6256748 h 6858000"/>
              <a:gd name="connsiteX424" fmla="*/ 1095872 w 7467600"/>
              <a:gd name="connsiteY424" fmla="*/ 6271892 h 6858000"/>
              <a:gd name="connsiteX425" fmla="*/ 262785 w 7467600"/>
              <a:gd name="connsiteY425" fmla="*/ 6845450 h 6858000"/>
              <a:gd name="connsiteX426" fmla="*/ 209968 w 7467600"/>
              <a:gd name="connsiteY426" fmla="*/ 6770713 h 6858000"/>
              <a:gd name="connsiteX427" fmla="*/ 873460 w 7467600"/>
              <a:gd name="connsiteY427" fmla="*/ 6253768 h 6858000"/>
              <a:gd name="connsiteX428" fmla="*/ 192686 w 7467600"/>
              <a:gd name="connsiteY428" fmla="*/ 5849257 h 6858000"/>
              <a:gd name="connsiteX429" fmla="*/ 4696 w 7467600"/>
              <a:gd name="connsiteY429" fmla="*/ 5697668 h 6858000"/>
              <a:gd name="connsiteX430" fmla="*/ 0 w 7467600"/>
              <a:gd name="connsiteY430" fmla="*/ 5689984 h 6858000"/>
              <a:gd name="connsiteX431" fmla="*/ 0 w 7467600"/>
              <a:gd name="connsiteY431" fmla="*/ 5513472 h 6858000"/>
              <a:gd name="connsiteX432" fmla="*/ 174101 w 7467600"/>
              <a:gd name="connsiteY432" fmla="*/ 5620277 h 6858000"/>
              <a:gd name="connsiteX433" fmla="*/ 891800 w 7467600"/>
              <a:gd name="connsiteY433" fmla="*/ 6036935 h 6858000"/>
              <a:gd name="connsiteX434" fmla="*/ 1072219 w 7467600"/>
              <a:gd name="connsiteY434" fmla="*/ 6169443 h 6858000"/>
              <a:gd name="connsiteX435" fmla="*/ 1074117 w 7467600"/>
              <a:gd name="connsiteY435" fmla="*/ 6170301 h 6858000"/>
              <a:gd name="connsiteX436" fmla="*/ 1083114 w 7467600"/>
              <a:gd name="connsiteY436" fmla="*/ 6174131 h 6858000"/>
              <a:gd name="connsiteX437" fmla="*/ 1543010 w 7467600"/>
              <a:gd name="connsiteY437" fmla="*/ 6191140 h 6858000"/>
              <a:gd name="connsiteX438" fmla="*/ 1551080 w 7467600"/>
              <a:gd name="connsiteY438" fmla="*/ 6195006 h 6858000"/>
              <a:gd name="connsiteX439" fmla="*/ 2345443 w 7467600"/>
              <a:gd name="connsiteY439" fmla="*/ 5549882 h 6858000"/>
              <a:gd name="connsiteX440" fmla="*/ 1721499 w 7467600"/>
              <a:gd name="connsiteY440" fmla="*/ 5599969 h 6858000"/>
              <a:gd name="connsiteX441" fmla="*/ 767716 w 7467600"/>
              <a:gd name="connsiteY441" fmla="*/ 5472768 h 6858000"/>
              <a:gd name="connsiteX442" fmla="*/ 722147 w 7467600"/>
              <a:gd name="connsiteY442" fmla="*/ 5393091 h 6858000"/>
              <a:gd name="connsiteX443" fmla="*/ 1485552 w 7467600"/>
              <a:gd name="connsiteY443" fmla="*/ 5313202 h 6858000"/>
              <a:gd name="connsiteX444" fmla="*/ 2143004 w 7467600"/>
              <a:gd name="connsiteY444" fmla="*/ 5402420 h 6858000"/>
              <a:gd name="connsiteX445" fmla="*/ 1933391 w 7467600"/>
              <a:gd name="connsiteY445" fmla="*/ 5156971 h 6858000"/>
              <a:gd name="connsiteX446" fmla="*/ 1827118 w 7467600"/>
              <a:gd name="connsiteY446" fmla="*/ 4968410 h 6858000"/>
              <a:gd name="connsiteX447" fmla="*/ 1837349 w 7467600"/>
              <a:gd name="connsiteY447" fmla="*/ 4956357 h 6858000"/>
              <a:gd name="connsiteX448" fmla="*/ 2162835 w 7467600"/>
              <a:gd name="connsiteY448" fmla="*/ 5187853 h 6858000"/>
              <a:gd name="connsiteX449" fmla="*/ 2257167 w 7467600"/>
              <a:gd name="connsiteY449" fmla="*/ 5462123 h 6858000"/>
              <a:gd name="connsiteX450" fmla="*/ 2261598 w 7467600"/>
              <a:gd name="connsiteY450" fmla="*/ 5467998 h 6858000"/>
              <a:gd name="connsiteX451" fmla="*/ 2437177 w 7467600"/>
              <a:gd name="connsiteY451" fmla="*/ 5479608 h 6858000"/>
              <a:gd name="connsiteX452" fmla="*/ 2445247 w 7467600"/>
              <a:gd name="connsiteY452" fmla="*/ 5483476 h 6858000"/>
              <a:gd name="connsiteX453" fmla="*/ 2743626 w 7467600"/>
              <a:gd name="connsiteY453" fmla="*/ 5304819 h 6858000"/>
              <a:gd name="connsiteX454" fmla="*/ 3048102 w 7467600"/>
              <a:gd name="connsiteY454" fmla="*/ 5150595 h 6858000"/>
              <a:gd name="connsiteX455" fmla="*/ 1799414 w 7467600"/>
              <a:gd name="connsiteY455" fmla="*/ 4694732 h 6858000"/>
              <a:gd name="connsiteX456" fmla="*/ 1771735 w 7467600"/>
              <a:gd name="connsiteY456" fmla="*/ 4619929 h 6858000"/>
              <a:gd name="connsiteX457" fmla="*/ 3104273 w 7467600"/>
              <a:gd name="connsiteY457" fmla="*/ 5076159 h 6858000"/>
              <a:gd name="connsiteX458" fmla="*/ 3113245 w 7467600"/>
              <a:gd name="connsiteY458" fmla="*/ 5090705 h 6858000"/>
              <a:gd name="connsiteX459" fmla="*/ 3126294 w 7467600"/>
              <a:gd name="connsiteY459" fmla="*/ 5114400 h 6858000"/>
              <a:gd name="connsiteX460" fmla="*/ 3937433 w 7467600"/>
              <a:gd name="connsiteY460" fmla="*/ 4830473 h 6858000"/>
              <a:gd name="connsiteX461" fmla="*/ 3590475 w 7467600"/>
              <a:gd name="connsiteY461" fmla="*/ 4597974 h 6858000"/>
              <a:gd name="connsiteX462" fmla="*/ 3100264 w 7467600"/>
              <a:gd name="connsiteY462" fmla="*/ 4579845 h 6858000"/>
              <a:gd name="connsiteX463" fmla="*/ 2183576 w 7467600"/>
              <a:gd name="connsiteY463" fmla="*/ 4227150 h 6858000"/>
              <a:gd name="connsiteX464" fmla="*/ 2151029 w 7467600"/>
              <a:gd name="connsiteY464" fmla="*/ 4146947 h 6858000"/>
              <a:gd name="connsiteX465" fmla="*/ 3563434 w 7467600"/>
              <a:gd name="connsiteY465" fmla="*/ 4469115 h 6858000"/>
              <a:gd name="connsiteX466" fmla="*/ 3177952 w 7467600"/>
              <a:gd name="connsiteY466" fmla="*/ 3657386 h 6858000"/>
              <a:gd name="connsiteX467" fmla="*/ 3189263 w 7467600"/>
              <a:gd name="connsiteY467" fmla="*/ 3625726 h 6858000"/>
              <a:gd name="connsiteX468" fmla="*/ 3560912 w 7467600"/>
              <a:gd name="connsiteY468" fmla="*/ 4079863 h 6858000"/>
              <a:gd name="connsiteX469" fmla="*/ 3626636 w 7467600"/>
              <a:gd name="connsiteY469" fmla="*/ 4512230 h 6858000"/>
              <a:gd name="connsiteX470" fmla="*/ 3653088 w 7467600"/>
              <a:gd name="connsiteY470" fmla="*/ 4521417 h 6858000"/>
              <a:gd name="connsiteX471" fmla="*/ 3988128 w 7467600"/>
              <a:gd name="connsiteY471" fmla="*/ 4817267 h 6858000"/>
              <a:gd name="connsiteX472" fmla="*/ 4830582 w 7467600"/>
              <a:gd name="connsiteY472" fmla="*/ 4676000 h 6858000"/>
              <a:gd name="connsiteX473" fmla="*/ 4830100 w 7467600"/>
              <a:gd name="connsiteY473" fmla="*/ 4675554 h 6858000"/>
              <a:gd name="connsiteX474" fmla="*/ 4036318 w 7467600"/>
              <a:gd name="connsiteY474" fmla="*/ 4147013 h 6858000"/>
              <a:gd name="connsiteX475" fmla="*/ 3432098 w 7467600"/>
              <a:gd name="connsiteY475" fmla="*/ 3537312 h 6858000"/>
              <a:gd name="connsiteX476" fmla="*/ 3446761 w 7467600"/>
              <a:gd name="connsiteY476" fmla="*/ 3461278 h 6858000"/>
              <a:gd name="connsiteX477" fmla="*/ 4419733 w 7467600"/>
              <a:gd name="connsiteY477" fmla="*/ 3963555 h 6858000"/>
              <a:gd name="connsiteX478" fmla="*/ 4781371 w 7467600"/>
              <a:gd name="connsiteY478" fmla="*/ 4458604 h 6858000"/>
              <a:gd name="connsiteX479" fmla="*/ 4780440 w 7467600"/>
              <a:gd name="connsiteY479" fmla="*/ 4470290 h 6858000"/>
              <a:gd name="connsiteX480" fmla="*/ 4898954 w 7467600"/>
              <a:gd name="connsiteY480" fmla="*/ 4662092 h 6858000"/>
              <a:gd name="connsiteX481" fmla="*/ 4900699 w 7467600"/>
              <a:gd name="connsiteY481" fmla="*/ 4670867 h 6858000"/>
              <a:gd name="connsiteX482" fmla="*/ 5714511 w 7467600"/>
              <a:gd name="connsiteY482" fmla="*/ 4663483 h 6858000"/>
              <a:gd name="connsiteX483" fmla="*/ 5464793 w 7467600"/>
              <a:gd name="connsiteY483" fmla="*/ 4393556 h 6858000"/>
              <a:gd name="connsiteX484" fmla="*/ 5461897 w 7467600"/>
              <a:gd name="connsiteY484" fmla="*/ 4390879 h 6858000"/>
              <a:gd name="connsiteX485" fmla="*/ 4294126 w 7467600"/>
              <a:gd name="connsiteY485" fmla="*/ 3303048 h 6858000"/>
              <a:gd name="connsiteX486" fmla="*/ 4305321 w 7467600"/>
              <a:gd name="connsiteY486" fmla="*/ 3256953 h 6858000"/>
              <a:gd name="connsiteX487" fmla="*/ 4949299 w 7467600"/>
              <a:gd name="connsiteY487" fmla="*/ 3766336 h 6858000"/>
              <a:gd name="connsiteX488" fmla="*/ 5291452 w 7467600"/>
              <a:gd name="connsiteY488" fmla="*/ 4076801 h 6858000"/>
              <a:gd name="connsiteX489" fmla="*/ 5434998 w 7467600"/>
              <a:gd name="connsiteY489" fmla="*/ 4254100 h 6858000"/>
              <a:gd name="connsiteX490" fmla="*/ 5351015 w 7467600"/>
              <a:gd name="connsiteY490" fmla="*/ 3760989 h 6858000"/>
              <a:gd name="connsiteX491" fmla="*/ 5413780 w 7467600"/>
              <a:gd name="connsiteY491" fmla="*/ 2966265 h 6858000"/>
              <a:gd name="connsiteX492" fmla="*/ 5425627 w 7467600"/>
              <a:gd name="connsiteY492" fmla="*/ 2954192 h 6858000"/>
              <a:gd name="connsiteX493" fmla="*/ 6604735 w 7467600"/>
              <a:gd name="connsiteY493" fmla="*/ 2041381 h 6858000"/>
              <a:gd name="connsiteX494" fmla="*/ 7204487 w 7467600"/>
              <a:gd name="connsiteY494" fmla="*/ 2742112 h 6858000"/>
              <a:gd name="connsiteX495" fmla="*/ 7131592 w 7467600"/>
              <a:gd name="connsiteY495" fmla="*/ 2672096 h 6858000"/>
              <a:gd name="connsiteX496" fmla="*/ 6996344 w 7467600"/>
              <a:gd name="connsiteY496" fmla="*/ 2518310 h 6858000"/>
              <a:gd name="connsiteX497" fmla="*/ 6735495 w 7467600"/>
              <a:gd name="connsiteY497" fmla="*/ 2196890 h 6858000"/>
              <a:gd name="connsiteX498" fmla="*/ 6721901 w 7467600"/>
              <a:gd name="connsiteY498" fmla="*/ 2179274 h 6858000"/>
              <a:gd name="connsiteX499" fmla="*/ 6604735 w 7467600"/>
              <a:gd name="connsiteY499" fmla="*/ 2041381 h 6858000"/>
              <a:gd name="connsiteX500" fmla="*/ 6591670 w 7467600"/>
              <a:gd name="connsiteY500" fmla="*/ 1988277 h 6858000"/>
              <a:gd name="connsiteX501" fmla="*/ 6747349 w 7467600"/>
              <a:gd name="connsiteY501" fmla="*/ 2160069 h 6858000"/>
              <a:gd name="connsiteX502" fmla="*/ 6760943 w 7467600"/>
              <a:gd name="connsiteY502" fmla="*/ 2177686 h 6858000"/>
              <a:gd name="connsiteX503" fmla="*/ 7021065 w 7467600"/>
              <a:gd name="connsiteY503" fmla="*/ 2498102 h 6858000"/>
              <a:gd name="connsiteX504" fmla="*/ 7155223 w 7467600"/>
              <a:gd name="connsiteY504" fmla="*/ 2650386 h 6858000"/>
              <a:gd name="connsiteX505" fmla="*/ 7203167 w 7467600"/>
              <a:gd name="connsiteY505" fmla="*/ 2697288 h 6858000"/>
              <a:gd name="connsiteX506" fmla="*/ 6937703 w 7467600"/>
              <a:gd name="connsiteY506" fmla="*/ 2321981 h 6858000"/>
              <a:gd name="connsiteX507" fmla="*/ 6591670 w 7467600"/>
              <a:gd name="connsiteY507" fmla="*/ 1988277 h 6858000"/>
              <a:gd name="connsiteX508" fmla="*/ 5798671 w 7467600"/>
              <a:gd name="connsiteY508" fmla="*/ 1981601 h 6858000"/>
              <a:gd name="connsiteX509" fmla="*/ 5754709 w 7467600"/>
              <a:gd name="connsiteY509" fmla="*/ 2071454 h 6858000"/>
              <a:gd name="connsiteX510" fmla="*/ 5763044 w 7467600"/>
              <a:gd name="connsiteY510" fmla="*/ 2842206 h 6858000"/>
              <a:gd name="connsiteX511" fmla="*/ 5764974 w 7467600"/>
              <a:gd name="connsiteY511" fmla="*/ 2799609 h 6858000"/>
              <a:gd name="connsiteX512" fmla="*/ 5767665 w 7467600"/>
              <a:gd name="connsiteY512" fmla="*/ 2666409 h 6858000"/>
              <a:gd name="connsiteX513" fmla="*/ 5763055 w 7467600"/>
              <a:gd name="connsiteY513" fmla="*/ 2579705 h 6858000"/>
              <a:gd name="connsiteX514" fmla="*/ 5758079 w 7467600"/>
              <a:gd name="connsiteY514" fmla="*/ 2492508 h 6858000"/>
              <a:gd name="connsiteX515" fmla="*/ 5779325 w 7467600"/>
              <a:gd name="connsiteY515" fmla="*/ 2197069 h 6858000"/>
              <a:gd name="connsiteX516" fmla="*/ 5798671 w 7467600"/>
              <a:gd name="connsiteY516" fmla="*/ 1981601 h 6858000"/>
              <a:gd name="connsiteX517" fmla="*/ 5829202 w 7467600"/>
              <a:gd name="connsiteY517" fmla="*/ 1971679 h 6858000"/>
              <a:gd name="connsiteX518" fmla="*/ 5809558 w 7467600"/>
              <a:gd name="connsiteY518" fmla="*/ 2198043 h 6858000"/>
              <a:gd name="connsiteX519" fmla="*/ 5788653 w 7467600"/>
              <a:gd name="connsiteY519" fmla="*/ 2489430 h 6858000"/>
              <a:gd name="connsiteX520" fmla="*/ 5793439 w 7467600"/>
              <a:gd name="connsiteY520" fmla="*/ 2575235 h 6858000"/>
              <a:gd name="connsiteX521" fmla="*/ 5796837 w 7467600"/>
              <a:gd name="connsiteY521" fmla="*/ 2637633 h 6858000"/>
              <a:gd name="connsiteX522" fmla="*/ 5818614 w 7467600"/>
              <a:gd name="connsiteY522" fmla="*/ 2473055 h 6858000"/>
              <a:gd name="connsiteX523" fmla="*/ 5829202 w 7467600"/>
              <a:gd name="connsiteY523" fmla="*/ 1971679 h 6858000"/>
              <a:gd name="connsiteX524" fmla="*/ 5911389 w 7467600"/>
              <a:gd name="connsiteY524" fmla="*/ 1898371 h 6858000"/>
              <a:gd name="connsiteX525" fmla="*/ 6237627 w 7467600"/>
              <a:gd name="connsiteY525" fmla="*/ 2231921 h 6858000"/>
              <a:gd name="connsiteX526" fmla="*/ 5911389 w 7467600"/>
              <a:gd name="connsiteY526" fmla="*/ 1898371 h 6858000"/>
              <a:gd name="connsiteX527" fmla="*/ 6944437 w 7467600"/>
              <a:gd name="connsiteY527" fmla="*/ 1575402 h 6858000"/>
              <a:gd name="connsiteX528" fmla="*/ 6304730 w 7467600"/>
              <a:gd name="connsiteY528" fmla="*/ 1766654 h 6858000"/>
              <a:gd name="connsiteX529" fmla="*/ 6944437 w 7467600"/>
              <a:gd name="connsiteY529" fmla="*/ 1575402 h 6858000"/>
              <a:gd name="connsiteX530" fmla="*/ 7019523 w 7467600"/>
              <a:gd name="connsiteY530" fmla="*/ 1519450 h 6858000"/>
              <a:gd name="connsiteX531" fmla="*/ 6298091 w 7467600"/>
              <a:gd name="connsiteY531" fmla="*/ 1737122 h 6858000"/>
              <a:gd name="connsiteX532" fmla="*/ 7019523 w 7467600"/>
              <a:gd name="connsiteY532" fmla="*/ 1519450 h 6858000"/>
              <a:gd name="connsiteX533" fmla="*/ 2399523 w 7467600"/>
              <a:gd name="connsiteY533" fmla="*/ 1428234 h 6858000"/>
              <a:gd name="connsiteX534" fmla="*/ 2224982 w 7467600"/>
              <a:gd name="connsiteY534" fmla="*/ 1826201 h 6858000"/>
              <a:gd name="connsiteX535" fmla="*/ 2096099 w 7467600"/>
              <a:gd name="connsiteY535" fmla="*/ 2345900 h 6858000"/>
              <a:gd name="connsiteX536" fmla="*/ 2283317 w 7467600"/>
              <a:gd name="connsiteY536" fmla="*/ 1796925 h 6858000"/>
              <a:gd name="connsiteX537" fmla="*/ 2399523 w 7467600"/>
              <a:gd name="connsiteY537" fmla="*/ 1428234 h 6858000"/>
              <a:gd name="connsiteX538" fmla="*/ 2448558 w 7467600"/>
              <a:gd name="connsiteY538" fmla="*/ 1373435 h 6858000"/>
              <a:gd name="connsiteX539" fmla="*/ 2312521 w 7467600"/>
              <a:gd name="connsiteY539" fmla="*/ 1806140 h 6858000"/>
              <a:gd name="connsiteX540" fmla="*/ 2127533 w 7467600"/>
              <a:gd name="connsiteY540" fmla="*/ 2348380 h 6858000"/>
              <a:gd name="connsiteX541" fmla="*/ 2358080 w 7467600"/>
              <a:gd name="connsiteY541" fmla="*/ 1866134 h 6858000"/>
              <a:gd name="connsiteX542" fmla="*/ 2407436 w 7467600"/>
              <a:gd name="connsiteY542" fmla="*/ 1651070 h 6858000"/>
              <a:gd name="connsiteX543" fmla="*/ 2448558 w 7467600"/>
              <a:gd name="connsiteY543" fmla="*/ 1373435 h 6858000"/>
              <a:gd name="connsiteX544" fmla="*/ 278707 w 7467600"/>
              <a:gd name="connsiteY544" fmla="*/ 1352270 h 6858000"/>
              <a:gd name="connsiteX545" fmla="*/ 321570 w 7467600"/>
              <a:gd name="connsiteY545" fmla="*/ 1861610 h 6858000"/>
              <a:gd name="connsiteX546" fmla="*/ 294281 w 7467600"/>
              <a:gd name="connsiteY546" fmla="*/ 1440658 h 6858000"/>
              <a:gd name="connsiteX547" fmla="*/ 278707 w 7467600"/>
              <a:gd name="connsiteY547" fmla="*/ 1352270 h 6858000"/>
              <a:gd name="connsiteX548" fmla="*/ 1423821 w 7467600"/>
              <a:gd name="connsiteY548" fmla="*/ 1351958 h 6858000"/>
              <a:gd name="connsiteX549" fmla="*/ 1638521 w 7467600"/>
              <a:gd name="connsiteY549" fmla="*/ 1908470 h 6858000"/>
              <a:gd name="connsiteX550" fmla="*/ 1754199 w 7467600"/>
              <a:gd name="connsiteY550" fmla="*/ 2149284 h 6858000"/>
              <a:gd name="connsiteX551" fmla="*/ 1908359 w 7467600"/>
              <a:gd name="connsiteY551" fmla="*/ 2364988 h 6858000"/>
              <a:gd name="connsiteX552" fmla="*/ 1647661 w 7467600"/>
              <a:gd name="connsiteY552" fmla="*/ 1825945 h 6858000"/>
              <a:gd name="connsiteX553" fmla="*/ 1423821 w 7467600"/>
              <a:gd name="connsiteY553" fmla="*/ 1351958 h 6858000"/>
              <a:gd name="connsiteX554" fmla="*/ 1431890 w 7467600"/>
              <a:gd name="connsiteY554" fmla="*/ 1306475 h 6858000"/>
              <a:gd name="connsiteX555" fmla="*/ 1507597 w 7467600"/>
              <a:gd name="connsiteY555" fmla="*/ 1446132 h 6858000"/>
              <a:gd name="connsiteX556" fmla="*/ 1674586 w 7467600"/>
              <a:gd name="connsiteY556" fmla="*/ 1813832 h 6858000"/>
              <a:gd name="connsiteX557" fmla="*/ 1815950 w 7467600"/>
              <a:gd name="connsiteY557" fmla="*/ 2128564 h 6858000"/>
              <a:gd name="connsiteX558" fmla="*/ 1984242 w 7467600"/>
              <a:gd name="connsiteY558" fmla="*/ 2430829 h 6858000"/>
              <a:gd name="connsiteX559" fmla="*/ 2014023 w 7467600"/>
              <a:gd name="connsiteY559" fmla="*/ 2450995 h 6858000"/>
              <a:gd name="connsiteX560" fmla="*/ 1747337 w 7467600"/>
              <a:gd name="connsiteY560" fmla="*/ 1855264 h 6858000"/>
              <a:gd name="connsiteX561" fmla="*/ 1533749 w 7467600"/>
              <a:gd name="connsiteY561" fmla="*/ 1478656 h 6858000"/>
              <a:gd name="connsiteX562" fmla="*/ 1431890 w 7467600"/>
              <a:gd name="connsiteY562" fmla="*/ 1306475 h 6858000"/>
              <a:gd name="connsiteX563" fmla="*/ 5052692 w 7467600"/>
              <a:gd name="connsiteY563" fmla="*/ 1292994 h 6858000"/>
              <a:gd name="connsiteX564" fmla="*/ 5200661 w 7467600"/>
              <a:gd name="connsiteY564" fmla="*/ 1635186 h 6858000"/>
              <a:gd name="connsiteX565" fmla="*/ 5297138 w 7467600"/>
              <a:gd name="connsiteY565" fmla="*/ 1906351 h 6858000"/>
              <a:gd name="connsiteX566" fmla="*/ 5052692 w 7467600"/>
              <a:gd name="connsiteY566" fmla="*/ 1292994 h 6858000"/>
              <a:gd name="connsiteX567" fmla="*/ 5009948 w 7467600"/>
              <a:gd name="connsiteY567" fmla="*/ 1273619 h 6858000"/>
              <a:gd name="connsiteX568" fmla="*/ 5121777 w 7467600"/>
              <a:gd name="connsiteY568" fmla="*/ 1654213 h 6858000"/>
              <a:gd name="connsiteX569" fmla="*/ 5293545 w 7467600"/>
              <a:gd name="connsiteY569" fmla="*/ 2072247 h 6858000"/>
              <a:gd name="connsiteX570" fmla="*/ 5294042 w 7467600"/>
              <a:gd name="connsiteY570" fmla="*/ 2065019 h 6858000"/>
              <a:gd name="connsiteX571" fmla="*/ 5171936 w 7467600"/>
              <a:gd name="connsiteY571" fmla="*/ 1647613 h 6858000"/>
              <a:gd name="connsiteX572" fmla="*/ 5009948 w 7467600"/>
              <a:gd name="connsiteY572" fmla="*/ 1273619 h 6858000"/>
              <a:gd name="connsiteX573" fmla="*/ 655236 w 7467600"/>
              <a:gd name="connsiteY573" fmla="*/ 1268632 h 6858000"/>
              <a:gd name="connsiteX574" fmla="*/ 839521 w 7467600"/>
              <a:gd name="connsiteY574" fmla="*/ 1685315 h 6858000"/>
              <a:gd name="connsiteX575" fmla="*/ 1109416 w 7467600"/>
              <a:gd name="connsiteY575" fmla="*/ 2061663 h 6858000"/>
              <a:gd name="connsiteX576" fmla="*/ 1298300 w 7467600"/>
              <a:gd name="connsiteY576" fmla="*/ 2247742 h 6858000"/>
              <a:gd name="connsiteX577" fmla="*/ 1125871 w 7467600"/>
              <a:gd name="connsiteY577" fmla="*/ 1989513 h 6858000"/>
              <a:gd name="connsiteX578" fmla="*/ 981574 w 7467600"/>
              <a:gd name="connsiteY578" fmla="*/ 1783157 h 6858000"/>
              <a:gd name="connsiteX579" fmla="*/ 922198 w 7467600"/>
              <a:gd name="connsiteY579" fmla="*/ 1677437 h 6858000"/>
              <a:gd name="connsiteX580" fmla="*/ 869293 w 7467600"/>
              <a:gd name="connsiteY580" fmla="*/ 1583214 h 6858000"/>
              <a:gd name="connsiteX581" fmla="*/ 751431 w 7467600"/>
              <a:gd name="connsiteY581" fmla="*/ 1405731 h 6858000"/>
              <a:gd name="connsiteX582" fmla="*/ 655236 w 7467600"/>
              <a:gd name="connsiteY582" fmla="*/ 1268632 h 6858000"/>
              <a:gd name="connsiteX583" fmla="*/ 6516292 w 7467600"/>
              <a:gd name="connsiteY583" fmla="*/ 1263064 h 6858000"/>
              <a:gd name="connsiteX584" fmla="*/ 5736320 w 7467600"/>
              <a:gd name="connsiteY584" fmla="*/ 1501803 h 6858000"/>
              <a:gd name="connsiteX585" fmla="*/ 6516292 w 7467600"/>
              <a:gd name="connsiteY585" fmla="*/ 1263064 h 6858000"/>
              <a:gd name="connsiteX586" fmla="*/ 291466 w 7467600"/>
              <a:gd name="connsiteY586" fmla="*/ 1250369 h 6858000"/>
              <a:gd name="connsiteX587" fmla="*/ 323180 w 7467600"/>
              <a:gd name="connsiteY587" fmla="*/ 1435283 h 6858000"/>
              <a:gd name="connsiteX588" fmla="*/ 349381 w 7467600"/>
              <a:gd name="connsiteY588" fmla="*/ 1875041 h 6858000"/>
              <a:gd name="connsiteX589" fmla="*/ 374363 w 7467600"/>
              <a:gd name="connsiteY589" fmla="*/ 1506494 h 6858000"/>
              <a:gd name="connsiteX590" fmla="*/ 302168 w 7467600"/>
              <a:gd name="connsiteY590" fmla="*/ 1274495 h 6858000"/>
              <a:gd name="connsiteX591" fmla="*/ 291466 w 7467600"/>
              <a:gd name="connsiteY591" fmla="*/ 1250369 h 6858000"/>
              <a:gd name="connsiteX592" fmla="*/ 678222 w 7467600"/>
              <a:gd name="connsiteY592" fmla="*/ 1248670 h 6858000"/>
              <a:gd name="connsiteX593" fmla="*/ 775536 w 7467600"/>
              <a:gd name="connsiteY593" fmla="*/ 1388015 h 6858000"/>
              <a:gd name="connsiteX594" fmla="*/ 894529 w 7467600"/>
              <a:gd name="connsiteY594" fmla="*/ 1567739 h 6858000"/>
              <a:gd name="connsiteX595" fmla="*/ 948000 w 7467600"/>
              <a:gd name="connsiteY595" fmla="*/ 1663088 h 6858000"/>
              <a:gd name="connsiteX596" fmla="*/ 1006812 w 7467600"/>
              <a:gd name="connsiteY596" fmla="*/ 1767683 h 6858000"/>
              <a:gd name="connsiteX597" fmla="*/ 1149133 w 7467600"/>
              <a:gd name="connsiteY597" fmla="*/ 1971513 h 6858000"/>
              <a:gd name="connsiteX598" fmla="*/ 1333952 w 7467600"/>
              <a:gd name="connsiteY598" fmla="*/ 2251620 h 6858000"/>
              <a:gd name="connsiteX599" fmla="*/ 1337329 w 7467600"/>
              <a:gd name="connsiteY599" fmla="*/ 2258350 h 6858000"/>
              <a:gd name="connsiteX600" fmla="*/ 1014726 w 7467600"/>
              <a:gd name="connsiteY600" fmla="*/ 1615556 h 6858000"/>
              <a:gd name="connsiteX601" fmla="*/ 678222 w 7467600"/>
              <a:gd name="connsiteY601" fmla="*/ 1248670 h 6858000"/>
              <a:gd name="connsiteX602" fmla="*/ 6691602 w 7467600"/>
              <a:gd name="connsiteY602" fmla="*/ 1140573 h 6858000"/>
              <a:gd name="connsiteX603" fmla="*/ 6571100 w 7467600"/>
              <a:gd name="connsiteY603" fmla="*/ 1183662 h 6858000"/>
              <a:gd name="connsiteX604" fmla="*/ 6241687 w 7467600"/>
              <a:gd name="connsiteY604" fmla="*/ 1257600 h 6858000"/>
              <a:gd name="connsiteX605" fmla="*/ 5693009 w 7467600"/>
              <a:gd name="connsiteY605" fmla="*/ 1478256 h 6858000"/>
              <a:gd name="connsiteX606" fmla="*/ 6548420 w 7467600"/>
              <a:gd name="connsiteY606" fmla="*/ 1214599 h 6858000"/>
              <a:gd name="connsiteX607" fmla="*/ 6605473 w 7467600"/>
              <a:gd name="connsiteY607" fmla="*/ 1184686 h 6858000"/>
              <a:gd name="connsiteX608" fmla="*/ 6691602 w 7467600"/>
              <a:gd name="connsiteY608" fmla="*/ 1140573 h 6858000"/>
              <a:gd name="connsiteX609" fmla="*/ 4002475 w 7467600"/>
              <a:gd name="connsiteY609" fmla="*/ 1037802 h 6858000"/>
              <a:gd name="connsiteX610" fmla="*/ 4000324 w 7467600"/>
              <a:gd name="connsiteY610" fmla="*/ 1039362 h 6858000"/>
              <a:gd name="connsiteX611" fmla="*/ 4002862 w 7467600"/>
              <a:gd name="connsiteY611" fmla="*/ 1042866 h 6858000"/>
              <a:gd name="connsiteX612" fmla="*/ 4002475 w 7467600"/>
              <a:gd name="connsiteY612" fmla="*/ 1037802 h 6858000"/>
              <a:gd name="connsiteX613" fmla="*/ 506322 w 7467600"/>
              <a:gd name="connsiteY613" fmla="*/ 1020997 h 6858000"/>
              <a:gd name="connsiteX614" fmla="*/ 533068 w 7467600"/>
              <a:gd name="connsiteY614" fmla="*/ 1029409 h 6858000"/>
              <a:gd name="connsiteX615" fmla="*/ 1232525 w 7467600"/>
              <a:gd name="connsiteY615" fmla="*/ 1804675 h 6858000"/>
              <a:gd name="connsiteX616" fmla="*/ 1388858 w 7467600"/>
              <a:gd name="connsiteY616" fmla="*/ 2368011 h 6858000"/>
              <a:gd name="connsiteX617" fmla="*/ 1384098 w 7467600"/>
              <a:gd name="connsiteY617" fmla="*/ 2378125 h 6858000"/>
              <a:gd name="connsiteX618" fmla="*/ 1425393 w 7467600"/>
              <a:gd name="connsiteY618" fmla="*/ 2589124 h 6858000"/>
              <a:gd name="connsiteX619" fmla="*/ 1424001 w 7467600"/>
              <a:gd name="connsiteY619" fmla="*/ 2597541 h 6858000"/>
              <a:gd name="connsiteX620" fmla="*/ 2152729 w 7467600"/>
              <a:gd name="connsiteY620" fmla="*/ 2864487 h 6858000"/>
              <a:gd name="connsiteX621" fmla="*/ 2020609 w 7467600"/>
              <a:gd name="connsiteY621" fmla="*/ 2539671 h 6858000"/>
              <a:gd name="connsiteX622" fmla="*/ 2018920 w 7467600"/>
              <a:gd name="connsiteY622" fmla="*/ 2536309 h 6858000"/>
              <a:gd name="connsiteX623" fmla="*/ 1342441 w 7467600"/>
              <a:gd name="connsiteY623" fmla="*/ 1173017 h 6858000"/>
              <a:gd name="connsiteX624" fmla="*/ 1367925 w 7467600"/>
              <a:gd name="connsiteY624" fmla="*/ 1135648 h 6858000"/>
              <a:gd name="connsiteX625" fmla="*/ 1771401 w 7467600"/>
              <a:gd name="connsiteY625" fmla="*/ 1806673 h 6858000"/>
              <a:gd name="connsiteX626" fmla="*/ 1972385 w 7467600"/>
              <a:gd name="connsiteY626" fmla="*/ 2198735 h 6858000"/>
              <a:gd name="connsiteX627" fmla="*/ 2040892 w 7467600"/>
              <a:gd name="connsiteY627" fmla="*/ 2405205 h 6858000"/>
              <a:gd name="connsiteX628" fmla="*/ 2131689 w 7467600"/>
              <a:gd name="connsiteY628" fmla="*/ 1936926 h 6858000"/>
              <a:gd name="connsiteX629" fmla="*/ 2454820 w 7467600"/>
              <a:gd name="connsiteY629" fmla="*/ 1248808 h 6858000"/>
              <a:gd name="connsiteX630" fmla="*/ 2492512 w 7467600"/>
              <a:gd name="connsiteY630" fmla="*/ 1302920 h 6858000"/>
              <a:gd name="connsiteX631" fmla="*/ 2081216 w 7467600"/>
              <a:gd name="connsiteY631" fmla="*/ 2527513 h 6858000"/>
              <a:gd name="connsiteX632" fmla="*/ 2081211 w 7467600"/>
              <a:gd name="connsiteY632" fmla="*/ 2528916 h 6858000"/>
              <a:gd name="connsiteX633" fmla="*/ 2199067 w 7467600"/>
              <a:gd name="connsiteY633" fmla="*/ 2884061 h 6858000"/>
              <a:gd name="connsiteX634" fmla="*/ 3192586 w 7467600"/>
              <a:gd name="connsiteY634" fmla="*/ 3411496 h 6858000"/>
              <a:gd name="connsiteX635" fmla="*/ 3182620 w 7467600"/>
              <a:gd name="connsiteY635" fmla="*/ 3483279 h 6858000"/>
              <a:gd name="connsiteX636" fmla="*/ 2435119 w 7467600"/>
              <a:gd name="connsiteY636" fmla="*/ 3080173 h 6858000"/>
              <a:gd name="connsiteX637" fmla="*/ 2410152 w 7467600"/>
              <a:gd name="connsiteY637" fmla="*/ 3063751 h 6858000"/>
              <a:gd name="connsiteX638" fmla="*/ 2408099 w 7467600"/>
              <a:gd name="connsiteY638" fmla="*/ 3064403 h 6858000"/>
              <a:gd name="connsiteX639" fmla="*/ 2407218 w 7467600"/>
              <a:gd name="connsiteY639" fmla="*/ 3070324 h 6858000"/>
              <a:gd name="connsiteX640" fmla="*/ 2380138 w 7467600"/>
              <a:gd name="connsiteY640" fmla="*/ 3099341 h 6858000"/>
              <a:gd name="connsiteX641" fmla="*/ 1765923 w 7467600"/>
              <a:gd name="connsiteY641" fmla="*/ 3581043 h 6858000"/>
              <a:gd name="connsiteX642" fmla="*/ 1702258 w 7467600"/>
              <a:gd name="connsiteY642" fmla="*/ 3612286 h 6858000"/>
              <a:gd name="connsiteX643" fmla="*/ 1538370 w 7467600"/>
              <a:gd name="connsiteY643" fmla="*/ 3811804 h 6858000"/>
              <a:gd name="connsiteX644" fmla="*/ 542867 w 7467600"/>
              <a:gd name="connsiteY644" fmla="*/ 4944092 h 6858000"/>
              <a:gd name="connsiteX645" fmla="*/ 515800 w 7467600"/>
              <a:gd name="connsiteY645" fmla="*/ 4862180 h 6858000"/>
              <a:gd name="connsiteX646" fmla="*/ 909145 w 7467600"/>
              <a:gd name="connsiteY646" fmla="*/ 4199225 h 6858000"/>
              <a:gd name="connsiteX647" fmla="*/ 1214067 w 7467600"/>
              <a:gd name="connsiteY647" fmla="*/ 3908561 h 6858000"/>
              <a:gd name="connsiteX648" fmla="*/ 640967 w 7467600"/>
              <a:gd name="connsiteY648" fmla="*/ 4105601 h 6858000"/>
              <a:gd name="connsiteX649" fmla="*/ 112563 w 7467600"/>
              <a:gd name="connsiteY649" fmla="*/ 4396952 h 6858000"/>
              <a:gd name="connsiteX650" fmla="*/ 0 w 7467600"/>
              <a:gd name="connsiteY650" fmla="*/ 4466006 h 6858000"/>
              <a:gd name="connsiteX651" fmla="*/ 0 w 7467600"/>
              <a:gd name="connsiteY651" fmla="*/ 4233763 h 6858000"/>
              <a:gd name="connsiteX652" fmla="*/ 36881 w 7467600"/>
              <a:gd name="connsiteY652" fmla="*/ 4200118 h 6858000"/>
              <a:gd name="connsiteX653" fmla="*/ 910534 w 7467600"/>
              <a:gd name="connsiteY653" fmla="*/ 3629753 h 6858000"/>
              <a:gd name="connsiteX654" fmla="*/ 1578717 w 7467600"/>
              <a:gd name="connsiteY654" fmla="*/ 3575982 h 6858000"/>
              <a:gd name="connsiteX655" fmla="*/ 2338780 w 7467600"/>
              <a:gd name="connsiteY655" fmla="*/ 3033725 h 6858000"/>
              <a:gd name="connsiteX656" fmla="*/ 1807991 w 7467600"/>
              <a:gd name="connsiteY656" fmla="*/ 2807184 h 6858000"/>
              <a:gd name="connsiteX657" fmla="*/ 1416358 w 7467600"/>
              <a:gd name="connsiteY657" fmla="*/ 3112571 h 6858000"/>
              <a:gd name="connsiteX658" fmla="*/ 939066 w 7467600"/>
              <a:gd name="connsiteY658" fmla="*/ 3378798 h 6858000"/>
              <a:gd name="connsiteX659" fmla="*/ 115099 w 7467600"/>
              <a:gd name="connsiteY659" fmla="*/ 3607650 h 6858000"/>
              <a:gd name="connsiteX660" fmla="*/ 97284 w 7467600"/>
              <a:gd name="connsiteY660" fmla="*/ 3520393 h 6858000"/>
              <a:gd name="connsiteX661" fmla="*/ 922050 w 7467600"/>
              <a:gd name="connsiteY661" fmla="*/ 3074867 h 6858000"/>
              <a:gd name="connsiteX662" fmla="*/ 1405265 w 7467600"/>
              <a:gd name="connsiteY662" fmla="*/ 3016319 h 6858000"/>
              <a:gd name="connsiteX663" fmla="*/ 1407512 w 7467600"/>
              <a:gd name="connsiteY663" fmla="*/ 3018001 h 6858000"/>
              <a:gd name="connsiteX664" fmla="*/ 1726266 w 7467600"/>
              <a:gd name="connsiteY664" fmla="*/ 2777274 h 6858000"/>
              <a:gd name="connsiteX665" fmla="*/ 625390 w 7467600"/>
              <a:gd name="connsiteY665" fmla="*/ 2514541 h 6858000"/>
              <a:gd name="connsiteX666" fmla="*/ 619799 w 7467600"/>
              <a:gd name="connsiteY666" fmla="*/ 2527180 h 6858000"/>
              <a:gd name="connsiteX667" fmla="*/ 310030 w 7467600"/>
              <a:gd name="connsiteY667" fmla="*/ 2771818 h 6858000"/>
              <a:gd name="connsiteX668" fmla="*/ 173877 w 7467600"/>
              <a:gd name="connsiteY668" fmla="*/ 2937056 h 6858000"/>
              <a:gd name="connsiteX669" fmla="*/ 77889 w 7467600"/>
              <a:gd name="connsiteY669" fmla="*/ 3138440 h 6858000"/>
              <a:gd name="connsiteX670" fmla="*/ 0 w 7467600"/>
              <a:gd name="connsiteY670" fmla="*/ 3271395 h 6858000"/>
              <a:gd name="connsiteX671" fmla="*/ 0 w 7467600"/>
              <a:gd name="connsiteY671" fmla="*/ 3153002 h 6858000"/>
              <a:gd name="connsiteX672" fmla="*/ 2386 w 7467600"/>
              <a:gd name="connsiteY672" fmla="*/ 3149203 h 6858000"/>
              <a:gd name="connsiteX673" fmla="*/ 89753 w 7467600"/>
              <a:gd name="connsiteY673" fmla="*/ 2987702 h 6858000"/>
              <a:gd name="connsiteX674" fmla="*/ 76869 w 7467600"/>
              <a:gd name="connsiteY674" fmla="*/ 3005404 h 6858000"/>
              <a:gd name="connsiteX675" fmla="*/ 32049 w 7467600"/>
              <a:gd name="connsiteY675" fmla="*/ 3065814 h 6858000"/>
              <a:gd name="connsiteX676" fmla="*/ 0 w 7467600"/>
              <a:gd name="connsiteY676" fmla="*/ 3108744 h 6858000"/>
              <a:gd name="connsiteX677" fmla="*/ 0 w 7467600"/>
              <a:gd name="connsiteY677" fmla="*/ 3058059 h 6858000"/>
              <a:gd name="connsiteX678" fmla="*/ 7610 w 7467600"/>
              <a:gd name="connsiteY678" fmla="*/ 3047889 h 6858000"/>
              <a:gd name="connsiteX679" fmla="*/ 52419 w 7467600"/>
              <a:gd name="connsiteY679" fmla="*/ 2987479 h 6858000"/>
              <a:gd name="connsiteX680" fmla="*/ 59142 w 7467600"/>
              <a:gd name="connsiteY680" fmla="*/ 2978488 h 6858000"/>
              <a:gd name="connsiteX681" fmla="*/ 0 w 7467600"/>
              <a:gd name="connsiteY681" fmla="*/ 3015334 h 6858000"/>
              <a:gd name="connsiteX682" fmla="*/ 0 w 7467600"/>
              <a:gd name="connsiteY682" fmla="*/ 2914286 h 6858000"/>
              <a:gd name="connsiteX683" fmla="*/ 36383 w 7467600"/>
              <a:gd name="connsiteY683" fmla="*/ 2901128 h 6858000"/>
              <a:gd name="connsiteX684" fmla="*/ 156329 w 7467600"/>
              <a:gd name="connsiteY684" fmla="*/ 2840533 h 6858000"/>
              <a:gd name="connsiteX685" fmla="*/ 358355 w 7467600"/>
              <a:gd name="connsiteY685" fmla="*/ 2620471 h 6858000"/>
              <a:gd name="connsiteX686" fmla="*/ 510577 w 7467600"/>
              <a:gd name="connsiteY686" fmla="*/ 2501244 h 6858000"/>
              <a:gd name="connsiteX687" fmla="*/ 211967 w 7467600"/>
              <a:gd name="connsiteY687" fmla="*/ 2479171 h 6858000"/>
              <a:gd name="connsiteX688" fmla="*/ 0 w 7467600"/>
              <a:gd name="connsiteY688" fmla="*/ 2476398 h 6858000"/>
              <a:gd name="connsiteX689" fmla="*/ 0 w 7467600"/>
              <a:gd name="connsiteY689" fmla="*/ 2389189 h 6858000"/>
              <a:gd name="connsiteX690" fmla="*/ 103062 w 7467600"/>
              <a:gd name="connsiteY690" fmla="*/ 2389518 h 6858000"/>
              <a:gd name="connsiteX691" fmla="*/ 510734 w 7467600"/>
              <a:gd name="connsiteY691" fmla="*/ 2416201 h 6858000"/>
              <a:gd name="connsiteX692" fmla="*/ 279257 w 7467600"/>
              <a:gd name="connsiteY692" fmla="*/ 2092102 h 6858000"/>
              <a:gd name="connsiteX693" fmla="*/ 65265 w 7467600"/>
              <a:gd name="connsiteY693" fmla="*/ 2006049 h 6858000"/>
              <a:gd name="connsiteX694" fmla="*/ 0 w 7467600"/>
              <a:gd name="connsiteY694" fmla="*/ 1982532 h 6858000"/>
              <a:gd name="connsiteX695" fmla="*/ 0 w 7467600"/>
              <a:gd name="connsiteY695" fmla="*/ 1912789 h 6858000"/>
              <a:gd name="connsiteX696" fmla="*/ 97460 w 7467600"/>
              <a:gd name="connsiteY696" fmla="*/ 1953725 h 6858000"/>
              <a:gd name="connsiteX697" fmla="*/ 221272 w 7467600"/>
              <a:gd name="connsiteY697" fmla="*/ 1980766 h 6858000"/>
              <a:gd name="connsiteX698" fmla="*/ 116765 w 7467600"/>
              <a:gd name="connsiteY698" fmla="*/ 1911033 h 6858000"/>
              <a:gd name="connsiteX699" fmla="*/ 16405 w 7467600"/>
              <a:gd name="connsiteY699" fmla="*/ 1803412 h 6858000"/>
              <a:gd name="connsiteX700" fmla="*/ 0 w 7467600"/>
              <a:gd name="connsiteY700" fmla="*/ 1784777 h 6858000"/>
              <a:gd name="connsiteX701" fmla="*/ 0 w 7467600"/>
              <a:gd name="connsiteY701" fmla="*/ 1740082 h 6858000"/>
              <a:gd name="connsiteX702" fmla="*/ 39394 w 7467600"/>
              <a:gd name="connsiteY702" fmla="*/ 1784856 h 6858000"/>
              <a:gd name="connsiteX703" fmla="*/ 135813 w 7467600"/>
              <a:gd name="connsiteY703" fmla="*/ 1888838 h 6858000"/>
              <a:gd name="connsiteX704" fmla="*/ 242575 w 7467600"/>
              <a:gd name="connsiteY704" fmla="*/ 1958841 h 6858000"/>
              <a:gd name="connsiteX705" fmla="*/ 82197 w 7467600"/>
              <a:gd name="connsiteY705" fmla="*/ 1754826 h 6858000"/>
              <a:gd name="connsiteX706" fmla="*/ 0 w 7467600"/>
              <a:gd name="connsiteY706" fmla="*/ 1679650 h 6858000"/>
              <a:gd name="connsiteX707" fmla="*/ 0 w 7467600"/>
              <a:gd name="connsiteY707" fmla="*/ 1602463 h 6858000"/>
              <a:gd name="connsiteX708" fmla="*/ 84689 w 7467600"/>
              <a:gd name="connsiteY708" fmla="*/ 1677442 h 6858000"/>
              <a:gd name="connsiteX709" fmla="*/ 298437 w 7467600"/>
              <a:gd name="connsiteY709" fmla="*/ 1968019 h 6858000"/>
              <a:gd name="connsiteX710" fmla="*/ 227269 w 7467600"/>
              <a:gd name="connsiteY710" fmla="*/ 1114064 h 6858000"/>
              <a:gd name="connsiteX711" fmla="*/ 248003 w 7467600"/>
              <a:gd name="connsiteY711" fmla="*/ 1089613 h 6858000"/>
              <a:gd name="connsiteX712" fmla="*/ 427020 w 7467600"/>
              <a:gd name="connsiteY712" fmla="*/ 1619803 h 6858000"/>
              <a:gd name="connsiteX713" fmla="*/ 340345 w 7467600"/>
              <a:gd name="connsiteY713" fmla="*/ 2027739 h 6858000"/>
              <a:gd name="connsiteX714" fmla="*/ 360865 w 7467600"/>
              <a:gd name="connsiteY714" fmla="*/ 2044827 h 6858000"/>
              <a:gd name="connsiteX715" fmla="*/ 560414 w 7467600"/>
              <a:gd name="connsiteY715" fmla="*/ 2421457 h 6858000"/>
              <a:gd name="connsiteX716" fmla="*/ 1359703 w 7467600"/>
              <a:gd name="connsiteY716" fmla="*/ 2578554 h 6858000"/>
              <a:gd name="connsiteX717" fmla="*/ 1359422 w 7467600"/>
              <a:gd name="connsiteY717" fmla="*/ 2577994 h 6858000"/>
              <a:gd name="connsiteX718" fmla="*/ 828701 w 7467600"/>
              <a:gd name="connsiteY718" fmla="*/ 1839520 h 6858000"/>
              <a:gd name="connsiteX719" fmla="*/ 494427 w 7467600"/>
              <a:gd name="connsiteY719" fmla="*/ 1092333 h 6858000"/>
              <a:gd name="connsiteX720" fmla="*/ 506322 w 7467600"/>
              <a:gd name="connsiteY720" fmla="*/ 1020997 h 6858000"/>
              <a:gd name="connsiteX721" fmla="*/ 4570198 w 7467600"/>
              <a:gd name="connsiteY721" fmla="*/ 978081 h 6858000"/>
              <a:gd name="connsiteX722" fmla="*/ 4523691 w 7467600"/>
              <a:gd name="connsiteY722" fmla="*/ 1127776 h 6858000"/>
              <a:gd name="connsiteX723" fmla="*/ 4509875 w 7467600"/>
              <a:gd name="connsiteY723" fmla="*/ 1167552 h 6858000"/>
              <a:gd name="connsiteX724" fmla="*/ 4478168 w 7467600"/>
              <a:gd name="connsiteY724" fmla="*/ 1260735 h 6858000"/>
              <a:gd name="connsiteX725" fmla="*/ 4409309 w 7467600"/>
              <a:gd name="connsiteY725" fmla="*/ 1666996 h 6858000"/>
              <a:gd name="connsiteX726" fmla="*/ 4370031 w 7467600"/>
              <a:gd name="connsiteY726" fmla="*/ 1955666 h 6858000"/>
              <a:gd name="connsiteX727" fmla="*/ 4570198 w 7467600"/>
              <a:gd name="connsiteY727" fmla="*/ 978081 h 6858000"/>
              <a:gd name="connsiteX728" fmla="*/ 4557898 w 7467600"/>
              <a:gd name="connsiteY728" fmla="*/ 900011 h 6858000"/>
              <a:gd name="connsiteX729" fmla="*/ 4344840 w 7467600"/>
              <a:gd name="connsiteY729" fmla="*/ 1922038 h 6858000"/>
              <a:gd name="connsiteX730" fmla="*/ 4378710 w 7467600"/>
              <a:gd name="connsiteY730" fmla="*/ 1665516 h 6858000"/>
              <a:gd name="connsiteX731" fmla="*/ 4448798 w 7467600"/>
              <a:gd name="connsiteY731" fmla="*/ 1253024 h 6858000"/>
              <a:gd name="connsiteX732" fmla="*/ 4480315 w 7467600"/>
              <a:gd name="connsiteY732" fmla="*/ 1158454 h 6858000"/>
              <a:gd name="connsiteX733" fmla="*/ 4494133 w 7467600"/>
              <a:gd name="connsiteY733" fmla="*/ 1118676 h 6858000"/>
              <a:gd name="connsiteX734" fmla="*/ 4557898 w 7467600"/>
              <a:gd name="connsiteY734" fmla="*/ 900011 h 6858000"/>
              <a:gd name="connsiteX735" fmla="*/ 5870151 w 7467600"/>
              <a:gd name="connsiteY735" fmla="*/ 898890 h 6858000"/>
              <a:gd name="connsiteX736" fmla="*/ 5861335 w 7467600"/>
              <a:gd name="connsiteY736" fmla="*/ 899177 h 6858000"/>
              <a:gd name="connsiteX737" fmla="*/ 5843702 w 7467600"/>
              <a:gd name="connsiteY737" fmla="*/ 899748 h 6858000"/>
              <a:gd name="connsiteX738" fmla="*/ 5651107 w 7467600"/>
              <a:gd name="connsiteY738" fmla="*/ 920306 h 6858000"/>
              <a:gd name="connsiteX739" fmla="*/ 5459407 w 7467600"/>
              <a:gd name="connsiteY739" fmla="*/ 940975 h 6858000"/>
              <a:gd name="connsiteX740" fmla="*/ 5374846 w 7467600"/>
              <a:gd name="connsiteY740" fmla="*/ 941988 h 6858000"/>
              <a:gd name="connsiteX741" fmla="*/ 5256105 w 7467600"/>
              <a:gd name="connsiteY741" fmla="*/ 945632 h 6858000"/>
              <a:gd name="connsiteX742" fmla="*/ 5107071 w 7467600"/>
              <a:gd name="connsiteY742" fmla="*/ 969720 h 6858000"/>
              <a:gd name="connsiteX743" fmla="*/ 4998681 w 7467600"/>
              <a:gd name="connsiteY743" fmla="*/ 988771 h 6858000"/>
              <a:gd name="connsiteX744" fmla="*/ 5870151 w 7467600"/>
              <a:gd name="connsiteY744" fmla="*/ 898890 h 6858000"/>
              <a:gd name="connsiteX745" fmla="*/ 5504425 w 7467600"/>
              <a:gd name="connsiteY745" fmla="*/ 848067 h 6858000"/>
              <a:gd name="connsiteX746" fmla="*/ 4968849 w 7467600"/>
              <a:gd name="connsiteY746" fmla="*/ 962318 h 6858000"/>
              <a:gd name="connsiteX747" fmla="*/ 5104039 w 7467600"/>
              <a:gd name="connsiteY747" fmla="*/ 940634 h 6858000"/>
              <a:gd name="connsiteX748" fmla="*/ 5256311 w 7467600"/>
              <a:gd name="connsiteY748" fmla="*/ 916490 h 6858000"/>
              <a:gd name="connsiteX749" fmla="*/ 5377381 w 7467600"/>
              <a:gd name="connsiteY749" fmla="*/ 912671 h 6858000"/>
              <a:gd name="connsiteX750" fmla="*/ 5460148 w 7467600"/>
              <a:gd name="connsiteY750" fmla="*/ 911442 h 6858000"/>
              <a:gd name="connsiteX751" fmla="*/ 5648971 w 7467600"/>
              <a:gd name="connsiteY751" fmla="*/ 891331 h 6858000"/>
              <a:gd name="connsiteX752" fmla="*/ 5844807 w 7467600"/>
              <a:gd name="connsiteY752" fmla="*/ 870718 h 6858000"/>
              <a:gd name="connsiteX753" fmla="*/ 5862975 w 7467600"/>
              <a:gd name="connsiteY753" fmla="*/ 869756 h 6858000"/>
              <a:gd name="connsiteX754" fmla="*/ 5920887 w 7467600"/>
              <a:gd name="connsiteY754" fmla="*/ 865929 h 6858000"/>
              <a:gd name="connsiteX755" fmla="*/ 5504425 w 7467600"/>
              <a:gd name="connsiteY755" fmla="*/ 848067 h 6858000"/>
              <a:gd name="connsiteX756" fmla="*/ 3607114 w 7467600"/>
              <a:gd name="connsiteY756" fmla="*/ 467441 h 6858000"/>
              <a:gd name="connsiteX757" fmla="*/ 3296242 w 7467600"/>
              <a:gd name="connsiteY757" fmla="*/ 807991 h 6858000"/>
              <a:gd name="connsiteX758" fmla="*/ 3174674 w 7467600"/>
              <a:gd name="connsiteY758" fmla="*/ 919759 h 6858000"/>
              <a:gd name="connsiteX759" fmla="*/ 3042978 w 7467600"/>
              <a:gd name="connsiteY759" fmla="*/ 1054894 h 6858000"/>
              <a:gd name="connsiteX760" fmla="*/ 2968914 w 7467600"/>
              <a:gd name="connsiteY760" fmla="*/ 1133756 h 6858000"/>
              <a:gd name="connsiteX761" fmla="*/ 3103823 w 7467600"/>
              <a:gd name="connsiteY761" fmla="*/ 1026814 h 6858000"/>
              <a:gd name="connsiteX762" fmla="*/ 3607114 w 7467600"/>
              <a:gd name="connsiteY762" fmla="*/ 467441 h 6858000"/>
              <a:gd name="connsiteX763" fmla="*/ 3744487 w 7467600"/>
              <a:gd name="connsiteY763" fmla="*/ 383136 h 6858000"/>
              <a:gd name="connsiteX764" fmla="*/ 3970213 w 7467600"/>
              <a:gd name="connsiteY764" fmla="*/ 995559 h 6858000"/>
              <a:gd name="connsiteX765" fmla="*/ 3744487 w 7467600"/>
              <a:gd name="connsiteY765" fmla="*/ 383136 h 6858000"/>
              <a:gd name="connsiteX766" fmla="*/ 3624562 w 7467600"/>
              <a:gd name="connsiteY766" fmla="*/ 367041 h 6858000"/>
              <a:gd name="connsiteX767" fmla="*/ 3489712 w 7467600"/>
              <a:gd name="connsiteY767" fmla="*/ 485386 h 6858000"/>
              <a:gd name="connsiteX768" fmla="*/ 3182994 w 7467600"/>
              <a:gd name="connsiteY768" fmla="*/ 828265 h 6858000"/>
              <a:gd name="connsiteX769" fmla="*/ 2892114 w 7467600"/>
              <a:gd name="connsiteY769" fmla="*/ 1172635 h 6858000"/>
              <a:gd name="connsiteX770" fmla="*/ 3021459 w 7467600"/>
              <a:gd name="connsiteY770" fmla="*/ 1035385 h 6858000"/>
              <a:gd name="connsiteX771" fmla="*/ 3153873 w 7467600"/>
              <a:gd name="connsiteY771" fmla="*/ 898971 h 6858000"/>
              <a:gd name="connsiteX772" fmla="*/ 3276511 w 7467600"/>
              <a:gd name="connsiteY772" fmla="*/ 786423 h 6858000"/>
              <a:gd name="connsiteX773" fmla="*/ 3584154 w 7467600"/>
              <a:gd name="connsiteY773" fmla="*/ 448218 h 6858000"/>
              <a:gd name="connsiteX774" fmla="*/ 3624562 w 7467600"/>
              <a:gd name="connsiteY774" fmla="*/ 367041 h 6858000"/>
              <a:gd name="connsiteX775" fmla="*/ 3766672 w 7467600"/>
              <a:gd name="connsiteY775" fmla="*/ 359429 h 6858000"/>
              <a:gd name="connsiteX776" fmla="*/ 3996338 w 7467600"/>
              <a:gd name="connsiteY776" fmla="*/ 968237 h 6858000"/>
              <a:gd name="connsiteX777" fmla="*/ 3766672 w 7467600"/>
              <a:gd name="connsiteY777" fmla="*/ 359429 h 6858000"/>
              <a:gd name="connsiteX778" fmla="*/ 5805386 w 7467600"/>
              <a:gd name="connsiteY778" fmla="*/ 239240 h 6858000"/>
              <a:gd name="connsiteX779" fmla="*/ 5736947 w 7467600"/>
              <a:gd name="connsiteY779" fmla="*/ 261367 h 6858000"/>
              <a:gd name="connsiteX780" fmla="*/ 5427012 w 7467600"/>
              <a:gd name="connsiteY780" fmla="*/ 311272 h 6858000"/>
              <a:gd name="connsiteX781" fmla="*/ 5147818 w 7467600"/>
              <a:gd name="connsiteY781" fmla="*/ 322112 h 6858000"/>
              <a:gd name="connsiteX782" fmla="*/ 5060854 w 7467600"/>
              <a:gd name="connsiteY782" fmla="*/ 311882 h 6858000"/>
              <a:gd name="connsiteX783" fmla="*/ 4945989 w 7467600"/>
              <a:gd name="connsiteY783" fmla="*/ 300516 h 6858000"/>
              <a:gd name="connsiteX784" fmla="*/ 5410479 w 7467600"/>
              <a:gd name="connsiteY784" fmla="*/ 348434 h 6858000"/>
              <a:gd name="connsiteX785" fmla="*/ 5805386 w 7467600"/>
              <a:gd name="connsiteY785" fmla="*/ 239240 h 6858000"/>
              <a:gd name="connsiteX786" fmla="*/ 5905192 w 7467600"/>
              <a:gd name="connsiteY786" fmla="*/ 163079 h 6858000"/>
              <a:gd name="connsiteX787" fmla="*/ 5865655 w 7467600"/>
              <a:gd name="connsiteY787" fmla="*/ 171901 h 6858000"/>
              <a:gd name="connsiteX788" fmla="*/ 5259740 w 7467600"/>
              <a:gd name="connsiteY788" fmla="*/ 257013 h 6858000"/>
              <a:gd name="connsiteX789" fmla="*/ 5208466 w 7467600"/>
              <a:gd name="connsiteY789" fmla="*/ 257550 h 6858000"/>
              <a:gd name="connsiteX790" fmla="*/ 4980204 w 7467600"/>
              <a:gd name="connsiteY790" fmla="*/ 271903 h 6858000"/>
              <a:gd name="connsiteX791" fmla="*/ 5068068 w 7467600"/>
              <a:gd name="connsiteY791" fmla="*/ 282244 h 6858000"/>
              <a:gd name="connsiteX792" fmla="*/ 5153231 w 7467600"/>
              <a:gd name="connsiteY792" fmla="*/ 292240 h 6858000"/>
              <a:gd name="connsiteX793" fmla="*/ 5426491 w 7467600"/>
              <a:gd name="connsiteY793" fmla="*/ 281128 h 6858000"/>
              <a:gd name="connsiteX794" fmla="*/ 5731212 w 7467600"/>
              <a:gd name="connsiteY794" fmla="*/ 231951 h 6858000"/>
              <a:gd name="connsiteX795" fmla="*/ 5905192 w 7467600"/>
              <a:gd name="connsiteY795" fmla="*/ 163079 h 6858000"/>
              <a:gd name="connsiteX796" fmla="*/ 5944437 w 7467600"/>
              <a:gd name="connsiteY796" fmla="*/ 113829 h 6858000"/>
              <a:gd name="connsiteX797" fmla="*/ 5825032 w 7467600"/>
              <a:gd name="connsiteY797" fmla="*/ 146405 h 6858000"/>
              <a:gd name="connsiteX798" fmla="*/ 4955599 w 7467600"/>
              <a:gd name="connsiteY798" fmla="*/ 247008 h 6858000"/>
              <a:gd name="connsiteX799" fmla="*/ 5210104 w 7467600"/>
              <a:gd name="connsiteY799" fmla="*/ 228123 h 6858000"/>
              <a:gd name="connsiteX800" fmla="*/ 5261015 w 7467600"/>
              <a:gd name="connsiteY800" fmla="*/ 227087 h 6858000"/>
              <a:gd name="connsiteX801" fmla="*/ 5861181 w 7467600"/>
              <a:gd name="connsiteY801" fmla="*/ 143093 h 6858000"/>
              <a:gd name="connsiteX802" fmla="*/ 5961252 w 7467600"/>
              <a:gd name="connsiteY802" fmla="*/ 114820 h 6858000"/>
              <a:gd name="connsiteX803" fmla="*/ 5944437 w 7467600"/>
              <a:gd name="connsiteY803" fmla="*/ 113829 h 6858000"/>
              <a:gd name="connsiteX804" fmla="*/ 3882765 w 7467600"/>
              <a:gd name="connsiteY804" fmla="*/ 0 h 6858000"/>
              <a:gd name="connsiteX805" fmla="*/ 3995099 w 7467600"/>
              <a:gd name="connsiteY805" fmla="*/ 0 h 6858000"/>
              <a:gd name="connsiteX806" fmla="*/ 4163818 w 7467600"/>
              <a:gd name="connsiteY806" fmla="*/ 234104 h 6858000"/>
              <a:gd name="connsiteX807" fmla="*/ 4172099 w 7467600"/>
              <a:gd name="connsiteY807" fmla="*/ 234207 h 6858000"/>
              <a:gd name="connsiteX808" fmla="*/ 4784282 w 7467600"/>
              <a:gd name="connsiteY808" fmla="*/ 276561 h 6858000"/>
              <a:gd name="connsiteX809" fmla="*/ 4801687 w 7467600"/>
              <a:gd name="connsiteY809" fmla="*/ 267764 h 6858000"/>
              <a:gd name="connsiteX810" fmla="*/ 6082788 w 7467600"/>
              <a:gd name="connsiteY810" fmla="*/ 64119 h 6858000"/>
              <a:gd name="connsiteX811" fmla="*/ 6099442 w 7467600"/>
              <a:gd name="connsiteY811" fmla="*/ 82568 h 6858000"/>
              <a:gd name="connsiteX812" fmla="*/ 4804137 w 7467600"/>
              <a:gd name="connsiteY812" fmla="*/ 320931 h 6858000"/>
              <a:gd name="connsiteX813" fmla="*/ 4227047 w 7467600"/>
              <a:gd name="connsiteY813" fmla="*/ 313415 h 6858000"/>
              <a:gd name="connsiteX814" fmla="*/ 4346041 w 7467600"/>
              <a:gd name="connsiteY814" fmla="*/ 456086 h 6858000"/>
              <a:gd name="connsiteX815" fmla="*/ 4870967 w 7467600"/>
              <a:gd name="connsiteY815" fmla="*/ 963061 h 6858000"/>
              <a:gd name="connsiteX816" fmla="*/ 4889647 w 7467600"/>
              <a:gd name="connsiteY816" fmla="*/ 957147 h 6858000"/>
              <a:gd name="connsiteX817" fmla="*/ 5422504 w 7467600"/>
              <a:gd name="connsiteY817" fmla="*/ 805191 h 6858000"/>
              <a:gd name="connsiteX818" fmla="*/ 6087656 w 7467600"/>
              <a:gd name="connsiteY818" fmla="*/ 826703 h 6858000"/>
              <a:gd name="connsiteX819" fmla="*/ 6058717 w 7467600"/>
              <a:gd name="connsiteY819" fmla="*/ 865992 h 6858000"/>
              <a:gd name="connsiteX820" fmla="*/ 4974153 w 7467600"/>
              <a:gd name="connsiteY820" fmla="*/ 1045456 h 6858000"/>
              <a:gd name="connsiteX821" fmla="*/ 5627835 w 7467600"/>
              <a:gd name="connsiteY821" fmla="*/ 1472077 h 6858000"/>
              <a:gd name="connsiteX822" fmla="*/ 5629817 w 7467600"/>
              <a:gd name="connsiteY822" fmla="*/ 1471412 h 6858000"/>
              <a:gd name="connsiteX823" fmla="*/ 5634124 w 7467600"/>
              <a:gd name="connsiteY823" fmla="*/ 1470572 h 6858000"/>
              <a:gd name="connsiteX824" fmla="*/ 5755832 w 7467600"/>
              <a:gd name="connsiteY824" fmla="*/ 1383886 h 6858000"/>
              <a:gd name="connsiteX825" fmla="*/ 6014186 w 7467600"/>
              <a:gd name="connsiteY825" fmla="*/ 1279799 h 6858000"/>
              <a:gd name="connsiteX826" fmla="*/ 6901619 w 7467600"/>
              <a:gd name="connsiteY826" fmla="*/ 1047874 h 6858000"/>
              <a:gd name="connsiteX827" fmla="*/ 6931566 w 7467600"/>
              <a:gd name="connsiteY827" fmla="*/ 1062034 h 6858000"/>
              <a:gd name="connsiteX828" fmla="*/ 5790982 w 7467600"/>
              <a:gd name="connsiteY828" fmla="*/ 1561380 h 6858000"/>
              <a:gd name="connsiteX829" fmla="*/ 6188971 w 7467600"/>
              <a:gd name="connsiteY829" fmla="*/ 1755168 h 6858000"/>
              <a:gd name="connsiteX830" fmla="*/ 6202446 w 7467600"/>
              <a:gd name="connsiteY830" fmla="*/ 1752268 h 6858000"/>
              <a:gd name="connsiteX831" fmla="*/ 7179560 w 7467600"/>
              <a:gd name="connsiteY831" fmla="*/ 1467551 h 6858000"/>
              <a:gd name="connsiteX832" fmla="*/ 7158730 w 7467600"/>
              <a:gd name="connsiteY832" fmla="*/ 1507835 h 6858000"/>
              <a:gd name="connsiteX833" fmla="*/ 6326959 w 7467600"/>
              <a:gd name="connsiteY833" fmla="*/ 1817686 h 6858000"/>
              <a:gd name="connsiteX834" fmla="*/ 6537433 w 7467600"/>
              <a:gd name="connsiteY834" fmla="*/ 1907790 h 6858000"/>
              <a:gd name="connsiteX835" fmla="*/ 6550221 w 7467600"/>
              <a:gd name="connsiteY835" fmla="*/ 1910729 h 6858000"/>
              <a:gd name="connsiteX836" fmla="*/ 6964438 w 7467600"/>
              <a:gd name="connsiteY836" fmla="*/ 2209505 h 6858000"/>
              <a:gd name="connsiteX837" fmla="*/ 7367862 w 7467600"/>
              <a:gd name="connsiteY837" fmla="*/ 2806833 h 6858000"/>
              <a:gd name="connsiteX838" fmla="*/ 7364329 w 7467600"/>
              <a:gd name="connsiteY838" fmla="*/ 2826907 h 6858000"/>
              <a:gd name="connsiteX839" fmla="*/ 7290545 w 7467600"/>
              <a:gd name="connsiteY839" fmla="*/ 2850663 h 6858000"/>
              <a:gd name="connsiteX840" fmla="*/ 6472036 w 7467600"/>
              <a:gd name="connsiteY840" fmla="*/ 1959003 h 6858000"/>
              <a:gd name="connsiteX841" fmla="*/ 5792897 w 7467600"/>
              <a:gd name="connsiteY841" fmla="*/ 1647747 h 6858000"/>
              <a:gd name="connsiteX842" fmla="*/ 5842751 w 7467600"/>
              <a:gd name="connsiteY842" fmla="*/ 1816112 h 6858000"/>
              <a:gd name="connsiteX843" fmla="*/ 5847424 w 7467600"/>
              <a:gd name="connsiteY843" fmla="*/ 1815776 h 6858000"/>
              <a:gd name="connsiteX844" fmla="*/ 6399821 w 7467600"/>
              <a:gd name="connsiteY844" fmla="*/ 2344799 h 6858000"/>
              <a:gd name="connsiteX845" fmla="*/ 6323232 w 7467600"/>
              <a:gd name="connsiteY845" fmla="*/ 2389634 h 6858000"/>
              <a:gd name="connsiteX846" fmla="*/ 5942958 w 7467600"/>
              <a:gd name="connsiteY846" fmla="*/ 2077708 h 6858000"/>
              <a:gd name="connsiteX847" fmla="*/ 5921559 w 7467600"/>
              <a:gd name="connsiteY847" fmla="*/ 2378596 h 6858000"/>
              <a:gd name="connsiteX848" fmla="*/ 5817651 w 7467600"/>
              <a:gd name="connsiteY848" fmla="*/ 3023919 h 6858000"/>
              <a:gd name="connsiteX849" fmla="*/ 5729634 w 7467600"/>
              <a:gd name="connsiteY849" fmla="*/ 3051849 h 6858000"/>
              <a:gd name="connsiteX850" fmla="*/ 5611018 w 7467600"/>
              <a:gd name="connsiteY850" fmla="*/ 2316769 h 6858000"/>
              <a:gd name="connsiteX851" fmla="*/ 5687608 w 7467600"/>
              <a:gd name="connsiteY851" fmla="*/ 2039972 h 6858000"/>
              <a:gd name="connsiteX852" fmla="*/ 5657554 w 7467600"/>
              <a:gd name="connsiteY852" fmla="*/ 1576445 h 6858000"/>
              <a:gd name="connsiteX853" fmla="*/ 5150475 w 7467600"/>
              <a:gd name="connsiteY853" fmla="*/ 1274012 h 6858000"/>
              <a:gd name="connsiteX854" fmla="*/ 5349142 w 7467600"/>
              <a:gd name="connsiteY854" fmla="*/ 2204405 h 6858000"/>
              <a:gd name="connsiteX855" fmla="*/ 5262214 w 7467600"/>
              <a:gd name="connsiteY855" fmla="*/ 2233836 h 6858000"/>
              <a:gd name="connsiteX856" fmla="*/ 4981539 w 7467600"/>
              <a:gd name="connsiteY856" fmla="*/ 1542201 h 6858000"/>
              <a:gd name="connsiteX857" fmla="*/ 4958461 w 7467600"/>
              <a:gd name="connsiteY857" fmla="*/ 1136957 h 6858000"/>
              <a:gd name="connsiteX858" fmla="*/ 4655015 w 7467600"/>
              <a:gd name="connsiteY858" fmla="*/ 891426 h 6858000"/>
              <a:gd name="connsiteX859" fmla="*/ 4348002 w 7467600"/>
              <a:gd name="connsiteY859" fmla="*/ 2205895 h 6858000"/>
              <a:gd name="connsiteX860" fmla="*/ 4262250 w 7467600"/>
              <a:gd name="connsiteY860" fmla="*/ 2219972 h 6858000"/>
              <a:gd name="connsiteX861" fmla="*/ 4550611 w 7467600"/>
              <a:gd name="connsiteY861" fmla="*/ 817540 h 6858000"/>
              <a:gd name="connsiteX862" fmla="*/ 4564418 w 7467600"/>
              <a:gd name="connsiteY862" fmla="*/ 808293 h 6858000"/>
              <a:gd name="connsiteX863" fmla="*/ 4266388 w 7467600"/>
              <a:gd name="connsiteY863" fmla="*/ 500083 h 6858000"/>
              <a:gd name="connsiteX864" fmla="*/ 4032842 w 7467600"/>
              <a:gd name="connsiteY864" fmla="*/ 211809 h 6858000"/>
              <a:gd name="connsiteX865" fmla="*/ 3882765 w 7467600"/>
              <a:gd name="connsiteY865" fmla="*/ 0 h 6858000"/>
              <a:gd name="connsiteX866" fmla="*/ 3721337 w 7467600"/>
              <a:gd name="connsiteY866" fmla="*/ 0 h 6858000"/>
              <a:gd name="connsiteX867" fmla="*/ 3797544 w 7467600"/>
              <a:gd name="connsiteY867" fmla="*/ 0 h 6858000"/>
              <a:gd name="connsiteX868" fmla="*/ 3775734 w 7467600"/>
              <a:gd name="connsiteY868" fmla="*/ 95131 h 6858000"/>
              <a:gd name="connsiteX869" fmla="*/ 3724807 w 7467600"/>
              <a:gd name="connsiteY869" fmla="*/ 272257 h 6858000"/>
              <a:gd name="connsiteX870" fmla="*/ 3726844 w 7467600"/>
              <a:gd name="connsiteY870" fmla="*/ 282988 h 6858000"/>
              <a:gd name="connsiteX871" fmla="*/ 3742664 w 7467600"/>
              <a:gd name="connsiteY871" fmla="*/ 279918 h 6858000"/>
              <a:gd name="connsiteX872" fmla="*/ 4103910 w 7467600"/>
              <a:gd name="connsiteY872" fmla="*/ 1161917 h 6858000"/>
              <a:gd name="connsiteX873" fmla="*/ 4020269 w 7467600"/>
              <a:gd name="connsiteY873" fmla="*/ 1200406 h 6858000"/>
              <a:gd name="connsiteX874" fmla="*/ 3674882 w 7467600"/>
              <a:gd name="connsiteY874" fmla="*/ 488524 h 6858000"/>
              <a:gd name="connsiteX875" fmla="*/ 3132682 w 7467600"/>
              <a:gd name="connsiteY875" fmla="*/ 1072284 h 6858000"/>
              <a:gd name="connsiteX876" fmla="*/ 2716346 w 7467600"/>
              <a:gd name="connsiteY876" fmla="*/ 1276376 h 6858000"/>
              <a:gd name="connsiteX877" fmla="*/ 2716772 w 7467600"/>
              <a:gd name="connsiteY877" fmla="*/ 1255462 h 6858000"/>
              <a:gd name="connsiteX878" fmla="*/ 3471096 w 7467600"/>
              <a:gd name="connsiteY878" fmla="*/ 437072 h 6858000"/>
              <a:gd name="connsiteX879" fmla="*/ 3639057 w 7467600"/>
              <a:gd name="connsiteY879" fmla="*/ 286334 h 6858000"/>
              <a:gd name="connsiteX880" fmla="*/ 3640309 w 7467600"/>
              <a:gd name="connsiteY880" fmla="*/ 284664 h 6858000"/>
              <a:gd name="connsiteX881" fmla="*/ 3646022 w 7467600"/>
              <a:gd name="connsiteY881" fmla="*/ 276711 h 6858000"/>
              <a:gd name="connsiteX882" fmla="*/ 3707943 w 7467600"/>
              <a:gd name="connsiteY882" fmla="*/ 65958 h 6858000"/>
              <a:gd name="connsiteX883" fmla="*/ 3721337 w 7467600"/>
              <a:gd name="connsiteY883" fmla="*/ 0 h 6858000"/>
              <a:gd name="connsiteX884" fmla="*/ 2867960 w 7467600"/>
              <a:gd name="connsiteY884" fmla="*/ 0 h 6858000"/>
              <a:gd name="connsiteX885" fmla="*/ 2926351 w 7467600"/>
              <a:gd name="connsiteY885" fmla="*/ 0 h 6858000"/>
              <a:gd name="connsiteX886" fmla="*/ 2902823 w 7467600"/>
              <a:gd name="connsiteY886" fmla="*/ 262929 h 6858000"/>
              <a:gd name="connsiteX887" fmla="*/ 2940663 w 7467600"/>
              <a:gd name="connsiteY887" fmla="*/ 140884 h 6858000"/>
              <a:gd name="connsiteX888" fmla="*/ 2947039 w 7467600"/>
              <a:gd name="connsiteY888" fmla="*/ 122524 h 6858000"/>
              <a:gd name="connsiteX889" fmla="*/ 2984316 w 7467600"/>
              <a:gd name="connsiteY889" fmla="*/ 0 h 6858000"/>
              <a:gd name="connsiteX890" fmla="*/ 3016114 w 7467600"/>
              <a:gd name="connsiteY890" fmla="*/ 0 h 6858000"/>
              <a:gd name="connsiteX891" fmla="*/ 2979949 w 7467600"/>
              <a:gd name="connsiteY891" fmla="*/ 119274 h 6858000"/>
              <a:gd name="connsiteX892" fmla="*/ 3023879 w 7467600"/>
              <a:gd name="connsiteY892" fmla="*/ 0 h 6858000"/>
              <a:gd name="connsiteX893" fmla="*/ 3105400 w 7467600"/>
              <a:gd name="connsiteY893" fmla="*/ 0 h 6858000"/>
              <a:gd name="connsiteX894" fmla="*/ 3094669 w 7467600"/>
              <a:gd name="connsiteY894" fmla="*/ 30308 h 6858000"/>
              <a:gd name="connsiteX895" fmla="*/ 2901945 w 7467600"/>
              <a:gd name="connsiteY895" fmla="*/ 466538 h 6858000"/>
              <a:gd name="connsiteX896" fmla="*/ 2815209 w 7467600"/>
              <a:gd name="connsiteY896" fmla="*/ 497361 h 6858000"/>
              <a:gd name="connsiteX897" fmla="*/ 2844845 w 7467600"/>
              <a:gd name="connsiteY897" fmla="*/ 127638 h 6858000"/>
              <a:gd name="connsiteX898" fmla="*/ 2867960 w 7467600"/>
              <a:gd name="connsiteY898" fmla="*/ 0 h 6858000"/>
              <a:gd name="connsiteX899" fmla="*/ 1057230 w 7467600"/>
              <a:gd name="connsiteY899" fmla="*/ 0 h 6858000"/>
              <a:gd name="connsiteX900" fmla="*/ 1111003 w 7467600"/>
              <a:gd name="connsiteY900" fmla="*/ 0 h 6858000"/>
              <a:gd name="connsiteX901" fmla="*/ 1125553 w 7467600"/>
              <a:gd name="connsiteY901" fmla="*/ 52588 h 6858000"/>
              <a:gd name="connsiteX902" fmla="*/ 1304276 w 7467600"/>
              <a:gd name="connsiteY902" fmla="*/ 476275 h 6858000"/>
              <a:gd name="connsiteX903" fmla="*/ 1492066 w 7467600"/>
              <a:gd name="connsiteY903" fmla="*/ 886333 h 6858000"/>
              <a:gd name="connsiteX904" fmla="*/ 1423698 w 7467600"/>
              <a:gd name="connsiteY904" fmla="*/ 710817 h 6858000"/>
              <a:gd name="connsiteX905" fmla="*/ 1357609 w 7467600"/>
              <a:gd name="connsiteY905" fmla="*/ 532892 h 6858000"/>
              <a:gd name="connsiteX906" fmla="*/ 1309550 w 7467600"/>
              <a:gd name="connsiteY906" fmla="*/ 374031 h 6858000"/>
              <a:gd name="connsiteX907" fmla="*/ 1193673 w 7467600"/>
              <a:gd name="connsiteY907" fmla="*/ 49533 h 6858000"/>
              <a:gd name="connsiteX908" fmla="*/ 1164391 w 7467600"/>
              <a:gd name="connsiteY908" fmla="*/ 0 h 6858000"/>
              <a:gd name="connsiteX909" fmla="*/ 1200666 w 7467600"/>
              <a:gd name="connsiteY909" fmla="*/ 0 h 6858000"/>
              <a:gd name="connsiteX910" fmla="*/ 1223408 w 7467600"/>
              <a:gd name="connsiteY910" fmla="*/ 38996 h 6858000"/>
              <a:gd name="connsiteX911" fmla="*/ 1339635 w 7467600"/>
              <a:gd name="connsiteY911" fmla="*/ 365517 h 6858000"/>
              <a:gd name="connsiteX912" fmla="*/ 1387469 w 7467600"/>
              <a:gd name="connsiteY912" fmla="*/ 523079 h 6858000"/>
              <a:gd name="connsiteX913" fmla="*/ 1452685 w 7467600"/>
              <a:gd name="connsiteY913" fmla="*/ 699806 h 6858000"/>
              <a:gd name="connsiteX914" fmla="*/ 1492092 w 7467600"/>
              <a:gd name="connsiteY914" fmla="*/ 800424 h 6858000"/>
              <a:gd name="connsiteX915" fmla="*/ 1455302 w 7467600"/>
              <a:gd name="connsiteY915" fmla="*/ 632913 h 6858000"/>
              <a:gd name="connsiteX916" fmla="*/ 1222336 w 7467600"/>
              <a:gd name="connsiteY916" fmla="*/ 9480 h 6858000"/>
              <a:gd name="connsiteX917" fmla="*/ 1214634 w 7467600"/>
              <a:gd name="connsiteY917" fmla="*/ 0 h 6858000"/>
              <a:gd name="connsiteX918" fmla="*/ 1289827 w 7467600"/>
              <a:gd name="connsiteY918" fmla="*/ 0 h 6858000"/>
              <a:gd name="connsiteX919" fmla="*/ 1321076 w 7467600"/>
              <a:gd name="connsiteY919" fmla="*/ 59722 h 6858000"/>
              <a:gd name="connsiteX920" fmla="*/ 1512579 w 7467600"/>
              <a:gd name="connsiteY920" fmla="*/ 626441 h 6858000"/>
              <a:gd name="connsiteX921" fmla="*/ 1506076 w 7467600"/>
              <a:gd name="connsiteY921" fmla="*/ 1089289 h 6858000"/>
              <a:gd name="connsiteX922" fmla="*/ 1486346 w 7467600"/>
              <a:gd name="connsiteY922" fmla="*/ 1079919 h 6858000"/>
              <a:gd name="connsiteX923" fmla="*/ 1070511 w 7467600"/>
              <a:gd name="connsiteY923" fmla="*/ 48609 h 6858000"/>
              <a:gd name="connsiteX924" fmla="*/ 1057230 w 7467600"/>
              <a:gd name="connsiteY924" fmla="*/ 0 h 6858000"/>
              <a:gd name="connsiteX925" fmla="*/ 43151 w 7467600"/>
              <a:gd name="connsiteY925" fmla="*/ 0 h 6858000"/>
              <a:gd name="connsiteX926" fmla="*/ 95283 w 7467600"/>
              <a:gd name="connsiteY926" fmla="*/ 0 h 6858000"/>
              <a:gd name="connsiteX927" fmla="*/ 300708 w 7467600"/>
              <a:gd name="connsiteY927" fmla="*/ 154571 h 6858000"/>
              <a:gd name="connsiteX928" fmla="*/ 530414 w 7467600"/>
              <a:gd name="connsiteY928" fmla="*/ 354673 h 6858000"/>
              <a:gd name="connsiteX929" fmla="*/ 333785 w 7467600"/>
              <a:gd name="connsiteY929" fmla="*/ 161564 h 6858000"/>
              <a:gd name="connsiteX930" fmla="*/ 147005 w 7467600"/>
              <a:gd name="connsiteY930" fmla="*/ 0 h 6858000"/>
              <a:gd name="connsiteX931" fmla="*/ 272509 w 7467600"/>
              <a:gd name="connsiteY931" fmla="*/ 0 h 6858000"/>
              <a:gd name="connsiteX932" fmla="*/ 326276 w 7467600"/>
              <a:gd name="connsiteY932" fmla="*/ 45847 h 6858000"/>
              <a:gd name="connsiteX933" fmla="*/ 823759 w 7467600"/>
              <a:gd name="connsiteY933" fmla="*/ 574145 h 6858000"/>
              <a:gd name="connsiteX934" fmla="*/ 811254 w 7467600"/>
              <a:gd name="connsiteY934" fmla="*/ 665546 h 6858000"/>
              <a:gd name="connsiteX935" fmla="*/ 154042 w 7467600"/>
              <a:gd name="connsiteY935" fmla="*/ 261522 h 6858000"/>
              <a:gd name="connsiteX936" fmla="*/ 13550 w 7467600"/>
              <a:gd name="connsiteY936" fmla="*/ 158423 h 6858000"/>
              <a:gd name="connsiteX937" fmla="*/ 0 w 7467600"/>
              <a:gd name="connsiteY937" fmla="*/ 146618 h 6858000"/>
              <a:gd name="connsiteX938" fmla="*/ 0 w 7467600"/>
              <a:gd name="connsiteY938" fmla="*/ 59161 h 6858000"/>
              <a:gd name="connsiteX939" fmla="*/ 45427 w 7467600"/>
              <a:gd name="connsiteY939" fmla="*/ 101078 h 6858000"/>
              <a:gd name="connsiteX940" fmla="*/ 630103 w 7467600"/>
              <a:gd name="connsiteY940" fmla="*/ 485885 h 6858000"/>
              <a:gd name="connsiteX941" fmla="*/ 532040 w 7467600"/>
              <a:gd name="connsiteY941" fmla="*/ 399359 h 6858000"/>
              <a:gd name="connsiteX942" fmla="*/ 517618 w 7467600"/>
              <a:gd name="connsiteY942" fmla="*/ 385726 h 6858000"/>
              <a:gd name="connsiteX943" fmla="*/ 285074 w 7467600"/>
              <a:gd name="connsiteY943" fmla="*/ 182755 h 6858000"/>
              <a:gd name="connsiteX944" fmla="*/ 43151 w 7467600"/>
              <a:gd name="connsiteY94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289862 w 7467600"/>
              <a:gd name="connsiteY11" fmla="*/ 6659827 h 6858000"/>
              <a:gd name="connsiteX12" fmla="*/ 1019354 w 7467600"/>
              <a:gd name="connsiteY12" fmla="*/ 6315006 h 6858000"/>
              <a:gd name="connsiteX13" fmla="*/ 441046 w 7467600"/>
              <a:gd name="connsiteY13" fmla="*/ 6691153 h 6858000"/>
              <a:gd name="connsiteX14" fmla="*/ 1019354 w 7467600"/>
              <a:gd name="connsiteY14" fmla="*/ 6315006 h 6858000"/>
              <a:gd name="connsiteX15" fmla="*/ 991680 w 7467600"/>
              <a:gd name="connsiteY15" fmla="*/ 6298413 h 6858000"/>
              <a:gd name="connsiteX16" fmla="*/ 409060 w 7467600"/>
              <a:gd name="connsiteY16" fmla="*/ 6671470 h 6858000"/>
              <a:gd name="connsiteX17" fmla="*/ 991680 w 7467600"/>
              <a:gd name="connsiteY17" fmla="*/ 6298413 h 6858000"/>
              <a:gd name="connsiteX18" fmla="*/ 103333 w 7467600"/>
              <a:gd name="connsiteY18" fmla="*/ 5699602 h 6858000"/>
              <a:gd name="connsiteX19" fmla="*/ 233938 w 7467600"/>
              <a:gd name="connsiteY19" fmla="*/ 5809416 h 6858000"/>
              <a:gd name="connsiteX20" fmla="*/ 883580 w 7467600"/>
              <a:gd name="connsiteY20" fmla="*/ 6180710 h 6858000"/>
              <a:gd name="connsiteX21" fmla="*/ 487337 w 7467600"/>
              <a:gd name="connsiteY21" fmla="*/ 5950182 h 6858000"/>
              <a:gd name="connsiteX22" fmla="*/ 354051 w 7467600"/>
              <a:gd name="connsiteY22" fmla="*/ 5854912 h 6858000"/>
              <a:gd name="connsiteX23" fmla="*/ 195436 w 7467600"/>
              <a:gd name="connsiteY23" fmla="*/ 5755068 h 6858000"/>
              <a:gd name="connsiteX24" fmla="*/ 103333 w 7467600"/>
              <a:gd name="connsiteY24" fmla="*/ 5699602 h 6858000"/>
              <a:gd name="connsiteX25" fmla="*/ 5539432 w 7467600"/>
              <a:gd name="connsiteY25" fmla="*/ 5642928 h 6858000"/>
              <a:gd name="connsiteX26" fmla="*/ 5555462 w 7467600"/>
              <a:gd name="connsiteY26" fmla="*/ 5694454 h 6858000"/>
              <a:gd name="connsiteX27" fmla="*/ 5828270 w 7467600"/>
              <a:gd name="connsiteY27" fmla="*/ 6320663 h 6858000"/>
              <a:gd name="connsiteX28" fmla="*/ 5947416 w 7467600"/>
              <a:gd name="connsiteY28" fmla="*/ 6574846 h 6858000"/>
              <a:gd name="connsiteX29" fmla="*/ 5539432 w 7467600"/>
              <a:gd name="connsiteY29" fmla="*/ 5642928 h 6858000"/>
              <a:gd name="connsiteX30" fmla="*/ 51253 w 7467600"/>
              <a:gd name="connsiteY30" fmla="*/ 5631825 h 6858000"/>
              <a:gd name="connsiteX31" fmla="*/ 211622 w 7467600"/>
              <a:gd name="connsiteY31" fmla="*/ 5728803 h 6858000"/>
              <a:gd name="connsiteX32" fmla="*/ 371652 w 7467600"/>
              <a:gd name="connsiteY32" fmla="*/ 5829062 h 6858000"/>
              <a:gd name="connsiteX33" fmla="*/ 505903 w 7467600"/>
              <a:gd name="connsiteY33" fmla="*/ 5925221 h 6858000"/>
              <a:gd name="connsiteX34" fmla="*/ 899240 w 7467600"/>
              <a:gd name="connsiteY34" fmla="*/ 6153068 h 6858000"/>
              <a:gd name="connsiteX35" fmla="*/ 988114 w 7467600"/>
              <a:gd name="connsiteY35" fmla="*/ 6174204 h 6858000"/>
              <a:gd name="connsiteX36" fmla="*/ 845971 w 7467600"/>
              <a:gd name="connsiteY36" fmla="*/ 6067177 h 6858000"/>
              <a:gd name="connsiteX37" fmla="*/ 448057 w 7467600"/>
              <a:gd name="connsiteY37" fmla="*/ 5841376 h 6858000"/>
              <a:gd name="connsiteX38" fmla="*/ 51253 w 7467600"/>
              <a:gd name="connsiteY38" fmla="*/ 5631825 h 6858000"/>
              <a:gd name="connsiteX39" fmla="*/ 2606687 w 7467600"/>
              <a:gd name="connsiteY39" fmla="*/ 5630718 h 6858000"/>
              <a:gd name="connsiteX40" fmla="*/ 2645658 w 7467600"/>
              <a:gd name="connsiteY40" fmla="*/ 6640259 h 6858000"/>
              <a:gd name="connsiteX41" fmla="*/ 2606687 w 7467600"/>
              <a:gd name="connsiteY41" fmla="*/ 5630718 h 6858000"/>
              <a:gd name="connsiteX42" fmla="*/ 3642057 w 7467600"/>
              <a:gd name="connsiteY42" fmla="*/ 5573487 h 6858000"/>
              <a:gd name="connsiteX43" fmla="*/ 3632981 w 7467600"/>
              <a:gd name="connsiteY43" fmla="*/ 5579437 h 6858000"/>
              <a:gd name="connsiteX44" fmla="*/ 3382436 w 7467600"/>
              <a:gd name="connsiteY44" fmla="*/ 5952726 h 6858000"/>
              <a:gd name="connsiteX45" fmla="*/ 3191929 w 7467600"/>
              <a:gd name="connsiteY45" fmla="*/ 6662669 h 6858000"/>
              <a:gd name="connsiteX46" fmla="*/ 3369898 w 7467600"/>
              <a:gd name="connsiteY46" fmla="*/ 6081771 h 6858000"/>
              <a:gd name="connsiteX47" fmla="*/ 3642057 w 7467600"/>
              <a:gd name="connsiteY47" fmla="*/ 5573487 h 6858000"/>
              <a:gd name="connsiteX48" fmla="*/ 2650666 w 7467600"/>
              <a:gd name="connsiteY48" fmla="*/ 5530686 h 6858000"/>
              <a:gd name="connsiteX49" fmla="*/ 2650249 w 7467600"/>
              <a:gd name="connsiteY49" fmla="*/ 5532101 h 6858000"/>
              <a:gd name="connsiteX50" fmla="*/ 2663808 w 7467600"/>
              <a:gd name="connsiteY50" fmla="*/ 6535215 h 6858000"/>
              <a:gd name="connsiteX51" fmla="*/ 2665418 w 7467600"/>
              <a:gd name="connsiteY51" fmla="*/ 6132756 h 6858000"/>
              <a:gd name="connsiteX52" fmla="*/ 2650666 w 7467600"/>
              <a:gd name="connsiteY52" fmla="*/ 5530686 h 6858000"/>
              <a:gd name="connsiteX53" fmla="*/ 2680277 w 7467600"/>
              <a:gd name="connsiteY53" fmla="*/ 5479204 h 6858000"/>
              <a:gd name="connsiteX54" fmla="*/ 2678972 w 7467600"/>
              <a:gd name="connsiteY54" fmla="*/ 5481582 h 6858000"/>
              <a:gd name="connsiteX55" fmla="*/ 2696666 w 7467600"/>
              <a:gd name="connsiteY55" fmla="*/ 6133836 h 6858000"/>
              <a:gd name="connsiteX56" fmla="*/ 2695769 w 7467600"/>
              <a:gd name="connsiteY56" fmla="*/ 6390955 h 6858000"/>
              <a:gd name="connsiteX57" fmla="*/ 2739893 w 7467600"/>
              <a:gd name="connsiteY57" fmla="*/ 6108357 h 6858000"/>
              <a:gd name="connsiteX58" fmla="*/ 2680277 w 7467600"/>
              <a:gd name="connsiteY58" fmla="*/ 5479204 h 6858000"/>
              <a:gd name="connsiteX59" fmla="*/ 1132195 w 7467600"/>
              <a:gd name="connsiteY59" fmla="*/ 5467980 h 6858000"/>
              <a:gd name="connsiteX60" fmla="*/ 1679056 w 7467600"/>
              <a:gd name="connsiteY60" fmla="*/ 5516907 h 6858000"/>
              <a:gd name="connsiteX61" fmla="*/ 2128648 w 7467600"/>
              <a:gd name="connsiteY61" fmla="*/ 5474249 h 6858000"/>
              <a:gd name="connsiteX62" fmla="*/ 1825619 w 7467600"/>
              <a:gd name="connsiteY62" fmla="*/ 5478447 h 6858000"/>
              <a:gd name="connsiteX63" fmla="*/ 1737798 w 7467600"/>
              <a:gd name="connsiteY63" fmla="*/ 5483353 h 6858000"/>
              <a:gd name="connsiteX64" fmla="*/ 1132195 w 7467600"/>
              <a:gd name="connsiteY64" fmla="*/ 5467980 h 6858000"/>
              <a:gd name="connsiteX65" fmla="*/ 1456157 w 7467600"/>
              <a:gd name="connsiteY65" fmla="*/ 5371404 h 6858000"/>
              <a:gd name="connsiteX66" fmla="*/ 1244432 w 7467600"/>
              <a:gd name="connsiteY66" fmla="*/ 5385601 h 6858000"/>
              <a:gd name="connsiteX67" fmla="*/ 973990 w 7467600"/>
              <a:gd name="connsiteY67" fmla="*/ 5424940 h 6858000"/>
              <a:gd name="connsiteX68" fmla="*/ 1103809 w 7467600"/>
              <a:gd name="connsiteY68" fmla="*/ 5433720 h 6858000"/>
              <a:gd name="connsiteX69" fmla="*/ 1123454 w 7467600"/>
              <a:gd name="connsiteY69" fmla="*/ 5435727 h 6858000"/>
              <a:gd name="connsiteX70" fmla="*/ 1737017 w 7467600"/>
              <a:gd name="connsiteY70" fmla="*/ 5452183 h 6858000"/>
              <a:gd name="connsiteX71" fmla="*/ 1824397 w 7467600"/>
              <a:gd name="connsiteY71" fmla="*/ 5447757 h 6858000"/>
              <a:gd name="connsiteX72" fmla="*/ 2070059 w 7467600"/>
              <a:gd name="connsiteY72" fmla="*/ 5441660 h 6858000"/>
              <a:gd name="connsiteX73" fmla="*/ 1456157 w 7467600"/>
              <a:gd name="connsiteY73" fmla="*/ 5371404 h 6858000"/>
              <a:gd name="connsiteX74" fmla="*/ 4988186 w 7467600"/>
              <a:gd name="connsiteY74" fmla="*/ 5216467 h 6858000"/>
              <a:gd name="connsiteX75" fmla="*/ 4777334 w 7467600"/>
              <a:gd name="connsiteY75" fmla="*/ 5406072 h 6858000"/>
              <a:gd name="connsiteX76" fmla="*/ 4718341 w 7467600"/>
              <a:gd name="connsiteY76" fmla="*/ 5468043 h 6858000"/>
              <a:gd name="connsiteX77" fmla="*/ 4604655 w 7467600"/>
              <a:gd name="connsiteY77" fmla="*/ 5583434 h 6858000"/>
              <a:gd name="connsiteX78" fmla="*/ 4565074 w 7467600"/>
              <a:gd name="connsiteY78" fmla="*/ 5618550 h 6858000"/>
              <a:gd name="connsiteX79" fmla="*/ 4988186 w 7467600"/>
              <a:gd name="connsiteY79" fmla="*/ 5216467 h 6858000"/>
              <a:gd name="connsiteX80" fmla="*/ 4978032 w 7467600"/>
              <a:gd name="connsiteY80" fmla="*/ 5183809 h 6858000"/>
              <a:gd name="connsiteX81" fmla="*/ 4463413 w 7467600"/>
              <a:gd name="connsiteY81" fmla="*/ 5615162 h 6858000"/>
              <a:gd name="connsiteX82" fmla="*/ 4358134 w 7467600"/>
              <a:gd name="connsiteY82" fmla="*/ 5742791 h 6858000"/>
              <a:gd name="connsiteX83" fmla="*/ 4376219 w 7467600"/>
              <a:gd name="connsiteY83" fmla="*/ 5729027 h 6858000"/>
              <a:gd name="connsiteX84" fmla="*/ 4582340 w 7467600"/>
              <a:gd name="connsiteY84" fmla="*/ 5561037 h 6858000"/>
              <a:gd name="connsiteX85" fmla="*/ 4694684 w 7467600"/>
              <a:gd name="connsiteY85" fmla="*/ 5447098 h 6858000"/>
              <a:gd name="connsiteX86" fmla="*/ 4754123 w 7467600"/>
              <a:gd name="connsiteY86" fmla="*/ 5384643 h 6858000"/>
              <a:gd name="connsiteX87" fmla="*/ 4978032 w 7467600"/>
              <a:gd name="connsiteY87" fmla="*/ 5183809 h 6858000"/>
              <a:gd name="connsiteX88" fmla="*/ 1903353 w 7467600"/>
              <a:gd name="connsiteY88" fmla="*/ 5044827 h 6858000"/>
              <a:gd name="connsiteX89" fmla="*/ 1936931 w 7467600"/>
              <a:gd name="connsiteY89" fmla="*/ 5093954 h 6858000"/>
              <a:gd name="connsiteX90" fmla="*/ 2195868 w 7467600"/>
              <a:gd name="connsiteY90" fmla="*/ 5396574 h 6858000"/>
              <a:gd name="connsiteX91" fmla="*/ 2088852 w 7467600"/>
              <a:gd name="connsiteY91" fmla="*/ 5166123 h 6858000"/>
              <a:gd name="connsiteX92" fmla="*/ 1958241 w 7467600"/>
              <a:gd name="connsiteY92" fmla="*/ 5067955 h 6858000"/>
              <a:gd name="connsiteX93" fmla="*/ 1903353 w 7467600"/>
              <a:gd name="connsiteY93" fmla="*/ 5044827 h 6858000"/>
              <a:gd name="connsiteX94" fmla="*/ 1979378 w 7467600"/>
              <a:gd name="connsiteY94" fmla="*/ 4769504 h 6858000"/>
              <a:gd name="connsiteX95" fmla="*/ 2882120 w 7467600"/>
              <a:gd name="connsiteY95" fmla="*/ 5064547 h 6858000"/>
              <a:gd name="connsiteX96" fmla="*/ 2793103 w 7467600"/>
              <a:gd name="connsiteY96" fmla="*/ 5039699 h 6858000"/>
              <a:gd name="connsiteX97" fmla="*/ 2770041 w 7467600"/>
              <a:gd name="connsiteY97" fmla="*/ 5033634 h 6858000"/>
              <a:gd name="connsiteX98" fmla="*/ 1979378 w 7467600"/>
              <a:gd name="connsiteY98" fmla="*/ 4769504 h 6858000"/>
              <a:gd name="connsiteX99" fmla="*/ 1927410 w 7467600"/>
              <a:gd name="connsiteY99" fmla="*/ 4716164 h 6858000"/>
              <a:gd name="connsiteX100" fmla="*/ 1959587 w 7467600"/>
              <a:gd name="connsiteY100" fmla="*/ 4728849 h 6858000"/>
              <a:gd name="connsiteX101" fmla="*/ 2777707 w 7467600"/>
              <a:gd name="connsiteY101" fmla="*/ 5003991 h 6858000"/>
              <a:gd name="connsiteX102" fmla="*/ 2800768 w 7467600"/>
              <a:gd name="connsiteY102" fmla="*/ 5010056 h 6858000"/>
              <a:gd name="connsiteX103" fmla="*/ 2879408 w 7467600"/>
              <a:gd name="connsiteY103" fmla="*/ 5031590 h 6858000"/>
              <a:gd name="connsiteX104" fmla="*/ 2862295 w 7467600"/>
              <a:gd name="connsiteY104" fmla="*/ 5022958 h 6858000"/>
              <a:gd name="connsiteX105" fmla="*/ 2813343 w 7467600"/>
              <a:gd name="connsiteY105" fmla="*/ 4998369 h 6858000"/>
              <a:gd name="connsiteX106" fmla="*/ 2646245 w 7467600"/>
              <a:gd name="connsiteY106" fmla="*/ 4930999 h 6858000"/>
              <a:gd name="connsiteX107" fmla="*/ 1999243 w 7467600"/>
              <a:gd name="connsiteY107" fmla="*/ 4730524 h 6858000"/>
              <a:gd name="connsiteX108" fmla="*/ 1979527 w 7467600"/>
              <a:gd name="connsiteY108" fmla="*/ 4726651 h 6858000"/>
              <a:gd name="connsiteX109" fmla="*/ 1927410 w 7467600"/>
              <a:gd name="connsiteY109" fmla="*/ 4716164 h 6858000"/>
              <a:gd name="connsiteX110" fmla="*/ 1997014 w 7467600"/>
              <a:gd name="connsiteY110" fmla="*/ 4698007 h 6858000"/>
              <a:gd name="connsiteX111" fmla="*/ 2005458 w 7467600"/>
              <a:gd name="connsiteY111" fmla="*/ 4699540 h 6858000"/>
              <a:gd name="connsiteX112" fmla="*/ 2657186 w 7467600"/>
              <a:gd name="connsiteY112" fmla="*/ 4901687 h 6858000"/>
              <a:gd name="connsiteX113" fmla="*/ 2826662 w 7467600"/>
              <a:gd name="connsiteY113" fmla="*/ 4970362 h 6858000"/>
              <a:gd name="connsiteX114" fmla="*/ 2876100 w 7467600"/>
              <a:gd name="connsiteY114" fmla="*/ 4995397 h 6858000"/>
              <a:gd name="connsiteX115" fmla="*/ 3042600 w 7467600"/>
              <a:gd name="connsiteY115" fmla="*/ 5059532 h 6858000"/>
              <a:gd name="connsiteX116" fmla="*/ 1997014 w 7467600"/>
              <a:gd name="connsiteY116" fmla="*/ 4698007 h 6858000"/>
              <a:gd name="connsiteX117" fmla="*/ 2305292 w 7467600"/>
              <a:gd name="connsiteY117" fmla="*/ 4219492 h 6858000"/>
              <a:gd name="connsiteX118" fmla="*/ 3360922 w 7467600"/>
              <a:gd name="connsiteY118" fmla="*/ 4529373 h 6858000"/>
              <a:gd name="connsiteX119" fmla="*/ 3492420 w 7467600"/>
              <a:gd name="connsiteY119" fmla="*/ 4510145 h 6858000"/>
              <a:gd name="connsiteX120" fmla="*/ 3364086 w 7467600"/>
              <a:gd name="connsiteY120" fmla="*/ 4480340 h 6858000"/>
              <a:gd name="connsiteX121" fmla="*/ 3225818 w 7467600"/>
              <a:gd name="connsiteY121" fmla="*/ 4411822 h 6858000"/>
              <a:gd name="connsiteX122" fmla="*/ 3129696 w 7467600"/>
              <a:gd name="connsiteY122" fmla="*/ 4360704 h 6858000"/>
              <a:gd name="connsiteX123" fmla="*/ 2814545 w 7467600"/>
              <a:gd name="connsiteY123" fmla="*/ 4282955 h 6858000"/>
              <a:gd name="connsiteX124" fmla="*/ 2305292 w 7467600"/>
              <a:gd name="connsiteY124" fmla="*/ 4219492 h 6858000"/>
              <a:gd name="connsiteX125" fmla="*/ 2626982 w 7467600"/>
              <a:gd name="connsiteY125" fmla="*/ 4206450 h 6858000"/>
              <a:gd name="connsiteX126" fmla="*/ 2490617 w 7467600"/>
              <a:gd name="connsiteY126" fmla="*/ 4206951 h 6858000"/>
              <a:gd name="connsiteX127" fmla="*/ 2819869 w 7467600"/>
              <a:gd name="connsiteY127" fmla="*/ 4252936 h 6858000"/>
              <a:gd name="connsiteX128" fmla="*/ 3143018 w 7467600"/>
              <a:gd name="connsiteY128" fmla="*/ 4332698 h 6858000"/>
              <a:gd name="connsiteX129" fmla="*/ 3241520 w 7467600"/>
              <a:gd name="connsiteY129" fmla="*/ 4385112 h 6858000"/>
              <a:gd name="connsiteX130" fmla="*/ 3374575 w 7467600"/>
              <a:gd name="connsiteY130" fmla="*/ 4451517 h 6858000"/>
              <a:gd name="connsiteX131" fmla="*/ 3505221 w 7467600"/>
              <a:gd name="connsiteY131" fmla="*/ 4480757 h 6858000"/>
              <a:gd name="connsiteX132" fmla="*/ 2626982 w 7467600"/>
              <a:gd name="connsiteY132" fmla="*/ 4206450 h 6858000"/>
              <a:gd name="connsiteX133" fmla="*/ 1310106 w 7467600"/>
              <a:gd name="connsiteY133" fmla="*/ 3943217 h 6858000"/>
              <a:gd name="connsiteX134" fmla="*/ 854994 w 7467600"/>
              <a:gd name="connsiteY134" fmla="*/ 4399136 h 6858000"/>
              <a:gd name="connsiteX135" fmla="*/ 742462 w 7467600"/>
              <a:gd name="connsiteY135" fmla="*/ 4594648 h 6858000"/>
              <a:gd name="connsiteX136" fmla="*/ 820602 w 7467600"/>
              <a:gd name="connsiteY136" fmla="*/ 4485915 h 6858000"/>
              <a:gd name="connsiteX137" fmla="*/ 878295 w 7467600"/>
              <a:gd name="connsiteY137" fmla="*/ 4403594 h 6858000"/>
              <a:gd name="connsiteX138" fmla="*/ 1240607 w 7467600"/>
              <a:gd name="connsiteY138" fmla="*/ 4010401 h 6858000"/>
              <a:gd name="connsiteX139" fmla="*/ 1310106 w 7467600"/>
              <a:gd name="connsiteY139" fmla="*/ 3943217 h 6858000"/>
              <a:gd name="connsiteX140" fmla="*/ 1423113 w 7467600"/>
              <a:gd name="connsiteY140" fmla="*/ 3874565 h 6858000"/>
              <a:gd name="connsiteX141" fmla="*/ 1260565 w 7467600"/>
              <a:gd name="connsiteY141" fmla="*/ 4031982 h 6858000"/>
              <a:gd name="connsiteX142" fmla="*/ 901900 w 7467600"/>
              <a:gd name="connsiteY142" fmla="*/ 4421236 h 6858000"/>
              <a:gd name="connsiteX143" fmla="*/ 845044 w 7467600"/>
              <a:gd name="connsiteY143" fmla="*/ 4502436 h 6858000"/>
              <a:gd name="connsiteX144" fmla="*/ 685926 w 7467600"/>
              <a:gd name="connsiteY144" fmla="*/ 4703069 h 6858000"/>
              <a:gd name="connsiteX145" fmla="*/ 684248 w 7467600"/>
              <a:gd name="connsiteY145" fmla="*/ 4706721 h 6858000"/>
              <a:gd name="connsiteX146" fmla="*/ 1423113 w 7467600"/>
              <a:gd name="connsiteY146" fmla="*/ 3874565 h 6858000"/>
              <a:gd name="connsiteX147" fmla="*/ 3316479 w 7467600"/>
              <a:gd name="connsiteY147" fmla="*/ 3872136 h 6858000"/>
              <a:gd name="connsiteX148" fmla="*/ 3546806 w 7467600"/>
              <a:gd name="connsiteY148" fmla="*/ 4356139 h 6858000"/>
              <a:gd name="connsiteX149" fmla="*/ 3364433 w 7467600"/>
              <a:gd name="connsiteY149" fmla="*/ 3953121 h 6858000"/>
              <a:gd name="connsiteX150" fmla="*/ 3316479 w 7467600"/>
              <a:gd name="connsiteY150" fmla="*/ 3872136 h 6858000"/>
              <a:gd name="connsiteX151" fmla="*/ 3291335 w 7467600"/>
              <a:gd name="connsiteY151" fmla="*/ 3767420 h 6858000"/>
              <a:gd name="connsiteX152" fmla="*/ 3390805 w 7467600"/>
              <a:gd name="connsiteY152" fmla="*/ 3937163 h 6858000"/>
              <a:gd name="connsiteX153" fmla="*/ 3579062 w 7467600"/>
              <a:gd name="connsiteY153" fmla="*/ 4359040 h 6858000"/>
              <a:gd name="connsiteX154" fmla="*/ 3467355 w 7467600"/>
              <a:gd name="connsiteY154" fmla="*/ 3988130 h 6858000"/>
              <a:gd name="connsiteX155" fmla="*/ 3310753 w 7467600"/>
              <a:gd name="connsiteY155" fmla="*/ 3787140 h 6858000"/>
              <a:gd name="connsiteX156" fmla="*/ 3291335 w 7467600"/>
              <a:gd name="connsiteY156" fmla="*/ 3767420 h 6858000"/>
              <a:gd name="connsiteX157" fmla="*/ 1635889 w 7467600"/>
              <a:gd name="connsiteY157" fmla="*/ 3709494 h 6858000"/>
              <a:gd name="connsiteX158" fmla="*/ 1634800 w 7467600"/>
              <a:gd name="connsiteY158" fmla="*/ 3731111 h 6858000"/>
              <a:gd name="connsiteX159" fmla="*/ 1635889 w 7467600"/>
              <a:gd name="connsiteY159" fmla="*/ 3709494 h 6858000"/>
              <a:gd name="connsiteX160" fmla="*/ 1510397 w 7467600"/>
              <a:gd name="connsiteY160" fmla="*/ 3684705 h 6858000"/>
              <a:gd name="connsiteX161" fmla="*/ 1146550 w 7467600"/>
              <a:gd name="connsiteY161" fmla="*/ 3802012 h 6858000"/>
              <a:gd name="connsiteX162" fmla="*/ 698834 w 7467600"/>
              <a:gd name="connsiteY162" fmla="*/ 3952272 h 6858000"/>
              <a:gd name="connsiteX163" fmla="*/ 34256 w 7467600"/>
              <a:gd name="connsiteY163" fmla="*/ 4347603 h 6858000"/>
              <a:gd name="connsiteX164" fmla="*/ 527241 w 7467600"/>
              <a:gd name="connsiteY164" fmla="*/ 4065078 h 6858000"/>
              <a:gd name="connsiteX165" fmla="*/ 1510397 w 7467600"/>
              <a:gd name="connsiteY165" fmla="*/ 3684705 h 6858000"/>
              <a:gd name="connsiteX166" fmla="*/ 1313114 w 7467600"/>
              <a:gd name="connsiteY166" fmla="*/ 3655216 h 6858000"/>
              <a:gd name="connsiteX167" fmla="*/ 1109304 w 7467600"/>
              <a:gd name="connsiteY167" fmla="*/ 3669030 h 6858000"/>
              <a:gd name="connsiteX168" fmla="*/ 8129 w 7467600"/>
              <a:gd name="connsiteY168" fmla="*/ 4330519 h 6858000"/>
              <a:gd name="connsiteX169" fmla="*/ 687572 w 7467600"/>
              <a:gd name="connsiteY169" fmla="*/ 3925629 h 6858000"/>
              <a:gd name="connsiteX170" fmla="*/ 1138365 w 7467600"/>
              <a:gd name="connsiteY170" fmla="*/ 3774515 h 6858000"/>
              <a:gd name="connsiteX171" fmla="*/ 1505579 w 7467600"/>
              <a:gd name="connsiteY171" fmla="*/ 3655526 h 6858000"/>
              <a:gd name="connsiteX172" fmla="*/ 1313114 w 7467600"/>
              <a:gd name="connsiteY172" fmla="*/ 3655216 h 6858000"/>
              <a:gd name="connsiteX173" fmla="*/ 3655073 w 7467600"/>
              <a:gd name="connsiteY173" fmla="*/ 3650884 h 6858000"/>
              <a:gd name="connsiteX174" fmla="*/ 3989938 w 7467600"/>
              <a:gd name="connsiteY174" fmla="*/ 3991685 h 6858000"/>
              <a:gd name="connsiteX175" fmla="*/ 4393907 w 7467600"/>
              <a:gd name="connsiteY175" fmla="*/ 4261258 h 6858000"/>
              <a:gd name="connsiteX176" fmla="*/ 4648051 w 7467600"/>
              <a:gd name="connsiteY176" fmla="*/ 4374051 h 6858000"/>
              <a:gd name="connsiteX177" fmla="*/ 4383389 w 7467600"/>
              <a:gd name="connsiteY177" fmla="*/ 4184369 h 6858000"/>
              <a:gd name="connsiteX178" fmla="*/ 4165508 w 7467600"/>
              <a:gd name="connsiteY178" fmla="*/ 4035196 h 6858000"/>
              <a:gd name="connsiteX179" fmla="*/ 4068162 w 7467600"/>
              <a:gd name="connsiteY179" fmla="*/ 3953394 h 6858000"/>
              <a:gd name="connsiteX180" fmla="*/ 3981416 w 7467600"/>
              <a:gd name="connsiteY180" fmla="*/ 3880482 h 6858000"/>
              <a:gd name="connsiteX181" fmla="*/ 3800147 w 7467600"/>
              <a:gd name="connsiteY181" fmla="*/ 3749872 h 6858000"/>
              <a:gd name="connsiteX182" fmla="*/ 3655073 w 7467600"/>
              <a:gd name="connsiteY182" fmla="*/ 3650884 h 6858000"/>
              <a:gd name="connsiteX183" fmla="*/ 3670252 w 7467600"/>
              <a:gd name="connsiteY183" fmla="*/ 3622798 h 6858000"/>
              <a:gd name="connsiteX184" fmla="*/ 3817258 w 7467600"/>
              <a:gd name="connsiteY184" fmla="*/ 3723577 h 6858000"/>
              <a:gd name="connsiteX185" fmla="*/ 4000461 w 7467600"/>
              <a:gd name="connsiteY185" fmla="*/ 3855966 h 6858000"/>
              <a:gd name="connsiteX186" fmla="*/ 4088180 w 7467600"/>
              <a:gd name="connsiteY186" fmla="*/ 3929774 h 6858000"/>
              <a:gd name="connsiteX187" fmla="*/ 4184555 w 7467600"/>
              <a:gd name="connsiteY187" fmla="*/ 4010683 h 6858000"/>
              <a:gd name="connsiteX188" fmla="*/ 4399563 w 7467600"/>
              <a:gd name="connsiteY188" fmla="*/ 4158106 h 6858000"/>
              <a:gd name="connsiteX189" fmla="*/ 4684469 w 7467600"/>
              <a:gd name="connsiteY189" fmla="*/ 4364680 h 6858000"/>
              <a:gd name="connsiteX190" fmla="*/ 4690271 w 7467600"/>
              <a:gd name="connsiteY190" fmla="*/ 4370034 h 6858000"/>
              <a:gd name="connsiteX191" fmla="*/ 4136093 w 7467600"/>
              <a:gd name="connsiteY191" fmla="*/ 3858466 h 6858000"/>
              <a:gd name="connsiteX192" fmla="*/ 3670252 w 7467600"/>
              <a:gd name="connsiteY192" fmla="*/ 3622798 h 6858000"/>
              <a:gd name="connsiteX193" fmla="*/ 4440129 w 7467600"/>
              <a:gd name="connsiteY193" fmla="*/ 3448571 h 6858000"/>
              <a:gd name="connsiteX194" fmla="*/ 4856525 w 7467600"/>
              <a:gd name="connsiteY194" fmla="*/ 3915351 h 6858000"/>
              <a:gd name="connsiteX195" fmla="*/ 5059055 w 7467600"/>
              <a:gd name="connsiteY195" fmla="*/ 4108918 h 6858000"/>
              <a:gd name="connsiteX196" fmla="*/ 5290070 w 7467600"/>
              <a:gd name="connsiteY196" fmla="*/ 4263619 h 6858000"/>
              <a:gd name="connsiteX197" fmla="*/ 4834991 w 7467600"/>
              <a:gd name="connsiteY197" fmla="*/ 3830985 h 6858000"/>
              <a:gd name="connsiteX198" fmla="*/ 4440129 w 7467600"/>
              <a:gd name="connsiteY198" fmla="*/ 3448571 h 6858000"/>
              <a:gd name="connsiteX199" fmla="*/ 4441737 w 7467600"/>
              <a:gd name="connsiteY199" fmla="*/ 3399734 h 6858000"/>
              <a:gd name="connsiteX200" fmla="*/ 4431236 w 7467600"/>
              <a:gd name="connsiteY200" fmla="*/ 3400954 h 6858000"/>
              <a:gd name="connsiteX201" fmla="*/ 4557150 w 7467600"/>
              <a:gd name="connsiteY201" fmla="*/ 3510023 h 6858000"/>
              <a:gd name="connsiteX202" fmla="*/ 4856936 w 7467600"/>
              <a:gd name="connsiteY202" fmla="*/ 3809146 h 6858000"/>
              <a:gd name="connsiteX203" fmla="*/ 5111996 w 7467600"/>
              <a:gd name="connsiteY203" fmla="*/ 4065759 h 6858000"/>
              <a:gd name="connsiteX204" fmla="*/ 5388878 w 7467600"/>
              <a:gd name="connsiteY204" fmla="*/ 4300185 h 6858000"/>
              <a:gd name="connsiteX205" fmla="*/ 5425556 w 7467600"/>
              <a:gd name="connsiteY205" fmla="*/ 4308967 h 6858000"/>
              <a:gd name="connsiteX206" fmla="*/ 4943646 w 7467600"/>
              <a:gd name="connsiteY206" fmla="*/ 3822916 h 6858000"/>
              <a:gd name="connsiteX207" fmla="*/ 4594837 w 7467600"/>
              <a:gd name="connsiteY207" fmla="*/ 3532274 h 6858000"/>
              <a:gd name="connsiteX208" fmla="*/ 4441737 w 7467600"/>
              <a:gd name="connsiteY208" fmla="*/ 3399734 h 6858000"/>
              <a:gd name="connsiteX209" fmla="*/ 5425834 w 7467600"/>
              <a:gd name="connsiteY209" fmla="*/ 3162785 h 6858000"/>
              <a:gd name="connsiteX210" fmla="*/ 5401644 w 7467600"/>
              <a:gd name="connsiteY210" fmla="*/ 3617847 h 6858000"/>
              <a:gd name="connsiteX211" fmla="*/ 5467256 w 7467600"/>
              <a:gd name="connsiteY211" fmla="*/ 4175494 h 6858000"/>
              <a:gd name="connsiteX212" fmla="*/ 5448069 w 7467600"/>
              <a:gd name="connsiteY212" fmla="*/ 3567554 h 6858000"/>
              <a:gd name="connsiteX213" fmla="*/ 5425834 w 7467600"/>
              <a:gd name="connsiteY213" fmla="*/ 3162785 h 6858000"/>
              <a:gd name="connsiteX214" fmla="*/ 1318687 w 7467600"/>
              <a:gd name="connsiteY214" fmla="*/ 3113840 h 6858000"/>
              <a:gd name="connsiteX215" fmla="*/ 1066793 w 7467600"/>
              <a:gd name="connsiteY215" fmla="*/ 3212171 h 6858000"/>
              <a:gd name="connsiteX216" fmla="*/ 993319 w 7467600"/>
              <a:gd name="connsiteY216" fmla="*/ 3247648 h 6858000"/>
              <a:gd name="connsiteX217" fmla="*/ 853081 w 7467600"/>
              <a:gd name="connsiteY217" fmla="*/ 3312410 h 6858000"/>
              <a:gd name="connsiteX218" fmla="*/ 805957 w 7467600"/>
              <a:gd name="connsiteY218" fmla="*/ 3330443 h 6858000"/>
              <a:gd name="connsiteX219" fmla="*/ 1318687 w 7467600"/>
              <a:gd name="connsiteY219" fmla="*/ 3113840 h 6858000"/>
              <a:gd name="connsiteX220" fmla="*/ 5453702 w 7467600"/>
              <a:gd name="connsiteY220" fmla="*/ 3090882 h 6858000"/>
              <a:gd name="connsiteX221" fmla="*/ 5480135 w 7467600"/>
              <a:gd name="connsiteY221" fmla="*/ 3565802 h 6858000"/>
              <a:gd name="connsiteX222" fmla="*/ 5499023 w 7467600"/>
              <a:gd name="connsiteY222" fmla="*/ 4166310 h 6858000"/>
              <a:gd name="connsiteX223" fmla="*/ 5547022 w 7467600"/>
              <a:gd name="connsiteY223" fmla="*/ 3607838 h 6858000"/>
              <a:gd name="connsiteX224" fmla="*/ 5515964 w 7467600"/>
              <a:gd name="connsiteY224" fmla="*/ 3378541 h 6858000"/>
              <a:gd name="connsiteX225" fmla="*/ 5453702 w 7467600"/>
              <a:gd name="connsiteY225" fmla="*/ 3090882 h 6858000"/>
              <a:gd name="connsiteX226" fmla="*/ 1238695 w 7467600"/>
              <a:gd name="connsiteY226" fmla="*/ 3076820 h 6858000"/>
              <a:gd name="connsiteX227" fmla="*/ 716371 w 7467600"/>
              <a:gd name="connsiteY227" fmla="*/ 3293249 h 6858000"/>
              <a:gd name="connsiteX228" fmla="*/ 579522 w 7467600"/>
              <a:gd name="connsiteY228" fmla="*/ 3371759 h 6858000"/>
              <a:gd name="connsiteX229" fmla="*/ 600288 w 7467600"/>
              <a:gd name="connsiteY229" fmla="*/ 3365555 h 6858000"/>
              <a:gd name="connsiteX230" fmla="*/ 840692 w 7467600"/>
              <a:gd name="connsiteY230" fmla="*/ 3284921 h 6858000"/>
              <a:gd name="connsiteX231" fmla="*/ 979248 w 7467600"/>
              <a:gd name="connsiteY231" fmla="*/ 3221003 h 6858000"/>
              <a:gd name="connsiteX232" fmla="*/ 1053282 w 7467600"/>
              <a:gd name="connsiteY232" fmla="*/ 3185247 h 6858000"/>
              <a:gd name="connsiteX233" fmla="*/ 1320603 w 7467600"/>
              <a:gd name="connsiteY233" fmla="*/ 3081281 h 6858000"/>
              <a:gd name="connsiteX234" fmla="*/ 1238695 w 7467600"/>
              <a:gd name="connsiteY234" fmla="*/ 3076820 h 6858000"/>
              <a:gd name="connsiteX235" fmla="*/ 5425627 w 7467600"/>
              <a:gd name="connsiteY235" fmla="*/ 2954192 h 6858000"/>
              <a:gd name="connsiteX236" fmla="*/ 5470770 w 7467600"/>
              <a:gd name="connsiteY236" fmla="*/ 3005435 h 6858000"/>
              <a:gd name="connsiteX237" fmla="*/ 5519779 w 7467600"/>
              <a:gd name="connsiteY237" fmla="*/ 4359223 h 6858000"/>
              <a:gd name="connsiteX238" fmla="*/ 5520293 w 7467600"/>
              <a:gd name="connsiteY238" fmla="*/ 4360602 h 6858000"/>
              <a:gd name="connsiteX239" fmla="*/ 5767221 w 7467600"/>
              <a:gd name="connsiteY239" fmla="*/ 4665564 h 6858000"/>
              <a:gd name="connsiteX240" fmla="*/ 6937169 w 7467600"/>
              <a:gd name="connsiteY240" fmla="*/ 4815941 h 6858000"/>
              <a:gd name="connsiteX241" fmla="*/ 6953922 w 7467600"/>
              <a:gd name="connsiteY241" fmla="*/ 4890068 h 6858000"/>
              <a:gd name="connsiteX242" fmla="*/ 6071359 w 7467600"/>
              <a:gd name="connsiteY242" fmla="*/ 4770770 h 6858000"/>
              <a:gd name="connsiteX243" fmla="*/ 6038839 w 7467600"/>
              <a:gd name="connsiteY243" fmla="*/ 4764474 h 6858000"/>
              <a:gd name="connsiteX244" fmla="*/ 6038706 w 7467600"/>
              <a:gd name="connsiteY244" fmla="*/ 4763847 h 6858000"/>
              <a:gd name="connsiteX245" fmla="*/ 6037784 w 7467600"/>
              <a:gd name="connsiteY245" fmla="*/ 4764270 h 6858000"/>
              <a:gd name="connsiteX246" fmla="*/ 6038839 w 7467600"/>
              <a:gd name="connsiteY246" fmla="*/ 4764474 h 6858000"/>
              <a:gd name="connsiteX247" fmla="*/ 6040338 w 7467600"/>
              <a:gd name="connsiteY247" fmla="*/ 4771418 h 6858000"/>
              <a:gd name="connsiteX248" fmla="*/ 6024488 w 7467600"/>
              <a:gd name="connsiteY248" fmla="*/ 4809903 h 6858000"/>
              <a:gd name="connsiteX249" fmla="*/ 5599771 w 7467600"/>
              <a:gd name="connsiteY249" fmla="*/ 5509652 h 6858000"/>
              <a:gd name="connsiteX250" fmla="*/ 5548843 w 7467600"/>
              <a:gd name="connsiteY250" fmla="*/ 5563845 h 6858000"/>
              <a:gd name="connsiteX251" fmla="*/ 5940952 w 7467600"/>
              <a:gd name="connsiteY251" fmla="*/ 6250028 h 6858000"/>
              <a:gd name="connsiteX252" fmla="*/ 6043441 w 7467600"/>
              <a:gd name="connsiteY252" fmla="*/ 6665847 h 6858000"/>
              <a:gd name="connsiteX253" fmla="*/ 6093432 w 7467600"/>
              <a:gd name="connsiteY253" fmla="*/ 6858000 h 6858000"/>
              <a:gd name="connsiteX254" fmla="*/ 6034344 w 7467600"/>
              <a:gd name="connsiteY254" fmla="*/ 6858000 h 6858000"/>
              <a:gd name="connsiteX255" fmla="*/ 6026679 w 7467600"/>
              <a:gd name="connsiteY255" fmla="*/ 6836959 h 6858000"/>
              <a:gd name="connsiteX256" fmla="*/ 5800441 w 7467600"/>
              <a:gd name="connsiteY256" fmla="*/ 6335286 h 6858000"/>
              <a:gd name="connsiteX257" fmla="*/ 5526562 w 7467600"/>
              <a:gd name="connsiteY257" fmla="*/ 5705388 h 6858000"/>
              <a:gd name="connsiteX258" fmla="*/ 5519640 w 7467600"/>
              <a:gd name="connsiteY258" fmla="*/ 5683774 h 6858000"/>
              <a:gd name="connsiteX259" fmla="*/ 5844559 w 7467600"/>
              <a:gd name="connsiteY259" fmla="*/ 6553349 h 6858000"/>
              <a:gd name="connsiteX260" fmla="*/ 5975994 w 7467600"/>
              <a:gd name="connsiteY260" fmla="*/ 6858000 h 6858000"/>
              <a:gd name="connsiteX261" fmla="*/ 5898547 w 7467600"/>
              <a:gd name="connsiteY261" fmla="*/ 6858000 h 6858000"/>
              <a:gd name="connsiteX262" fmla="*/ 5682041 w 7467600"/>
              <a:gd name="connsiteY262" fmla="*/ 6355860 h 6858000"/>
              <a:gd name="connsiteX263" fmla="*/ 5461758 w 7467600"/>
              <a:gd name="connsiteY263" fmla="*/ 5820220 h 6858000"/>
              <a:gd name="connsiteX264" fmla="*/ 5237282 w 7467600"/>
              <a:gd name="connsiteY264" fmla="*/ 6579086 h 6858000"/>
              <a:gd name="connsiteX265" fmla="*/ 5115009 w 7467600"/>
              <a:gd name="connsiteY265" fmla="*/ 6858000 h 6858000"/>
              <a:gd name="connsiteX266" fmla="*/ 5028074 w 7467600"/>
              <a:gd name="connsiteY266" fmla="*/ 6858000 h 6858000"/>
              <a:gd name="connsiteX267" fmla="*/ 5079508 w 7467600"/>
              <a:gd name="connsiteY267" fmla="*/ 6749074 h 6858000"/>
              <a:gd name="connsiteX268" fmla="*/ 5371846 w 7467600"/>
              <a:gd name="connsiteY268" fmla="*/ 5924413 h 6858000"/>
              <a:gd name="connsiteX269" fmla="*/ 5270512 w 7467600"/>
              <a:gd name="connsiteY269" fmla="*/ 6138975 h 6858000"/>
              <a:gd name="connsiteX270" fmla="*/ 5062409 w 7467600"/>
              <a:gd name="connsiteY270" fmla="*/ 6653544 h 6858000"/>
              <a:gd name="connsiteX271" fmla="*/ 5036628 w 7467600"/>
              <a:gd name="connsiteY271" fmla="*/ 6754247 h 6858000"/>
              <a:gd name="connsiteX272" fmla="*/ 5009112 w 7467600"/>
              <a:gd name="connsiteY272" fmla="*/ 6858000 h 6858000"/>
              <a:gd name="connsiteX273" fmla="*/ 4976679 w 7467600"/>
              <a:gd name="connsiteY273" fmla="*/ 6858000 h 6858000"/>
              <a:gd name="connsiteX274" fmla="*/ 5006537 w 7467600"/>
              <a:gd name="connsiteY274" fmla="*/ 6747068 h 6858000"/>
              <a:gd name="connsiteX275" fmla="*/ 5032723 w 7467600"/>
              <a:gd name="connsiteY275" fmla="*/ 6644957 h 6858000"/>
              <a:gd name="connsiteX276" fmla="*/ 5242949 w 7467600"/>
              <a:gd name="connsiteY276" fmla="*/ 6125175 h 6858000"/>
              <a:gd name="connsiteX277" fmla="*/ 5286321 w 7467600"/>
              <a:gd name="connsiteY277" fmla="*/ 6033555 h 6858000"/>
              <a:gd name="connsiteX278" fmla="*/ 5008210 w 7467600"/>
              <a:gd name="connsiteY278" fmla="*/ 6649194 h 6858000"/>
              <a:gd name="connsiteX279" fmla="*/ 4986321 w 7467600"/>
              <a:gd name="connsiteY279" fmla="*/ 6765687 h 6858000"/>
              <a:gd name="connsiteX280" fmla="*/ 4973474 w 7467600"/>
              <a:gd name="connsiteY280" fmla="*/ 6858000 h 6858000"/>
              <a:gd name="connsiteX281" fmla="*/ 4907178 w 7467600"/>
              <a:gd name="connsiteY281" fmla="*/ 6858000 h 6858000"/>
              <a:gd name="connsiteX282" fmla="*/ 4910810 w 7467600"/>
              <a:gd name="connsiteY282" fmla="*/ 6829660 h 6858000"/>
              <a:gd name="connsiteX283" fmla="*/ 4987461 w 7467600"/>
              <a:gd name="connsiteY283" fmla="*/ 6432994 h 6858000"/>
              <a:gd name="connsiteX284" fmla="*/ 5179262 w 7467600"/>
              <a:gd name="connsiteY284" fmla="*/ 6035044 h 6858000"/>
              <a:gd name="connsiteX285" fmla="*/ 4689678 w 7467600"/>
              <a:gd name="connsiteY285" fmla="*/ 6440241 h 6858000"/>
              <a:gd name="connsiteX286" fmla="*/ 4477543 w 7467600"/>
              <a:gd name="connsiteY286" fmla="*/ 6674836 h 6858000"/>
              <a:gd name="connsiteX287" fmla="*/ 4329957 w 7467600"/>
              <a:gd name="connsiteY287" fmla="*/ 6858000 h 6858000"/>
              <a:gd name="connsiteX288" fmla="*/ 4218595 w 7467600"/>
              <a:gd name="connsiteY288" fmla="*/ 6858000 h 6858000"/>
              <a:gd name="connsiteX289" fmla="*/ 4368888 w 7467600"/>
              <a:gd name="connsiteY289" fmla="*/ 6668412 h 6858000"/>
              <a:gd name="connsiteX290" fmla="*/ 4563091 w 7467600"/>
              <a:gd name="connsiteY290" fmla="*/ 6442508 h 6858000"/>
              <a:gd name="connsiteX291" fmla="*/ 5387324 w 7467600"/>
              <a:gd name="connsiteY291" fmla="*/ 5705830 h 6858000"/>
              <a:gd name="connsiteX292" fmla="*/ 5073620 w 7467600"/>
              <a:gd name="connsiteY292" fmla="*/ 5955437 h 6858000"/>
              <a:gd name="connsiteX293" fmla="*/ 4689789 w 7467600"/>
              <a:gd name="connsiteY293" fmla="*/ 6268382 h 6858000"/>
              <a:gd name="connsiteX294" fmla="*/ 4418722 w 7467600"/>
              <a:gd name="connsiteY294" fmla="*/ 6570886 h 6858000"/>
              <a:gd name="connsiteX295" fmla="*/ 4214944 w 7467600"/>
              <a:gd name="connsiteY295" fmla="*/ 6858000 h 6858000"/>
              <a:gd name="connsiteX296" fmla="*/ 4177898 w 7467600"/>
              <a:gd name="connsiteY296" fmla="*/ 6858000 h 6858000"/>
              <a:gd name="connsiteX297" fmla="*/ 4391597 w 7467600"/>
              <a:gd name="connsiteY297" fmla="*/ 6556370 h 6858000"/>
              <a:gd name="connsiteX298" fmla="*/ 4668889 w 7467600"/>
              <a:gd name="connsiteY298" fmla="*/ 6246399 h 6858000"/>
              <a:gd name="connsiteX299" fmla="*/ 5055427 w 7467600"/>
              <a:gd name="connsiteY299" fmla="*/ 5931476 h 6858000"/>
              <a:gd name="connsiteX300" fmla="*/ 5371814 w 7467600"/>
              <a:gd name="connsiteY300" fmla="*/ 5678975 h 6858000"/>
              <a:gd name="connsiteX301" fmla="*/ 4987918 w 7467600"/>
              <a:gd name="connsiteY301" fmla="*/ 5838701 h 6858000"/>
              <a:gd name="connsiteX302" fmla="*/ 4317146 w 7467600"/>
              <a:gd name="connsiteY302" fmla="*/ 6587716 h 6858000"/>
              <a:gd name="connsiteX303" fmla="*/ 4171627 w 7467600"/>
              <a:gd name="connsiteY303" fmla="*/ 6858000 h 6858000"/>
              <a:gd name="connsiteX304" fmla="*/ 4081585 w 7467600"/>
              <a:gd name="connsiteY304" fmla="*/ 6858000 h 6858000"/>
              <a:gd name="connsiteX305" fmla="*/ 4238603 w 7467600"/>
              <a:gd name="connsiteY305" fmla="*/ 6559341 h 6858000"/>
              <a:gd name="connsiteX306" fmla="*/ 4778333 w 7467600"/>
              <a:gd name="connsiteY306" fmla="*/ 5873626 h 6858000"/>
              <a:gd name="connsiteX307" fmla="*/ 5414185 w 7467600"/>
              <a:gd name="connsiteY307" fmla="*/ 5573882 h 6858000"/>
              <a:gd name="connsiteX308" fmla="*/ 5959648 w 7467600"/>
              <a:gd name="connsiteY308" fmla="*/ 4760797 h 6858000"/>
              <a:gd name="connsiteX309" fmla="*/ 5355019 w 7467600"/>
              <a:gd name="connsiteY309" fmla="*/ 4734672 h 6858000"/>
              <a:gd name="connsiteX310" fmla="*/ 5083565 w 7467600"/>
              <a:gd name="connsiteY310" fmla="*/ 5179121 h 6858000"/>
              <a:gd name="connsiteX311" fmla="*/ 4713577 w 7467600"/>
              <a:gd name="connsiteY311" fmla="*/ 5616803 h 6858000"/>
              <a:gd name="connsiteX312" fmla="*/ 3989559 w 7467600"/>
              <a:gd name="connsiteY312" fmla="*/ 6145945 h 6858000"/>
              <a:gd name="connsiteX313" fmla="*/ 3939824 w 7467600"/>
              <a:gd name="connsiteY313" fmla="*/ 6066900 h 6858000"/>
              <a:gd name="connsiteX314" fmla="*/ 4584537 w 7467600"/>
              <a:gd name="connsiteY314" fmla="*/ 5324826 h 6858000"/>
              <a:gd name="connsiteX315" fmla="*/ 5037105 w 7467600"/>
              <a:gd name="connsiteY315" fmla="*/ 5088765 h 6858000"/>
              <a:gd name="connsiteX316" fmla="*/ 5039930 w 7467600"/>
              <a:gd name="connsiteY316" fmla="*/ 5089585 h 6858000"/>
              <a:gd name="connsiteX317" fmla="*/ 5263764 w 7467600"/>
              <a:gd name="connsiteY317" fmla="*/ 4735525 h 6858000"/>
              <a:gd name="connsiteX318" fmla="*/ 4086300 w 7467600"/>
              <a:gd name="connsiteY318" fmla="*/ 4884599 h 6858000"/>
              <a:gd name="connsiteX319" fmla="*/ 4085485 w 7467600"/>
              <a:gd name="connsiteY319" fmla="*/ 4899070 h 6858000"/>
              <a:gd name="connsiteX320" fmla="*/ 3871915 w 7467600"/>
              <a:gd name="connsiteY320" fmla="*/ 5253645 h 6858000"/>
              <a:gd name="connsiteX321" fmla="*/ 3799374 w 7467600"/>
              <a:gd name="connsiteY321" fmla="*/ 5466127 h 6858000"/>
              <a:gd name="connsiteX322" fmla="*/ 3498850 w 7467600"/>
              <a:gd name="connsiteY322" fmla="*/ 6661888 h 6858000"/>
              <a:gd name="connsiteX323" fmla="*/ 3399216 w 7467600"/>
              <a:gd name="connsiteY323" fmla="*/ 6858000 h 6858000"/>
              <a:gd name="connsiteX324" fmla="*/ 3303688 w 7467600"/>
              <a:gd name="connsiteY324" fmla="*/ 6858000 h 6858000"/>
              <a:gd name="connsiteX325" fmla="*/ 3391774 w 7467600"/>
              <a:gd name="connsiteY325" fmla="*/ 6697181 h 6858000"/>
              <a:gd name="connsiteX326" fmla="*/ 3735540 w 7467600"/>
              <a:gd name="connsiteY326" fmla="*/ 5546923 h 6858000"/>
              <a:gd name="connsiteX327" fmla="*/ 3729438 w 7467600"/>
              <a:gd name="connsiteY327" fmla="*/ 5569058 h 6858000"/>
              <a:gd name="connsiteX328" fmla="*/ 3707782 w 7467600"/>
              <a:gd name="connsiteY328" fmla="*/ 5644908 h 6858000"/>
              <a:gd name="connsiteX329" fmla="*/ 3583827 w 7467600"/>
              <a:gd name="connsiteY329" fmla="*/ 6039215 h 6858000"/>
              <a:gd name="connsiteX330" fmla="*/ 3547861 w 7467600"/>
              <a:gd name="connsiteY330" fmla="*/ 6129609 h 6858000"/>
              <a:gd name="connsiteX331" fmla="*/ 3490905 w 7467600"/>
              <a:gd name="connsiteY331" fmla="*/ 6277660 h 6858000"/>
              <a:gd name="connsiteX332" fmla="*/ 3455859 w 7467600"/>
              <a:gd name="connsiteY332" fmla="*/ 6391301 h 6858000"/>
              <a:gd name="connsiteX333" fmla="*/ 3429112 w 7467600"/>
              <a:gd name="connsiteY333" fmla="*/ 6479469 h 6858000"/>
              <a:gd name="connsiteX334" fmla="*/ 3304862 w 7467600"/>
              <a:gd name="connsiteY334" fmla="*/ 6796476 h 6858000"/>
              <a:gd name="connsiteX335" fmla="*/ 3276071 w 7467600"/>
              <a:gd name="connsiteY335" fmla="*/ 6858000 h 6858000"/>
              <a:gd name="connsiteX336" fmla="*/ 3240805 w 7467600"/>
              <a:gd name="connsiteY336" fmla="*/ 6858000 h 6858000"/>
              <a:gd name="connsiteX337" fmla="*/ 3275917 w 7467600"/>
              <a:gd name="connsiteY337" fmla="*/ 6783192 h 6858000"/>
              <a:gd name="connsiteX338" fmla="*/ 3399358 w 7467600"/>
              <a:gd name="connsiteY338" fmla="*/ 6469011 h 6858000"/>
              <a:gd name="connsiteX339" fmla="*/ 3425650 w 7467600"/>
              <a:gd name="connsiteY339" fmla="*/ 6381333 h 6858000"/>
              <a:gd name="connsiteX340" fmla="*/ 3460661 w 7467600"/>
              <a:gd name="connsiteY340" fmla="*/ 6266763 h 6858000"/>
              <a:gd name="connsiteX341" fmla="*/ 3518021 w 7467600"/>
              <a:gd name="connsiteY341" fmla="*/ 6117298 h 6858000"/>
              <a:gd name="connsiteX342" fmla="*/ 3554035 w 7467600"/>
              <a:gd name="connsiteY342" fmla="*/ 6027832 h 6858000"/>
              <a:gd name="connsiteX343" fmla="*/ 3677174 w 7467600"/>
              <a:gd name="connsiteY343" fmla="*/ 5636351 h 6858000"/>
              <a:gd name="connsiteX344" fmla="*/ 3698819 w 7467600"/>
              <a:gd name="connsiteY344" fmla="*/ 5560503 h 6858000"/>
              <a:gd name="connsiteX345" fmla="*/ 3702094 w 7467600"/>
              <a:gd name="connsiteY345" fmla="*/ 5549194 h 6858000"/>
              <a:gd name="connsiteX346" fmla="*/ 3398355 w 7467600"/>
              <a:gd name="connsiteY346" fmla="*/ 6094603 h 6858000"/>
              <a:gd name="connsiteX347" fmla="*/ 3193941 w 7467600"/>
              <a:gd name="connsiteY347" fmla="*/ 6798775 h 6858000"/>
              <a:gd name="connsiteX348" fmla="*/ 3184140 w 7467600"/>
              <a:gd name="connsiteY348" fmla="*/ 6858000 h 6858000"/>
              <a:gd name="connsiteX349" fmla="*/ 3099978 w 7467600"/>
              <a:gd name="connsiteY349" fmla="*/ 6858000 h 6858000"/>
              <a:gd name="connsiteX350" fmla="*/ 3101556 w 7467600"/>
              <a:gd name="connsiteY350" fmla="*/ 6843337 h 6858000"/>
              <a:gd name="connsiteX351" fmla="*/ 3370162 w 7467600"/>
              <a:gd name="connsiteY351" fmla="*/ 5785550 h 6858000"/>
              <a:gd name="connsiteX352" fmla="*/ 3746477 w 7467600"/>
              <a:gd name="connsiteY352" fmla="*/ 5377889 h 6858000"/>
              <a:gd name="connsiteX353" fmla="*/ 3863399 w 7467600"/>
              <a:gd name="connsiteY353" fmla="*/ 5087257 h 6858000"/>
              <a:gd name="connsiteX354" fmla="*/ 3968712 w 7467600"/>
              <a:gd name="connsiteY354" fmla="*/ 4913989 h 6858000"/>
              <a:gd name="connsiteX355" fmla="*/ 2792390 w 7467600"/>
              <a:gd name="connsiteY355" fmla="*/ 5382974 h 6858000"/>
              <a:gd name="connsiteX356" fmla="*/ 2714982 w 7467600"/>
              <a:gd name="connsiteY356" fmla="*/ 5427051 h 6858000"/>
              <a:gd name="connsiteX357" fmla="*/ 2813361 w 7467600"/>
              <a:gd name="connsiteY357" fmla="*/ 6023912 h 6858000"/>
              <a:gd name="connsiteX358" fmla="*/ 2688430 w 7467600"/>
              <a:gd name="connsiteY358" fmla="*/ 6801564 h 6858000"/>
              <a:gd name="connsiteX359" fmla="*/ 2629626 w 7467600"/>
              <a:gd name="connsiteY359" fmla="*/ 6763394 h 6858000"/>
              <a:gd name="connsiteX360" fmla="*/ 2565328 w 7467600"/>
              <a:gd name="connsiteY360" fmla="*/ 5516399 h 6858000"/>
              <a:gd name="connsiteX361" fmla="*/ 1922999 w 7467600"/>
              <a:gd name="connsiteY361" fmla="*/ 5980343 h 6858000"/>
              <a:gd name="connsiteX362" fmla="*/ 1950261 w 7467600"/>
              <a:gd name="connsiteY362" fmla="*/ 6405858 h 6858000"/>
              <a:gd name="connsiteX363" fmla="*/ 2365554 w 7467600"/>
              <a:gd name="connsiteY363" fmla="*/ 6759107 h 6858000"/>
              <a:gd name="connsiteX364" fmla="*/ 2424142 w 7467600"/>
              <a:gd name="connsiteY364" fmla="*/ 6858000 h 6858000"/>
              <a:gd name="connsiteX365" fmla="*/ 2395994 w 7467600"/>
              <a:gd name="connsiteY365" fmla="*/ 6858000 h 6858000"/>
              <a:gd name="connsiteX366" fmla="*/ 2392863 w 7467600"/>
              <a:gd name="connsiteY366" fmla="*/ 6852964 h 6858000"/>
              <a:gd name="connsiteX367" fmla="*/ 2017589 w 7467600"/>
              <a:gd name="connsiteY367" fmla="*/ 6493982 h 6858000"/>
              <a:gd name="connsiteX368" fmla="*/ 2147336 w 7467600"/>
              <a:gd name="connsiteY368" fmla="*/ 6594052 h 6858000"/>
              <a:gd name="connsiteX369" fmla="*/ 2207047 w 7467600"/>
              <a:gd name="connsiteY369" fmla="*/ 6654540 h 6858000"/>
              <a:gd name="connsiteX370" fmla="*/ 2299106 w 7467600"/>
              <a:gd name="connsiteY370" fmla="*/ 6778931 h 6858000"/>
              <a:gd name="connsiteX371" fmla="*/ 2314430 w 7467600"/>
              <a:gd name="connsiteY371" fmla="*/ 6801144 h 6858000"/>
              <a:gd name="connsiteX372" fmla="*/ 2352406 w 7467600"/>
              <a:gd name="connsiteY372" fmla="*/ 6858000 h 6858000"/>
              <a:gd name="connsiteX373" fmla="*/ 2314492 w 7467600"/>
              <a:gd name="connsiteY373" fmla="*/ 6858000 h 6858000"/>
              <a:gd name="connsiteX374" fmla="*/ 2288095 w 7467600"/>
              <a:gd name="connsiteY374" fmla="*/ 6818030 h 6858000"/>
              <a:gd name="connsiteX375" fmla="*/ 2272768 w 7467600"/>
              <a:gd name="connsiteY375" fmla="*/ 6795822 h 6858000"/>
              <a:gd name="connsiteX376" fmla="*/ 2182715 w 7467600"/>
              <a:gd name="connsiteY376" fmla="*/ 6675071 h 6858000"/>
              <a:gd name="connsiteX377" fmla="*/ 2032061 w 7467600"/>
              <a:gd name="connsiteY377" fmla="*/ 6541380 h 6858000"/>
              <a:gd name="connsiteX378" fmla="*/ 2257220 w 7467600"/>
              <a:gd name="connsiteY378" fmla="*/ 6826257 h 6858000"/>
              <a:gd name="connsiteX379" fmla="*/ 2281324 w 7467600"/>
              <a:gd name="connsiteY379" fmla="*/ 6858000 h 6858000"/>
              <a:gd name="connsiteX380" fmla="*/ 2242860 w 7467600"/>
              <a:gd name="connsiteY380" fmla="*/ 6858000 h 6858000"/>
              <a:gd name="connsiteX381" fmla="*/ 2232818 w 7467600"/>
              <a:gd name="connsiteY381" fmla="*/ 6844926 h 6858000"/>
              <a:gd name="connsiteX382" fmla="*/ 1990172 w 7467600"/>
              <a:gd name="connsiteY382" fmla="*/ 6542121 h 6858000"/>
              <a:gd name="connsiteX383" fmla="*/ 2124090 w 7467600"/>
              <a:gd name="connsiteY383" fmla="*/ 6761017 h 6858000"/>
              <a:gd name="connsiteX384" fmla="*/ 2200380 w 7467600"/>
              <a:gd name="connsiteY384" fmla="*/ 6858000 h 6858000"/>
              <a:gd name="connsiteX385" fmla="*/ 2147507 w 7467600"/>
              <a:gd name="connsiteY385" fmla="*/ 6858000 h 6858000"/>
              <a:gd name="connsiteX386" fmla="*/ 2070668 w 7467600"/>
              <a:gd name="connsiteY386" fmla="*/ 6761520 h 6858000"/>
              <a:gd name="connsiteX387" fmla="*/ 1975142 w 7467600"/>
              <a:gd name="connsiteY387" fmla="*/ 6585570 h 6858000"/>
              <a:gd name="connsiteX388" fmla="*/ 2050035 w 7467600"/>
              <a:gd name="connsiteY388" fmla="*/ 6813345 h 6858000"/>
              <a:gd name="connsiteX389" fmla="*/ 2063025 w 7467600"/>
              <a:gd name="connsiteY389" fmla="*/ 6858000 h 6858000"/>
              <a:gd name="connsiteX390" fmla="*/ 2021675 w 7467600"/>
              <a:gd name="connsiteY390" fmla="*/ 6858000 h 6858000"/>
              <a:gd name="connsiteX391" fmla="*/ 2019308 w 7467600"/>
              <a:gd name="connsiteY391" fmla="*/ 6847118 h 6858000"/>
              <a:gd name="connsiteX392" fmla="*/ 1938835 w 7467600"/>
              <a:gd name="connsiteY392" fmla="*/ 6551160 h 6858000"/>
              <a:gd name="connsiteX393" fmla="*/ 1953230 w 7467600"/>
              <a:gd name="connsiteY393" fmla="*/ 6759699 h 6858000"/>
              <a:gd name="connsiteX394" fmla="*/ 1956763 w 7467600"/>
              <a:gd name="connsiteY394" fmla="*/ 6778191 h 6858000"/>
              <a:gd name="connsiteX395" fmla="*/ 1967925 w 7467600"/>
              <a:gd name="connsiteY395" fmla="*/ 6858000 h 6858000"/>
              <a:gd name="connsiteX396" fmla="*/ 1936622 w 7467600"/>
              <a:gd name="connsiteY396" fmla="*/ 6858000 h 6858000"/>
              <a:gd name="connsiteX397" fmla="*/ 1926261 w 7467600"/>
              <a:gd name="connsiteY397" fmla="*/ 6784064 h 6858000"/>
              <a:gd name="connsiteX398" fmla="*/ 1922724 w 7467600"/>
              <a:gd name="connsiteY398" fmla="*/ 6765577 h 6858000"/>
              <a:gd name="connsiteX399" fmla="*/ 1904650 w 7467600"/>
              <a:gd name="connsiteY399" fmla="*/ 6639616 h 6858000"/>
              <a:gd name="connsiteX400" fmla="*/ 1885273 w 7467600"/>
              <a:gd name="connsiteY400" fmla="*/ 6858000 h 6858000"/>
              <a:gd name="connsiteX401" fmla="*/ 1854363 w 7467600"/>
              <a:gd name="connsiteY401" fmla="*/ 6858000 h 6858000"/>
              <a:gd name="connsiteX402" fmla="*/ 1880391 w 7467600"/>
              <a:gd name="connsiteY402" fmla="*/ 6603796 h 6858000"/>
              <a:gd name="connsiteX403" fmla="*/ 1818273 w 7467600"/>
              <a:gd name="connsiteY403" fmla="*/ 6715729 h 6858000"/>
              <a:gd name="connsiteX404" fmla="*/ 1794691 w 7467600"/>
              <a:gd name="connsiteY404" fmla="*/ 6843239 h 6858000"/>
              <a:gd name="connsiteX405" fmla="*/ 1794914 w 7467600"/>
              <a:gd name="connsiteY405" fmla="*/ 6858000 h 6858000"/>
              <a:gd name="connsiteX406" fmla="*/ 1746128 w 7467600"/>
              <a:gd name="connsiteY406" fmla="*/ 6858000 h 6858000"/>
              <a:gd name="connsiteX407" fmla="*/ 1753934 w 7467600"/>
              <a:gd name="connsiteY407" fmla="*/ 6724796 h 6858000"/>
              <a:gd name="connsiteX408" fmla="*/ 1792053 w 7467600"/>
              <a:gd name="connsiteY408" fmla="*/ 6572396 h 6858000"/>
              <a:gd name="connsiteX409" fmla="*/ 1862248 w 7467600"/>
              <a:gd name="connsiteY409" fmla="*/ 6266397 h 6858000"/>
              <a:gd name="connsiteX410" fmla="*/ 1862250 w 7467600"/>
              <a:gd name="connsiteY410" fmla="*/ 6033531 h 6858000"/>
              <a:gd name="connsiteX411" fmla="*/ 1211999 w 7467600"/>
              <a:gd name="connsiteY411" fmla="*/ 6683610 h 6858000"/>
              <a:gd name="connsiteX412" fmla="*/ 1213266 w 7467600"/>
              <a:gd name="connsiteY412" fmla="*/ 6691947 h 6858000"/>
              <a:gd name="connsiteX413" fmla="*/ 1203370 w 7467600"/>
              <a:gd name="connsiteY413" fmla="*/ 6850676 h 6858000"/>
              <a:gd name="connsiteX414" fmla="*/ 1203671 w 7467600"/>
              <a:gd name="connsiteY414" fmla="*/ 6858000 h 6858000"/>
              <a:gd name="connsiteX415" fmla="*/ 1143180 w 7467600"/>
              <a:gd name="connsiteY415" fmla="*/ 6858000 h 6858000"/>
              <a:gd name="connsiteX416" fmla="*/ 1142176 w 7467600"/>
              <a:gd name="connsiteY416" fmla="*/ 6766045 h 6858000"/>
              <a:gd name="connsiteX417" fmla="*/ 1067484 w 7467600"/>
              <a:gd name="connsiteY417" fmla="*/ 6858000 h 6858000"/>
              <a:gd name="connsiteX418" fmla="*/ 953928 w 7467600"/>
              <a:gd name="connsiteY418" fmla="*/ 6858000 h 6858000"/>
              <a:gd name="connsiteX419" fmla="*/ 959715 w 7467600"/>
              <a:gd name="connsiteY419" fmla="*/ 6850185 h 6858000"/>
              <a:gd name="connsiteX420" fmla="*/ 1483788 w 7467600"/>
              <a:gd name="connsiteY420" fmla="*/ 6259174 h 6858000"/>
              <a:gd name="connsiteX421" fmla="*/ 1100671 w 7467600"/>
              <a:gd name="connsiteY421" fmla="*/ 6252137 h 6858000"/>
              <a:gd name="connsiteX422" fmla="*/ 1090144 w 7467600"/>
              <a:gd name="connsiteY422" fmla="*/ 6256748 h 6858000"/>
              <a:gd name="connsiteX423" fmla="*/ 1095872 w 7467600"/>
              <a:gd name="connsiteY423" fmla="*/ 6271892 h 6858000"/>
              <a:gd name="connsiteX424" fmla="*/ 262785 w 7467600"/>
              <a:gd name="connsiteY424" fmla="*/ 6845450 h 6858000"/>
              <a:gd name="connsiteX425" fmla="*/ 209968 w 7467600"/>
              <a:gd name="connsiteY425" fmla="*/ 6770713 h 6858000"/>
              <a:gd name="connsiteX426" fmla="*/ 873460 w 7467600"/>
              <a:gd name="connsiteY426" fmla="*/ 6253768 h 6858000"/>
              <a:gd name="connsiteX427" fmla="*/ 192686 w 7467600"/>
              <a:gd name="connsiteY427" fmla="*/ 5849257 h 6858000"/>
              <a:gd name="connsiteX428" fmla="*/ 4696 w 7467600"/>
              <a:gd name="connsiteY428" fmla="*/ 5697668 h 6858000"/>
              <a:gd name="connsiteX429" fmla="*/ 0 w 7467600"/>
              <a:gd name="connsiteY429" fmla="*/ 5689984 h 6858000"/>
              <a:gd name="connsiteX430" fmla="*/ 0 w 7467600"/>
              <a:gd name="connsiteY430" fmla="*/ 5513472 h 6858000"/>
              <a:gd name="connsiteX431" fmla="*/ 174101 w 7467600"/>
              <a:gd name="connsiteY431" fmla="*/ 5620277 h 6858000"/>
              <a:gd name="connsiteX432" fmla="*/ 891800 w 7467600"/>
              <a:gd name="connsiteY432" fmla="*/ 6036935 h 6858000"/>
              <a:gd name="connsiteX433" fmla="*/ 1072219 w 7467600"/>
              <a:gd name="connsiteY433" fmla="*/ 6169443 h 6858000"/>
              <a:gd name="connsiteX434" fmla="*/ 1074117 w 7467600"/>
              <a:gd name="connsiteY434" fmla="*/ 6170301 h 6858000"/>
              <a:gd name="connsiteX435" fmla="*/ 1083114 w 7467600"/>
              <a:gd name="connsiteY435" fmla="*/ 6174131 h 6858000"/>
              <a:gd name="connsiteX436" fmla="*/ 1543010 w 7467600"/>
              <a:gd name="connsiteY436" fmla="*/ 6191140 h 6858000"/>
              <a:gd name="connsiteX437" fmla="*/ 1551080 w 7467600"/>
              <a:gd name="connsiteY437" fmla="*/ 6195006 h 6858000"/>
              <a:gd name="connsiteX438" fmla="*/ 2345443 w 7467600"/>
              <a:gd name="connsiteY438" fmla="*/ 5549882 h 6858000"/>
              <a:gd name="connsiteX439" fmla="*/ 1721499 w 7467600"/>
              <a:gd name="connsiteY439" fmla="*/ 5599969 h 6858000"/>
              <a:gd name="connsiteX440" fmla="*/ 767716 w 7467600"/>
              <a:gd name="connsiteY440" fmla="*/ 5472768 h 6858000"/>
              <a:gd name="connsiteX441" fmla="*/ 722147 w 7467600"/>
              <a:gd name="connsiteY441" fmla="*/ 5393091 h 6858000"/>
              <a:gd name="connsiteX442" fmla="*/ 1485552 w 7467600"/>
              <a:gd name="connsiteY442" fmla="*/ 5313202 h 6858000"/>
              <a:gd name="connsiteX443" fmla="*/ 2143004 w 7467600"/>
              <a:gd name="connsiteY443" fmla="*/ 5402420 h 6858000"/>
              <a:gd name="connsiteX444" fmla="*/ 1933391 w 7467600"/>
              <a:gd name="connsiteY444" fmla="*/ 5156971 h 6858000"/>
              <a:gd name="connsiteX445" fmla="*/ 1827118 w 7467600"/>
              <a:gd name="connsiteY445" fmla="*/ 4968410 h 6858000"/>
              <a:gd name="connsiteX446" fmla="*/ 1837349 w 7467600"/>
              <a:gd name="connsiteY446" fmla="*/ 4956357 h 6858000"/>
              <a:gd name="connsiteX447" fmla="*/ 2162835 w 7467600"/>
              <a:gd name="connsiteY447" fmla="*/ 5187853 h 6858000"/>
              <a:gd name="connsiteX448" fmla="*/ 2257167 w 7467600"/>
              <a:gd name="connsiteY448" fmla="*/ 5462123 h 6858000"/>
              <a:gd name="connsiteX449" fmla="*/ 2261598 w 7467600"/>
              <a:gd name="connsiteY449" fmla="*/ 5467998 h 6858000"/>
              <a:gd name="connsiteX450" fmla="*/ 2437177 w 7467600"/>
              <a:gd name="connsiteY450" fmla="*/ 5479608 h 6858000"/>
              <a:gd name="connsiteX451" fmla="*/ 2445247 w 7467600"/>
              <a:gd name="connsiteY451" fmla="*/ 5483476 h 6858000"/>
              <a:gd name="connsiteX452" fmla="*/ 2743626 w 7467600"/>
              <a:gd name="connsiteY452" fmla="*/ 5304819 h 6858000"/>
              <a:gd name="connsiteX453" fmla="*/ 3048102 w 7467600"/>
              <a:gd name="connsiteY453" fmla="*/ 5150595 h 6858000"/>
              <a:gd name="connsiteX454" fmla="*/ 1799414 w 7467600"/>
              <a:gd name="connsiteY454" fmla="*/ 4694732 h 6858000"/>
              <a:gd name="connsiteX455" fmla="*/ 1771735 w 7467600"/>
              <a:gd name="connsiteY455" fmla="*/ 4619929 h 6858000"/>
              <a:gd name="connsiteX456" fmla="*/ 3104273 w 7467600"/>
              <a:gd name="connsiteY456" fmla="*/ 5076159 h 6858000"/>
              <a:gd name="connsiteX457" fmla="*/ 3113245 w 7467600"/>
              <a:gd name="connsiteY457" fmla="*/ 5090705 h 6858000"/>
              <a:gd name="connsiteX458" fmla="*/ 3126294 w 7467600"/>
              <a:gd name="connsiteY458" fmla="*/ 5114400 h 6858000"/>
              <a:gd name="connsiteX459" fmla="*/ 3937433 w 7467600"/>
              <a:gd name="connsiteY459" fmla="*/ 4830473 h 6858000"/>
              <a:gd name="connsiteX460" fmla="*/ 3590475 w 7467600"/>
              <a:gd name="connsiteY460" fmla="*/ 4597974 h 6858000"/>
              <a:gd name="connsiteX461" fmla="*/ 3100264 w 7467600"/>
              <a:gd name="connsiteY461" fmla="*/ 4579845 h 6858000"/>
              <a:gd name="connsiteX462" fmla="*/ 2183576 w 7467600"/>
              <a:gd name="connsiteY462" fmla="*/ 4227150 h 6858000"/>
              <a:gd name="connsiteX463" fmla="*/ 2151029 w 7467600"/>
              <a:gd name="connsiteY463" fmla="*/ 4146947 h 6858000"/>
              <a:gd name="connsiteX464" fmla="*/ 3563434 w 7467600"/>
              <a:gd name="connsiteY464" fmla="*/ 4469115 h 6858000"/>
              <a:gd name="connsiteX465" fmla="*/ 3177952 w 7467600"/>
              <a:gd name="connsiteY465" fmla="*/ 3657386 h 6858000"/>
              <a:gd name="connsiteX466" fmla="*/ 3189263 w 7467600"/>
              <a:gd name="connsiteY466" fmla="*/ 3625726 h 6858000"/>
              <a:gd name="connsiteX467" fmla="*/ 3560912 w 7467600"/>
              <a:gd name="connsiteY467" fmla="*/ 4079863 h 6858000"/>
              <a:gd name="connsiteX468" fmla="*/ 3626636 w 7467600"/>
              <a:gd name="connsiteY468" fmla="*/ 4512230 h 6858000"/>
              <a:gd name="connsiteX469" fmla="*/ 3653088 w 7467600"/>
              <a:gd name="connsiteY469" fmla="*/ 4521417 h 6858000"/>
              <a:gd name="connsiteX470" fmla="*/ 3988128 w 7467600"/>
              <a:gd name="connsiteY470" fmla="*/ 4817267 h 6858000"/>
              <a:gd name="connsiteX471" fmla="*/ 4830582 w 7467600"/>
              <a:gd name="connsiteY471" fmla="*/ 4676000 h 6858000"/>
              <a:gd name="connsiteX472" fmla="*/ 4830100 w 7467600"/>
              <a:gd name="connsiteY472" fmla="*/ 4675554 h 6858000"/>
              <a:gd name="connsiteX473" fmla="*/ 4036318 w 7467600"/>
              <a:gd name="connsiteY473" fmla="*/ 4147013 h 6858000"/>
              <a:gd name="connsiteX474" fmla="*/ 3432098 w 7467600"/>
              <a:gd name="connsiteY474" fmla="*/ 3537312 h 6858000"/>
              <a:gd name="connsiteX475" fmla="*/ 3446761 w 7467600"/>
              <a:gd name="connsiteY475" fmla="*/ 3461278 h 6858000"/>
              <a:gd name="connsiteX476" fmla="*/ 4419733 w 7467600"/>
              <a:gd name="connsiteY476" fmla="*/ 3963555 h 6858000"/>
              <a:gd name="connsiteX477" fmla="*/ 4781371 w 7467600"/>
              <a:gd name="connsiteY477" fmla="*/ 4458604 h 6858000"/>
              <a:gd name="connsiteX478" fmla="*/ 4780440 w 7467600"/>
              <a:gd name="connsiteY478" fmla="*/ 4470290 h 6858000"/>
              <a:gd name="connsiteX479" fmla="*/ 4898954 w 7467600"/>
              <a:gd name="connsiteY479" fmla="*/ 4662092 h 6858000"/>
              <a:gd name="connsiteX480" fmla="*/ 4900699 w 7467600"/>
              <a:gd name="connsiteY480" fmla="*/ 4670867 h 6858000"/>
              <a:gd name="connsiteX481" fmla="*/ 5714511 w 7467600"/>
              <a:gd name="connsiteY481" fmla="*/ 4663483 h 6858000"/>
              <a:gd name="connsiteX482" fmla="*/ 5464793 w 7467600"/>
              <a:gd name="connsiteY482" fmla="*/ 4393556 h 6858000"/>
              <a:gd name="connsiteX483" fmla="*/ 5461897 w 7467600"/>
              <a:gd name="connsiteY483" fmla="*/ 4390879 h 6858000"/>
              <a:gd name="connsiteX484" fmla="*/ 4294126 w 7467600"/>
              <a:gd name="connsiteY484" fmla="*/ 3303048 h 6858000"/>
              <a:gd name="connsiteX485" fmla="*/ 4305321 w 7467600"/>
              <a:gd name="connsiteY485" fmla="*/ 3256953 h 6858000"/>
              <a:gd name="connsiteX486" fmla="*/ 4949299 w 7467600"/>
              <a:gd name="connsiteY486" fmla="*/ 3766336 h 6858000"/>
              <a:gd name="connsiteX487" fmla="*/ 5291452 w 7467600"/>
              <a:gd name="connsiteY487" fmla="*/ 4076801 h 6858000"/>
              <a:gd name="connsiteX488" fmla="*/ 5434998 w 7467600"/>
              <a:gd name="connsiteY488" fmla="*/ 4254100 h 6858000"/>
              <a:gd name="connsiteX489" fmla="*/ 5351015 w 7467600"/>
              <a:gd name="connsiteY489" fmla="*/ 3760989 h 6858000"/>
              <a:gd name="connsiteX490" fmla="*/ 5413780 w 7467600"/>
              <a:gd name="connsiteY490" fmla="*/ 2966265 h 6858000"/>
              <a:gd name="connsiteX491" fmla="*/ 5425627 w 7467600"/>
              <a:gd name="connsiteY491" fmla="*/ 2954192 h 6858000"/>
              <a:gd name="connsiteX492" fmla="*/ 6604735 w 7467600"/>
              <a:gd name="connsiteY492" fmla="*/ 2041381 h 6858000"/>
              <a:gd name="connsiteX493" fmla="*/ 7204487 w 7467600"/>
              <a:gd name="connsiteY493" fmla="*/ 2742112 h 6858000"/>
              <a:gd name="connsiteX494" fmla="*/ 7131592 w 7467600"/>
              <a:gd name="connsiteY494" fmla="*/ 2672096 h 6858000"/>
              <a:gd name="connsiteX495" fmla="*/ 6996344 w 7467600"/>
              <a:gd name="connsiteY495" fmla="*/ 2518310 h 6858000"/>
              <a:gd name="connsiteX496" fmla="*/ 6735495 w 7467600"/>
              <a:gd name="connsiteY496" fmla="*/ 2196890 h 6858000"/>
              <a:gd name="connsiteX497" fmla="*/ 6721901 w 7467600"/>
              <a:gd name="connsiteY497" fmla="*/ 2179274 h 6858000"/>
              <a:gd name="connsiteX498" fmla="*/ 6604735 w 7467600"/>
              <a:gd name="connsiteY498" fmla="*/ 2041381 h 6858000"/>
              <a:gd name="connsiteX499" fmla="*/ 6591670 w 7467600"/>
              <a:gd name="connsiteY499" fmla="*/ 1988277 h 6858000"/>
              <a:gd name="connsiteX500" fmla="*/ 6747349 w 7467600"/>
              <a:gd name="connsiteY500" fmla="*/ 2160069 h 6858000"/>
              <a:gd name="connsiteX501" fmla="*/ 6760943 w 7467600"/>
              <a:gd name="connsiteY501" fmla="*/ 2177686 h 6858000"/>
              <a:gd name="connsiteX502" fmla="*/ 7021065 w 7467600"/>
              <a:gd name="connsiteY502" fmla="*/ 2498102 h 6858000"/>
              <a:gd name="connsiteX503" fmla="*/ 7155223 w 7467600"/>
              <a:gd name="connsiteY503" fmla="*/ 2650386 h 6858000"/>
              <a:gd name="connsiteX504" fmla="*/ 7203167 w 7467600"/>
              <a:gd name="connsiteY504" fmla="*/ 2697288 h 6858000"/>
              <a:gd name="connsiteX505" fmla="*/ 6937703 w 7467600"/>
              <a:gd name="connsiteY505" fmla="*/ 2321981 h 6858000"/>
              <a:gd name="connsiteX506" fmla="*/ 6591670 w 7467600"/>
              <a:gd name="connsiteY506" fmla="*/ 1988277 h 6858000"/>
              <a:gd name="connsiteX507" fmla="*/ 5798671 w 7467600"/>
              <a:gd name="connsiteY507" fmla="*/ 1981601 h 6858000"/>
              <a:gd name="connsiteX508" fmla="*/ 5754709 w 7467600"/>
              <a:gd name="connsiteY508" fmla="*/ 2071454 h 6858000"/>
              <a:gd name="connsiteX509" fmla="*/ 5763044 w 7467600"/>
              <a:gd name="connsiteY509" fmla="*/ 2842206 h 6858000"/>
              <a:gd name="connsiteX510" fmla="*/ 5764974 w 7467600"/>
              <a:gd name="connsiteY510" fmla="*/ 2799609 h 6858000"/>
              <a:gd name="connsiteX511" fmla="*/ 5767665 w 7467600"/>
              <a:gd name="connsiteY511" fmla="*/ 2666409 h 6858000"/>
              <a:gd name="connsiteX512" fmla="*/ 5763055 w 7467600"/>
              <a:gd name="connsiteY512" fmla="*/ 2579705 h 6858000"/>
              <a:gd name="connsiteX513" fmla="*/ 5758079 w 7467600"/>
              <a:gd name="connsiteY513" fmla="*/ 2492508 h 6858000"/>
              <a:gd name="connsiteX514" fmla="*/ 5779325 w 7467600"/>
              <a:gd name="connsiteY514" fmla="*/ 2197069 h 6858000"/>
              <a:gd name="connsiteX515" fmla="*/ 5798671 w 7467600"/>
              <a:gd name="connsiteY515" fmla="*/ 1981601 h 6858000"/>
              <a:gd name="connsiteX516" fmla="*/ 5829202 w 7467600"/>
              <a:gd name="connsiteY516" fmla="*/ 1971679 h 6858000"/>
              <a:gd name="connsiteX517" fmla="*/ 5809558 w 7467600"/>
              <a:gd name="connsiteY517" fmla="*/ 2198043 h 6858000"/>
              <a:gd name="connsiteX518" fmla="*/ 5788653 w 7467600"/>
              <a:gd name="connsiteY518" fmla="*/ 2489430 h 6858000"/>
              <a:gd name="connsiteX519" fmla="*/ 5793439 w 7467600"/>
              <a:gd name="connsiteY519" fmla="*/ 2575235 h 6858000"/>
              <a:gd name="connsiteX520" fmla="*/ 5796837 w 7467600"/>
              <a:gd name="connsiteY520" fmla="*/ 2637633 h 6858000"/>
              <a:gd name="connsiteX521" fmla="*/ 5818614 w 7467600"/>
              <a:gd name="connsiteY521" fmla="*/ 2473055 h 6858000"/>
              <a:gd name="connsiteX522" fmla="*/ 5829202 w 7467600"/>
              <a:gd name="connsiteY522" fmla="*/ 1971679 h 6858000"/>
              <a:gd name="connsiteX523" fmla="*/ 5911389 w 7467600"/>
              <a:gd name="connsiteY523" fmla="*/ 1898371 h 6858000"/>
              <a:gd name="connsiteX524" fmla="*/ 6237627 w 7467600"/>
              <a:gd name="connsiteY524" fmla="*/ 2231921 h 6858000"/>
              <a:gd name="connsiteX525" fmla="*/ 5911389 w 7467600"/>
              <a:gd name="connsiteY525" fmla="*/ 1898371 h 6858000"/>
              <a:gd name="connsiteX526" fmla="*/ 6944437 w 7467600"/>
              <a:gd name="connsiteY526" fmla="*/ 1575402 h 6858000"/>
              <a:gd name="connsiteX527" fmla="*/ 6304730 w 7467600"/>
              <a:gd name="connsiteY527" fmla="*/ 1766654 h 6858000"/>
              <a:gd name="connsiteX528" fmla="*/ 6944437 w 7467600"/>
              <a:gd name="connsiteY528" fmla="*/ 1575402 h 6858000"/>
              <a:gd name="connsiteX529" fmla="*/ 7019523 w 7467600"/>
              <a:gd name="connsiteY529" fmla="*/ 1519450 h 6858000"/>
              <a:gd name="connsiteX530" fmla="*/ 6298091 w 7467600"/>
              <a:gd name="connsiteY530" fmla="*/ 1737122 h 6858000"/>
              <a:gd name="connsiteX531" fmla="*/ 7019523 w 7467600"/>
              <a:gd name="connsiteY531" fmla="*/ 1519450 h 6858000"/>
              <a:gd name="connsiteX532" fmla="*/ 2399523 w 7467600"/>
              <a:gd name="connsiteY532" fmla="*/ 1428234 h 6858000"/>
              <a:gd name="connsiteX533" fmla="*/ 2224982 w 7467600"/>
              <a:gd name="connsiteY533" fmla="*/ 1826201 h 6858000"/>
              <a:gd name="connsiteX534" fmla="*/ 2096099 w 7467600"/>
              <a:gd name="connsiteY534" fmla="*/ 2345900 h 6858000"/>
              <a:gd name="connsiteX535" fmla="*/ 2283317 w 7467600"/>
              <a:gd name="connsiteY535" fmla="*/ 1796925 h 6858000"/>
              <a:gd name="connsiteX536" fmla="*/ 2399523 w 7467600"/>
              <a:gd name="connsiteY536" fmla="*/ 1428234 h 6858000"/>
              <a:gd name="connsiteX537" fmla="*/ 2448558 w 7467600"/>
              <a:gd name="connsiteY537" fmla="*/ 1373435 h 6858000"/>
              <a:gd name="connsiteX538" fmla="*/ 2312521 w 7467600"/>
              <a:gd name="connsiteY538" fmla="*/ 1806140 h 6858000"/>
              <a:gd name="connsiteX539" fmla="*/ 2127533 w 7467600"/>
              <a:gd name="connsiteY539" fmla="*/ 2348380 h 6858000"/>
              <a:gd name="connsiteX540" fmla="*/ 2358080 w 7467600"/>
              <a:gd name="connsiteY540" fmla="*/ 1866134 h 6858000"/>
              <a:gd name="connsiteX541" fmla="*/ 2407436 w 7467600"/>
              <a:gd name="connsiteY541" fmla="*/ 1651070 h 6858000"/>
              <a:gd name="connsiteX542" fmla="*/ 2448558 w 7467600"/>
              <a:gd name="connsiteY542" fmla="*/ 1373435 h 6858000"/>
              <a:gd name="connsiteX543" fmla="*/ 278707 w 7467600"/>
              <a:gd name="connsiteY543" fmla="*/ 1352270 h 6858000"/>
              <a:gd name="connsiteX544" fmla="*/ 321570 w 7467600"/>
              <a:gd name="connsiteY544" fmla="*/ 1861610 h 6858000"/>
              <a:gd name="connsiteX545" fmla="*/ 294281 w 7467600"/>
              <a:gd name="connsiteY545" fmla="*/ 1440658 h 6858000"/>
              <a:gd name="connsiteX546" fmla="*/ 278707 w 7467600"/>
              <a:gd name="connsiteY546" fmla="*/ 1352270 h 6858000"/>
              <a:gd name="connsiteX547" fmla="*/ 1423821 w 7467600"/>
              <a:gd name="connsiteY547" fmla="*/ 1351958 h 6858000"/>
              <a:gd name="connsiteX548" fmla="*/ 1638521 w 7467600"/>
              <a:gd name="connsiteY548" fmla="*/ 1908470 h 6858000"/>
              <a:gd name="connsiteX549" fmla="*/ 1754199 w 7467600"/>
              <a:gd name="connsiteY549" fmla="*/ 2149284 h 6858000"/>
              <a:gd name="connsiteX550" fmla="*/ 1908359 w 7467600"/>
              <a:gd name="connsiteY550" fmla="*/ 2364988 h 6858000"/>
              <a:gd name="connsiteX551" fmla="*/ 1647661 w 7467600"/>
              <a:gd name="connsiteY551" fmla="*/ 1825945 h 6858000"/>
              <a:gd name="connsiteX552" fmla="*/ 1423821 w 7467600"/>
              <a:gd name="connsiteY552" fmla="*/ 1351958 h 6858000"/>
              <a:gd name="connsiteX553" fmla="*/ 1431890 w 7467600"/>
              <a:gd name="connsiteY553" fmla="*/ 1306475 h 6858000"/>
              <a:gd name="connsiteX554" fmla="*/ 1507597 w 7467600"/>
              <a:gd name="connsiteY554" fmla="*/ 1446132 h 6858000"/>
              <a:gd name="connsiteX555" fmla="*/ 1674586 w 7467600"/>
              <a:gd name="connsiteY555" fmla="*/ 1813832 h 6858000"/>
              <a:gd name="connsiteX556" fmla="*/ 1815950 w 7467600"/>
              <a:gd name="connsiteY556" fmla="*/ 2128564 h 6858000"/>
              <a:gd name="connsiteX557" fmla="*/ 1984242 w 7467600"/>
              <a:gd name="connsiteY557" fmla="*/ 2430829 h 6858000"/>
              <a:gd name="connsiteX558" fmla="*/ 2014023 w 7467600"/>
              <a:gd name="connsiteY558" fmla="*/ 2450995 h 6858000"/>
              <a:gd name="connsiteX559" fmla="*/ 1747337 w 7467600"/>
              <a:gd name="connsiteY559" fmla="*/ 1855264 h 6858000"/>
              <a:gd name="connsiteX560" fmla="*/ 1533749 w 7467600"/>
              <a:gd name="connsiteY560" fmla="*/ 1478656 h 6858000"/>
              <a:gd name="connsiteX561" fmla="*/ 1431890 w 7467600"/>
              <a:gd name="connsiteY561" fmla="*/ 1306475 h 6858000"/>
              <a:gd name="connsiteX562" fmla="*/ 5052692 w 7467600"/>
              <a:gd name="connsiteY562" fmla="*/ 1292994 h 6858000"/>
              <a:gd name="connsiteX563" fmla="*/ 5200661 w 7467600"/>
              <a:gd name="connsiteY563" fmla="*/ 1635186 h 6858000"/>
              <a:gd name="connsiteX564" fmla="*/ 5297138 w 7467600"/>
              <a:gd name="connsiteY564" fmla="*/ 1906351 h 6858000"/>
              <a:gd name="connsiteX565" fmla="*/ 5052692 w 7467600"/>
              <a:gd name="connsiteY565" fmla="*/ 1292994 h 6858000"/>
              <a:gd name="connsiteX566" fmla="*/ 5009948 w 7467600"/>
              <a:gd name="connsiteY566" fmla="*/ 1273619 h 6858000"/>
              <a:gd name="connsiteX567" fmla="*/ 5121777 w 7467600"/>
              <a:gd name="connsiteY567" fmla="*/ 1654213 h 6858000"/>
              <a:gd name="connsiteX568" fmla="*/ 5293545 w 7467600"/>
              <a:gd name="connsiteY568" fmla="*/ 2072247 h 6858000"/>
              <a:gd name="connsiteX569" fmla="*/ 5294042 w 7467600"/>
              <a:gd name="connsiteY569" fmla="*/ 2065019 h 6858000"/>
              <a:gd name="connsiteX570" fmla="*/ 5171936 w 7467600"/>
              <a:gd name="connsiteY570" fmla="*/ 1647613 h 6858000"/>
              <a:gd name="connsiteX571" fmla="*/ 5009948 w 7467600"/>
              <a:gd name="connsiteY571" fmla="*/ 1273619 h 6858000"/>
              <a:gd name="connsiteX572" fmla="*/ 655236 w 7467600"/>
              <a:gd name="connsiteY572" fmla="*/ 1268632 h 6858000"/>
              <a:gd name="connsiteX573" fmla="*/ 839521 w 7467600"/>
              <a:gd name="connsiteY573" fmla="*/ 1685315 h 6858000"/>
              <a:gd name="connsiteX574" fmla="*/ 1109416 w 7467600"/>
              <a:gd name="connsiteY574" fmla="*/ 2061663 h 6858000"/>
              <a:gd name="connsiteX575" fmla="*/ 1298300 w 7467600"/>
              <a:gd name="connsiteY575" fmla="*/ 2247742 h 6858000"/>
              <a:gd name="connsiteX576" fmla="*/ 1125871 w 7467600"/>
              <a:gd name="connsiteY576" fmla="*/ 1989513 h 6858000"/>
              <a:gd name="connsiteX577" fmla="*/ 981574 w 7467600"/>
              <a:gd name="connsiteY577" fmla="*/ 1783157 h 6858000"/>
              <a:gd name="connsiteX578" fmla="*/ 922198 w 7467600"/>
              <a:gd name="connsiteY578" fmla="*/ 1677437 h 6858000"/>
              <a:gd name="connsiteX579" fmla="*/ 869293 w 7467600"/>
              <a:gd name="connsiteY579" fmla="*/ 1583214 h 6858000"/>
              <a:gd name="connsiteX580" fmla="*/ 751431 w 7467600"/>
              <a:gd name="connsiteY580" fmla="*/ 1405731 h 6858000"/>
              <a:gd name="connsiteX581" fmla="*/ 655236 w 7467600"/>
              <a:gd name="connsiteY581" fmla="*/ 1268632 h 6858000"/>
              <a:gd name="connsiteX582" fmla="*/ 6516292 w 7467600"/>
              <a:gd name="connsiteY582" fmla="*/ 1263064 h 6858000"/>
              <a:gd name="connsiteX583" fmla="*/ 5736320 w 7467600"/>
              <a:gd name="connsiteY583" fmla="*/ 1501803 h 6858000"/>
              <a:gd name="connsiteX584" fmla="*/ 6516292 w 7467600"/>
              <a:gd name="connsiteY584" fmla="*/ 1263064 h 6858000"/>
              <a:gd name="connsiteX585" fmla="*/ 291466 w 7467600"/>
              <a:gd name="connsiteY585" fmla="*/ 1250369 h 6858000"/>
              <a:gd name="connsiteX586" fmla="*/ 323180 w 7467600"/>
              <a:gd name="connsiteY586" fmla="*/ 1435283 h 6858000"/>
              <a:gd name="connsiteX587" fmla="*/ 349381 w 7467600"/>
              <a:gd name="connsiteY587" fmla="*/ 1875041 h 6858000"/>
              <a:gd name="connsiteX588" fmla="*/ 374363 w 7467600"/>
              <a:gd name="connsiteY588" fmla="*/ 1506494 h 6858000"/>
              <a:gd name="connsiteX589" fmla="*/ 302168 w 7467600"/>
              <a:gd name="connsiteY589" fmla="*/ 1274495 h 6858000"/>
              <a:gd name="connsiteX590" fmla="*/ 291466 w 7467600"/>
              <a:gd name="connsiteY590" fmla="*/ 1250369 h 6858000"/>
              <a:gd name="connsiteX591" fmla="*/ 678222 w 7467600"/>
              <a:gd name="connsiteY591" fmla="*/ 1248670 h 6858000"/>
              <a:gd name="connsiteX592" fmla="*/ 775536 w 7467600"/>
              <a:gd name="connsiteY592" fmla="*/ 1388015 h 6858000"/>
              <a:gd name="connsiteX593" fmla="*/ 894529 w 7467600"/>
              <a:gd name="connsiteY593" fmla="*/ 1567739 h 6858000"/>
              <a:gd name="connsiteX594" fmla="*/ 948000 w 7467600"/>
              <a:gd name="connsiteY594" fmla="*/ 1663088 h 6858000"/>
              <a:gd name="connsiteX595" fmla="*/ 1006812 w 7467600"/>
              <a:gd name="connsiteY595" fmla="*/ 1767683 h 6858000"/>
              <a:gd name="connsiteX596" fmla="*/ 1149133 w 7467600"/>
              <a:gd name="connsiteY596" fmla="*/ 1971513 h 6858000"/>
              <a:gd name="connsiteX597" fmla="*/ 1333952 w 7467600"/>
              <a:gd name="connsiteY597" fmla="*/ 2251620 h 6858000"/>
              <a:gd name="connsiteX598" fmla="*/ 1337329 w 7467600"/>
              <a:gd name="connsiteY598" fmla="*/ 2258350 h 6858000"/>
              <a:gd name="connsiteX599" fmla="*/ 1014726 w 7467600"/>
              <a:gd name="connsiteY599" fmla="*/ 1615556 h 6858000"/>
              <a:gd name="connsiteX600" fmla="*/ 678222 w 7467600"/>
              <a:gd name="connsiteY600" fmla="*/ 1248670 h 6858000"/>
              <a:gd name="connsiteX601" fmla="*/ 6691602 w 7467600"/>
              <a:gd name="connsiteY601" fmla="*/ 1140573 h 6858000"/>
              <a:gd name="connsiteX602" fmla="*/ 6571100 w 7467600"/>
              <a:gd name="connsiteY602" fmla="*/ 1183662 h 6858000"/>
              <a:gd name="connsiteX603" fmla="*/ 6241687 w 7467600"/>
              <a:gd name="connsiteY603" fmla="*/ 1257600 h 6858000"/>
              <a:gd name="connsiteX604" fmla="*/ 5693009 w 7467600"/>
              <a:gd name="connsiteY604" fmla="*/ 1478256 h 6858000"/>
              <a:gd name="connsiteX605" fmla="*/ 6548420 w 7467600"/>
              <a:gd name="connsiteY605" fmla="*/ 1214599 h 6858000"/>
              <a:gd name="connsiteX606" fmla="*/ 6605473 w 7467600"/>
              <a:gd name="connsiteY606" fmla="*/ 1184686 h 6858000"/>
              <a:gd name="connsiteX607" fmla="*/ 6691602 w 7467600"/>
              <a:gd name="connsiteY607" fmla="*/ 1140573 h 6858000"/>
              <a:gd name="connsiteX608" fmla="*/ 4002475 w 7467600"/>
              <a:gd name="connsiteY608" fmla="*/ 1037802 h 6858000"/>
              <a:gd name="connsiteX609" fmla="*/ 4000324 w 7467600"/>
              <a:gd name="connsiteY609" fmla="*/ 1039362 h 6858000"/>
              <a:gd name="connsiteX610" fmla="*/ 4002862 w 7467600"/>
              <a:gd name="connsiteY610" fmla="*/ 1042866 h 6858000"/>
              <a:gd name="connsiteX611" fmla="*/ 4002475 w 7467600"/>
              <a:gd name="connsiteY611" fmla="*/ 1037802 h 6858000"/>
              <a:gd name="connsiteX612" fmla="*/ 506322 w 7467600"/>
              <a:gd name="connsiteY612" fmla="*/ 1020997 h 6858000"/>
              <a:gd name="connsiteX613" fmla="*/ 533068 w 7467600"/>
              <a:gd name="connsiteY613" fmla="*/ 1029409 h 6858000"/>
              <a:gd name="connsiteX614" fmla="*/ 1232525 w 7467600"/>
              <a:gd name="connsiteY614" fmla="*/ 1804675 h 6858000"/>
              <a:gd name="connsiteX615" fmla="*/ 1388858 w 7467600"/>
              <a:gd name="connsiteY615" fmla="*/ 2368011 h 6858000"/>
              <a:gd name="connsiteX616" fmla="*/ 1384098 w 7467600"/>
              <a:gd name="connsiteY616" fmla="*/ 2378125 h 6858000"/>
              <a:gd name="connsiteX617" fmla="*/ 1425393 w 7467600"/>
              <a:gd name="connsiteY617" fmla="*/ 2589124 h 6858000"/>
              <a:gd name="connsiteX618" fmla="*/ 1424001 w 7467600"/>
              <a:gd name="connsiteY618" fmla="*/ 2597541 h 6858000"/>
              <a:gd name="connsiteX619" fmla="*/ 2152729 w 7467600"/>
              <a:gd name="connsiteY619" fmla="*/ 2864487 h 6858000"/>
              <a:gd name="connsiteX620" fmla="*/ 2020609 w 7467600"/>
              <a:gd name="connsiteY620" fmla="*/ 2539671 h 6858000"/>
              <a:gd name="connsiteX621" fmla="*/ 2018920 w 7467600"/>
              <a:gd name="connsiteY621" fmla="*/ 2536309 h 6858000"/>
              <a:gd name="connsiteX622" fmla="*/ 1342441 w 7467600"/>
              <a:gd name="connsiteY622" fmla="*/ 1173017 h 6858000"/>
              <a:gd name="connsiteX623" fmla="*/ 1367925 w 7467600"/>
              <a:gd name="connsiteY623" fmla="*/ 1135648 h 6858000"/>
              <a:gd name="connsiteX624" fmla="*/ 1771401 w 7467600"/>
              <a:gd name="connsiteY624" fmla="*/ 1806673 h 6858000"/>
              <a:gd name="connsiteX625" fmla="*/ 1972385 w 7467600"/>
              <a:gd name="connsiteY625" fmla="*/ 2198735 h 6858000"/>
              <a:gd name="connsiteX626" fmla="*/ 2040892 w 7467600"/>
              <a:gd name="connsiteY626" fmla="*/ 2405205 h 6858000"/>
              <a:gd name="connsiteX627" fmla="*/ 2131689 w 7467600"/>
              <a:gd name="connsiteY627" fmla="*/ 1936926 h 6858000"/>
              <a:gd name="connsiteX628" fmla="*/ 2454820 w 7467600"/>
              <a:gd name="connsiteY628" fmla="*/ 1248808 h 6858000"/>
              <a:gd name="connsiteX629" fmla="*/ 2492512 w 7467600"/>
              <a:gd name="connsiteY629" fmla="*/ 1302920 h 6858000"/>
              <a:gd name="connsiteX630" fmla="*/ 2081216 w 7467600"/>
              <a:gd name="connsiteY630" fmla="*/ 2527513 h 6858000"/>
              <a:gd name="connsiteX631" fmla="*/ 2081211 w 7467600"/>
              <a:gd name="connsiteY631" fmla="*/ 2528916 h 6858000"/>
              <a:gd name="connsiteX632" fmla="*/ 2199067 w 7467600"/>
              <a:gd name="connsiteY632" fmla="*/ 2884061 h 6858000"/>
              <a:gd name="connsiteX633" fmla="*/ 3192586 w 7467600"/>
              <a:gd name="connsiteY633" fmla="*/ 3411496 h 6858000"/>
              <a:gd name="connsiteX634" fmla="*/ 3182620 w 7467600"/>
              <a:gd name="connsiteY634" fmla="*/ 3483279 h 6858000"/>
              <a:gd name="connsiteX635" fmla="*/ 2435119 w 7467600"/>
              <a:gd name="connsiteY635" fmla="*/ 3080173 h 6858000"/>
              <a:gd name="connsiteX636" fmla="*/ 2410152 w 7467600"/>
              <a:gd name="connsiteY636" fmla="*/ 3063751 h 6858000"/>
              <a:gd name="connsiteX637" fmla="*/ 2408099 w 7467600"/>
              <a:gd name="connsiteY637" fmla="*/ 3064403 h 6858000"/>
              <a:gd name="connsiteX638" fmla="*/ 2407218 w 7467600"/>
              <a:gd name="connsiteY638" fmla="*/ 3070324 h 6858000"/>
              <a:gd name="connsiteX639" fmla="*/ 2380138 w 7467600"/>
              <a:gd name="connsiteY639" fmla="*/ 3099341 h 6858000"/>
              <a:gd name="connsiteX640" fmla="*/ 1765923 w 7467600"/>
              <a:gd name="connsiteY640" fmla="*/ 3581043 h 6858000"/>
              <a:gd name="connsiteX641" fmla="*/ 1702258 w 7467600"/>
              <a:gd name="connsiteY641" fmla="*/ 3612286 h 6858000"/>
              <a:gd name="connsiteX642" fmla="*/ 1538370 w 7467600"/>
              <a:gd name="connsiteY642" fmla="*/ 3811804 h 6858000"/>
              <a:gd name="connsiteX643" fmla="*/ 542867 w 7467600"/>
              <a:gd name="connsiteY643" fmla="*/ 4944092 h 6858000"/>
              <a:gd name="connsiteX644" fmla="*/ 515800 w 7467600"/>
              <a:gd name="connsiteY644" fmla="*/ 4862180 h 6858000"/>
              <a:gd name="connsiteX645" fmla="*/ 909145 w 7467600"/>
              <a:gd name="connsiteY645" fmla="*/ 4199225 h 6858000"/>
              <a:gd name="connsiteX646" fmla="*/ 1214067 w 7467600"/>
              <a:gd name="connsiteY646" fmla="*/ 3908561 h 6858000"/>
              <a:gd name="connsiteX647" fmla="*/ 640967 w 7467600"/>
              <a:gd name="connsiteY647" fmla="*/ 4105601 h 6858000"/>
              <a:gd name="connsiteX648" fmla="*/ 112563 w 7467600"/>
              <a:gd name="connsiteY648" fmla="*/ 4396952 h 6858000"/>
              <a:gd name="connsiteX649" fmla="*/ 0 w 7467600"/>
              <a:gd name="connsiteY649" fmla="*/ 4466006 h 6858000"/>
              <a:gd name="connsiteX650" fmla="*/ 0 w 7467600"/>
              <a:gd name="connsiteY650" fmla="*/ 4233763 h 6858000"/>
              <a:gd name="connsiteX651" fmla="*/ 36881 w 7467600"/>
              <a:gd name="connsiteY651" fmla="*/ 4200118 h 6858000"/>
              <a:gd name="connsiteX652" fmla="*/ 910534 w 7467600"/>
              <a:gd name="connsiteY652" fmla="*/ 3629753 h 6858000"/>
              <a:gd name="connsiteX653" fmla="*/ 1578717 w 7467600"/>
              <a:gd name="connsiteY653" fmla="*/ 3575982 h 6858000"/>
              <a:gd name="connsiteX654" fmla="*/ 2338780 w 7467600"/>
              <a:gd name="connsiteY654" fmla="*/ 3033725 h 6858000"/>
              <a:gd name="connsiteX655" fmla="*/ 1807991 w 7467600"/>
              <a:gd name="connsiteY655" fmla="*/ 2807184 h 6858000"/>
              <a:gd name="connsiteX656" fmla="*/ 1416358 w 7467600"/>
              <a:gd name="connsiteY656" fmla="*/ 3112571 h 6858000"/>
              <a:gd name="connsiteX657" fmla="*/ 939066 w 7467600"/>
              <a:gd name="connsiteY657" fmla="*/ 3378798 h 6858000"/>
              <a:gd name="connsiteX658" fmla="*/ 115099 w 7467600"/>
              <a:gd name="connsiteY658" fmla="*/ 3607650 h 6858000"/>
              <a:gd name="connsiteX659" fmla="*/ 97284 w 7467600"/>
              <a:gd name="connsiteY659" fmla="*/ 3520393 h 6858000"/>
              <a:gd name="connsiteX660" fmla="*/ 922050 w 7467600"/>
              <a:gd name="connsiteY660" fmla="*/ 3074867 h 6858000"/>
              <a:gd name="connsiteX661" fmla="*/ 1405265 w 7467600"/>
              <a:gd name="connsiteY661" fmla="*/ 3016319 h 6858000"/>
              <a:gd name="connsiteX662" fmla="*/ 1407512 w 7467600"/>
              <a:gd name="connsiteY662" fmla="*/ 3018001 h 6858000"/>
              <a:gd name="connsiteX663" fmla="*/ 1726266 w 7467600"/>
              <a:gd name="connsiteY663" fmla="*/ 2777274 h 6858000"/>
              <a:gd name="connsiteX664" fmla="*/ 625390 w 7467600"/>
              <a:gd name="connsiteY664" fmla="*/ 2514541 h 6858000"/>
              <a:gd name="connsiteX665" fmla="*/ 619799 w 7467600"/>
              <a:gd name="connsiteY665" fmla="*/ 2527180 h 6858000"/>
              <a:gd name="connsiteX666" fmla="*/ 310030 w 7467600"/>
              <a:gd name="connsiteY666" fmla="*/ 2771818 h 6858000"/>
              <a:gd name="connsiteX667" fmla="*/ 173877 w 7467600"/>
              <a:gd name="connsiteY667" fmla="*/ 2937056 h 6858000"/>
              <a:gd name="connsiteX668" fmla="*/ 77889 w 7467600"/>
              <a:gd name="connsiteY668" fmla="*/ 3138440 h 6858000"/>
              <a:gd name="connsiteX669" fmla="*/ 0 w 7467600"/>
              <a:gd name="connsiteY669" fmla="*/ 3271395 h 6858000"/>
              <a:gd name="connsiteX670" fmla="*/ 0 w 7467600"/>
              <a:gd name="connsiteY670" fmla="*/ 3153002 h 6858000"/>
              <a:gd name="connsiteX671" fmla="*/ 2386 w 7467600"/>
              <a:gd name="connsiteY671" fmla="*/ 3149203 h 6858000"/>
              <a:gd name="connsiteX672" fmla="*/ 89753 w 7467600"/>
              <a:gd name="connsiteY672" fmla="*/ 2987702 h 6858000"/>
              <a:gd name="connsiteX673" fmla="*/ 76869 w 7467600"/>
              <a:gd name="connsiteY673" fmla="*/ 3005404 h 6858000"/>
              <a:gd name="connsiteX674" fmla="*/ 32049 w 7467600"/>
              <a:gd name="connsiteY674" fmla="*/ 3065814 h 6858000"/>
              <a:gd name="connsiteX675" fmla="*/ 0 w 7467600"/>
              <a:gd name="connsiteY675" fmla="*/ 3108744 h 6858000"/>
              <a:gd name="connsiteX676" fmla="*/ 0 w 7467600"/>
              <a:gd name="connsiteY676" fmla="*/ 3058059 h 6858000"/>
              <a:gd name="connsiteX677" fmla="*/ 7610 w 7467600"/>
              <a:gd name="connsiteY677" fmla="*/ 3047889 h 6858000"/>
              <a:gd name="connsiteX678" fmla="*/ 52419 w 7467600"/>
              <a:gd name="connsiteY678" fmla="*/ 2987479 h 6858000"/>
              <a:gd name="connsiteX679" fmla="*/ 59142 w 7467600"/>
              <a:gd name="connsiteY679" fmla="*/ 2978488 h 6858000"/>
              <a:gd name="connsiteX680" fmla="*/ 0 w 7467600"/>
              <a:gd name="connsiteY680" fmla="*/ 3015334 h 6858000"/>
              <a:gd name="connsiteX681" fmla="*/ 0 w 7467600"/>
              <a:gd name="connsiteY681" fmla="*/ 2914286 h 6858000"/>
              <a:gd name="connsiteX682" fmla="*/ 36383 w 7467600"/>
              <a:gd name="connsiteY682" fmla="*/ 2901128 h 6858000"/>
              <a:gd name="connsiteX683" fmla="*/ 156329 w 7467600"/>
              <a:gd name="connsiteY683" fmla="*/ 2840533 h 6858000"/>
              <a:gd name="connsiteX684" fmla="*/ 358355 w 7467600"/>
              <a:gd name="connsiteY684" fmla="*/ 2620471 h 6858000"/>
              <a:gd name="connsiteX685" fmla="*/ 510577 w 7467600"/>
              <a:gd name="connsiteY685" fmla="*/ 2501244 h 6858000"/>
              <a:gd name="connsiteX686" fmla="*/ 211967 w 7467600"/>
              <a:gd name="connsiteY686" fmla="*/ 2479171 h 6858000"/>
              <a:gd name="connsiteX687" fmla="*/ 0 w 7467600"/>
              <a:gd name="connsiteY687" fmla="*/ 2476398 h 6858000"/>
              <a:gd name="connsiteX688" fmla="*/ 0 w 7467600"/>
              <a:gd name="connsiteY688" fmla="*/ 2389189 h 6858000"/>
              <a:gd name="connsiteX689" fmla="*/ 103062 w 7467600"/>
              <a:gd name="connsiteY689" fmla="*/ 2389518 h 6858000"/>
              <a:gd name="connsiteX690" fmla="*/ 510734 w 7467600"/>
              <a:gd name="connsiteY690" fmla="*/ 2416201 h 6858000"/>
              <a:gd name="connsiteX691" fmla="*/ 279257 w 7467600"/>
              <a:gd name="connsiteY691" fmla="*/ 2092102 h 6858000"/>
              <a:gd name="connsiteX692" fmla="*/ 65265 w 7467600"/>
              <a:gd name="connsiteY692" fmla="*/ 2006049 h 6858000"/>
              <a:gd name="connsiteX693" fmla="*/ 0 w 7467600"/>
              <a:gd name="connsiteY693" fmla="*/ 1982532 h 6858000"/>
              <a:gd name="connsiteX694" fmla="*/ 0 w 7467600"/>
              <a:gd name="connsiteY694" fmla="*/ 1912789 h 6858000"/>
              <a:gd name="connsiteX695" fmla="*/ 97460 w 7467600"/>
              <a:gd name="connsiteY695" fmla="*/ 1953725 h 6858000"/>
              <a:gd name="connsiteX696" fmla="*/ 221272 w 7467600"/>
              <a:gd name="connsiteY696" fmla="*/ 1980766 h 6858000"/>
              <a:gd name="connsiteX697" fmla="*/ 116765 w 7467600"/>
              <a:gd name="connsiteY697" fmla="*/ 1911033 h 6858000"/>
              <a:gd name="connsiteX698" fmla="*/ 16405 w 7467600"/>
              <a:gd name="connsiteY698" fmla="*/ 1803412 h 6858000"/>
              <a:gd name="connsiteX699" fmla="*/ 0 w 7467600"/>
              <a:gd name="connsiteY699" fmla="*/ 1784777 h 6858000"/>
              <a:gd name="connsiteX700" fmla="*/ 0 w 7467600"/>
              <a:gd name="connsiteY700" fmla="*/ 1740082 h 6858000"/>
              <a:gd name="connsiteX701" fmla="*/ 39394 w 7467600"/>
              <a:gd name="connsiteY701" fmla="*/ 1784856 h 6858000"/>
              <a:gd name="connsiteX702" fmla="*/ 135813 w 7467600"/>
              <a:gd name="connsiteY702" fmla="*/ 1888838 h 6858000"/>
              <a:gd name="connsiteX703" fmla="*/ 242575 w 7467600"/>
              <a:gd name="connsiteY703" fmla="*/ 1958841 h 6858000"/>
              <a:gd name="connsiteX704" fmla="*/ 82197 w 7467600"/>
              <a:gd name="connsiteY704" fmla="*/ 1754826 h 6858000"/>
              <a:gd name="connsiteX705" fmla="*/ 0 w 7467600"/>
              <a:gd name="connsiteY705" fmla="*/ 1679650 h 6858000"/>
              <a:gd name="connsiteX706" fmla="*/ 0 w 7467600"/>
              <a:gd name="connsiteY706" fmla="*/ 1602463 h 6858000"/>
              <a:gd name="connsiteX707" fmla="*/ 84689 w 7467600"/>
              <a:gd name="connsiteY707" fmla="*/ 1677442 h 6858000"/>
              <a:gd name="connsiteX708" fmla="*/ 298437 w 7467600"/>
              <a:gd name="connsiteY708" fmla="*/ 1968019 h 6858000"/>
              <a:gd name="connsiteX709" fmla="*/ 227269 w 7467600"/>
              <a:gd name="connsiteY709" fmla="*/ 1114064 h 6858000"/>
              <a:gd name="connsiteX710" fmla="*/ 248003 w 7467600"/>
              <a:gd name="connsiteY710" fmla="*/ 1089613 h 6858000"/>
              <a:gd name="connsiteX711" fmla="*/ 427020 w 7467600"/>
              <a:gd name="connsiteY711" fmla="*/ 1619803 h 6858000"/>
              <a:gd name="connsiteX712" fmla="*/ 340345 w 7467600"/>
              <a:gd name="connsiteY712" fmla="*/ 2027739 h 6858000"/>
              <a:gd name="connsiteX713" fmla="*/ 360865 w 7467600"/>
              <a:gd name="connsiteY713" fmla="*/ 2044827 h 6858000"/>
              <a:gd name="connsiteX714" fmla="*/ 560414 w 7467600"/>
              <a:gd name="connsiteY714" fmla="*/ 2421457 h 6858000"/>
              <a:gd name="connsiteX715" fmla="*/ 1359703 w 7467600"/>
              <a:gd name="connsiteY715" fmla="*/ 2578554 h 6858000"/>
              <a:gd name="connsiteX716" fmla="*/ 1359422 w 7467600"/>
              <a:gd name="connsiteY716" fmla="*/ 2577994 h 6858000"/>
              <a:gd name="connsiteX717" fmla="*/ 828701 w 7467600"/>
              <a:gd name="connsiteY717" fmla="*/ 1839520 h 6858000"/>
              <a:gd name="connsiteX718" fmla="*/ 494427 w 7467600"/>
              <a:gd name="connsiteY718" fmla="*/ 1092333 h 6858000"/>
              <a:gd name="connsiteX719" fmla="*/ 506322 w 7467600"/>
              <a:gd name="connsiteY719" fmla="*/ 1020997 h 6858000"/>
              <a:gd name="connsiteX720" fmla="*/ 4570198 w 7467600"/>
              <a:gd name="connsiteY720" fmla="*/ 978081 h 6858000"/>
              <a:gd name="connsiteX721" fmla="*/ 4523691 w 7467600"/>
              <a:gd name="connsiteY721" fmla="*/ 1127776 h 6858000"/>
              <a:gd name="connsiteX722" fmla="*/ 4509875 w 7467600"/>
              <a:gd name="connsiteY722" fmla="*/ 1167552 h 6858000"/>
              <a:gd name="connsiteX723" fmla="*/ 4478168 w 7467600"/>
              <a:gd name="connsiteY723" fmla="*/ 1260735 h 6858000"/>
              <a:gd name="connsiteX724" fmla="*/ 4409309 w 7467600"/>
              <a:gd name="connsiteY724" fmla="*/ 1666996 h 6858000"/>
              <a:gd name="connsiteX725" fmla="*/ 4370031 w 7467600"/>
              <a:gd name="connsiteY725" fmla="*/ 1955666 h 6858000"/>
              <a:gd name="connsiteX726" fmla="*/ 4570198 w 7467600"/>
              <a:gd name="connsiteY726" fmla="*/ 978081 h 6858000"/>
              <a:gd name="connsiteX727" fmla="*/ 4557898 w 7467600"/>
              <a:gd name="connsiteY727" fmla="*/ 900011 h 6858000"/>
              <a:gd name="connsiteX728" fmla="*/ 4344840 w 7467600"/>
              <a:gd name="connsiteY728" fmla="*/ 1922038 h 6858000"/>
              <a:gd name="connsiteX729" fmla="*/ 4378710 w 7467600"/>
              <a:gd name="connsiteY729" fmla="*/ 1665516 h 6858000"/>
              <a:gd name="connsiteX730" fmla="*/ 4448798 w 7467600"/>
              <a:gd name="connsiteY730" fmla="*/ 1253024 h 6858000"/>
              <a:gd name="connsiteX731" fmla="*/ 4480315 w 7467600"/>
              <a:gd name="connsiteY731" fmla="*/ 1158454 h 6858000"/>
              <a:gd name="connsiteX732" fmla="*/ 4494133 w 7467600"/>
              <a:gd name="connsiteY732" fmla="*/ 1118676 h 6858000"/>
              <a:gd name="connsiteX733" fmla="*/ 4557898 w 7467600"/>
              <a:gd name="connsiteY733" fmla="*/ 900011 h 6858000"/>
              <a:gd name="connsiteX734" fmla="*/ 5870151 w 7467600"/>
              <a:gd name="connsiteY734" fmla="*/ 898890 h 6858000"/>
              <a:gd name="connsiteX735" fmla="*/ 5861335 w 7467600"/>
              <a:gd name="connsiteY735" fmla="*/ 899177 h 6858000"/>
              <a:gd name="connsiteX736" fmla="*/ 5843702 w 7467600"/>
              <a:gd name="connsiteY736" fmla="*/ 899748 h 6858000"/>
              <a:gd name="connsiteX737" fmla="*/ 5651107 w 7467600"/>
              <a:gd name="connsiteY737" fmla="*/ 920306 h 6858000"/>
              <a:gd name="connsiteX738" fmla="*/ 5459407 w 7467600"/>
              <a:gd name="connsiteY738" fmla="*/ 940975 h 6858000"/>
              <a:gd name="connsiteX739" fmla="*/ 5374846 w 7467600"/>
              <a:gd name="connsiteY739" fmla="*/ 941988 h 6858000"/>
              <a:gd name="connsiteX740" fmla="*/ 5256105 w 7467600"/>
              <a:gd name="connsiteY740" fmla="*/ 945632 h 6858000"/>
              <a:gd name="connsiteX741" fmla="*/ 5107071 w 7467600"/>
              <a:gd name="connsiteY741" fmla="*/ 969720 h 6858000"/>
              <a:gd name="connsiteX742" fmla="*/ 4998681 w 7467600"/>
              <a:gd name="connsiteY742" fmla="*/ 988771 h 6858000"/>
              <a:gd name="connsiteX743" fmla="*/ 5870151 w 7467600"/>
              <a:gd name="connsiteY743" fmla="*/ 898890 h 6858000"/>
              <a:gd name="connsiteX744" fmla="*/ 5504425 w 7467600"/>
              <a:gd name="connsiteY744" fmla="*/ 848067 h 6858000"/>
              <a:gd name="connsiteX745" fmla="*/ 4968849 w 7467600"/>
              <a:gd name="connsiteY745" fmla="*/ 962318 h 6858000"/>
              <a:gd name="connsiteX746" fmla="*/ 5104039 w 7467600"/>
              <a:gd name="connsiteY746" fmla="*/ 940634 h 6858000"/>
              <a:gd name="connsiteX747" fmla="*/ 5256311 w 7467600"/>
              <a:gd name="connsiteY747" fmla="*/ 916490 h 6858000"/>
              <a:gd name="connsiteX748" fmla="*/ 5377381 w 7467600"/>
              <a:gd name="connsiteY748" fmla="*/ 912671 h 6858000"/>
              <a:gd name="connsiteX749" fmla="*/ 5460148 w 7467600"/>
              <a:gd name="connsiteY749" fmla="*/ 911442 h 6858000"/>
              <a:gd name="connsiteX750" fmla="*/ 5648971 w 7467600"/>
              <a:gd name="connsiteY750" fmla="*/ 891331 h 6858000"/>
              <a:gd name="connsiteX751" fmla="*/ 5844807 w 7467600"/>
              <a:gd name="connsiteY751" fmla="*/ 870718 h 6858000"/>
              <a:gd name="connsiteX752" fmla="*/ 5862975 w 7467600"/>
              <a:gd name="connsiteY752" fmla="*/ 869756 h 6858000"/>
              <a:gd name="connsiteX753" fmla="*/ 5920887 w 7467600"/>
              <a:gd name="connsiteY753" fmla="*/ 865929 h 6858000"/>
              <a:gd name="connsiteX754" fmla="*/ 5504425 w 7467600"/>
              <a:gd name="connsiteY754" fmla="*/ 848067 h 6858000"/>
              <a:gd name="connsiteX755" fmla="*/ 3607114 w 7467600"/>
              <a:gd name="connsiteY755" fmla="*/ 467441 h 6858000"/>
              <a:gd name="connsiteX756" fmla="*/ 3296242 w 7467600"/>
              <a:gd name="connsiteY756" fmla="*/ 807991 h 6858000"/>
              <a:gd name="connsiteX757" fmla="*/ 3174674 w 7467600"/>
              <a:gd name="connsiteY757" fmla="*/ 919759 h 6858000"/>
              <a:gd name="connsiteX758" fmla="*/ 3042978 w 7467600"/>
              <a:gd name="connsiteY758" fmla="*/ 1054894 h 6858000"/>
              <a:gd name="connsiteX759" fmla="*/ 2968914 w 7467600"/>
              <a:gd name="connsiteY759" fmla="*/ 1133756 h 6858000"/>
              <a:gd name="connsiteX760" fmla="*/ 3103823 w 7467600"/>
              <a:gd name="connsiteY760" fmla="*/ 1026814 h 6858000"/>
              <a:gd name="connsiteX761" fmla="*/ 3607114 w 7467600"/>
              <a:gd name="connsiteY761" fmla="*/ 467441 h 6858000"/>
              <a:gd name="connsiteX762" fmla="*/ 3744487 w 7467600"/>
              <a:gd name="connsiteY762" fmla="*/ 383136 h 6858000"/>
              <a:gd name="connsiteX763" fmla="*/ 3970213 w 7467600"/>
              <a:gd name="connsiteY763" fmla="*/ 995559 h 6858000"/>
              <a:gd name="connsiteX764" fmla="*/ 3744487 w 7467600"/>
              <a:gd name="connsiteY764" fmla="*/ 383136 h 6858000"/>
              <a:gd name="connsiteX765" fmla="*/ 3624562 w 7467600"/>
              <a:gd name="connsiteY765" fmla="*/ 367041 h 6858000"/>
              <a:gd name="connsiteX766" fmla="*/ 3489712 w 7467600"/>
              <a:gd name="connsiteY766" fmla="*/ 485386 h 6858000"/>
              <a:gd name="connsiteX767" fmla="*/ 3182994 w 7467600"/>
              <a:gd name="connsiteY767" fmla="*/ 828265 h 6858000"/>
              <a:gd name="connsiteX768" fmla="*/ 2892114 w 7467600"/>
              <a:gd name="connsiteY768" fmla="*/ 1172635 h 6858000"/>
              <a:gd name="connsiteX769" fmla="*/ 3021459 w 7467600"/>
              <a:gd name="connsiteY769" fmla="*/ 1035385 h 6858000"/>
              <a:gd name="connsiteX770" fmla="*/ 3153873 w 7467600"/>
              <a:gd name="connsiteY770" fmla="*/ 898971 h 6858000"/>
              <a:gd name="connsiteX771" fmla="*/ 3276511 w 7467600"/>
              <a:gd name="connsiteY771" fmla="*/ 786423 h 6858000"/>
              <a:gd name="connsiteX772" fmla="*/ 3584154 w 7467600"/>
              <a:gd name="connsiteY772" fmla="*/ 448218 h 6858000"/>
              <a:gd name="connsiteX773" fmla="*/ 3624562 w 7467600"/>
              <a:gd name="connsiteY773" fmla="*/ 367041 h 6858000"/>
              <a:gd name="connsiteX774" fmla="*/ 3766672 w 7467600"/>
              <a:gd name="connsiteY774" fmla="*/ 359429 h 6858000"/>
              <a:gd name="connsiteX775" fmla="*/ 3996338 w 7467600"/>
              <a:gd name="connsiteY775" fmla="*/ 968237 h 6858000"/>
              <a:gd name="connsiteX776" fmla="*/ 3766672 w 7467600"/>
              <a:gd name="connsiteY776" fmla="*/ 359429 h 6858000"/>
              <a:gd name="connsiteX777" fmla="*/ 5805386 w 7467600"/>
              <a:gd name="connsiteY777" fmla="*/ 239240 h 6858000"/>
              <a:gd name="connsiteX778" fmla="*/ 5736947 w 7467600"/>
              <a:gd name="connsiteY778" fmla="*/ 261367 h 6858000"/>
              <a:gd name="connsiteX779" fmla="*/ 5427012 w 7467600"/>
              <a:gd name="connsiteY779" fmla="*/ 311272 h 6858000"/>
              <a:gd name="connsiteX780" fmla="*/ 5147818 w 7467600"/>
              <a:gd name="connsiteY780" fmla="*/ 322112 h 6858000"/>
              <a:gd name="connsiteX781" fmla="*/ 5060854 w 7467600"/>
              <a:gd name="connsiteY781" fmla="*/ 311882 h 6858000"/>
              <a:gd name="connsiteX782" fmla="*/ 4945989 w 7467600"/>
              <a:gd name="connsiteY782" fmla="*/ 300516 h 6858000"/>
              <a:gd name="connsiteX783" fmla="*/ 5410479 w 7467600"/>
              <a:gd name="connsiteY783" fmla="*/ 348434 h 6858000"/>
              <a:gd name="connsiteX784" fmla="*/ 5805386 w 7467600"/>
              <a:gd name="connsiteY784" fmla="*/ 239240 h 6858000"/>
              <a:gd name="connsiteX785" fmla="*/ 5905192 w 7467600"/>
              <a:gd name="connsiteY785" fmla="*/ 163079 h 6858000"/>
              <a:gd name="connsiteX786" fmla="*/ 5865655 w 7467600"/>
              <a:gd name="connsiteY786" fmla="*/ 171901 h 6858000"/>
              <a:gd name="connsiteX787" fmla="*/ 5259740 w 7467600"/>
              <a:gd name="connsiteY787" fmla="*/ 257013 h 6858000"/>
              <a:gd name="connsiteX788" fmla="*/ 5208466 w 7467600"/>
              <a:gd name="connsiteY788" fmla="*/ 257550 h 6858000"/>
              <a:gd name="connsiteX789" fmla="*/ 4980204 w 7467600"/>
              <a:gd name="connsiteY789" fmla="*/ 271903 h 6858000"/>
              <a:gd name="connsiteX790" fmla="*/ 5068068 w 7467600"/>
              <a:gd name="connsiteY790" fmla="*/ 282244 h 6858000"/>
              <a:gd name="connsiteX791" fmla="*/ 5153231 w 7467600"/>
              <a:gd name="connsiteY791" fmla="*/ 292240 h 6858000"/>
              <a:gd name="connsiteX792" fmla="*/ 5426491 w 7467600"/>
              <a:gd name="connsiteY792" fmla="*/ 281128 h 6858000"/>
              <a:gd name="connsiteX793" fmla="*/ 5731212 w 7467600"/>
              <a:gd name="connsiteY793" fmla="*/ 231951 h 6858000"/>
              <a:gd name="connsiteX794" fmla="*/ 5905192 w 7467600"/>
              <a:gd name="connsiteY794" fmla="*/ 163079 h 6858000"/>
              <a:gd name="connsiteX795" fmla="*/ 5944437 w 7467600"/>
              <a:gd name="connsiteY795" fmla="*/ 113829 h 6858000"/>
              <a:gd name="connsiteX796" fmla="*/ 5825032 w 7467600"/>
              <a:gd name="connsiteY796" fmla="*/ 146405 h 6858000"/>
              <a:gd name="connsiteX797" fmla="*/ 4955599 w 7467600"/>
              <a:gd name="connsiteY797" fmla="*/ 247008 h 6858000"/>
              <a:gd name="connsiteX798" fmla="*/ 5210104 w 7467600"/>
              <a:gd name="connsiteY798" fmla="*/ 228123 h 6858000"/>
              <a:gd name="connsiteX799" fmla="*/ 5261015 w 7467600"/>
              <a:gd name="connsiteY799" fmla="*/ 227087 h 6858000"/>
              <a:gd name="connsiteX800" fmla="*/ 5861181 w 7467600"/>
              <a:gd name="connsiteY800" fmla="*/ 143093 h 6858000"/>
              <a:gd name="connsiteX801" fmla="*/ 5961252 w 7467600"/>
              <a:gd name="connsiteY801" fmla="*/ 114820 h 6858000"/>
              <a:gd name="connsiteX802" fmla="*/ 5944437 w 7467600"/>
              <a:gd name="connsiteY802" fmla="*/ 113829 h 6858000"/>
              <a:gd name="connsiteX803" fmla="*/ 3882765 w 7467600"/>
              <a:gd name="connsiteY803" fmla="*/ 0 h 6858000"/>
              <a:gd name="connsiteX804" fmla="*/ 3995099 w 7467600"/>
              <a:gd name="connsiteY804" fmla="*/ 0 h 6858000"/>
              <a:gd name="connsiteX805" fmla="*/ 4163818 w 7467600"/>
              <a:gd name="connsiteY805" fmla="*/ 234104 h 6858000"/>
              <a:gd name="connsiteX806" fmla="*/ 4172099 w 7467600"/>
              <a:gd name="connsiteY806" fmla="*/ 234207 h 6858000"/>
              <a:gd name="connsiteX807" fmla="*/ 4784282 w 7467600"/>
              <a:gd name="connsiteY807" fmla="*/ 276561 h 6858000"/>
              <a:gd name="connsiteX808" fmla="*/ 4801687 w 7467600"/>
              <a:gd name="connsiteY808" fmla="*/ 267764 h 6858000"/>
              <a:gd name="connsiteX809" fmla="*/ 6082788 w 7467600"/>
              <a:gd name="connsiteY809" fmla="*/ 64119 h 6858000"/>
              <a:gd name="connsiteX810" fmla="*/ 6099442 w 7467600"/>
              <a:gd name="connsiteY810" fmla="*/ 82568 h 6858000"/>
              <a:gd name="connsiteX811" fmla="*/ 4804137 w 7467600"/>
              <a:gd name="connsiteY811" fmla="*/ 320931 h 6858000"/>
              <a:gd name="connsiteX812" fmla="*/ 4227047 w 7467600"/>
              <a:gd name="connsiteY812" fmla="*/ 313415 h 6858000"/>
              <a:gd name="connsiteX813" fmla="*/ 4346041 w 7467600"/>
              <a:gd name="connsiteY813" fmla="*/ 456086 h 6858000"/>
              <a:gd name="connsiteX814" fmla="*/ 4870967 w 7467600"/>
              <a:gd name="connsiteY814" fmla="*/ 963061 h 6858000"/>
              <a:gd name="connsiteX815" fmla="*/ 4889647 w 7467600"/>
              <a:gd name="connsiteY815" fmla="*/ 957147 h 6858000"/>
              <a:gd name="connsiteX816" fmla="*/ 5422504 w 7467600"/>
              <a:gd name="connsiteY816" fmla="*/ 805191 h 6858000"/>
              <a:gd name="connsiteX817" fmla="*/ 6087656 w 7467600"/>
              <a:gd name="connsiteY817" fmla="*/ 826703 h 6858000"/>
              <a:gd name="connsiteX818" fmla="*/ 6058717 w 7467600"/>
              <a:gd name="connsiteY818" fmla="*/ 865992 h 6858000"/>
              <a:gd name="connsiteX819" fmla="*/ 4974153 w 7467600"/>
              <a:gd name="connsiteY819" fmla="*/ 1045456 h 6858000"/>
              <a:gd name="connsiteX820" fmla="*/ 5627835 w 7467600"/>
              <a:gd name="connsiteY820" fmla="*/ 1472077 h 6858000"/>
              <a:gd name="connsiteX821" fmla="*/ 5629817 w 7467600"/>
              <a:gd name="connsiteY821" fmla="*/ 1471412 h 6858000"/>
              <a:gd name="connsiteX822" fmla="*/ 5634124 w 7467600"/>
              <a:gd name="connsiteY822" fmla="*/ 1470572 h 6858000"/>
              <a:gd name="connsiteX823" fmla="*/ 5755832 w 7467600"/>
              <a:gd name="connsiteY823" fmla="*/ 1383886 h 6858000"/>
              <a:gd name="connsiteX824" fmla="*/ 6014186 w 7467600"/>
              <a:gd name="connsiteY824" fmla="*/ 1279799 h 6858000"/>
              <a:gd name="connsiteX825" fmla="*/ 6901619 w 7467600"/>
              <a:gd name="connsiteY825" fmla="*/ 1047874 h 6858000"/>
              <a:gd name="connsiteX826" fmla="*/ 6931566 w 7467600"/>
              <a:gd name="connsiteY826" fmla="*/ 1062034 h 6858000"/>
              <a:gd name="connsiteX827" fmla="*/ 5790982 w 7467600"/>
              <a:gd name="connsiteY827" fmla="*/ 1561380 h 6858000"/>
              <a:gd name="connsiteX828" fmla="*/ 6188971 w 7467600"/>
              <a:gd name="connsiteY828" fmla="*/ 1755168 h 6858000"/>
              <a:gd name="connsiteX829" fmla="*/ 6202446 w 7467600"/>
              <a:gd name="connsiteY829" fmla="*/ 1752268 h 6858000"/>
              <a:gd name="connsiteX830" fmla="*/ 7179560 w 7467600"/>
              <a:gd name="connsiteY830" fmla="*/ 1467551 h 6858000"/>
              <a:gd name="connsiteX831" fmla="*/ 7158730 w 7467600"/>
              <a:gd name="connsiteY831" fmla="*/ 1507835 h 6858000"/>
              <a:gd name="connsiteX832" fmla="*/ 6326959 w 7467600"/>
              <a:gd name="connsiteY832" fmla="*/ 1817686 h 6858000"/>
              <a:gd name="connsiteX833" fmla="*/ 6537433 w 7467600"/>
              <a:gd name="connsiteY833" fmla="*/ 1907790 h 6858000"/>
              <a:gd name="connsiteX834" fmla="*/ 6550221 w 7467600"/>
              <a:gd name="connsiteY834" fmla="*/ 1910729 h 6858000"/>
              <a:gd name="connsiteX835" fmla="*/ 6964438 w 7467600"/>
              <a:gd name="connsiteY835" fmla="*/ 2209505 h 6858000"/>
              <a:gd name="connsiteX836" fmla="*/ 7367862 w 7467600"/>
              <a:gd name="connsiteY836" fmla="*/ 2806833 h 6858000"/>
              <a:gd name="connsiteX837" fmla="*/ 7364329 w 7467600"/>
              <a:gd name="connsiteY837" fmla="*/ 2826907 h 6858000"/>
              <a:gd name="connsiteX838" fmla="*/ 7290545 w 7467600"/>
              <a:gd name="connsiteY838" fmla="*/ 2850663 h 6858000"/>
              <a:gd name="connsiteX839" fmla="*/ 6472036 w 7467600"/>
              <a:gd name="connsiteY839" fmla="*/ 1959003 h 6858000"/>
              <a:gd name="connsiteX840" fmla="*/ 5792897 w 7467600"/>
              <a:gd name="connsiteY840" fmla="*/ 1647747 h 6858000"/>
              <a:gd name="connsiteX841" fmla="*/ 5842751 w 7467600"/>
              <a:gd name="connsiteY841" fmla="*/ 1816112 h 6858000"/>
              <a:gd name="connsiteX842" fmla="*/ 5847424 w 7467600"/>
              <a:gd name="connsiteY842" fmla="*/ 1815776 h 6858000"/>
              <a:gd name="connsiteX843" fmla="*/ 6399821 w 7467600"/>
              <a:gd name="connsiteY843" fmla="*/ 2344799 h 6858000"/>
              <a:gd name="connsiteX844" fmla="*/ 6323232 w 7467600"/>
              <a:gd name="connsiteY844" fmla="*/ 2389634 h 6858000"/>
              <a:gd name="connsiteX845" fmla="*/ 5942958 w 7467600"/>
              <a:gd name="connsiteY845" fmla="*/ 2077708 h 6858000"/>
              <a:gd name="connsiteX846" fmla="*/ 5921559 w 7467600"/>
              <a:gd name="connsiteY846" fmla="*/ 2378596 h 6858000"/>
              <a:gd name="connsiteX847" fmla="*/ 5817651 w 7467600"/>
              <a:gd name="connsiteY847" fmla="*/ 3023919 h 6858000"/>
              <a:gd name="connsiteX848" fmla="*/ 5729634 w 7467600"/>
              <a:gd name="connsiteY848" fmla="*/ 3051849 h 6858000"/>
              <a:gd name="connsiteX849" fmla="*/ 5611018 w 7467600"/>
              <a:gd name="connsiteY849" fmla="*/ 2316769 h 6858000"/>
              <a:gd name="connsiteX850" fmla="*/ 5687608 w 7467600"/>
              <a:gd name="connsiteY850" fmla="*/ 2039972 h 6858000"/>
              <a:gd name="connsiteX851" fmla="*/ 5657554 w 7467600"/>
              <a:gd name="connsiteY851" fmla="*/ 1576445 h 6858000"/>
              <a:gd name="connsiteX852" fmla="*/ 5150475 w 7467600"/>
              <a:gd name="connsiteY852" fmla="*/ 1274012 h 6858000"/>
              <a:gd name="connsiteX853" fmla="*/ 5349142 w 7467600"/>
              <a:gd name="connsiteY853" fmla="*/ 2204405 h 6858000"/>
              <a:gd name="connsiteX854" fmla="*/ 5262214 w 7467600"/>
              <a:gd name="connsiteY854" fmla="*/ 2233836 h 6858000"/>
              <a:gd name="connsiteX855" fmla="*/ 4981539 w 7467600"/>
              <a:gd name="connsiteY855" fmla="*/ 1542201 h 6858000"/>
              <a:gd name="connsiteX856" fmla="*/ 4958461 w 7467600"/>
              <a:gd name="connsiteY856" fmla="*/ 1136957 h 6858000"/>
              <a:gd name="connsiteX857" fmla="*/ 4655015 w 7467600"/>
              <a:gd name="connsiteY857" fmla="*/ 891426 h 6858000"/>
              <a:gd name="connsiteX858" fmla="*/ 4348002 w 7467600"/>
              <a:gd name="connsiteY858" fmla="*/ 2205895 h 6858000"/>
              <a:gd name="connsiteX859" fmla="*/ 4262250 w 7467600"/>
              <a:gd name="connsiteY859" fmla="*/ 2219972 h 6858000"/>
              <a:gd name="connsiteX860" fmla="*/ 4550611 w 7467600"/>
              <a:gd name="connsiteY860" fmla="*/ 817540 h 6858000"/>
              <a:gd name="connsiteX861" fmla="*/ 4564418 w 7467600"/>
              <a:gd name="connsiteY861" fmla="*/ 808293 h 6858000"/>
              <a:gd name="connsiteX862" fmla="*/ 4266388 w 7467600"/>
              <a:gd name="connsiteY862" fmla="*/ 500083 h 6858000"/>
              <a:gd name="connsiteX863" fmla="*/ 4032842 w 7467600"/>
              <a:gd name="connsiteY863" fmla="*/ 211809 h 6858000"/>
              <a:gd name="connsiteX864" fmla="*/ 3882765 w 7467600"/>
              <a:gd name="connsiteY864" fmla="*/ 0 h 6858000"/>
              <a:gd name="connsiteX865" fmla="*/ 3721337 w 7467600"/>
              <a:gd name="connsiteY865" fmla="*/ 0 h 6858000"/>
              <a:gd name="connsiteX866" fmla="*/ 3797544 w 7467600"/>
              <a:gd name="connsiteY866" fmla="*/ 0 h 6858000"/>
              <a:gd name="connsiteX867" fmla="*/ 3775734 w 7467600"/>
              <a:gd name="connsiteY867" fmla="*/ 95131 h 6858000"/>
              <a:gd name="connsiteX868" fmla="*/ 3724807 w 7467600"/>
              <a:gd name="connsiteY868" fmla="*/ 272257 h 6858000"/>
              <a:gd name="connsiteX869" fmla="*/ 3726844 w 7467600"/>
              <a:gd name="connsiteY869" fmla="*/ 282988 h 6858000"/>
              <a:gd name="connsiteX870" fmla="*/ 3742664 w 7467600"/>
              <a:gd name="connsiteY870" fmla="*/ 279918 h 6858000"/>
              <a:gd name="connsiteX871" fmla="*/ 4103910 w 7467600"/>
              <a:gd name="connsiteY871" fmla="*/ 1161917 h 6858000"/>
              <a:gd name="connsiteX872" fmla="*/ 4020269 w 7467600"/>
              <a:gd name="connsiteY872" fmla="*/ 1200406 h 6858000"/>
              <a:gd name="connsiteX873" fmla="*/ 3674882 w 7467600"/>
              <a:gd name="connsiteY873" fmla="*/ 488524 h 6858000"/>
              <a:gd name="connsiteX874" fmla="*/ 3132682 w 7467600"/>
              <a:gd name="connsiteY874" fmla="*/ 1072284 h 6858000"/>
              <a:gd name="connsiteX875" fmla="*/ 2716346 w 7467600"/>
              <a:gd name="connsiteY875" fmla="*/ 1276376 h 6858000"/>
              <a:gd name="connsiteX876" fmla="*/ 2716772 w 7467600"/>
              <a:gd name="connsiteY876" fmla="*/ 1255462 h 6858000"/>
              <a:gd name="connsiteX877" fmla="*/ 3471096 w 7467600"/>
              <a:gd name="connsiteY877" fmla="*/ 437072 h 6858000"/>
              <a:gd name="connsiteX878" fmla="*/ 3639057 w 7467600"/>
              <a:gd name="connsiteY878" fmla="*/ 286334 h 6858000"/>
              <a:gd name="connsiteX879" fmla="*/ 3640309 w 7467600"/>
              <a:gd name="connsiteY879" fmla="*/ 284664 h 6858000"/>
              <a:gd name="connsiteX880" fmla="*/ 3646022 w 7467600"/>
              <a:gd name="connsiteY880" fmla="*/ 276711 h 6858000"/>
              <a:gd name="connsiteX881" fmla="*/ 3707943 w 7467600"/>
              <a:gd name="connsiteY881" fmla="*/ 65958 h 6858000"/>
              <a:gd name="connsiteX882" fmla="*/ 3721337 w 7467600"/>
              <a:gd name="connsiteY882" fmla="*/ 0 h 6858000"/>
              <a:gd name="connsiteX883" fmla="*/ 2867960 w 7467600"/>
              <a:gd name="connsiteY883" fmla="*/ 0 h 6858000"/>
              <a:gd name="connsiteX884" fmla="*/ 2926351 w 7467600"/>
              <a:gd name="connsiteY884" fmla="*/ 0 h 6858000"/>
              <a:gd name="connsiteX885" fmla="*/ 2902823 w 7467600"/>
              <a:gd name="connsiteY885" fmla="*/ 262929 h 6858000"/>
              <a:gd name="connsiteX886" fmla="*/ 2940663 w 7467600"/>
              <a:gd name="connsiteY886" fmla="*/ 140884 h 6858000"/>
              <a:gd name="connsiteX887" fmla="*/ 2947039 w 7467600"/>
              <a:gd name="connsiteY887" fmla="*/ 122524 h 6858000"/>
              <a:gd name="connsiteX888" fmla="*/ 2984316 w 7467600"/>
              <a:gd name="connsiteY888" fmla="*/ 0 h 6858000"/>
              <a:gd name="connsiteX889" fmla="*/ 3016114 w 7467600"/>
              <a:gd name="connsiteY889" fmla="*/ 0 h 6858000"/>
              <a:gd name="connsiteX890" fmla="*/ 2979949 w 7467600"/>
              <a:gd name="connsiteY890" fmla="*/ 119274 h 6858000"/>
              <a:gd name="connsiteX891" fmla="*/ 3023879 w 7467600"/>
              <a:gd name="connsiteY891" fmla="*/ 0 h 6858000"/>
              <a:gd name="connsiteX892" fmla="*/ 3105400 w 7467600"/>
              <a:gd name="connsiteY892" fmla="*/ 0 h 6858000"/>
              <a:gd name="connsiteX893" fmla="*/ 3094669 w 7467600"/>
              <a:gd name="connsiteY893" fmla="*/ 30308 h 6858000"/>
              <a:gd name="connsiteX894" fmla="*/ 2901945 w 7467600"/>
              <a:gd name="connsiteY894" fmla="*/ 466538 h 6858000"/>
              <a:gd name="connsiteX895" fmla="*/ 2815209 w 7467600"/>
              <a:gd name="connsiteY895" fmla="*/ 497361 h 6858000"/>
              <a:gd name="connsiteX896" fmla="*/ 2844845 w 7467600"/>
              <a:gd name="connsiteY896" fmla="*/ 127638 h 6858000"/>
              <a:gd name="connsiteX897" fmla="*/ 2867960 w 7467600"/>
              <a:gd name="connsiteY897" fmla="*/ 0 h 6858000"/>
              <a:gd name="connsiteX898" fmla="*/ 1057230 w 7467600"/>
              <a:gd name="connsiteY898" fmla="*/ 0 h 6858000"/>
              <a:gd name="connsiteX899" fmla="*/ 1111003 w 7467600"/>
              <a:gd name="connsiteY899" fmla="*/ 0 h 6858000"/>
              <a:gd name="connsiteX900" fmla="*/ 1125553 w 7467600"/>
              <a:gd name="connsiteY900" fmla="*/ 52588 h 6858000"/>
              <a:gd name="connsiteX901" fmla="*/ 1304276 w 7467600"/>
              <a:gd name="connsiteY901" fmla="*/ 476275 h 6858000"/>
              <a:gd name="connsiteX902" fmla="*/ 1492066 w 7467600"/>
              <a:gd name="connsiteY902" fmla="*/ 886333 h 6858000"/>
              <a:gd name="connsiteX903" fmla="*/ 1423698 w 7467600"/>
              <a:gd name="connsiteY903" fmla="*/ 710817 h 6858000"/>
              <a:gd name="connsiteX904" fmla="*/ 1357609 w 7467600"/>
              <a:gd name="connsiteY904" fmla="*/ 532892 h 6858000"/>
              <a:gd name="connsiteX905" fmla="*/ 1309550 w 7467600"/>
              <a:gd name="connsiteY905" fmla="*/ 374031 h 6858000"/>
              <a:gd name="connsiteX906" fmla="*/ 1193673 w 7467600"/>
              <a:gd name="connsiteY906" fmla="*/ 49533 h 6858000"/>
              <a:gd name="connsiteX907" fmla="*/ 1164391 w 7467600"/>
              <a:gd name="connsiteY907" fmla="*/ 0 h 6858000"/>
              <a:gd name="connsiteX908" fmla="*/ 1200666 w 7467600"/>
              <a:gd name="connsiteY908" fmla="*/ 0 h 6858000"/>
              <a:gd name="connsiteX909" fmla="*/ 1223408 w 7467600"/>
              <a:gd name="connsiteY909" fmla="*/ 38996 h 6858000"/>
              <a:gd name="connsiteX910" fmla="*/ 1339635 w 7467600"/>
              <a:gd name="connsiteY910" fmla="*/ 365517 h 6858000"/>
              <a:gd name="connsiteX911" fmla="*/ 1387469 w 7467600"/>
              <a:gd name="connsiteY911" fmla="*/ 523079 h 6858000"/>
              <a:gd name="connsiteX912" fmla="*/ 1452685 w 7467600"/>
              <a:gd name="connsiteY912" fmla="*/ 699806 h 6858000"/>
              <a:gd name="connsiteX913" fmla="*/ 1492092 w 7467600"/>
              <a:gd name="connsiteY913" fmla="*/ 800424 h 6858000"/>
              <a:gd name="connsiteX914" fmla="*/ 1455302 w 7467600"/>
              <a:gd name="connsiteY914" fmla="*/ 632913 h 6858000"/>
              <a:gd name="connsiteX915" fmla="*/ 1222336 w 7467600"/>
              <a:gd name="connsiteY915" fmla="*/ 9480 h 6858000"/>
              <a:gd name="connsiteX916" fmla="*/ 1214634 w 7467600"/>
              <a:gd name="connsiteY916" fmla="*/ 0 h 6858000"/>
              <a:gd name="connsiteX917" fmla="*/ 1289827 w 7467600"/>
              <a:gd name="connsiteY917" fmla="*/ 0 h 6858000"/>
              <a:gd name="connsiteX918" fmla="*/ 1321076 w 7467600"/>
              <a:gd name="connsiteY918" fmla="*/ 59722 h 6858000"/>
              <a:gd name="connsiteX919" fmla="*/ 1512579 w 7467600"/>
              <a:gd name="connsiteY919" fmla="*/ 626441 h 6858000"/>
              <a:gd name="connsiteX920" fmla="*/ 1506076 w 7467600"/>
              <a:gd name="connsiteY920" fmla="*/ 1089289 h 6858000"/>
              <a:gd name="connsiteX921" fmla="*/ 1486346 w 7467600"/>
              <a:gd name="connsiteY921" fmla="*/ 1079919 h 6858000"/>
              <a:gd name="connsiteX922" fmla="*/ 1070511 w 7467600"/>
              <a:gd name="connsiteY922" fmla="*/ 48609 h 6858000"/>
              <a:gd name="connsiteX923" fmla="*/ 1057230 w 7467600"/>
              <a:gd name="connsiteY923" fmla="*/ 0 h 6858000"/>
              <a:gd name="connsiteX924" fmla="*/ 43151 w 7467600"/>
              <a:gd name="connsiteY924" fmla="*/ 0 h 6858000"/>
              <a:gd name="connsiteX925" fmla="*/ 95283 w 7467600"/>
              <a:gd name="connsiteY925" fmla="*/ 0 h 6858000"/>
              <a:gd name="connsiteX926" fmla="*/ 300708 w 7467600"/>
              <a:gd name="connsiteY926" fmla="*/ 154571 h 6858000"/>
              <a:gd name="connsiteX927" fmla="*/ 530414 w 7467600"/>
              <a:gd name="connsiteY927" fmla="*/ 354673 h 6858000"/>
              <a:gd name="connsiteX928" fmla="*/ 333785 w 7467600"/>
              <a:gd name="connsiteY928" fmla="*/ 161564 h 6858000"/>
              <a:gd name="connsiteX929" fmla="*/ 147005 w 7467600"/>
              <a:gd name="connsiteY929" fmla="*/ 0 h 6858000"/>
              <a:gd name="connsiteX930" fmla="*/ 272509 w 7467600"/>
              <a:gd name="connsiteY930" fmla="*/ 0 h 6858000"/>
              <a:gd name="connsiteX931" fmla="*/ 326276 w 7467600"/>
              <a:gd name="connsiteY931" fmla="*/ 45847 h 6858000"/>
              <a:gd name="connsiteX932" fmla="*/ 823759 w 7467600"/>
              <a:gd name="connsiteY932" fmla="*/ 574145 h 6858000"/>
              <a:gd name="connsiteX933" fmla="*/ 811254 w 7467600"/>
              <a:gd name="connsiteY933" fmla="*/ 665546 h 6858000"/>
              <a:gd name="connsiteX934" fmla="*/ 154042 w 7467600"/>
              <a:gd name="connsiteY934" fmla="*/ 261522 h 6858000"/>
              <a:gd name="connsiteX935" fmla="*/ 13550 w 7467600"/>
              <a:gd name="connsiteY935" fmla="*/ 158423 h 6858000"/>
              <a:gd name="connsiteX936" fmla="*/ 0 w 7467600"/>
              <a:gd name="connsiteY936" fmla="*/ 146618 h 6858000"/>
              <a:gd name="connsiteX937" fmla="*/ 0 w 7467600"/>
              <a:gd name="connsiteY937" fmla="*/ 59161 h 6858000"/>
              <a:gd name="connsiteX938" fmla="*/ 45427 w 7467600"/>
              <a:gd name="connsiteY938" fmla="*/ 101078 h 6858000"/>
              <a:gd name="connsiteX939" fmla="*/ 630103 w 7467600"/>
              <a:gd name="connsiteY939" fmla="*/ 485885 h 6858000"/>
              <a:gd name="connsiteX940" fmla="*/ 532040 w 7467600"/>
              <a:gd name="connsiteY940" fmla="*/ 399359 h 6858000"/>
              <a:gd name="connsiteX941" fmla="*/ 517618 w 7467600"/>
              <a:gd name="connsiteY941" fmla="*/ 385726 h 6858000"/>
              <a:gd name="connsiteX942" fmla="*/ 285074 w 7467600"/>
              <a:gd name="connsiteY942" fmla="*/ 182755 h 6858000"/>
              <a:gd name="connsiteX943" fmla="*/ 43151 w 7467600"/>
              <a:gd name="connsiteY94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289862 w 7467600"/>
              <a:gd name="connsiteY10" fmla="*/ 6659827 h 6858000"/>
              <a:gd name="connsiteX11" fmla="*/ 1019354 w 7467600"/>
              <a:gd name="connsiteY11" fmla="*/ 6315006 h 6858000"/>
              <a:gd name="connsiteX12" fmla="*/ 441046 w 7467600"/>
              <a:gd name="connsiteY12" fmla="*/ 6691153 h 6858000"/>
              <a:gd name="connsiteX13" fmla="*/ 1019354 w 7467600"/>
              <a:gd name="connsiteY13" fmla="*/ 6315006 h 6858000"/>
              <a:gd name="connsiteX14" fmla="*/ 991680 w 7467600"/>
              <a:gd name="connsiteY14" fmla="*/ 6298413 h 6858000"/>
              <a:gd name="connsiteX15" fmla="*/ 409060 w 7467600"/>
              <a:gd name="connsiteY15" fmla="*/ 6671470 h 6858000"/>
              <a:gd name="connsiteX16" fmla="*/ 991680 w 7467600"/>
              <a:gd name="connsiteY16" fmla="*/ 6298413 h 6858000"/>
              <a:gd name="connsiteX17" fmla="*/ 103333 w 7467600"/>
              <a:gd name="connsiteY17" fmla="*/ 5699602 h 6858000"/>
              <a:gd name="connsiteX18" fmla="*/ 233938 w 7467600"/>
              <a:gd name="connsiteY18" fmla="*/ 5809416 h 6858000"/>
              <a:gd name="connsiteX19" fmla="*/ 883580 w 7467600"/>
              <a:gd name="connsiteY19" fmla="*/ 6180710 h 6858000"/>
              <a:gd name="connsiteX20" fmla="*/ 487337 w 7467600"/>
              <a:gd name="connsiteY20" fmla="*/ 5950182 h 6858000"/>
              <a:gd name="connsiteX21" fmla="*/ 354051 w 7467600"/>
              <a:gd name="connsiteY21" fmla="*/ 5854912 h 6858000"/>
              <a:gd name="connsiteX22" fmla="*/ 195436 w 7467600"/>
              <a:gd name="connsiteY22" fmla="*/ 5755068 h 6858000"/>
              <a:gd name="connsiteX23" fmla="*/ 103333 w 7467600"/>
              <a:gd name="connsiteY23" fmla="*/ 5699602 h 6858000"/>
              <a:gd name="connsiteX24" fmla="*/ 5539432 w 7467600"/>
              <a:gd name="connsiteY24" fmla="*/ 5642928 h 6858000"/>
              <a:gd name="connsiteX25" fmla="*/ 5555462 w 7467600"/>
              <a:gd name="connsiteY25" fmla="*/ 5694454 h 6858000"/>
              <a:gd name="connsiteX26" fmla="*/ 5828270 w 7467600"/>
              <a:gd name="connsiteY26" fmla="*/ 6320663 h 6858000"/>
              <a:gd name="connsiteX27" fmla="*/ 5947416 w 7467600"/>
              <a:gd name="connsiteY27" fmla="*/ 6574846 h 6858000"/>
              <a:gd name="connsiteX28" fmla="*/ 5539432 w 7467600"/>
              <a:gd name="connsiteY28" fmla="*/ 5642928 h 6858000"/>
              <a:gd name="connsiteX29" fmla="*/ 51253 w 7467600"/>
              <a:gd name="connsiteY29" fmla="*/ 5631825 h 6858000"/>
              <a:gd name="connsiteX30" fmla="*/ 211622 w 7467600"/>
              <a:gd name="connsiteY30" fmla="*/ 5728803 h 6858000"/>
              <a:gd name="connsiteX31" fmla="*/ 371652 w 7467600"/>
              <a:gd name="connsiteY31" fmla="*/ 5829062 h 6858000"/>
              <a:gd name="connsiteX32" fmla="*/ 505903 w 7467600"/>
              <a:gd name="connsiteY32" fmla="*/ 5925221 h 6858000"/>
              <a:gd name="connsiteX33" fmla="*/ 899240 w 7467600"/>
              <a:gd name="connsiteY33" fmla="*/ 6153068 h 6858000"/>
              <a:gd name="connsiteX34" fmla="*/ 988114 w 7467600"/>
              <a:gd name="connsiteY34" fmla="*/ 6174204 h 6858000"/>
              <a:gd name="connsiteX35" fmla="*/ 845971 w 7467600"/>
              <a:gd name="connsiteY35" fmla="*/ 6067177 h 6858000"/>
              <a:gd name="connsiteX36" fmla="*/ 448057 w 7467600"/>
              <a:gd name="connsiteY36" fmla="*/ 5841376 h 6858000"/>
              <a:gd name="connsiteX37" fmla="*/ 51253 w 7467600"/>
              <a:gd name="connsiteY37" fmla="*/ 5631825 h 6858000"/>
              <a:gd name="connsiteX38" fmla="*/ 2606687 w 7467600"/>
              <a:gd name="connsiteY38" fmla="*/ 5630718 h 6858000"/>
              <a:gd name="connsiteX39" fmla="*/ 2645658 w 7467600"/>
              <a:gd name="connsiteY39" fmla="*/ 6640259 h 6858000"/>
              <a:gd name="connsiteX40" fmla="*/ 2606687 w 7467600"/>
              <a:gd name="connsiteY40" fmla="*/ 5630718 h 6858000"/>
              <a:gd name="connsiteX41" fmla="*/ 3642057 w 7467600"/>
              <a:gd name="connsiteY41" fmla="*/ 5573487 h 6858000"/>
              <a:gd name="connsiteX42" fmla="*/ 3632981 w 7467600"/>
              <a:gd name="connsiteY42" fmla="*/ 5579437 h 6858000"/>
              <a:gd name="connsiteX43" fmla="*/ 3382436 w 7467600"/>
              <a:gd name="connsiteY43" fmla="*/ 5952726 h 6858000"/>
              <a:gd name="connsiteX44" fmla="*/ 3191929 w 7467600"/>
              <a:gd name="connsiteY44" fmla="*/ 6662669 h 6858000"/>
              <a:gd name="connsiteX45" fmla="*/ 3369898 w 7467600"/>
              <a:gd name="connsiteY45" fmla="*/ 6081771 h 6858000"/>
              <a:gd name="connsiteX46" fmla="*/ 3642057 w 7467600"/>
              <a:gd name="connsiteY46" fmla="*/ 5573487 h 6858000"/>
              <a:gd name="connsiteX47" fmla="*/ 2650666 w 7467600"/>
              <a:gd name="connsiteY47" fmla="*/ 5530686 h 6858000"/>
              <a:gd name="connsiteX48" fmla="*/ 2650249 w 7467600"/>
              <a:gd name="connsiteY48" fmla="*/ 5532101 h 6858000"/>
              <a:gd name="connsiteX49" fmla="*/ 2663808 w 7467600"/>
              <a:gd name="connsiteY49" fmla="*/ 6535215 h 6858000"/>
              <a:gd name="connsiteX50" fmla="*/ 2665418 w 7467600"/>
              <a:gd name="connsiteY50" fmla="*/ 6132756 h 6858000"/>
              <a:gd name="connsiteX51" fmla="*/ 2650666 w 7467600"/>
              <a:gd name="connsiteY51" fmla="*/ 5530686 h 6858000"/>
              <a:gd name="connsiteX52" fmla="*/ 2680277 w 7467600"/>
              <a:gd name="connsiteY52" fmla="*/ 5479204 h 6858000"/>
              <a:gd name="connsiteX53" fmla="*/ 2678972 w 7467600"/>
              <a:gd name="connsiteY53" fmla="*/ 5481582 h 6858000"/>
              <a:gd name="connsiteX54" fmla="*/ 2696666 w 7467600"/>
              <a:gd name="connsiteY54" fmla="*/ 6133836 h 6858000"/>
              <a:gd name="connsiteX55" fmla="*/ 2695769 w 7467600"/>
              <a:gd name="connsiteY55" fmla="*/ 6390955 h 6858000"/>
              <a:gd name="connsiteX56" fmla="*/ 2739893 w 7467600"/>
              <a:gd name="connsiteY56" fmla="*/ 6108357 h 6858000"/>
              <a:gd name="connsiteX57" fmla="*/ 2680277 w 7467600"/>
              <a:gd name="connsiteY57" fmla="*/ 5479204 h 6858000"/>
              <a:gd name="connsiteX58" fmla="*/ 1132195 w 7467600"/>
              <a:gd name="connsiteY58" fmla="*/ 5467980 h 6858000"/>
              <a:gd name="connsiteX59" fmla="*/ 1679056 w 7467600"/>
              <a:gd name="connsiteY59" fmla="*/ 5516907 h 6858000"/>
              <a:gd name="connsiteX60" fmla="*/ 2128648 w 7467600"/>
              <a:gd name="connsiteY60" fmla="*/ 5474249 h 6858000"/>
              <a:gd name="connsiteX61" fmla="*/ 1825619 w 7467600"/>
              <a:gd name="connsiteY61" fmla="*/ 5478447 h 6858000"/>
              <a:gd name="connsiteX62" fmla="*/ 1737798 w 7467600"/>
              <a:gd name="connsiteY62" fmla="*/ 5483353 h 6858000"/>
              <a:gd name="connsiteX63" fmla="*/ 1132195 w 7467600"/>
              <a:gd name="connsiteY63" fmla="*/ 5467980 h 6858000"/>
              <a:gd name="connsiteX64" fmla="*/ 1456157 w 7467600"/>
              <a:gd name="connsiteY64" fmla="*/ 5371404 h 6858000"/>
              <a:gd name="connsiteX65" fmla="*/ 1244432 w 7467600"/>
              <a:gd name="connsiteY65" fmla="*/ 5385601 h 6858000"/>
              <a:gd name="connsiteX66" fmla="*/ 973990 w 7467600"/>
              <a:gd name="connsiteY66" fmla="*/ 5424940 h 6858000"/>
              <a:gd name="connsiteX67" fmla="*/ 1103809 w 7467600"/>
              <a:gd name="connsiteY67" fmla="*/ 5433720 h 6858000"/>
              <a:gd name="connsiteX68" fmla="*/ 1123454 w 7467600"/>
              <a:gd name="connsiteY68" fmla="*/ 5435727 h 6858000"/>
              <a:gd name="connsiteX69" fmla="*/ 1737017 w 7467600"/>
              <a:gd name="connsiteY69" fmla="*/ 5452183 h 6858000"/>
              <a:gd name="connsiteX70" fmla="*/ 1824397 w 7467600"/>
              <a:gd name="connsiteY70" fmla="*/ 5447757 h 6858000"/>
              <a:gd name="connsiteX71" fmla="*/ 2070059 w 7467600"/>
              <a:gd name="connsiteY71" fmla="*/ 5441660 h 6858000"/>
              <a:gd name="connsiteX72" fmla="*/ 1456157 w 7467600"/>
              <a:gd name="connsiteY72" fmla="*/ 5371404 h 6858000"/>
              <a:gd name="connsiteX73" fmla="*/ 4988186 w 7467600"/>
              <a:gd name="connsiteY73" fmla="*/ 5216467 h 6858000"/>
              <a:gd name="connsiteX74" fmla="*/ 4777334 w 7467600"/>
              <a:gd name="connsiteY74" fmla="*/ 5406072 h 6858000"/>
              <a:gd name="connsiteX75" fmla="*/ 4718341 w 7467600"/>
              <a:gd name="connsiteY75" fmla="*/ 5468043 h 6858000"/>
              <a:gd name="connsiteX76" fmla="*/ 4604655 w 7467600"/>
              <a:gd name="connsiteY76" fmla="*/ 5583434 h 6858000"/>
              <a:gd name="connsiteX77" fmla="*/ 4565074 w 7467600"/>
              <a:gd name="connsiteY77" fmla="*/ 5618550 h 6858000"/>
              <a:gd name="connsiteX78" fmla="*/ 4988186 w 7467600"/>
              <a:gd name="connsiteY78" fmla="*/ 5216467 h 6858000"/>
              <a:gd name="connsiteX79" fmla="*/ 4978032 w 7467600"/>
              <a:gd name="connsiteY79" fmla="*/ 5183809 h 6858000"/>
              <a:gd name="connsiteX80" fmla="*/ 4463413 w 7467600"/>
              <a:gd name="connsiteY80" fmla="*/ 5615162 h 6858000"/>
              <a:gd name="connsiteX81" fmla="*/ 4358134 w 7467600"/>
              <a:gd name="connsiteY81" fmla="*/ 5742791 h 6858000"/>
              <a:gd name="connsiteX82" fmla="*/ 4376219 w 7467600"/>
              <a:gd name="connsiteY82" fmla="*/ 5729027 h 6858000"/>
              <a:gd name="connsiteX83" fmla="*/ 4582340 w 7467600"/>
              <a:gd name="connsiteY83" fmla="*/ 5561037 h 6858000"/>
              <a:gd name="connsiteX84" fmla="*/ 4694684 w 7467600"/>
              <a:gd name="connsiteY84" fmla="*/ 5447098 h 6858000"/>
              <a:gd name="connsiteX85" fmla="*/ 4754123 w 7467600"/>
              <a:gd name="connsiteY85" fmla="*/ 5384643 h 6858000"/>
              <a:gd name="connsiteX86" fmla="*/ 4978032 w 7467600"/>
              <a:gd name="connsiteY86" fmla="*/ 5183809 h 6858000"/>
              <a:gd name="connsiteX87" fmla="*/ 1903353 w 7467600"/>
              <a:gd name="connsiteY87" fmla="*/ 5044827 h 6858000"/>
              <a:gd name="connsiteX88" fmla="*/ 1936931 w 7467600"/>
              <a:gd name="connsiteY88" fmla="*/ 5093954 h 6858000"/>
              <a:gd name="connsiteX89" fmla="*/ 2195868 w 7467600"/>
              <a:gd name="connsiteY89" fmla="*/ 5396574 h 6858000"/>
              <a:gd name="connsiteX90" fmla="*/ 2088852 w 7467600"/>
              <a:gd name="connsiteY90" fmla="*/ 5166123 h 6858000"/>
              <a:gd name="connsiteX91" fmla="*/ 1958241 w 7467600"/>
              <a:gd name="connsiteY91" fmla="*/ 5067955 h 6858000"/>
              <a:gd name="connsiteX92" fmla="*/ 1903353 w 7467600"/>
              <a:gd name="connsiteY92" fmla="*/ 5044827 h 6858000"/>
              <a:gd name="connsiteX93" fmla="*/ 1979378 w 7467600"/>
              <a:gd name="connsiteY93" fmla="*/ 4769504 h 6858000"/>
              <a:gd name="connsiteX94" fmla="*/ 2882120 w 7467600"/>
              <a:gd name="connsiteY94" fmla="*/ 5064547 h 6858000"/>
              <a:gd name="connsiteX95" fmla="*/ 2793103 w 7467600"/>
              <a:gd name="connsiteY95" fmla="*/ 5039699 h 6858000"/>
              <a:gd name="connsiteX96" fmla="*/ 2770041 w 7467600"/>
              <a:gd name="connsiteY96" fmla="*/ 5033634 h 6858000"/>
              <a:gd name="connsiteX97" fmla="*/ 1979378 w 7467600"/>
              <a:gd name="connsiteY97" fmla="*/ 4769504 h 6858000"/>
              <a:gd name="connsiteX98" fmla="*/ 1927410 w 7467600"/>
              <a:gd name="connsiteY98" fmla="*/ 4716164 h 6858000"/>
              <a:gd name="connsiteX99" fmla="*/ 1959587 w 7467600"/>
              <a:gd name="connsiteY99" fmla="*/ 4728849 h 6858000"/>
              <a:gd name="connsiteX100" fmla="*/ 2777707 w 7467600"/>
              <a:gd name="connsiteY100" fmla="*/ 5003991 h 6858000"/>
              <a:gd name="connsiteX101" fmla="*/ 2800768 w 7467600"/>
              <a:gd name="connsiteY101" fmla="*/ 5010056 h 6858000"/>
              <a:gd name="connsiteX102" fmla="*/ 2879408 w 7467600"/>
              <a:gd name="connsiteY102" fmla="*/ 5031590 h 6858000"/>
              <a:gd name="connsiteX103" fmla="*/ 2862295 w 7467600"/>
              <a:gd name="connsiteY103" fmla="*/ 5022958 h 6858000"/>
              <a:gd name="connsiteX104" fmla="*/ 2813343 w 7467600"/>
              <a:gd name="connsiteY104" fmla="*/ 4998369 h 6858000"/>
              <a:gd name="connsiteX105" fmla="*/ 2646245 w 7467600"/>
              <a:gd name="connsiteY105" fmla="*/ 4930999 h 6858000"/>
              <a:gd name="connsiteX106" fmla="*/ 1999243 w 7467600"/>
              <a:gd name="connsiteY106" fmla="*/ 4730524 h 6858000"/>
              <a:gd name="connsiteX107" fmla="*/ 1979527 w 7467600"/>
              <a:gd name="connsiteY107" fmla="*/ 4726651 h 6858000"/>
              <a:gd name="connsiteX108" fmla="*/ 1927410 w 7467600"/>
              <a:gd name="connsiteY108" fmla="*/ 4716164 h 6858000"/>
              <a:gd name="connsiteX109" fmla="*/ 1997014 w 7467600"/>
              <a:gd name="connsiteY109" fmla="*/ 4698007 h 6858000"/>
              <a:gd name="connsiteX110" fmla="*/ 2005458 w 7467600"/>
              <a:gd name="connsiteY110" fmla="*/ 4699540 h 6858000"/>
              <a:gd name="connsiteX111" fmla="*/ 2657186 w 7467600"/>
              <a:gd name="connsiteY111" fmla="*/ 4901687 h 6858000"/>
              <a:gd name="connsiteX112" fmla="*/ 2826662 w 7467600"/>
              <a:gd name="connsiteY112" fmla="*/ 4970362 h 6858000"/>
              <a:gd name="connsiteX113" fmla="*/ 2876100 w 7467600"/>
              <a:gd name="connsiteY113" fmla="*/ 4995397 h 6858000"/>
              <a:gd name="connsiteX114" fmla="*/ 3042600 w 7467600"/>
              <a:gd name="connsiteY114" fmla="*/ 5059532 h 6858000"/>
              <a:gd name="connsiteX115" fmla="*/ 1997014 w 7467600"/>
              <a:gd name="connsiteY115" fmla="*/ 4698007 h 6858000"/>
              <a:gd name="connsiteX116" fmla="*/ 2305292 w 7467600"/>
              <a:gd name="connsiteY116" fmla="*/ 4219492 h 6858000"/>
              <a:gd name="connsiteX117" fmla="*/ 3360922 w 7467600"/>
              <a:gd name="connsiteY117" fmla="*/ 4529373 h 6858000"/>
              <a:gd name="connsiteX118" fmla="*/ 3492420 w 7467600"/>
              <a:gd name="connsiteY118" fmla="*/ 4510145 h 6858000"/>
              <a:gd name="connsiteX119" fmla="*/ 3364086 w 7467600"/>
              <a:gd name="connsiteY119" fmla="*/ 4480340 h 6858000"/>
              <a:gd name="connsiteX120" fmla="*/ 3225818 w 7467600"/>
              <a:gd name="connsiteY120" fmla="*/ 4411822 h 6858000"/>
              <a:gd name="connsiteX121" fmla="*/ 3129696 w 7467600"/>
              <a:gd name="connsiteY121" fmla="*/ 4360704 h 6858000"/>
              <a:gd name="connsiteX122" fmla="*/ 2814545 w 7467600"/>
              <a:gd name="connsiteY122" fmla="*/ 4282955 h 6858000"/>
              <a:gd name="connsiteX123" fmla="*/ 2305292 w 7467600"/>
              <a:gd name="connsiteY123" fmla="*/ 4219492 h 6858000"/>
              <a:gd name="connsiteX124" fmla="*/ 2626982 w 7467600"/>
              <a:gd name="connsiteY124" fmla="*/ 4206450 h 6858000"/>
              <a:gd name="connsiteX125" fmla="*/ 2490617 w 7467600"/>
              <a:gd name="connsiteY125" fmla="*/ 4206951 h 6858000"/>
              <a:gd name="connsiteX126" fmla="*/ 2819869 w 7467600"/>
              <a:gd name="connsiteY126" fmla="*/ 4252936 h 6858000"/>
              <a:gd name="connsiteX127" fmla="*/ 3143018 w 7467600"/>
              <a:gd name="connsiteY127" fmla="*/ 4332698 h 6858000"/>
              <a:gd name="connsiteX128" fmla="*/ 3241520 w 7467600"/>
              <a:gd name="connsiteY128" fmla="*/ 4385112 h 6858000"/>
              <a:gd name="connsiteX129" fmla="*/ 3374575 w 7467600"/>
              <a:gd name="connsiteY129" fmla="*/ 4451517 h 6858000"/>
              <a:gd name="connsiteX130" fmla="*/ 3505221 w 7467600"/>
              <a:gd name="connsiteY130" fmla="*/ 4480757 h 6858000"/>
              <a:gd name="connsiteX131" fmla="*/ 2626982 w 7467600"/>
              <a:gd name="connsiteY131" fmla="*/ 4206450 h 6858000"/>
              <a:gd name="connsiteX132" fmla="*/ 1310106 w 7467600"/>
              <a:gd name="connsiteY132" fmla="*/ 3943217 h 6858000"/>
              <a:gd name="connsiteX133" fmla="*/ 854994 w 7467600"/>
              <a:gd name="connsiteY133" fmla="*/ 4399136 h 6858000"/>
              <a:gd name="connsiteX134" fmla="*/ 742462 w 7467600"/>
              <a:gd name="connsiteY134" fmla="*/ 4594648 h 6858000"/>
              <a:gd name="connsiteX135" fmla="*/ 820602 w 7467600"/>
              <a:gd name="connsiteY135" fmla="*/ 4485915 h 6858000"/>
              <a:gd name="connsiteX136" fmla="*/ 878295 w 7467600"/>
              <a:gd name="connsiteY136" fmla="*/ 4403594 h 6858000"/>
              <a:gd name="connsiteX137" fmla="*/ 1240607 w 7467600"/>
              <a:gd name="connsiteY137" fmla="*/ 4010401 h 6858000"/>
              <a:gd name="connsiteX138" fmla="*/ 1310106 w 7467600"/>
              <a:gd name="connsiteY138" fmla="*/ 3943217 h 6858000"/>
              <a:gd name="connsiteX139" fmla="*/ 1423113 w 7467600"/>
              <a:gd name="connsiteY139" fmla="*/ 3874565 h 6858000"/>
              <a:gd name="connsiteX140" fmla="*/ 1260565 w 7467600"/>
              <a:gd name="connsiteY140" fmla="*/ 4031982 h 6858000"/>
              <a:gd name="connsiteX141" fmla="*/ 901900 w 7467600"/>
              <a:gd name="connsiteY141" fmla="*/ 4421236 h 6858000"/>
              <a:gd name="connsiteX142" fmla="*/ 845044 w 7467600"/>
              <a:gd name="connsiteY142" fmla="*/ 4502436 h 6858000"/>
              <a:gd name="connsiteX143" fmla="*/ 685926 w 7467600"/>
              <a:gd name="connsiteY143" fmla="*/ 4703069 h 6858000"/>
              <a:gd name="connsiteX144" fmla="*/ 684248 w 7467600"/>
              <a:gd name="connsiteY144" fmla="*/ 4706721 h 6858000"/>
              <a:gd name="connsiteX145" fmla="*/ 1423113 w 7467600"/>
              <a:gd name="connsiteY145" fmla="*/ 3874565 h 6858000"/>
              <a:gd name="connsiteX146" fmla="*/ 3316479 w 7467600"/>
              <a:gd name="connsiteY146" fmla="*/ 3872136 h 6858000"/>
              <a:gd name="connsiteX147" fmla="*/ 3546806 w 7467600"/>
              <a:gd name="connsiteY147" fmla="*/ 4356139 h 6858000"/>
              <a:gd name="connsiteX148" fmla="*/ 3364433 w 7467600"/>
              <a:gd name="connsiteY148" fmla="*/ 3953121 h 6858000"/>
              <a:gd name="connsiteX149" fmla="*/ 3316479 w 7467600"/>
              <a:gd name="connsiteY149" fmla="*/ 3872136 h 6858000"/>
              <a:gd name="connsiteX150" fmla="*/ 3291335 w 7467600"/>
              <a:gd name="connsiteY150" fmla="*/ 3767420 h 6858000"/>
              <a:gd name="connsiteX151" fmla="*/ 3390805 w 7467600"/>
              <a:gd name="connsiteY151" fmla="*/ 3937163 h 6858000"/>
              <a:gd name="connsiteX152" fmla="*/ 3579062 w 7467600"/>
              <a:gd name="connsiteY152" fmla="*/ 4359040 h 6858000"/>
              <a:gd name="connsiteX153" fmla="*/ 3467355 w 7467600"/>
              <a:gd name="connsiteY153" fmla="*/ 3988130 h 6858000"/>
              <a:gd name="connsiteX154" fmla="*/ 3310753 w 7467600"/>
              <a:gd name="connsiteY154" fmla="*/ 3787140 h 6858000"/>
              <a:gd name="connsiteX155" fmla="*/ 3291335 w 7467600"/>
              <a:gd name="connsiteY155" fmla="*/ 3767420 h 6858000"/>
              <a:gd name="connsiteX156" fmla="*/ 1635889 w 7467600"/>
              <a:gd name="connsiteY156" fmla="*/ 3709494 h 6858000"/>
              <a:gd name="connsiteX157" fmla="*/ 1634800 w 7467600"/>
              <a:gd name="connsiteY157" fmla="*/ 3731111 h 6858000"/>
              <a:gd name="connsiteX158" fmla="*/ 1635889 w 7467600"/>
              <a:gd name="connsiteY158" fmla="*/ 3709494 h 6858000"/>
              <a:gd name="connsiteX159" fmla="*/ 1510397 w 7467600"/>
              <a:gd name="connsiteY159" fmla="*/ 3684705 h 6858000"/>
              <a:gd name="connsiteX160" fmla="*/ 1146550 w 7467600"/>
              <a:gd name="connsiteY160" fmla="*/ 3802012 h 6858000"/>
              <a:gd name="connsiteX161" fmla="*/ 698834 w 7467600"/>
              <a:gd name="connsiteY161" fmla="*/ 3952272 h 6858000"/>
              <a:gd name="connsiteX162" fmla="*/ 34256 w 7467600"/>
              <a:gd name="connsiteY162" fmla="*/ 4347603 h 6858000"/>
              <a:gd name="connsiteX163" fmla="*/ 527241 w 7467600"/>
              <a:gd name="connsiteY163" fmla="*/ 4065078 h 6858000"/>
              <a:gd name="connsiteX164" fmla="*/ 1510397 w 7467600"/>
              <a:gd name="connsiteY164" fmla="*/ 3684705 h 6858000"/>
              <a:gd name="connsiteX165" fmla="*/ 1313114 w 7467600"/>
              <a:gd name="connsiteY165" fmla="*/ 3655216 h 6858000"/>
              <a:gd name="connsiteX166" fmla="*/ 1109304 w 7467600"/>
              <a:gd name="connsiteY166" fmla="*/ 3669030 h 6858000"/>
              <a:gd name="connsiteX167" fmla="*/ 8129 w 7467600"/>
              <a:gd name="connsiteY167" fmla="*/ 4330519 h 6858000"/>
              <a:gd name="connsiteX168" fmla="*/ 687572 w 7467600"/>
              <a:gd name="connsiteY168" fmla="*/ 3925629 h 6858000"/>
              <a:gd name="connsiteX169" fmla="*/ 1138365 w 7467600"/>
              <a:gd name="connsiteY169" fmla="*/ 3774515 h 6858000"/>
              <a:gd name="connsiteX170" fmla="*/ 1505579 w 7467600"/>
              <a:gd name="connsiteY170" fmla="*/ 3655526 h 6858000"/>
              <a:gd name="connsiteX171" fmla="*/ 1313114 w 7467600"/>
              <a:gd name="connsiteY171" fmla="*/ 3655216 h 6858000"/>
              <a:gd name="connsiteX172" fmla="*/ 3655073 w 7467600"/>
              <a:gd name="connsiteY172" fmla="*/ 3650884 h 6858000"/>
              <a:gd name="connsiteX173" fmla="*/ 3989938 w 7467600"/>
              <a:gd name="connsiteY173" fmla="*/ 3991685 h 6858000"/>
              <a:gd name="connsiteX174" fmla="*/ 4393907 w 7467600"/>
              <a:gd name="connsiteY174" fmla="*/ 4261258 h 6858000"/>
              <a:gd name="connsiteX175" fmla="*/ 4648051 w 7467600"/>
              <a:gd name="connsiteY175" fmla="*/ 4374051 h 6858000"/>
              <a:gd name="connsiteX176" fmla="*/ 4383389 w 7467600"/>
              <a:gd name="connsiteY176" fmla="*/ 4184369 h 6858000"/>
              <a:gd name="connsiteX177" fmla="*/ 4165508 w 7467600"/>
              <a:gd name="connsiteY177" fmla="*/ 4035196 h 6858000"/>
              <a:gd name="connsiteX178" fmla="*/ 4068162 w 7467600"/>
              <a:gd name="connsiteY178" fmla="*/ 3953394 h 6858000"/>
              <a:gd name="connsiteX179" fmla="*/ 3981416 w 7467600"/>
              <a:gd name="connsiteY179" fmla="*/ 3880482 h 6858000"/>
              <a:gd name="connsiteX180" fmla="*/ 3800147 w 7467600"/>
              <a:gd name="connsiteY180" fmla="*/ 3749872 h 6858000"/>
              <a:gd name="connsiteX181" fmla="*/ 3655073 w 7467600"/>
              <a:gd name="connsiteY181" fmla="*/ 3650884 h 6858000"/>
              <a:gd name="connsiteX182" fmla="*/ 3670252 w 7467600"/>
              <a:gd name="connsiteY182" fmla="*/ 3622798 h 6858000"/>
              <a:gd name="connsiteX183" fmla="*/ 3817258 w 7467600"/>
              <a:gd name="connsiteY183" fmla="*/ 3723577 h 6858000"/>
              <a:gd name="connsiteX184" fmla="*/ 4000461 w 7467600"/>
              <a:gd name="connsiteY184" fmla="*/ 3855966 h 6858000"/>
              <a:gd name="connsiteX185" fmla="*/ 4088180 w 7467600"/>
              <a:gd name="connsiteY185" fmla="*/ 3929774 h 6858000"/>
              <a:gd name="connsiteX186" fmla="*/ 4184555 w 7467600"/>
              <a:gd name="connsiteY186" fmla="*/ 4010683 h 6858000"/>
              <a:gd name="connsiteX187" fmla="*/ 4399563 w 7467600"/>
              <a:gd name="connsiteY187" fmla="*/ 4158106 h 6858000"/>
              <a:gd name="connsiteX188" fmla="*/ 4684469 w 7467600"/>
              <a:gd name="connsiteY188" fmla="*/ 4364680 h 6858000"/>
              <a:gd name="connsiteX189" fmla="*/ 4690271 w 7467600"/>
              <a:gd name="connsiteY189" fmla="*/ 4370034 h 6858000"/>
              <a:gd name="connsiteX190" fmla="*/ 4136093 w 7467600"/>
              <a:gd name="connsiteY190" fmla="*/ 3858466 h 6858000"/>
              <a:gd name="connsiteX191" fmla="*/ 3670252 w 7467600"/>
              <a:gd name="connsiteY191" fmla="*/ 3622798 h 6858000"/>
              <a:gd name="connsiteX192" fmla="*/ 4440129 w 7467600"/>
              <a:gd name="connsiteY192" fmla="*/ 3448571 h 6858000"/>
              <a:gd name="connsiteX193" fmla="*/ 4856525 w 7467600"/>
              <a:gd name="connsiteY193" fmla="*/ 3915351 h 6858000"/>
              <a:gd name="connsiteX194" fmla="*/ 5059055 w 7467600"/>
              <a:gd name="connsiteY194" fmla="*/ 4108918 h 6858000"/>
              <a:gd name="connsiteX195" fmla="*/ 5290070 w 7467600"/>
              <a:gd name="connsiteY195" fmla="*/ 4263619 h 6858000"/>
              <a:gd name="connsiteX196" fmla="*/ 4834991 w 7467600"/>
              <a:gd name="connsiteY196" fmla="*/ 3830985 h 6858000"/>
              <a:gd name="connsiteX197" fmla="*/ 4440129 w 7467600"/>
              <a:gd name="connsiteY197" fmla="*/ 3448571 h 6858000"/>
              <a:gd name="connsiteX198" fmla="*/ 4441737 w 7467600"/>
              <a:gd name="connsiteY198" fmla="*/ 3399734 h 6858000"/>
              <a:gd name="connsiteX199" fmla="*/ 4431236 w 7467600"/>
              <a:gd name="connsiteY199" fmla="*/ 3400954 h 6858000"/>
              <a:gd name="connsiteX200" fmla="*/ 4557150 w 7467600"/>
              <a:gd name="connsiteY200" fmla="*/ 3510023 h 6858000"/>
              <a:gd name="connsiteX201" fmla="*/ 4856936 w 7467600"/>
              <a:gd name="connsiteY201" fmla="*/ 3809146 h 6858000"/>
              <a:gd name="connsiteX202" fmla="*/ 5111996 w 7467600"/>
              <a:gd name="connsiteY202" fmla="*/ 4065759 h 6858000"/>
              <a:gd name="connsiteX203" fmla="*/ 5388878 w 7467600"/>
              <a:gd name="connsiteY203" fmla="*/ 4300185 h 6858000"/>
              <a:gd name="connsiteX204" fmla="*/ 5425556 w 7467600"/>
              <a:gd name="connsiteY204" fmla="*/ 4308967 h 6858000"/>
              <a:gd name="connsiteX205" fmla="*/ 4943646 w 7467600"/>
              <a:gd name="connsiteY205" fmla="*/ 3822916 h 6858000"/>
              <a:gd name="connsiteX206" fmla="*/ 4594837 w 7467600"/>
              <a:gd name="connsiteY206" fmla="*/ 3532274 h 6858000"/>
              <a:gd name="connsiteX207" fmla="*/ 4441737 w 7467600"/>
              <a:gd name="connsiteY207" fmla="*/ 3399734 h 6858000"/>
              <a:gd name="connsiteX208" fmla="*/ 5425834 w 7467600"/>
              <a:gd name="connsiteY208" fmla="*/ 3162785 h 6858000"/>
              <a:gd name="connsiteX209" fmla="*/ 5401644 w 7467600"/>
              <a:gd name="connsiteY209" fmla="*/ 3617847 h 6858000"/>
              <a:gd name="connsiteX210" fmla="*/ 5467256 w 7467600"/>
              <a:gd name="connsiteY210" fmla="*/ 4175494 h 6858000"/>
              <a:gd name="connsiteX211" fmla="*/ 5448069 w 7467600"/>
              <a:gd name="connsiteY211" fmla="*/ 3567554 h 6858000"/>
              <a:gd name="connsiteX212" fmla="*/ 5425834 w 7467600"/>
              <a:gd name="connsiteY212" fmla="*/ 3162785 h 6858000"/>
              <a:gd name="connsiteX213" fmla="*/ 1318687 w 7467600"/>
              <a:gd name="connsiteY213" fmla="*/ 3113840 h 6858000"/>
              <a:gd name="connsiteX214" fmla="*/ 1066793 w 7467600"/>
              <a:gd name="connsiteY214" fmla="*/ 3212171 h 6858000"/>
              <a:gd name="connsiteX215" fmla="*/ 993319 w 7467600"/>
              <a:gd name="connsiteY215" fmla="*/ 3247648 h 6858000"/>
              <a:gd name="connsiteX216" fmla="*/ 853081 w 7467600"/>
              <a:gd name="connsiteY216" fmla="*/ 3312410 h 6858000"/>
              <a:gd name="connsiteX217" fmla="*/ 805957 w 7467600"/>
              <a:gd name="connsiteY217" fmla="*/ 3330443 h 6858000"/>
              <a:gd name="connsiteX218" fmla="*/ 1318687 w 7467600"/>
              <a:gd name="connsiteY218" fmla="*/ 3113840 h 6858000"/>
              <a:gd name="connsiteX219" fmla="*/ 5453702 w 7467600"/>
              <a:gd name="connsiteY219" fmla="*/ 3090882 h 6858000"/>
              <a:gd name="connsiteX220" fmla="*/ 5480135 w 7467600"/>
              <a:gd name="connsiteY220" fmla="*/ 3565802 h 6858000"/>
              <a:gd name="connsiteX221" fmla="*/ 5499023 w 7467600"/>
              <a:gd name="connsiteY221" fmla="*/ 4166310 h 6858000"/>
              <a:gd name="connsiteX222" fmla="*/ 5547022 w 7467600"/>
              <a:gd name="connsiteY222" fmla="*/ 3607838 h 6858000"/>
              <a:gd name="connsiteX223" fmla="*/ 5515964 w 7467600"/>
              <a:gd name="connsiteY223" fmla="*/ 3378541 h 6858000"/>
              <a:gd name="connsiteX224" fmla="*/ 5453702 w 7467600"/>
              <a:gd name="connsiteY224" fmla="*/ 3090882 h 6858000"/>
              <a:gd name="connsiteX225" fmla="*/ 1238695 w 7467600"/>
              <a:gd name="connsiteY225" fmla="*/ 3076820 h 6858000"/>
              <a:gd name="connsiteX226" fmla="*/ 716371 w 7467600"/>
              <a:gd name="connsiteY226" fmla="*/ 3293249 h 6858000"/>
              <a:gd name="connsiteX227" fmla="*/ 579522 w 7467600"/>
              <a:gd name="connsiteY227" fmla="*/ 3371759 h 6858000"/>
              <a:gd name="connsiteX228" fmla="*/ 600288 w 7467600"/>
              <a:gd name="connsiteY228" fmla="*/ 3365555 h 6858000"/>
              <a:gd name="connsiteX229" fmla="*/ 840692 w 7467600"/>
              <a:gd name="connsiteY229" fmla="*/ 3284921 h 6858000"/>
              <a:gd name="connsiteX230" fmla="*/ 979248 w 7467600"/>
              <a:gd name="connsiteY230" fmla="*/ 3221003 h 6858000"/>
              <a:gd name="connsiteX231" fmla="*/ 1053282 w 7467600"/>
              <a:gd name="connsiteY231" fmla="*/ 3185247 h 6858000"/>
              <a:gd name="connsiteX232" fmla="*/ 1320603 w 7467600"/>
              <a:gd name="connsiteY232" fmla="*/ 3081281 h 6858000"/>
              <a:gd name="connsiteX233" fmla="*/ 1238695 w 7467600"/>
              <a:gd name="connsiteY233" fmla="*/ 3076820 h 6858000"/>
              <a:gd name="connsiteX234" fmla="*/ 5425627 w 7467600"/>
              <a:gd name="connsiteY234" fmla="*/ 2954192 h 6858000"/>
              <a:gd name="connsiteX235" fmla="*/ 5470770 w 7467600"/>
              <a:gd name="connsiteY235" fmla="*/ 3005435 h 6858000"/>
              <a:gd name="connsiteX236" fmla="*/ 5519779 w 7467600"/>
              <a:gd name="connsiteY236" fmla="*/ 4359223 h 6858000"/>
              <a:gd name="connsiteX237" fmla="*/ 5520293 w 7467600"/>
              <a:gd name="connsiteY237" fmla="*/ 4360602 h 6858000"/>
              <a:gd name="connsiteX238" fmla="*/ 5767221 w 7467600"/>
              <a:gd name="connsiteY238" fmla="*/ 4665564 h 6858000"/>
              <a:gd name="connsiteX239" fmla="*/ 6937169 w 7467600"/>
              <a:gd name="connsiteY239" fmla="*/ 4815941 h 6858000"/>
              <a:gd name="connsiteX240" fmla="*/ 6953922 w 7467600"/>
              <a:gd name="connsiteY240" fmla="*/ 4890068 h 6858000"/>
              <a:gd name="connsiteX241" fmla="*/ 6071359 w 7467600"/>
              <a:gd name="connsiteY241" fmla="*/ 4770770 h 6858000"/>
              <a:gd name="connsiteX242" fmla="*/ 6038839 w 7467600"/>
              <a:gd name="connsiteY242" fmla="*/ 4764474 h 6858000"/>
              <a:gd name="connsiteX243" fmla="*/ 6038706 w 7467600"/>
              <a:gd name="connsiteY243" fmla="*/ 4763847 h 6858000"/>
              <a:gd name="connsiteX244" fmla="*/ 6037784 w 7467600"/>
              <a:gd name="connsiteY244" fmla="*/ 4764270 h 6858000"/>
              <a:gd name="connsiteX245" fmla="*/ 6038839 w 7467600"/>
              <a:gd name="connsiteY245" fmla="*/ 4764474 h 6858000"/>
              <a:gd name="connsiteX246" fmla="*/ 6040338 w 7467600"/>
              <a:gd name="connsiteY246" fmla="*/ 4771418 h 6858000"/>
              <a:gd name="connsiteX247" fmla="*/ 6024488 w 7467600"/>
              <a:gd name="connsiteY247" fmla="*/ 4809903 h 6858000"/>
              <a:gd name="connsiteX248" fmla="*/ 5599771 w 7467600"/>
              <a:gd name="connsiteY248" fmla="*/ 5509652 h 6858000"/>
              <a:gd name="connsiteX249" fmla="*/ 5548843 w 7467600"/>
              <a:gd name="connsiteY249" fmla="*/ 5563845 h 6858000"/>
              <a:gd name="connsiteX250" fmla="*/ 5940952 w 7467600"/>
              <a:gd name="connsiteY250" fmla="*/ 6250028 h 6858000"/>
              <a:gd name="connsiteX251" fmla="*/ 6043441 w 7467600"/>
              <a:gd name="connsiteY251" fmla="*/ 6665847 h 6858000"/>
              <a:gd name="connsiteX252" fmla="*/ 6093432 w 7467600"/>
              <a:gd name="connsiteY252" fmla="*/ 6858000 h 6858000"/>
              <a:gd name="connsiteX253" fmla="*/ 6034344 w 7467600"/>
              <a:gd name="connsiteY253" fmla="*/ 6858000 h 6858000"/>
              <a:gd name="connsiteX254" fmla="*/ 6026679 w 7467600"/>
              <a:gd name="connsiteY254" fmla="*/ 6836959 h 6858000"/>
              <a:gd name="connsiteX255" fmla="*/ 5800441 w 7467600"/>
              <a:gd name="connsiteY255" fmla="*/ 6335286 h 6858000"/>
              <a:gd name="connsiteX256" fmla="*/ 5526562 w 7467600"/>
              <a:gd name="connsiteY256" fmla="*/ 5705388 h 6858000"/>
              <a:gd name="connsiteX257" fmla="*/ 5519640 w 7467600"/>
              <a:gd name="connsiteY257" fmla="*/ 5683774 h 6858000"/>
              <a:gd name="connsiteX258" fmla="*/ 5844559 w 7467600"/>
              <a:gd name="connsiteY258" fmla="*/ 6553349 h 6858000"/>
              <a:gd name="connsiteX259" fmla="*/ 5975994 w 7467600"/>
              <a:gd name="connsiteY259" fmla="*/ 6858000 h 6858000"/>
              <a:gd name="connsiteX260" fmla="*/ 5898547 w 7467600"/>
              <a:gd name="connsiteY260" fmla="*/ 6858000 h 6858000"/>
              <a:gd name="connsiteX261" fmla="*/ 5682041 w 7467600"/>
              <a:gd name="connsiteY261" fmla="*/ 6355860 h 6858000"/>
              <a:gd name="connsiteX262" fmla="*/ 5461758 w 7467600"/>
              <a:gd name="connsiteY262" fmla="*/ 5820220 h 6858000"/>
              <a:gd name="connsiteX263" fmla="*/ 5237282 w 7467600"/>
              <a:gd name="connsiteY263" fmla="*/ 6579086 h 6858000"/>
              <a:gd name="connsiteX264" fmla="*/ 5115009 w 7467600"/>
              <a:gd name="connsiteY264" fmla="*/ 6858000 h 6858000"/>
              <a:gd name="connsiteX265" fmla="*/ 5028074 w 7467600"/>
              <a:gd name="connsiteY265" fmla="*/ 6858000 h 6858000"/>
              <a:gd name="connsiteX266" fmla="*/ 5079508 w 7467600"/>
              <a:gd name="connsiteY266" fmla="*/ 6749074 h 6858000"/>
              <a:gd name="connsiteX267" fmla="*/ 5371846 w 7467600"/>
              <a:gd name="connsiteY267" fmla="*/ 5924413 h 6858000"/>
              <a:gd name="connsiteX268" fmla="*/ 5270512 w 7467600"/>
              <a:gd name="connsiteY268" fmla="*/ 6138975 h 6858000"/>
              <a:gd name="connsiteX269" fmla="*/ 5062409 w 7467600"/>
              <a:gd name="connsiteY269" fmla="*/ 6653544 h 6858000"/>
              <a:gd name="connsiteX270" fmla="*/ 5036628 w 7467600"/>
              <a:gd name="connsiteY270" fmla="*/ 6754247 h 6858000"/>
              <a:gd name="connsiteX271" fmla="*/ 5009112 w 7467600"/>
              <a:gd name="connsiteY271" fmla="*/ 6858000 h 6858000"/>
              <a:gd name="connsiteX272" fmla="*/ 4976679 w 7467600"/>
              <a:gd name="connsiteY272" fmla="*/ 6858000 h 6858000"/>
              <a:gd name="connsiteX273" fmla="*/ 5006537 w 7467600"/>
              <a:gd name="connsiteY273" fmla="*/ 6747068 h 6858000"/>
              <a:gd name="connsiteX274" fmla="*/ 5032723 w 7467600"/>
              <a:gd name="connsiteY274" fmla="*/ 6644957 h 6858000"/>
              <a:gd name="connsiteX275" fmla="*/ 5242949 w 7467600"/>
              <a:gd name="connsiteY275" fmla="*/ 6125175 h 6858000"/>
              <a:gd name="connsiteX276" fmla="*/ 5286321 w 7467600"/>
              <a:gd name="connsiteY276" fmla="*/ 6033555 h 6858000"/>
              <a:gd name="connsiteX277" fmla="*/ 5008210 w 7467600"/>
              <a:gd name="connsiteY277" fmla="*/ 6649194 h 6858000"/>
              <a:gd name="connsiteX278" fmla="*/ 4986321 w 7467600"/>
              <a:gd name="connsiteY278" fmla="*/ 6765687 h 6858000"/>
              <a:gd name="connsiteX279" fmla="*/ 4973474 w 7467600"/>
              <a:gd name="connsiteY279" fmla="*/ 6858000 h 6858000"/>
              <a:gd name="connsiteX280" fmla="*/ 4907178 w 7467600"/>
              <a:gd name="connsiteY280" fmla="*/ 6858000 h 6858000"/>
              <a:gd name="connsiteX281" fmla="*/ 4910810 w 7467600"/>
              <a:gd name="connsiteY281" fmla="*/ 6829660 h 6858000"/>
              <a:gd name="connsiteX282" fmla="*/ 4987461 w 7467600"/>
              <a:gd name="connsiteY282" fmla="*/ 6432994 h 6858000"/>
              <a:gd name="connsiteX283" fmla="*/ 5179262 w 7467600"/>
              <a:gd name="connsiteY283" fmla="*/ 6035044 h 6858000"/>
              <a:gd name="connsiteX284" fmla="*/ 4689678 w 7467600"/>
              <a:gd name="connsiteY284" fmla="*/ 6440241 h 6858000"/>
              <a:gd name="connsiteX285" fmla="*/ 4477543 w 7467600"/>
              <a:gd name="connsiteY285" fmla="*/ 6674836 h 6858000"/>
              <a:gd name="connsiteX286" fmla="*/ 4329957 w 7467600"/>
              <a:gd name="connsiteY286" fmla="*/ 6858000 h 6858000"/>
              <a:gd name="connsiteX287" fmla="*/ 4218595 w 7467600"/>
              <a:gd name="connsiteY287" fmla="*/ 6858000 h 6858000"/>
              <a:gd name="connsiteX288" fmla="*/ 4368888 w 7467600"/>
              <a:gd name="connsiteY288" fmla="*/ 6668412 h 6858000"/>
              <a:gd name="connsiteX289" fmla="*/ 4563091 w 7467600"/>
              <a:gd name="connsiteY289" fmla="*/ 6442508 h 6858000"/>
              <a:gd name="connsiteX290" fmla="*/ 5387324 w 7467600"/>
              <a:gd name="connsiteY290" fmla="*/ 5705830 h 6858000"/>
              <a:gd name="connsiteX291" fmla="*/ 5073620 w 7467600"/>
              <a:gd name="connsiteY291" fmla="*/ 5955437 h 6858000"/>
              <a:gd name="connsiteX292" fmla="*/ 4689789 w 7467600"/>
              <a:gd name="connsiteY292" fmla="*/ 6268382 h 6858000"/>
              <a:gd name="connsiteX293" fmla="*/ 4418722 w 7467600"/>
              <a:gd name="connsiteY293" fmla="*/ 6570886 h 6858000"/>
              <a:gd name="connsiteX294" fmla="*/ 4214944 w 7467600"/>
              <a:gd name="connsiteY294" fmla="*/ 6858000 h 6858000"/>
              <a:gd name="connsiteX295" fmla="*/ 4177898 w 7467600"/>
              <a:gd name="connsiteY295" fmla="*/ 6858000 h 6858000"/>
              <a:gd name="connsiteX296" fmla="*/ 4391597 w 7467600"/>
              <a:gd name="connsiteY296" fmla="*/ 6556370 h 6858000"/>
              <a:gd name="connsiteX297" fmla="*/ 4668889 w 7467600"/>
              <a:gd name="connsiteY297" fmla="*/ 6246399 h 6858000"/>
              <a:gd name="connsiteX298" fmla="*/ 5055427 w 7467600"/>
              <a:gd name="connsiteY298" fmla="*/ 5931476 h 6858000"/>
              <a:gd name="connsiteX299" fmla="*/ 5371814 w 7467600"/>
              <a:gd name="connsiteY299" fmla="*/ 5678975 h 6858000"/>
              <a:gd name="connsiteX300" fmla="*/ 4987918 w 7467600"/>
              <a:gd name="connsiteY300" fmla="*/ 5838701 h 6858000"/>
              <a:gd name="connsiteX301" fmla="*/ 4317146 w 7467600"/>
              <a:gd name="connsiteY301" fmla="*/ 6587716 h 6858000"/>
              <a:gd name="connsiteX302" fmla="*/ 4171627 w 7467600"/>
              <a:gd name="connsiteY302" fmla="*/ 6858000 h 6858000"/>
              <a:gd name="connsiteX303" fmla="*/ 4081585 w 7467600"/>
              <a:gd name="connsiteY303" fmla="*/ 6858000 h 6858000"/>
              <a:gd name="connsiteX304" fmla="*/ 4238603 w 7467600"/>
              <a:gd name="connsiteY304" fmla="*/ 6559341 h 6858000"/>
              <a:gd name="connsiteX305" fmla="*/ 4778333 w 7467600"/>
              <a:gd name="connsiteY305" fmla="*/ 5873626 h 6858000"/>
              <a:gd name="connsiteX306" fmla="*/ 5414185 w 7467600"/>
              <a:gd name="connsiteY306" fmla="*/ 5573882 h 6858000"/>
              <a:gd name="connsiteX307" fmla="*/ 5959648 w 7467600"/>
              <a:gd name="connsiteY307" fmla="*/ 4760797 h 6858000"/>
              <a:gd name="connsiteX308" fmla="*/ 5355019 w 7467600"/>
              <a:gd name="connsiteY308" fmla="*/ 4734672 h 6858000"/>
              <a:gd name="connsiteX309" fmla="*/ 5083565 w 7467600"/>
              <a:gd name="connsiteY309" fmla="*/ 5179121 h 6858000"/>
              <a:gd name="connsiteX310" fmla="*/ 4713577 w 7467600"/>
              <a:gd name="connsiteY310" fmla="*/ 5616803 h 6858000"/>
              <a:gd name="connsiteX311" fmla="*/ 3989559 w 7467600"/>
              <a:gd name="connsiteY311" fmla="*/ 6145945 h 6858000"/>
              <a:gd name="connsiteX312" fmla="*/ 3939824 w 7467600"/>
              <a:gd name="connsiteY312" fmla="*/ 6066900 h 6858000"/>
              <a:gd name="connsiteX313" fmla="*/ 4584537 w 7467600"/>
              <a:gd name="connsiteY313" fmla="*/ 5324826 h 6858000"/>
              <a:gd name="connsiteX314" fmla="*/ 5037105 w 7467600"/>
              <a:gd name="connsiteY314" fmla="*/ 5088765 h 6858000"/>
              <a:gd name="connsiteX315" fmla="*/ 5039930 w 7467600"/>
              <a:gd name="connsiteY315" fmla="*/ 5089585 h 6858000"/>
              <a:gd name="connsiteX316" fmla="*/ 5263764 w 7467600"/>
              <a:gd name="connsiteY316" fmla="*/ 4735525 h 6858000"/>
              <a:gd name="connsiteX317" fmla="*/ 4086300 w 7467600"/>
              <a:gd name="connsiteY317" fmla="*/ 4884599 h 6858000"/>
              <a:gd name="connsiteX318" fmla="*/ 4085485 w 7467600"/>
              <a:gd name="connsiteY318" fmla="*/ 4899070 h 6858000"/>
              <a:gd name="connsiteX319" fmla="*/ 3871915 w 7467600"/>
              <a:gd name="connsiteY319" fmla="*/ 5253645 h 6858000"/>
              <a:gd name="connsiteX320" fmla="*/ 3799374 w 7467600"/>
              <a:gd name="connsiteY320" fmla="*/ 5466127 h 6858000"/>
              <a:gd name="connsiteX321" fmla="*/ 3498850 w 7467600"/>
              <a:gd name="connsiteY321" fmla="*/ 6661888 h 6858000"/>
              <a:gd name="connsiteX322" fmla="*/ 3399216 w 7467600"/>
              <a:gd name="connsiteY322" fmla="*/ 6858000 h 6858000"/>
              <a:gd name="connsiteX323" fmla="*/ 3303688 w 7467600"/>
              <a:gd name="connsiteY323" fmla="*/ 6858000 h 6858000"/>
              <a:gd name="connsiteX324" fmla="*/ 3391774 w 7467600"/>
              <a:gd name="connsiteY324" fmla="*/ 6697181 h 6858000"/>
              <a:gd name="connsiteX325" fmla="*/ 3735540 w 7467600"/>
              <a:gd name="connsiteY325" fmla="*/ 5546923 h 6858000"/>
              <a:gd name="connsiteX326" fmla="*/ 3729438 w 7467600"/>
              <a:gd name="connsiteY326" fmla="*/ 5569058 h 6858000"/>
              <a:gd name="connsiteX327" fmla="*/ 3707782 w 7467600"/>
              <a:gd name="connsiteY327" fmla="*/ 5644908 h 6858000"/>
              <a:gd name="connsiteX328" fmla="*/ 3583827 w 7467600"/>
              <a:gd name="connsiteY328" fmla="*/ 6039215 h 6858000"/>
              <a:gd name="connsiteX329" fmla="*/ 3547861 w 7467600"/>
              <a:gd name="connsiteY329" fmla="*/ 6129609 h 6858000"/>
              <a:gd name="connsiteX330" fmla="*/ 3490905 w 7467600"/>
              <a:gd name="connsiteY330" fmla="*/ 6277660 h 6858000"/>
              <a:gd name="connsiteX331" fmla="*/ 3455859 w 7467600"/>
              <a:gd name="connsiteY331" fmla="*/ 6391301 h 6858000"/>
              <a:gd name="connsiteX332" fmla="*/ 3429112 w 7467600"/>
              <a:gd name="connsiteY332" fmla="*/ 6479469 h 6858000"/>
              <a:gd name="connsiteX333" fmla="*/ 3304862 w 7467600"/>
              <a:gd name="connsiteY333" fmla="*/ 6796476 h 6858000"/>
              <a:gd name="connsiteX334" fmla="*/ 3276071 w 7467600"/>
              <a:gd name="connsiteY334" fmla="*/ 6858000 h 6858000"/>
              <a:gd name="connsiteX335" fmla="*/ 3240805 w 7467600"/>
              <a:gd name="connsiteY335" fmla="*/ 6858000 h 6858000"/>
              <a:gd name="connsiteX336" fmla="*/ 3275917 w 7467600"/>
              <a:gd name="connsiteY336" fmla="*/ 6783192 h 6858000"/>
              <a:gd name="connsiteX337" fmla="*/ 3399358 w 7467600"/>
              <a:gd name="connsiteY337" fmla="*/ 6469011 h 6858000"/>
              <a:gd name="connsiteX338" fmla="*/ 3425650 w 7467600"/>
              <a:gd name="connsiteY338" fmla="*/ 6381333 h 6858000"/>
              <a:gd name="connsiteX339" fmla="*/ 3460661 w 7467600"/>
              <a:gd name="connsiteY339" fmla="*/ 6266763 h 6858000"/>
              <a:gd name="connsiteX340" fmla="*/ 3518021 w 7467600"/>
              <a:gd name="connsiteY340" fmla="*/ 6117298 h 6858000"/>
              <a:gd name="connsiteX341" fmla="*/ 3554035 w 7467600"/>
              <a:gd name="connsiteY341" fmla="*/ 6027832 h 6858000"/>
              <a:gd name="connsiteX342" fmla="*/ 3677174 w 7467600"/>
              <a:gd name="connsiteY342" fmla="*/ 5636351 h 6858000"/>
              <a:gd name="connsiteX343" fmla="*/ 3698819 w 7467600"/>
              <a:gd name="connsiteY343" fmla="*/ 5560503 h 6858000"/>
              <a:gd name="connsiteX344" fmla="*/ 3702094 w 7467600"/>
              <a:gd name="connsiteY344" fmla="*/ 5549194 h 6858000"/>
              <a:gd name="connsiteX345" fmla="*/ 3398355 w 7467600"/>
              <a:gd name="connsiteY345" fmla="*/ 6094603 h 6858000"/>
              <a:gd name="connsiteX346" fmla="*/ 3193941 w 7467600"/>
              <a:gd name="connsiteY346" fmla="*/ 6798775 h 6858000"/>
              <a:gd name="connsiteX347" fmla="*/ 3184140 w 7467600"/>
              <a:gd name="connsiteY347" fmla="*/ 6858000 h 6858000"/>
              <a:gd name="connsiteX348" fmla="*/ 3099978 w 7467600"/>
              <a:gd name="connsiteY348" fmla="*/ 6858000 h 6858000"/>
              <a:gd name="connsiteX349" fmla="*/ 3101556 w 7467600"/>
              <a:gd name="connsiteY349" fmla="*/ 6843337 h 6858000"/>
              <a:gd name="connsiteX350" fmla="*/ 3370162 w 7467600"/>
              <a:gd name="connsiteY350" fmla="*/ 5785550 h 6858000"/>
              <a:gd name="connsiteX351" fmla="*/ 3746477 w 7467600"/>
              <a:gd name="connsiteY351" fmla="*/ 5377889 h 6858000"/>
              <a:gd name="connsiteX352" fmla="*/ 3863399 w 7467600"/>
              <a:gd name="connsiteY352" fmla="*/ 5087257 h 6858000"/>
              <a:gd name="connsiteX353" fmla="*/ 3968712 w 7467600"/>
              <a:gd name="connsiteY353" fmla="*/ 4913989 h 6858000"/>
              <a:gd name="connsiteX354" fmla="*/ 2792390 w 7467600"/>
              <a:gd name="connsiteY354" fmla="*/ 5382974 h 6858000"/>
              <a:gd name="connsiteX355" fmla="*/ 2714982 w 7467600"/>
              <a:gd name="connsiteY355" fmla="*/ 5427051 h 6858000"/>
              <a:gd name="connsiteX356" fmla="*/ 2813361 w 7467600"/>
              <a:gd name="connsiteY356" fmla="*/ 6023912 h 6858000"/>
              <a:gd name="connsiteX357" fmla="*/ 2688430 w 7467600"/>
              <a:gd name="connsiteY357" fmla="*/ 6801564 h 6858000"/>
              <a:gd name="connsiteX358" fmla="*/ 2629626 w 7467600"/>
              <a:gd name="connsiteY358" fmla="*/ 6763394 h 6858000"/>
              <a:gd name="connsiteX359" fmla="*/ 2565328 w 7467600"/>
              <a:gd name="connsiteY359" fmla="*/ 5516399 h 6858000"/>
              <a:gd name="connsiteX360" fmla="*/ 1922999 w 7467600"/>
              <a:gd name="connsiteY360" fmla="*/ 5980343 h 6858000"/>
              <a:gd name="connsiteX361" fmla="*/ 1950261 w 7467600"/>
              <a:gd name="connsiteY361" fmla="*/ 6405858 h 6858000"/>
              <a:gd name="connsiteX362" fmla="*/ 2365554 w 7467600"/>
              <a:gd name="connsiteY362" fmla="*/ 6759107 h 6858000"/>
              <a:gd name="connsiteX363" fmla="*/ 2424142 w 7467600"/>
              <a:gd name="connsiteY363" fmla="*/ 6858000 h 6858000"/>
              <a:gd name="connsiteX364" fmla="*/ 2395994 w 7467600"/>
              <a:gd name="connsiteY364" fmla="*/ 6858000 h 6858000"/>
              <a:gd name="connsiteX365" fmla="*/ 2392863 w 7467600"/>
              <a:gd name="connsiteY365" fmla="*/ 6852964 h 6858000"/>
              <a:gd name="connsiteX366" fmla="*/ 2017589 w 7467600"/>
              <a:gd name="connsiteY366" fmla="*/ 6493982 h 6858000"/>
              <a:gd name="connsiteX367" fmla="*/ 2147336 w 7467600"/>
              <a:gd name="connsiteY367" fmla="*/ 6594052 h 6858000"/>
              <a:gd name="connsiteX368" fmla="*/ 2207047 w 7467600"/>
              <a:gd name="connsiteY368" fmla="*/ 6654540 h 6858000"/>
              <a:gd name="connsiteX369" fmla="*/ 2299106 w 7467600"/>
              <a:gd name="connsiteY369" fmla="*/ 6778931 h 6858000"/>
              <a:gd name="connsiteX370" fmla="*/ 2314430 w 7467600"/>
              <a:gd name="connsiteY370" fmla="*/ 6801144 h 6858000"/>
              <a:gd name="connsiteX371" fmla="*/ 2352406 w 7467600"/>
              <a:gd name="connsiteY371" fmla="*/ 6858000 h 6858000"/>
              <a:gd name="connsiteX372" fmla="*/ 2314492 w 7467600"/>
              <a:gd name="connsiteY372" fmla="*/ 6858000 h 6858000"/>
              <a:gd name="connsiteX373" fmla="*/ 2288095 w 7467600"/>
              <a:gd name="connsiteY373" fmla="*/ 6818030 h 6858000"/>
              <a:gd name="connsiteX374" fmla="*/ 2272768 w 7467600"/>
              <a:gd name="connsiteY374" fmla="*/ 6795822 h 6858000"/>
              <a:gd name="connsiteX375" fmla="*/ 2182715 w 7467600"/>
              <a:gd name="connsiteY375" fmla="*/ 6675071 h 6858000"/>
              <a:gd name="connsiteX376" fmla="*/ 2032061 w 7467600"/>
              <a:gd name="connsiteY376" fmla="*/ 6541380 h 6858000"/>
              <a:gd name="connsiteX377" fmla="*/ 2257220 w 7467600"/>
              <a:gd name="connsiteY377" fmla="*/ 6826257 h 6858000"/>
              <a:gd name="connsiteX378" fmla="*/ 2281324 w 7467600"/>
              <a:gd name="connsiteY378" fmla="*/ 6858000 h 6858000"/>
              <a:gd name="connsiteX379" fmla="*/ 2242860 w 7467600"/>
              <a:gd name="connsiteY379" fmla="*/ 6858000 h 6858000"/>
              <a:gd name="connsiteX380" fmla="*/ 2232818 w 7467600"/>
              <a:gd name="connsiteY380" fmla="*/ 6844926 h 6858000"/>
              <a:gd name="connsiteX381" fmla="*/ 1990172 w 7467600"/>
              <a:gd name="connsiteY381" fmla="*/ 6542121 h 6858000"/>
              <a:gd name="connsiteX382" fmla="*/ 2124090 w 7467600"/>
              <a:gd name="connsiteY382" fmla="*/ 6761017 h 6858000"/>
              <a:gd name="connsiteX383" fmla="*/ 2200380 w 7467600"/>
              <a:gd name="connsiteY383" fmla="*/ 6858000 h 6858000"/>
              <a:gd name="connsiteX384" fmla="*/ 2147507 w 7467600"/>
              <a:gd name="connsiteY384" fmla="*/ 6858000 h 6858000"/>
              <a:gd name="connsiteX385" fmla="*/ 2070668 w 7467600"/>
              <a:gd name="connsiteY385" fmla="*/ 6761520 h 6858000"/>
              <a:gd name="connsiteX386" fmla="*/ 1975142 w 7467600"/>
              <a:gd name="connsiteY386" fmla="*/ 6585570 h 6858000"/>
              <a:gd name="connsiteX387" fmla="*/ 2050035 w 7467600"/>
              <a:gd name="connsiteY387" fmla="*/ 6813345 h 6858000"/>
              <a:gd name="connsiteX388" fmla="*/ 2063025 w 7467600"/>
              <a:gd name="connsiteY388" fmla="*/ 6858000 h 6858000"/>
              <a:gd name="connsiteX389" fmla="*/ 2021675 w 7467600"/>
              <a:gd name="connsiteY389" fmla="*/ 6858000 h 6858000"/>
              <a:gd name="connsiteX390" fmla="*/ 2019308 w 7467600"/>
              <a:gd name="connsiteY390" fmla="*/ 6847118 h 6858000"/>
              <a:gd name="connsiteX391" fmla="*/ 1938835 w 7467600"/>
              <a:gd name="connsiteY391" fmla="*/ 6551160 h 6858000"/>
              <a:gd name="connsiteX392" fmla="*/ 1953230 w 7467600"/>
              <a:gd name="connsiteY392" fmla="*/ 6759699 h 6858000"/>
              <a:gd name="connsiteX393" fmla="*/ 1956763 w 7467600"/>
              <a:gd name="connsiteY393" fmla="*/ 6778191 h 6858000"/>
              <a:gd name="connsiteX394" fmla="*/ 1967925 w 7467600"/>
              <a:gd name="connsiteY394" fmla="*/ 6858000 h 6858000"/>
              <a:gd name="connsiteX395" fmla="*/ 1936622 w 7467600"/>
              <a:gd name="connsiteY395" fmla="*/ 6858000 h 6858000"/>
              <a:gd name="connsiteX396" fmla="*/ 1926261 w 7467600"/>
              <a:gd name="connsiteY396" fmla="*/ 6784064 h 6858000"/>
              <a:gd name="connsiteX397" fmla="*/ 1922724 w 7467600"/>
              <a:gd name="connsiteY397" fmla="*/ 6765577 h 6858000"/>
              <a:gd name="connsiteX398" fmla="*/ 1904650 w 7467600"/>
              <a:gd name="connsiteY398" fmla="*/ 6639616 h 6858000"/>
              <a:gd name="connsiteX399" fmla="*/ 1885273 w 7467600"/>
              <a:gd name="connsiteY399" fmla="*/ 6858000 h 6858000"/>
              <a:gd name="connsiteX400" fmla="*/ 1854363 w 7467600"/>
              <a:gd name="connsiteY400" fmla="*/ 6858000 h 6858000"/>
              <a:gd name="connsiteX401" fmla="*/ 1880391 w 7467600"/>
              <a:gd name="connsiteY401" fmla="*/ 6603796 h 6858000"/>
              <a:gd name="connsiteX402" fmla="*/ 1818273 w 7467600"/>
              <a:gd name="connsiteY402" fmla="*/ 6715729 h 6858000"/>
              <a:gd name="connsiteX403" fmla="*/ 1794691 w 7467600"/>
              <a:gd name="connsiteY403" fmla="*/ 6843239 h 6858000"/>
              <a:gd name="connsiteX404" fmla="*/ 1794914 w 7467600"/>
              <a:gd name="connsiteY404" fmla="*/ 6858000 h 6858000"/>
              <a:gd name="connsiteX405" fmla="*/ 1746128 w 7467600"/>
              <a:gd name="connsiteY405" fmla="*/ 6858000 h 6858000"/>
              <a:gd name="connsiteX406" fmla="*/ 1753934 w 7467600"/>
              <a:gd name="connsiteY406" fmla="*/ 6724796 h 6858000"/>
              <a:gd name="connsiteX407" fmla="*/ 1792053 w 7467600"/>
              <a:gd name="connsiteY407" fmla="*/ 6572396 h 6858000"/>
              <a:gd name="connsiteX408" fmla="*/ 1862248 w 7467600"/>
              <a:gd name="connsiteY408" fmla="*/ 6266397 h 6858000"/>
              <a:gd name="connsiteX409" fmla="*/ 1862250 w 7467600"/>
              <a:gd name="connsiteY409" fmla="*/ 6033531 h 6858000"/>
              <a:gd name="connsiteX410" fmla="*/ 1211999 w 7467600"/>
              <a:gd name="connsiteY410" fmla="*/ 6683610 h 6858000"/>
              <a:gd name="connsiteX411" fmla="*/ 1213266 w 7467600"/>
              <a:gd name="connsiteY411" fmla="*/ 6691947 h 6858000"/>
              <a:gd name="connsiteX412" fmla="*/ 1203370 w 7467600"/>
              <a:gd name="connsiteY412" fmla="*/ 6850676 h 6858000"/>
              <a:gd name="connsiteX413" fmla="*/ 1203671 w 7467600"/>
              <a:gd name="connsiteY413" fmla="*/ 6858000 h 6858000"/>
              <a:gd name="connsiteX414" fmla="*/ 1143180 w 7467600"/>
              <a:gd name="connsiteY414" fmla="*/ 6858000 h 6858000"/>
              <a:gd name="connsiteX415" fmla="*/ 1142176 w 7467600"/>
              <a:gd name="connsiteY415" fmla="*/ 6766045 h 6858000"/>
              <a:gd name="connsiteX416" fmla="*/ 1067484 w 7467600"/>
              <a:gd name="connsiteY416" fmla="*/ 6858000 h 6858000"/>
              <a:gd name="connsiteX417" fmla="*/ 953928 w 7467600"/>
              <a:gd name="connsiteY417" fmla="*/ 6858000 h 6858000"/>
              <a:gd name="connsiteX418" fmla="*/ 959715 w 7467600"/>
              <a:gd name="connsiteY418" fmla="*/ 6850185 h 6858000"/>
              <a:gd name="connsiteX419" fmla="*/ 1483788 w 7467600"/>
              <a:gd name="connsiteY419" fmla="*/ 6259174 h 6858000"/>
              <a:gd name="connsiteX420" fmla="*/ 1100671 w 7467600"/>
              <a:gd name="connsiteY420" fmla="*/ 6252137 h 6858000"/>
              <a:gd name="connsiteX421" fmla="*/ 1090144 w 7467600"/>
              <a:gd name="connsiteY421" fmla="*/ 6256748 h 6858000"/>
              <a:gd name="connsiteX422" fmla="*/ 1095872 w 7467600"/>
              <a:gd name="connsiteY422" fmla="*/ 6271892 h 6858000"/>
              <a:gd name="connsiteX423" fmla="*/ 262785 w 7467600"/>
              <a:gd name="connsiteY423" fmla="*/ 6845450 h 6858000"/>
              <a:gd name="connsiteX424" fmla="*/ 209968 w 7467600"/>
              <a:gd name="connsiteY424" fmla="*/ 6770713 h 6858000"/>
              <a:gd name="connsiteX425" fmla="*/ 873460 w 7467600"/>
              <a:gd name="connsiteY425" fmla="*/ 6253768 h 6858000"/>
              <a:gd name="connsiteX426" fmla="*/ 192686 w 7467600"/>
              <a:gd name="connsiteY426" fmla="*/ 5849257 h 6858000"/>
              <a:gd name="connsiteX427" fmla="*/ 4696 w 7467600"/>
              <a:gd name="connsiteY427" fmla="*/ 5697668 h 6858000"/>
              <a:gd name="connsiteX428" fmla="*/ 0 w 7467600"/>
              <a:gd name="connsiteY428" fmla="*/ 5689984 h 6858000"/>
              <a:gd name="connsiteX429" fmla="*/ 0 w 7467600"/>
              <a:gd name="connsiteY429" fmla="*/ 5513472 h 6858000"/>
              <a:gd name="connsiteX430" fmla="*/ 174101 w 7467600"/>
              <a:gd name="connsiteY430" fmla="*/ 5620277 h 6858000"/>
              <a:gd name="connsiteX431" fmla="*/ 891800 w 7467600"/>
              <a:gd name="connsiteY431" fmla="*/ 6036935 h 6858000"/>
              <a:gd name="connsiteX432" fmla="*/ 1072219 w 7467600"/>
              <a:gd name="connsiteY432" fmla="*/ 6169443 h 6858000"/>
              <a:gd name="connsiteX433" fmla="*/ 1074117 w 7467600"/>
              <a:gd name="connsiteY433" fmla="*/ 6170301 h 6858000"/>
              <a:gd name="connsiteX434" fmla="*/ 1083114 w 7467600"/>
              <a:gd name="connsiteY434" fmla="*/ 6174131 h 6858000"/>
              <a:gd name="connsiteX435" fmla="*/ 1543010 w 7467600"/>
              <a:gd name="connsiteY435" fmla="*/ 6191140 h 6858000"/>
              <a:gd name="connsiteX436" fmla="*/ 1551080 w 7467600"/>
              <a:gd name="connsiteY436" fmla="*/ 6195006 h 6858000"/>
              <a:gd name="connsiteX437" fmla="*/ 2345443 w 7467600"/>
              <a:gd name="connsiteY437" fmla="*/ 5549882 h 6858000"/>
              <a:gd name="connsiteX438" fmla="*/ 1721499 w 7467600"/>
              <a:gd name="connsiteY438" fmla="*/ 5599969 h 6858000"/>
              <a:gd name="connsiteX439" fmla="*/ 767716 w 7467600"/>
              <a:gd name="connsiteY439" fmla="*/ 5472768 h 6858000"/>
              <a:gd name="connsiteX440" fmla="*/ 722147 w 7467600"/>
              <a:gd name="connsiteY440" fmla="*/ 5393091 h 6858000"/>
              <a:gd name="connsiteX441" fmla="*/ 1485552 w 7467600"/>
              <a:gd name="connsiteY441" fmla="*/ 5313202 h 6858000"/>
              <a:gd name="connsiteX442" fmla="*/ 2143004 w 7467600"/>
              <a:gd name="connsiteY442" fmla="*/ 5402420 h 6858000"/>
              <a:gd name="connsiteX443" fmla="*/ 1933391 w 7467600"/>
              <a:gd name="connsiteY443" fmla="*/ 5156971 h 6858000"/>
              <a:gd name="connsiteX444" fmla="*/ 1827118 w 7467600"/>
              <a:gd name="connsiteY444" fmla="*/ 4968410 h 6858000"/>
              <a:gd name="connsiteX445" fmla="*/ 1837349 w 7467600"/>
              <a:gd name="connsiteY445" fmla="*/ 4956357 h 6858000"/>
              <a:gd name="connsiteX446" fmla="*/ 2162835 w 7467600"/>
              <a:gd name="connsiteY446" fmla="*/ 5187853 h 6858000"/>
              <a:gd name="connsiteX447" fmla="*/ 2257167 w 7467600"/>
              <a:gd name="connsiteY447" fmla="*/ 5462123 h 6858000"/>
              <a:gd name="connsiteX448" fmla="*/ 2261598 w 7467600"/>
              <a:gd name="connsiteY448" fmla="*/ 5467998 h 6858000"/>
              <a:gd name="connsiteX449" fmla="*/ 2437177 w 7467600"/>
              <a:gd name="connsiteY449" fmla="*/ 5479608 h 6858000"/>
              <a:gd name="connsiteX450" fmla="*/ 2445247 w 7467600"/>
              <a:gd name="connsiteY450" fmla="*/ 5483476 h 6858000"/>
              <a:gd name="connsiteX451" fmla="*/ 2743626 w 7467600"/>
              <a:gd name="connsiteY451" fmla="*/ 5304819 h 6858000"/>
              <a:gd name="connsiteX452" fmla="*/ 3048102 w 7467600"/>
              <a:gd name="connsiteY452" fmla="*/ 5150595 h 6858000"/>
              <a:gd name="connsiteX453" fmla="*/ 1799414 w 7467600"/>
              <a:gd name="connsiteY453" fmla="*/ 4694732 h 6858000"/>
              <a:gd name="connsiteX454" fmla="*/ 1771735 w 7467600"/>
              <a:gd name="connsiteY454" fmla="*/ 4619929 h 6858000"/>
              <a:gd name="connsiteX455" fmla="*/ 3104273 w 7467600"/>
              <a:gd name="connsiteY455" fmla="*/ 5076159 h 6858000"/>
              <a:gd name="connsiteX456" fmla="*/ 3113245 w 7467600"/>
              <a:gd name="connsiteY456" fmla="*/ 5090705 h 6858000"/>
              <a:gd name="connsiteX457" fmla="*/ 3126294 w 7467600"/>
              <a:gd name="connsiteY457" fmla="*/ 5114400 h 6858000"/>
              <a:gd name="connsiteX458" fmla="*/ 3937433 w 7467600"/>
              <a:gd name="connsiteY458" fmla="*/ 4830473 h 6858000"/>
              <a:gd name="connsiteX459" fmla="*/ 3590475 w 7467600"/>
              <a:gd name="connsiteY459" fmla="*/ 4597974 h 6858000"/>
              <a:gd name="connsiteX460" fmla="*/ 3100264 w 7467600"/>
              <a:gd name="connsiteY460" fmla="*/ 4579845 h 6858000"/>
              <a:gd name="connsiteX461" fmla="*/ 2183576 w 7467600"/>
              <a:gd name="connsiteY461" fmla="*/ 4227150 h 6858000"/>
              <a:gd name="connsiteX462" fmla="*/ 2151029 w 7467600"/>
              <a:gd name="connsiteY462" fmla="*/ 4146947 h 6858000"/>
              <a:gd name="connsiteX463" fmla="*/ 3563434 w 7467600"/>
              <a:gd name="connsiteY463" fmla="*/ 4469115 h 6858000"/>
              <a:gd name="connsiteX464" fmla="*/ 3177952 w 7467600"/>
              <a:gd name="connsiteY464" fmla="*/ 3657386 h 6858000"/>
              <a:gd name="connsiteX465" fmla="*/ 3189263 w 7467600"/>
              <a:gd name="connsiteY465" fmla="*/ 3625726 h 6858000"/>
              <a:gd name="connsiteX466" fmla="*/ 3560912 w 7467600"/>
              <a:gd name="connsiteY466" fmla="*/ 4079863 h 6858000"/>
              <a:gd name="connsiteX467" fmla="*/ 3626636 w 7467600"/>
              <a:gd name="connsiteY467" fmla="*/ 4512230 h 6858000"/>
              <a:gd name="connsiteX468" fmla="*/ 3653088 w 7467600"/>
              <a:gd name="connsiteY468" fmla="*/ 4521417 h 6858000"/>
              <a:gd name="connsiteX469" fmla="*/ 3988128 w 7467600"/>
              <a:gd name="connsiteY469" fmla="*/ 4817267 h 6858000"/>
              <a:gd name="connsiteX470" fmla="*/ 4830582 w 7467600"/>
              <a:gd name="connsiteY470" fmla="*/ 4676000 h 6858000"/>
              <a:gd name="connsiteX471" fmla="*/ 4830100 w 7467600"/>
              <a:gd name="connsiteY471" fmla="*/ 4675554 h 6858000"/>
              <a:gd name="connsiteX472" fmla="*/ 4036318 w 7467600"/>
              <a:gd name="connsiteY472" fmla="*/ 4147013 h 6858000"/>
              <a:gd name="connsiteX473" fmla="*/ 3432098 w 7467600"/>
              <a:gd name="connsiteY473" fmla="*/ 3537312 h 6858000"/>
              <a:gd name="connsiteX474" fmla="*/ 3446761 w 7467600"/>
              <a:gd name="connsiteY474" fmla="*/ 3461278 h 6858000"/>
              <a:gd name="connsiteX475" fmla="*/ 4419733 w 7467600"/>
              <a:gd name="connsiteY475" fmla="*/ 3963555 h 6858000"/>
              <a:gd name="connsiteX476" fmla="*/ 4781371 w 7467600"/>
              <a:gd name="connsiteY476" fmla="*/ 4458604 h 6858000"/>
              <a:gd name="connsiteX477" fmla="*/ 4780440 w 7467600"/>
              <a:gd name="connsiteY477" fmla="*/ 4470290 h 6858000"/>
              <a:gd name="connsiteX478" fmla="*/ 4898954 w 7467600"/>
              <a:gd name="connsiteY478" fmla="*/ 4662092 h 6858000"/>
              <a:gd name="connsiteX479" fmla="*/ 4900699 w 7467600"/>
              <a:gd name="connsiteY479" fmla="*/ 4670867 h 6858000"/>
              <a:gd name="connsiteX480" fmla="*/ 5714511 w 7467600"/>
              <a:gd name="connsiteY480" fmla="*/ 4663483 h 6858000"/>
              <a:gd name="connsiteX481" fmla="*/ 5464793 w 7467600"/>
              <a:gd name="connsiteY481" fmla="*/ 4393556 h 6858000"/>
              <a:gd name="connsiteX482" fmla="*/ 5461897 w 7467600"/>
              <a:gd name="connsiteY482" fmla="*/ 4390879 h 6858000"/>
              <a:gd name="connsiteX483" fmla="*/ 4294126 w 7467600"/>
              <a:gd name="connsiteY483" fmla="*/ 3303048 h 6858000"/>
              <a:gd name="connsiteX484" fmla="*/ 4305321 w 7467600"/>
              <a:gd name="connsiteY484" fmla="*/ 3256953 h 6858000"/>
              <a:gd name="connsiteX485" fmla="*/ 4949299 w 7467600"/>
              <a:gd name="connsiteY485" fmla="*/ 3766336 h 6858000"/>
              <a:gd name="connsiteX486" fmla="*/ 5291452 w 7467600"/>
              <a:gd name="connsiteY486" fmla="*/ 4076801 h 6858000"/>
              <a:gd name="connsiteX487" fmla="*/ 5434998 w 7467600"/>
              <a:gd name="connsiteY487" fmla="*/ 4254100 h 6858000"/>
              <a:gd name="connsiteX488" fmla="*/ 5351015 w 7467600"/>
              <a:gd name="connsiteY488" fmla="*/ 3760989 h 6858000"/>
              <a:gd name="connsiteX489" fmla="*/ 5413780 w 7467600"/>
              <a:gd name="connsiteY489" fmla="*/ 2966265 h 6858000"/>
              <a:gd name="connsiteX490" fmla="*/ 5425627 w 7467600"/>
              <a:gd name="connsiteY490" fmla="*/ 2954192 h 6858000"/>
              <a:gd name="connsiteX491" fmla="*/ 6604735 w 7467600"/>
              <a:gd name="connsiteY491" fmla="*/ 2041381 h 6858000"/>
              <a:gd name="connsiteX492" fmla="*/ 7204487 w 7467600"/>
              <a:gd name="connsiteY492" fmla="*/ 2742112 h 6858000"/>
              <a:gd name="connsiteX493" fmla="*/ 7131592 w 7467600"/>
              <a:gd name="connsiteY493" fmla="*/ 2672096 h 6858000"/>
              <a:gd name="connsiteX494" fmla="*/ 6996344 w 7467600"/>
              <a:gd name="connsiteY494" fmla="*/ 2518310 h 6858000"/>
              <a:gd name="connsiteX495" fmla="*/ 6735495 w 7467600"/>
              <a:gd name="connsiteY495" fmla="*/ 2196890 h 6858000"/>
              <a:gd name="connsiteX496" fmla="*/ 6721901 w 7467600"/>
              <a:gd name="connsiteY496" fmla="*/ 2179274 h 6858000"/>
              <a:gd name="connsiteX497" fmla="*/ 6604735 w 7467600"/>
              <a:gd name="connsiteY497" fmla="*/ 2041381 h 6858000"/>
              <a:gd name="connsiteX498" fmla="*/ 6591670 w 7467600"/>
              <a:gd name="connsiteY498" fmla="*/ 1988277 h 6858000"/>
              <a:gd name="connsiteX499" fmla="*/ 6747349 w 7467600"/>
              <a:gd name="connsiteY499" fmla="*/ 2160069 h 6858000"/>
              <a:gd name="connsiteX500" fmla="*/ 6760943 w 7467600"/>
              <a:gd name="connsiteY500" fmla="*/ 2177686 h 6858000"/>
              <a:gd name="connsiteX501" fmla="*/ 7021065 w 7467600"/>
              <a:gd name="connsiteY501" fmla="*/ 2498102 h 6858000"/>
              <a:gd name="connsiteX502" fmla="*/ 7155223 w 7467600"/>
              <a:gd name="connsiteY502" fmla="*/ 2650386 h 6858000"/>
              <a:gd name="connsiteX503" fmla="*/ 7203167 w 7467600"/>
              <a:gd name="connsiteY503" fmla="*/ 2697288 h 6858000"/>
              <a:gd name="connsiteX504" fmla="*/ 6937703 w 7467600"/>
              <a:gd name="connsiteY504" fmla="*/ 2321981 h 6858000"/>
              <a:gd name="connsiteX505" fmla="*/ 6591670 w 7467600"/>
              <a:gd name="connsiteY505" fmla="*/ 1988277 h 6858000"/>
              <a:gd name="connsiteX506" fmla="*/ 5798671 w 7467600"/>
              <a:gd name="connsiteY506" fmla="*/ 1981601 h 6858000"/>
              <a:gd name="connsiteX507" fmla="*/ 5754709 w 7467600"/>
              <a:gd name="connsiteY507" fmla="*/ 2071454 h 6858000"/>
              <a:gd name="connsiteX508" fmla="*/ 5763044 w 7467600"/>
              <a:gd name="connsiteY508" fmla="*/ 2842206 h 6858000"/>
              <a:gd name="connsiteX509" fmla="*/ 5764974 w 7467600"/>
              <a:gd name="connsiteY509" fmla="*/ 2799609 h 6858000"/>
              <a:gd name="connsiteX510" fmla="*/ 5767665 w 7467600"/>
              <a:gd name="connsiteY510" fmla="*/ 2666409 h 6858000"/>
              <a:gd name="connsiteX511" fmla="*/ 5763055 w 7467600"/>
              <a:gd name="connsiteY511" fmla="*/ 2579705 h 6858000"/>
              <a:gd name="connsiteX512" fmla="*/ 5758079 w 7467600"/>
              <a:gd name="connsiteY512" fmla="*/ 2492508 h 6858000"/>
              <a:gd name="connsiteX513" fmla="*/ 5779325 w 7467600"/>
              <a:gd name="connsiteY513" fmla="*/ 2197069 h 6858000"/>
              <a:gd name="connsiteX514" fmla="*/ 5798671 w 7467600"/>
              <a:gd name="connsiteY514" fmla="*/ 1981601 h 6858000"/>
              <a:gd name="connsiteX515" fmla="*/ 5829202 w 7467600"/>
              <a:gd name="connsiteY515" fmla="*/ 1971679 h 6858000"/>
              <a:gd name="connsiteX516" fmla="*/ 5809558 w 7467600"/>
              <a:gd name="connsiteY516" fmla="*/ 2198043 h 6858000"/>
              <a:gd name="connsiteX517" fmla="*/ 5788653 w 7467600"/>
              <a:gd name="connsiteY517" fmla="*/ 2489430 h 6858000"/>
              <a:gd name="connsiteX518" fmla="*/ 5793439 w 7467600"/>
              <a:gd name="connsiteY518" fmla="*/ 2575235 h 6858000"/>
              <a:gd name="connsiteX519" fmla="*/ 5796837 w 7467600"/>
              <a:gd name="connsiteY519" fmla="*/ 2637633 h 6858000"/>
              <a:gd name="connsiteX520" fmla="*/ 5818614 w 7467600"/>
              <a:gd name="connsiteY520" fmla="*/ 2473055 h 6858000"/>
              <a:gd name="connsiteX521" fmla="*/ 5829202 w 7467600"/>
              <a:gd name="connsiteY521" fmla="*/ 1971679 h 6858000"/>
              <a:gd name="connsiteX522" fmla="*/ 5911389 w 7467600"/>
              <a:gd name="connsiteY522" fmla="*/ 1898371 h 6858000"/>
              <a:gd name="connsiteX523" fmla="*/ 6237627 w 7467600"/>
              <a:gd name="connsiteY523" fmla="*/ 2231921 h 6858000"/>
              <a:gd name="connsiteX524" fmla="*/ 5911389 w 7467600"/>
              <a:gd name="connsiteY524" fmla="*/ 1898371 h 6858000"/>
              <a:gd name="connsiteX525" fmla="*/ 6944437 w 7467600"/>
              <a:gd name="connsiteY525" fmla="*/ 1575402 h 6858000"/>
              <a:gd name="connsiteX526" fmla="*/ 6304730 w 7467600"/>
              <a:gd name="connsiteY526" fmla="*/ 1766654 h 6858000"/>
              <a:gd name="connsiteX527" fmla="*/ 6944437 w 7467600"/>
              <a:gd name="connsiteY527" fmla="*/ 1575402 h 6858000"/>
              <a:gd name="connsiteX528" fmla="*/ 7019523 w 7467600"/>
              <a:gd name="connsiteY528" fmla="*/ 1519450 h 6858000"/>
              <a:gd name="connsiteX529" fmla="*/ 6298091 w 7467600"/>
              <a:gd name="connsiteY529" fmla="*/ 1737122 h 6858000"/>
              <a:gd name="connsiteX530" fmla="*/ 7019523 w 7467600"/>
              <a:gd name="connsiteY530" fmla="*/ 1519450 h 6858000"/>
              <a:gd name="connsiteX531" fmla="*/ 2399523 w 7467600"/>
              <a:gd name="connsiteY531" fmla="*/ 1428234 h 6858000"/>
              <a:gd name="connsiteX532" fmla="*/ 2224982 w 7467600"/>
              <a:gd name="connsiteY532" fmla="*/ 1826201 h 6858000"/>
              <a:gd name="connsiteX533" fmla="*/ 2096099 w 7467600"/>
              <a:gd name="connsiteY533" fmla="*/ 2345900 h 6858000"/>
              <a:gd name="connsiteX534" fmla="*/ 2283317 w 7467600"/>
              <a:gd name="connsiteY534" fmla="*/ 1796925 h 6858000"/>
              <a:gd name="connsiteX535" fmla="*/ 2399523 w 7467600"/>
              <a:gd name="connsiteY535" fmla="*/ 1428234 h 6858000"/>
              <a:gd name="connsiteX536" fmla="*/ 2448558 w 7467600"/>
              <a:gd name="connsiteY536" fmla="*/ 1373435 h 6858000"/>
              <a:gd name="connsiteX537" fmla="*/ 2312521 w 7467600"/>
              <a:gd name="connsiteY537" fmla="*/ 1806140 h 6858000"/>
              <a:gd name="connsiteX538" fmla="*/ 2127533 w 7467600"/>
              <a:gd name="connsiteY538" fmla="*/ 2348380 h 6858000"/>
              <a:gd name="connsiteX539" fmla="*/ 2358080 w 7467600"/>
              <a:gd name="connsiteY539" fmla="*/ 1866134 h 6858000"/>
              <a:gd name="connsiteX540" fmla="*/ 2407436 w 7467600"/>
              <a:gd name="connsiteY540" fmla="*/ 1651070 h 6858000"/>
              <a:gd name="connsiteX541" fmla="*/ 2448558 w 7467600"/>
              <a:gd name="connsiteY541" fmla="*/ 1373435 h 6858000"/>
              <a:gd name="connsiteX542" fmla="*/ 278707 w 7467600"/>
              <a:gd name="connsiteY542" fmla="*/ 1352270 h 6858000"/>
              <a:gd name="connsiteX543" fmla="*/ 321570 w 7467600"/>
              <a:gd name="connsiteY543" fmla="*/ 1861610 h 6858000"/>
              <a:gd name="connsiteX544" fmla="*/ 294281 w 7467600"/>
              <a:gd name="connsiteY544" fmla="*/ 1440658 h 6858000"/>
              <a:gd name="connsiteX545" fmla="*/ 278707 w 7467600"/>
              <a:gd name="connsiteY545" fmla="*/ 1352270 h 6858000"/>
              <a:gd name="connsiteX546" fmla="*/ 1423821 w 7467600"/>
              <a:gd name="connsiteY546" fmla="*/ 1351958 h 6858000"/>
              <a:gd name="connsiteX547" fmla="*/ 1638521 w 7467600"/>
              <a:gd name="connsiteY547" fmla="*/ 1908470 h 6858000"/>
              <a:gd name="connsiteX548" fmla="*/ 1754199 w 7467600"/>
              <a:gd name="connsiteY548" fmla="*/ 2149284 h 6858000"/>
              <a:gd name="connsiteX549" fmla="*/ 1908359 w 7467600"/>
              <a:gd name="connsiteY549" fmla="*/ 2364988 h 6858000"/>
              <a:gd name="connsiteX550" fmla="*/ 1647661 w 7467600"/>
              <a:gd name="connsiteY550" fmla="*/ 1825945 h 6858000"/>
              <a:gd name="connsiteX551" fmla="*/ 1423821 w 7467600"/>
              <a:gd name="connsiteY551" fmla="*/ 1351958 h 6858000"/>
              <a:gd name="connsiteX552" fmla="*/ 1431890 w 7467600"/>
              <a:gd name="connsiteY552" fmla="*/ 1306475 h 6858000"/>
              <a:gd name="connsiteX553" fmla="*/ 1507597 w 7467600"/>
              <a:gd name="connsiteY553" fmla="*/ 1446132 h 6858000"/>
              <a:gd name="connsiteX554" fmla="*/ 1674586 w 7467600"/>
              <a:gd name="connsiteY554" fmla="*/ 1813832 h 6858000"/>
              <a:gd name="connsiteX555" fmla="*/ 1815950 w 7467600"/>
              <a:gd name="connsiteY555" fmla="*/ 2128564 h 6858000"/>
              <a:gd name="connsiteX556" fmla="*/ 1984242 w 7467600"/>
              <a:gd name="connsiteY556" fmla="*/ 2430829 h 6858000"/>
              <a:gd name="connsiteX557" fmla="*/ 2014023 w 7467600"/>
              <a:gd name="connsiteY557" fmla="*/ 2450995 h 6858000"/>
              <a:gd name="connsiteX558" fmla="*/ 1747337 w 7467600"/>
              <a:gd name="connsiteY558" fmla="*/ 1855264 h 6858000"/>
              <a:gd name="connsiteX559" fmla="*/ 1533749 w 7467600"/>
              <a:gd name="connsiteY559" fmla="*/ 1478656 h 6858000"/>
              <a:gd name="connsiteX560" fmla="*/ 1431890 w 7467600"/>
              <a:gd name="connsiteY560" fmla="*/ 1306475 h 6858000"/>
              <a:gd name="connsiteX561" fmla="*/ 5052692 w 7467600"/>
              <a:gd name="connsiteY561" fmla="*/ 1292994 h 6858000"/>
              <a:gd name="connsiteX562" fmla="*/ 5200661 w 7467600"/>
              <a:gd name="connsiteY562" fmla="*/ 1635186 h 6858000"/>
              <a:gd name="connsiteX563" fmla="*/ 5297138 w 7467600"/>
              <a:gd name="connsiteY563" fmla="*/ 1906351 h 6858000"/>
              <a:gd name="connsiteX564" fmla="*/ 5052692 w 7467600"/>
              <a:gd name="connsiteY564" fmla="*/ 1292994 h 6858000"/>
              <a:gd name="connsiteX565" fmla="*/ 5009948 w 7467600"/>
              <a:gd name="connsiteY565" fmla="*/ 1273619 h 6858000"/>
              <a:gd name="connsiteX566" fmla="*/ 5121777 w 7467600"/>
              <a:gd name="connsiteY566" fmla="*/ 1654213 h 6858000"/>
              <a:gd name="connsiteX567" fmla="*/ 5293545 w 7467600"/>
              <a:gd name="connsiteY567" fmla="*/ 2072247 h 6858000"/>
              <a:gd name="connsiteX568" fmla="*/ 5294042 w 7467600"/>
              <a:gd name="connsiteY568" fmla="*/ 2065019 h 6858000"/>
              <a:gd name="connsiteX569" fmla="*/ 5171936 w 7467600"/>
              <a:gd name="connsiteY569" fmla="*/ 1647613 h 6858000"/>
              <a:gd name="connsiteX570" fmla="*/ 5009948 w 7467600"/>
              <a:gd name="connsiteY570" fmla="*/ 1273619 h 6858000"/>
              <a:gd name="connsiteX571" fmla="*/ 655236 w 7467600"/>
              <a:gd name="connsiteY571" fmla="*/ 1268632 h 6858000"/>
              <a:gd name="connsiteX572" fmla="*/ 839521 w 7467600"/>
              <a:gd name="connsiteY572" fmla="*/ 1685315 h 6858000"/>
              <a:gd name="connsiteX573" fmla="*/ 1109416 w 7467600"/>
              <a:gd name="connsiteY573" fmla="*/ 2061663 h 6858000"/>
              <a:gd name="connsiteX574" fmla="*/ 1298300 w 7467600"/>
              <a:gd name="connsiteY574" fmla="*/ 2247742 h 6858000"/>
              <a:gd name="connsiteX575" fmla="*/ 1125871 w 7467600"/>
              <a:gd name="connsiteY575" fmla="*/ 1989513 h 6858000"/>
              <a:gd name="connsiteX576" fmla="*/ 981574 w 7467600"/>
              <a:gd name="connsiteY576" fmla="*/ 1783157 h 6858000"/>
              <a:gd name="connsiteX577" fmla="*/ 922198 w 7467600"/>
              <a:gd name="connsiteY577" fmla="*/ 1677437 h 6858000"/>
              <a:gd name="connsiteX578" fmla="*/ 869293 w 7467600"/>
              <a:gd name="connsiteY578" fmla="*/ 1583214 h 6858000"/>
              <a:gd name="connsiteX579" fmla="*/ 751431 w 7467600"/>
              <a:gd name="connsiteY579" fmla="*/ 1405731 h 6858000"/>
              <a:gd name="connsiteX580" fmla="*/ 655236 w 7467600"/>
              <a:gd name="connsiteY580" fmla="*/ 1268632 h 6858000"/>
              <a:gd name="connsiteX581" fmla="*/ 6516292 w 7467600"/>
              <a:gd name="connsiteY581" fmla="*/ 1263064 h 6858000"/>
              <a:gd name="connsiteX582" fmla="*/ 5736320 w 7467600"/>
              <a:gd name="connsiteY582" fmla="*/ 1501803 h 6858000"/>
              <a:gd name="connsiteX583" fmla="*/ 6516292 w 7467600"/>
              <a:gd name="connsiteY583" fmla="*/ 1263064 h 6858000"/>
              <a:gd name="connsiteX584" fmla="*/ 291466 w 7467600"/>
              <a:gd name="connsiteY584" fmla="*/ 1250369 h 6858000"/>
              <a:gd name="connsiteX585" fmla="*/ 323180 w 7467600"/>
              <a:gd name="connsiteY585" fmla="*/ 1435283 h 6858000"/>
              <a:gd name="connsiteX586" fmla="*/ 349381 w 7467600"/>
              <a:gd name="connsiteY586" fmla="*/ 1875041 h 6858000"/>
              <a:gd name="connsiteX587" fmla="*/ 374363 w 7467600"/>
              <a:gd name="connsiteY587" fmla="*/ 1506494 h 6858000"/>
              <a:gd name="connsiteX588" fmla="*/ 302168 w 7467600"/>
              <a:gd name="connsiteY588" fmla="*/ 1274495 h 6858000"/>
              <a:gd name="connsiteX589" fmla="*/ 291466 w 7467600"/>
              <a:gd name="connsiteY589" fmla="*/ 1250369 h 6858000"/>
              <a:gd name="connsiteX590" fmla="*/ 678222 w 7467600"/>
              <a:gd name="connsiteY590" fmla="*/ 1248670 h 6858000"/>
              <a:gd name="connsiteX591" fmla="*/ 775536 w 7467600"/>
              <a:gd name="connsiteY591" fmla="*/ 1388015 h 6858000"/>
              <a:gd name="connsiteX592" fmla="*/ 894529 w 7467600"/>
              <a:gd name="connsiteY592" fmla="*/ 1567739 h 6858000"/>
              <a:gd name="connsiteX593" fmla="*/ 948000 w 7467600"/>
              <a:gd name="connsiteY593" fmla="*/ 1663088 h 6858000"/>
              <a:gd name="connsiteX594" fmla="*/ 1006812 w 7467600"/>
              <a:gd name="connsiteY594" fmla="*/ 1767683 h 6858000"/>
              <a:gd name="connsiteX595" fmla="*/ 1149133 w 7467600"/>
              <a:gd name="connsiteY595" fmla="*/ 1971513 h 6858000"/>
              <a:gd name="connsiteX596" fmla="*/ 1333952 w 7467600"/>
              <a:gd name="connsiteY596" fmla="*/ 2251620 h 6858000"/>
              <a:gd name="connsiteX597" fmla="*/ 1337329 w 7467600"/>
              <a:gd name="connsiteY597" fmla="*/ 2258350 h 6858000"/>
              <a:gd name="connsiteX598" fmla="*/ 1014726 w 7467600"/>
              <a:gd name="connsiteY598" fmla="*/ 1615556 h 6858000"/>
              <a:gd name="connsiteX599" fmla="*/ 678222 w 7467600"/>
              <a:gd name="connsiteY599" fmla="*/ 1248670 h 6858000"/>
              <a:gd name="connsiteX600" fmla="*/ 6691602 w 7467600"/>
              <a:gd name="connsiteY600" fmla="*/ 1140573 h 6858000"/>
              <a:gd name="connsiteX601" fmla="*/ 6571100 w 7467600"/>
              <a:gd name="connsiteY601" fmla="*/ 1183662 h 6858000"/>
              <a:gd name="connsiteX602" fmla="*/ 6241687 w 7467600"/>
              <a:gd name="connsiteY602" fmla="*/ 1257600 h 6858000"/>
              <a:gd name="connsiteX603" fmla="*/ 5693009 w 7467600"/>
              <a:gd name="connsiteY603" fmla="*/ 1478256 h 6858000"/>
              <a:gd name="connsiteX604" fmla="*/ 6548420 w 7467600"/>
              <a:gd name="connsiteY604" fmla="*/ 1214599 h 6858000"/>
              <a:gd name="connsiteX605" fmla="*/ 6605473 w 7467600"/>
              <a:gd name="connsiteY605" fmla="*/ 1184686 h 6858000"/>
              <a:gd name="connsiteX606" fmla="*/ 6691602 w 7467600"/>
              <a:gd name="connsiteY606" fmla="*/ 1140573 h 6858000"/>
              <a:gd name="connsiteX607" fmla="*/ 4002475 w 7467600"/>
              <a:gd name="connsiteY607" fmla="*/ 1037802 h 6858000"/>
              <a:gd name="connsiteX608" fmla="*/ 4000324 w 7467600"/>
              <a:gd name="connsiteY608" fmla="*/ 1039362 h 6858000"/>
              <a:gd name="connsiteX609" fmla="*/ 4002862 w 7467600"/>
              <a:gd name="connsiteY609" fmla="*/ 1042866 h 6858000"/>
              <a:gd name="connsiteX610" fmla="*/ 4002475 w 7467600"/>
              <a:gd name="connsiteY610" fmla="*/ 1037802 h 6858000"/>
              <a:gd name="connsiteX611" fmla="*/ 506322 w 7467600"/>
              <a:gd name="connsiteY611" fmla="*/ 1020997 h 6858000"/>
              <a:gd name="connsiteX612" fmla="*/ 533068 w 7467600"/>
              <a:gd name="connsiteY612" fmla="*/ 1029409 h 6858000"/>
              <a:gd name="connsiteX613" fmla="*/ 1232525 w 7467600"/>
              <a:gd name="connsiteY613" fmla="*/ 1804675 h 6858000"/>
              <a:gd name="connsiteX614" fmla="*/ 1388858 w 7467600"/>
              <a:gd name="connsiteY614" fmla="*/ 2368011 h 6858000"/>
              <a:gd name="connsiteX615" fmla="*/ 1384098 w 7467600"/>
              <a:gd name="connsiteY615" fmla="*/ 2378125 h 6858000"/>
              <a:gd name="connsiteX616" fmla="*/ 1425393 w 7467600"/>
              <a:gd name="connsiteY616" fmla="*/ 2589124 h 6858000"/>
              <a:gd name="connsiteX617" fmla="*/ 1424001 w 7467600"/>
              <a:gd name="connsiteY617" fmla="*/ 2597541 h 6858000"/>
              <a:gd name="connsiteX618" fmla="*/ 2152729 w 7467600"/>
              <a:gd name="connsiteY618" fmla="*/ 2864487 h 6858000"/>
              <a:gd name="connsiteX619" fmla="*/ 2020609 w 7467600"/>
              <a:gd name="connsiteY619" fmla="*/ 2539671 h 6858000"/>
              <a:gd name="connsiteX620" fmla="*/ 2018920 w 7467600"/>
              <a:gd name="connsiteY620" fmla="*/ 2536309 h 6858000"/>
              <a:gd name="connsiteX621" fmla="*/ 1342441 w 7467600"/>
              <a:gd name="connsiteY621" fmla="*/ 1173017 h 6858000"/>
              <a:gd name="connsiteX622" fmla="*/ 1367925 w 7467600"/>
              <a:gd name="connsiteY622" fmla="*/ 1135648 h 6858000"/>
              <a:gd name="connsiteX623" fmla="*/ 1771401 w 7467600"/>
              <a:gd name="connsiteY623" fmla="*/ 1806673 h 6858000"/>
              <a:gd name="connsiteX624" fmla="*/ 1972385 w 7467600"/>
              <a:gd name="connsiteY624" fmla="*/ 2198735 h 6858000"/>
              <a:gd name="connsiteX625" fmla="*/ 2040892 w 7467600"/>
              <a:gd name="connsiteY625" fmla="*/ 2405205 h 6858000"/>
              <a:gd name="connsiteX626" fmla="*/ 2131689 w 7467600"/>
              <a:gd name="connsiteY626" fmla="*/ 1936926 h 6858000"/>
              <a:gd name="connsiteX627" fmla="*/ 2454820 w 7467600"/>
              <a:gd name="connsiteY627" fmla="*/ 1248808 h 6858000"/>
              <a:gd name="connsiteX628" fmla="*/ 2492512 w 7467600"/>
              <a:gd name="connsiteY628" fmla="*/ 1302920 h 6858000"/>
              <a:gd name="connsiteX629" fmla="*/ 2081216 w 7467600"/>
              <a:gd name="connsiteY629" fmla="*/ 2527513 h 6858000"/>
              <a:gd name="connsiteX630" fmla="*/ 2081211 w 7467600"/>
              <a:gd name="connsiteY630" fmla="*/ 2528916 h 6858000"/>
              <a:gd name="connsiteX631" fmla="*/ 2199067 w 7467600"/>
              <a:gd name="connsiteY631" fmla="*/ 2884061 h 6858000"/>
              <a:gd name="connsiteX632" fmla="*/ 3192586 w 7467600"/>
              <a:gd name="connsiteY632" fmla="*/ 3411496 h 6858000"/>
              <a:gd name="connsiteX633" fmla="*/ 3182620 w 7467600"/>
              <a:gd name="connsiteY633" fmla="*/ 3483279 h 6858000"/>
              <a:gd name="connsiteX634" fmla="*/ 2435119 w 7467600"/>
              <a:gd name="connsiteY634" fmla="*/ 3080173 h 6858000"/>
              <a:gd name="connsiteX635" fmla="*/ 2410152 w 7467600"/>
              <a:gd name="connsiteY635" fmla="*/ 3063751 h 6858000"/>
              <a:gd name="connsiteX636" fmla="*/ 2408099 w 7467600"/>
              <a:gd name="connsiteY636" fmla="*/ 3064403 h 6858000"/>
              <a:gd name="connsiteX637" fmla="*/ 2407218 w 7467600"/>
              <a:gd name="connsiteY637" fmla="*/ 3070324 h 6858000"/>
              <a:gd name="connsiteX638" fmla="*/ 2380138 w 7467600"/>
              <a:gd name="connsiteY638" fmla="*/ 3099341 h 6858000"/>
              <a:gd name="connsiteX639" fmla="*/ 1765923 w 7467600"/>
              <a:gd name="connsiteY639" fmla="*/ 3581043 h 6858000"/>
              <a:gd name="connsiteX640" fmla="*/ 1702258 w 7467600"/>
              <a:gd name="connsiteY640" fmla="*/ 3612286 h 6858000"/>
              <a:gd name="connsiteX641" fmla="*/ 1538370 w 7467600"/>
              <a:gd name="connsiteY641" fmla="*/ 3811804 h 6858000"/>
              <a:gd name="connsiteX642" fmla="*/ 542867 w 7467600"/>
              <a:gd name="connsiteY642" fmla="*/ 4944092 h 6858000"/>
              <a:gd name="connsiteX643" fmla="*/ 515800 w 7467600"/>
              <a:gd name="connsiteY643" fmla="*/ 4862180 h 6858000"/>
              <a:gd name="connsiteX644" fmla="*/ 909145 w 7467600"/>
              <a:gd name="connsiteY644" fmla="*/ 4199225 h 6858000"/>
              <a:gd name="connsiteX645" fmla="*/ 1214067 w 7467600"/>
              <a:gd name="connsiteY645" fmla="*/ 3908561 h 6858000"/>
              <a:gd name="connsiteX646" fmla="*/ 640967 w 7467600"/>
              <a:gd name="connsiteY646" fmla="*/ 4105601 h 6858000"/>
              <a:gd name="connsiteX647" fmla="*/ 112563 w 7467600"/>
              <a:gd name="connsiteY647" fmla="*/ 4396952 h 6858000"/>
              <a:gd name="connsiteX648" fmla="*/ 0 w 7467600"/>
              <a:gd name="connsiteY648" fmla="*/ 4466006 h 6858000"/>
              <a:gd name="connsiteX649" fmla="*/ 0 w 7467600"/>
              <a:gd name="connsiteY649" fmla="*/ 4233763 h 6858000"/>
              <a:gd name="connsiteX650" fmla="*/ 36881 w 7467600"/>
              <a:gd name="connsiteY650" fmla="*/ 4200118 h 6858000"/>
              <a:gd name="connsiteX651" fmla="*/ 910534 w 7467600"/>
              <a:gd name="connsiteY651" fmla="*/ 3629753 h 6858000"/>
              <a:gd name="connsiteX652" fmla="*/ 1578717 w 7467600"/>
              <a:gd name="connsiteY652" fmla="*/ 3575982 h 6858000"/>
              <a:gd name="connsiteX653" fmla="*/ 2338780 w 7467600"/>
              <a:gd name="connsiteY653" fmla="*/ 3033725 h 6858000"/>
              <a:gd name="connsiteX654" fmla="*/ 1807991 w 7467600"/>
              <a:gd name="connsiteY654" fmla="*/ 2807184 h 6858000"/>
              <a:gd name="connsiteX655" fmla="*/ 1416358 w 7467600"/>
              <a:gd name="connsiteY655" fmla="*/ 3112571 h 6858000"/>
              <a:gd name="connsiteX656" fmla="*/ 939066 w 7467600"/>
              <a:gd name="connsiteY656" fmla="*/ 3378798 h 6858000"/>
              <a:gd name="connsiteX657" fmla="*/ 115099 w 7467600"/>
              <a:gd name="connsiteY657" fmla="*/ 3607650 h 6858000"/>
              <a:gd name="connsiteX658" fmla="*/ 97284 w 7467600"/>
              <a:gd name="connsiteY658" fmla="*/ 3520393 h 6858000"/>
              <a:gd name="connsiteX659" fmla="*/ 922050 w 7467600"/>
              <a:gd name="connsiteY659" fmla="*/ 3074867 h 6858000"/>
              <a:gd name="connsiteX660" fmla="*/ 1405265 w 7467600"/>
              <a:gd name="connsiteY660" fmla="*/ 3016319 h 6858000"/>
              <a:gd name="connsiteX661" fmla="*/ 1407512 w 7467600"/>
              <a:gd name="connsiteY661" fmla="*/ 3018001 h 6858000"/>
              <a:gd name="connsiteX662" fmla="*/ 1726266 w 7467600"/>
              <a:gd name="connsiteY662" fmla="*/ 2777274 h 6858000"/>
              <a:gd name="connsiteX663" fmla="*/ 625390 w 7467600"/>
              <a:gd name="connsiteY663" fmla="*/ 2514541 h 6858000"/>
              <a:gd name="connsiteX664" fmla="*/ 619799 w 7467600"/>
              <a:gd name="connsiteY664" fmla="*/ 2527180 h 6858000"/>
              <a:gd name="connsiteX665" fmla="*/ 310030 w 7467600"/>
              <a:gd name="connsiteY665" fmla="*/ 2771818 h 6858000"/>
              <a:gd name="connsiteX666" fmla="*/ 173877 w 7467600"/>
              <a:gd name="connsiteY666" fmla="*/ 2937056 h 6858000"/>
              <a:gd name="connsiteX667" fmla="*/ 77889 w 7467600"/>
              <a:gd name="connsiteY667" fmla="*/ 3138440 h 6858000"/>
              <a:gd name="connsiteX668" fmla="*/ 0 w 7467600"/>
              <a:gd name="connsiteY668" fmla="*/ 3271395 h 6858000"/>
              <a:gd name="connsiteX669" fmla="*/ 0 w 7467600"/>
              <a:gd name="connsiteY669" fmla="*/ 3153002 h 6858000"/>
              <a:gd name="connsiteX670" fmla="*/ 2386 w 7467600"/>
              <a:gd name="connsiteY670" fmla="*/ 3149203 h 6858000"/>
              <a:gd name="connsiteX671" fmla="*/ 89753 w 7467600"/>
              <a:gd name="connsiteY671" fmla="*/ 2987702 h 6858000"/>
              <a:gd name="connsiteX672" fmla="*/ 76869 w 7467600"/>
              <a:gd name="connsiteY672" fmla="*/ 3005404 h 6858000"/>
              <a:gd name="connsiteX673" fmla="*/ 32049 w 7467600"/>
              <a:gd name="connsiteY673" fmla="*/ 3065814 h 6858000"/>
              <a:gd name="connsiteX674" fmla="*/ 0 w 7467600"/>
              <a:gd name="connsiteY674" fmla="*/ 3108744 h 6858000"/>
              <a:gd name="connsiteX675" fmla="*/ 0 w 7467600"/>
              <a:gd name="connsiteY675" fmla="*/ 3058059 h 6858000"/>
              <a:gd name="connsiteX676" fmla="*/ 7610 w 7467600"/>
              <a:gd name="connsiteY676" fmla="*/ 3047889 h 6858000"/>
              <a:gd name="connsiteX677" fmla="*/ 52419 w 7467600"/>
              <a:gd name="connsiteY677" fmla="*/ 2987479 h 6858000"/>
              <a:gd name="connsiteX678" fmla="*/ 59142 w 7467600"/>
              <a:gd name="connsiteY678" fmla="*/ 2978488 h 6858000"/>
              <a:gd name="connsiteX679" fmla="*/ 0 w 7467600"/>
              <a:gd name="connsiteY679" fmla="*/ 3015334 h 6858000"/>
              <a:gd name="connsiteX680" fmla="*/ 0 w 7467600"/>
              <a:gd name="connsiteY680" fmla="*/ 2914286 h 6858000"/>
              <a:gd name="connsiteX681" fmla="*/ 36383 w 7467600"/>
              <a:gd name="connsiteY681" fmla="*/ 2901128 h 6858000"/>
              <a:gd name="connsiteX682" fmla="*/ 156329 w 7467600"/>
              <a:gd name="connsiteY682" fmla="*/ 2840533 h 6858000"/>
              <a:gd name="connsiteX683" fmla="*/ 358355 w 7467600"/>
              <a:gd name="connsiteY683" fmla="*/ 2620471 h 6858000"/>
              <a:gd name="connsiteX684" fmla="*/ 510577 w 7467600"/>
              <a:gd name="connsiteY684" fmla="*/ 2501244 h 6858000"/>
              <a:gd name="connsiteX685" fmla="*/ 211967 w 7467600"/>
              <a:gd name="connsiteY685" fmla="*/ 2479171 h 6858000"/>
              <a:gd name="connsiteX686" fmla="*/ 0 w 7467600"/>
              <a:gd name="connsiteY686" fmla="*/ 2476398 h 6858000"/>
              <a:gd name="connsiteX687" fmla="*/ 0 w 7467600"/>
              <a:gd name="connsiteY687" fmla="*/ 2389189 h 6858000"/>
              <a:gd name="connsiteX688" fmla="*/ 103062 w 7467600"/>
              <a:gd name="connsiteY688" fmla="*/ 2389518 h 6858000"/>
              <a:gd name="connsiteX689" fmla="*/ 510734 w 7467600"/>
              <a:gd name="connsiteY689" fmla="*/ 2416201 h 6858000"/>
              <a:gd name="connsiteX690" fmla="*/ 279257 w 7467600"/>
              <a:gd name="connsiteY690" fmla="*/ 2092102 h 6858000"/>
              <a:gd name="connsiteX691" fmla="*/ 65265 w 7467600"/>
              <a:gd name="connsiteY691" fmla="*/ 2006049 h 6858000"/>
              <a:gd name="connsiteX692" fmla="*/ 0 w 7467600"/>
              <a:gd name="connsiteY692" fmla="*/ 1982532 h 6858000"/>
              <a:gd name="connsiteX693" fmla="*/ 0 w 7467600"/>
              <a:gd name="connsiteY693" fmla="*/ 1912789 h 6858000"/>
              <a:gd name="connsiteX694" fmla="*/ 97460 w 7467600"/>
              <a:gd name="connsiteY694" fmla="*/ 1953725 h 6858000"/>
              <a:gd name="connsiteX695" fmla="*/ 221272 w 7467600"/>
              <a:gd name="connsiteY695" fmla="*/ 1980766 h 6858000"/>
              <a:gd name="connsiteX696" fmla="*/ 116765 w 7467600"/>
              <a:gd name="connsiteY696" fmla="*/ 1911033 h 6858000"/>
              <a:gd name="connsiteX697" fmla="*/ 16405 w 7467600"/>
              <a:gd name="connsiteY697" fmla="*/ 1803412 h 6858000"/>
              <a:gd name="connsiteX698" fmla="*/ 0 w 7467600"/>
              <a:gd name="connsiteY698" fmla="*/ 1784777 h 6858000"/>
              <a:gd name="connsiteX699" fmla="*/ 0 w 7467600"/>
              <a:gd name="connsiteY699" fmla="*/ 1740082 h 6858000"/>
              <a:gd name="connsiteX700" fmla="*/ 39394 w 7467600"/>
              <a:gd name="connsiteY700" fmla="*/ 1784856 h 6858000"/>
              <a:gd name="connsiteX701" fmla="*/ 135813 w 7467600"/>
              <a:gd name="connsiteY701" fmla="*/ 1888838 h 6858000"/>
              <a:gd name="connsiteX702" fmla="*/ 242575 w 7467600"/>
              <a:gd name="connsiteY702" fmla="*/ 1958841 h 6858000"/>
              <a:gd name="connsiteX703" fmla="*/ 82197 w 7467600"/>
              <a:gd name="connsiteY703" fmla="*/ 1754826 h 6858000"/>
              <a:gd name="connsiteX704" fmla="*/ 0 w 7467600"/>
              <a:gd name="connsiteY704" fmla="*/ 1679650 h 6858000"/>
              <a:gd name="connsiteX705" fmla="*/ 0 w 7467600"/>
              <a:gd name="connsiteY705" fmla="*/ 1602463 h 6858000"/>
              <a:gd name="connsiteX706" fmla="*/ 84689 w 7467600"/>
              <a:gd name="connsiteY706" fmla="*/ 1677442 h 6858000"/>
              <a:gd name="connsiteX707" fmla="*/ 298437 w 7467600"/>
              <a:gd name="connsiteY707" fmla="*/ 1968019 h 6858000"/>
              <a:gd name="connsiteX708" fmla="*/ 227269 w 7467600"/>
              <a:gd name="connsiteY708" fmla="*/ 1114064 h 6858000"/>
              <a:gd name="connsiteX709" fmla="*/ 248003 w 7467600"/>
              <a:gd name="connsiteY709" fmla="*/ 1089613 h 6858000"/>
              <a:gd name="connsiteX710" fmla="*/ 427020 w 7467600"/>
              <a:gd name="connsiteY710" fmla="*/ 1619803 h 6858000"/>
              <a:gd name="connsiteX711" fmla="*/ 340345 w 7467600"/>
              <a:gd name="connsiteY711" fmla="*/ 2027739 h 6858000"/>
              <a:gd name="connsiteX712" fmla="*/ 360865 w 7467600"/>
              <a:gd name="connsiteY712" fmla="*/ 2044827 h 6858000"/>
              <a:gd name="connsiteX713" fmla="*/ 560414 w 7467600"/>
              <a:gd name="connsiteY713" fmla="*/ 2421457 h 6858000"/>
              <a:gd name="connsiteX714" fmla="*/ 1359703 w 7467600"/>
              <a:gd name="connsiteY714" fmla="*/ 2578554 h 6858000"/>
              <a:gd name="connsiteX715" fmla="*/ 1359422 w 7467600"/>
              <a:gd name="connsiteY715" fmla="*/ 2577994 h 6858000"/>
              <a:gd name="connsiteX716" fmla="*/ 828701 w 7467600"/>
              <a:gd name="connsiteY716" fmla="*/ 1839520 h 6858000"/>
              <a:gd name="connsiteX717" fmla="*/ 494427 w 7467600"/>
              <a:gd name="connsiteY717" fmla="*/ 1092333 h 6858000"/>
              <a:gd name="connsiteX718" fmla="*/ 506322 w 7467600"/>
              <a:gd name="connsiteY718" fmla="*/ 1020997 h 6858000"/>
              <a:gd name="connsiteX719" fmla="*/ 4570198 w 7467600"/>
              <a:gd name="connsiteY719" fmla="*/ 978081 h 6858000"/>
              <a:gd name="connsiteX720" fmla="*/ 4523691 w 7467600"/>
              <a:gd name="connsiteY720" fmla="*/ 1127776 h 6858000"/>
              <a:gd name="connsiteX721" fmla="*/ 4509875 w 7467600"/>
              <a:gd name="connsiteY721" fmla="*/ 1167552 h 6858000"/>
              <a:gd name="connsiteX722" fmla="*/ 4478168 w 7467600"/>
              <a:gd name="connsiteY722" fmla="*/ 1260735 h 6858000"/>
              <a:gd name="connsiteX723" fmla="*/ 4409309 w 7467600"/>
              <a:gd name="connsiteY723" fmla="*/ 1666996 h 6858000"/>
              <a:gd name="connsiteX724" fmla="*/ 4370031 w 7467600"/>
              <a:gd name="connsiteY724" fmla="*/ 1955666 h 6858000"/>
              <a:gd name="connsiteX725" fmla="*/ 4570198 w 7467600"/>
              <a:gd name="connsiteY725" fmla="*/ 978081 h 6858000"/>
              <a:gd name="connsiteX726" fmla="*/ 4557898 w 7467600"/>
              <a:gd name="connsiteY726" fmla="*/ 900011 h 6858000"/>
              <a:gd name="connsiteX727" fmla="*/ 4344840 w 7467600"/>
              <a:gd name="connsiteY727" fmla="*/ 1922038 h 6858000"/>
              <a:gd name="connsiteX728" fmla="*/ 4378710 w 7467600"/>
              <a:gd name="connsiteY728" fmla="*/ 1665516 h 6858000"/>
              <a:gd name="connsiteX729" fmla="*/ 4448798 w 7467600"/>
              <a:gd name="connsiteY729" fmla="*/ 1253024 h 6858000"/>
              <a:gd name="connsiteX730" fmla="*/ 4480315 w 7467600"/>
              <a:gd name="connsiteY730" fmla="*/ 1158454 h 6858000"/>
              <a:gd name="connsiteX731" fmla="*/ 4494133 w 7467600"/>
              <a:gd name="connsiteY731" fmla="*/ 1118676 h 6858000"/>
              <a:gd name="connsiteX732" fmla="*/ 4557898 w 7467600"/>
              <a:gd name="connsiteY732" fmla="*/ 900011 h 6858000"/>
              <a:gd name="connsiteX733" fmla="*/ 5870151 w 7467600"/>
              <a:gd name="connsiteY733" fmla="*/ 898890 h 6858000"/>
              <a:gd name="connsiteX734" fmla="*/ 5861335 w 7467600"/>
              <a:gd name="connsiteY734" fmla="*/ 899177 h 6858000"/>
              <a:gd name="connsiteX735" fmla="*/ 5843702 w 7467600"/>
              <a:gd name="connsiteY735" fmla="*/ 899748 h 6858000"/>
              <a:gd name="connsiteX736" fmla="*/ 5651107 w 7467600"/>
              <a:gd name="connsiteY736" fmla="*/ 920306 h 6858000"/>
              <a:gd name="connsiteX737" fmla="*/ 5459407 w 7467600"/>
              <a:gd name="connsiteY737" fmla="*/ 940975 h 6858000"/>
              <a:gd name="connsiteX738" fmla="*/ 5374846 w 7467600"/>
              <a:gd name="connsiteY738" fmla="*/ 941988 h 6858000"/>
              <a:gd name="connsiteX739" fmla="*/ 5256105 w 7467600"/>
              <a:gd name="connsiteY739" fmla="*/ 945632 h 6858000"/>
              <a:gd name="connsiteX740" fmla="*/ 5107071 w 7467600"/>
              <a:gd name="connsiteY740" fmla="*/ 969720 h 6858000"/>
              <a:gd name="connsiteX741" fmla="*/ 4998681 w 7467600"/>
              <a:gd name="connsiteY741" fmla="*/ 988771 h 6858000"/>
              <a:gd name="connsiteX742" fmla="*/ 5870151 w 7467600"/>
              <a:gd name="connsiteY742" fmla="*/ 898890 h 6858000"/>
              <a:gd name="connsiteX743" fmla="*/ 5504425 w 7467600"/>
              <a:gd name="connsiteY743" fmla="*/ 848067 h 6858000"/>
              <a:gd name="connsiteX744" fmla="*/ 4968849 w 7467600"/>
              <a:gd name="connsiteY744" fmla="*/ 962318 h 6858000"/>
              <a:gd name="connsiteX745" fmla="*/ 5104039 w 7467600"/>
              <a:gd name="connsiteY745" fmla="*/ 940634 h 6858000"/>
              <a:gd name="connsiteX746" fmla="*/ 5256311 w 7467600"/>
              <a:gd name="connsiteY746" fmla="*/ 916490 h 6858000"/>
              <a:gd name="connsiteX747" fmla="*/ 5377381 w 7467600"/>
              <a:gd name="connsiteY747" fmla="*/ 912671 h 6858000"/>
              <a:gd name="connsiteX748" fmla="*/ 5460148 w 7467600"/>
              <a:gd name="connsiteY748" fmla="*/ 911442 h 6858000"/>
              <a:gd name="connsiteX749" fmla="*/ 5648971 w 7467600"/>
              <a:gd name="connsiteY749" fmla="*/ 891331 h 6858000"/>
              <a:gd name="connsiteX750" fmla="*/ 5844807 w 7467600"/>
              <a:gd name="connsiteY750" fmla="*/ 870718 h 6858000"/>
              <a:gd name="connsiteX751" fmla="*/ 5862975 w 7467600"/>
              <a:gd name="connsiteY751" fmla="*/ 869756 h 6858000"/>
              <a:gd name="connsiteX752" fmla="*/ 5920887 w 7467600"/>
              <a:gd name="connsiteY752" fmla="*/ 865929 h 6858000"/>
              <a:gd name="connsiteX753" fmla="*/ 5504425 w 7467600"/>
              <a:gd name="connsiteY753" fmla="*/ 848067 h 6858000"/>
              <a:gd name="connsiteX754" fmla="*/ 3607114 w 7467600"/>
              <a:gd name="connsiteY754" fmla="*/ 467441 h 6858000"/>
              <a:gd name="connsiteX755" fmla="*/ 3296242 w 7467600"/>
              <a:gd name="connsiteY755" fmla="*/ 807991 h 6858000"/>
              <a:gd name="connsiteX756" fmla="*/ 3174674 w 7467600"/>
              <a:gd name="connsiteY756" fmla="*/ 919759 h 6858000"/>
              <a:gd name="connsiteX757" fmla="*/ 3042978 w 7467600"/>
              <a:gd name="connsiteY757" fmla="*/ 1054894 h 6858000"/>
              <a:gd name="connsiteX758" fmla="*/ 2968914 w 7467600"/>
              <a:gd name="connsiteY758" fmla="*/ 1133756 h 6858000"/>
              <a:gd name="connsiteX759" fmla="*/ 3103823 w 7467600"/>
              <a:gd name="connsiteY759" fmla="*/ 1026814 h 6858000"/>
              <a:gd name="connsiteX760" fmla="*/ 3607114 w 7467600"/>
              <a:gd name="connsiteY760" fmla="*/ 467441 h 6858000"/>
              <a:gd name="connsiteX761" fmla="*/ 3744487 w 7467600"/>
              <a:gd name="connsiteY761" fmla="*/ 383136 h 6858000"/>
              <a:gd name="connsiteX762" fmla="*/ 3970213 w 7467600"/>
              <a:gd name="connsiteY762" fmla="*/ 995559 h 6858000"/>
              <a:gd name="connsiteX763" fmla="*/ 3744487 w 7467600"/>
              <a:gd name="connsiteY763" fmla="*/ 383136 h 6858000"/>
              <a:gd name="connsiteX764" fmla="*/ 3624562 w 7467600"/>
              <a:gd name="connsiteY764" fmla="*/ 367041 h 6858000"/>
              <a:gd name="connsiteX765" fmla="*/ 3489712 w 7467600"/>
              <a:gd name="connsiteY765" fmla="*/ 485386 h 6858000"/>
              <a:gd name="connsiteX766" fmla="*/ 3182994 w 7467600"/>
              <a:gd name="connsiteY766" fmla="*/ 828265 h 6858000"/>
              <a:gd name="connsiteX767" fmla="*/ 2892114 w 7467600"/>
              <a:gd name="connsiteY767" fmla="*/ 1172635 h 6858000"/>
              <a:gd name="connsiteX768" fmla="*/ 3021459 w 7467600"/>
              <a:gd name="connsiteY768" fmla="*/ 1035385 h 6858000"/>
              <a:gd name="connsiteX769" fmla="*/ 3153873 w 7467600"/>
              <a:gd name="connsiteY769" fmla="*/ 898971 h 6858000"/>
              <a:gd name="connsiteX770" fmla="*/ 3276511 w 7467600"/>
              <a:gd name="connsiteY770" fmla="*/ 786423 h 6858000"/>
              <a:gd name="connsiteX771" fmla="*/ 3584154 w 7467600"/>
              <a:gd name="connsiteY771" fmla="*/ 448218 h 6858000"/>
              <a:gd name="connsiteX772" fmla="*/ 3624562 w 7467600"/>
              <a:gd name="connsiteY772" fmla="*/ 367041 h 6858000"/>
              <a:gd name="connsiteX773" fmla="*/ 3766672 w 7467600"/>
              <a:gd name="connsiteY773" fmla="*/ 359429 h 6858000"/>
              <a:gd name="connsiteX774" fmla="*/ 3996338 w 7467600"/>
              <a:gd name="connsiteY774" fmla="*/ 968237 h 6858000"/>
              <a:gd name="connsiteX775" fmla="*/ 3766672 w 7467600"/>
              <a:gd name="connsiteY775" fmla="*/ 359429 h 6858000"/>
              <a:gd name="connsiteX776" fmla="*/ 5805386 w 7467600"/>
              <a:gd name="connsiteY776" fmla="*/ 239240 h 6858000"/>
              <a:gd name="connsiteX777" fmla="*/ 5736947 w 7467600"/>
              <a:gd name="connsiteY777" fmla="*/ 261367 h 6858000"/>
              <a:gd name="connsiteX778" fmla="*/ 5427012 w 7467600"/>
              <a:gd name="connsiteY778" fmla="*/ 311272 h 6858000"/>
              <a:gd name="connsiteX779" fmla="*/ 5147818 w 7467600"/>
              <a:gd name="connsiteY779" fmla="*/ 322112 h 6858000"/>
              <a:gd name="connsiteX780" fmla="*/ 5060854 w 7467600"/>
              <a:gd name="connsiteY780" fmla="*/ 311882 h 6858000"/>
              <a:gd name="connsiteX781" fmla="*/ 4945989 w 7467600"/>
              <a:gd name="connsiteY781" fmla="*/ 300516 h 6858000"/>
              <a:gd name="connsiteX782" fmla="*/ 5410479 w 7467600"/>
              <a:gd name="connsiteY782" fmla="*/ 348434 h 6858000"/>
              <a:gd name="connsiteX783" fmla="*/ 5805386 w 7467600"/>
              <a:gd name="connsiteY783" fmla="*/ 239240 h 6858000"/>
              <a:gd name="connsiteX784" fmla="*/ 5905192 w 7467600"/>
              <a:gd name="connsiteY784" fmla="*/ 163079 h 6858000"/>
              <a:gd name="connsiteX785" fmla="*/ 5865655 w 7467600"/>
              <a:gd name="connsiteY785" fmla="*/ 171901 h 6858000"/>
              <a:gd name="connsiteX786" fmla="*/ 5259740 w 7467600"/>
              <a:gd name="connsiteY786" fmla="*/ 257013 h 6858000"/>
              <a:gd name="connsiteX787" fmla="*/ 5208466 w 7467600"/>
              <a:gd name="connsiteY787" fmla="*/ 257550 h 6858000"/>
              <a:gd name="connsiteX788" fmla="*/ 4980204 w 7467600"/>
              <a:gd name="connsiteY788" fmla="*/ 271903 h 6858000"/>
              <a:gd name="connsiteX789" fmla="*/ 5068068 w 7467600"/>
              <a:gd name="connsiteY789" fmla="*/ 282244 h 6858000"/>
              <a:gd name="connsiteX790" fmla="*/ 5153231 w 7467600"/>
              <a:gd name="connsiteY790" fmla="*/ 292240 h 6858000"/>
              <a:gd name="connsiteX791" fmla="*/ 5426491 w 7467600"/>
              <a:gd name="connsiteY791" fmla="*/ 281128 h 6858000"/>
              <a:gd name="connsiteX792" fmla="*/ 5731212 w 7467600"/>
              <a:gd name="connsiteY792" fmla="*/ 231951 h 6858000"/>
              <a:gd name="connsiteX793" fmla="*/ 5905192 w 7467600"/>
              <a:gd name="connsiteY793" fmla="*/ 163079 h 6858000"/>
              <a:gd name="connsiteX794" fmla="*/ 5944437 w 7467600"/>
              <a:gd name="connsiteY794" fmla="*/ 113829 h 6858000"/>
              <a:gd name="connsiteX795" fmla="*/ 5825032 w 7467600"/>
              <a:gd name="connsiteY795" fmla="*/ 146405 h 6858000"/>
              <a:gd name="connsiteX796" fmla="*/ 4955599 w 7467600"/>
              <a:gd name="connsiteY796" fmla="*/ 247008 h 6858000"/>
              <a:gd name="connsiteX797" fmla="*/ 5210104 w 7467600"/>
              <a:gd name="connsiteY797" fmla="*/ 228123 h 6858000"/>
              <a:gd name="connsiteX798" fmla="*/ 5261015 w 7467600"/>
              <a:gd name="connsiteY798" fmla="*/ 227087 h 6858000"/>
              <a:gd name="connsiteX799" fmla="*/ 5861181 w 7467600"/>
              <a:gd name="connsiteY799" fmla="*/ 143093 h 6858000"/>
              <a:gd name="connsiteX800" fmla="*/ 5961252 w 7467600"/>
              <a:gd name="connsiteY800" fmla="*/ 114820 h 6858000"/>
              <a:gd name="connsiteX801" fmla="*/ 5944437 w 7467600"/>
              <a:gd name="connsiteY801" fmla="*/ 113829 h 6858000"/>
              <a:gd name="connsiteX802" fmla="*/ 3882765 w 7467600"/>
              <a:gd name="connsiteY802" fmla="*/ 0 h 6858000"/>
              <a:gd name="connsiteX803" fmla="*/ 3995099 w 7467600"/>
              <a:gd name="connsiteY803" fmla="*/ 0 h 6858000"/>
              <a:gd name="connsiteX804" fmla="*/ 4163818 w 7467600"/>
              <a:gd name="connsiteY804" fmla="*/ 234104 h 6858000"/>
              <a:gd name="connsiteX805" fmla="*/ 4172099 w 7467600"/>
              <a:gd name="connsiteY805" fmla="*/ 234207 h 6858000"/>
              <a:gd name="connsiteX806" fmla="*/ 4784282 w 7467600"/>
              <a:gd name="connsiteY806" fmla="*/ 276561 h 6858000"/>
              <a:gd name="connsiteX807" fmla="*/ 4801687 w 7467600"/>
              <a:gd name="connsiteY807" fmla="*/ 267764 h 6858000"/>
              <a:gd name="connsiteX808" fmla="*/ 6082788 w 7467600"/>
              <a:gd name="connsiteY808" fmla="*/ 64119 h 6858000"/>
              <a:gd name="connsiteX809" fmla="*/ 6099442 w 7467600"/>
              <a:gd name="connsiteY809" fmla="*/ 82568 h 6858000"/>
              <a:gd name="connsiteX810" fmla="*/ 4804137 w 7467600"/>
              <a:gd name="connsiteY810" fmla="*/ 320931 h 6858000"/>
              <a:gd name="connsiteX811" fmla="*/ 4227047 w 7467600"/>
              <a:gd name="connsiteY811" fmla="*/ 313415 h 6858000"/>
              <a:gd name="connsiteX812" fmla="*/ 4346041 w 7467600"/>
              <a:gd name="connsiteY812" fmla="*/ 456086 h 6858000"/>
              <a:gd name="connsiteX813" fmla="*/ 4870967 w 7467600"/>
              <a:gd name="connsiteY813" fmla="*/ 963061 h 6858000"/>
              <a:gd name="connsiteX814" fmla="*/ 4889647 w 7467600"/>
              <a:gd name="connsiteY814" fmla="*/ 957147 h 6858000"/>
              <a:gd name="connsiteX815" fmla="*/ 5422504 w 7467600"/>
              <a:gd name="connsiteY815" fmla="*/ 805191 h 6858000"/>
              <a:gd name="connsiteX816" fmla="*/ 6087656 w 7467600"/>
              <a:gd name="connsiteY816" fmla="*/ 826703 h 6858000"/>
              <a:gd name="connsiteX817" fmla="*/ 6058717 w 7467600"/>
              <a:gd name="connsiteY817" fmla="*/ 865992 h 6858000"/>
              <a:gd name="connsiteX818" fmla="*/ 4974153 w 7467600"/>
              <a:gd name="connsiteY818" fmla="*/ 1045456 h 6858000"/>
              <a:gd name="connsiteX819" fmla="*/ 5627835 w 7467600"/>
              <a:gd name="connsiteY819" fmla="*/ 1472077 h 6858000"/>
              <a:gd name="connsiteX820" fmla="*/ 5629817 w 7467600"/>
              <a:gd name="connsiteY820" fmla="*/ 1471412 h 6858000"/>
              <a:gd name="connsiteX821" fmla="*/ 5634124 w 7467600"/>
              <a:gd name="connsiteY821" fmla="*/ 1470572 h 6858000"/>
              <a:gd name="connsiteX822" fmla="*/ 5755832 w 7467600"/>
              <a:gd name="connsiteY822" fmla="*/ 1383886 h 6858000"/>
              <a:gd name="connsiteX823" fmla="*/ 6014186 w 7467600"/>
              <a:gd name="connsiteY823" fmla="*/ 1279799 h 6858000"/>
              <a:gd name="connsiteX824" fmla="*/ 6901619 w 7467600"/>
              <a:gd name="connsiteY824" fmla="*/ 1047874 h 6858000"/>
              <a:gd name="connsiteX825" fmla="*/ 6931566 w 7467600"/>
              <a:gd name="connsiteY825" fmla="*/ 1062034 h 6858000"/>
              <a:gd name="connsiteX826" fmla="*/ 5790982 w 7467600"/>
              <a:gd name="connsiteY826" fmla="*/ 1561380 h 6858000"/>
              <a:gd name="connsiteX827" fmla="*/ 6188971 w 7467600"/>
              <a:gd name="connsiteY827" fmla="*/ 1755168 h 6858000"/>
              <a:gd name="connsiteX828" fmla="*/ 6202446 w 7467600"/>
              <a:gd name="connsiteY828" fmla="*/ 1752268 h 6858000"/>
              <a:gd name="connsiteX829" fmla="*/ 7179560 w 7467600"/>
              <a:gd name="connsiteY829" fmla="*/ 1467551 h 6858000"/>
              <a:gd name="connsiteX830" fmla="*/ 7158730 w 7467600"/>
              <a:gd name="connsiteY830" fmla="*/ 1507835 h 6858000"/>
              <a:gd name="connsiteX831" fmla="*/ 6326959 w 7467600"/>
              <a:gd name="connsiteY831" fmla="*/ 1817686 h 6858000"/>
              <a:gd name="connsiteX832" fmla="*/ 6537433 w 7467600"/>
              <a:gd name="connsiteY832" fmla="*/ 1907790 h 6858000"/>
              <a:gd name="connsiteX833" fmla="*/ 6550221 w 7467600"/>
              <a:gd name="connsiteY833" fmla="*/ 1910729 h 6858000"/>
              <a:gd name="connsiteX834" fmla="*/ 6964438 w 7467600"/>
              <a:gd name="connsiteY834" fmla="*/ 2209505 h 6858000"/>
              <a:gd name="connsiteX835" fmla="*/ 7367862 w 7467600"/>
              <a:gd name="connsiteY835" fmla="*/ 2806833 h 6858000"/>
              <a:gd name="connsiteX836" fmla="*/ 7364329 w 7467600"/>
              <a:gd name="connsiteY836" fmla="*/ 2826907 h 6858000"/>
              <a:gd name="connsiteX837" fmla="*/ 7290545 w 7467600"/>
              <a:gd name="connsiteY837" fmla="*/ 2850663 h 6858000"/>
              <a:gd name="connsiteX838" fmla="*/ 6472036 w 7467600"/>
              <a:gd name="connsiteY838" fmla="*/ 1959003 h 6858000"/>
              <a:gd name="connsiteX839" fmla="*/ 5792897 w 7467600"/>
              <a:gd name="connsiteY839" fmla="*/ 1647747 h 6858000"/>
              <a:gd name="connsiteX840" fmla="*/ 5842751 w 7467600"/>
              <a:gd name="connsiteY840" fmla="*/ 1816112 h 6858000"/>
              <a:gd name="connsiteX841" fmla="*/ 5847424 w 7467600"/>
              <a:gd name="connsiteY841" fmla="*/ 1815776 h 6858000"/>
              <a:gd name="connsiteX842" fmla="*/ 6399821 w 7467600"/>
              <a:gd name="connsiteY842" fmla="*/ 2344799 h 6858000"/>
              <a:gd name="connsiteX843" fmla="*/ 6323232 w 7467600"/>
              <a:gd name="connsiteY843" fmla="*/ 2389634 h 6858000"/>
              <a:gd name="connsiteX844" fmla="*/ 5942958 w 7467600"/>
              <a:gd name="connsiteY844" fmla="*/ 2077708 h 6858000"/>
              <a:gd name="connsiteX845" fmla="*/ 5921559 w 7467600"/>
              <a:gd name="connsiteY845" fmla="*/ 2378596 h 6858000"/>
              <a:gd name="connsiteX846" fmla="*/ 5817651 w 7467600"/>
              <a:gd name="connsiteY846" fmla="*/ 3023919 h 6858000"/>
              <a:gd name="connsiteX847" fmla="*/ 5729634 w 7467600"/>
              <a:gd name="connsiteY847" fmla="*/ 3051849 h 6858000"/>
              <a:gd name="connsiteX848" fmla="*/ 5611018 w 7467600"/>
              <a:gd name="connsiteY848" fmla="*/ 2316769 h 6858000"/>
              <a:gd name="connsiteX849" fmla="*/ 5687608 w 7467600"/>
              <a:gd name="connsiteY849" fmla="*/ 2039972 h 6858000"/>
              <a:gd name="connsiteX850" fmla="*/ 5657554 w 7467600"/>
              <a:gd name="connsiteY850" fmla="*/ 1576445 h 6858000"/>
              <a:gd name="connsiteX851" fmla="*/ 5150475 w 7467600"/>
              <a:gd name="connsiteY851" fmla="*/ 1274012 h 6858000"/>
              <a:gd name="connsiteX852" fmla="*/ 5349142 w 7467600"/>
              <a:gd name="connsiteY852" fmla="*/ 2204405 h 6858000"/>
              <a:gd name="connsiteX853" fmla="*/ 5262214 w 7467600"/>
              <a:gd name="connsiteY853" fmla="*/ 2233836 h 6858000"/>
              <a:gd name="connsiteX854" fmla="*/ 4981539 w 7467600"/>
              <a:gd name="connsiteY854" fmla="*/ 1542201 h 6858000"/>
              <a:gd name="connsiteX855" fmla="*/ 4958461 w 7467600"/>
              <a:gd name="connsiteY855" fmla="*/ 1136957 h 6858000"/>
              <a:gd name="connsiteX856" fmla="*/ 4655015 w 7467600"/>
              <a:gd name="connsiteY856" fmla="*/ 891426 h 6858000"/>
              <a:gd name="connsiteX857" fmla="*/ 4348002 w 7467600"/>
              <a:gd name="connsiteY857" fmla="*/ 2205895 h 6858000"/>
              <a:gd name="connsiteX858" fmla="*/ 4262250 w 7467600"/>
              <a:gd name="connsiteY858" fmla="*/ 2219972 h 6858000"/>
              <a:gd name="connsiteX859" fmla="*/ 4550611 w 7467600"/>
              <a:gd name="connsiteY859" fmla="*/ 817540 h 6858000"/>
              <a:gd name="connsiteX860" fmla="*/ 4564418 w 7467600"/>
              <a:gd name="connsiteY860" fmla="*/ 808293 h 6858000"/>
              <a:gd name="connsiteX861" fmla="*/ 4266388 w 7467600"/>
              <a:gd name="connsiteY861" fmla="*/ 500083 h 6858000"/>
              <a:gd name="connsiteX862" fmla="*/ 4032842 w 7467600"/>
              <a:gd name="connsiteY862" fmla="*/ 211809 h 6858000"/>
              <a:gd name="connsiteX863" fmla="*/ 3882765 w 7467600"/>
              <a:gd name="connsiteY863" fmla="*/ 0 h 6858000"/>
              <a:gd name="connsiteX864" fmla="*/ 3721337 w 7467600"/>
              <a:gd name="connsiteY864" fmla="*/ 0 h 6858000"/>
              <a:gd name="connsiteX865" fmla="*/ 3797544 w 7467600"/>
              <a:gd name="connsiteY865" fmla="*/ 0 h 6858000"/>
              <a:gd name="connsiteX866" fmla="*/ 3775734 w 7467600"/>
              <a:gd name="connsiteY866" fmla="*/ 95131 h 6858000"/>
              <a:gd name="connsiteX867" fmla="*/ 3724807 w 7467600"/>
              <a:gd name="connsiteY867" fmla="*/ 272257 h 6858000"/>
              <a:gd name="connsiteX868" fmla="*/ 3726844 w 7467600"/>
              <a:gd name="connsiteY868" fmla="*/ 282988 h 6858000"/>
              <a:gd name="connsiteX869" fmla="*/ 3742664 w 7467600"/>
              <a:gd name="connsiteY869" fmla="*/ 279918 h 6858000"/>
              <a:gd name="connsiteX870" fmla="*/ 4103910 w 7467600"/>
              <a:gd name="connsiteY870" fmla="*/ 1161917 h 6858000"/>
              <a:gd name="connsiteX871" fmla="*/ 4020269 w 7467600"/>
              <a:gd name="connsiteY871" fmla="*/ 1200406 h 6858000"/>
              <a:gd name="connsiteX872" fmla="*/ 3674882 w 7467600"/>
              <a:gd name="connsiteY872" fmla="*/ 488524 h 6858000"/>
              <a:gd name="connsiteX873" fmla="*/ 3132682 w 7467600"/>
              <a:gd name="connsiteY873" fmla="*/ 1072284 h 6858000"/>
              <a:gd name="connsiteX874" fmla="*/ 2716346 w 7467600"/>
              <a:gd name="connsiteY874" fmla="*/ 1276376 h 6858000"/>
              <a:gd name="connsiteX875" fmla="*/ 2716772 w 7467600"/>
              <a:gd name="connsiteY875" fmla="*/ 1255462 h 6858000"/>
              <a:gd name="connsiteX876" fmla="*/ 3471096 w 7467600"/>
              <a:gd name="connsiteY876" fmla="*/ 437072 h 6858000"/>
              <a:gd name="connsiteX877" fmla="*/ 3639057 w 7467600"/>
              <a:gd name="connsiteY877" fmla="*/ 286334 h 6858000"/>
              <a:gd name="connsiteX878" fmla="*/ 3640309 w 7467600"/>
              <a:gd name="connsiteY878" fmla="*/ 284664 h 6858000"/>
              <a:gd name="connsiteX879" fmla="*/ 3646022 w 7467600"/>
              <a:gd name="connsiteY879" fmla="*/ 276711 h 6858000"/>
              <a:gd name="connsiteX880" fmla="*/ 3707943 w 7467600"/>
              <a:gd name="connsiteY880" fmla="*/ 65958 h 6858000"/>
              <a:gd name="connsiteX881" fmla="*/ 3721337 w 7467600"/>
              <a:gd name="connsiteY881" fmla="*/ 0 h 6858000"/>
              <a:gd name="connsiteX882" fmla="*/ 2867960 w 7467600"/>
              <a:gd name="connsiteY882" fmla="*/ 0 h 6858000"/>
              <a:gd name="connsiteX883" fmla="*/ 2926351 w 7467600"/>
              <a:gd name="connsiteY883" fmla="*/ 0 h 6858000"/>
              <a:gd name="connsiteX884" fmla="*/ 2902823 w 7467600"/>
              <a:gd name="connsiteY884" fmla="*/ 262929 h 6858000"/>
              <a:gd name="connsiteX885" fmla="*/ 2940663 w 7467600"/>
              <a:gd name="connsiteY885" fmla="*/ 140884 h 6858000"/>
              <a:gd name="connsiteX886" fmla="*/ 2947039 w 7467600"/>
              <a:gd name="connsiteY886" fmla="*/ 122524 h 6858000"/>
              <a:gd name="connsiteX887" fmla="*/ 2984316 w 7467600"/>
              <a:gd name="connsiteY887" fmla="*/ 0 h 6858000"/>
              <a:gd name="connsiteX888" fmla="*/ 3016114 w 7467600"/>
              <a:gd name="connsiteY888" fmla="*/ 0 h 6858000"/>
              <a:gd name="connsiteX889" fmla="*/ 2979949 w 7467600"/>
              <a:gd name="connsiteY889" fmla="*/ 119274 h 6858000"/>
              <a:gd name="connsiteX890" fmla="*/ 3023879 w 7467600"/>
              <a:gd name="connsiteY890" fmla="*/ 0 h 6858000"/>
              <a:gd name="connsiteX891" fmla="*/ 3105400 w 7467600"/>
              <a:gd name="connsiteY891" fmla="*/ 0 h 6858000"/>
              <a:gd name="connsiteX892" fmla="*/ 3094669 w 7467600"/>
              <a:gd name="connsiteY892" fmla="*/ 30308 h 6858000"/>
              <a:gd name="connsiteX893" fmla="*/ 2901945 w 7467600"/>
              <a:gd name="connsiteY893" fmla="*/ 466538 h 6858000"/>
              <a:gd name="connsiteX894" fmla="*/ 2815209 w 7467600"/>
              <a:gd name="connsiteY894" fmla="*/ 497361 h 6858000"/>
              <a:gd name="connsiteX895" fmla="*/ 2844845 w 7467600"/>
              <a:gd name="connsiteY895" fmla="*/ 127638 h 6858000"/>
              <a:gd name="connsiteX896" fmla="*/ 2867960 w 7467600"/>
              <a:gd name="connsiteY896" fmla="*/ 0 h 6858000"/>
              <a:gd name="connsiteX897" fmla="*/ 1057230 w 7467600"/>
              <a:gd name="connsiteY897" fmla="*/ 0 h 6858000"/>
              <a:gd name="connsiteX898" fmla="*/ 1111003 w 7467600"/>
              <a:gd name="connsiteY898" fmla="*/ 0 h 6858000"/>
              <a:gd name="connsiteX899" fmla="*/ 1125553 w 7467600"/>
              <a:gd name="connsiteY899" fmla="*/ 52588 h 6858000"/>
              <a:gd name="connsiteX900" fmla="*/ 1304276 w 7467600"/>
              <a:gd name="connsiteY900" fmla="*/ 476275 h 6858000"/>
              <a:gd name="connsiteX901" fmla="*/ 1492066 w 7467600"/>
              <a:gd name="connsiteY901" fmla="*/ 886333 h 6858000"/>
              <a:gd name="connsiteX902" fmla="*/ 1423698 w 7467600"/>
              <a:gd name="connsiteY902" fmla="*/ 710817 h 6858000"/>
              <a:gd name="connsiteX903" fmla="*/ 1357609 w 7467600"/>
              <a:gd name="connsiteY903" fmla="*/ 532892 h 6858000"/>
              <a:gd name="connsiteX904" fmla="*/ 1309550 w 7467600"/>
              <a:gd name="connsiteY904" fmla="*/ 374031 h 6858000"/>
              <a:gd name="connsiteX905" fmla="*/ 1193673 w 7467600"/>
              <a:gd name="connsiteY905" fmla="*/ 49533 h 6858000"/>
              <a:gd name="connsiteX906" fmla="*/ 1164391 w 7467600"/>
              <a:gd name="connsiteY906" fmla="*/ 0 h 6858000"/>
              <a:gd name="connsiteX907" fmla="*/ 1200666 w 7467600"/>
              <a:gd name="connsiteY907" fmla="*/ 0 h 6858000"/>
              <a:gd name="connsiteX908" fmla="*/ 1223408 w 7467600"/>
              <a:gd name="connsiteY908" fmla="*/ 38996 h 6858000"/>
              <a:gd name="connsiteX909" fmla="*/ 1339635 w 7467600"/>
              <a:gd name="connsiteY909" fmla="*/ 365517 h 6858000"/>
              <a:gd name="connsiteX910" fmla="*/ 1387469 w 7467600"/>
              <a:gd name="connsiteY910" fmla="*/ 523079 h 6858000"/>
              <a:gd name="connsiteX911" fmla="*/ 1452685 w 7467600"/>
              <a:gd name="connsiteY911" fmla="*/ 699806 h 6858000"/>
              <a:gd name="connsiteX912" fmla="*/ 1492092 w 7467600"/>
              <a:gd name="connsiteY912" fmla="*/ 800424 h 6858000"/>
              <a:gd name="connsiteX913" fmla="*/ 1455302 w 7467600"/>
              <a:gd name="connsiteY913" fmla="*/ 632913 h 6858000"/>
              <a:gd name="connsiteX914" fmla="*/ 1222336 w 7467600"/>
              <a:gd name="connsiteY914" fmla="*/ 9480 h 6858000"/>
              <a:gd name="connsiteX915" fmla="*/ 1214634 w 7467600"/>
              <a:gd name="connsiteY915" fmla="*/ 0 h 6858000"/>
              <a:gd name="connsiteX916" fmla="*/ 1289827 w 7467600"/>
              <a:gd name="connsiteY916" fmla="*/ 0 h 6858000"/>
              <a:gd name="connsiteX917" fmla="*/ 1321076 w 7467600"/>
              <a:gd name="connsiteY917" fmla="*/ 59722 h 6858000"/>
              <a:gd name="connsiteX918" fmla="*/ 1512579 w 7467600"/>
              <a:gd name="connsiteY918" fmla="*/ 626441 h 6858000"/>
              <a:gd name="connsiteX919" fmla="*/ 1506076 w 7467600"/>
              <a:gd name="connsiteY919" fmla="*/ 1089289 h 6858000"/>
              <a:gd name="connsiteX920" fmla="*/ 1486346 w 7467600"/>
              <a:gd name="connsiteY920" fmla="*/ 1079919 h 6858000"/>
              <a:gd name="connsiteX921" fmla="*/ 1070511 w 7467600"/>
              <a:gd name="connsiteY921" fmla="*/ 48609 h 6858000"/>
              <a:gd name="connsiteX922" fmla="*/ 1057230 w 7467600"/>
              <a:gd name="connsiteY922" fmla="*/ 0 h 6858000"/>
              <a:gd name="connsiteX923" fmla="*/ 43151 w 7467600"/>
              <a:gd name="connsiteY923" fmla="*/ 0 h 6858000"/>
              <a:gd name="connsiteX924" fmla="*/ 95283 w 7467600"/>
              <a:gd name="connsiteY924" fmla="*/ 0 h 6858000"/>
              <a:gd name="connsiteX925" fmla="*/ 300708 w 7467600"/>
              <a:gd name="connsiteY925" fmla="*/ 154571 h 6858000"/>
              <a:gd name="connsiteX926" fmla="*/ 530414 w 7467600"/>
              <a:gd name="connsiteY926" fmla="*/ 354673 h 6858000"/>
              <a:gd name="connsiteX927" fmla="*/ 333785 w 7467600"/>
              <a:gd name="connsiteY927" fmla="*/ 161564 h 6858000"/>
              <a:gd name="connsiteX928" fmla="*/ 147005 w 7467600"/>
              <a:gd name="connsiteY928" fmla="*/ 0 h 6858000"/>
              <a:gd name="connsiteX929" fmla="*/ 272509 w 7467600"/>
              <a:gd name="connsiteY929" fmla="*/ 0 h 6858000"/>
              <a:gd name="connsiteX930" fmla="*/ 326276 w 7467600"/>
              <a:gd name="connsiteY930" fmla="*/ 45847 h 6858000"/>
              <a:gd name="connsiteX931" fmla="*/ 823759 w 7467600"/>
              <a:gd name="connsiteY931" fmla="*/ 574145 h 6858000"/>
              <a:gd name="connsiteX932" fmla="*/ 811254 w 7467600"/>
              <a:gd name="connsiteY932" fmla="*/ 665546 h 6858000"/>
              <a:gd name="connsiteX933" fmla="*/ 154042 w 7467600"/>
              <a:gd name="connsiteY933" fmla="*/ 261522 h 6858000"/>
              <a:gd name="connsiteX934" fmla="*/ 13550 w 7467600"/>
              <a:gd name="connsiteY934" fmla="*/ 158423 h 6858000"/>
              <a:gd name="connsiteX935" fmla="*/ 0 w 7467600"/>
              <a:gd name="connsiteY935" fmla="*/ 146618 h 6858000"/>
              <a:gd name="connsiteX936" fmla="*/ 0 w 7467600"/>
              <a:gd name="connsiteY936" fmla="*/ 59161 h 6858000"/>
              <a:gd name="connsiteX937" fmla="*/ 45427 w 7467600"/>
              <a:gd name="connsiteY937" fmla="*/ 101078 h 6858000"/>
              <a:gd name="connsiteX938" fmla="*/ 630103 w 7467600"/>
              <a:gd name="connsiteY938" fmla="*/ 485885 h 6858000"/>
              <a:gd name="connsiteX939" fmla="*/ 532040 w 7467600"/>
              <a:gd name="connsiteY939" fmla="*/ 399359 h 6858000"/>
              <a:gd name="connsiteX940" fmla="*/ 517618 w 7467600"/>
              <a:gd name="connsiteY940" fmla="*/ 385726 h 6858000"/>
              <a:gd name="connsiteX941" fmla="*/ 285074 w 7467600"/>
              <a:gd name="connsiteY941" fmla="*/ 182755 h 6858000"/>
              <a:gd name="connsiteX942" fmla="*/ 43151 w 7467600"/>
              <a:gd name="connsiteY94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289862 w 7467600"/>
              <a:gd name="connsiteY9" fmla="*/ 6659827 h 6858000"/>
              <a:gd name="connsiteX10" fmla="*/ 1019354 w 7467600"/>
              <a:gd name="connsiteY10" fmla="*/ 6315006 h 6858000"/>
              <a:gd name="connsiteX11" fmla="*/ 441046 w 7467600"/>
              <a:gd name="connsiteY11" fmla="*/ 6691153 h 6858000"/>
              <a:gd name="connsiteX12" fmla="*/ 1019354 w 7467600"/>
              <a:gd name="connsiteY12" fmla="*/ 6315006 h 6858000"/>
              <a:gd name="connsiteX13" fmla="*/ 991680 w 7467600"/>
              <a:gd name="connsiteY13" fmla="*/ 6298413 h 6858000"/>
              <a:gd name="connsiteX14" fmla="*/ 409060 w 7467600"/>
              <a:gd name="connsiteY14" fmla="*/ 6671470 h 6858000"/>
              <a:gd name="connsiteX15" fmla="*/ 991680 w 7467600"/>
              <a:gd name="connsiteY15" fmla="*/ 6298413 h 6858000"/>
              <a:gd name="connsiteX16" fmla="*/ 103333 w 7467600"/>
              <a:gd name="connsiteY16" fmla="*/ 5699602 h 6858000"/>
              <a:gd name="connsiteX17" fmla="*/ 233938 w 7467600"/>
              <a:gd name="connsiteY17" fmla="*/ 5809416 h 6858000"/>
              <a:gd name="connsiteX18" fmla="*/ 883580 w 7467600"/>
              <a:gd name="connsiteY18" fmla="*/ 6180710 h 6858000"/>
              <a:gd name="connsiteX19" fmla="*/ 487337 w 7467600"/>
              <a:gd name="connsiteY19" fmla="*/ 5950182 h 6858000"/>
              <a:gd name="connsiteX20" fmla="*/ 354051 w 7467600"/>
              <a:gd name="connsiteY20" fmla="*/ 5854912 h 6858000"/>
              <a:gd name="connsiteX21" fmla="*/ 195436 w 7467600"/>
              <a:gd name="connsiteY21" fmla="*/ 5755068 h 6858000"/>
              <a:gd name="connsiteX22" fmla="*/ 103333 w 7467600"/>
              <a:gd name="connsiteY22" fmla="*/ 5699602 h 6858000"/>
              <a:gd name="connsiteX23" fmla="*/ 5539432 w 7467600"/>
              <a:gd name="connsiteY23" fmla="*/ 5642928 h 6858000"/>
              <a:gd name="connsiteX24" fmla="*/ 5555462 w 7467600"/>
              <a:gd name="connsiteY24" fmla="*/ 5694454 h 6858000"/>
              <a:gd name="connsiteX25" fmla="*/ 5828270 w 7467600"/>
              <a:gd name="connsiteY25" fmla="*/ 6320663 h 6858000"/>
              <a:gd name="connsiteX26" fmla="*/ 5947416 w 7467600"/>
              <a:gd name="connsiteY26" fmla="*/ 6574846 h 6858000"/>
              <a:gd name="connsiteX27" fmla="*/ 5539432 w 7467600"/>
              <a:gd name="connsiteY27" fmla="*/ 5642928 h 6858000"/>
              <a:gd name="connsiteX28" fmla="*/ 51253 w 7467600"/>
              <a:gd name="connsiteY28" fmla="*/ 5631825 h 6858000"/>
              <a:gd name="connsiteX29" fmla="*/ 211622 w 7467600"/>
              <a:gd name="connsiteY29" fmla="*/ 5728803 h 6858000"/>
              <a:gd name="connsiteX30" fmla="*/ 371652 w 7467600"/>
              <a:gd name="connsiteY30" fmla="*/ 5829062 h 6858000"/>
              <a:gd name="connsiteX31" fmla="*/ 505903 w 7467600"/>
              <a:gd name="connsiteY31" fmla="*/ 5925221 h 6858000"/>
              <a:gd name="connsiteX32" fmla="*/ 899240 w 7467600"/>
              <a:gd name="connsiteY32" fmla="*/ 6153068 h 6858000"/>
              <a:gd name="connsiteX33" fmla="*/ 988114 w 7467600"/>
              <a:gd name="connsiteY33" fmla="*/ 6174204 h 6858000"/>
              <a:gd name="connsiteX34" fmla="*/ 845971 w 7467600"/>
              <a:gd name="connsiteY34" fmla="*/ 6067177 h 6858000"/>
              <a:gd name="connsiteX35" fmla="*/ 448057 w 7467600"/>
              <a:gd name="connsiteY35" fmla="*/ 5841376 h 6858000"/>
              <a:gd name="connsiteX36" fmla="*/ 51253 w 7467600"/>
              <a:gd name="connsiteY36" fmla="*/ 5631825 h 6858000"/>
              <a:gd name="connsiteX37" fmla="*/ 2606687 w 7467600"/>
              <a:gd name="connsiteY37" fmla="*/ 5630718 h 6858000"/>
              <a:gd name="connsiteX38" fmla="*/ 2645658 w 7467600"/>
              <a:gd name="connsiteY38" fmla="*/ 6640259 h 6858000"/>
              <a:gd name="connsiteX39" fmla="*/ 2606687 w 7467600"/>
              <a:gd name="connsiteY39" fmla="*/ 5630718 h 6858000"/>
              <a:gd name="connsiteX40" fmla="*/ 3642057 w 7467600"/>
              <a:gd name="connsiteY40" fmla="*/ 5573487 h 6858000"/>
              <a:gd name="connsiteX41" fmla="*/ 3632981 w 7467600"/>
              <a:gd name="connsiteY41" fmla="*/ 5579437 h 6858000"/>
              <a:gd name="connsiteX42" fmla="*/ 3382436 w 7467600"/>
              <a:gd name="connsiteY42" fmla="*/ 5952726 h 6858000"/>
              <a:gd name="connsiteX43" fmla="*/ 3191929 w 7467600"/>
              <a:gd name="connsiteY43" fmla="*/ 6662669 h 6858000"/>
              <a:gd name="connsiteX44" fmla="*/ 3369898 w 7467600"/>
              <a:gd name="connsiteY44" fmla="*/ 6081771 h 6858000"/>
              <a:gd name="connsiteX45" fmla="*/ 3642057 w 7467600"/>
              <a:gd name="connsiteY45" fmla="*/ 5573487 h 6858000"/>
              <a:gd name="connsiteX46" fmla="*/ 2650666 w 7467600"/>
              <a:gd name="connsiteY46" fmla="*/ 5530686 h 6858000"/>
              <a:gd name="connsiteX47" fmla="*/ 2650249 w 7467600"/>
              <a:gd name="connsiteY47" fmla="*/ 5532101 h 6858000"/>
              <a:gd name="connsiteX48" fmla="*/ 2663808 w 7467600"/>
              <a:gd name="connsiteY48" fmla="*/ 6535215 h 6858000"/>
              <a:gd name="connsiteX49" fmla="*/ 2665418 w 7467600"/>
              <a:gd name="connsiteY49" fmla="*/ 6132756 h 6858000"/>
              <a:gd name="connsiteX50" fmla="*/ 2650666 w 7467600"/>
              <a:gd name="connsiteY50" fmla="*/ 5530686 h 6858000"/>
              <a:gd name="connsiteX51" fmla="*/ 2680277 w 7467600"/>
              <a:gd name="connsiteY51" fmla="*/ 5479204 h 6858000"/>
              <a:gd name="connsiteX52" fmla="*/ 2678972 w 7467600"/>
              <a:gd name="connsiteY52" fmla="*/ 5481582 h 6858000"/>
              <a:gd name="connsiteX53" fmla="*/ 2696666 w 7467600"/>
              <a:gd name="connsiteY53" fmla="*/ 6133836 h 6858000"/>
              <a:gd name="connsiteX54" fmla="*/ 2695769 w 7467600"/>
              <a:gd name="connsiteY54" fmla="*/ 6390955 h 6858000"/>
              <a:gd name="connsiteX55" fmla="*/ 2739893 w 7467600"/>
              <a:gd name="connsiteY55" fmla="*/ 6108357 h 6858000"/>
              <a:gd name="connsiteX56" fmla="*/ 2680277 w 7467600"/>
              <a:gd name="connsiteY56" fmla="*/ 5479204 h 6858000"/>
              <a:gd name="connsiteX57" fmla="*/ 1132195 w 7467600"/>
              <a:gd name="connsiteY57" fmla="*/ 5467980 h 6858000"/>
              <a:gd name="connsiteX58" fmla="*/ 1679056 w 7467600"/>
              <a:gd name="connsiteY58" fmla="*/ 5516907 h 6858000"/>
              <a:gd name="connsiteX59" fmla="*/ 2128648 w 7467600"/>
              <a:gd name="connsiteY59" fmla="*/ 5474249 h 6858000"/>
              <a:gd name="connsiteX60" fmla="*/ 1825619 w 7467600"/>
              <a:gd name="connsiteY60" fmla="*/ 5478447 h 6858000"/>
              <a:gd name="connsiteX61" fmla="*/ 1737798 w 7467600"/>
              <a:gd name="connsiteY61" fmla="*/ 5483353 h 6858000"/>
              <a:gd name="connsiteX62" fmla="*/ 1132195 w 7467600"/>
              <a:gd name="connsiteY62" fmla="*/ 5467980 h 6858000"/>
              <a:gd name="connsiteX63" fmla="*/ 1456157 w 7467600"/>
              <a:gd name="connsiteY63" fmla="*/ 5371404 h 6858000"/>
              <a:gd name="connsiteX64" fmla="*/ 1244432 w 7467600"/>
              <a:gd name="connsiteY64" fmla="*/ 5385601 h 6858000"/>
              <a:gd name="connsiteX65" fmla="*/ 973990 w 7467600"/>
              <a:gd name="connsiteY65" fmla="*/ 5424940 h 6858000"/>
              <a:gd name="connsiteX66" fmla="*/ 1103809 w 7467600"/>
              <a:gd name="connsiteY66" fmla="*/ 5433720 h 6858000"/>
              <a:gd name="connsiteX67" fmla="*/ 1123454 w 7467600"/>
              <a:gd name="connsiteY67" fmla="*/ 5435727 h 6858000"/>
              <a:gd name="connsiteX68" fmla="*/ 1737017 w 7467600"/>
              <a:gd name="connsiteY68" fmla="*/ 5452183 h 6858000"/>
              <a:gd name="connsiteX69" fmla="*/ 1824397 w 7467600"/>
              <a:gd name="connsiteY69" fmla="*/ 5447757 h 6858000"/>
              <a:gd name="connsiteX70" fmla="*/ 2070059 w 7467600"/>
              <a:gd name="connsiteY70" fmla="*/ 5441660 h 6858000"/>
              <a:gd name="connsiteX71" fmla="*/ 1456157 w 7467600"/>
              <a:gd name="connsiteY71" fmla="*/ 5371404 h 6858000"/>
              <a:gd name="connsiteX72" fmla="*/ 4988186 w 7467600"/>
              <a:gd name="connsiteY72" fmla="*/ 5216467 h 6858000"/>
              <a:gd name="connsiteX73" fmla="*/ 4777334 w 7467600"/>
              <a:gd name="connsiteY73" fmla="*/ 5406072 h 6858000"/>
              <a:gd name="connsiteX74" fmla="*/ 4718341 w 7467600"/>
              <a:gd name="connsiteY74" fmla="*/ 5468043 h 6858000"/>
              <a:gd name="connsiteX75" fmla="*/ 4604655 w 7467600"/>
              <a:gd name="connsiteY75" fmla="*/ 5583434 h 6858000"/>
              <a:gd name="connsiteX76" fmla="*/ 4565074 w 7467600"/>
              <a:gd name="connsiteY76" fmla="*/ 5618550 h 6858000"/>
              <a:gd name="connsiteX77" fmla="*/ 4988186 w 7467600"/>
              <a:gd name="connsiteY77" fmla="*/ 5216467 h 6858000"/>
              <a:gd name="connsiteX78" fmla="*/ 4978032 w 7467600"/>
              <a:gd name="connsiteY78" fmla="*/ 5183809 h 6858000"/>
              <a:gd name="connsiteX79" fmla="*/ 4463413 w 7467600"/>
              <a:gd name="connsiteY79" fmla="*/ 5615162 h 6858000"/>
              <a:gd name="connsiteX80" fmla="*/ 4358134 w 7467600"/>
              <a:gd name="connsiteY80" fmla="*/ 5742791 h 6858000"/>
              <a:gd name="connsiteX81" fmla="*/ 4376219 w 7467600"/>
              <a:gd name="connsiteY81" fmla="*/ 5729027 h 6858000"/>
              <a:gd name="connsiteX82" fmla="*/ 4582340 w 7467600"/>
              <a:gd name="connsiteY82" fmla="*/ 5561037 h 6858000"/>
              <a:gd name="connsiteX83" fmla="*/ 4694684 w 7467600"/>
              <a:gd name="connsiteY83" fmla="*/ 5447098 h 6858000"/>
              <a:gd name="connsiteX84" fmla="*/ 4754123 w 7467600"/>
              <a:gd name="connsiteY84" fmla="*/ 5384643 h 6858000"/>
              <a:gd name="connsiteX85" fmla="*/ 4978032 w 7467600"/>
              <a:gd name="connsiteY85" fmla="*/ 5183809 h 6858000"/>
              <a:gd name="connsiteX86" fmla="*/ 1903353 w 7467600"/>
              <a:gd name="connsiteY86" fmla="*/ 5044827 h 6858000"/>
              <a:gd name="connsiteX87" fmla="*/ 1936931 w 7467600"/>
              <a:gd name="connsiteY87" fmla="*/ 5093954 h 6858000"/>
              <a:gd name="connsiteX88" fmla="*/ 2195868 w 7467600"/>
              <a:gd name="connsiteY88" fmla="*/ 5396574 h 6858000"/>
              <a:gd name="connsiteX89" fmla="*/ 2088852 w 7467600"/>
              <a:gd name="connsiteY89" fmla="*/ 5166123 h 6858000"/>
              <a:gd name="connsiteX90" fmla="*/ 1958241 w 7467600"/>
              <a:gd name="connsiteY90" fmla="*/ 5067955 h 6858000"/>
              <a:gd name="connsiteX91" fmla="*/ 1903353 w 7467600"/>
              <a:gd name="connsiteY91" fmla="*/ 5044827 h 6858000"/>
              <a:gd name="connsiteX92" fmla="*/ 1979378 w 7467600"/>
              <a:gd name="connsiteY92" fmla="*/ 4769504 h 6858000"/>
              <a:gd name="connsiteX93" fmla="*/ 2882120 w 7467600"/>
              <a:gd name="connsiteY93" fmla="*/ 5064547 h 6858000"/>
              <a:gd name="connsiteX94" fmla="*/ 2793103 w 7467600"/>
              <a:gd name="connsiteY94" fmla="*/ 5039699 h 6858000"/>
              <a:gd name="connsiteX95" fmla="*/ 2770041 w 7467600"/>
              <a:gd name="connsiteY95" fmla="*/ 5033634 h 6858000"/>
              <a:gd name="connsiteX96" fmla="*/ 1979378 w 7467600"/>
              <a:gd name="connsiteY96" fmla="*/ 4769504 h 6858000"/>
              <a:gd name="connsiteX97" fmla="*/ 1927410 w 7467600"/>
              <a:gd name="connsiteY97" fmla="*/ 4716164 h 6858000"/>
              <a:gd name="connsiteX98" fmla="*/ 1959587 w 7467600"/>
              <a:gd name="connsiteY98" fmla="*/ 4728849 h 6858000"/>
              <a:gd name="connsiteX99" fmla="*/ 2777707 w 7467600"/>
              <a:gd name="connsiteY99" fmla="*/ 5003991 h 6858000"/>
              <a:gd name="connsiteX100" fmla="*/ 2800768 w 7467600"/>
              <a:gd name="connsiteY100" fmla="*/ 5010056 h 6858000"/>
              <a:gd name="connsiteX101" fmla="*/ 2879408 w 7467600"/>
              <a:gd name="connsiteY101" fmla="*/ 5031590 h 6858000"/>
              <a:gd name="connsiteX102" fmla="*/ 2862295 w 7467600"/>
              <a:gd name="connsiteY102" fmla="*/ 5022958 h 6858000"/>
              <a:gd name="connsiteX103" fmla="*/ 2813343 w 7467600"/>
              <a:gd name="connsiteY103" fmla="*/ 4998369 h 6858000"/>
              <a:gd name="connsiteX104" fmla="*/ 2646245 w 7467600"/>
              <a:gd name="connsiteY104" fmla="*/ 4930999 h 6858000"/>
              <a:gd name="connsiteX105" fmla="*/ 1999243 w 7467600"/>
              <a:gd name="connsiteY105" fmla="*/ 4730524 h 6858000"/>
              <a:gd name="connsiteX106" fmla="*/ 1979527 w 7467600"/>
              <a:gd name="connsiteY106" fmla="*/ 4726651 h 6858000"/>
              <a:gd name="connsiteX107" fmla="*/ 1927410 w 7467600"/>
              <a:gd name="connsiteY107" fmla="*/ 4716164 h 6858000"/>
              <a:gd name="connsiteX108" fmla="*/ 1997014 w 7467600"/>
              <a:gd name="connsiteY108" fmla="*/ 4698007 h 6858000"/>
              <a:gd name="connsiteX109" fmla="*/ 2005458 w 7467600"/>
              <a:gd name="connsiteY109" fmla="*/ 4699540 h 6858000"/>
              <a:gd name="connsiteX110" fmla="*/ 2657186 w 7467600"/>
              <a:gd name="connsiteY110" fmla="*/ 4901687 h 6858000"/>
              <a:gd name="connsiteX111" fmla="*/ 2826662 w 7467600"/>
              <a:gd name="connsiteY111" fmla="*/ 4970362 h 6858000"/>
              <a:gd name="connsiteX112" fmla="*/ 2876100 w 7467600"/>
              <a:gd name="connsiteY112" fmla="*/ 4995397 h 6858000"/>
              <a:gd name="connsiteX113" fmla="*/ 3042600 w 7467600"/>
              <a:gd name="connsiteY113" fmla="*/ 5059532 h 6858000"/>
              <a:gd name="connsiteX114" fmla="*/ 1997014 w 7467600"/>
              <a:gd name="connsiteY114" fmla="*/ 4698007 h 6858000"/>
              <a:gd name="connsiteX115" fmla="*/ 2305292 w 7467600"/>
              <a:gd name="connsiteY115" fmla="*/ 4219492 h 6858000"/>
              <a:gd name="connsiteX116" fmla="*/ 3360922 w 7467600"/>
              <a:gd name="connsiteY116" fmla="*/ 4529373 h 6858000"/>
              <a:gd name="connsiteX117" fmla="*/ 3492420 w 7467600"/>
              <a:gd name="connsiteY117" fmla="*/ 4510145 h 6858000"/>
              <a:gd name="connsiteX118" fmla="*/ 3364086 w 7467600"/>
              <a:gd name="connsiteY118" fmla="*/ 4480340 h 6858000"/>
              <a:gd name="connsiteX119" fmla="*/ 3225818 w 7467600"/>
              <a:gd name="connsiteY119" fmla="*/ 4411822 h 6858000"/>
              <a:gd name="connsiteX120" fmla="*/ 3129696 w 7467600"/>
              <a:gd name="connsiteY120" fmla="*/ 4360704 h 6858000"/>
              <a:gd name="connsiteX121" fmla="*/ 2814545 w 7467600"/>
              <a:gd name="connsiteY121" fmla="*/ 4282955 h 6858000"/>
              <a:gd name="connsiteX122" fmla="*/ 2305292 w 7467600"/>
              <a:gd name="connsiteY122" fmla="*/ 4219492 h 6858000"/>
              <a:gd name="connsiteX123" fmla="*/ 2626982 w 7467600"/>
              <a:gd name="connsiteY123" fmla="*/ 4206450 h 6858000"/>
              <a:gd name="connsiteX124" fmla="*/ 2490617 w 7467600"/>
              <a:gd name="connsiteY124" fmla="*/ 4206951 h 6858000"/>
              <a:gd name="connsiteX125" fmla="*/ 2819869 w 7467600"/>
              <a:gd name="connsiteY125" fmla="*/ 4252936 h 6858000"/>
              <a:gd name="connsiteX126" fmla="*/ 3143018 w 7467600"/>
              <a:gd name="connsiteY126" fmla="*/ 4332698 h 6858000"/>
              <a:gd name="connsiteX127" fmla="*/ 3241520 w 7467600"/>
              <a:gd name="connsiteY127" fmla="*/ 4385112 h 6858000"/>
              <a:gd name="connsiteX128" fmla="*/ 3374575 w 7467600"/>
              <a:gd name="connsiteY128" fmla="*/ 4451517 h 6858000"/>
              <a:gd name="connsiteX129" fmla="*/ 3505221 w 7467600"/>
              <a:gd name="connsiteY129" fmla="*/ 4480757 h 6858000"/>
              <a:gd name="connsiteX130" fmla="*/ 2626982 w 7467600"/>
              <a:gd name="connsiteY130" fmla="*/ 4206450 h 6858000"/>
              <a:gd name="connsiteX131" fmla="*/ 1310106 w 7467600"/>
              <a:gd name="connsiteY131" fmla="*/ 3943217 h 6858000"/>
              <a:gd name="connsiteX132" fmla="*/ 854994 w 7467600"/>
              <a:gd name="connsiteY132" fmla="*/ 4399136 h 6858000"/>
              <a:gd name="connsiteX133" fmla="*/ 742462 w 7467600"/>
              <a:gd name="connsiteY133" fmla="*/ 4594648 h 6858000"/>
              <a:gd name="connsiteX134" fmla="*/ 820602 w 7467600"/>
              <a:gd name="connsiteY134" fmla="*/ 4485915 h 6858000"/>
              <a:gd name="connsiteX135" fmla="*/ 878295 w 7467600"/>
              <a:gd name="connsiteY135" fmla="*/ 4403594 h 6858000"/>
              <a:gd name="connsiteX136" fmla="*/ 1240607 w 7467600"/>
              <a:gd name="connsiteY136" fmla="*/ 4010401 h 6858000"/>
              <a:gd name="connsiteX137" fmla="*/ 1310106 w 7467600"/>
              <a:gd name="connsiteY137" fmla="*/ 3943217 h 6858000"/>
              <a:gd name="connsiteX138" fmla="*/ 1423113 w 7467600"/>
              <a:gd name="connsiteY138" fmla="*/ 3874565 h 6858000"/>
              <a:gd name="connsiteX139" fmla="*/ 1260565 w 7467600"/>
              <a:gd name="connsiteY139" fmla="*/ 4031982 h 6858000"/>
              <a:gd name="connsiteX140" fmla="*/ 901900 w 7467600"/>
              <a:gd name="connsiteY140" fmla="*/ 4421236 h 6858000"/>
              <a:gd name="connsiteX141" fmla="*/ 845044 w 7467600"/>
              <a:gd name="connsiteY141" fmla="*/ 4502436 h 6858000"/>
              <a:gd name="connsiteX142" fmla="*/ 685926 w 7467600"/>
              <a:gd name="connsiteY142" fmla="*/ 4703069 h 6858000"/>
              <a:gd name="connsiteX143" fmla="*/ 684248 w 7467600"/>
              <a:gd name="connsiteY143" fmla="*/ 4706721 h 6858000"/>
              <a:gd name="connsiteX144" fmla="*/ 1423113 w 7467600"/>
              <a:gd name="connsiteY144" fmla="*/ 3874565 h 6858000"/>
              <a:gd name="connsiteX145" fmla="*/ 3316479 w 7467600"/>
              <a:gd name="connsiteY145" fmla="*/ 3872136 h 6858000"/>
              <a:gd name="connsiteX146" fmla="*/ 3546806 w 7467600"/>
              <a:gd name="connsiteY146" fmla="*/ 4356139 h 6858000"/>
              <a:gd name="connsiteX147" fmla="*/ 3364433 w 7467600"/>
              <a:gd name="connsiteY147" fmla="*/ 3953121 h 6858000"/>
              <a:gd name="connsiteX148" fmla="*/ 3316479 w 7467600"/>
              <a:gd name="connsiteY148" fmla="*/ 3872136 h 6858000"/>
              <a:gd name="connsiteX149" fmla="*/ 3291335 w 7467600"/>
              <a:gd name="connsiteY149" fmla="*/ 3767420 h 6858000"/>
              <a:gd name="connsiteX150" fmla="*/ 3390805 w 7467600"/>
              <a:gd name="connsiteY150" fmla="*/ 3937163 h 6858000"/>
              <a:gd name="connsiteX151" fmla="*/ 3579062 w 7467600"/>
              <a:gd name="connsiteY151" fmla="*/ 4359040 h 6858000"/>
              <a:gd name="connsiteX152" fmla="*/ 3467355 w 7467600"/>
              <a:gd name="connsiteY152" fmla="*/ 3988130 h 6858000"/>
              <a:gd name="connsiteX153" fmla="*/ 3310753 w 7467600"/>
              <a:gd name="connsiteY153" fmla="*/ 3787140 h 6858000"/>
              <a:gd name="connsiteX154" fmla="*/ 3291335 w 7467600"/>
              <a:gd name="connsiteY154" fmla="*/ 3767420 h 6858000"/>
              <a:gd name="connsiteX155" fmla="*/ 1635889 w 7467600"/>
              <a:gd name="connsiteY155" fmla="*/ 3709494 h 6858000"/>
              <a:gd name="connsiteX156" fmla="*/ 1634800 w 7467600"/>
              <a:gd name="connsiteY156" fmla="*/ 3731111 h 6858000"/>
              <a:gd name="connsiteX157" fmla="*/ 1635889 w 7467600"/>
              <a:gd name="connsiteY157" fmla="*/ 3709494 h 6858000"/>
              <a:gd name="connsiteX158" fmla="*/ 1510397 w 7467600"/>
              <a:gd name="connsiteY158" fmla="*/ 3684705 h 6858000"/>
              <a:gd name="connsiteX159" fmla="*/ 1146550 w 7467600"/>
              <a:gd name="connsiteY159" fmla="*/ 3802012 h 6858000"/>
              <a:gd name="connsiteX160" fmla="*/ 698834 w 7467600"/>
              <a:gd name="connsiteY160" fmla="*/ 3952272 h 6858000"/>
              <a:gd name="connsiteX161" fmla="*/ 34256 w 7467600"/>
              <a:gd name="connsiteY161" fmla="*/ 4347603 h 6858000"/>
              <a:gd name="connsiteX162" fmla="*/ 527241 w 7467600"/>
              <a:gd name="connsiteY162" fmla="*/ 4065078 h 6858000"/>
              <a:gd name="connsiteX163" fmla="*/ 1510397 w 7467600"/>
              <a:gd name="connsiteY163" fmla="*/ 3684705 h 6858000"/>
              <a:gd name="connsiteX164" fmla="*/ 1313114 w 7467600"/>
              <a:gd name="connsiteY164" fmla="*/ 3655216 h 6858000"/>
              <a:gd name="connsiteX165" fmla="*/ 1109304 w 7467600"/>
              <a:gd name="connsiteY165" fmla="*/ 3669030 h 6858000"/>
              <a:gd name="connsiteX166" fmla="*/ 8129 w 7467600"/>
              <a:gd name="connsiteY166" fmla="*/ 4330519 h 6858000"/>
              <a:gd name="connsiteX167" fmla="*/ 687572 w 7467600"/>
              <a:gd name="connsiteY167" fmla="*/ 3925629 h 6858000"/>
              <a:gd name="connsiteX168" fmla="*/ 1138365 w 7467600"/>
              <a:gd name="connsiteY168" fmla="*/ 3774515 h 6858000"/>
              <a:gd name="connsiteX169" fmla="*/ 1505579 w 7467600"/>
              <a:gd name="connsiteY169" fmla="*/ 3655526 h 6858000"/>
              <a:gd name="connsiteX170" fmla="*/ 1313114 w 7467600"/>
              <a:gd name="connsiteY170" fmla="*/ 3655216 h 6858000"/>
              <a:gd name="connsiteX171" fmla="*/ 3655073 w 7467600"/>
              <a:gd name="connsiteY171" fmla="*/ 3650884 h 6858000"/>
              <a:gd name="connsiteX172" fmla="*/ 3989938 w 7467600"/>
              <a:gd name="connsiteY172" fmla="*/ 3991685 h 6858000"/>
              <a:gd name="connsiteX173" fmla="*/ 4393907 w 7467600"/>
              <a:gd name="connsiteY173" fmla="*/ 4261258 h 6858000"/>
              <a:gd name="connsiteX174" fmla="*/ 4648051 w 7467600"/>
              <a:gd name="connsiteY174" fmla="*/ 4374051 h 6858000"/>
              <a:gd name="connsiteX175" fmla="*/ 4383389 w 7467600"/>
              <a:gd name="connsiteY175" fmla="*/ 4184369 h 6858000"/>
              <a:gd name="connsiteX176" fmla="*/ 4165508 w 7467600"/>
              <a:gd name="connsiteY176" fmla="*/ 4035196 h 6858000"/>
              <a:gd name="connsiteX177" fmla="*/ 4068162 w 7467600"/>
              <a:gd name="connsiteY177" fmla="*/ 3953394 h 6858000"/>
              <a:gd name="connsiteX178" fmla="*/ 3981416 w 7467600"/>
              <a:gd name="connsiteY178" fmla="*/ 3880482 h 6858000"/>
              <a:gd name="connsiteX179" fmla="*/ 3800147 w 7467600"/>
              <a:gd name="connsiteY179" fmla="*/ 3749872 h 6858000"/>
              <a:gd name="connsiteX180" fmla="*/ 3655073 w 7467600"/>
              <a:gd name="connsiteY180" fmla="*/ 3650884 h 6858000"/>
              <a:gd name="connsiteX181" fmla="*/ 3670252 w 7467600"/>
              <a:gd name="connsiteY181" fmla="*/ 3622798 h 6858000"/>
              <a:gd name="connsiteX182" fmla="*/ 3817258 w 7467600"/>
              <a:gd name="connsiteY182" fmla="*/ 3723577 h 6858000"/>
              <a:gd name="connsiteX183" fmla="*/ 4000461 w 7467600"/>
              <a:gd name="connsiteY183" fmla="*/ 3855966 h 6858000"/>
              <a:gd name="connsiteX184" fmla="*/ 4088180 w 7467600"/>
              <a:gd name="connsiteY184" fmla="*/ 3929774 h 6858000"/>
              <a:gd name="connsiteX185" fmla="*/ 4184555 w 7467600"/>
              <a:gd name="connsiteY185" fmla="*/ 4010683 h 6858000"/>
              <a:gd name="connsiteX186" fmla="*/ 4399563 w 7467600"/>
              <a:gd name="connsiteY186" fmla="*/ 4158106 h 6858000"/>
              <a:gd name="connsiteX187" fmla="*/ 4684469 w 7467600"/>
              <a:gd name="connsiteY187" fmla="*/ 4364680 h 6858000"/>
              <a:gd name="connsiteX188" fmla="*/ 4690271 w 7467600"/>
              <a:gd name="connsiteY188" fmla="*/ 4370034 h 6858000"/>
              <a:gd name="connsiteX189" fmla="*/ 4136093 w 7467600"/>
              <a:gd name="connsiteY189" fmla="*/ 3858466 h 6858000"/>
              <a:gd name="connsiteX190" fmla="*/ 3670252 w 7467600"/>
              <a:gd name="connsiteY190" fmla="*/ 3622798 h 6858000"/>
              <a:gd name="connsiteX191" fmla="*/ 4440129 w 7467600"/>
              <a:gd name="connsiteY191" fmla="*/ 3448571 h 6858000"/>
              <a:gd name="connsiteX192" fmla="*/ 4856525 w 7467600"/>
              <a:gd name="connsiteY192" fmla="*/ 3915351 h 6858000"/>
              <a:gd name="connsiteX193" fmla="*/ 5059055 w 7467600"/>
              <a:gd name="connsiteY193" fmla="*/ 4108918 h 6858000"/>
              <a:gd name="connsiteX194" fmla="*/ 5290070 w 7467600"/>
              <a:gd name="connsiteY194" fmla="*/ 4263619 h 6858000"/>
              <a:gd name="connsiteX195" fmla="*/ 4834991 w 7467600"/>
              <a:gd name="connsiteY195" fmla="*/ 3830985 h 6858000"/>
              <a:gd name="connsiteX196" fmla="*/ 4440129 w 7467600"/>
              <a:gd name="connsiteY196" fmla="*/ 3448571 h 6858000"/>
              <a:gd name="connsiteX197" fmla="*/ 4441737 w 7467600"/>
              <a:gd name="connsiteY197" fmla="*/ 3399734 h 6858000"/>
              <a:gd name="connsiteX198" fmla="*/ 4431236 w 7467600"/>
              <a:gd name="connsiteY198" fmla="*/ 3400954 h 6858000"/>
              <a:gd name="connsiteX199" fmla="*/ 4557150 w 7467600"/>
              <a:gd name="connsiteY199" fmla="*/ 3510023 h 6858000"/>
              <a:gd name="connsiteX200" fmla="*/ 4856936 w 7467600"/>
              <a:gd name="connsiteY200" fmla="*/ 3809146 h 6858000"/>
              <a:gd name="connsiteX201" fmla="*/ 5111996 w 7467600"/>
              <a:gd name="connsiteY201" fmla="*/ 4065759 h 6858000"/>
              <a:gd name="connsiteX202" fmla="*/ 5388878 w 7467600"/>
              <a:gd name="connsiteY202" fmla="*/ 4300185 h 6858000"/>
              <a:gd name="connsiteX203" fmla="*/ 5425556 w 7467600"/>
              <a:gd name="connsiteY203" fmla="*/ 4308967 h 6858000"/>
              <a:gd name="connsiteX204" fmla="*/ 4943646 w 7467600"/>
              <a:gd name="connsiteY204" fmla="*/ 3822916 h 6858000"/>
              <a:gd name="connsiteX205" fmla="*/ 4594837 w 7467600"/>
              <a:gd name="connsiteY205" fmla="*/ 3532274 h 6858000"/>
              <a:gd name="connsiteX206" fmla="*/ 4441737 w 7467600"/>
              <a:gd name="connsiteY206" fmla="*/ 3399734 h 6858000"/>
              <a:gd name="connsiteX207" fmla="*/ 5425834 w 7467600"/>
              <a:gd name="connsiteY207" fmla="*/ 3162785 h 6858000"/>
              <a:gd name="connsiteX208" fmla="*/ 5401644 w 7467600"/>
              <a:gd name="connsiteY208" fmla="*/ 3617847 h 6858000"/>
              <a:gd name="connsiteX209" fmla="*/ 5467256 w 7467600"/>
              <a:gd name="connsiteY209" fmla="*/ 4175494 h 6858000"/>
              <a:gd name="connsiteX210" fmla="*/ 5448069 w 7467600"/>
              <a:gd name="connsiteY210" fmla="*/ 3567554 h 6858000"/>
              <a:gd name="connsiteX211" fmla="*/ 5425834 w 7467600"/>
              <a:gd name="connsiteY211" fmla="*/ 3162785 h 6858000"/>
              <a:gd name="connsiteX212" fmla="*/ 1318687 w 7467600"/>
              <a:gd name="connsiteY212" fmla="*/ 3113840 h 6858000"/>
              <a:gd name="connsiteX213" fmla="*/ 1066793 w 7467600"/>
              <a:gd name="connsiteY213" fmla="*/ 3212171 h 6858000"/>
              <a:gd name="connsiteX214" fmla="*/ 993319 w 7467600"/>
              <a:gd name="connsiteY214" fmla="*/ 3247648 h 6858000"/>
              <a:gd name="connsiteX215" fmla="*/ 853081 w 7467600"/>
              <a:gd name="connsiteY215" fmla="*/ 3312410 h 6858000"/>
              <a:gd name="connsiteX216" fmla="*/ 805957 w 7467600"/>
              <a:gd name="connsiteY216" fmla="*/ 3330443 h 6858000"/>
              <a:gd name="connsiteX217" fmla="*/ 1318687 w 7467600"/>
              <a:gd name="connsiteY217" fmla="*/ 3113840 h 6858000"/>
              <a:gd name="connsiteX218" fmla="*/ 5453702 w 7467600"/>
              <a:gd name="connsiteY218" fmla="*/ 3090882 h 6858000"/>
              <a:gd name="connsiteX219" fmla="*/ 5480135 w 7467600"/>
              <a:gd name="connsiteY219" fmla="*/ 3565802 h 6858000"/>
              <a:gd name="connsiteX220" fmla="*/ 5499023 w 7467600"/>
              <a:gd name="connsiteY220" fmla="*/ 4166310 h 6858000"/>
              <a:gd name="connsiteX221" fmla="*/ 5547022 w 7467600"/>
              <a:gd name="connsiteY221" fmla="*/ 3607838 h 6858000"/>
              <a:gd name="connsiteX222" fmla="*/ 5515964 w 7467600"/>
              <a:gd name="connsiteY222" fmla="*/ 3378541 h 6858000"/>
              <a:gd name="connsiteX223" fmla="*/ 5453702 w 7467600"/>
              <a:gd name="connsiteY223" fmla="*/ 3090882 h 6858000"/>
              <a:gd name="connsiteX224" fmla="*/ 1238695 w 7467600"/>
              <a:gd name="connsiteY224" fmla="*/ 3076820 h 6858000"/>
              <a:gd name="connsiteX225" fmla="*/ 716371 w 7467600"/>
              <a:gd name="connsiteY225" fmla="*/ 3293249 h 6858000"/>
              <a:gd name="connsiteX226" fmla="*/ 579522 w 7467600"/>
              <a:gd name="connsiteY226" fmla="*/ 3371759 h 6858000"/>
              <a:gd name="connsiteX227" fmla="*/ 600288 w 7467600"/>
              <a:gd name="connsiteY227" fmla="*/ 3365555 h 6858000"/>
              <a:gd name="connsiteX228" fmla="*/ 840692 w 7467600"/>
              <a:gd name="connsiteY228" fmla="*/ 3284921 h 6858000"/>
              <a:gd name="connsiteX229" fmla="*/ 979248 w 7467600"/>
              <a:gd name="connsiteY229" fmla="*/ 3221003 h 6858000"/>
              <a:gd name="connsiteX230" fmla="*/ 1053282 w 7467600"/>
              <a:gd name="connsiteY230" fmla="*/ 3185247 h 6858000"/>
              <a:gd name="connsiteX231" fmla="*/ 1320603 w 7467600"/>
              <a:gd name="connsiteY231" fmla="*/ 3081281 h 6858000"/>
              <a:gd name="connsiteX232" fmla="*/ 1238695 w 7467600"/>
              <a:gd name="connsiteY232" fmla="*/ 3076820 h 6858000"/>
              <a:gd name="connsiteX233" fmla="*/ 5425627 w 7467600"/>
              <a:gd name="connsiteY233" fmla="*/ 2954192 h 6858000"/>
              <a:gd name="connsiteX234" fmla="*/ 5470770 w 7467600"/>
              <a:gd name="connsiteY234" fmla="*/ 3005435 h 6858000"/>
              <a:gd name="connsiteX235" fmla="*/ 5519779 w 7467600"/>
              <a:gd name="connsiteY235" fmla="*/ 4359223 h 6858000"/>
              <a:gd name="connsiteX236" fmla="*/ 5520293 w 7467600"/>
              <a:gd name="connsiteY236" fmla="*/ 4360602 h 6858000"/>
              <a:gd name="connsiteX237" fmla="*/ 5767221 w 7467600"/>
              <a:gd name="connsiteY237" fmla="*/ 4665564 h 6858000"/>
              <a:gd name="connsiteX238" fmla="*/ 6937169 w 7467600"/>
              <a:gd name="connsiteY238" fmla="*/ 4815941 h 6858000"/>
              <a:gd name="connsiteX239" fmla="*/ 6953922 w 7467600"/>
              <a:gd name="connsiteY239" fmla="*/ 4890068 h 6858000"/>
              <a:gd name="connsiteX240" fmla="*/ 6071359 w 7467600"/>
              <a:gd name="connsiteY240" fmla="*/ 4770770 h 6858000"/>
              <a:gd name="connsiteX241" fmla="*/ 6038839 w 7467600"/>
              <a:gd name="connsiteY241" fmla="*/ 4764474 h 6858000"/>
              <a:gd name="connsiteX242" fmla="*/ 6038706 w 7467600"/>
              <a:gd name="connsiteY242" fmla="*/ 4763847 h 6858000"/>
              <a:gd name="connsiteX243" fmla="*/ 6037784 w 7467600"/>
              <a:gd name="connsiteY243" fmla="*/ 4764270 h 6858000"/>
              <a:gd name="connsiteX244" fmla="*/ 6038839 w 7467600"/>
              <a:gd name="connsiteY244" fmla="*/ 4764474 h 6858000"/>
              <a:gd name="connsiteX245" fmla="*/ 6040338 w 7467600"/>
              <a:gd name="connsiteY245" fmla="*/ 4771418 h 6858000"/>
              <a:gd name="connsiteX246" fmla="*/ 6024488 w 7467600"/>
              <a:gd name="connsiteY246" fmla="*/ 4809903 h 6858000"/>
              <a:gd name="connsiteX247" fmla="*/ 5599771 w 7467600"/>
              <a:gd name="connsiteY247" fmla="*/ 5509652 h 6858000"/>
              <a:gd name="connsiteX248" fmla="*/ 5548843 w 7467600"/>
              <a:gd name="connsiteY248" fmla="*/ 5563845 h 6858000"/>
              <a:gd name="connsiteX249" fmla="*/ 5940952 w 7467600"/>
              <a:gd name="connsiteY249" fmla="*/ 6250028 h 6858000"/>
              <a:gd name="connsiteX250" fmla="*/ 6043441 w 7467600"/>
              <a:gd name="connsiteY250" fmla="*/ 6665847 h 6858000"/>
              <a:gd name="connsiteX251" fmla="*/ 6093432 w 7467600"/>
              <a:gd name="connsiteY251" fmla="*/ 6858000 h 6858000"/>
              <a:gd name="connsiteX252" fmla="*/ 6034344 w 7467600"/>
              <a:gd name="connsiteY252" fmla="*/ 6858000 h 6858000"/>
              <a:gd name="connsiteX253" fmla="*/ 6026679 w 7467600"/>
              <a:gd name="connsiteY253" fmla="*/ 6836959 h 6858000"/>
              <a:gd name="connsiteX254" fmla="*/ 5800441 w 7467600"/>
              <a:gd name="connsiteY254" fmla="*/ 6335286 h 6858000"/>
              <a:gd name="connsiteX255" fmla="*/ 5526562 w 7467600"/>
              <a:gd name="connsiteY255" fmla="*/ 5705388 h 6858000"/>
              <a:gd name="connsiteX256" fmla="*/ 5519640 w 7467600"/>
              <a:gd name="connsiteY256" fmla="*/ 5683774 h 6858000"/>
              <a:gd name="connsiteX257" fmla="*/ 5844559 w 7467600"/>
              <a:gd name="connsiteY257" fmla="*/ 6553349 h 6858000"/>
              <a:gd name="connsiteX258" fmla="*/ 5975994 w 7467600"/>
              <a:gd name="connsiteY258" fmla="*/ 6858000 h 6858000"/>
              <a:gd name="connsiteX259" fmla="*/ 5898547 w 7467600"/>
              <a:gd name="connsiteY259" fmla="*/ 6858000 h 6858000"/>
              <a:gd name="connsiteX260" fmla="*/ 5682041 w 7467600"/>
              <a:gd name="connsiteY260" fmla="*/ 6355860 h 6858000"/>
              <a:gd name="connsiteX261" fmla="*/ 5461758 w 7467600"/>
              <a:gd name="connsiteY261" fmla="*/ 5820220 h 6858000"/>
              <a:gd name="connsiteX262" fmla="*/ 5237282 w 7467600"/>
              <a:gd name="connsiteY262" fmla="*/ 6579086 h 6858000"/>
              <a:gd name="connsiteX263" fmla="*/ 5115009 w 7467600"/>
              <a:gd name="connsiteY263" fmla="*/ 6858000 h 6858000"/>
              <a:gd name="connsiteX264" fmla="*/ 5028074 w 7467600"/>
              <a:gd name="connsiteY264" fmla="*/ 6858000 h 6858000"/>
              <a:gd name="connsiteX265" fmla="*/ 5079508 w 7467600"/>
              <a:gd name="connsiteY265" fmla="*/ 6749074 h 6858000"/>
              <a:gd name="connsiteX266" fmla="*/ 5371846 w 7467600"/>
              <a:gd name="connsiteY266" fmla="*/ 5924413 h 6858000"/>
              <a:gd name="connsiteX267" fmla="*/ 5270512 w 7467600"/>
              <a:gd name="connsiteY267" fmla="*/ 6138975 h 6858000"/>
              <a:gd name="connsiteX268" fmla="*/ 5062409 w 7467600"/>
              <a:gd name="connsiteY268" fmla="*/ 6653544 h 6858000"/>
              <a:gd name="connsiteX269" fmla="*/ 5036628 w 7467600"/>
              <a:gd name="connsiteY269" fmla="*/ 6754247 h 6858000"/>
              <a:gd name="connsiteX270" fmla="*/ 5009112 w 7467600"/>
              <a:gd name="connsiteY270" fmla="*/ 6858000 h 6858000"/>
              <a:gd name="connsiteX271" fmla="*/ 4976679 w 7467600"/>
              <a:gd name="connsiteY271" fmla="*/ 6858000 h 6858000"/>
              <a:gd name="connsiteX272" fmla="*/ 5006537 w 7467600"/>
              <a:gd name="connsiteY272" fmla="*/ 6747068 h 6858000"/>
              <a:gd name="connsiteX273" fmla="*/ 5032723 w 7467600"/>
              <a:gd name="connsiteY273" fmla="*/ 6644957 h 6858000"/>
              <a:gd name="connsiteX274" fmla="*/ 5242949 w 7467600"/>
              <a:gd name="connsiteY274" fmla="*/ 6125175 h 6858000"/>
              <a:gd name="connsiteX275" fmla="*/ 5286321 w 7467600"/>
              <a:gd name="connsiteY275" fmla="*/ 6033555 h 6858000"/>
              <a:gd name="connsiteX276" fmla="*/ 5008210 w 7467600"/>
              <a:gd name="connsiteY276" fmla="*/ 6649194 h 6858000"/>
              <a:gd name="connsiteX277" fmla="*/ 4986321 w 7467600"/>
              <a:gd name="connsiteY277" fmla="*/ 6765687 h 6858000"/>
              <a:gd name="connsiteX278" fmla="*/ 4973474 w 7467600"/>
              <a:gd name="connsiteY278" fmla="*/ 6858000 h 6858000"/>
              <a:gd name="connsiteX279" fmla="*/ 4907178 w 7467600"/>
              <a:gd name="connsiteY279" fmla="*/ 6858000 h 6858000"/>
              <a:gd name="connsiteX280" fmla="*/ 4910810 w 7467600"/>
              <a:gd name="connsiteY280" fmla="*/ 6829660 h 6858000"/>
              <a:gd name="connsiteX281" fmla="*/ 4987461 w 7467600"/>
              <a:gd name="connsiteY281" fmla="*/ 6432994 h 6858000"/>
              <a:gd name="connsiteX282" fmla="*/ 5179262 w 7467600"/>
              <a:gd name="connsiteY282" fmla="*/ 6035044 h 6858000"/>
              <a:gd name="connsiteX283" fmla="*/ 4689678 w 7467600"/>
              <a:gd name="connsiteY283" fmla="*/ 6440241 h 6858000"/>
              <a:gd name="connsiteX284" fmla="*/ 4477543 w 7467600"/>
              <a:gd name="connsiteY284" fmla="*/ 6674836 h 6858000"/>
              <a:gd name="connsiteX285" fmla="*/ 4329957 w 7467600"/>
              <a:gd name="connsiteY285" fmla="*/ 6858000 h 6858000"/>
              <a:gd name="connsiteX286" fmla="*/ 4218595 w 7467600"/>
              <a:gd name="connsiteY286" fmla="*/ 6858000 h 6858000"/>
              <a:gd name="connsiteX287" fmla="*/ 4368888 w 7467600"/>
              <a:gd name="connsiteY287" fmla="*/ 6668412 h 6858000"/>
              <a:gd name="connsiteX288" fmla="*/ 4563091 w 7467600"/>
              <a:gd name="connsiteY288" fmla="*/ 6442508 h 6858000"/>
              <a:gd name="connsiteX289" fmla="*/ 5387324 w 7467600"/>
              <a:gd name="connsiteY289" fmla="*/ 5705830 h 6858000"/>
              <a:gd name="connsiteX290" fmla="*/ 5073620 w 7467600"/>
              <a:gd name="connsiteY290" fmla="*/ 5955437 h 6858000"/>
              <a:gd name="connsiteX291" fmla="*/ 4689789 w 7467600"/>
              <a:gd name="connsiteY291" fmla="*/ 6268382 h 6858000"/>
              <a:gd name="connsiteX292" fmla="*/ 4418722 w 7467600"/>
              <a:gd name="connsiteY292" fmla="*/ 6570886 h 6858000"/>
              <a:gd name="connsiteX293" fmla="*/ 4214944 w 7467600"/>
              <a:gd name="connsiteY293" fmla="*/ 6858000 h 6858000"/>
              <a:gd name="connsiteX294" fmla="*/ 4177898 w 7467600"/>
              <a:gd name="connsiteY294" fmla="*/ 6858000 h 6858000"/>
              <a:gd name="connsiteX295" fmla="*/ 4391597 w 7467600"/>
              <a:gd name="connsiteY295" fmla="*/ 6556370 h 6858000"/>
              <a:gd name="connsiteX296" fmla="*/ 4668889 w 7467600"/>
              <a:gd name="connsiteY296" fmla="*/ 6246399 h 6858000"/>
              <a:gd name="connsiteX297" fmla="*/ 5055427 w 7467600"/>
              <a:gd name="connsiteY297" fmla="*/ 5931476 h 6858000"/>
              <a:gd name="connsiteX298" fmla="*/ 5371814 w 7467600"/>
              <a:gd name="connsiteY298" fmla="*/ 5678975 h 6858000"/>
              <a:gd name="connsiteX299" fmla="*/ 4987918 w 7467600"/>
              <a:gd name="connsiteY299" fmla="*/ 5838701 h 6858000"/>
              <a:gd name="connsiteX300" fmla="*/ 4317146 w 7467600"/>
              <a:gd name="connsiteY300" fmla="*/ 6587716 h 6858000"/>
              <a:gd name="connsiteX301" fmla="*/ 4171627 w 7467600"/>
              <a:gd name="connsiteY301" fmla="*/ 6858000 h 6858000"/>
              <a:gd name="connsiteX302" fmla="*/ 4081585 w 7467600"/>
              <a:gd name="connsiteY302" fmla="*/ 6858000 h 6858000"/>
              <a:gd name="connsiteX303" fmla="*/ 4238603 w 7467600"/>
              <a:gd name="connsiteY303" fmla="*/ 6559341 h 6858000"/>
              <a:gd name="connsiteX304" fmla="*/ 4778333 w 7467600"/>
              <a:gd name="connsiteY304" fmla="*/ 5873626 h 6858000"/>
              <a:gd name="connsiteX305" fmla="*/ 5414185 w 7467600"/>
              <a:gd name="connsiteY305" fmla="*/ 5573882 h 6858000"/>
              <a:gd name="connsiteX306" fmla="*/ 5959648 w 7467600"/>
              <a:gd name="connsiteY306" fmla="*/ 4760797 h 6858000"/>
              <a:gd name="connsiteX307" fmla="*/ 5355019 w 7467600"/>
              <a:gd name="connsiteY307" fmla="*/ 4734672 h 6858000"/>
              <a:gd name="connsiteX308" fmla="*/ 5083565 w 7467600"/>
              <a:gd name="connsiteY308" fmla="*/ 5179121 h 6858000"/>
              <a:gd name="connsiteX309" fmla="*/ 4713577 w 7467600"/>
              <a:gd name="connsiteY309" fmla="*/ 5616803 h 6858000"/>
              <a:gd name="connsiteX310" fmla="*/ 3989559 w 7467600"/>
              <a:gd name="connsiteY310" fmla="*/ 6145945 h 6858000"/>
              <a:gd name="connsiteX311" fmla="*/ 3939824 w 7467600"/>
              <a:gd name="connsiteY311" fmla="*/ 6066900 h 6858000"/>
              <a:gd name="connsiteX312" fmla="*/ 4584537 w 7467600"/>
              <a:gd name="connsiteY312" fmla="*/ 5324826 h 6858000"/>
              <a:gd name="connsiteX313" fmla="*/ 5037105 w 7467600"/>
              <a:gd name="connsiteY313" fmla="*/ 5088765 h 6858000"/>
              <a:gd name="connsiteX314" fmla="*/ 5039930 w 7467600"/>
              <a:gd name="connsiteY314" fmla="*/ 5089585 h 6858000"/>
              <a:gd name="connsiteX315" fmla="*/ 5263764 w 7467600"/>
              <a:gd name="connsiteY315" fmla="*/ 4735525 h 6858000"/>
              <a:gd name="connsiteX316" fmla="*/ 4086300 w 7467600"/>
              <a:gd name="connsiteY316" fmla="*/ 4884599 h 6858000"/>
              <a:gd name="connsiteX317" fmla="*/ 4085485 w 7467600"/>
              <a:gd name="connsiteY317" fmla="*/ 4899070 h 6858000"/>
              <a:gd name="connsiteX318" fmla="*/ 3871915 w 7467600"/>
              <a:gd name="connsiteY318" fmla="*/ 5253645 h 6858000"/>
              <a:gd name="connsiteX319" fmla="*/ 3799374 w 7467600"/>
              <a:gd name="connsiteY319" fmla="*/ 5466127 h 6858000"/>
              <a:gd name="connsiteX320" fmla="*/ 3498850 w 7467600"/>
              <a:gd name="connsiteY320" fmla="*/ 6661888 h 6858000"/>
              <a:gd name="connsiteX321" fmla="*/ 3399216 w 7467600"/>
              <a:gd name="connsiteY321" fmla="*/ 6858000 h 6858000"/>
              <a:gd name="connsiteX322" fmla="*/ 3303688 w 7467600"/>
              <a:gd name="connsiteY322" fmla="*/ 6858000 h 6858000"/>
              <a:gd name="connsiteX323" fmla="*/ 3391774 w 7467600"/>
              <a:gd name="connsiteY323" fmla="*/ 6697181 h 6858000"/>
              <a:gd name="connsiteX324" fmla="*/ 3735540 w 7467600"/>
              <a:gd name="connsiteY324" fmla="*/ 5546923 h 6858000"/>
              <a:gd name="connsiteX325" fmla="*/ 3729438 w 7467600"/>
              <a:gd name="connsiteY325" fmla="*/ 5569058 h 6858000"/>
              <a:gd name="connsiteX326" fmla="*/ 3707782 w 7467600"/>
              <a:gd name="connsiteY326" fmla="*/ 5644908 h 6858000"/>
              <a:gd name="connsiteX327" fmla="*/ 3583827 w 7467600"/>
              <a:gd name="connsiteY327" fmla="*/ 6039215 h 6858000"/>
              <a:gd name="connsiteX328" fmla="*/ 3547861 w 7467600"/>
              <a:gd name="connsiteY328" fmla="*/ 6129609 h 6858000"/>
              <a:gd name="connsiteX329" fmla="*/ 3490905 w 7467600"/>
              <a:gd name="connsiteY329" fmla="*/ 6277660 h 6858000"/>
              <a:gd name="connsiteX330" fmla="*/ 3455859 w 7467600"/>
              <a:gd name="connsiteY330" fmla="*/ 6391301 h 6858000"/>
              <a:gd name="connsiteX331" fmla="*/ 3429112 w 7467600"/>
              <a:gd name="connsiteY331" fmla="*/ 6479469 h 6858000"/>
              <a:gd name="connsiteX332" fmla="*/ 3304862 w 7467600"/>
              <a:gd name="connsiteY332" fmla="*/ 6796476 h 6858000"/>
              <a:gd name="connsiteX333" fmla="*/ 3276071 w 7467600"/>
              <a:gd name="connsiteY333" fmla="*/ 6858000 h 6858000"/>
              <a:gd name="connsiteX334" fmla="*/ 3240805 w 7467600"/>
              <a:gd name="connsiteY334" fmla="*/ 6858000 h 6858000"/>
              <a:gd name="connsiteX335" fmla="*/ 3275917 w 7467600"/>
              <a:gd name="connsiteY335" fmla="*/ 6783192 h 6858000"/>
              <a:gd name="connsiteX336" fmla="*/ 3399358 w 7467600"/>
              <a:gd name="connsiteY336" fmla="*/ 6469011 h 6858000"/>
              <a:gd name="connsiteX337" fmla="*/ 3425650 w 7467600"/>
              <a:gd name="connsiteY337" fmla="*/ 6381333 h 6858000"/>
              <a:gd name="connsiteX338" fmla="*/ 3460661 w 7467600"/>
              <a:gd name="connsiteY338" fmla="*/ 6266763 h 6858000"/>
              <a:gd name="connsiteX339" fmla="*/ 3518021 w 7467600"/>
              <a:gd name="connsiteY339" fmla="*/ 6117298 h 6858000"/>
              <a:gd name="connsiteX340" fmla="*/ 3554035 w 7467600"/>
              <a:gd name="connsiteY340" fmla="*/ 6027832 h 6858000"/>
              <a:gd name="connsiteX341" fmla="*/ 3677174 w 7467600"/>
              <a:gd name="connsiteY341" fmla="*/ 5636351 h 6858000"/>
              <a:gd name="connsiteX342" fmla="*/ 3698819 w 7467600"/>
              <a:gd name="connsiteY342" fmla="*/ 5560503 h 6858000"/>
              <a:gd name="connsiteX343" fmla="*/ 3702094 w 7467600"/>
              <a:gd name="connsiteY343" fmla="*/ 5549194 h 6858000"/>
              <a:gd name="connsiteX344" fmla="*/ 3398355 w 7467600"/>
              <a:gd name="connsiteY344" fmla="*/ 6094603 h 6858000"/>
              <a:gd name="connsiteX345" fmla="*/ 3193941 w 7467600"/>
              <a:gd name="connsiteY345" fmla="*/ 6798775 h 6858000"/>
              <a:gd name="connsiteX346" fmla="*/ 3184140 w 7467600"/>
              <a:gd name="connsiteY346" fmla="*/ 6858000 h 6858000"/>
              <a:gd name="connsiteX347" fmla="*/ 3099978 w 7467600"/>
              <a:gd name="connsiteY347" fmla="*/ 6858000 h 6858000"/>
              <a:gd name="connsiteX348" fmla="*/ 3101556 w 7467600"/>
              <a:gd name="connsiteY348" fmla="*/ 6843337 h 6858000"/>
              <a:gd name="connsiteX349" fmla="*/ 3370162 w 7467600"/>
              <a:gd name="connsiteY349" fmla="*/ 5785550 h 6858000"/>
              <a:gd name="connsiteX350" fmla="*/ 3746477 w 7467600"/>
              <a:gd name="connsiteY350" fmla="*/ 5377889 h 6858000"/>
              <a:gd name="connsiteX351" fmla="*/ 3863399 w 7467600"/>
              <a:gd name="connsiteY351" fmla="*/ 5087257 h 6858000"/>
              <a:gd name="connsiteX352" fmla="*/ 3968712 w 7467600"/>
              <a:gd name="connsiteY352" fmla="*/ 4913989 h 6858000"/>
              <a:gd name="connsiteX353" fmla="*/ 2792390 w 7467600"/>
              <a:gd name="connsiteY353" fmla="*/ 5382974 h 6858000"/>
              <a:gd name="connsiteX354" fmla="*/ 2714982 w 7467600"/>
              <a:gd name="connsiteY354" fmla="*/ 5427051 h 6858000"/>
              <a:gd name="connsiteX355" fmla="*/ 2813361 w 7467600"/>
              <a:gd name="connsiteY355" fmla="*/ 6023912 h 6858000"/>
              <a:gd name="connsiteX356" fmla="*/ 2688430 w 7467600"/>
              <a:gd name="connsiteY356" fmla="*/ 6801564 h 6858000"/>
              <a:gd name="connsiteX357" fmla="*/ 2629626 w 7467600"/>
              <a:gd name="connsiteY357" fmla="*/ 6763394 h 6858000"/>
              <a:gd name="connsiteX358" fmla="*/ 2565328 w 7467600"/>
              <a:gd name="connsiteY358" fmla="*/ 5516399 h 6858000"/>
              <a:gd name="connsiteX359" fmla="*/ 1922999 w 7467600"/>
              <a:gd name="connsiteY359" fmla="*/ 5980343 h 6858000"/>
              <a:gd name="connsiteX360" fmla="*/ 1950261 w 7467600"/>
              <a:gd name="connsiteY360" fmla="*/ 6405858 h 6858000"/>
              <a:gd name="connsiteX361" fmla="*/ 2365554 w 7467600"/>
              <a:gd name="connsiteY361" fmla="*/ 6759107 h 6858000"/>
              <a:gd name="connsiteX362" fmla="*/ 2424142 w 7467600"/>
              <a:gd name="connsiteY362" fmla="*/ 6858000 h 6858000"/>
              <a:gd name="connsiteX363" fmla="*/ 2395994 w 7467600"/>
              <a:gd name="connsiteY363" fmla="*/ 6858000 h 6858000"/>
              <a:gd name="connsiteX364" fmla="*/ 2392863 w 7467600"/>
              <a:gd name="connsiteY364" fmla="*/ 6852964 h 6858000"/>
              <a:gd name="connsiteX365" fmla="*/ 2017589 w 7467600"/>
              <a:gd name="connsiteY365" fmla="*/ 6493982 h 6858000"/>
              <a:gd name="connsiteX366" fmla="*/ 2147336 w 7467600"/>
              <a:gd name="connsiteY366" fmla="*/ 6594052 h 6858000"/>
              <a:gd name="connsiteX367" fmla="*/ 2207047 w 7467600"/>
              <a:gd name="connsiteY367" fmla="*/ 6654540 h 6858000"/>
              <a:gd name="connsiteX368" fmla="*/ 2299106 w 7467600"/>
              <a:gd name="connsiteY368" fmla="*/ 6778931 h 6858000"/>
              <a:gd name="connsiteX369" fmla="*/ 2314430 w 7467600"/>
              <a:gd name="connsiteY369" fmla="*/ 6801144 h 6858000"/>
              <a:gd name="connsiteX370" fmla="*/ 2352406 w 7467600"/>
              <a:gd name="connsiteY370" fmla="*/ 6858000 h 6858000"/>
              <a:gd name="connsiteX371" fmla="*/ 2314492 w 7467600"/>
              <a:gd name="connsiteY371" fmla="*/ 6858000 h 6858000"/>
              <a:gd name="connsiteX372" fmla="*/ 2288095 w 7467600"/>
              <a:gd name="connsiteY372" fmla="*/ 6818030 h 6858000"/>
              <a:gd name="connsiteX373" fmla="*/ 2272768 w 7467600"/>
              <a:gd name="connsiteY373" fmla="*/ 6795822 h 6858000"/>
              <a:gd name="connsiteX374" fmla="*/ 2182715 w 7467600"/>
              <a:gd name="connsiteY374" fmla="*/ 6675071 h 6858000"/>
              <a:gd name="connsiteX375" fmla="*/ 2032061 w 7467600"/>
              <a:gd name="connsiteY375" fmla="*/ 6541380 h 6858000"/>
              <a:gd name="connsiteX376" fmla="*/ 2257220 w 7467600"/>
              <a:gd name="connsiteY376" fmla="*/ 6826257 h 6858000"/>
              <a:gd name="connsiteX377" fmla="*/ 2281324 w 7467600"/>
              <a:gd name="connsiteY377" fmla="*/ 6858000 h 6858000"/>
              <a:gd name="connsiteX378" fmla="*/ 2242860 w 7467600"/>
              <a:gd name="connsiteY378" fmla="*/ 6858000 h 6858000"/>
              <a:gd name="connsiteX379" fmla="*/ 2232818 w 7467600"/>
              <a:gd name="connsiteY379" fmla="*/ 6844926 h 6858000"/>
              <a:gd name="connsiteX380" fmla="*/ 1990172 w 7467600"/>
              <a:gd name="connsiteY380" fmla="*/ 6542121 h 6858000"/>
              <a:gd name="connsiteX381" fmla="*/ 2124090 w 7467600"/>
              <a:gd name="connsiteY381" fmla="*/ 6761017 h 6858000"/>
              <a:gd name="connsiteX382" fmla="*/ 2200380 w 7467600"/>
              <a:gd name="connsiteY382" fmla="*/ 6858000 h 6858000"/>
              <a:gd name="connsiteX383" fmla="*/ 2147507 w 7467600"/>
              <a:gd name="connsiteY383" fmla="*/ 6858000 h 6858000"/>
              <a:gd name="connsiteX384" fmla="*/ 2070668 w 7467600"/>
              <a:gd name="connsiteY384" fmla="*/ 6761520 h 6858000"/>
              <a:gd name="connsiteX385" fmla="*/ 1975142 w 7467600"/>
              <a:gd name="connsiteY385" fmla="*/ 6585570 h 6858000"/>
              <a:gd name="connsiteX386" fmla="*/ 2050035 w 7467600"/>
              <a:gd name="connsiteY386" fmla="*/ 6813345 h 6858000"/>
              <a:gd name="connsiteX387" fmla="*/ 2063025 w 7467600"/>
              <a:gd name="connsiteY387" fmla="*/ 6858000 h 6858000"/>
              <a:gd name="connsiteX388" fmla="*/ 2021675 w 7467600"/>
              <a:gd name="connsiteY388" fmla="*/ 6858000 h 6858000"/>
              <a:gd name="connsiteX389" fmla="*/ 2019308 w 7467600"/>
              <a:gd name="connsiteY389" fmla="*/ 6847118 h 6858000"/>
              <a:gd name="connsiteX390" fmla="*/ 1938835 w 7467600"/>
              <a:gd name="connsiteY390" fmla="*/ 6551160 h 6858000"/>
              <a:gd name="connsiteX391" fmla="*/ 1953230 w 7467600"/>
              <a:gd name="connsiteY391" fmla="*/ 6759699 h 6858000"/>
              <a:gd name="connsiteX392" fmla="*/ 1956763 w 7467600"/>
              <a:gd name="connsiteY392" fmla="*/ 6778191 h 6858000"/>
              <a:gd name="connsiteX393" fmla="*/ 1967925 w 7467600"/>
              <a:gd name="connsiteY393" fmla="*/ 6858000 h 6858000"/>
              <a:gd name="connsiteX394" fmla="*/ 1936622 w 7467600"/>
              <a:gd name="connsiteY394" fmla="*/ 6858000 h 6858000"/>
              <a:gd name="connsiteX395" fmla="*/ 1926261 w 7467600"/>
              <a:gd name="connsiteY395" fmla="*/ 6784064 h 6858000"/>
              <a:gd name="connsiteX396" fmla="*/ 1922724 w 7467600"/>
              <a:gd name="connsiteY396" fmla="*/ 6765577 h 6858000"/>
              <a:gd name="connsiteX397" fmla="*/ 1904650 w 7467600"/>
              <a:gd name="connsiteY397" fmla="*/ 6639616 h 6858000"/>
              <a:gd name="connsiteX398" fmla="*/ 1885273 w 7467600"/>
              <a:gd name="connsiteY398" fmla="*/ 6858000 h 6858000"/>
              <a:gd name="connsiteX399" fmla="*/ 1854363 w 7467600"/>
              <a:gd name="connsiteY399" fmla="*/ 6858000 h 6858000"/>
              <a:gd name="connsiteX400" fmla="*/ 1880391 w 7467600"/>
              <a:gd name="connsiteY400" fmla="*/ 6603796 h 6858000"/>
              <a:gd name="connsiteX401" fmla="*/ 1818273 w 7467600"/>
              <a:gd name="connsiteY401" fmla="*/ 6715729 h 6858000"/>
              <a:gd name="connsiteX402" fmla="*/ 1794691 w 7467600"/>
              <a:gd name="connsiteY402" fmla="*/ 6843239 h 6858000"/>
              <a:gd name="connsiteX403" fmla="*/ 1794914 w 7467600"/>
              <a:gd name="connsiteY403" fmla="*/ 6858000 h 6858000"/>
              <a:gd name="connsiteX404" fmla="*/ 1746128 w 7467600"/>
              <a:gd name="connsiteY404" fmla="*/ 6858000 h 6858000"/>
              <a:gd name="connsiteX405" fmla="*/ 1753934 w 7467600"/>
              <a:gd name="connsiteY405" fmla="*/ 6724796 h 6858000"/>
              <a:gd name="connsiteX406" fmla="*/ 1792053 w 7467600"/>
              <a:gd name="connsiteY406" fmla="*/ 6572396 h 6858000"/>
              <a:gd name="connsiteX407" fmla="*/ 1862248 w 7467600"/>
              <a:gd name="connsiteY407" fmla="*/ 6266397 h 6858000"/>
              <a:gd name="connsiteX408" fmla="*/ 1862250 w 7467600"/>
              <a:gd name="connsiteY408" fmla="*/ 6033531 h 6858000"/>
              <a:gd name="connsiteX409" fmla="*/ 1211999 w 7467600"/>
              <a:gd name="connsiteY409" fmla="*/ 6683610 h 6858000"/>
              <a:gd name="connsiteX410" fmla="*/ 1213266 w 7467600"/>
              <a:gd name="connsiteY410" fmla="*/ 6691947 h 6858000"/>
              <a:gd name="connsiteX411" fmla="*/ 1203370 w 7467600"/>
              <a:gd name="connsiteY411" fmla="*/ 6850676 h 6858000"/>
              <a:gd name="connsiteX412" fmla="*/ 1203671 w 7467600"/>
              <a:gd name="connsiteY412" fmla="*/ 6858000 h 6858000"/>
              <a:gd name="connsiteX413" fmla="*/ 1143180 w 7467600"/>
              <a:gd name="connsiteY413" fmla="*/ 6858000 h 6858000"/>
              <a:gd name="connsiteX414" fmla="*/ 1142176 w 7467600"/>
              <a:gd name="connsiteY414" fmla="*/ 6766045 h 6858000"/>
              <a:gd name="connsiteX415" fmla="*/ 1067484 w 7467600"/>
              <a:gd name="connsiteY415" fmla="*/ 6858000 h 6858000"/>
              <a:gd name="connsiteX416" fmla="*/ 953928 w 7467600"/>
              <a:gd name="connsiteY416" fmla="*/ 6858000 h 6858000"/>
              <a:gd name="connsiteX417" fmla="*/ 959715 w 7467600"/>
              <a:gd name="connsiteY417" fmla="*/ 6850185 h 6858000"/>
              <a:gd name="connsiteX418" fmla="*/ 1483788 w 7467600"/>
              <a:gd name="connsiteY418" fmla="*/ 6259174 h 6858000"/>
              <a:gd name="connsiteX419" fmla="*/ 1100671 w 7467600"/>
              <a:gd name="connsiteY419" fmla="*/ 6252137 h 6858000"/>
              <a:gd name="connsiteX420" fmla="*/ 1090144 w 7467600"/>
              <a:gd name="connsiteY420" fmla="*/ 6256748 h 6858000"/>
              <a:gd name="connsiteX421" fmla="*/ 1095872 w 7467600"/>
              <a:gd name="connsiteY421" fmla="*/ 6271892 h 6858000"/>
              <a:gd name="connsiteX422" fmla="*/ 262785 w 7467600"/>
              <a:gd name="connsiteY422" fmla="*/ 6845450 h 6858000"/>
              <a:gd name="connsiteX423" fmla="*/ 209968 w 7467600"/>
              <a:gd name="connsiteY423" fmla="*/ 6770713 h 6858000"/>
              <a:gd name="connsiteX424" fmla="*/ 873460 w 7467600"/>
              <a:gd name="connsiteY424" fmla="*/ 6253768 h 6858000"/>
              <a:gd name="connsiteX425" fmla="*/ 192686 w 7467600"/>
              <a:gd name="connsiteY425" fmla="*/ 5849257 h 6858000"/>
              <a:gd name="connsiteX426" fmla="*/ 4696 w 7467600"/>
              <a:gd name="connsiteY426" fmla="*/ 5697668 h 6858000"/>
              <a:gd name="connsiteX427" fmla="*/ 0 w 7467600"/>
              <a:gd name="connsiteY427" fmla="*/ 5689984 h 6858000"/>
              <a:gd name="connsiteX428" fmla="*/ 0 w 7467600"/>
              <a:gd name="connsiteY428" fmla="*/ 5513472 h 6858000"/>
              <a:gd name="connsiteX429" fmla="*/ 174101 w 7467600"/>
              <a:gd name="connsiteY429" fmla="*/ 5620277 h 6858000"/>
              <a:gd name="connsiteX430" fmla="*/ 891800 w 7467600"/>
              <a:gd name="connsiteY430" fmla="*/ 6036935 h 6858000"/>
              <a:gd name="connsiteX431" fmla="*/ 1072219 w 7467600"/>
              <a:gd name="connsiteY431" fmla="*/ 6169443 h 6858000"/>
              <a:gd name="connsiteX432" fmla="*/ 1074117 w 7467600"/>
              <a:gd name="connsiteY432" fmla="*/ 6170301 h 6858000"/>
              <a:gd name="connsiteX433" fmla="*/ 1083114 w 7467600"/>
              <a:gd name="connsiteY433" fmla="*/ 6174131 h 6858000"/>
              <a:gd name="connsiteX434" fmla="*/ 1543010 w 7467600"/>
              <a:gd name="connsiteY434" fmla="*/ 6191140 h 6858000"/>
              <a:gd name="connsiteX435" fmla="*/ 1551080 w 7467600"/>
              <a:gd name="connsiteY435" fmla="*/ 6195006 h 6858000"/>
              <a:gd name="connsiteX436" fmla="*/ 2345443 w 7467600"/>
              <a:gd name="connsiteY436" fmla="*/ 5549882 h 6858000"/>
              <a:gd name="connsiteX437" fmla="*/ 1721499 w 7467600"/>
              <a:gd name="connsiteY437" fmla="*/ 5599969 h 6858000"/>
              <a:gd name="connsiteX438" fmla="*/ 767716 w 7467600"/>
              <a:gd name="connsiteY438" fmla="*/ 5472768 h 6858000"/>
              <a:gd name="connsiteX439" fmla="*/ 722147 w 7467600"/>
              <a:gd name="connsiteY439" fmla="*/ 5393091 h 6858000"/>
              <a:gd name="connsiteX440" fmla="*/ 1485552 w 7467600"/>
              <a:gd name="connsiteY440" fmla="*/ 5313202 h 6858000"/>
              <a:gd name="connsiteX441" fmla="*/ 2143004 w 7467600"/>
              <a:gd name="connsiteY441" fmla="*/ 5402420 h 6858000"/>
              <a:gd name="connsiteX442" fmla="*/ 1933391 w 7467600"/>
              <a:gd name="connsiteY442" fmla="*/ 5156971 h 6858000"/>
              <a:gd name="connsiteX443" fmla="*/ 1827118 w 7467600"/>
              <a:gd name="connsiteY443" fmla="*/ 4968410 h 6858000"/>
              <a:gd name="connsiteX444" fmla="*/ 1837349 w 7467600"/>
              <a:gd name="connsiteY444" fmla="*/ 4956357 h 6858000"/>
              <a:gd name="connsiteX445" fmla="*/ 2162835 w 7467600"/>
              <a:gd name="connsiteY445" fmla="*/ 5187853 h 6858000"/>
              <a:gd name="connsiteX446" fmla="*/ 2257167 w 7467600"/>
              <a:gd name="connsiteY446" fmla="*/ 5462123 h 6858000"/>
              <a:gd name="connsiteX447" fmla="*/ 2261598 w 7467600"/>
              <a:gd name="connsiteY447" fmla="*/ 5467998 h 6858000"/>
              <a:gd name="connsiteX448" fmla="*/ 2437177 w 7467600"/>
              <a:gd name="connsiteY448" fmla="*/ 5479608 h 6858000"/>
              <a:gd name="connsiteX449" fmla="*/ 2445247 w 7467600"/>
              <a:gd name="connsiteY449" fmla="*/ 5483476 h 6858000"/>
              <a:gd name="connsiteX450" fmla="*/ 2743626 w 7467600"/>
              <a:gd name="connsiteY450" fmla="*/ 5304819 h 6858000"/>
              <a:gd name="connsiteX451" fmla="*/ 3048102 w 7467600"/>
              <a:gd name="connsiteY451" fmla="*/ 5150595 h 6858000"/>
              <a:gd name="connsiteX452" fmla="*/ 1799414 w 7467600"/>
              <a:gd name="connsiteY452" fmla="*/ 4694732 h 6858000"/>
              <a:gd name="connsiteX453" fmla="*/ 1771735 w 7467600"/>
              <a:gd name="connsiteY453" fmla="*/ 4619929 h 6858000"/>
              <a:gd name="connsiteX454" fmla="*/ 3104273 w 7467600"/>
              <a:gd name="connsiteY454" fmla="*/ 5076159 h 6858000"/>
              <a:gd name="connsiteX455" fmla="*/ 3113245 w 7467600"/>
              <a:gd name="connsiteY455" fmla="*/ 5090705 h 6858000"/>
              <a:gd name="connsiteX456" fmla="*/ 3126294 w 7467600"/>
              <a:gd name="connsiteY456" fmla="*/ 5114400 h 6858000"/>
              <a:gd name="connsiteX457" fmla="*/ 3937433 w 7467600"/>
              <a:gd name="connsiteY457" fmla="*/ 4830473 h 6858000"/>
              <a:gd name="connsiteX458" fmla="*/ 3590475 w 7467600"/>
              <a:gd name="connsiteY458" fmla="*/ 4597974 h 6858000"/>
              <a:gd name="connsiteX459" fmla="*/ 3100264 w 7467600"/>
              <a:gd name="connsiteY459" fmla="*/ 4579845 h 6858000"/>
              <a:gd name="connsiteX460" fmla="*/ 2183576 w 7467600"/>
              <a:gd name="connsiteY460" fmla="*/ 4227150 h 6858000"/>
              <a:gd name="connsiteX461" fmla="*/ 2151029 w 7467600"/>
              <a:gd name="connsiteY461" fmla="*/ 4146947 h 6858000"/>
              <a:gd name="connsiteX462" fmla="*/ 3563434 w 7467600"/>
              <a:gd name="connsiteY462" fmla="*/ 4469115 h 6858000"/>
              <a:gd name="connsiteX463" fmla="*/ 3177952 w 7467600"/>
              <a:gd name="connsiteY463" fmla="*/ 3657386 h 6858000"/>
              <a:gd name="connsiteX464" fmla="*/ 3189263 w 7467600"/>
              <a:gd name="connsiteY464" fmla="*/ 3625726 h 6858000"/>
              <a:gd name="connsiteX465" fmla="*/ 3560912 w 7467600"/>
              <a:gd name="connsiteY465" fmla="*/ 4079863 h 6858000"/>
              <a:gd name="connsiteX466" fmla="*/ 3626636 w 7467600"/>
              <a:gd name="connsiteY466" fmla="*/ 4512230 h 6858000"/>
              <a:gd name="connsiteX467" fmla="*/ 3653088 w 7467600"/>
              <a:gd name="connsiteY467" fmla="*/ 4521417 h 6858000"/>
              <a:gd name="connsiteX468" fmla="*/ 3988128 w 7467600"/>
              <a:gd name="connsiteY468" fmla="*/ 4817267 h 6858000"/>
              <a:gd name="connsiteX469" fmla="*/ 4830582 w 7467600"/>
              <a:gd name="connsiteY469" fmla="*/ 4676000 h 6858000"/>
              <a:gd name="connsiteX470" fmla="*/ 4830100 w 7467600"/>
              <a:gd name="connsiteY470" fmla="*/ 4675554 h 6858000"/>
              <a:gd name="connsiteX471" fmla="*/ 4036318 w 7467600"/>
              <a:gd name="connsiteY471" fmla="*/ 4147013 h 6858000"/>
              <a:gd name="connsiteX472" fmla="*/ 3432098 w 7467600"/>
              <a:gd name="connsiteY472" fmla="*/ 3537312 h 6858000"/>
              <a:gd name="connsiteX473" fmla="*/ 3446761 w 7467600"/>
              <a:gd name="connsiteY473" fmla="*/ 3461278 h 6858000"/>
              <a:gd name="connsiteX474" fmla="*/ 4419733 w 7467600"/>
              <a:gd name="connsiteY474" fmla="*/ 3963555 h 6858000"/>
              <a:gd name="connsiteX475" fmla="*/ 4781371 w 7467600"/>
              <a:gd name="connsiteY475" fmla="*/ 4458604 h 6858000"/>
              <a:gd name="connsiteX476" fmla="*/ 4780440 w 7467600"/>
              <a:gd name="connsiteY476" fmla="*/ 4470290 h 6858000"/>
              <a:gd name="connsiteX477" fmla="*/ 4898954 w 7467600"/>
              <a:gd name="connsiteY477" fmla="*/ 4662092 h 6858000"/>
              <a:gd name="connsiteX478" fmla="*/ 4900699 w 7467600"/>
              <a:gd name="connsiteY478" fmla="*/ 4670867 h 6858000"/>
              <a:gd name="connsiteX479" fmla="*/ 5714511 w 7467600"/>
              <a:gd name="connsiteY479" fmla="*/ 4663483 h 6858000"/>
              <a:gd name="connsiteX480" fmla="*/ 5464793 w 7467600"/>
              <a:gd name="connsiteY480" fmla="*/ 4393556 h 6858000"/>
              <a:gd name="connsiteX481" fmla="*/ 5461897 w 7467600"/>
              <a:gd name="connsiteY481" fmla="*/ 4390879 h 6858000"/>
              <a:gd name="connsiteX482" fmla="*/ 4294126 w 7467600"/>
              <a:gd name="connsiteY482" fmla="*/ 3303048 h 6858000"/>
              <a:gd name="connsiteX483" fmla="*/ 4305321 w 7467600"/>
              <a:gd name="connsiteY483" fmla="*/ 3256953 h 6858000"/>
              <a:gd name="connsiteX484" fmla="*/ 4949299 w 7467600"/>
              <a:gd name="connsiteY484" fmla="*/ 3766336 h 6858000"/>
              <a:gd name="connsiteX485" fmla="*/ 5291452 w 7467600"/>
              <a:gd name="connsiteY485" fmla="*/ 4076801 h 6858000"/>
              <a:gd name="connsiteX486" fmla="*/ 5434998 w 7467600"/>
              <a:gd name="connsiteY486" fmla="*/ 4254100 h 6858000"/>
              <a:gd name="connsiteX487" fmla="*/ 5351015 w 7467600"/>
              <a:gd name="connsiteY487" fmla="*/ 3760989 h 6858000"/>
              <a:gd name="connsiteX488" fmla="*/ 5413780 w 7467600"/>
              <a:gd name="connsiteY488" fmla="*/ 2966265 h 6858000"/>
              <a:gd name="connsiteX489" fmla="*/ 5425627 w 7467600"/>
              <a:gd name="connsiteY489" fmla="*/ 2954192 h 6858000"/>
              <a:gd name="connsiteX490" fmla="*/ 6604735 w 7467600"/>
              <a:gd name="connsiteY490" fmla="*/ 2041381 h 6858000"/>
              <a:gd name="connsiteX491" fmla="*/ 7204487 w 7467600"/>
              <a:gd name="connsiteY491" fmla="*/ 2742112 h 6858000"/>
              <a:gd name="connsiteX492" fmla="*/ 7131592 w 7467600"/>
              <a:gd name="connsiteY492" fmla="*/ 2672096 h 6858000"/>
              <a:gd name="connsiteX493" fmla="*/ 6996344 w 7467600"/>
              <a:gd name="connsiteY493" fmla="*/ 2518310 h 6858000"/>
              <a:gd name="connsiteX494" fmla="*/ 6735495 w 7467600"/>
              <a:gd name="connsiteY494" fmla="*/ 2196890 h 6858000"/>
              <a:gd name="connsiteX495" fmla="*/ 6721901 w 7467600"/>
              <a:gd name="connsiteY495" fmla="*/ 2179274 h 6858000"/>
              <a:gd name="connsiteX496" fmla="*/ 6604735 w 7467600"/>
              <a:gd name="connsiteY496" fmla="*/ 2041381 h 6858000"/>
              <a:gd name="connsiteX497" fmla="*/ 6591670 w 7467600"/>
              <a:gd name="connsiteY497" fmla="*/ 1988277 h 6858000"/>
              <a:gd name="connsiteX498" fmla="*/ 6747349 w 7467600"/>
              <a:gd name="connsiteY498" fmla="*/ 2160069 h 6858000"/>
              <a:gd name="connsiteX499" fmla="*/ 6760943 w 7467600"/>
              <a:gd name="connsiteY499" fmla="*/ 2177686 h 6858000"/>
              <a:gd name="connsiteX500" fmla="*/ 7021065 w 7467600"/>
              <a:gd name="connsiteY500" fmla="*/ 2498102 h 6858000"/>
              <a:gd name="connsiteX501" fmla="*/ 7155223 w 7467600"/>
              <a:gd name="connsiteY501" fmla="*/ 2650386 h 6858000"/>
              <a:gd name="connsiteX502" fmla="*/ 7203167 w 7467600"/>
              <a:gd name="connsiteY502" fmla="*/ 2697288 h 6858000"/>
              <a:gd name="connsiteX503" fmla="*/ 6937703 w 7467600"/>
              <a:gd name="connsiteY503" fmla="*/ 2321981 h 6858000"/>
              <a:gd name="connsiteX504" fmla="*/ 6591670 w 7467600"/>
              <a:gd name="connsiteY504" fmla="*/ 1988277 h 6858000"/>
              <a:gd name="connsiteX505" fmla="*/ 5798671 w 7467600"/>
              <a:gd name="connsiteY505" fmla="*/ 1981601 h 6858000"/>
              <a:gd name="connsiteX506" fmla="*/ 5754709 w 7467600"/>
              <a:gd name="connsiteY506" fmla="*/ 2071454 h 6858000"/>
              <a:gd name="connsiteX507" fmla="*/ 5763044 w 7467600"/>
              <a:gd name="connsiteY507" fmla="*/ 2842206 h 6858000"/>
              <a:gd name="connsiteX508" fmla="*/ 5764974 w 7467600"/>
              <a:gd name="connsiteY508" fmla="*/ 2799609 h 6858000"/>
              <a:gd name="connsiteX509" fmla="*/ 5767665 w 7467600"/>
              <a:gd name="connsiteY509" fmla="*/ 2666409 h 6858000"/>
              <a:gd name="connsiteX510" fmla="*/ 5763055 w 7467600"/>
              <a:gd name="connsiteY510" fmla="*/ 2579705 h 6858000"/>
              <a:gd name="connsiteX511" fmla="*/ 5758079 w 7467600"/>
              <a:gd name="connsiteY511" fmla="*/ 2492508 h 6858000"/>
              <a:gd name="connsiteX512" fmla="*/ 5779325 w 7467600"/>
              <a:gd name="connsiteY512" fmla="*/ 2197069 h 6858000"/>
              <a:gd name="connsiteX513" fmla="*/ 5798671 w 7467600"/>
              <a:gd name="connsiteY513" fmla="*/ 1981601 h 6858000"/>
              <a:gd name="connsiteX514" fmla="*/ 5829202 w 7467600"/>
              <a:gd name="connsiteY514" fmla="*/ 1971679 h 6858000"/>
              <a:gd name="connsiteX515" fmla="*/ 5809558 w 7467600"/>
              <a:gd name="connsiteY515" fmla="*/ 2198043 h 6858000"/>
              <a:gd name="connsiteX516" fmla="*/ 5788653 w 7467600"/>
              <a:gd name="connsiteY516" fmla="*/ 2489430 h 6858000"/>
              <a:gd name="connsiteX517" fmla="*/ 5793439 w 7467600"/>
              <a:gd name="connsiteY517" fmla="*/ 2575235 h 6858000"/>
              <a:gd name="connsiteX518" fmla="*/ 5796837 w 7467600"/>
              <a:gd name="connsiteY518" fmla="*/ 2637633 h 6858000"/>
              <a:gd name="connsiteX519" fmla="*/ 5818614 w 7467600"/>
              <a:gd name="connsiteY519" fmla="*/ 2473055 h 6858000"/>
              <a:gd name="connsiteX520" fmla="*/ 5829202 w 7467600"/>
              <a:gd name="connsiteY520" fmla="*/ 1971679 h 6858000"/>
              <a:gd name="connsiteX521" fmla="*/ 5911389 w 7467600"/>
              <a:gd name="connsiteY521" fmla="*/ 1898371 h 6858000"/>
              <a:gd name="connsiteX522" fmla="*/ 6237627 w 7467600"/>
              <a:gd name="connsiteY522" fmla="*/ 2231921 h 6858000"/>
              <a:gd name="connsiteX523" fmla="*/ 5911389 w 7467600"/>
              <a:gd name="connsiteY523" fmla="*/ 1898371 h 6858000"/>
              <a:gd name="connsiteX524" fmla="*/ 6944437 w 7467600"/>
              <a:gd name="connsiteY524" fmla="*/ 1575402 h 6858000"/>
              <a:gd name="connsiteX525" fmla="*/ 6304730 w 7467600"/>
              <a:gd name="connsiteY525" fmla="*/ 1766654 h 6858000"/>
              <a:gd name="connsiteX526" fmla="*/ 6944437 w 7467600"/>
              <a:gd name="connsiteY526" fmla="*/ 1575402 h 6858000"/>
              <a:gd name="connsiteX527" fmla="*/ 7019523 w 7467600"/>
              <a:gd name="connsiteY527" fmla="*/ 1519450 h 6858000"/>
              <a:gd name="connsiteX528" fmla="*/ 6298091 w 7467600"/>
              <a:gd name="connsiteY528" fmla="*/ 1737122 h 6858000"/>
              <a:gd name="connsiteX529" fmla="*/ 7019523 w 7467600"/>
              <a:gd name="connsiteY529" fmla="*/ 1519450 h 6858000"/>
              <a:gd name="connsiteX530" fmla="*/ 2399523 w 7467600"/>
              <a:gd name="connsiteY530" fmla="*/ 1428234 h 6858000"/>
              <a:gd name="connsiteX531" fmla="*/ 2224982 w 7467600"/>
              <a:gd name="connsiteY531" fmla="*/ 1826201 h 6858000"/>
              <a:gd name="connsiteX532" fmla="*/ 2096099 w 7467600"/>
              <a:gd name="connsiteY532" fmla="*/ 2345900 h 6858000"/>
              <a:gd name="connsiteX533" fmla="*/ 2283317 w 7467600"/>
              <a:gd name="connsiteY533" fmla="*/ 1796925 h 6858000"/>
              <a:gd name="connsiteX534" fmla="*/ 2399523 w 7467600"/>
              <a:gd name="connsiteY534" fmla="*/ 1428234 h 6858000"/>
              <a:gd name="connsiteX535" fmla="*/ 2448558 w 7467600"/>
              <a:gd name="connsiteY535" fmla="*/ 1373435 h 6858000"/>
              <a:gd name="connsiteX536" fmla="*/ 2312521 w 7467600"/>
              <a:gd name="connsiteY536" fmla="*/ 1806140 h 6858000"/>
              <a:gd name="connsiteX537" fmla="*/ 2127533 w 7467600"/>
              <a:gd name="connsiteY537" fmla="*/ 2348380 h 6858000"/>
              <a:gd name="connsiteX538" fmla="*/ 2358080 w 7467600"/>
              <a:gd name="connsiteY538" fmla="*/ 1866134 h 6858000"/>
              <a:gd name="connsiteX539" fmla="*/ 2407436 w 7467600"/>
              <a:gd name="connsiteY539" fmla="*/ 1651070 h 6858000"/>
              <a:gd name="connsiteX540" fmla="*/ 2448558 w 7467600"/>
              <a:gd name="connsiteY540" fmla="*/ 1373435 h 6858000"/>
              <a:gd name="connsiteX541" fmla="*/ 278707 w 7467600"/>
              <a:gd name="connsiteY541" fmla="*/ 1352270 h 6858000"/>
              <a:gd name="connsiteX542" fmla="*/ 321570 w 7467600"/>
              <a:gd name="connsiteY542" fmla="*/ 1861610 h 6858000"/>
              <a:gd name="connsiteX543" fmla="*/ 294281 w 7467600"/>
              <a:gd name="connsiteY543" fmla="*/ 1440658 h 6858000"/>
              <a:gd name="connsiteX544" fmla="*/ 278707 w 7467600"/>
              <a:gd name="connsiteY544" fmla="*/ 1352270 h 6858000"/>
              <a:gd name="connsiteX545" fmla="*/ 1423821 w 7467600"/>
              <a:gd name="connsiteY545" fmla="*/ 1351958 h 6858000"/>
              <a:gd name="connsiteX546" fmla="*/ 1638521 w 7467600"/>
              <a:gd name="connsiteY546" fmla="*/ 1908470 h 6858000"/>
              <a:gd name="connsiteX547" fmla="*/ 1754199 w 7467600"/>
              <a:gd name="connsiteY547" fmla="*/ 2149284 h 6858000"/>
              <a:gd name="connsiteX548" fmla="*/ 1908359 w 7467600"/>
              <a:gd name="connsiteY548" fmla="*/ 2364988 h 6858000"/>
              <a:gd name="connsiteX549" fmla="*/ 1647661 w 7467600"/>
              <a:gd name="connsiteY549" fmla="*/ 1825945 h 6858000"/>
              <a:gd name="connsiteX550" fmla="*/ 1423821 w 7467600"/>
              <a:gd name="connsiteY550" fmla="*/ 1351958 h 6858000"/>
              <a:gd name="connsiteX551" fmla="*/ 1431890 w 7467600"/>
              <a:gd name="connsiteY551" fmla="*/ 1306475 h 6858000"/>
              <a:gd name="connsiteX552" fmla="*/ 1507597 w 7467600"/>
              <a:gd name="connsiteY552" fmla="*/ 1446132 h 6858000"/>
              <a:gd name="connsiteX553" fmla="*/ 1674586 w 7467600"/>
              <a:gd name="connsiteY553" fmla="*/ 1813832 h 6858000"/>
              <a:gd name="connsiteX554" fmla="*/ 1815950 w 7467600"/>
              <a:gd name="connsiteY554" fmla="*/ 2128564 h 6858000"/>
              <a:gd name="connsiteX555" fmla="*/ 1984242 w 7467600"/>
              <a:gd name="connsiteY555" fmla="*/ 2430829 h 6858000"/>
              <a:gd name="connsiteX556" fmla="*/ 2014023 w 7467600"/>
              <a:gd name="connsiteY556" fmla="*/ 2450995 h 6858000"/>
              <a:gd name="connsiteX557" fmla="*/ 1747337 w 7467600"/>
              <a:gd name="connsiteY557" fmla="*/ 1855264 h 6858000"/>
              <a:gd name="connsiteX558" fmla="*/ 1533749 w 7467600"/>
              <a:gd name="connsiteY558" fmla="*/ 1478656 h 6858000"/>
              <a:gd name="connsiteX559" fmla="*/ 1431890 w 7467600"/>
              <a:gd name="connsiteY559" fmla="*/ 1306475 h 6858000"/>
              <a:gd name="connsiteX560" fmla="*/ 5052692 w 7467600"/>
              <a:gd name="connsiteY560" fmla="*/ 1292994 h 6858000"/>
              <a:gd name="connsiteX561" fmla="*/ 5200661 w 7467600"/>
              <a:gd name="connsiteY561" fmla="*/ 1635186 h 6858000"/>
              <a:gd name="connsiteX562" fmla="*/ 5297138 w 7467600"/>
              <a:gd name="connsiteY562" fmla="*/ 1906351 h 6858000"/>
              <a:gd name="connsiteX563" fmla="*/ 5052692 w 7467600"/>
              <a:gd name="connsiteY563" fmla="*/ 1292994 h 6858000"/>
              <a:gd name="connsiteX564" fmla="*/ 5009948 w 7467600"/>
              <a:gd name="connsiteY564" fmla="*/ 1273619 h 6858000"/>
              <a:gd name="connsiteX565" fmla="*/ 5121777 w 7467600"/>
              <a:gd name="connsiteY565" fmla="*/ 1654213 h 6858000"/>
              <a:gd name="connsiteX566" fmla="*/ 5293545 w 7467600"/>
              <a:gd name="connsiteY566" fmla="*/ 2072247 h 6858000"/>
              <a:gd name="connsiteX567" fmla="*/ 5294042 w 7467600"/>
              <a:gd name="connsiteY567" fmla="*/ 2065019 h 6858000"/>
              <a:gd name="connsiteX568" fmla="*/ 5171936 w 7467600"/>
              <a:gd name="connsiteY568" fmla="*/ 1647613 h 6858000"/>
              <a:gd name="connsiteX569" fmla="*/ 5009948 w 7467600"/>
              <a:gd name="connsiteY569" fmla="*/ 1273619 h 6858000"/>
              <a:gd name="connsiteX570" fmla="*/ 655236 w 7467600"/>
              <a:gd name="connsiteY570" fmla="*/ 1268632 h 6858000"/>
              <a:gd name="connsiteX571" fmla="*/ 839521 w 7467600"/>
              <a:gd name="connsiteY571" fmla="*/ 1685315 h 6858000"/>
              <a:gd name="connsiteX572" fmla="*/ 1109416 w 7467600"/>
              <a:gd name="connsiteY572" fmla="*/ 2061663 h 6858000"/>
              <a:gd name="connsiteX573" fmla="*/ 1298300 w 7467600"/>
              <a:gd name="connsiteY573" fmla="*/ 2247742 h 6858000"/>
              <a:gd name="connsiteX574" fmla="*/ 1125871 w 7467600"/>
              <a:gd name="connsiteY574" fmla="*/ 1989513 h 6858000"/>
              <a:gd name="connsiteX575" fmla="*/ 981574 w 7467600"/>
              <a:gd name="connsiteY575" fmla="*/ 1783157 h 6858000"/>
              <a:gd name="connsiteX576" fmla="*/ 922198 w 7467600"/>
              <a:gd name="connsiteY576" fmla="*/ 1677437 h 6858000"/>
              <a:gd name="connsiteX577" fmla="*/ 869293 w 7467600"/>
              <a:gd name="connsiteY577" fmla="*/ 1583214 h 6858000"/>
              <a:gd name="connsiteX578" fmla="*/ 751431 w 7467600"/>
              <a:gd name="connsiteY578" fmla="*/ 1405731 h 6858000"/>
              <a:gd name="connsiteX579" fmla="*/ 655236 w 7467600"/>
              <a:gd name="connsiteY579" fmla="*/ 1268632 h 6858000"/>
              <a:gd name="connsiteX580" fmla="*/ 6516292 w 7467600"/>
              <a:gd name="connsiteY580" fmla="*/ 1263064 h 6858000"/>
              <a:gd name="connsiteX581" fmla="*/ 5736320 w 7467600"/>
              <a:gd name="connsiteY581" fmla="*/ 1501803 h 6858000"/>
              <a:gd name="connsiteX582" fmla="*/ 6516292 w 7467600"/>
              <a:gd name="connsiteY582" fmla="*/ 1263064 h 6858000"/>
              <a:gd name="connsiteX583" fmla="*/ 291466 w 7467600"/>
              <a:gd name="connsiteY583" fmla="*/ 1250369 h 6858000"/>
              <a:gd name="connsiteX584" fmla="*/ 323180 w 7467600"/>
              <a:gd name="connsiteY584" fmla="*/ 1435283 h 6858000"/>
              <a:gd name="connsiteX585" fmla="*/ 349381 w 7467600"/>
              <a:gd name="connsiteY585" fmla="*/ 1875041 h 6858000"/>
              <a:gd name="connsiteX586" fmla="*/ 374363 w 7467600"/>
              <a:gd name="connsiteY586" fmla="*/ 1506494 h 6858000"/>
              <a:gd name="connsiteX587" fmla="*/ 302168 w 7467600"/>
              <a:gd name="connsiteY587" fmla="*/ 1274495 h 6858000"/>
              <a:gd name="connsiteX588" fmla="*/ 291466 w 7467600"/>
              <a:gd name="connsiteY588" fmla="*/ 1250369 h 6858000"/>
              <a:gd name="connsiteX589" fmla="*/ 678222 w 7467600"/>
              <a:gd name="connsiteY589" fmla="*/ 1248670 h 6858000"/>
              <a:gd name="connsiteX590" fmla="*/ 775536 w 7467600"/>
              <a:gd name="connsiteY590" fmla="*/ 1388015 h 6858000"/>
              <a:gd name="connsiteX591" fmla="*/ 894529 w 7467600"/>
              <a:gd name="connsiteY591" fmla="*/ 1567739 h 6858000"/>
              <a:gd name="connsiteX592" fmla="*/ 948000 w 7467600"/>
              <a:gd name="connsiteY592" fmla="*/ 1663088 h 6858000"/>
              <a:gd name="connsiteX593" fmla="*/ 1006812 w 7467600"/>
              <a:gd name="connsiteY593" fmla="*/ 1767683 h 6858000"/>
              <a:gd name="connsiteX594" fmla="*/ 1149133 w 7467600"/>
              <a:gd name="connsiteY594" fmla="*/ 1971513 h 6858000"/>
              <a:gd name="connsiteX595" fmla="*/ 1333952 w 7467600"/>
              <a:gd name="connsiteY595" fmla="*/ 2251620 h 6858000"/>
              <a:gd name="connsiteX596" fmla="*/ 1337329 w 7467600"/>
              <a:gd name="connsiteY596" fmla="*/ 2258350 h 6858000"/>
              <a:gd name="connsiteX597" fmla="*/ 1014726 w 7467600"/>
              <a:gd name="connsiteY597" fmla="*/ 1615556 h 6858000"/>
              <a:gd name="connsiteX598" fmla="*/ 678222 w 7467600"/>
              <a:gd name="connsiteY598" fmla="*/ 1248670 h 6858000"/>
              <a:gd name="connsiteX599" fmla="*/ 6691602 w 7467600"/>
              <a:gd name="connsiteY599" fmla="*/ 1140573 h 6858000"/>
              <a:gd name="connsiteX600" fmla="*/ 6571100 w 7467600"/>
              <a:gd name="connsiteY600" fmla="*/ 1183662 h 6858000"/>
              <a:gd name="connsiteX601" fmla="*/ 6241687 w 7467600"/>
              <a:gd name="connsiteY601" fmla="*/ 1257600 h 6858000"/>
              <a:gd name="connsiteX602" fmla="*/ 5693009 w 7467600"/>
              <a:gd name="connsiteY602" fmla="*/ 1478256 h 6858000"/>
              <a:gd name="connsiteX603" fmla="*/ 6548420 w 7467600"/>
              <a:gd name="connsiteY603" fmla="*/ 1214599 h 6858000"/>
              <a:gd name="connsiteX604" fmla="*/ 6605473 w 7467600"/>
              <a:gd name="connsiteY604" fmla="*/ 1184686 h 6858000"/>
              <a:gd name="connsiteX605" fmla="*/ 6691602 w 7467600"/>
              <a:gd name="connsiteY605" fmla="*/ 1140573 h 6858000"/>
              <a:gd name="connsiteX606" fmla="*/ 4002475 w 7467600"/>
              <a:gd name="connsiteY606" fmla="*/ 1037802 h 6858000"/>
              <a:gd name="connsiteX607" fmla="*/ 4000324 w 7467600"/>
              <a:gd name="connsiteY607" fmla="*/ 1039362 h 6858000"/>
              <a:gd name="connsiteX608" fmla="*/ 4002862 w 7467600"/>
              <a:gd name="connsiteY608" fmla="*/ 1042866 h 6858000"/>
              <a:gd name="connsiteX609" fmla="*/ 4002475 w 7467600"/>
              <a:gd name="connsiteY609" fmla="*/ 1037802 h 6858000"/>
              <a:gd name="connsiteX610" fmla="*/ 506322 w 7467600"/>
              <a:gd name="connsiteY610" fmla="*/ 1020997 h 6858000"/>
              <a:gd name="connsiteX611" fmla="*/ 533068 w 7467600"/>
              <a:gd name="connsiteY611" fmla="*/ 1029409 h 6858000"/>
              <a:gd name="connsiteX612" fmla="*/ 1232525 w 7467600"/>
              <a:gd name="connsiteY612" fmla="*/ 1804675 h 6858000"/>
              <a:gd name="connsiteX613" fmla="*/ 1388858 w 7467600"/>
              <a:gd name="connsiteY613" fmla="*/ 2368011 h 6858000"/>
              <a:gd name="connsiteX614" fmla="*/ 1384098 w 7467600"/>
              <a:gd name="connsiteY614" fmla="*/ 2378125 h 6858000"/>
              <a:gd name="connsiteX615" fmla="*/ 1425393 w 7467600"/>
              <a:gd name="connsiteY615" fmla="*/ 2589124 h 6858000"/>
              <a:gd name="connsiteX616" fmla="*/ 1424001 w 7467600"/>
              <a:gd name="connsiteY616" fmla="*/ 2597541 h 6858000"/>
              <a:gd name="connsiteX617" fmla="*/ 2152729 w 7467600"/>
              <a:gd name="connsiteY617" fmla="*/ 2864487 h 6858000"/>
              <a:gd name="connsiteX618" fmla="*/ 2020609 w 7467600"/>
              <a:gd name="connsiteY618" fmla="*/ 2539671 h 6858000"/>
              <a:gd name="connsiteX619" fmla="*/ 2018920 w 7467600"/>
              <a:gd name="connsiteY619" fmla="*/ 2536309 h 6858000"/>
              <a:gd name="connsiteX620" fmla="*/ 1342441 w 7467600"/>
              <a:gd name="connsiteY620" fmla="*/ 1173017 h 6858000"/>
              <a:gd name="connsiteX621" fmla="*/ 1367925 w 7467600"/>
              <a:gd name="connsiteY621" fmla="*/ 1135648 h 6858000"/>
              <a:gd name="connsiteX622" fmla="*/ 1771401 w 7467600"/>
              <a:gd name="connsiteY622" fmla="*/ 1806673 h 6858000"/>
              <a:gd name="connsiteX623" fmla="*/ 1972385 w 7467600"/>
              <a:gd name="connsiteY623" fmla="*/ 2198735 h 6858000"/>
              <a:gd name="connsiteX624" fmla="*/ 2040892 w 7467600"/>
              <a:gd name="connsiteY624" fmla="*/ 2405205 h 6858000"/>
              <a:gd name="connsiteX625" fmla="*/ 2131689 w 7467600"/>
              <a:gd name="connsiteY625" fmla="*/ 1936926 h 6858000"/>
              <a:gd name="connsiteX626" fmla="*/ 2454820 w 7467600"/>
              <a:gd name="connsiteY626" fmla="*/ 1248808 h 6858000"/>
              <a:gd name="connsiteX627" fmla="*/ 2492512 w 7467600"/>
              <a:gd name="connsiteY627" fmla="*/ 1302920 h 6858000"/>
              <a:gd name="connsiteX628" fmla="*/ 2081216 w 7467600"/>
              <a:gd name="connsiteY628" fmla="*/ 2527513 h 6858000"/>
              <a:gd name="connsiteX629" fmla="*/ 2081211 w 7467600"/>
              <a:gd name="connsiteY629" fmla="*/ 2528916 h 6858000"/>
              <a:gd name="connsiteX630" fmla="*/ 2199067 w 7467600"/>
              <a:gd name="connsiteY630" fmla="*/ 2884061 h 6858000"/>
              <a:gd name="connsiteX631" fmla="*/ 3192586 w 7467600"/>
              <a:gd name="connsiteY631" fmla="*/ 3411496 h 6858000"/>
              <a:gd name="connsiteX632" fmla="*/ 3182620 w 7467600"/>
              <a:gd name="connsiteY632" fmla="*/ 3483279 h 6858000"/>
              <a:gd name="connsiteX633" fmla="*/ 2435119 w 7467600"/>
              <a:gd name="connsiteY633" fmla="*/ 3080173 h 6858000"/>
              <a:gd name="connsiteX634" fmla="*/ 2410152 w 7467600"/>
              <a:gd name="connsiteY634" fmla="*/ 3063751 h 6858000"/>
              <a:gd name="connsiteX635" fmla="*/ 2408099 w 7467600"/>
              <a:gd name="connsiteY635" fmla="*/ 3064403 h 6858000"/>
              <a:gd name="connsiteX636" fmla="*/ 2407218 w 7467600"/>
              <a:gd name="connsiteY636" fmla="*/ 3070324 h 6858000"/>
              <a:gd name="connsiteX637" fmla="*/ 2380138 w 7467600"/>
              <a:gd name="connsiteY637" fmla="*/ 3099341 h 6858000"/>
              <a:gd name="connsiteX638" fmla="*/ 1765923 w 7467600"/>
              <a:gd name="connsiteY638" fmla="*/ 3581043 h 6858000"/>
              <a:gd name="connsiteX639" fmla="*/ 1702258 w 7467600"/>
              <a:gd name="connsiteY639" fmla="*/ 3612286 h 6858000"/>
              <a:gd name="connsiteX640" fmla="*/ 1538370 w 7467600"/>
              <a:gd name="connsiteY640" fmla="*/ 3811804 h 6858000"/>
              <a:gd name="connsiteX641" fmla="*/ 542867 w 7467600"/>
              <a:gd name="connsiteY641" fmla="*/ 4944092 h 6858000"/>
              <a:gd name="connsiteX642" fmla="*/ 515800 w 7467600"/>
              <a:gd name="connsiteY642" fmla="*/ 4862180 h 6858000"/>
              <a:gd name="connsiteX643" fmla="*/ 909145 w 7467600"/>
              <a:gd name="connsiteY643" fmla="*/ 4199225 h 6858000"/>
              <a:gd name="connsiteX644" fmla="*/ 1214067 w 7467600"/>
              <a:gd name="connsiteY644" fmla="*/ 3908561 h 6858000"/>
              <a:gd name="connsiteX645" fmla="*/ 640967 w 7467600"/>
              <a:gd name="connsiteY645" fmla="*/ 4105601 h 6858000"/>
              <a:gd name="connsiteX646" fmla="*/ 112563 w 7467600"/>
              <a:gd name="connsiteY646" fmla="*/ 4396952 h 6858000"/>
              <a:gd name="connsiteX647" fmla="*/ 0 w 7467600"/>
              <a:gd name="connsiteY647" fmla="*/ 4466006 h 6858000"/>
              <a:gd name="connsiteX648" fmla="*/ 0 w 7467600"/>
              <a:gd name="connsiteY648" fmla="*/ 4233763 h 6858000"/>
              <a:gd name="connsiteX649" fmla="*/ 36881 w 7467600"/>
              <a:gd name="connsiteY649" fmla="*/ 4200118 h 6858000"/>
              <a:gd name="connsiteX650" fmla="*/ 910534 w 7467600"/>
              <a:gd name="connsiteY650" fmla="*/ 3629753 h 6858000"/>
              <a:gd name="connsiteX651" fmla="*/ 1578717 w 7467600"/>
              <a:gd name="connsiteY651" fmla="*/ 3575982 h 6858000"/>
              <a:gd name="connsiteX652" fmla="*/ 2338780 w 7467600"/>
              <a:gd name="connsiteY652" fmla="*/ 3033725 h 6858000"/>
              <a:gd name="connsiteX653" fmla="*/ 1807991 w 7467600"/>
              <a:gd name="connsiteY653" fmla="*/ 2807184 h 6858000"/>
              <a:gd name="connsiteX654" fmla="*/ 1416358 w 7467600"/>
              <a:gd name="connsiteY654" fmla="*/ 3112571 h 6858000"/>
              <a:gd name="connsiteX655" fmla="*/ 939066 w 7467600"/>
              <a:gd name="connsiteY655" fmla="*/ 3378798 h 6858000"/>
              <a:gd name="connsiteX656" fmla="*/ 115099 w 7467600"/>
              <a:gd name="connsiteY656" fmla="*/ 3607650 h 6858000"/>
              <a:gd name="connsiteX657" fmla="*/ 97284 w 7467600"/>
              <a:gd name="connsiteY657" fmla="*/ 3520393 h 6858000"/>
              <a:gd name="connsiteX658" fmla="*/ 922050 w 7467600"/>
              <a:gd name="connsiteY658" fmla="*/ 3074867 h 6858000"/>
              <a:gd name="connsiteX659" fmla="*/ 1405265 w 7467600"/>
              <a:gd name="connsiteY659" fmla="*/ 3016319 h 6858000"/>
              <a:gd name="connsiteX660" fmla="*/ 1407512 w 7467600"/>
              <a:gd name="connsiteY660" fmla="*/ 3018001 h 6858000"/>
              <a:gd name="connsiteX661" fmla="*/ 1726266 w 7467600"/>
              <a:gd name="connsiteY661" fmla="*/ 2777274 h 6858000"/>
              <a:gd name="connsiteX662" fmla="*/ 625390 w 7467600"/>
              <a:gd name="connsiteY662" fmla="*/ 2514541 h 6858000"/>
              <a:gd name="connsiteX663" fmla="*/ 619799 w 7467600"/>
              <a:gd name="connsiteY663" fmla="*/ 2527180 h 6858000"/>
              <a:gd name="connsiteX664" fmla="*/ 310030 w 7467600"/>
              <a:gd name="connsiteY664" fmla="*/ 2771818 h 6858000"/>
              <a:gd name="connsiteX665" fmla="*/ 173877 w 7467600"/>
              <a:gd name="connsiteY665" fmla="*/ 2937056 h 6858000"/>
              <a:gd name="connsiteX666" fmla="*/ 77889 w 7467600"/>
              <a:gd name="connsiteY666" fmla="*/ 3138440 h 6858000"/>
              <a:gd name="connsiteX667" fmla="*/ 0 w 7467600"/>
              <a:gd name="connsiteY667" fmla="*/ 3271395 h 6858000"/>
              <a:gd name="connsiteX668" fmla="*/ 0 w 7467600"/>
              <a:gd name="connsiteY668" fmla="*/ 3153002 h 6858000"/>
              <a:gd name="connsiteX669" fmla="*/ 2386 w 7467600"/>
              <a:gd name="connsiteY669" fmla="*/ 3149203 h 6858000"/>
              <a:gd name="connsiteX670" fmla="*/ 89753 w 7467600"/>
              <a:gd name="connsiteY670" fmla="*/ 2987702 h 6858000"/>
              <a:gd name="connsiteX671" fmla="*/ 76869 w 7467600"/>
              <a:gd name="connsiteY671" fmla="*/ 3005404 h 6858000"/>
              <a:gd name="connsiteX672" fmla="*/ 32049 w 7467600"/>
              <a:gd name="connsiteY672" fmla="*/ 3065814 h 6858000"/>
              <a:gd name="connsiteX673" fmla="*/ 0 w 7467600"/>
              <a:gd name="connsiteY673" fmla="*/ 3108744 h 6858000"/>
              <a:gd name="connsiteX674" fmla="*/ 0 w 7467600"/>
              <a:gd name="connsiteY674" fmla="*/ 3058059 h 6858000"/>
              <a:gd name="connsiteX675" fmla="*/ 7610 w 7467600"/>
              <a:gd name="connsiteY675" fmla="*/ 3047889 h 6858000"/>
              <a:gd name="connsiteX676" fmla="*/ 52419 w 7467600"/>
              <a:gd name="connsiteY676" fmla="*/ 2987479 h 6858000"/>
              <a:gd name="connsiteX677" fmla="*/ 59142 w 7467600"/>
              <a:gd name="connsiteY677" fmla="*/ 2978488 h 6858000"/>
              <a:gd name="connsiteX678" fmla="*/ 0 w 7467600"/>
              <a:gd name="connsiteY678" fmla="*/ 3015334 h 6858000"/>
              <a:gd name="connsiteX679" fmla="*/ 0 w 7467600"/>
              <a:gd name="connsiteY679" fmla="*/ 2914286 h 6858000"/>
              <a:gd name="connsiteX680" fmla="*/ 36383 w 7467600"/>
              <a:gd name="connsiteY680" fmla="*/ 2901128 h 6858000"/>
              <a:gd name="connsiteX681" fmla="*/ 156329 w 7467600"/>
              <a:gd name="connsiteY681" fmla="*/ 2840533 h 6858000"/>
              <a:gd name="connsiteX682" fmla="*/ 358355 w 7467600"/>
              <a:gd name="connsiteY682" fmla="*/ 2620471 h 6858000"/>
              <a:gd name="connsiteX683" fmla="*/ 510577 w 7467600"/>
              <a:gd name="connsiteY683" fmla="*/ 2501244 h 6858000"/>
              <a:gd name="connsiteX684" fmla="*/ 211967 w 7467600"/>
              <a:gd name="connsiteY684" fmla="*/ 2479171 h 6858000"/>
              <a:gd name="connsiteX685" fmla="*/ 0 w 7467600"/>
              <a:gd name="connsiteY685" fmla="*/ 2476398 h 6858000"/>
              <a:gd name="connsiteX686" fmla="*/ 0 w 7467600"/>
              <a:gd name="connsiteY686" fmla="*/ 2389189 h 6858000"/>
              <a:gd name="connsiteX687" fmla="*/ 103062 w 7467600"/>
              <a:gd name="connsiteY687" fmla="*/ 2389518 h 6858000"/>
              <a:gd name="connsiteX688" fmla="*/ 510734 w 7467600"/>
              <a:gd name="connsiteY688" fmla="*/ 2416201 h 6858000"/>
              <a:gd name="connsiteX689" fmla="*/ 279257 w 7467600"/>
              <a:gd name="connsiteY689" fmla="*/ 2092102 h 6858000"/>
              <a:gd name="connsiteX690" fmla="*/ 65265 w 7467600"/>
              <a:gd name="connsiteY690" fmla="*/ 2006049 h 6858000"/>
              <a:gd name="connsiteX691" fmla="*/ 0 w 7467600"/>
              <a:gd name="connsiteY691" fmla="*/ 1982532 h 6858000"/>
              <a:gd name="connsiteX692" fmla="*/ 0 w 7467600"/>
              <a:gd name="connsiteY692" fmla="*/ 1912789 h 6858000"/>
              <a:gd name="connsiteX693" fmla="*/ 97460 w 7467600"/>
              <a:gd name="connsiteY693" fmla="*/ 1953725 h 6858000"/>
              <a:gd name="connsiteX694" fmla="*/ 221272 w 7467600"/>
              <a:gd name="connsiteY694" fmla="*/ 1980766 h 6858000"/>
              <a:gd name="connsiteX695" fmla="*/ 116765 w 7467600"/>
              <a:gd name="connsiteY695" fmla="*/ 1911033 h 6858000"/>
              <a:gd name="connsiteX696" fmla="*/ 16405 w 7467600"/>
              <a:gd name="connsiteY696" fmla="*/ 1803412 h 6858000"/>
              <a:gd name="connsiteX697" fmla="*/ 0 w 7467600"/>
              <a:gd name="connsiteY697" fmla="*/ 1784777 h 6858000"/>
              <a:gd name="connsiteX698" fmla="*/ 0 w 7467600"/>
              <a:gd name="connsiteY698" fmla="*/ 1740082 h 6858000"/>
              <a:gd name="connsiteX699" fmla="*/ 39394 w 7467600"/>
              <a:gd name="connsiteY699" fmla="*/ 1784856 h 6858000"/>
              <a:gd name="connsiteX700" fmla="*/ 135813 w 7467600"/>
              <a:gd name="connsiteY700" fmla="*/ 1888838 h 6858000"/>
              <a:gd name="connsiteX701" fmla="*/ 242575 w 7467600"/>
              <a:gd name="connsiteY701" fmla="*/ 1958841 h 6858000"/>
              <a:gd name="connsiteX702" fmla="*/ 82197 w 7467600"/>
              <a:gd name="connsiteY702" fmla="*/ 1754826 h 6858000"/>
              <a:gd name="connsiteX703" fmla="*/ 0 w 7467600"/>
              <a:gd name="connsiteY703" fmla="*/ 1679650 h 6858000"/>
              <a:gd name="connsiteX704" fmla="*/ 0 w 7467600"/>
              <a:gd name="connsiteY704" fmla="*/ 1602463 h 6858000"/>
              <a:gd name="connsiteX705" fmla="*/ 84689 w 7467600"/>
              <a:gd name="connsiteY705" fmla="*/ 1677442 h 6858000"/>
              <a:gd name="connsiteX706" fmla="*/ 298437 w 7467600"/>
              <a:gd name="connsiteY706" fmla="*/ 1968019 h 6858000"/>
              <a:gd name="connsiteX707" fmla="*/ 227269 w 7467600"/>
              <a:gd name="connsiteY707" fmla="*/ 1114064 h 6858000"/>
              <a:gd name="connsiteX708" fmla="*/ 248003 w 7467600"/>
              <a:gd name="connsiteY708" fmla="*/ 1089613 h 6858000"/>
              <a:gd name="connsiteX709" fmla="*/ 427020 w 7467600"/>
              <a:gd name="connsiteY709" fmla="*/ 1619803 h 6858000"/>
              <a:gd name="connsiteX710" fmla="*/ 340345 w 7467600"/>
              <a:gd name="connsiteY710" fmla="*/ 2027739 h 6858000"/>
              <a:gd name="connsiteX711" fmla="*/ 360865 w 7467600"/>
              <a:gd name="connsiteY711" fmla="*/ 2044827 h 6858000"/>
              <a:gd name="connsiteX712" fmla="*/ 560414 w 7467600"/>
              <a:gd name="connsiteY712" fmla="*/ 2421457 h 6858000"/>
              <a:gd name="connsiteX713" fmla="*/ 1359703 w 7467600"/>
              <a:gd name="connsiteY713" fmla="*/ 2578554 h 6858000"/>
              <a:gd name="connsiteX714" fmla="*/ 1359422 w 7467600"/>
              <a:gd name="connsiteY714" fmla="*/ 2577994 h 6858000"/>
              <a:gd name="connsiteX715" fmla="*/ 828701 w 7467600"/>
              <a:gd name="connsiteY715" fmla="*/ 1839520 h 6858000"/>
              <a:gd name="connsiteX716" fmla="*/ 494427 w 7467600"/>
              <a:gd name="connsiteY716" fmla="*/ 1092333 h 6858000"/>
              <a:gd name="connsiteX717" fmla="*/ 506322 w 7467600"/>
              <a:gd name="connsiteY717" fmla="*/ 1020997 h 6858000"/>
              <a:gd name="connsiteX718" fmla="*/ 4570198 w 7467600"/>
              <a:gd name="connsiteY718" fmla="*/ 978081 h 6858000"/>
              <a:gd name="connsiteX719" fmla="*/ 4523691 w 7467600"/>
              <a:gd name="connsiteY719" fmla="*/ 1127776 h 6858000"/>
              <a:gd name="connsiteX720" fmla="*/ 4509875 w 7467600"/>
              <a:gd name="connsiteY720" fmla="*/ 1167552 h 6858000"/>
              <a:gd name="connsiteX721" fmla="*/ 4478168 w 7467600"/>
              <a:gd name="connsiteY721" fmla="*/ 1260735 h 6858000"/>
              <a:gd name="connsiteX722" fmla="*/ 4409309 w 7467600"/>
              <a:gd name="connsiteY722" fmla="*/ 1666996 h 6858000"/>
              <a:gd name="connsiteX723" fmla="*/ 4370031 w 7467600"/>
              <a:gd name="connsiteY723" fmla="*/ 1955666 h 6858000"/>
              <a:gd name="connsiteX724" fmla="*/ 4570198 w 7467600"/>
              <a:gd name="connsiteY724" fmla="*/ 978081 h 6858000"/>
              <a:gd name="connsiteX725" fmla="*/ 4557898 w 7467600"/>
              <a:gd name="connsiteY725" fmla="*/ 900011 h 6858000"/>
              <a:gd name="connsiteX726" fmla="*/ 4344840 w 7467600"/>
              <a:gd name="connsiteY726" fmla="*/ 1922038 h 6858000"/>
              <a:gd name="connsiteX727" fmla="*/ 4378710 w 7467600"/>
              <a:gd name="connsiteY727" fmla="*/ 1665516 h 6858000"/>
              <a:gd name="connsiteX728" fmla="*/ 4448798 w 7467600"/>
              <a:gd name="connsiteY728" fmla="*/ 1253024 h 6858000"/>
              <a:gd name="connsiteX729" fmla="*/ 4480315 w 7467600"/>
              <a:gd name="connsiteY729" fmla="*/ 1158454 h 6858000"/>
              <a:gd name="connsiteX730" fmla="*/ 4494133 w 7467600"/>
              <a:gd name="connsiteY730" fmla="*/ 1118676 h 6858000"/>
              <a:gd name="connsiteX731" fmla="*/ 4557898 w 7467600"/>
              <a:gd name="connsiteY731" fmla="*/ 900011 h 6858000"/>
              <a:gd name="connsiteX732" fmla="*/ 5870151 w 7467600"/>
              <a:gd name="connsiteY732" fmla="*/ 898890 h 6858000"/>
              <a:gd name="connsiteX733" fmla="*/ 5861335 w 7467600"/>
              <a:gd name="connsiteY733" fmla="*/ 899177 h 6858000"/>
              <a:gd name="connsiteX734" fmla="*/ 5843702 w 7467600"/>
              <a:gd name="connsiteY734" fmla="*/ 899748 h 6858000"/>
              <a:gd name="connsiteX735" fmla="*/ 5651107 w 7467600"/>
              <a:gd name="connsiteY735" fmla="*/ 920306 h 6858000"/>
              <a:gd name="connsiteX736" fmla="*/ 5459407 w 7467600"/>
              <a:gd name="connsiteY736" fmla="*/ 940975 h 6858000"/>
              <a:gd name="connsiteX737" fmla="*/ 5374846 w 7467600"/>
              <a:gd name="connsiteY737" fmla="*/ 941988 h 6858000"/>
              <a:gd name="connsiteX738" fmla="*/ 5256105 w 7467600"/>
              <a:gd name="connsiteY738" fmla="*/ 945632 h 6858000"/>
              <a:gd name="connsiteX739" fmla="*/ 5107071 w 7467600"/>
              <a:gd name="connsiteY739" fmla="*/ 969720 h 6858000"/>
              <a:gd name="connsiteX740" fmla="*/ 4998681 w 7467600"/>
              <a:gd name="connsiteY740" fmla="*/ 988771 h 6858000"/>
              <a:gd name="connsiteX741" fmla="*/ 5870151 w 7467600"/>
              <a:gd name="connsiteY741" fmla="*/ 898890 h 6858000"/>
              <a:gd name="connsiteX742" fmla="*/ 5504425 w 7467600"/>
              <a:gd name="connsiteY742" fmla="*/ 848067 h 6858000"/>
              <a:gd name="connsiteX743" fmla="*/ 4968849 w 7467600"/>
              <a:gd name="connsiteY743" fmla="*/ 962318 h 6858000"/>
              <a:gd name="connsiteX744" fmla="*/ 5104039 w 7467600"/>
              <a:gd name="connsiteY744" fmla="*/ 940634 h 6858000"/>
              <a:gd name="connsiteX745" fmla="*/ 5256311 w 7467600"/>
              <a:gd name="connsiteY745" fmla="*/ 916490 h 6858000"/>
              <a:gd name="connsiteX746" fmla="*/ 5377381 w 7467600"/>
              <a:gd name="connsiteY746" fmla="*/ 912671 h 6858000"/>
              <a:gd name="connsiteX747" fmla="*/ 5460148 w 7467600"/>
              <a:gd name="connsiteY747" fmla="*/ 911442 h 6858000"/>
              <a:gd name="connsiteX748" fmla="*/ 5648971 w 7467600"/>
              <a:gd name="connsiteY748" fmla="*/ 891331 h 6858000"/>
              <a:gd name="connsiteX749" fmla="*/ 5844807 w 7467600"/>
              <a:gd name="connsiteY749" fmla="*/ 870718 h 6858000"/>
              <a:gd name="connsiteX750" fmla="*/ 5862975 w 7467600"/>
              <a:gd name="connsiteY750" fmla="*/ 869756 h 6858000"/>
              <a:gd name="connsiteX751" fmla="*/ 5920887 w 7467600"/>
              <a:gd name="connsiteY751" fmla="*/ 865929 h 6858000"/>
              <a:gd name="connsiteX752" fmla="*/ 5504425 w 7467600"/>
              <a:gd name="connsiteY752" fmla="*/ 848067 h 6858000"/>
              <a:gd name="connsiteX753" fmla="*/ 3607114 w 7467600"/>
              <a:gd name="connsiteY753" fmla="*/ 467441 h 6858000"/>
              <a:gd name="connsiteX754" fmla="*/ 3296242 w 7467600"/>
              <a:gd name="connsiteY754" fmla="*/ 807991 h 6858000"/>
              <a:gd name="connsiteX755" fmla="*/ 3174674 w 7467600"/>
              <a:gd name="connsiteY755" fmla="*/ 919759 h 6858000"/>
              <a:gd name="connsiteX756" fmla="*/ 3042978 w 7467600"/>
              <a:gd name="connsiteY756" fmla="*/ 1054894 h 6858000"/>
              <a:gd name="connsiteX757" fmla="*/ 2968914 w 7467600"/>
              <a:gd name="connsiteY757" fmla="*/ 1133756 h 6858000"/>
              <a:gd name="connsiteX758" fmla="*/ 3103823 w 7467600"/>
              <a:gd name="connsiteY758" fmla="*/ 1026814 h 6858000"/>
              <a:gd name="connsiteX759" fmla="*/ 3607114 w 7467600"/>
              <a:gd name="connsiteY759" fmla="*/ 467441 h 6858000"/>
              <a:gd name="connsiteX760" fmla="*/ 3744487 w 7467600"/>
              <a:gd name="connsiteY760" fmla="*/ 383136 h 6858000"/>
              <a:gd name="connsiteX761" fmla="*/ 3970213 w 7467600"/>
              <a:gd name="connsiteY761" fmla="*/ 995559 h 6858000"/>
              <a:gd name="connsiteX762" fmla="*/ 3744487 w 7467600"/>
              <a:gd name="connsiteY762" fmla="*/ 383136 h 6858000"/>
              <a:gd name="connsiteX763" fmla="*/ 3624562 w 7467600"/>
              <a:gd name="connsiteY763" fmla="*/ 367041 h 6858000"/>
              <a:gd name="connsiteX764" fmla="*/ 3489712 w 7467600"/>
              <a:gd name="connsiteY764" fmla="*/ 485386 h 6858000"/>
              <a:gd name="connsiteX765" fmla="*/ 3182994 w 7467600"/>
              <a:gd name="connsiteY765" fmla="*/ 828265 h 6858000"/>
              <a:gd name="connsiteX766" fmla="*/ 2892114 w 7467600"/>
              <a:gd name="connsiteY766" fmla="*/ 1172635 h 6858000"/>
              <a:gd name="connsiteX767" fmla="*/ 3021459 w 7467600"/>
              <a:gd name="connsiteY767" fmla="*/ 1035385 h 6858000"/>
              <a:gd name="connsiteX768" fmla="*/ 3153873 w 7467600"/>
              <a:gd name="connsiteY768" fmla="*/ 898971 h 6858000"/>
              <a:gd name="connsiteX769" fmla="*/ 3276511 w 7467600"/>
              <a:gd name="connsiteY769" fmla="*/ 786423 h 6858000"/>
              <a:gd name="connsiteX770" fmla="*/ 3584154 w 7467600"/>
              <a:gd name="connsiteY770" fmla="*/ 448218 h 6858000"/>
              <a:gd name="connsiteX771" fmla="*/ 3624562 w 7467600"/>
              <a:gd name="connsiteY771" fmla="*/ 367041 h 6858000"/>
              <a:gd name="connsiteX772" fmla="*/ 3766672 w 7467600"/>
              <a:gd name="connsiteY772" fmla="*/ 359429 h 6858000"/>
              <a:gd name="connsiteX773" fmla="*/ 3996338 w 7467600"/>
              <a:gd name="connsiteY773" fmla="*/ 968237 h 6858000"/>
              <a:gd name="connsiteX774" fmla="*/ 3766672 w 7467600"/>
              <a:gd name="connsiteY774" fmla="*/ 359429 h 6858000"/>
              <a:gd name="connsiteX775" fmla="*/ 5805386 w 7467600"/>
              <a:gd name="connsiteY775" fmla="*/ 239240 h 6858000"/>
              <a:gd name="connsiteX776" fmla="*/ 5736947 w 7467600"/>
              <a:gd name="connsiteY776" fmla="*/ 261367 h 6858000"/>
              <a:gd name="connsiteX777" fmla="*/ 5427012 w 7467600"/>
              <a:gd name="connsiteY777" fmla="*/ 311272 h 6858000"/>
              <a:gd name="connsiteX778" fmla="*/ 5147818 w 7467600"/>
              <a:gd name="connsiteY778" fmla="*/ 322112 h 6858000"/>
              <a:gd name="connsiteX779" fmla="*/ 5060854 w 7467600"/>
              <a:gd name="connsiteY779" fmla="*/ 311882 h 6858000"/>
              <a:gd name="connsiteX780" fmla="*/ 4945989 w 7467600"/>
              <a:gd name="connsiteY780" fmla="*/ 300516 h 6858000"/>
              <a:gd name="connsiteX781" fmla="*/ 5410479 w 7467600"/>
              <a:gd name="connsiteY781" fmla="*/ 348434 h 6858000"/>
              <a:gd name="connsiteX782" fmla="*/ 5805386 w 7467600"/>
              <a:gd name="connsiteY782" fmla="*/ 239240 h 6858000"/>
              <a:gd name="connsiteX783" fmla="*/ 5905192 w 7467600"/>
              <a:gd name="connsiteY783" fmla="*/ 163079 h 6858000"/>
              <a:gd name="connsiteX784" fmla="*/ 5865655 w 7467600"/>
              <a:gd name="connsiteY784" fmla="*/ 171901 h 6858000"/>
              <a:gd name="connsiteX785" fmla="*/ 5259740 w 7467600"/>
              <a:gd name="connsiteY785" fmla="*/ 257013 h 6858000"/>
              <a:gd name="connsiteX786" fmla="*/ 5208466 w 7467600"/>
              <a:gd name="connsiteY786" fmla="*/ 257550 h 6858000"/>
              <a:gd name="connsiteX787" fmla="*/ 4980204 w 7467600"/>
              <a:gd name="connsiteY787" fmla="*/ 271903 h 6858000"/>
              <a:gd name="connsiteX788" fmla="*/ 5068068 w 7467600"/>
              <a:gd name="connsiteY788" fmla="*/ 282244 h 6858000"/>
              <a:gd name="connsiteX789" fmla="*/ 5153231 w 7467600"/>
              <a:gd name="connsiteY789" fmla="*/ 292240 h 6858000"/>
              <a:gd name="connsiteX790" fmla="*/ 5426491 w 7467600"/>
              <a:gd name="connsiteY790" fmla="*/ 281128 h 6858000"/>
              <a:gd name="connsiteX791" fmla="*/ 5731212 w 7467600"/>
              <a:gd name="connsiteY791" fmla="*/ 231951 h 6858000"/>
              <a:gd name="connsiteX792" fmla="*/ 5905192 w 7467600"/>
              <a:gd name="connsiteY792" fmla="*/ 163079 h 6858000"/>
              <a:gd name="connsiteX793" fmla="*/ 5944437 w 7467600"/>
              <a:gd name="connsiteY793" fmla="*/ 113829 h 6858000"/>
              <a:gd name="connsiteX794" fmla="*/ 5825032 w 7467600"/>
              <a:gd name="connsiteY794" fmla="*/ 146405 h 6858000"/>
              <a:gd name="connsiteX795" fmla="*/ 4955599 w 7467600"/>
              <a:gd name="connsiteY795" fmla="*/ 247008 h 6858000"/>
              <a:gd name="connsiteX796" fmla="*/ 5210104 w 7467600"/>
              <a:gd name="connsiteY796" fmla="*/ 228123 h 6858000"/>
              <a:gd name="connsiteX797" fmla="*/ 5261015 w 7467600"/>
              <a:gd name="connsiteY797" fmla="*/ 227087 h 6858000"/>
              <a:gd name="connsiteX798" fmla="*/ 5861181 w 7467600"/>
              <a:gd name="connsiteY798" fmla="*/ 143093 h 6858000"/>
              <a:gd name="connsiteX799" fmla="*/ 5961252 w 7467600"/>
              <a:gd name="connsiteY799" fmla="*/ 114820 h 6858000"/>
              <a:gd name="connsiteX800" fmla="*/ 5944437 w 7467600"/>
              <a:gd name="connsiteY800" fmla="*/ 113829 h 6858000"/>
              <a:gd name="connsiteX801" fmla="*/ 3882765 w 7467600"/>
              <a:gd name="connsiteY801" fmla="*/ 0 h 6858000"/>
              <a:gd name="connsiteX802" fmla="*/ 3995099 w 7467600"/>
              <a:gd name="connsiteY802" fmla="*/ 0 h 6858000"/>
              <a:gd name="connsiteX803" fmla="*/ 4163818 w 7467600"/>
              <a:gd name="connsiteY803" fmla="*/ 234104 h 6858000"/>
              <a:gd name="connsiteX804" fmla="*/ 4172099 w 7467600"/>
              <a:gd name="connsiteY804" fmla="*/ 234207 h 6858000"/>
              <a:gd name="connsiteX805" fmla="*/ 4784282 w 7467600"/>
              <a:gd name="connsiteY805" fmla="*/ 276561 h 6858000"/>
              <a:gd name="connsiteX806" fmla="*/ 4801687 w 7467600"/>
              <a:gd name="connsiteY806" fmla="*/ 267764 h 6858000"/>
              <a:gd name="connsiteX807" fmla="*/ 6082788 w 7467600"/>
              <a:gd name="connsiteY807" fmla="*/ 64119 h 6858000"/>
              <a:gd name="connsiteX808" fmla="*/ 6099442 w 7467600"/>
              <a:gd name="connsiteY808" fmla="*/ 82568 h 6858000"/>
              <a:gd name="connsiteX809" fmla="*/ 4804137 w 7467600"/>
              <a:gd name="connsiteY809" fmla="*/ 320931 h 6858000"/>
              <a:gd name="connsiteX810" fmla="*/ 4227047 w 7467600"/>
              <a:gd name="connsiteY810" fmla="*/ 313415 h 6858000"/>
              <a:gd name="connsiteX811" fmla="*/ 4346041 w 7467600"/>
              <a:gd name="connsiteY811" fmla="*/ 456086 h 6858000"/>
              <a:gd name="connsiteX812" fmla="*/ 4870967 w 7467600"/>
              <a:gd name="connsiteY812" fmla="*/ 963061 h 6858000"/>
              <a:gd name="connsiteX813" fmla="*/ 4889647 w 7467600"/>
              <a:gd name="connsiteY813" fmla="*/ 957147 h 6858000"/>
              <a:gd name="connsiteX814" fmla="*/ 5422504 w 7467600"/>
              <a:gd name="connsiteY814" fmla="*/ 805191 h 6858000"/>
              <a:gd name="connsiteX815" fmla="*/ 6087656 w 7467600"/>
              <a:gd name="connsiteY815" fmla="*/ 826703 h 6858000"/>
              <a:gd name="connsiteX816" fmla="*/ 6058717 w 7467600"/>
              <a:gd name="connsiteY816" fmla="*/ 865992 h 6858000"/>
              <a:gd name="connsiteX817" fmla="*/ 4974153 w 7467600"/>
              <a:gd name="connsiteY817" fmla="*/ 1045456 h 6858000"/>
              <a:gd name="connsiteX818" fmla="*/ 5627835 w 7467600"/>
              <a:gd name="connsiteY818" fmla="*/ 1472077 h 6858000"/>
              <a:gd name="connsiteX819" fmla="*/ 5629817 w 7467600"/>
              <a:gd name="connsiteY819" fmla="*/ 1471412 h 6858000"/>
              <a:gd name="connsiteX820" fmla="*/ 5634124 w 7467600"/>
              <a:gd name="connsiteY820" fmla="*/ 1470572 h 6858000"/>
              <a:gd name="connsiteX821" fmla="*/ 5755832 w 7467600"/>
              <a:gd name="connsiteY821" fmla="*/ 1383886 h 6858000"/>
              <a:gd name="connsiteX822" fmla="*/ 6014186 w 7467600"/>
              <a:gd name="connsiteY822" fmla="*/ 1279799 h 6858000"/>
              <a:gd name="connsiteX823" fmla="*/ 6901619 w 7467600"/>
              <a:gd name="connsiteY823" fmla="*/ 1047874 h 6858000"/>
              <a:gd name="connsiteX824" fmla="*/ 6931566 w 7467600"/>
              <a:gd name="connsiteY824" fmla="*/ 1062034 h 6858000"/>
              <a:gd name="connsiteX825" fmla="*/ 5790982 w 7467600"/>
              <a:gd name="connsiteY825" fmla="*/ 1561380 h 6858000"/>
              <a:gd name="connsiteX826" fmla="*/ 6188971 w 7467600"/>
              <a:gd name="connsiteY826" fmla="*/ 1755168 h 6858000"/>
              <a:gd name="connsiteX827" fmla="*/ 6202446 w 7467600"/>
              <a:gd name="connsiteY827" fmla="*/ 1752268 h 6858000"/>
              <a:gd name="connsiteX828" fmla="*/ 7179560 w 7467600"/>
              <a:gd name="connsiteY828" fmla="*/ 1467551 h 6858000"/>
              <a:gd name="connsiteX829" fmla="*/ 7158730 w 7467600"/>
              <a:gd name="connsiteY829" fmla="*/ 1507835 h 6858000"/>
              <a:gd name="connsiteX830" fmla="*/ 6326959 w 7467600"/>
              <a:gd name="connsiteY830" fmla="*/ 1817686 h 6858000"/>
              <a:gd name="connsiteX831" fmla="*/ 6537433 w 7467600"/>
              <a:gd name="connsiteY831" fmla="*/ 1907790 h 6858000"/>
              <a:gd name="connsiteX832" fmla="*/ 6550221 w 7467600"/>
              <a:gd name="connsiteY832" fmla="*/ 1910729 h 6858000"/>
              <a:gd name="connsiteX833" fmla="*/ 6964438 w 7467600"/>
              <a:gd name="connsiteY833" fmla="*/ 2209505 h 6858000"/>
              <a:gd name="connsiteX834" fmla="*/ 7367862 w 7467600"/>
              <a:gd name="connsiteY834" fmla="*/ 2806833 h 6858000"/>
              <a:gd name="connsiteX835" fmla="*/ 7364329 w 7467600"/>
              <a:gd name="connsiteY835" fmla="*/ 2826907 h 6858000"/>
              <a:gd name="connsiteX836" fmla="*/ 7290545 w 7467600"/>
              <a:gd name="connsiteY836" fmla="*/ 2850663 h 6858000"/>
              <a:gd name="connsiteX837" fmla="*/ 6472036 w 7467600"/>
              <a:gd name="connsiteY837" fmla="*/ 1959003 h 6858000"/>
              <a:gd name="connsiteX838" fmla="*/ 5792897 w 7467600"/>
              <a:gd name="connsiteY838" fmla="*/ 1647747 h 6858000"/>
              <a:gd name="connsiteX839" fmla="*/ 5842751 w 7467600"/>
              <a:gd name="connsiteY839" fmla="*/ 1816112 h 6858000"/>
              <a:gd name="connsiteX840" fmla="*/ 5847424 w 7467600"/>
              <a:gd name="connsiteY840" fmla="*/ 1815776 h 6858000"/>
              <a:gd name="connsiteX841" fmla="*/ 6399821 w 7467600"/>
              <a:gd name="connsiteY841" fmla="*/ 2344799 h 6858000"/>
              <a:gd name="connsiteX842" fmla="*/ 6323232 w 7467600"/>
              <a:gd name="connsiteY842" fmla="*/ 2389634 h 6858000"/>
              <a:gd name="connsiteX843" fmla="*/ 5942958 w 7467600"/>
              <a:gd name="connsiteY843" fmla="*/ 2077708 h 6858000"/>
              <a:gd name="connsiteX844" fmla="*/ 5921559 w 7467600"/>
              <a:gd name="connsiteY844" fmla="*/ 2378596 h 6858000"/>
              <a:gd name="connsiteX845" fmla="*/ 5817651 w 7467600"/>
              <a:gd name="connsiteY845" fmla="*/ 3023919 h 6858000"/>
              <a:gd name="connsiteX846" fmla="*/ 5729634 w 7467600"/>
              <a:gd name="connsiteY846" fmla="*/ 3051849 h 6858000"/>
              <a:gd name="connsiteX847" fmla="*/ 5611018 w 7467600"/>
              <a:gd name="connsiteY847" fmla="*/ 2316769 h 6858000"/>
              <a:gd name="connsiteX848" fmla="*/ 5687608 w 7467600"/>
              <a:gd name="connsiteY848" fmla="*/ 2039972 h 6858000"/>
              <a:gd name="connsiteX849" fmla="*/ 5657554 w 7467600"/>
              <a:gd name="connsiteY849" fmla="*/ 1576445 h 6858000"/>
              <a:gd name="connsiteX850" fmla="*/ 5150475 w 7467600"/>
              <a:gd name="connsiteY850" fmla="*/ 1274012 h 6858000"/>
              <a:gd name="connsiteX851" fmla="*/ 5349142 w 7467600"/>
              <a:gd name="connsiteY851" fmla="*/ 2204405 h 6858000"/>
              <a:gd name="connsiteX852" fmla="*/ 5262214 w 7467600"/>
              <a:gd name="connsiteY852" fmla="*/ 2233836 h 6858000"/>
              <a:gd name="connsiteX853" fmla="*/ 4981539 w 7467600"/>
              <a:gd name="connsiteY853" fmla="*/ 1542201 h 6858000"/>
              <a:gd name="connsiteX854" fmla="*/ 4958461 w 7467600"/>
              <a:gd name="connsiteY854" fmla="*/ 1136957 h 6858000"/>
              <a:gd name="connsiteX855" fmla="*/ 4655015 w 7467600"/>
              <a:gd name="connsiteY855" fmla="*/ 891426 h 6858000"/>
              <a:gd name="connsiteX856" fmla="*/ 4348002 w 7467600"/>
              <a:gd name="connsiteY856" fmla="*/ 2205895 h 6858000"/>
              <a:gd name="connsiteX857" fmla="*/ 4262250 w 7467600"/>
              <a:gd name="connsiteY857" fmla="*/ 2219972 h 6858000"/>
              <a:gd name="connsiteX858" fmla="*/ 4550611 w 7467600"/>
              <a:gd name="connsiteY858" fmla="*/ 817540 h 6858000"/>
              <a:gd name="connsiteX859" fmla="*/ 4564418 w 7467600"/>
              <a:gd name="connsiteY859" fmla="*/ 808293 h 6858000"/>
              <a:gd name="connsiteX860" fmla="*/ 4266388 w 7467600"/>
              <a:gd name="connsiteY860" fmla="*/ 500083 h 6858000"/>
              <a:gd name="connsiteX861" fmla="*/ 4032842 w 7467600"/>
              <a:gd name="connsiteY861" fmla="*/ 211809 h 6858000"/>
              <a:gd name="connsiteX862" fmla="*/ 3882765 w 7467600"/>
              <a:gd name="connsiteY862" fmla="*/ 0 h 6858000"/>
              <a:gd name="connsiteX863" fmla="*/ 3721337 w 7467600"/>
              <a:gd name="connsiteY863" fmla="*/ 0 h 6858000"/>
              <a:gd name="connsiteX864" fmla="*/ 3797544 w 7467600"/>
              <a:gd name="connsiteY864" fmla="*/ 0 h 6858000"/>
              <a:gd name="connsiteX865" fmla="*/ 3775734 w 7467600"/>
              <a:gd name="connsiteY865" fmla="*/ 95131 h 6858000"/>
              <a:gd name="connsiteX866" fmla="*/ 3724807 w 7467600"/>
              <a:gd name="connsiteY866" fmla="*/ 272257 h 6858000"/>
              <a:gd name="connsiteX867" fmla="*/ 3726844 w 7467600"/>
              <a:gd name="connsiteY867" fmla="*/ 282988 h 6858000"/>
              <a:gd name="connsiteX868" fmla="*/ 3742664 w 7467600"/>
              <a:gd name="connsiteY868" fmla="*/ 279918 h 6858000"/>
              <a:gd name="connsiteX869" fmla="*/ 4103910 w 7467600"/>
              <a:gd name="connsiteY869" fmla="*/ 1161917 h 6858000"/>
              <a:gd name="connsiteX870" fmla="*/ 4020269 w 7467600"/>
              <a:gd name="connsiteY870" fmla="*/ 1200406 h 6858000"/>
              <a:gd name="connsiteX871" fmla="*/ 3674882 w 7467600"/>
              <a:gd name="connsiteY871" fmla="*/ 488524 h 6858000"/>
              <a:gd name="connsiteX872" fmla="*/ 3132682 w 7467600"/>
              <a:gd name="connsiteY872" fmla="*/ 1072284 h 6858000"/>
              <a:gd name="connsiteX873" fmla="*/ 2716346 w 7467600"/>
              <a:gd name="connsiteY873" fmla="*/ 1276376 h 6858000"/>
              <a:gd name="connsiteX874" fmla="*/ 2716772 w 7467600"/>
              <a:gd name="connsiteY874" fmla="*/ 1255462 h 6858000"/>
              <a:gd name="connsiteX875" fmla="*/ 3471096 w 7467600"/>
              <a:gd name="connsiteY875" fmla="*/ 437072 h 6858000"/>
              <a:gd name="connsiteX876" fmla="*/ 3639057 w 7467600"/>
              <a:gd name="connsiteY876" fmla="*/ 286334 h 6858000"/>
              <a:gd name="connsiteX877" fmla="*/ 3640309 w 7467600"/>
              <a:gd name="connsiteY877" fmla="*/ 284664 h 6858000"/>
              <a:gd name="connsiteX878" fmla="*/ 3646022 w 7467600"/>
              <a:gd name="connsiteY878" fmla="*/ 276711 h 6858000"/>
              <a:gd name="connsiteX879" fmla="*/ 3707943 w 7467600"/>
              <a:gd name="connsiteY879" fmla="*/ 65958 h 6858000"/>
              <a:gd name="connsiteX880" fmla="*/ 3721337 w 7467600"/>
              <a:gd name="connsiteY880" fmla="*/ 0 h 6858000"/>
              <a:gd name="connsiteX881" fmla="*/ 2867960 w 7467600"/>
              <a:gd name="connsiteY881" fmla="*/ 0 h 6858000"/>
              <a:gd name="connsiteX882" fmla="*/ 2926351 w 7467600"/>
              <a:gd name="connsiteY882" fmla="*/ 0 h 6858000"/>
              <a:gd name="connsiteX883" fmla="*/ 2902823 w 7467600"/>
              <a:gd name="connsiteY883" fmla="*/ 262929 h 6858000"/>
              <a:gd name="connsiteX884" fmla="*/ 2940663 w 7467600"/>
              <a:gd name="connsiteY884" fmla="*/ 140884 h 6858000"/>
              <a:gd name="connsiteX885" fmla="*/ 2947039 w 7467600"/>
              <a:gd name="connsiteY885" fmla="*/ 122524 h 6858000"/>
              <a:gd name="connsiteX886" fmla="*/ 2984316 w 7467600"/>
              <a:gd name="connsiteY886" fmla="*/ 0 h 6858000"/>
              <a:gd name="connsiteX887" fmla="*/ 3016114 w 7467600"/>
              <a:gd name="connsiteY887" fmla="*/ 0 h 6858000"/>
              <a:gd name="connsiteX888" fmla="*/ 2979949 w 7467600"/>
              <a:gd name="connsiteY888" fmla="*/ 119274 h 6858000"/>
              <a:gd name="connsiteX889" fmla="*/ 3023879 w 7467600"/>
              <a:gd name="connsiteY889" fmla="*/ 0 h 6858000"/>
              <a:gd name="connsiteX890" fmla="*/ 3105400 w 7467600"/>
              <a:gd name="connsiteY890" fmla="*/ 0 h 6858000"/>
              <a:gd name="connsiteX891" fmla="*/ 3094669 w 7467600"/>
              <a:gd name="connsiteY891" fmla="*/ 30308 h 6858000"/>
              <a:gd name="connsiteX892" fmla="*/ 2901945 w 7467600"/>
              <a:gd name="connsiteY892" fmla="*/ 466538 h 6858000"/>
              <a:gd name="connsiteX893" fmla="*/ 2815209 w 7467600"/>
              <a:gd name="connsiteY893" fmla="*/ 497361 h 6858000"/>
              <a:gd name="connsiteX894" fmla="*/ 2844845 w 7467600"/>
              <a:gd name="connsiteY894" fmla="*/ 127638 h 6858000"/>
              <a:gd name="connsiteX895" fmla="*/ 2867960 w 7467600"/>
              <a:gd name="connsiteY895" fmla="*/ 0 h 6858000"/>
              <a:gd name="connsiteX896" fmla="*/ 1057230 w 7467600"/>
              <a:gd name="connsiteY896" fmla="*/ 0 h 6858000"/>
              <a:gd name="connsiteX897" fmla="*/ 1111003 w 7467600"/>
              <a:gd name="connsiteY897" fmla="*/ 0 h 6858000"/>
              <a:gd name="connsiteX898" fmla="*/ 1125553 w 7467600"/>
              <a:gd name="connsiteY898" fmla="*/ 52588 h 6858000"/>
              <a:gd name="connsiteX899" fmla="*/ 1304276 w 7467600"/>
              <a:gd name="connsiteY899" fmla="*/ 476275 h 6858000"/>
              <a:gd name="connsiteX900" fmla="*/ 1492066 w 7467600"/>
              <a:gd name="connsiteY900" fmla="*/ 886333 h 6858000"/>
              <a:gd name="connsiteX901" fmla="*/ 1423698 w 7467600"/>
              <a:gd name="connsiteY901" fmla="*/ 710817 h 6858000"/>
              <a:gd name="connsiteX902" fmla="*/ 1357609 w 7467600"/>
              <a:gd name="connsiteY902" fmla="*/ 532892 h 6858000"/>
              <a:gd name="connsiteX903" fmla="*/ 1309550 w 7467600"/>
              <a:gd name="connsiteY903" fmla="*/ 374031 h 6858000"/>
              <a:gd name="connsiteX904" fmla="*/ 1193673 w 7467600"/>
              <a:gd name="connsiteY904" fmla="*/ 49533 h 6858000"/>
              <a:gd name="connsiteX905" fmla="*/ 1164391 w 7467600"/>
              <a:gd name="connsiteY905" fmla="*/ 0 h 6858000"/>
              <a:gd name="connsiteX906" fmla="*/ 1200666 w 7467600"/>
              <a:gd name="connsiteY906" fmla="*/ 0 h 6858000"/>
              <a:gd name="connsiteX907" fmla="*/ 1223408 w 7467600"/>
              <a:gd name="connsiteY907" fmla="*/ 38996 h 6858000"/>
              <a:gd name="connsiteX908" fmla="*/ 1339635 w 7467600"/>
              <a:gd name="connsiteY908" fmla="*/ 365517 h 6858000"/>
              <a:gd name="connsiteX909" fmla="*/ 1387469 w 7467600"/>
              <a:gd name="connsiteY909" fmla="*/ 523079 h 6858000"/>
              <a:gd name="connsiteX910" fmla="*/ 1452685 w 7467600"/>
              <a:gd name="connsiteY910" fmla="*/ 699806 h 6858000"/>
              <a:gd name="connsiteX911" fmla="*/ 1492092 w 7467600"/>
              <a:gd name="connsiteY911" fmla="*/ 800424 h 6858000"/>
              <a:gd name="connsiteX912" fmla="*/ 1455302 w 7467600"/>
              <a:gd name="connsiteY912" fmla="*/ 632913 h 6858000"/>
              <a:gd name="connsiteX913" fmla="*/ 1222336 w 7467600"/>
              <a:gd name="connsiteY913" fmla="*/ 9480 h 6858000"/>
              <a:gd name="connsiteX914" fmla="*/ 1214634 w 7467600"/>
              <a:gd name="connsiteY914" fmla="*/ 0 h 6858000"/>
              <a:gd name="connsiteX915" fmla="*/ 1289827 w 7467600"/>
              <a:gd name="connsiteY915" fmla="*/ 0 h 6858000"/>
              <a:gd name="connsiteX916" fmla="*/ 1321076 w 7467600"/>
              <a:gd name="connsiteY916" fmla="*/ 59722 h 6858000"/>
              <a:gd name="connsiteX917" fmla="*/ 1512579 w 7467600"/>
              <a:gd name="connsiteY917" fmla="*/ 626441 h 6858000"/>
              <a:gd name="connsiteX918" fmla="*/ 1506076 w 7467600"/>
              <a:gd name="connsiteY918" fmla="*/ 1089289 h 6858000"/>
              <a:gd name="connsiteX919" fmla="*/ 1486346 w 7467600"/>
              <a:gd name="connsiteY919" fmla="*/ 1079919 h 6858000"/>
              <a:gd name="connsiteX920" fmla="*/ 1070511 w 7467600"/>
              <a:gd name="connsiteY920" fmla="*/ 48609 h 6858000"/>
              <a:gd name="connsiteX921" fmla="*/ 1057230 w 7467600"/>
              <a:gd name="connsiteY921" fmla="*/ 0 h 6858000"/>
              <a:gd name="connsiteX922" fmla="*/ 43151 w 7467600"/>
              <a:gd name="connsiteY922" fmla="*/ 0 h 6858000"/>
              <a:gd name="connsiteX923" fmla="*/ 95283 w 7467600"/>
              <a:gd name="connsiteY923" fmla="*/ 0 h 6858000"/>
              <a:gd name="connsiteX924" fmla="*/ 300708 w 7467600"/>
              <a:gd name="connsiteY924" fmla="*/ 154571 h 6858000"/>
              <a:gd name="connsiteX925" fmla="*/ 530414 w 7467600"/>
              <a:gd name="connsiteY925" fmla="*/ 354673 h 6858000"/>
              <a:gd name="connsiteX926" fmla="*/ 333785 w 7467600"/>
              <a:gd name="connsiteY926" fmla="*/ 161564 h 6858000"/>
              <a:gd name="connsiteX927" fmla="*/ 147005 w 7467600"/>
              <a:gd name="connsiteY927" fmla="*/ 0 h 6858000"/>
              <a:gd name="connsiteX928" fmla="*/ 272509 w 7467600"/>
              <a:gd name="connsiteY928" fmla="*/ 0 h 6858000"/>
              <a:gd name="connsiteX929" fmla="*/ 326276 w 7467600"/>
              <a:gd name="connsiteY929" fmla="*/ 45847 h 6858000"/>
              <a:gd name="connsiteX930" fmla="*/ 823759 w 7467600"/>
              <a:gd name="connsiteY930" fmla="*/ 574145 h 6858000"/>
              <a:gd name="connsiteX931" fmla="*/ 811254 w 7467600"/>
              <a:gd name="connsiteY931" fmla="*/ 665546 h 6858000"/>
              <a:gd name="connsiteX932" fmla="*/ 154042 w 7467600"/>
              <a:gd name="connsiteY932" fmla="*/ 261522 h 6858000"/>
              <a:gd name="connsiteX933" fmla="*/ 13550 w 7467600"/>
              <a:gd name="connsiteY933" fmla="*/ 158423 h 6858000"/>
              <a:gd name="connsiteX934" fmla="*/ 0 w 7467600"/>
              <a:gd name="connsiteY934" fmla="*/ 146618 h 6858000"/>
              <a:gd name="connsiteX935" fmla="*/ 0 w 7467600"/>
              <a:gd name="connsiteY935" fmla="*/ 59161 h 6858000"/>
              <a:gd name="connsiteX936" fmla="*/ 45427 w 7467600"/>
              <a:gd name="connsiteY936" fmla="*/ 101078 h 6858000"/>
              <a:gd name="connsiteX937" fmla="*/ 630103 w 7467600"/>
              <a:gd name="connsiteY937" fmla="*/ 485885 h 6858000"/>
              <a:gd name="connsiteX938" fmla="*/ 532040 w 7467600"/>
              <a:gd name="connsiteY938" fmla="*/ 399359 h 6858000"/>
              <a:gd name="connsiteX939" fmla="*/ 517618 w 7467600"/>
              <a:gd name="connsiteY939" fmla="*/ 385726 h 6858000"/>
              <a:gd name="connsiteX940" fmla="*/ 285074 w 7467600"/>
              <a:gd name="connsiteY940" fmla="*/ 182755 h 6858000"/>
              <a:gd name="connsiteX941" fmla="*/ 43151 w 7467600"/>
              <a:gd name="connsiteY94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289862 w 7467600"/>
              <a:gd name="connsiteY8" fmla="*/ 6659827 h 6858000"/>
              <a:gd name="connsiteX9" fmla="*/ 1019354 w 7467600"/>
              <a:gd name="connsiteY9" fmla="*/ 6315006 h 6858000"/>
              <a:gd name="connsiteX10" fmla="*/ 441046 w 7467600"/>
              <a:gd name="connsiteY10" fmla="*/ 6691153 h 6858000"/>
              <a:gd name="connsiteX11" fmla="*/ 1019354 w 7467600"/>
              <a:gd name="connsiteY11" fmla="*/ 6315006 h 6858000"/>
              <a:gd name="connsiteX12" fmla="*/ 991680 w 7467600"/>
              <a:gd name="connsiteY12" fmla="*/ 6298413 h 6858000"/>
              <a:gd name="connsiteX13" fmla="*/ 409060 w 7467600"/>
              <a:gd name="connsiteY13" fmla="*/ 6671470 h 6858000"/>
              <a:gd name="connsiteX14" fmla="*/ 991680 w 7467600"/>
              <a:gd name="connsiteY14" fmla="*/ 6298413 h 6858000"/>
              <a:gd name="connsiteX15" fmla="*/ 103333 w 7467600"/>
              <a:gd name="connsiteY15" fmla="*/ 5699602 h 6858000"/>
              <a:gd name="connsiteX16" fmla="*/ 233938 w 7467600"/>
              <a:gd name="connsiteY16" fmla="*/ 5809416 h 6858000"/>
              <a:gd name="connsiteX17" fmla="*/ 883580 w 7467600"/>
              <a:gd name="connsiteY17" fmla="*/ 6180710 h 6858000"/>
              <a:gd name="connsiteX18" fmla="*/ 487337 w 7467600"/>
              <a:gd name="connsiteY18" fmla="*/ 5950182 h 6858000"/>
              <a:gd name="connsiteX19" fmla="*/ 354051 w 7467600"/>
              <a:gd name="connsiteY19" fmla="*/ 5854912 h 6858000"/>
              <a:gd name="connsiteX20" fmla="*/ 195436 w 7467600"/>
              <a:gd name="connsiteY20" fmla="*/ 5755068 h 6858000"/>
              <a:gd name="connsiteX21" fmla="*/ 103333 w 7467600"/>
              <a:gd name="connsiteY21" fmla="*/ 5699602 h 6858000"/>
              <a:gd name="connsiteX22" fmla="*/ 5539432 w 7467600"/>
              <a:gd name="connsiteY22" fmla="*/ 5642928 h 6858000"/>
              <a:gd name="connsiteX23" fmla="*/ 5555462 w 7467600"/>
              <a:gd name="connsiteY23" fmla="*/ 5694454 h 6858000"/>
              <a:gd name="connsiteX24" fmla="*/ 5828270 w 7467600"/>
              <a:gd name="connsiteY24" fmla="*/ 6320663 h 6858000"/>
              <a:gd name="connsiteX25" fmla="*/ 5947416 w 7467600"/>
              <a:gd name="connsiteY25" fmla="*/ 6574846 h 6858000"/>
              <a:gd name="connsiteX26" fmla="*/ 5539432 w 7467600"/>
              <a:gd name="connsiteY26" fmla="*/ 5642928 h 6858000"/>
              <a:gd name="connsiteX27" fmla="*/ 51253 w 7467600"/>
              <a:gd name="connsiteY27" fmla="*/ 5631825 h 6858000"/>
              <a:gd name="connsiteX28" fmla="*/ 211622 w 7467600"/>
              <a:gd name="connsiteY28" fmla="*/ 5728803 h 6858000"/>
              <a:gd name="connsiteX29" fmla="*/ 371652 w 7467600"/>
              <a:gd name="connsiteY29" fmla="*/ 5829062 h 6858000"/>
              <a:gd name="connsiteX30" fmla="*/ 505903 w 7467600"/>
              <a:gd name="connsiteY30" fmla="*/ 5925221 h 6858000"/>
              <a:gd name="connsiteX31" fmla="*/ 899240 w 7467600"/>
              <a:gd name="connsiteY31" fmla="*/ 6153068 h 6858000"/>
              <a:gd name="connsiteX32" fmla="*/ 988114 w 7467600"/>
              <a:gd name="connsiteY32" fmla="*/ 6174204 h 6858000"/>
              <a:gd name="connsiteX33" fmla="*/ 845971 w 7467600"/>
              <a:gd name="connsiteY33" fmla="*/ 6067177 h 6858000"/>
              <a:gd name="connsiteX34" fmla="*/ 448057 w 7467600"/>
              <a:gd name="connsiteY34" fmla="*/ 5841376 h 6858000"/>
              <a:gd name="connsiteX35" fmla="*/ 51253 w 7467600"/>
              <a:gd name="connsiteY35" fmla="*/ 5631825 h 6858000"/>
              <a:gd name="connsiteX36" fmla="*/ 2606687 w 7467600"/>
              <a:gd name="connsiteY36" fmla="*/ 5630718 h 6858000"/>
              <a:gd name="connsiteX37" fmla="*/ 2645658 w 7467600"/>
              <a:gd name="connsiteY37" fmla="*/ 6640259 h 6858000"/>
              <a:gd name="connsiteX38" fmla="*/ 2606687 w 7467600"/>
              <a:gd name="connsiteY38" fmla="*/ 5630718 h 6858000"/>
              <a:gd name="connsiteX39" fmla="*/ 3642057 w 7467600"/>
              <a:gd name="connsiteY39" fmla="*/ 5573487 h 6858000"/>
              <a:gd name="connsiteX40" fmla="*/ 3632981 w 7467600"/>
              <a:gd name="connsiteY40" fmla="*/ 5579437 h 6858000"/>
              <a:gd name="connsiteX41" fmla="*/ 3382436 w 7467600"/>
              <a:gd name="connsiteY41" fmla="*/ 5952726 h 6858000"/>
              <a:gd name="connsiteX42" fmla="*/ 3191929 w 7467600"/>
              <a:gd name="connsiteY42" fmla="*/ 6662669 h 6858000"/>
              <a:gd name="connsiteX43" fmla="*/ 3369898 w 7467600"/>
              <a:gd name="connsiteY43" fmla="*/ 6081771 h 6858000"/>
              <a:gd name="connsiteX44" fmla="*/ 3642057 w 7467600"/>
              <a:gd name="connsiteY44" fmla="*/ 5573487 h 6858000"/>
              <a:gd name="connsiteX45" fmla="*/ 2650666 w 7467600"/>
              <a:gd name="connsiteY45" fmla="*/ 5530686 h 6858000"/>
              <a:gd name="connsiteX46" fmla="*/ 2650249 w 7467600"/>
              <a:gd name="connsiteY46" fmla="*/ 5532101 h 6858000"/>
              <a:gd name="connsiteX47" fmla="*/ 2663808 w 7467600"/>
              <a:gd name="connsiteY47" fmla="*/ 6535215 h 6858000"/>
              <a:gd name="connsiteX48" fmla="*/ 2665418 w 7467600"/>
              <a:gd name="connsiteY48" fmla="*/ 6132756 h 6858000"/>
              <a:gd name="connsiteX49" fmla="*/ 2650666 w 7467600"/>
              <a:gd name="connsiteY49" fmla="*/ 5530686 h 6858000"/>
              <a:gd name="connsiteX50" fmla="*/ 2680277 w 7467600"/>
              <a:gd name="connsiteY50" fmla="*/ 5479204 h 6858000"/>
              <a:gd name="connsiteX51" fmla="*/ 2678972 w 7467600"/>
              <a:gd name="connsiteY51" fmla="*/ 5481582 h 6858000"/>
              <a:gd name="connsiteX52" fmla="*/ 2696666 w 7467600"/>
              <a:gd name="connsiteY52" fmla="*/ 6133836 h 6858000"/>
              <a:gd name="connsiteX53" fmla="*/ 2695769 w 7467600"/>
              <a:gd name="connsiteY53" fmla="*/ 6390955 h 6858000"/>
              <a:gd name="connsiteX54" fmla="*/ 2739893 w 7467600"/>
              <a:gd name="connsiteY54" fmla="*/ 6108357 h 6858000"/>
              <a:gd name="connsiteX55" fmla="*/ 2680277 w 7467600"/>
              <a:gd name="connsiteY55" fmla="*/ 5479204 h 6858000"/>
              <a:gd name="connsiteX56" fmla="*/ 1132195 w 7467600"/>
              <a:gd name="connsiteY56" fmla="*/ 5467980 h 6858000"/>
              <a:gd name="connsiteX57" fmla="*/ 1679056 w 7467600"/>
              <a:gd name="connsiteY57" fmla="*/ 5516907 h 6858000"/>
              <a:gd name="connsiteX58" fmla="*/ 2128648 w 7467600"/>
              <a:gd name="connsiteY58" fmla="*/ 5474249 h 6858000"/>
              <a:gd name="connsiteX59" fmla="*/ 1825619 w 7467600"/>
              <a:gd name="connsiteY59" fmla="*/ 5478447 h 6858000"/>
              <a:gd name="connsiteX60" fmla="*/ 1737798 w 7467600"/>
              <a:gd name="connsiteY60" fmla="*/ 5483353 h 6858000"/>
              <a:gd name="connsiteX61" fmla="*/ 1132195 w 7467600"/>
              <a:gd name="connsiteY61" fmla="*/ 5467980 h 6858000"/>
              <a:gd name="connsiteX62" fmla="*/ 1456157 w 7467600"/>
              <a:gd name="connsiteY62" fmla="*/ 5371404 h 6858000"/>
              <a:gd name="connsiteX63" fmla="*/ 1244432 w 7467600"/>
              <a:gd name="connsiteY63" fmla="*/ 5385601 h 6858000"/>
              <a:gd name="connsiteX64" fmla="*/ 973990 w 7467600"/>
              <a:gd name="connsiteY64" fmla="*/ 5424940 h 6858000"/>
              <a:gd name="connsiteX65" fmla="*/ 1103809 w 7467600"/>
              <a:gd name="connsiteY65" fmla="*/ 5433720 h 6858000"/>
              <a:gd name="connsiteX66" fmla="*/ 1123454 w 7467600"/>
              <a:gd name="connsiteY66" fmla="*/ 5435727 h 6858000"/>
              <a:gd name="connsiteX67" fmla="*/ 1737017 w 7467600"/>
              <a:gd name="connsiteY67" fmla="*/ 5452183 h 6858000"/>
              <a:gd name="connsiteX68" fmla="*/ 1824397 w 7467600"/>
              <a:gd name="connsiteY68" fmla="*/ 5447757 h 6858000"/>
              <a:gd name="connsiteX69" fmla="*/ 2070059 w 7467600"/>
              <a:gd name="connsiteY69" fmla="*/ 5441660 h 6858000"/>
              <a:gd name="connsiteX70" fmla="*/ 1456157 w 7467600"/>
              <a:gd name="connsiteY70" fmla="*/ 5371404 h 6858000"/>
              <a:gd name="connsiteX71" fmla="*/ 4988186 w 7467600"/>
              <a:gd name="connsiteY71" fmla="*/ 5216467 h 6858000"/>
              <a:gd name="connsiteX72" fmla="*/ 4777334 w 7467600"/>
              <a:gd name="connsiteY72" fmla="*/ 5406072 h 6858000"/>
              <a:gd name="connsiteX73" fmla="*/ 4718341 w 7467600"/>
              <a:gd name="connsiteY73" fmla="*/ 5468043 h 6858000"/>
              <a:gd name="connsiteX74" fmla="*/ 4604655 w 7467600"/>
              <a:gd name="connsiteY74" fmla="*/ 5583434 h 6858000"/>
              <a:gd name="connsiteX75" fmla="*/ 4565074 w 7467600"/>
              <a:gd name="connsiteY75" fmla="*/ 5618550 h 6858000"/>
              <a:gd name="connsiteX76" fmla="*/ 4988186 w 7467600"/>
              <a:gd name="connsiteY76" fmla="*/ 5216467 h 6858000"/>
              <a:gd name="connsiteX77" fmla="*/ 4978032 w 7467600"/>
              <a:gd name="connsiteY77" fmla="*/ 5183809 h 6858000"/>
              <a:gd name="connsiteX78" fmla="*/ 4463413 w 7467600"/>
              <a:gd name="connsiteY78" fmla="*/ 5615162 h 6858000"/>
              <a:gd name="connsiteX79" fmla="*/ 4358134 w 7467600"/>
              <a:gd name="connsiteY79" fmla="*/ 5742791 h 6858000"/>
              <a:gd name="connsiteX80" fmla="*/ 4376219 w 7467600"/>
              <a:gd name="connsiteY80" fmla="*/ 5729027 h 6858000"/>
              <a:gd name="connsiteX81" fmla="*/ 4582340 w 7467600"/>
              <a:gd name="connsiteY81" fmla="*/ 5561037 h 6858000"/>
              <a:gd name="connsiteX82" fmla="*/ 4694684 w 7467600"/>
              <a:gd name="connsiteY82" fmla="*/ 5447098 h 6858000"/>
              <a:gd name="connsiteX83" fmla="*/ 4754123 w 7467600"/>
              <a:gd name="connsiteY83" fmla="*/ 5384643 h 6858000"/>
              <a:gd name="connsiteX84" fmla="*/ 4978032 w 7467600"/>
              <a:gd name="connsiteY84" fmla="*/ 5183809 h 6858000"/>
              <a:gd name="connsiteX85" fmla="*/ 1903353 w 7467600"/>
              <a:gd name="connsiteY85" fmla="*/ 5044827 h 6858000"/>
              <a:gd name="connsiteX86" fmla="*/ 1936931 w 7467600"/>
              <a:gd name="connsiteY86" fmla="*/ 5093954 h 6858000"/>
              <a:gd name="connsiteX87" fmla="*/ 2195868 w 7467600"/>
              <a:gd name="connsiteY87" fmla="*/ 5396574 h 6858000"/>
              <a:gd name="connsiteX88" fmla="*/ 2088852 w 7467600"/>
              <a:gd name="connsiteY88" fmla="*/ 5166123 h 6858000"/>
              <a:gd name="connsiteX89" fmla="*/ 1958241 w 7467600"/>
              <a:gd name="connsiteY89" fmla="*/ 5067955 h 6858000"/>
              <a:gd name="connsiteX90" fmla="*/ 1903353 w 7467600"/>
              <a:gd name="connsiteY90" fmla="*/ 5044827 h 6858000"/>
              <a:gd name="connsiteX91" fmla="*/ 1979378 w 7467600"/>
              <a:gd name="connsiteY91" fmla="*/ 4769504 h 6858000"/>
              <a:gd name="connsiteX92" fmla="*/ 2882120 w 7467600"/>
              <a:gd name="connsiteY92" fmla="*/ 5064547 h 6858000"/>
              <a:gd name="connsiteX93" fmla="*/ 2793103 w 7467600"/>
              <a:gd name="connsiteY93" fmla="*/ 5039699 h 6858000"/>
              <a:gd name="connsiteX94" fmla="*/ 2770041 w 7467600"/>
              <a:gd name="connsiteY94" fmla="*/ 5033634 h 6858000"/>
              <a:gd name="connsiteX95" fmla="*/ 1979378 w 7467600"/>
              <a:gd name="connsiteY95" fmla="*/ 4769504 h 6858000"/>
              <a:gd name="connsiteX96" fmla="*/ 1927410 w 7467600"/>
              <a:gd name="connsiteY96" fmla="*/ 4716164 h 6858000"/>
              <a:gd name="connsiteX97" fmla="*/ 1959587 w 7467600"/>
              <a:gd name="connsiteY97" fmla="*/ 4728849 h 6858000"/>
              <a:gd name="connsiteX98" fmla="*/ 2777707 w 7467600"/>
              <a:gd name="connsiteY98" fmla="*/ 5003991 h 6858000"/>
              <a:gd name="connsiteX99" fmla="*/ 2800768 w 7467600"/>
              <a:gd name="connsiteY99" fmla="*/ 5010056 h 6858000"/>
              <a:gd name="connsiteX100" fmla="*/ 2879408 w 7467600"/>
              <a:gd name="connsiteY100" fmla="*/ 5031590 h 6858000"/>
              <a:gd name="connsiteX101" fmla="*/ 2862295 w 7467600"/>
              <a:gd name="connsiteY101" fmla="*/ 5022958 h 6858000"/>
              <a:gd name="connsiteX102" fmla="*/ 2813343 w 7467600"/>
              <a:gd name="connsiteY102" fmla="*/ 4998369 h 6858000"/>
              <a:gd name="connsiteX103" fmla="*/ 2646245 w 7467600"/>
              <a:gd name="connsiteY103" fmla="*/ 4930999 h 6858000"/>
              <a:gd name="connsiteX104" fmla="*/ 1999243 w 7467600"/>
              <a:gd name="connsiteY104" fmla="*/ 4730524 h 6858000"/>
              <a:gd name="connsiteX105" fmla="*/ 1979527 w 7467600"/>
              <a:gd name="connsiteY105" fmla="*/ 4726651 h 6858000"/>
              <a:gd name="connsiteX106" fmla="*/ 1927410 w 7467600"/>
              <a:gd name="connsiteY106" fmla="*/ 4716164 h 6858000"/>
              <a:gd name="connsiteX107" fmla="*/ 1997014 w 7467600"/>
              <a:gd name="connsiteY107" fmla="*/ 4698007 h 6858000"/>
              <a:gd name="connsiteX108" fmla="*/ 2005458 w 7467600"/>
              <a:gd name="connsiteY108" fmla="*/ 4699540 h 6858000"/>
              <a:gd name="connsiteX109" fmla="*/ 2657186 w 7467600"/>
              <a:gd name="connsiteY109" fmla="*/ 4901687 h 6858000"/>
              <a:gd name="connsiteX110" fmla="*/ 2826662 w 7467600"/>
              <a:gd name="connsiteY110" fmla="*/ 4970362 h 6858000"/>
              <a:gd name="connsiteX111" fmla="*/ 2876100 w 7467600"/>
              <a:gd name="connsiteY111" fmla="*/ 4995397 h 6858000"/>
              <a:gd name="connsiteX112" fmla="*/ 3042600 w 7467600"/>
              <a:gd name="connsiteY112" fmla="*/ 5059532 h 6858000"/>
              <a:gd name="connsiteX113" fmla="*/ 1997014 w 7467600"/>
              <a:gd name="connsiteY113" fmla="*/ 4698007 h 6858000"/>
              <a:gd name="connsiteX114" fmla="*/ 2305292 w 7467600"/>
              <a:gd name="connsiteY114" fmla="*/ 4219492 h 6858000"/>
              <a:gd name="connsiteX115" fmla="*/ 3360922 w 7467600"/>
              <a:gd name="connsiteY115" fmla="*/ 4529373 h 6858000"/>
              <a:gd name="connsiteX116" fmla="*/ 3492420 w 7467600"/>
              <a:gd name="connsiteY116" fmla="*/ 4510145 h 6858000"/>
              <a:gd name="connsiteX117" fmla="*/ 3364086 w 7467600"/>
              <a:gd name="connsiteY117" fmla="*/ 4480340 h 6858000"/>
              <a:gd name="connsiteX118" fmla="*/ 3225818 w 7467600"/>
              <a:gd name="connsiteY118" fmla="*/ 4411822 h 6858000"/>
              <a:gd name="connsiteX119" fmla="*/ 3129696 w 7467600"/>
              <a:gd name="connsiteY119" fmla="*/ 4360704 h 6858000"/>
              <a:gd name="connsiteX120" fmla="*/ 2814545 w 7467600"/>
              <a:gd name="connsiteY120" fmla="*/ 4282955 h 6858000"/>
              <a:gd name="connsiteX121" fmla="*/ 2305292 w 7467600"/>
              <a:gd name="connsiteY121" fmla="*/ 4219492 h 6858000"/>
              <a:gd name="connsiteX122" fmla="*/ 2626982 w 7467600"/>
              <a:gd name="connsiteY122" fmla="*/ 4206450 h 6858000"/>
              <a:gd name="connsiteX123" fmla="*/ 2490617 w 7467600"/>
              <a:gd name="connsiteY123" fmla="*/ 4206951 h 6858000"/>
              <a:gd name="connsiteX124" fmla="*/ 2819869 w 7467600"/>
              <a:gd name="connsiteY124" fmla="*/ 4252936 h 6858000"/>
              <a:gd name="connsiteX125" fmla="*/ 3143018 w 7467600"/>
              <a:gd name="connsiteY125" fmla="*/ 4332698 h 6858000"/>
              <a:gd name="connsiteX126" fmla="*/ 3241520 w 7467600"/>
              <a:gd name="connsiteY126" fmla="*/ 4385112 h 6858000"/>
              <a:gd name="connsiteX127" fmla="*/ 3374575 w 7467600"/>
              <a:gd name="connsiteY127" fmla="*/ 4451517 h 6858000"/>
              <a:gd name="connsiteX128" fmla="*/ 3505221 w 7467600"/>
              <a:gd name="connsiteY128" fmla="*/ 4480757 h 6858000"/>
              <a:gd name="connsiteX129" fmla="*/ 2626982 w 7467600"/>
              <a:gd name="connsiteY129" fmla="*/ 4206450 h 6858000"/>
              <a:gd name="connsiteX130" fmla="*/ 1310106 w 7467600"/>
              <a:gd name="connsiteY130" fmla="*/ 3943217 h 6858000"/>
              <a:gd name="connsiteX131" fmla="*/ 854994 w 7467600"/>
              <a:gd name="connsiteY131" fmla="*/ 4399136 h 6858000"/>
              <a:gd name="connsiteX132" fmla="*/ 742462 w 7467600"/>
              <a:gd name="connsiteY132" fmla="*/ 4594648 h 6858000"/>
              <a:gd name="connsiteX133" fmla="*/ 820602 w 7467600"/>
              <a:gd name="connsiteY133" fmla="*/ 4485915 h 6858000"/>
              <a:gd name="connsiteX134" fmla="*/ 878295 w 7467600"/>
              <a:gd name="connsiteY134" fmla="*/ 4403594 h 6858000"/>
              <a:gd name="connsiteX135" fmla="*/ 1240607 w 7467600"/>
              <a:gd name="connsiteY135" fmla="*/ 4010401 h 6858000"/>
              <a:gd name="connsiteX136" fmla="*/ 1310106 w 7467600"/>
              <a:gd name="connsiteY136" fmla="*/ 3943217 h 6858000"/>
              <a:gd name="connsiteX137" fmla="*/ 1423113 w 7467600"/>
              <a:gd name="connsiteY137" fmla="*/ 3874565 h 6858000"/>
              <a:gd name="connsiteX138" fmla="*/ 1260565 w 7467600"/>
              <a:gd name="connsiteY138" fmla="*/ 4031982 h 6858000"/>
              <a:gd name="connsiteX139" fmla="*/ 901900 w 7467600"/>
              <a:gd name="connsiteY139" fmla="*/ 4421236 h 6858000"/>
              <a:gd name="connsiteX140" fmla="*/ 845044 w 7467600"/>
              <a:gd name="connsiteY140" fmla="*/ 4502436 h 6858000"/>
              <a:gd name="connsiteX141" fmla="*/ 685926 w 7467600"/>
              <a:gd name="connsiteY141" fmla="*/ 4703069 h 6858000"/>
              <a:gd name="connsiteX142" fmla="*/ 684248 w 7467600"/>
              <a:gd name="connsiteY142" fmla="*/ 4706721 h 6858000"/>
              <a:gd name="connsiteX143" fmla="*/ 1423113 w 7467600"/>
              <a:gd name="connsiteY143" fmla="*/ 3874565 h 6858000"/>
              <a:gd name="connsiteX144" fmla="*/ 3316479 w 7467600"/>
              <a:gd name="connsiteY144" fmla="*/ 3872136 h 6858000"/>
              <a:gd name="connsiteX145" fmla="*/ 3546806 w 7467600"/>
              <a:gd name="connsiteY145" fmla="*/ 4356139 h 6858000"/>
              <a:gd name="connsiteX146" fmla="*/ 3364433 w 7467600"/>
              <a:gd name="connsiteY146" fmla="*/ 3953121 h 6858000"/>
              <a:gd name="connsiteX147" fmla="*/ 3316479 w 7467600"/>
              <a:gd name="connsiteY147" fmla="*/ 3872136 h 6858000"/>
              <a:gd name="connsiteX148" fmla="*/ 3291335 w 7467600"/>
              <a:gd name="connsiteY148" fmla="*/ 3767420 h 6858000"/>
              <a:gd name="connsiteX149" fmla="*/ 3390805 w 7467600"/>
              <a:gd name="connsiteY149" fmla="*/ 3937163 h 6858000"/>
              <a:gd name="connsiteX150" fmla="*/ 3579062 w 7467600"/>
              <a:gd name="connsiteY150" fmla="*/ 4359040 h 6858000"/>
              <a:gd name="connsiteX151" fmla="*/ 3467355 w 7467600"/>
              <a:gd name="connsiteY151" fmla="*/ 3988130 h 6858000"/>
              <a:gd name="connsiteX152" fmla="*/ 3310753 w 7467600"/>
              <a:gd name="connsiteY152" fmla="*/ 3787140 h 6858000"/>
              <a:gd name="connsiteX153" fmla="*/ 3291335 w 7467600"/>
              <a:gd name="connsiteY153" fmla="*/ 3767420 h 6858000"/>
              <a:gd name="connsiteX154" fmla="*/ 1635889 w 7467600"/>
              <a:gd name="connsiteY154" fmla="*/ 3709494 h 6858000"/>
              <a:gd name="connsiteX155" fmla="*/ 1634800 w 7467600"/>
              <a:gd name="connsiteY155" fmla="*/ 3731111 h 6858000"/>
              <a:gd name="connsiteX156" fmla="*/ 1635889 w 7467600"/>
              <a:gd name="connsiteY156" fmla="*/ 3709494 h 6858000"/>
              <a:gd name="connsiteX157" fmla="*/ 1510397 w 7467600"/>
              <a:gd name="connsiteY157" fmla="*/ 3684705 h 6858000"/>
              <a:gd name="connsiteX158" fmla="*/ 1146550 w 7467600"/>
              <a:gd name="connsiteY158" fmla="*/ 3802012 h 6858000"/>
              <a:gd name="connsiteX159" fmla="*/ 698834 w 7467600"/>
              <a:gd name="connsiteY159" fmla="*/ 3952272 h 6858000"/>
              <a:gd name="connsiteX160" fmla="*/ 34256 w 7467600"/>
              <a:gd name="connsiteY160" fmla="*/ 4347603 h 6858000"/>
              <a:gd name="connsiteX161" fmla="*/ 527241 w 7467600"/>
              <a:gd name="connsiteY161" fmla="*/ 4065078 h 6858000"/>
              <a:gd name="connsiteX162" fmla="*/ 1510397 w 7467600"/>
              <a:gd name="connsiteY162" fmla="*/ 3684705 h 6858000"/>
              <a:gd name="connsiteX163" fmla="*/ 1313114 w 7467600"/>
              <a:gd name="connsiteY163" fmla="*/ 3655216 h 6858000"/>
              <a:gd name="connsiteX164" fmla="*/ 1109304 w 7467600"/>
              <a:gd name="connsiteY164" fmla="*/ 3669030 h 6858000"/>
              <a:gd name="connsiteX165" fmla="*/ 8129 w 7467600"/>
              <a:gd name="connsiteY165" fmla="*/ 4330519 h 6858000"/>
              <a:gd name="connsiteX166" fmla="*/ 687572 w 7467600"/>
              <a:gd name="connsiteY166" fmla="*/ 3925629 h 6858000"/>
              <a:gd name="connsiteX167" fmla="*/ 1138365 w 7467600"/>
              <a:gd name="connsiteY167" fmla="*/ 3774515 h 6858000"/>
              <a:gd name="connsiteX168" fmla="*/ 1505579 w 7467600"/>
              <a:gd name="connsiteY168" fmla="*/ 3655526 h 6858000"/>
              <a:gd name="connsiteX169" fmla="*/ 1313114 w 7467600"/>
              <a:gd name="connsiteY169" fmla="*/ 3655216 h 6858000"/>
              <a:gd name="connsiteX170" fmla="*/ 3655073 w 7467600"/>
              <a:gd name="connsiteY170" fmla="*/ 3650884 h 6858000"/>
              <a:gd name="connsiteX171" fmla="*/ 3989938 w 7467600"/>
              <a:gd name="connsiteY171" fmla="*/ 3991685 h 6858000"/>
              <a:gd name="connsiteX172" fmla="*/ 4393907 w 7467600"/>
              <a:gd name="connsiteY172" fmla="*/ 4261258 h 6858000"/>
              <a:gd name="connsiteX173" fmla="*/ 4648051 w 7467600"/>
              <a:gd name="connsiteY173" fmla="*/ 4374051 h 6858000"/>
              <a:gd name="connsiteX174" fmla="*/ 4383389 w 7467600"/>
              <a:gd name="connsiteY174" fmla="*/ 4184369 h 6858000"/>
              <a:gd name="connsiteX175" fmla="*/ 4165508 w 7467600"/>
              <a:gd name="connsiteY175" fmla="*/ 4035196 h 6858000"/>
              <a:gd name="connsiteX176" fmla="*/ 4068162 w 7467600"/>
              <a:gd name="connsiteY176" fmla="*/ 3953394 h 6858000"/>
              <a:gd name="connsiteX177" fmla="*/ 3981416 w 7467600"/>
              <a:gd name="connsiteY177" fmla="*/ 3880482 h 6858000"/>
              <a:gd name="connsiteX178" fmla="*/ 3800147 w 7467600"/>
              <a:gd name="connsiteY178" fmla="*/ 3749872 h 6858000"/>
              <a:gd name="connsiteX179" fmla="*/ 3655073 w 7467600"/>
              <a:gd name="connsiteY179" fmla="*/ 3650884 h 6858000"/>
              <a:gd name="connsiteX180" fmla="*/ 3670252 w 7467600"/>
              <a:gd name="connsiteY180" fmla="*/ 3622798 h 6858000"/>
              <a:gd name="connsiteX181" fmla="*/ 3817258 w 7467600"/>
              <a:gd name="connsiteY181" fmla="*/ 3723577 h 6858000"/>
              <a:gd name="connsiteX182" fmla="*/ 4000461 w 7467600"/>
              <a:gd name="connsiteY182" fmla="*/ 3855966 h 6858000"/>
              <a:gd name="connsiteX183" fmla="*/ 4088180 w 7467600"/>
              <a:gd name="connsiteY183" fmla="*/ 3929774 h 6858000"/>
              <a:gd name="connsiteX184" fmla="*/ 4184555 w 7467600"/>
              <a:gd name="connsiteY184" fmla="*/ 4010683 h 6858000"/>
              <a:gd name="connsiteX185" fmla="*/ 4399563 w 7467600"/>
              <a:gd name="connsiteY185" fmla="*/ 4158106 h 6858000"/>
              <a:gd name="connsiteX186" fmla="*/ 4684469 w 7467600"/>
              <a:gd name="connsiteY186" fmla="*/ 4364680 h 6858000"/>
              <a:gd name="connsiteX187" fmla="*/ 4690271 w 7467600"/>
              <a:gd name="connsiteY187" fmla="*/ 4370034 h 6858000"/>
              <a:gd name="connsiteX188" fmla="*/ 4136093 w 7467600"/>
              <a:gd name="connsiteY188" fmla="*/ 3858466 h 6858000"/>
              <a:gd name="connsiteX189" fmla="*/ 3670252 w 7467600"/>
              <a:gd name="connsiteY189" fmla="*/ 3622798 h 6858000"/>
              <a:gd name="connsiteX190" fmla="*/ 4440129 w 7467600"/>
              <a:gd name="connsiteY190" fmla="*/ 3448571 h 6858000"/>
              <a:gd name="connsiteX191" fmla="*/ 4856525 w 7467600"/>
              <a:gd name="connsiteY191" fmla="*/ 3915351 h 6858000"/>
              <a:gd name="connsiteX192" fmla="*/ 5059055 w 7467600"/>
              <a:gd name="connsiteY192" fmla="*/ 4108918 h 6858000"/>
              <a:gd name="connsiteX193" fmla="*/ 5290070 w 7467600"/>
              <a:gd name="connsiteY193" fmla="*/ 4263619 h 6858000"/>
              <a:gd name="connsiteX194" fmla="*/ 4834991 w 7467600"/>
              <a:gd name="connsiteY194" fmla="*/ 3830985 h 6858000"/>
              <a:gd name="connsiteX195" fmla="*/ 4440129 w 7467600"/>
              <a:gd name="connsiteY195" fmla="*/ 3448571 h 6858000"/>
              <a:gd name="connsiteX196" fmla="*/ 4441737 w 7467600"/>
              <a:gd name="connsiteY196" fmla="*/ 3399734 h 6858000"/>
              <a:gd name="connsiteX197" fmla="*/ 4431236 w 7467600"/>
              <a:gd name="connsiteY197" fmla="*/ 3400954 h 6858000"/>
              <a:gd name="connsiteX198" fmla="*/ 4557150 w 7467600"/>
              <a:gd name="connsiteY198" fmla="*/ 3510023 h 6858000"/>
              <a:gd name="connsiteX199" fmla="*/ 4856936 w 7467600"/>
              <a:gd name="connsiteY199" fmla="*/ 3809146 h 6858000"/>
              <a:gd name="connsiteX200" fmla="*/ 5111996 w 7467600"/>
              <a:gd name="connsiteY200" fmla="*/ 4065759 h 6858000"/>
              <a:gd name="connsiteX201" fmla="*/ 5388878 w 7467600"/>
              <a:gd name="connsiteY201" fmla="*/ 4300185 h 6858000"/>
              <a:gd name="connsiteX202" fmla="*/ 5425556 w 7467600"/>
              <a:gd name="connsiteY202" fmla="*/ 4308967 h 6858000"/>
              <a:gd name="connsiteX203" fmla="*/ 4943646 w 7467600"/>
              <a:gd name="connsiteY203" fmla="*/ 3822916 h 6858000"/>
              <a:gd name="connsiteX204" fmla="*/ 4594837 w 7467600"/>
              <a:gd name="connsiteY204" fmla="*/ 3532274 h 6858000"/>
              <a:gd name="connsiteX205" fmla="*/ 4441737 w 7467600"/>
              <a:gd name="connsiteY205" fmla="*/ 3399734 h 6858000"/>
              <a:gd name="connsiteX206" fmla="*/ 5425834 w 7467600"/>
              <a:gd name="connsiteY206" fmla="*/ 3162785 h 6858000"/>
              <a:gd name="connsiteX207" fmla="*/ 5401644 w 7467600"/>
              <a:gd name="connsiteY207" fmla="*/ 3617847 h 6858000"/>
              <a:gd name="connsiteX208" fmla="*/ 5467256 w 7467600"/>
              <a:gd name="connsiteY208" fmla="*/ 4175494 h 6858000"/>
              <a:gd name="connsiteX209" fmla="*/ 5448069 w 7467600"/>
              <a:gd name="connsiteY209" fmla="*/ 3567554 h 6858000"/>
              <a:gd name="connsiteX210" fmla="*/ 5425834 w 7467600"/>
              <a:gd name="connsiteY210" fmla="*/ 3162785 h 6858000"/>
              <a:gd name="connsiteX211" fmla="*/ 1318687 w 7467600"/>
              <a:gd name="connsiteY211" fmla="*/ 3113840 h 6858000"/>
              <a:gd name="connsiteX212" fmla="*/ 1066793 w 7467600"/>
              <a:gd name="connsiteY212" fmla="*/ 3212171 h 6858000"/>
              <a:gd name="connsiteX213" fmla="*/ 993319 w 7467600"/>
              <a:gd name="connsiteY213" fmla="*/ 3247648 h 6858000"/>
              <a:gd name="connsiteX214" fmla="*/ 853081 w 7467600"/>
              <a:gd name="connsiteY214" fmla="*/ 3312410 h 6858000"/>
              <a:gd name="connsiteX215" fmla="*/ 805957 w 7467600"/>
              <a:gd name="connsiteY215" fmla="*/ 3330443 h 6858000"/>
              <a:gd name="connsiteX216" fmla="*/ 1318687 w 7467600"/>
              <a:gd name="connsiteY216" fmla="*/ 3113840 h 6858000"/>
              <a:gd name="connsiteX217" fmla="*/ 5453702 w 7467600"/>
              <a:gd name="connsiteY217" fmla="*/ 3090882 h 6858000"/>
              <a:gd name="connsiteX218" fmla="*/ 5480135 w 7467600"/>
              <a:gd name="connsiteY218" fmla="*/ 3565802 h 6858000"/>
              <a:gd name="connsiteX219" fmla="*/ 5499023 w 7467600"/>
              <a:gd name="connsiteY219" fmla="*/ 4166310 h 6858000"/>
              <a:gd name="connsiteX220" fmla="*/ 5547022 w 7467600"/>
              <a:gd name="connsiteY220" fmla="*/ 3607838 h 6858000"/>
              <a:gd name="connsiteX221" fmla="*/ 5515964 w 7467600"/>
              <a:gd name="connsiteY221" fmla="*/ 3378541 h 6858000"/>
              <a:gd name="connsiteX222" fmla="*/ 5453702 w 7467600"/>
              <a:gd name="connsiteY222" fmla="*/ 3090882 h 6858000"/>
              <a:gd name="connsiteX223" fmla="*/ 1238695 w 7467600"/>
              <a:gd name="connsiteY223" fmla="*/ 3076820 h 6858000"/>
              <a:gd name="connsiteX224" fmla="*/ 716371 w 7467600"/>
              <a:gd name="connsiteY224" fmla="*/ 3293249 h 6858000"/>
              <a:gd name="connsiteX225" fmla="*/ 579522 w 7467600"/>
              <a:gd name="connsiteY225" fmla="*/ 3371759 h 6858000"/>
              <a:gd name="connsiteX226" fmla="*/ 600288 w 7467600"/>
              <a:gd name="connsiteY226" fmla="*/ 3365555 h 6858000"/>
              <a:gd name="connsiteX227" fmla="*/ 840692 w 7467600"/>
              <a:gd name="connsiteY227" fmla="*/ 3284921 h 6858000"/>
              <a:gd name="connsiteX228" fmla="*/ 979248 w 7467600"/>
              <a:gd name="connsiteY228" fmla="*/ 3221003 h 6858000"/>
              <a:gd name="connsiteX229" fmla="*/ 1053282 w 7467600"/>
              <a:gd name="connsiteY229" fmla="*/ 3185247 h 6858000"/>
              <a:gd name="connsiteX230" fmla="*/ 1320603 w 7467600"/>
              <a:gd name="connsiteY230" fmla="*/ 3081281 h 6858000"/>
              <a:gd name="connsiteX231" fmla="*/ 1238695 w 7467600"/>
              <a:gd name="connsiteY231" fmla="*/ 3076820 h 6858000"/>
              <a:gd name="connsiteX232" fmla="*/ 5425627 w 7467600"/>
              <a:gd name="connsiteY232" fmla="*/ 2954192 h 6858000"/>
              <a:gd name="connsiteX233" fmla="*/ 5470770 w 7467600"/>
              <a:gd name="connsiteY233" fmla="*/ 3005435 h 6858000"/>
              <a:gd name="connsiteX234" fmla="*/ 5519779 w 7467600"/>
              <a:gd name="connsiteY234" fmla="*/ 4359223 h 6858000"/>
              <a:gd name="connsiteX235" fmla="*/ 5520293 w 7467600"/>
              <a:gd name="connsiteY235" fmla="*/ 4360602 h 6858000"/>
              <a:gd name="connsiteX236" fmla="*/ 5767221 w 7467600"/>
              <a:gd name="connsiteY236" fmla="*/ 4665564 h 6858000"/>
              <a:gd name="connsiteX237" fmla="*/ 6937169 w 7467600"/>
              <a:gd name="connsiteY237" fmla="*/ 4815941 h 6858000"/>
              <a:gd name="connsiteX238" fmla="*/ 6953922 w 7467600"/>
              <a:gd name="connsiteY238" fmla="*/ 4890068 h 6858000"/>
              <a:gd name="connsiteX239" fmla="*/ 6071359 w 7467600"/>
              <a:gd name="connsiteY239" fmla="*/ 4770770 h 6858000"/>
              <a:gd name="connsiteX240" fmla="*/ 6038839 w 7467600"/>
              <a:gd name="connsiteY240" fmla="*/ 4764474 h 6858000"/>
              <a:gd name="connsiteX241" fmla="*/ 6038706 w 7467600"/>
              <a:gd name="connsiteY241" fmla="*/ 4763847 h 6858000"/>
              <a:gd name="connsiteX242" fmla="*/ 6037784 w 7467600"/>
              <a:gd name="connsiteY242" fmla="*/ 4764270 h 6858000"/>
              <a:gd name="connsiteX243" fmla="*/ 6038839 w 7467600"/>
              <a:gd name="connsiteY243" fmla="*/ 4764474 h 6858000"/>
              <a:gd name="connsiteX244" fmla="*/ 6040338 w 7467600"/>
              <a:gd name="connsiteY244" fmla="*/ 4771418 h 6858000"/>
              <a:gd name="connsiteX245" fmla="*/ 6024488 w 7467600"/>
              <a:gd name="connsiteY245" fmla="*/ 4809903 h 6858000"/>
              <a:gd name="connsiteX246" fmla="*/ 5599771 w 7467600"/>
              <a:gd name="connsiteY246" fmla="*/ 5509652 h 6858000"/>
              <a:gd name="connsiteX247" fmla="*/ 5548843 w 7467600"/>
              <a:gd name="connsiteY247" fmla="*/ 5563845 h 6858000"/>
              <a:gd name="connsiteX248" fmla="*/ 5940952 w 7467600"/>
              <a:gd name="connsiteY248" fmla="*/ 6250028 h 6858000"/>
              <a:gd name="connsiteX249" fmla="*/ 6043441 w 7467600"/>
              <a:gd name="connsiteY249" fmla="*/ 6665847 h 6858000"/>
              <a:gd name="connsiteX250" fmla="*/ 6093432 w 7467600"/>
              <a:gd name="connsiteY250" fmla="*/ 6858000 h 6858000"/>
              <a:gd name="connsiteX251" fmla="*/ 6034344 w 7467600"/>
              <a:gd name="connsiteY251" fmla="*/ 6858000 h 6858000"/>
              <a:gd name="connsiteX252" fmla="*/ 6026679 w 7467600"/>
              <a:gd name="connsiteY252" fmla="*/ 6836959 h 6858000"/>
              <a:gd name="connsiteX253" fmla="*/ 5800441 w 7467600"/>
              <a:gd name="connsiteY253" fmla="*/ 6335286 h 6858000"/>
              <a:gd name="connsiteX254" fmla="*/ 5526562 w 7467600"/>
              <a:gd name="connsiteY254" fmla="*/ 5705388 h 6858000"/>
              <a:gd name="connsiteX255" fmla="*/ 5519640 w 7467600"/>
              <a:gd name="connsiteY255" fmla="*/ 5683774 h 6858000"/>
              <a:gd name="connsiteX256" fmla="*/ 5844559 w 7467600"/>
              <a:gd name="connsiteY256" fmla="*/ 6553349 h 6858000"/>
              <a:gd name="connsiteX257" fmla="*/ 5975994 w 7467600"/>
              <a:gd name="connsiteY257" fmla="*/ 6858000 h 6858000"/>
              <a:gd name="connsiteX258" fmla="*/ 5898547 w 7467600"/>
              <a:gd name="connsiteY258" fmla="*/ 6858000 h 6858000"/>
              <a:gd name="connsiteX259" fmla="*/ 5682041 w 7467600"/>
              <a:gd name="connsiteY259" fmla="*/ 6355860 h 6858000"/>
              <a:gd name="connsiteX260" fmla="*/ 5461758 w 7467600"/>
              <a:gd name="connsiteY260" fmla="*/ 5820220 h 6858000"/>
              <a:gd name="connsiteX261" fmla="*/ 5237282 w 7467600"/>
              <a:gd name="connsiteY261" fmla="*/ 6579086 h 6858000"/>
              <a:gd name="connsiteX262" fmla="*/ 5115009 w 7467600"/>
              <a:gd name="connsiteY262" fmla="*/ 6858000 h 6858000"/>
              <a:gd name="connsiteX263" fmla="*/ 5028074 w 7467600"/>
              <a:gd name="connsiteY263" fmla="*/ 6858000 h 6858000"/>
              <a:gd name="connsiteX264" fmla="*/ 5079508 w 7467600"/>
              <a:gd name="connsiteY264" fmla="*/ 6749074 h 6858000"/>
              <a:gd name="connsiteX265" fmla="*/ 5371846 w 7467600"/>
              <a:gd name="connsiteY265" fmla="*/ 5924413 h 6858000"/>
              <a:gd name="connsiteX266" fmla="*/ 5270512 w 7467600"/>
              <a:gd name="connsiteY266" fmla="*/ 6138975 h 6858000"/>
              <a:gd name="connsiteX267" fmla="*/ 5062409 w 7467600"/>
              <a:gd name="connsiteY267" fmla="*/ 6653544 h 6858000"/>
              <a:gd name="connsiteX268" fmla="*/ 5036628 w 7467600"/>
              <a:gd name="connsiteY268" fmla="*/ 6754247 h 6858000"/>
              <a:gd name="connsiteX269" fmla="*/ 5009112 w 7467600"/>
              <a:gd name="connsiteY269" fmla="*/ 6858000 h 6858000"/>
              <a:gd name="connsiteX270" fmla="*/ 4976679 w 7467600"/>
              <a:gd name="connsiteY270" fmla="*/ 6858000 h 6858000"/>
              <a:gd name="connsiteX271" fmla="*/ 5006537 w 7467600"/>
              <a:gd name="connsiteY271" fmla="*/ 6747068 h 6858000"/>
              <a:gd name="connsiteX272" fmla="*/ 5032723 w 7467600"/>
              <a:gd name="connsiteY272" fmla="*/ 6644957 h 6858000"/>
              <a:gd name="connsiteX273" fmla="*/ 5242949 w 7467600"/>
              <a:gd name="connsiteY273" fmla="*/ 6125175 h 6858000"/>
              <a:gd name="connsiteX274" fmla="*/ 5286321 w 7467600"/>
              <a:gd name="connsiteY274" fmla="*/ 6033555 h 6858000"/>
              <a:gd name="connsiteX275" fmla="*/ 5008210 w 7467600"/>
              <a:gd name="connsiteY275" fmla="*/ 6649194 h 6858000"/>
              <a:gd name="connsiteX276" fmla="*/ 4986321 w 7467600"/>
              <a:gd name="connsiteY276" fmla="*/ 6765687 h 6858000"/>
              <a:gd name="connsiteX277" fmla="*/ 4973474 w 7467600"/>
              <a:gd name="connsiteY277" fmla="*/ 6858000 h 6858000"/>
              <a:gd name="connsiteX278" fmla="*/ 4907178 w 7467600"/>
              <a:gd name="connsiteY278" fmla="*/ 6858000 h 6858000"/>
              <a:gd name="connsiteX279" fmla="*/ 4910810 w 7467600"/>
              <a:gd name="connsiteY279" fmla="*/ 6829660 h 6858000"/>
              <a:gd name="connsiteX280" fmla="*/ 4987461 w 7467600"/>
              <a:gd name="connsiteY280" fmla="*/ 6432994 h 6858000"/>
              <a:gd name="connsiteX281" fmla="*/ 5179262 w 7467600"/>
              <a:gd name="connsiteY281" fmla="*/ 6035044 h 6858000"/>
              <a:gd name="connsiteX282" fmla="*/ 4689678 w 7467600"/>
              <a:gd name="connsiteY282" fmla="*/ 6440241 h 6858000"/>
              <a:gd name="connsiteX283" fmla="*/ 4477543 w 7467600"/>
              <a:gd name="connsiteY283" fmla="*/ 6674836 h 6858000"/>
              <a:gd name="connsiteX284" fmla="*/ 4329957 w 7467600"/>
              <a:gd name="connsiteY284" fmla="*/ 6858000 h 6858000"/>
              <a:gd name="connsiteX285" fmla="*/ 4218595 w 7467600"/>
              <a:gd name="connsiteY285" fmla="*/ 6858000 h 6858000"/>
              <a:gd name="connsiteX286" fmla="*/ 4368888 w 7467600"/>
              <a:gd name="connsiteY286" fmla="*/ 6668412 h 6858000"/>
              <a:gd name="connsiteX287" fmla="*/ 4563091 w 7467600"/>
              <a:gd name="connsiteY287" fmla="*/ 6442508 h 6858000"/>
              <a:gd name="connsiteX288" fmla="*/ 5387324 w 7467600"/>
              <a:gd name="connsiteY288" fmla="*/ 5705830 h 6858000"/>
              <a:gd name="connsiteX289" fmla="*/ 5073620 w 7467600"/>
              <a:gd name="connsiteY289" fmla="*/ 5955437 h 6858000"/>
              <a:gd name="connsiteX290" fmla="*/ 4689789 w 7467600"/>
              <a:gd name="connsiteY290" fmla="*/ 6268382 h 6858000"/>
              <a:gd name="connsiteX291" fmla="*/ 4418722 w 7467600"/>
              <a:gd name="connsiteY291" fmla="*/ 6570886 h 6858000"/>
              <a:gd name="connsiteX292" fmla="*/ 4214944 w 7467600"/>
              <a:gd name="connsiteY292" fmla="*/ 6858000 h 6858000"/>
              <a:gd name="connsiteX293" fmla="*/ 4177898 w 7467600"/>
              <a:gd name="connsiteY293" fmla="*/ 6858000 h 6858000"/>
              <a:gd name="connsiteX294" fmla="*/ 4391597 w 7467600"/>
              <a:gd name="connsiteY294" fmla="*/ 6556370 h 6858000"/>
              <a:gd name="connsiteX295" fmla="*/ 4668889 w 7467600"/>
              <a:gd name="connsiteY295" fmla="*/ 6246399 h 6858000"/>
              <a:gd name="connsiteX296" fmla="*/ 5055427 w 7467600"/>
              <a:gd name="connsiteY296" fmla="*/ 5931476 h 6858000"/>
              <a:gd name="connsiteX297" fmla="*/ 5371814 w 7467600"/>
              <a:gd name="connsiteY297" fmla="*/ 5678975 h 6858000"/>
              <a:gd name="connsiteX298" fmla="*/ 4987918 w 7467600"/>
              <a:gd name="connsiteY298" fmla="*/ 5838701 h 6858000"/>
              <a:gd name="connsiteX299" fmla="*/ 4317146 w 7467600"/>
              <a:gd name="connsiteY299" fmla="*/ 6587716 h 6858000"/>
              <a:gd name="connsiteX300" fmla="*/ 4171627 w 7467600"/>
              <a:gd name="connsiteY300" fmla="*/ 6858000 h 6858000"/>
              <a:gd name="connsiteX301" fmla="*/ 4081585 w 7467600"/>
              <a:gd name="connsiteY301" fmla="*/ 6858000 h 6858000"/>
              <a:gd name="connsiteX302" fmla="*/ 4238603 w 7467600"/>
              <a:gd name="connsiteY302" fmla="*/ 6559341 h 6858000"/>
              <a:gd name="connsiteX303" fmla="*/ 4778333 w 7467600"/>
              <a:gd name="connsiteY303" fmla="*/ 5873626 h 6858000"/>
              <a:gd name="connsiteX304" fmla="*/ 5414185 w 7467600"/>
              <a:gd name="connsiteY304" fmla="*/ 5573882 h 6858000"/>
              <a:gd name="connsiteX305" fmla="*/ 5959648 w 7467600"/>
              <a:gd name="connsiteY305" fmla="*/ 4760797 h 6858000"/>
              <a:gd name="connsiteX306" fmla="*/ 5355019 w 7467600"/>
              <a:gd name="connsiteY306" fmla="*/ 4734672 h 6858000"/>
              <a:gd name="connsiteX307" fmla="*/ 5083565 w 7467600"/>
              <a:gd name="connsiteY307" fmla="*/ 5179121 h 6858000"/>
              <a:gd name="connsiteX308" fmla="*/ 4713577 w 7467600"/>
              <a:gd name="connsiteY308" fmla="*/ 5616803 h 6858000"/>
              <a:gd name="connsiteX309" fmla="*/ 3989559 w 7467600"/>
              <a:gd name="connsiteY309" fmla="*/ 6145945 h 6858000"/>
              <a:gd name="connsiteX310" fmla="*/ 3939824 w 7467600"/>
              <a:gd name="connsiteY310" fmla="*/ 6066900 h 6858000"/>
              <a:gd name="connsiteX311" fmla="*/ 4584537 w 7467600"/>
              <a:gd name="connsiteY311" fmla="*/ 5324826 h 6858000"/>
              <a:gd name="connsiteX312" fmla="*/ 5037105 w 7467600"/>
              <a:gd name="connsiteY312" fmla="*/ 5088765 h 6858000"/>
              <a:gd name="connsiteX313" fmla="*/ 5039930 w 7467600"/>
              <a:gd name="connsiteY313" fmla="*/ 5089585 h 6858000"/>
              <a:gd name="connsiteX314" fmla="*/ 5263764 w 7467600"/>
              <a:gd name="connsiteY314" fmla="*/ 4735525 h 6858000"/>
              <a:gd name="connsiteX315" fmla="*/ 4086300 w 7467600"/>
              <a:gd name="connsiteY315" fmla="*/ 4884599 h 6858000"/>
              <a:gd name="connsiteX316" fmla="*/ 4085485 w 7467600"/>
              <a:gd name="connsiteY316" fmla="*/ 4899070 h 6858000"/>
              <a:gd name="connsiteX317" fmla="*/ 3871915 w 7467600"/>
              <a:gd name="connsiteY317" fmla="*/ 5253645 h 6858000"/>
              <a:gd name="connsiteX318" fmla="*/ 3799374 w 7467600"/>
              <a:gd name="connsiteY318" fmla="*/ 5466127 h 6858000"/>
              <a:gd name="connsiteX319" fmla="*/ 3498850 w 7467600"/>
              <a:gd name="connsiteY319" fmla="*/ 6661888 h 6858000"/>
              <a:gd name="connsiteX320" fmla="*/ 3399216 w 7467600"/>
              <a:gd name="connsiteY320" fmla="*/ 6858000 h 6858000"/>
              <a:gd name="connsiteX321" fmla="*/ 3303688 w 7467600"/>
              <a:gd name="connsiteY321" fmla="*/ 6858000 h 6858000"/>
              <a:gd name="connsiteX322" fmla="*/ 3391774 w 7467600"/>
              <a:gd name="connsiteY322" fmla="*/ 6697181 h 6858000"/>
              <a:gd name="connsiteX323" fmla="*/ 3735540 w 7467600"/>
              <a:gd name="connsiteY323" fmla="*/ 5546923 h 6858000"/>
              <a:gd name="connsiteX324" fmla="*/ 3729438 w 7467600"/>
              <a:gd name="connsiteY324" fmla="*/ 5569058 h 6858000"/>
              <a:gd name="connsiteX325" fmla="*/ 3707782 w 7467600"/>
              <a:gd name="connsiteY325" fmla="*/ 5644908 h 6858000"/>
              <a:gd name="connsiteX326" fmla="*/ 3583827 w 7467600"/>
              <a:gd name="connsiteY326" fmla="*/ 6039215 h 6858000"/>
              <a:gd name="connsiteX327" fmla="*/ 3547861 w 7467600"/>
              <a:gd name="connsiteY327" fmla="*/ 6129609 h 6858000"/>
              <a:gd name="connsiteX328" fmla="*/ 3490905 w 7467600"/>
              <a:gd name="connsiteY328" fmla="*/ 6277660 h 6858000"/>
              <a:gd name="connsiteX329" fmla="*/ 3455859 w 7467600"/>
              <a:gd name="connsiteY329" fmla="*/ 6391301 h 6858000"/>
              <a:gd name="connsiteX330" fmla="*/ 3429112 w 7467600"/>
              <a:gd name="connsiteY330" fmla="*/ 6479469 h 6858000"/>
              <a:gd name="connsiteX331" fmla="*/ 3304862 w 7467600"/>
              <a:gd name="connsiteY331" fmla="*/ 6796476 h 6858000"/>
              <a:gd name="connsiteX332" fmla="*/ 3276071 w 7467600"/>
              <a:gd name="connsiteY332" fmla="*/ 6858000 h 6858000"/>
              <a:gd name="connsiteX333" fmla="*/ 3240805 w 7467600"/>
              <a:gd name="connsiteY333" fmla="*/ 6858000 h 6858000"/>
              <a:gd name="connsiteX334" fmla="*/ 3275917 w 7467600"/>
              <a:gd name="connsiteY334" fmla="*/ 6783192 h 6858000"/>
              <a:gd name="connsiteX335" fmla="*/ 3399358 w 7467600"/>
              <a:gd name="connsiteY335" fmla="*/ 6469011 h 6858000"/>
              <a:gd name="connsiteX336" fmla="*/ 3425650 w 7467600"/>
              <a:gd name="connsiteY336" fmla="*/ 6381333 h 6858000"/>
              <a:gd name="connsiteX337" fmla="*/ 3460661 w 7467600"/>
              <a:gd name="connsiteY337" fmla="*/ 6266763 h 6858000"/>
              <a:gd name="connsiteX338" fmla="*/ 3518021 w 7467600"/>
              <a:gd name="connsiteY338" fmla="*/ 6117298 h 6858000"/>
              <a:gd name="connsiteX339" fmla="*/ 3554035 w 7467600"/>
              <a:gd name="connsiteY339" fmla="*/ 6027832 h 6858000"/>
              <a:gd name="connsiteX340" fmla="*/ 3677174 w 7467600"/>
              <a:gd name="connsiteY340" fmla="*/ 5636351 h 6858000"/>
              <a:gd name="connsiteX341" fmla="*/ 3698819 w 7467600"/>
              <a:gd name="connsiteY341" fmla="*/ 5560503 h 6858000"/>
              <a:gd name="connsiteX342" fmla="*/ 3702094 w 7467600"/>
              <a:gd name="connsiteY342" fmla="*/ 5549194 h 6858000"/>
              <a:gd name="connsiteX343" fmla="*/ 3398355 w 7467600"/>
              <a:gd name="connsiteY343" fmla="*/ 6094603 h 6858000"/>
              <a:gd name="connsiteX344" fmla="*/ 3193941 w 7467600"/>
              <a:gd name="connsiteY344" fmla="*/ 6798775 h 6858000"/>
              <a:gd name="connsiteX345" fmla="*/ 3184140 w 7467600"/>
              <a:gd name="connsiteY345" fmla="*/ 6858000 h 6858000"/>
              <a:gd name="connsiteX346" fmla="*/ 3099978 w 7467600"/>
              <a:gd name="connsiteY346" fmla="*/ 6858000 h 6858000"/>
              <a:gd name="connsiteX347" fmla="*/ 3101556 w 7467600"/>
              <a:gd name="connsiteY347" fmla="*/ 6843337 h 6858000"/>
              <a:gd name="connsiteX348" fmla="*/ 3370162 w 7467600"/>
              <a:gd name="connsiteY348" fmla="*/ 5785550 h 6858000"/>
              <a:gd name="connsiteX349" fmla="*/ 3746477 w 7467600"/>
              <a:gd name="connsiteY349" fmla="*/ 5377889 h 6858000"/>
              <a:gd name="connsiteX350" fmla="*/ 3863399 w 7467600"/>
              <a:gd name="connsiteY350" fmla="*/ 5087257 h 6858000"/>
              <a:gd name="connsiteX351" fmla="*/ 3968712 w 7467600"/>
              <a:gd name="connsiteY351" fmla="*/ 4913989 h 6858000"/>
              <a:gd name="connsiteX352" fmla="*/ 2792390 w 7467600"/>
              <a:gd name="connsiteY352" fmla="*/ 5382974 h 6858000"/>
              <a:gd name="connsiteX353" fmla="*/ 2714982 w 7467600"/>
              <a:gd name="connsiteY353" fmla="*/ 5427051 h 6858000"/>
              <a:gd name="connsiteX354" fmla="*/ 2813361 w 7467600"/>
              <a:gd name="connsiteY354" fmla="*/ 6023912 h 6858000"/>
              <a:gd name="connsiteX355" fmla="*/ 2688430 w 7467600"/>
              <a:gd name="connsiteY355" fmla="*/ 6801564 h 6858000"/>
              <a:gd name="connsiteX356" fmla="*/ 2629626 w 7467600"/>
              <a:gd name="connsiteY356" fmla="*/ 6763394 h 6858000"/>
              <a:gd name="connsiteX357" fmla="*/ 2565328 w 7467600"/>
              <a:gd name="connsiteY357" fmla="*/ 5516399 h 6858000"/>
              <a:gd name="connsiteX358" fmla="*/ 1922999 w 7467600"/>
              <a:gd name="connsiteY358" fmla="*/ 5980343 h 6858000"/>
              <a:gd name="connsiteX359" fmla="*/ 1950261 w 7467600"/>
              <a:gd name="connsiteY359" fmla="*/ 6405858 h 6858000"/>
              <a:gd name="connsiteX360" fmla="*/ 2365554 w 7467600"/>
              <a:gd name="connsiteY360" fmla="*/ 6759107 h 6858000"/>
              <a:gd name="connsiteX361" fmla="*/ 2424142 w 7467600"/>
              <a:gd name="connsiteY361" fmla="*/ 6858000 h 6858000"/>
              <a:gd name="connsiteX362" fmla="*/ 2395994 w 7467600"/>
              <a:gd name="connsiteY362" fmla="*/ 6858000 h 6858000"/>
              <a:gd name="connsiteX363" fmla="*/ 2392863 w 7467600"/>
              <a:gd name="connsiteY363" fmla="*/ 6852964 h 6858000"/>
              <a:gd name="connsiteX364" fmla="*/ 2017589 w 7467600"/>
              <a:gd name="connsiteY364" fmla="*/ 6493982 h 6858000"/>
              <a:gd name="connsiteX365" fmla="*/ 2147336 w 7467600"/>
              <a:gd name="connsiteY365" fmla="*/ 6594052 h 6858000"/>
              <a:gd name="connsiteX366" fmla="*/ 2207047 w 7467600"/>
              <a:gd name="connsiteY366" fmla="*/ 6654540 h 6858000"/>
              <a:gd name="connsiteX367" fmla="*/ 2299106 w 7467600"/>
              <a:gd name="connsiteY367" fmla="*/ 6778931 h 6858000"/>
              <a:gd name="connsiteX368" fmla="*/ 2314430 w 7467600"/>
              <a:gd name="connsiteY368" fmla="*/ 6801144 h 6858000"/>
              <a:gd name="connsiteX369" fmla="*/ 2352406 w 7467600"/>
              <a:gd name="connsiteY369" fmla="*/ 6858000 h 6858000"/>
              <a:gd name="connsiteX370" fmla="*/ 2314492 w 7467600"/>
              <a:gd name="connsiteY370" fmla="*/ 6858000 h 6858000"/>
              <a:gd name="connsiteX371" fmla="*/ 2288095 w 7467600"/>
              <a:gd name="connsiteY371" fmla="*/ 6818030 h 6858000"/>
              <a:gd name="connsiteX372" fmla="*/ 2272768 w 7467600"/>
              <a:gd name="connsiteY372" fmla="*/ 6795822 h 6858000"/>
              <a:gd name="connsiteX373" fmla="*/ 2182715 w 7467600"/>
              <a:gd name="connsiteY373" fmla="*/ 6675071 h 6858000"/>
              <a:gd name="connsiteX374" fmla="*/ 2032061 w 7467600"/>
              <a:gd name="connsiteY374" fmla="*/ 6541380 h 6858000"/>
              <a:gd name="connsiteX375" fmla="*/ 2257220 w 7467600"/>
              <a:gd name="connsiteY375" fmla="*/ 6826257 h 6858000"/>
              <a:gd name="connsiteX376" fmla="*/ 2281324 w 7467600"/>
              <a:gd name="connsiteY376" fmla="*/ 6858000 h 6858000"/>
              <a:gd name="connsiteX377" fmla="*/ 2242860 w 7467600"/>
              <a:gd name="connsiteY377" fmla="*/ 6858000 h 6858000"/>
              <a:gd name="connsiteX378" fmla="*/ 2232818 w 7467600"/>
              <a:gd name="connsiteY378" fmla="*/ 6844926 h 6858000"/>
              <a:gd name="connsiteX379" fmla="*/ 1990172 w 7467600"/>
              <a:gd name="connsiteY379" fmla="*/ 6542121 h 6858000"/>
              <a:gd name="connsiteX380" fmla="*/ 2124090 w 7467600"/>
              <a:gd name="connsiteY380" fmla="*/ 6761017 h 6858000"/>
              <a:gd name="connsiteX381" fmla="*/ 2200380 w 7467600"/>
              <a:gd name="connsiteY381" fmla="*/ 6858000 h 6858000"/>
              <a:gd name="connsiteX382" fmla="*/ 2147507 w 7467600"/>
              <a:gd name="connsiteY382" fmla="*/ 6858000 h 6858000"/>
              <a:gd name="connsiteX383" fmla="*/ 2070668 w 7467600"/>
              <a:gd name="connsiteY383" fmla="*/ 6761520 h 6858000"/>
              <a:gd name="connsiteX384" fmla="*/ 1975142 w 7467600"/>
              <a:gd name="connsiteY384" fmla="*/ 6585570 h 6858000"/>
              <a:gd name="connsiteX385" fmla="*/ 2050035 w 7467600"/>
              <a:gd name="connsiteY385" fmla="*/ 6813345 h 6858000"/>
              <a:gd name="connsiteX386" fmla="*/ 2063025 w 7467600"/>
              <a:gd name="connsiteY386" fmla="*/ 6858000 h 6858000"/>
              <a:gd name="connsiteX387" fmla="*/ 2021675 w 7467600"/>
              <a:gd name="connsiteY387" fmla="*/ 6858000 h 6858000"/>
              <a:gd name="connsiteX388" fmla="*/ 2019308 w 7467600"/>
              <a:gd name="connsiteY388" fmla="*/ 6847118 h 6858000"/>
              <a:gd name="connsiteX389" fmla="*/ 1938835 w 7467600"/>
              <a:gd name="connsiteY389" fmla="*/ 6551160 h 6858000"/>
              <a:gd name="connsiteX390" fmla="*/ 1953230 w 7467600"/>
              <a:gd name="connsiteY390" fmla="*/ 6759699 h 6858000"/>
              <a:gd name="connsiteX391" fmla="*/ 1956763 w 7467600"/>
              <a:gd name="connsiteY391" fmla="*/ 6778191 h 6858000"/>
              <a:gd name="connsiteX392" fmla="*/ 1967925 w 7467600"/>
              <a:gd name="connsiteY392" fmla="*/ 6858000 h 6858000"/>
              <a:gd name="connsiteX393" fmla="*/ 1936622 w 7467600"/>
              <a:gd name="connsiteY393" fmla="*/ 6858000 h 6858000"/>
              <a:gd name="connsiteX394" fmla="*/ 1926261 w 7467600"/>
              <a:gd name="connsiteY394" fmla="*/ 6784064 h 6858000"/>
              <a:gd name="connsiteX395" fmla="*/ 1922724 w 7467600"/>
              <a:gd name="connsiteY395" fmla="*/ 6765577 h 6858000"/>
              <a:gd name="connsiteX396" fmla="*/ 1904650 w 7467600"/>
              <a:gd name="connsiteY396" fmla="*/ 6639616 h 6858000"/>
              <a:gd name="connsiteX397" fmla="*/ 1885273 w 7467600"/>
              <a:gd name="connsiteY397" fmla="*/ 6858000 h 6858000"/>
              <a:gd name="connsiteX398" fmla="*/ 1854363 w 7467600"/>
              <a:gd name="connsiteY398" fmla="*/ 6858000 h 6858000"/>
              <a:gd name="connsiteX399" fmla="*/ 1880391 w 7467600"/>
              <a:gd name="connsiteY399" fmla="*/ 6603796 h 6858000"/>
              <a:gd name="connsiteX400" fmla="*/ 1818273 w 7467600"/>
              <a:gd name="connsiteY400" fmla="*/ 6715729 h 6858000"/>
              <a:gd name="connsiteX401" fmla="*/ 1794691 w 7467600"/>
              <a:gd name="connsiteY401" fmla="*/ 6843239 h 6858000"/>
              <a:gd name="connsiteX402" fmla="*/ 1794914 w 7467600"/>
              <a:gd name="connsiteY402" fmla="*/ 6858000 h 6858000"/>
              <a:gd name="connsiteX403" fmla="*/ 1746128 w 7467600"/>
              <a:gd name="connsiteY403" fmla="*/ 6858000 h 6858000"/>
              <a:gd name="connsiteX404" fmla="*/ 1753934 w 7467600"/>
              <a:gd name="connsiteY404" fmla="*/ 6724796 h 6858000"/>
              <a:gd name="connsiteX405" fmla="*/ 1792053 w 7467600"/>
              <a:gd name="connsiteY405" fmla="*/ 6572396 h 6858000"/>
              <a:gd name="connsiteX406" fmla="*/ 1862248 w 7467600"/>
              <a:gd name="connsiteY406" fmla="*/ 6266397 h 6858000"/>
              <a:gd name="connsiteX407" fmla="*/ 1862250 w 7467600"/>
              <a:gd name="connsiteY407" fmla="*/ 6033531 h 6858000"/>
              <a:gd name="connsiteX408" fmla="*/ 1211999 w 7467600"/>
              <a:gd name="connsiteY408" fmla="*/ 6683610 h 6858000"/>
              <a:gd name="connsiteX409" fmla="*/ 1213266 w 7467600"/>
              <a:gd name="connsiteY409" fmla="*/ 6691947 h 6858000"/>
              <a:gd name="connsiteX410" fmla="*/ 1203370 w 7467600"/>
              <a:gd name="connsiteY410" fmla="*/ 6850676 h 6858000"/>
              <a:gd name="connsiteX411" fmla="*/ 1203671 w 7467600"/>
              <a:gd name="connsiteY411" fmla="*/ 6858000 h 6858000"/>
              <a:gd name="connsiteX412" fmla="*/ 1143180 w 7467600"/>
              <a:gd name="connsiteY412" fmla="*/ 6858000 h 6858000"/>
              <a:gd name="connsiteX413" fmla="*/ 1142176 w 7467600"/>
              <a:gd name="connsiteY413" fmla="*/ 6766045 h 6858000"/>
              <a:gd name="connsiteX414" fmla="*/ 1067484 w 7467600"/>
              <a:gd name="connsiteY414" fmla="*/ 6858000 h 6858000"/>
              <a:gd name="connsiteX415" fmla="*/ 953928 w 7467600"/>
              <a:gd name="connsiteY415" fmla="*/ 6858000 h 6858000"/>
              <a:gd name="connsiteX416" fmla="*/ 959715 w 7467600"/>
              <a:gd name="connsiteY416" fmla="*/ 6850185 h 6858000"/>
              <a:gd name="connsiteX417" fmla="*/ 1483788 w 7467600"/>
              <a:gd name="connsiteY417" fmla="*/ 6259174 h 6858000"/>
              <a:gd name="connsiteX418" fmla="*/ 1100671 w 7467600"/>
              <a:gd name="connsiteY418" fmla="*/ 6252137 h 6858000"/>
              <a:gd name="connsiteX419" fmla="*/ 1090144 w 7467600"/>
              <a:gd name="connsiteY419" fmla="*/ 6256748 h 6858000"/>
              <a:gd name="connsiteX420" fmla="*/ 1095872 w 7467600"/>
              <a:gd name="connsiteY420" fmla="*/ 6271892 h 6858000"/>
              <a:gd name="connsiteX421" fmla="*/ 262785 w 7467600"/>
              <a:gd name="connsiteY421" fmla="*/ 6845450 h 6858000"/>
              <a:gd name="connsiteX422" fmla="*/ 209968 w 7467600"/>
              <a:gd name="connsiteY422" fmla="*/ 6770713 h 6858000"/>
              <a:gd name="connsiteX423" fmla="*/ 873460 w 7467600"/>
              <a:gd name="connsiteY423" fmla="*/ 6253768 h 6858000"/>
              <a:gd name="connsiteX424" fmla="*/ 192686 w 7467600"/>
              <a:gd name="connsiteY424" fmla="*/ 5849257 h 6858000"/>
              <a:gd name="connsiteX425" fmla="*/ 4696 w 7467600"/>
              <a:gd name="connsiteY425" fmla="*/ 5697668 h 6858000"/>
              <a:gd name="connsiteX426" fmla="*/ 0 w 7467600"/>
              <a:gd name="connsiteY426" fmla="*/ 5689984 h 6858000"/>
              <a:gd name="connsiteX427" fmla="*/ 0 w 7467600"/>
              <a:gd name="connsiteY427" fmla="*/ 5513472 h 6858000"/>
              <a:gd name="connsiteX428" fmla="*/ 174101 w 7467600"/>
              <a:gd name="connsiteY428" fmla="*/ 5620277 h 6858000"/>
              <a:gd name="connsiteX429" fmla="*/ 891800 w 7467600"/>
              <a:gd name="connsiteY429" fmla="*/ 6036935 h 6858000"/>
              <a:gd name="connsiteX430" fmla="*/ 1072219 w 7467600"/>
              <a:gd name="connsiteY430" fmla="*/ 6169443 h 6858000"/>
              <a:gd name="connsiteX431" fmla="*/ 1074117 w 7467600"/>
              <a:gd name="connsiteY431" fmla="*/ 6170301 h 6858000"/>
              <a:gd name="connsiteX432" fmla="*/ 1083114 w 7467600"/>
              <a:gd name="connsiteY432" fmla="*/ 6174131 h 6858000"/>
              <a:gd name="connsiteX433" fmla="*/ 1543010 w 7467600"/>
              <a:gd name="connsiteY433" fmla="*/ 6191140 h 6858000"/>
              <a:gd name="connsiteX434" fmla="*/ 1551080 w 7467600"/>
              <a:gd name="connsiteY434" fmla="*/ 6195006 h 6858000"/>
              <a:gd name="connsiteX435" fmla="*/ 2345443 w 7467600"/>
              <a:gd name="connsiteY435" fmla="*/ 5549882 h 6858000"/>
              <a:gd name="connsiteX436" fmla="*/ 1721499 w 7467600"/>
              <a:gd name="connsiteY436" fmla="*/ 5599969 h 6858000"/>
              <a:gd name="connsiteX437" fmla="*/ 767716 w 7467600"/>
              <a:gd name="connsiteY437" fmla="*/ 5472768 h 6858000"/>
              <a:gd name="connsiteX438" fmla="*/ 722147 w 7467600"/>
              <a:gd name="connsiteY438" fmla="*/ 5393091 h 6858000"/>
              <a:gd name="connsiteX439" fmla="*/ 1485552 w 7467600"/>
              <a:gd name="connsiteY439" fmla="*/ 5313202 h 6858000"/>
              <a:gd name="connsiteX440" fmla="*/ 2143004 w 7467600"/>
              <a:gd name="connsiteY440" fmla="*/ 5402420 h 6858000"/>
              <a:gd name="connsiteX441" fmla="*/ 1933391 w 7467600"/>
              <a:gd name="connsiteY441" fmla="*/ 5156971 h 6858000"/>
              <a:gd name="connsiteX442" fmla="*/ 1827118 w 7467600"/>
              <a:gd name="connsiteY442" fmla="*/ 4968410 h 6858000"/>
              <a:gd name="connsiteX443" fmla="*/ 1837349 w 7467600"/>
              <a:gd name="connsiteY443" fmla="*/ 4956357 h 6858000"/>
              <a:gd name="connsiteX444" fmla="*/ 2162835 w 7467600"/>
              <a:gd name="connsiteY444" fmla="*/ 5187853 h 6858000"/>
              <a:gd name="connsiteX445" fmla="*/ 2257167 w 7467600"/>
              <a:gd name="connsiteY445" fmla="*/ 5462123 h 6858000"/>
              <a:gd name="connsiteX446" fmla="*/ 2261598 w 7467600"/>
              <a:gd name="connsiteY446" fmla="*/ 5467998 h 6858000"/>
              <a:gd name="connsiteX447" fmla="*/ 2437177 w 7467600"/>
              <a:gd name="connsiteY447" fmla="*/ 5479608 h 6858000"/>
              <a:gd name="connsiteX448" fmla="*/ 2445247 w 7467600"/>
              <a:gd name="connsiteY448" fmla="*/ 5483476 h 6858000"/>
              <a:gd name="connsiteX449" fmla="*/ 2743626 w 7467600"/>
              <a:gd name="connsiteY449" fmla="*/ 5304819 h 6858000"/>
              <a:gd name="connsiteX450" fmla="*/ 3048102 w 7467600"/>
              <a:gd name="connsiteY450" fmla="*/ 5150595 h 6858000"/>
              <a:gd name="connsiteX451" fmla="*/ 1799414 w 7467600"/>
              <a:gd name="connsiteY451" fmla="*/ 4694732 h 6858000"/>
              <a:gd name="connsiteX452" fmla="*/ 1771735 w 7467600"/>
              <a:gd name="connsiteY452" fmla="*/ 4619929 h 6858000"/>
              <a:gd name="connsiteX453" fmla="*/ 3104273 w 7467600"/>
              <a:gd name="connsiteY453" fmla="*/ 5076159 h 6858000"/>
              <a:gd name="connsiteX454" fmla="*/ 3113245 w 7467600"/>
              <a:gd name="connsiteY454" fmla="*/ 5090705 h 6858000"/>
              <a:gd name="connsiteX455" fmla="*/ 3126294 w 7467600"/>
              <a:gd name="connsiteY455" fmla="*/ 5114400 h 6858000"/>
              <a:gd name="connsiteX456" fmla="*/ 3937433 w 7467600"/>
              <a:gd name="connsiteY456" fmla="*/ 4830473 h 6858000"/>
              <a:gd name="connsiteX457" fmla="*/ 3590475 w 7467600"/>
              <a:gd name="connsiteY457" fmla="*/ 4597974 h 6858000"/>
              <a:gd name="connsiteX458" fmla="*/ 3100264 w 7467600"/>
              <a:gd name="connsiteY458" fmla="*/ 4579845 h 6858000"/>
              <a:gd name="connsiteX459" fmla="*/ 2183576 w 7467600"/>
              <a:gd name="connsiteY459" fmla="*/ 4227150 h 6858000"/>
              <a:gd name="connsiteX460" fmla="*/ 2151029 w 7467600"/>
              <a:gd name="connsiteY460" fmla="*/ 4146947 h 6858000"/>
              <a:gd name="connsiteX461" fmla="*/ 3563434 w 7467600"/>
              <a:gd name="connsiteY461" fmla="*/ 4469115 h 6858000"/>
              <a:gd name="connsiteX462" fmla="*/ 3177952 w 7467600"/>
              <a:gd name="connsiteY462" fmla="*/ 3657386 h 6858000"/>
              <a:gd name="connsiteX463" fmla="*/ 3189263 w 7467600"/>
              <a:gd name="connsiteY463" fmla="*/ 3625726 h 6858000"/>
              <a:gd name="connsiteX464" fmla="*/ 3560912 w 7467600"/>
              <a:gd name="connsiteY464" fmla="*/ 4079863 h 6858000"/>
              <a:gd name="connsiteX465" fmla="*/ 3626636 w 7467600"/>
              <a:gd name="connsiteY465" fmla="*/ 4512230 h 6858000"/>
              <a:gd name="connsiteX466" fmla="*/ 3653088 w 7467600"/>
              <a:gd name="connsiteY466" fmla="*/ 4521417 h 6858000"/>
              <a:gd name="connsiteX467" fmla="*/ 3988128 w 7467600"/>
              <a:gd name="connsiteY467" fmla="*/ 4817267 h 6858000"/>
              <a:gd name="connsiteX468" fmla="*/ 4830582 w 7467600"/>
              <a:gd name="connsiteY468" fmla="*/ 4676000 h 6858000"/>
              <a:gd name="connsiteX469" fmla="*/ 4830100 w 7467600"/>
              <a:gd name="connsiteY469" fmla="*/ 4675554 h 6858000"/>
              <a:gd name="connsiteX470" fmla="*/ 4036318 w 7467600"/>
              <a:gd name="connsiteY470" fmla="*/ 4147013 h 6858000"/>
              <a:gd name="connsiteX471" fmla="*/ 3432098 w 7467600"/>
              <a:gd name="connsiteY471" fmla="*/ 3537312 h 6858000"/>
              <a:gd name="connsiteX472" fmla="*/ 3446761 w 7467600"/>
              <a:gd name="connsiteY472" fmla="*/ 3461278 h 6858000"/>
              <a:gd name="connsiteX473" fmla="*/ 4419733 w 7467600"/>
              <a:gd name="connsiteY473" fmla="*/ 3963555 h 6858000"/>
              <a:gd name="connsiteX474" fmla="*/ 4781371 w 7467600"/>
              <a:gd name="connsiteY474" fmla="*/ 4458604 h 6858000"/>
              <a:gd name="connsiteX475" fmla="*/ 4780440 w 7467600"/>
              <a:gd name="connsiteY475" fmla="*/ 4470290 h 6858000"/>
              <a:gd name="connsiteX476" fmla="*/ 4898954 w 7467600"/>
              <a:gd name="connsiteY476" fmla="*/ 4662092 h 6858000"/>
              <a:gd name="connsiteX477" fmla="*/ 4900699 w 7467600"/>
              <a:gd name="connsiteY477" fmla="*/ 4670867 h 6858000"/>
              <a:gd name="connsiteX478" fmla="*/ 5714511 w 7467600"/>
              <a:gd name="connsiteY478" fmla="*/ 4663483 h 6858000"/>
              <a:gd name="connsiteX479" fmla="*/ 5464793 w 7467600"/>
              <a:gd name="connsiteY479" fmla="*/ 4393556 h 6858000"/>
              <a:gd name="connsiteX480" fmla="*/ 5461897 w 7467600"/>
              <a:gd name="connsiteY480" fmla="*/ 4390879 h 6858000"/>
              <a:gd name="connsiteX481" fmla="*/ 4294126 w 7467600"/>
              <a:gd name="connsiteY481" fmla="*/ 3303048 h 6858000"/>
              <a:gd name="connsiteX482" fmla="*/ 4305321 w 7467600"/>
              <a:gd name="connsiteY482" fmla="*/ 3256953 h 6858000"/>
              <a:gd name="connsiteX483" fmla="*/ 4949299 w 7467600"/>
              <a:gd name="connsiteY483" fmla="*/ 3766336 h 6858000"/>
              <a:gd name="connsiteX484" fmla="*/ 5291452 w 7467600"/>
              <a:gd name="connsiteY484" fmla="*/ 4076801 h 6858000"/>
              <a:gd name="connsiteX485" fmla="*/ 5434998 w 7467600"/>
              <a:gd name="connsiteY485" fmla="*/ 4254100 h 6858000"/>
              <a:gd name="connsiteX486" fmla="*/ 5351015 w 7467600"/>
              <a:gd name="connsiteY486" fmla="*/ 3760989 h 6858000"/>
              <a:gd name="connsiteX487" fmla="*/ 5413780 w 7467600"/>
              <a:gd name="connsiteY487" fmla="*/ 2966265 h 6858000"/>
              <a:gd name="connsiteX488" fmla="*/ 5425627 w 7467600"/>
              <a:gd name="connsiteY488" fmla="*/ 2954192 h 6858000"/>
              <a:gd name="connsiteX489" fmla="*/ 6604735 w 7467600"/>
              <a:gd name="connsiteY489" fmla="*/ 2041381 h 6858000"/>
              <a:gd name="connsiteX490" fmla="*/ 7204487 w 7467600"/>
              <a:gd name="connsiteY490" fmla="*/ 2742112 h 6858000"/>
              <a:gd name="connsiteX491" fmla="*/ 7131592 w 7467600"/>
              <a:gd name="connsiteY491" fmla="*/ 2672096 h 6858000"/>
              <a:gd name="connsiteX492" fmla="*/ 6996344 w 7467600"/>
              <a:gd name="connsiteY492" fmla="*/ 2518310 h 6858000"/>
              <a:gd name="connsiteX493" fmla="*/ 6735495 w 7467600"/>
              <a:gd name="connsiteY493" fmla="*/ 2196890 h 6858000"/>
              <a:gd name="connsiteX494" fmla="*/ 6721901 w 7467600"/>
              <a:gd name="connsiteY494" fmla="*/ 2179274 h 6858000"/>
              <a:gd name="connsiteX495" fmla="*/ 6604735 w 7467600"/>
              <a:gd name="connsiteY495" fmla="*/ 2041381 h 6858000"/>
              <a:gd name="connsiteX496" fmla="*/ 6591670 w 7467600"/>
              <a:gd name="connsiteY496" fmla="*/ 1988277 h 6858000"/>
              <a:gd name="connsiteX497" fmla="*/ 6747349 w 7467600"/>
              <a:gd name="connsiteY497" fmla="*/ 2160069 h 6858000"/>
              <a:gd name="connsiteX498" fmla="*/ 6760943 w 7467600"/>
              <a:gd name="connsiteY498" fmla="*/ 2177686 h 6858000"/>
              <a:gd name="connsiteX499" fmla="*/ 7021065 w 7467600"/>
              <a:gd name="connsiteY499" fmla="*/ 2498102 h 6858000"/>
              <a:gd name="connsiteX500" fmla="*/ 7155223 w 7467600"/>
              <a:gd name="connsiteY500" fmla="*/ 2650386 h 6858000"/>
              <a:gd name="connsiteX501" fmla="*/ 7203167 w 7467600"/>
              <a:gd name="connsiteY501" fmla="*/ 2697288 h 6858000"/>
              <a:gd name="connsiteX502" fmla="*/ 6937703 w 7467600"/>
              <a:gd name="connsiteY502" fmla="*/ 2321981 h 6858000"/>
              <a:gd name="connsiteX503" fmla="*/ 6591670 w 7467600"/>
              <a:gd name="connsiteY503" fmla="*/ 1988277 h 6858000"/>
              <a:gd name="connsiteX504" fmla="*/ 5798671 w 7467600"/>
              <a:gd name="connsiteY504" fmla="*/ 1981601 h 6858000"/>
              <a:gd name="connsiteX505" fmla="*/ 5754709 w 7467600"/>
              <a:gd name="connsiteY505" fmla="*/ 2071454 h 6858000"/>
              <a:gd name="connsiteX506" fmla="*/ 5763044 w 7467600"/>
              <a:gd name="connsiteY506" fmla="*/ 2842206 h 6858000"/>
              <a:gd name="connsiteX507" fmla="*/ 5764974 w 7467600"/>
              <a:gd name="connsiteY507" fmla="*/ 2799609 h 6858000"/>
              <a:gd name="connsiteX508" fmla="*/ 5767665 w 7467600"/>
              <a:gd name="connsiteY508" fmla="*/ 2666409 h 6858000"/>
              <a:gd name="connsiteX509" fmla="*/ 5763055 w 7467600"/>
              <a:gd name="connsiteY509" fmla="*/ 2579705 h 6858000"/>
              <a:gd name="connsiteX510" fmla="*/ 5758079 w 7467600"/>
              <a:gd name="connsiteY510" fmla="*/ 2492508 h 6858000"/>
              <a:gd name="connsiteX511" fmla="*/ 5779325 w 7467600"/>
              <a:gd name="connsiteY511" fmla="*/ 2197069 h 6858000"/>
              <a:gd name="connsiteX512" fmla="*/ 5798671 w 7467600"/>
              <a:gd name="connsiteY512" fmla="*/ 1981601 h 6858000"/>
              <a:gd name="connsiteX513" fmla="*/ 5829202 w 7467600"/>
              <a:gd name="connsiteY513" fmla="*/ 1971679 h 6858000"/>
              <a:gd name="connsiteX514" fmla="*/ 5809558 w 7467600"/>
              <a:gd name="connsiteY514" fmla="*/ 2198043 h 6858000"/>
              <a:gd name="connsiteX515" fmla="*/ 5788653 w 7467600"/>
              <a:gd name="connsiteY515" fmla="*/ 2489430 h 6858000"/>
              <a:gd name="connsiteX516" fmla="*/ 5793439 w 7467600"/>
              <a:gd name="connsiteY516" fmla="*/ 2575235 h 6858000"/>
              <a:gd name="connsiteX517" fmla="*/ 5796837 w 7467600"/>
              <a:gd name="connsiteY517" fmla="*/ 2637633 h 6858000"/>
              <a:gd name="connsiteX518" fmla="*/ 5818614 w 7467600"/>
              <a:gd name="connsiteY518" fmla="*/ 2473055 h 6858000"/>
              <a:gd name="connsiteX519" fmla="*/ 5829202 w 7467600"/>
              <a:gd name="connsiteY519" fmla="*/ 1971679 h 6858000"/>
              <a:gd name="connsiteX520" fmla="*/ 5911389 w 7467600"/>
              <a:gd name="connsiteY520" fmla="*/ 1898371 h 6858000"/>
              <a:gd name="connsiteX521" fmla="*/ 6237627 w 7467600"/>
              <a:gd name="connsiteY521" fmla="*/ 2231921 h 6858000"/>
              <a:gd name="connsiteX522" fmla="*/ 5911389 w 7467600"/>
              <a:gd name="connsiteY522" fmla="*/ 1898371 h 6858000"/>
              <a:gd name="connsiteX523" fmla="*/ 6944437 w 7467600"/>
              <a:gd name="connsiteY523" fmla="*/ 1575402 h 6858000"/>
              <a:gd name="connsiteX524" fmla="*/ 6304730 w 7467600"/>
              <a:gd name="connsiteY524" fmla="*/ 1766654 h 6858000"/>
              <a:gd name="connsiteX525" fmla="*/ 6944437 w 7467600"/>
              <a:gd name="connsiteY525" fmla="*/ 1575402 h 6858000"/>
              <a:gd name="connsiteX526" fmla="*/ 7019523 w 7467600"/>
              <a:gd name="connsiteY526" fmla="*/ 1519450 h 6858000"/>
              <a:gd name="connsiteX527" fmla="*/ 6298091 w 7467600"/>
              <a:gd name="connsiteY527" fmla="*/ 1737122 h 6858000"/>
              <a:gd name="connsiteX528" fmla="*/ 7019523 w 7467600"/>
              <a:gd name="connsiteY528" fmla="*/ 1519450 h 6858000"/>
              <a:gd name="connsiteX529" fmla="*/ 2399523 w 7467600"/>
              <a:gd name="connsiteY529" fmla="*/ 1428234 h 6858000"/>
              <a:gd name="connsiteX530" fmla="*/ 2224982 w 7467600"/>
              <a:gd name="connsiteY530" fmla="*/ 1826201 h 6858000"/>
              <a:gd name="connsiteX531" fmla="*/ 2096099 w 7467600"/>
              <a:gd name="connsiteY531" fmla="*/ 2345900 h 6858000"/>
              <a:gd name="connsiteX532" fmla="*/ 2283317 w 7467600"/>
              <a:gd name="connsiteY532" fmla="*/ 1796925 h 6858000"/>
              <a:gd name="connsiteX533" fmla="*/ 2399523 w 7467600"/>
              <a:gd name="connsiteY533" fmla="*/ 1428234 h 6858000"/>
              <a:gd name="connsiteX534" fmla="*/ 2448558 w 7467600"/>
              <a:gd name="connsiteY534" fmla="*/ 1373435 h 6858000"/>
              <a:gd name="connsiteX535" fmla="*/ 2312521 w 7467600"/>
              <a:gd name="connsiteY535" fmla="*/ 1806140 h 6858000"/>
              <a:gd name="connsiteX536" fmla="*/ 2127533 w 7467600"/>
              <a:gd name="connsiteY536" fmla="*/ 2348380 h 6858000"/>
              <a:gd name="connsiteX537" fmla="*/ 2358080 w 7467600"/>
              <a:gd name="connsiteY537" fmla="*/ 1866134 h 6858000"/>
              <a:gd name="connsiteX538" fmla="*/ 2407436 w 7467600"/>
              <a:gd name="connsiteY538" fmla="*/ 1651070 h 6858000"/>
              <a:gd name="connsiteX539" fmla="*/ 2448558 w 7467600"/>
              <a:gd name="connsiteY539" fmla="*/ 1373435 h 6858000"/>
              <a:gd name="connsiteX540" fmla="*/ 278707 w 7467600"/>
              <a:gd name="connsiteY540" fmla="*/ 1352270 h 6858000"/>
              <a:gd name="connsiteX541" fmla="*/ 321570 w 7467600"/>
              <a:gd name="connsiteY541" fmla="*/ 1861610 h 6858000"/>
              <a:gd name="connsiteX542" fmla="*/ 294281 w 7467600"/>
              <a:gd name="connsiteY542" fmla="*/ 1440658 h 6858000"/>
              <a:gd name="connsiteX543" fmla="*/ 278707 w 7467600"/>
              <a:gd name="connsiteY543" fmla="*/ 1352270 h 6858000"/>
              <a:gd name="connsiteX544" fmla="*/ 1423821 w 7467600"/>
              <a:gd name="connsiteY544" fmla="*/ 1351958 h 6858000"/>
              <a:gd name="connsiteX545" fmla="*/ 1638521 w 7467600"/>
              <a:gd name="connsiteY545" fmla="*/ 1908470 h 6858000"/>
              <a:gd name="connsiteX546" fmla="*/ 1754199 w 7467600"/>
              <a:gd name="connsiteY546" fmla="*/ 2149284 h 6858000"/>
              <a:gd name="connsiteX547" fmla="*/ 1908359 w 7467600"/>
              <a:gd name="connsiteY547" fmla="*/ 2364988 h 6858000"/>
              <a:gd name="connsiteX548" fmla="*/ 1647661 w 7467600"/>
              <a:gd name="connsiteY548" fmla="*/ 1825945 h 6858000"/>
              <a:gd name="connsiteX549" fmla="*/ 1423821 w 7467600"/>
              <a:gd name="connsiteY549" fmla="*/ 1351958 h 6858000"/>
              <a:gd name="connsiteX550" fmla="*/ 1431890 w 7467600"/>
              <a:gd name="connsiteY550" fmla="*/ 1306475 h 6858000"/>
              <a:gd name="connsiteX551" fmla="*/ 1507597 w 7467600"/>
              <a:gd name="connsiteY551" fmla="*/ 1446132 h 6858000"/>
              <a:gd name="connsiteX552" fmla="*/ 1674586 w 7467600"/>
              <a:gd name="connsiteY552" fmla="*/ 1813832 h 6858000"/>
              <a:gd name="connsiteX553" fmla="*/ 1815950 w 7467600"/>
              <a:gd name="connsiteY553" fmla="*/ 2128564 h 6858000"/>
              <a:gd name="connsiteX554" fmla="*/ 1984242 w 7467600"/>
              <a:gd name="connsiteY554" fmla="*/ 2430829 h 6858000"/>
              <a:gd name="connsiteX555" fmla="*/ 2014023 w 7467600"/>
              <a:gd name="connsiteY555" fmla="*/ 2450995 h 6858000"/>
              <a:gd name="connsiteX556" fmla="*/ 1747337 w 7467600"/>
              <a:gd name="connsiteY556" fmla="*/ 1855264 h 6858000"/>
              <a:gd name="connsiteX557" fmla="*/ 1533749 w 7467600"/>
              <a:gd name="connsiteY557" fmla="*/ 1478656 h 6858000"/>
              <a:gd name="connsiteX558" fmla="*/ 1431890 w 7467600"/>
              <a:gd name="connsiteY558" fmla="*/ 1306475 h 6858000"/>
              <a:gd name="connsiteX559" fmla="*/ 5052692 w 7467600"/>
              <a:gd name="connsiteY559" fmla="*/ 1292994 h 6858000"/>
              <a:gd name="connsiteX560" fmla="*/ 5200661 w 7467600"/>
              <a:gd name="connsiteY560" fmla="*/ 1635186 h 6858000"/>
              <a:gd name="connsiteX561" fmla="*/ 5297138 w 7467600"/>
              <a:gd name="connsiteY561" fmla="*/ 1906351 h 6858000"/>
              <a:gd name="connsiteX562" fmla="*/ 5052692 w 7467600"/>
              <a:gd name="connsiteY562" fmla="*/ 1292994 h 6858000"/>
              <a:gd name="connsiteX563" fmla="*/ 5009948 w 7467600"/>
              <a:gd name="connsiteY563" fmla="*/ 1273619 h 6858000"/>
              <a:gd name="connsiteX564" fmla="*/ 5121777 w 7467600"/>
              <a:gd name="connsiteY564" fmla="*/ 1654213 h 6858000"/>
              <a:gd name="connsiteX565" fmla="*/ 5293545 w 7467600"/>
              <a:gd name="connsiteY565" fmla="*/ 2072247 h 6858000"/>
              <a:gd name="connsiteX566" fmla="*/ 5294042 w 7467600"/>
              <a:gd name="connsiteY566" fmla="*/ 2065019 h 6858000"/>
              <a:gd name="connsiteX567" fmla="*/ 5171936 w 7467600"/>
              <a:gd name="connsiteY567" fmla="*/ 1647613 h 6858000"/>
              <a:gd name="connsiteX568" fmla="*/ 5009948 w 7467600"/>
              <a:gd name="connsiteY568" fmla="*/ 1273619 h 6858000"/>
              <a:gd name="connsiteX569" fmla="*/ 655236 w 7467600"/>
              <a:gd name="connsiteY569" fmla="*/ 1268632 h 6858000"/>
              <a:gd name="connsiteX570" fmla="*/ 839521 w 7467600"/>
              <a:gd name="connsiteY570" fmla="*/ 1685315 h 6858000"/>
              <a:gd name="connsiteX571" fmla="*/ 1109416 w 7467600"/>
              <a:gd name="connsiteY571" fmla="*/ 2061663 h 6858000"/>
              <a:gd name="connsiteX572" fmla="*/ 1298300 w 7467600"/>
              <a:gd name="connsiteY572" fmla="*/ 2247742 h 6858000"/>
              <a:gd name="connsiteX573" fmla="*/ 1125871 w 7467600"/>
              <a:gd name="connsiteY573" fmla="*/ 1989513 h 6858000"/>
              <a:gd name="connsiteX574" fmla="*/ 981574 w 7467600"/>
              <a:gd name="connsiteY574" fmla="*/ 1783157 h 6858000"/>
              <a:gd name="connsiteX575" fmla="*/ 922198 w 7467600"/>
              <a:gd name="connsiteY575" fmla="*/ 1677437 h 6858000"/>
              <a:gd name="connsiteX576" fmla="*/ 869293 w 7467600"/>
              <a:gd name="connsiteY576" fmla="*/ 1583214 h 6858000"/>
              <a:gd name="connsiteX577" fmla="*/ 751431 w 7467600"/>
              <a:gd name="connsiteY577" fmla="*/ 1405731 h 6858000"/>
              <a:gd name="connsiteX578" fmla="*/ 655236 w 7467600"/>
              <a:gd name="connsiteY578" fmla="*/ 1268632 h 6858000"/>
              <a:gd name="connsiteX579" fmla="*/ 6516292 w 7467600"/>
              <a:gd name="connsiteY579" fmla="*/ 1263064 h 6858000"/>
              <a:gd name="connsiteX580" fmla="*/ 5736320 w 7467600"/>
              <a:gd name="connsiteY580" fmla="*/ 1501803 h 6858000"/>
              <a:gd name="connsiteX581" fmla="*/ 6516292 w 7467600"/>
              <a:gd name="connsiteY581" fmla="*/ 1263064 h 6858000"/>
              <a:gd name="connsiteX582" fmla="*/ 291466 w 7467600"/>
              <a:gd name="connsiteY582" fmla="*/ 1250369 h 6858000"/>
              <a:gd name="connsiteX583" fmla="*/ 323180 w 7467600"/>
              <a:gd name="connsiteY583" fmla="*/ 1435283 h 6858000"/>
              <a:gd name="connsiteX584" fmla="*/ 349381 w 7467600"/>
              <a:gd name="connsiteY584" fmla="*/ 1875041 h 6858000"/>
              <a:gd name="connsiteX585" fmla="*/ 374363 w 7467600"/>
              <a:gd name="connsiteY585" fmla="*/ 1506494 h 6858000"/>
              <a:gd name="connsiteX586" fmla="*/ 302168 w 7467600"/>
              <a:gd name="connsiteY586" fmla="*/ 1274495 h 6858000"/>
              <a:gd name="connsiteX587" fmla="*/ 291466 w 7467600"/>
              <a:gd name="connsiteY587" fmla="*/ 1250369 h 6858000"/>
              <a:gd name="connsiteX588" fmla="*/ 678222 w 7467600"/>
              <a:gd name="connsiteY588" fmla="*/ 1248670 h 6858000"/>
              <a:gd name="connsiteX589" fmla="*/ 775536 w 7467600"/>
              <a:gd name="connsiteY589" fmla="*/ 1388015 h 6858000"/>
              <a:gd name="connsiteX590" fmla="*/ 894529 w 7467600"/>
              <a:gd name="connsiteY590" fmla="*/ 1567739 h 6858000"/>
              <a:gd name="connsiteX591" fmla="*/ 948000 w 7467600"/>
              <a:gd name="connsiteY591" fmla="*/ 1663088 h 6858000"/>
              <a:gd name="connsiteX592" fmla="*/ 1006812 w 7467600"/>
              <a:gd name="connsiteY592" fmla="*/ 1767683 h 6858000"/>
              <a:gd name="connsiteX593" fmla="*/ 1149133 w 7467600"/>
              <a:gd name="connsiteY593" fmla="*/ 1971513 h 6858000"/>
              <a:gd name="connsiteX594" fmla="*/ 1333952 w 7467600"/>
              <a:gd name="connsiteY594" fmla="*/ 2251620 h 6858000"/>
              <a:gd name="connsiteX595" fmla="*/ 1337329 w 7467600"/>
              <a:gd name="connsiteY595" fmla="*/ 2258350 h 6858000"/>
              <a:gd name="connsiteX596" fmla="*/ 1014726 w 7467600"/>
              <a:gd name="connsiteY596" fmla="*/ 1615556 h 6858000"/>
              <a:gd name="connsiteX597" fmla="*/ 678222 w 7467600"/>
              <a:gd name="connsiteY597" fmla="*/ 1248670 h 6858000"/>
              <a:gd name="connsiteX598" fmla="*/ 6691602 w 7467600"/>
              <a:gd name="connsiteY598" fmla="*/ 1140573 h 6858000"/>
              <a:gd name="connsiteX599" fmla="*/ 6571100 w 7467600"/>
              <a:gd name="connsiteY599" fmla="*/ 1183662 h 6858000"/>
              <a:gd name="connsiteX600" fmla="*/ 6241687 w 7467600"/>
              <a:gd name="connsiteY600" fmla="*/ 1257600 h 6858000"/>
              <a:gd name="connsiteX601" fmla="*/ 5693009 w 7467600"/>
              <a:gd name="connsiteY601" fmla="*/ 1478256 h 6858000"/>
              <a:gd name="connsiteX602" fmla="*/ 6548420 w 7467600"/>
              <a:gd name="connsiteY602" fmla="*/ 1214599 h 6858000"/>
              <a:gd name="connsiteX603" fmla="*/ 6605473 w 7467600"/>
              <a:gd name="connsiteY603" fmla="*/ 1184686 h 6858000"/>
              <a:gd name="connsiteX604" fmla="*/ 6691602 w 7467600"/>
              <a:gd name="connsiteY604" fmla="*/ 1140573 h 6858000"/>
              <a:gd name="connsiteX605" fmla="*/ 4002475 w 7467600"/>
              <a:gd name="connsiteY605" fmla="*/ 1037802 h 6858000"/>
              <a:gd name="connsiteX606" fmla="*/ 4000324 w 7467600"/>
              <a:gd name="connsiteY606" fmla="*/ 1039362 h 6858000"/>
              <a:gd name="connsiteX607" fmla="*/ 4002862 w 7467600"/>
              <a:gd name="connsiteY607" fmla="*/ 1042866 h 6858000"/>
              <a:gd name="connsiteX608" fmla="*/ 4002475 w 7467600"/>
              <a:gd name="connsiteY608" fmla="*/ 1037802 h 6858000"/>
              <a:gd name="connsiteX609" fmla="*/ 506322 w 7467600"/>
              <a:gd name="connsiteY609" fmla="*/ 1020997 h 6858000"/>
              <a:gd name="connsiteX610" fmla="*/ 533068 w 7467600"/>
              <a:gd name="connsiteY610" fmla="*/ 1029409 h 6858000"/>
              <a:gd name="connsiteX611" fmla="*/ 1232525 w 7467600"/>
              <a:gd name="connsiteY611" fmla="*/ 1804675 h 6858000"/>
              <a:gd name="connsiteX612" fmla="*/ 1388858 w 7467600"/>
              <a:gd name="connsiteY612" fmla="*/ 2368011 h 6858000"/>
              <a:gd name="connsiteX613" fmla="*/ 1384098 w 7467600"/>
              <a:gd name="connsiteY613" fmla="*/ 2378125 h 6858000"/>
              <a:gd name="connsiteX614" fmla="*/ 1425393 w 7467600"/>
              <a:gd name="connsiteY614" fmla="*/ 2589124 h 6858000"/>
              <a:gd name="connsiteX615" fmla="*/ 1424001 w 7467600"/>
              <a:gd name="connsiteY615" fmla="*/ 2597541 h 6858000"/>
              <a:gd name="connsiteX616" fmla="*/ 2152729 w 7467600"/>
              <a:gd name="connsiteY616" fmla="*/ 2864487 h 6858000"/>
              <a:gd name="connsiteX617" fmla="*/ 2020609 w 7467600"/>
              <a:gd name="connsiteY617" fmla="*/ 2539671 h 6858000"/>
              <a:gd name="connsiteX618" fmla="*/ 2018920 w 7467600"/>
              <a:gd name="connsiteY618" fmla="*/ 2536309 h 6858000"/>
              <a:gd name="connsiteX619" fmla="*/ 1342441 w 7467600"/>
              <a:gd name="connsiteY619" fmla="*/ 1173017 h 6858000"/>
              <a:gd name="connsiteX620" fmla="*/ 1367925 w 7467600"/>
              <a:gd name="connsiteY620" fmla="*/ 1135648 h 6858000"/>
              <a:gd name="connsiteX621" fmla="*/ 1771401 w 7467600"/>
              <a:gd name="connsiteY621" fmla="*/ 1806673 h 6858000"/>
              <a:gd name="connsiteX622" fmla="*/ 1972385 w 7467600"/>
              <a:gd name="connsiteY622" fmla="*/ 2198735 h 6858000"/>
              <a:gd name="connsiteX623" fmla="*/ 2040892 w 7467600"/>
              <a:gd name="connsiteY623" fmla="*/ 2405205 h 6858000"/>
              <a:gd name="connsiteX624" fmla="*/ 2131689 w 7467600"/>
              <a:gd name="connsiteY624" fmla="*/ 1936926 h 6858000"/>
              <a:gd name="connsiteX625" fmla="*/ 2454820 w 7467600"/>
              <a:gd name="connsiteY625" fmla="*/ 1248808 h 6858000"/>
              <a:gd name="connsiteX626" fmla="*/ 2492512 w 7467600"/>
              <a:gd name="connsiteY626" fmla="*/ 1302920 h 6858000"/>
              <a:gd name="connsiteX627" fmla="*/ 2081216 w 7467600"/>
              <a:gd name="connsiteY627" fmla="*/ 2527513 h 6858000"/>
              <a:gd name="connsiteX628" fmla="*/ 2081211 w 7467600"/>
              <a:gd name="connsiteY628" fmla="*/ 2528916 h 6858000"/>
              <a:gd name="connsiteX629" fmla="*/ 2199067 w 7467600"/>
              <a:gd name="connsiteY629" fmla="*/ 2884061 h 6858000"/>
              <a:gd name="connsiteX630" fmla="*/ 3192586 w 7467600"/>
              <a:gd name="connsiteY630" fmla="*/ 3411496 h 6858000"/>
              <a:gd name="connsiteX631" fmla="*/ 3182620 w 7467600"/>
              <a:gd name="connsiteY631" fmla="*/ 3483279 h 6858000"/>
              <a:gd name="connsiteX632" fmla="*/ 2435119 w 7467600"/>
              <a:gd name="connsiteY632" fmla="*/ 3080173 h 6858000"/>
              <a:gd name="connsiteX633" fmla="*/ 2410152 w 7467600"/>
              <a:gd name="connsiteY633" fmla="*/ 3063751 h 6858000"/>
              <a:gd name="connsiteX634" fmla="*/ 2408099 w 7467600"/>
              <a:gd name="connsiteY634" fmla="*/ 3064403 h 6858000"/>
              <a:gd name="connsiteX635" fmla="*/ 2407218 w 7467600"/>
              <a:gd name="connsiteY635" fmla="*/ 3070324 h 6858000"/>
              <a:gd name="connsiteX636" fmla="*/ 2380138 w 7467600"/>
              <a:gd name="connsiteY636" fmla="*/ 3099341 h 6858000"/>
              <a:gd name="connsiteX637" fmla="*/ 1765923 w 7467600"/>
              <a:gd name="connsiteY637" fmla="*/ 3581043 h 6858000"/>
              <a:gd name="connsiteX638" fmla="*/ 1702258 w 7467600"/>
              <a:gd name="connsiteY638" fmla="*/ 3612286 h 6858000"/>
              <a:gd name="connsiteX639" fmla="*/ 1538370 w 7467600"/>
              <a:gd name="connsiteY639" fmla="*/ 3811804 h 6858000"/>
              <a:gd name="connsiteX640" fmla="*/ 542867 w 7467600"/>
              <a:gd name="connsiteY640" fmla="*/ 4944092 h 6858000"/>
              <a:gd name="connsiteX641" fmla="*/ 515800 w 7467600"/>
              <a:gd name="connsiteY641" fmla="*/ 4862180 h 6858000"/>
              <a:gd name="connsiteX642" fmla="*/ 909145 w 7467600"/>
              <a:gd name="connsiteY642" fmla="*/ 4199225 h 6858000"/>
              <a:gd name="connsiteX643" fmla="*/ 1214067 w 7467600"/>
              <a:gd name="connsiteY643" fmla="*/ 3908561 h 6858000"/>
              <a:gd name="connsiteX644" fmla="*/ 640967 w 7467600"/>
              <a:gd name="connsiteY644" fmla="*/ 4105601 h 6858000"/>
              <a:gd name="connsiteX645" fmla="*/ 112563 w 7467600"/>
              <a:gd name="connsiteY645" fmla="*/ 4396952 h 6858000"/>
              <a:gd name="connsiteX646" fmla="*/ 0 w 7467600"/>
              <a:gd name="connsiteY646" fmla="*/ 4466006 h 6858000"/>
              <a:gd name="connsiteX647" fmla="*/ 0 w 7467600"/>
              <a:gd name="connsiteY647" fmla="*/ 4233763 h 6858000"/>
              <a:gd name="connsiteX648" fmla="*/ 36881 w 7467600"/>
              <a:gd name="connsiteY648" fmla="*/ 4200118 h 6858000"/>
              <a:gd name="connsiteX649" fmla="*/ 910534 w 7467600"/>
              <a:gd name="connsiteY649" fmla="*/ 3629753 h 6858000"/>
              <a:gd name="connsiteX650" fmla="*/ 1578717 w 7467600"/>
              <a:gd name="connsiteY650" fmla="*/ 3575982 h 6858000"/>
              <a:gd name="connsiteX651" fmla="*/ 2338780 w 7467600"/>
              <a:gd name="connsiteY651" fmla="*/ 3033725 h 6858000"/>
              <a:gd name="connsiteX652" fmla="*/ 1807991 w 7467600"/>
              <a:gd name="connsiteY652" fmla="*/ 2807184 h 6858000"/>
              <a:gd name="connsiteX653" fmla="*/ 1416358 w 7467600"/>
              <a:gd name="connsiteY653" fmla="*/ 3112571 h 6858000"/>
              <a:gd name="connsiteX654" fmla="*/ 939066 w 7467600"/>
              <a:gd name="connsiteY654" fmla="*/ 3378798 h 6858000"/>
              <a:gd name="connsiteX655" fmla="*/ 115099 w 7467600"/>
              <a:gd name="connsiteY655" fmla="*/ 3607650 h 6858000"/>
              <a:gd name="connsiteX656" fmla="*/ 97284 w 7467600"/>
              <a:gd name="connsiteY656" fmla="*/ 3520393 h 6858000"/>
              <a:gd name="connsiteX657" fmla="*/ 922050 w 7467600"/>
              <a:gd name="connsiteY657" fmla="*/ 3074867 h 6858000"/>
              <a:gd name="connsiteX658" fmla="*/ 1405265 w 7467600"/>
              <a:gd name="connsiteY658" fmla="*/ 3016319 h 6858000"/>
              <a:gd name="connsiteX659" fmla="*/ 1407512 w 7467600"/>
              <a:gd name="connsiteY659" fmla="*/ 3018001 h 6858000"/>
              <a:gd name="connsiteX660" fmla="*/ 1726266 w 7467600"/>
              <a:gd name="connsiteY660" fmla="*/ 2777274 h 6858000"/>
              <a:gd name="connsiteX661" fmla="*/ 625390 w 7467600"/>
              <a:gd name="connsiteY661" fmla="*/ 2514541 h 6858000"/>
              <a:gd name="connsiteX662" fmla="*/ 619799 w 7467600"/>
              <a:gd name="connsiteY662" fmla="*/ 2527180 h 6858000"/>
              <a:gd name="connsiteX663" fmla="*/ 310030 w 7467600"/>
              <a:gd name="connsiteY663" fmla="*/ 2771818 h 6858000"/>
              <a:gd name="connsiteX664" fmla="*/ 173877 w 7467600"/>
              <a:gd name="connsiteY664" fmla="*/ 2937056 h 6858000"/>
              <a:gd name="connsiteX665" fmla="*/ 77889 w 7467600"/>
              <a:gd name="connsiteY665" fmla="*/ 3138440 h 6858000"/>
              <a:gd name="connsiteX666" fmla="*/ 0 w 7467600"/>
              <a:gd name="connsiteY666" fmla="*/ 3271395 h 6858000"/>
              <a:gd name="connsiteX667" fmla="*/ 0 w 7467600"/>
              <a:gd name="connsiteY667" fmla="*/ 3153002 h 6858000"/>
              <a:gd name="connsiteX668" fmla="*/ 2386 w 7467600"/>
              <a:gd name="connsiteY668" fmla="*/ 3149203 h 6858000"/>
              <a:gd name="connsiteX669" fmla="*/ 89753 w 7467600"/>
              <a:gd name="connsiteY669" fmla="*/ 2987702 h 6858000"/>
              <a:gd name="connsiteX670" fmla="*/ 76869 w 7467600"/>
              <a:gd name="connsiteY670" fmla="*/ 3005404 h 6858000"/>
              <a:gd name="connsiteX671" fmla="*/ 32049 w 7467600"/>
              <a:gd name="connsiteY671" fmla="*/ 3065814 h 6858000"/>
              <a:gd name="connsiteX672" fmla="*/ 0 w 7467600"/>
              <a:gd name="connsiteY672" fmla="*/ 3108744 h 6858000"/>
              <a:gd name="connsiteX673" fmla="*/ 0 w 7467600"/>
              <a:gd name="connsiteY673" fmla="*/ 3058059 h 6858000"/>
              <a:gd name="connsiteX674" fmla="*/ 7610 w 7467600"/>
              <a:gd name="connsiteY674" fmla="*/ 3047889 h 6858000"/>
              <a:gd name="connsiteX675" fmla="*/ 52419 w 7467600"/>
              <a:gd name="connsiteY675" fmla="*/ 2987479 h 6858000"/>
              <a:gd name="connsiteX676" fmla="*/ 59142 w 7467600"/>
              <a:gd name="connsiteY676" fmla="*/ 2978488 h 6858000"/>
              <a:gd name="connsiteX677" fmla="*/ 0 w 7467600"/>
              <a:gd name="connsiteY677" fmla="*/ 3015334 h 6858000"/>
              <a:gd name="connsiteX678" fmla="*/ 0 w 7467600"/>
              <a:gd name="connsiteY678" fmla="*/ 2914286 h 6858000"/>
              <a:gd name="connsiteX679" fmla="*/ 36383 w 7467600"/>
              <a:gd name="connsiteY679" fmla="*/ 2901128 h 6858000"/>
              <a:gd name="connsiteX680" fmla="*/ 156329 w 7467600"/>
              <a:gd name="connsiteY680" fmla="*/ 2840533 h 6858000"/>
              <a:gd name="connsiteX681" fmla="*/ 358355 w 7467600"/>
              <a:gd name="connsiteY681" fmla="*/ 2620471 h 6858000"/>
              <a:gd name="connsiteX682" fmla="*/ 510577 w 7467600"/>
              <a:gd name="connsiteY682" fmla="*/ 2501244 h 6858000"/>
              <a:gd name="connsiteX683" fmla="*/ 211967 w 7467600"/>
              <a:gd name="connsiteY683" fmla="*/ 2479171 h 6858000"/>
              <a:gd name="connsiteX684" fmla="*/ 0 w 7467600"/>
              <a:gd name="connsiteY684" fmla="*/ 2476398 h 6858000"/>
              <a:gd name="connsiteX685" fmla="*/ 0 w 7467600"/>
              <a:gd name="connsiteY685" fmla="*/ 2389189 h 6858000"/>
              <a:gd name="connsiteX686" fmla="*/ 103062 w 7467600"/>
              <a:gd name="connsiteY686" fmla="*/ 2389518 h 6858000"/>
              <a:gd name="connsiteX687" fmla="*/ 510734 w 7467600"/>
              <a:gd name="connsiteY687" fmla="*/ 2416201 h 6858000"/>
              <a:gd name="connsiteX688" fmla="*/ 279257 w 7467600"/>
              <a:gd name="connsiteY688" fmla="*/ 2092102 h 6858000"/>
              <a:gd name="connsiteX689" fmla="*/ 65265 w 7467600"/>
              <a:gd name="connsiteY689" fmla="*/ 2006049 h 6858000"/>
              <a:gd name="connsiteX690" fmla="*/ 0 w 7467600"/>
              <a:gd name="connsiteY690" fmla="*/ 1982532 h 6858000"/>
              <a:gd name="connsiteX691" fmla="*/ 0 w 7467600"/>
              <a:gd name="connsiteY691" fmla="*/ 1912789 h 6858000"/>
              <a:gd name="connsiteX692" fmla="*/ 97460 w 7467600"/>
              <a:gd name="connsiteY692" fmla="*/ 1953725 h 6858000"/>
              <a:gd name="connsiteX693" fmla="*/ 221272 w 7467600"/>
              <a:gd name="connsiteY693" fmla="*/ 1980766 h 6858000"/>
              <a:gd name="connsiteX694" fmla="*/ 116765 w 7467600"/>
              <a:gd name="connsiteY694" fmla="*/ 1911033 h 6858000"/>
              <a:gd name="connsiteX695" fmla="*/ 16405 w 7467600"/>
              <a:gd name="connsiteY695" fmla="*/ 1803412 h 6858000"/>
              <a:gd name="connsiteX696" fmla="*/ 0 w 7467600"/>
              <a:gd name="connsiteY696" fmla="*/ 1784777 h 6858000"/>
              <a:gd name="connsiteX697" fmla="*/ 0 w 7467600"/>
              <a:gd name="connsiteY697" fmla="*/ 1740082 h 6858000"/>
              <a:gd name="connsiteX698" fmla="*/ 39394 w 7467600"/>
              <a:gd name="connsiteY698" fmla="*/ 1784856 h 6858000"/>
              <a:gd name="connsiteX699" fmla="*/ 135813 w 7467600"/>
              <a:gd name="connsiteY699" fmla="*/ 1888838 h 6858000"/>
              <a:gd name="connsiteX700" fmla="*/ 242575 w 7467600"/>
              <a:gd name="connsiteY700" fmla="*/ 1958841 h 6858000"/>
              <a:gd name="connsiteX701" fmla="*/ 82197 w 7467600"/>
              <a:gd name="connsiteY701" fmla="*/ 1754826 h 6858000"/>
              <a:gd name="connsiteX702" fmla="*/ 0 w 7467600"/>
              <a:gd name="connsiteY702" fmla="*/ 1679650 h 6858000"/>
              <a:gd name="connsiteX703" fmla="*/ 0 w 7467600"/>
              <a:gd name="connsiteY703" fmla="*/ 1602463 h 6858000"/>
              <a:gd name="connsiteX704" fmla="*/ 84689 w 7467600"/>
              <a:gd name="connsiteY704" fmla="*/ 1677442 h 6858000"/>
              <a:gd name="connsiteX705" fmla="*/ 298437 w 7467600"/>
              <a:gd name="connsiteY705" fmla="*/ 1968019 h 6858000"/>
              <a:gd name="connsiteX706" fmla="*/ 227269 w 7467600"/>
              <a:gd name="connsiteY706" fmla="*/ 1114064 h 6858000"/>
              <a:gd name="connsiteX707" fmla="*/ 248003 w 7467600"/>
              <a:gd name="connsiteY707" fmla="*/ 1089613 h 6858000"/>
              <a:gd name="connsiteX708" fmla="*/ 427020 w 7467600"/>
              <a:gd name="connsiteY708" fmla="*/ 1619803 h 6858000"/>
              <a:gd name="connsiteX709" fmla="*/ 340345 w 7467600"/>
              <a:gd name="connsiteY709" fmla="*/ 2027739 h 6858000"/>
              <a:gd name="connsiteX710" fmla="*/ 360865 w 7467600"/>
              <a:gd name="connsiteY710" fmla="*/ 2044827 h 6858000"/>
              <a:gd name="connsiteX711" fmla="*/ 560414 w 7467600"/>
              <a:gd name="connsiteY711" fmla="*/ 2421457 h 6858000"/>
              <a:gd name="connsiteX712" fmla="*/ 1359703 w 7467600"/>
              <a:gd name="connsiteY712" fmla="*/ 2578554 h 6858000"/>
              <a:gd name="connsiteX713" fmla="*/ 1359422 w 7467600"/>
              <a:gd name="connsiteY713" fmla="*/ 2577994 h 6858000"/>
              <a:gd name="connsiteX714" fmla="*/ 828701 w 7467600"/>
              <a:gd name="connsiteY714" fmla="*/ 1839520 h 6858000"/>
              <a:gd name="connsiteX715" fmla="*/ 494427 w 7467600"/>
              <a:gd name="connsiteY715" fmla="*/ 1092333 h 6858000"/>
              <a:gd name="connsiteX716" fmla="*/ 506322 w 7467600"/>
              <a:gd name="connsiteY716" fmla="*/ 1020997 h 6858000"/>
              <a:gd name="connsiteX717" fmla="*/ 4570198 w 7467600"/>
              <a:gd name="connsiteY717" fmla="*/ 978081 h 6858000"/>
              <a:gd name="connsiteX718" fmla="*/ 4523691 w 7467600"/>
              <a:gd name="connsiteY718" fmla="*/ 1127776 h 6858000"/>
              <a:gd name="connsiteX719" fmla="*/ 4509875 w 7467600"/>
              <a:gd name="connsiteY719" fmla="*/ 1167552 h 6858000"/>
              <a:gd name="connsiteX720" fmla="*/ 4478168 w 7467600"/>
              <a:gd name="connsiteY720" fmla="*/ 1260735 h 6858000"/>
              <a:gd name="connsiteX721" fmla="*/ 4409309 w 7467600"/>
              <a:gd name="connsiteY721" fmla="*/ 1666996 h 6858000"/>
              <a:gd name="connsiteX722" fmla="*/ 4370031 w 7467600"/>
              <a:gd name="connsiteY722" fmla="*/ 1955666 h 6858000"/>
              <a:gd name="connsiteX723" fmla="*/ 4570198 w 7467600"/>
              <a:gd name="connsiteY723" fmla="*/ 978081 h 6858000"/>
              <a:gd name="connsiteX724" fmla="*/ 4557898 w 7467600"/>
              <a:gd name="connsiteY724" fmla="*/ 900011 h 6858000"/>
              <a:gd name="connsiteX725" fmla="*/ 4344840 w 7467600"/>
              <a:gd name="connsiteY725" fmla="*/ 1922038 h 6858000"/>
              <a:gd name="connsiteX726" fmla="*/ 4378710 w 7467600"/>
              <a:gd name="connsiteY726" fmla="*/ 1665516 h 6858000"/>
              <a:gd name="connsiteX727" fmla="*/ 4448798 w 7467600"/>
              <a:gd name="connsiteY727" fmla="*/ 1253024 h 6858000"/>
              <a:gd name="connsiteX728" fmla="*/ 4480315 w 7467600"/>
              <a:gd name="connsiteY728" fmla="*/ 1158454 h 6858000"/>
              <a:gd name="connsiteX729" fmla="*/ 4494133 w 7467600"/>
              <a:gd name="connsiteY729" fmla="*/ 1118676 h 6858000"/>
              <a:gd name="connsiteX730" fmla="*/ 4557898 w 7467600"/>
              <a:gd name="connsiteY730" fmla="*/ 900011 h 6858000"/>
              <a:gd name="connsiteX731" fmla="*/ 5870151 w 7467600"/>
              <a:gd name="connsiteY731" fmla="*/ 898890 h 6858000"/>
              <a:gd name="connsiteX732" fmla="*/ 5861335 w 7467600"/>
              <a:gd name="connsiteY732" fmla="*/ 899177 h 6858000"/>
              <a:gd name="connsiteX733" fmla="*/ 5843702 w 7467600"/>
              <a:gd name="connsiteY733" fmla="*/ 899748 h 6858000"/>
              <a:gd name="connsiteX734" fmla="*/ 5651107 w 7467600"/>
              <a:gd name="connsiteY734" fmla="*/ 920306 h 6858000"/>
              <a:gd name="connsiteX735" fmla="*/ 5459407 w 7467600"/>
              <a:gd name="connsiteY735" fmla="*/ 940975 h 6858000"/>
              <a:gd name="connsiteX736" fmla="*/ 5374846 w 7467600"/>
              <a:gd name="connsiteY736" fmla="*/ 941988 h 6858000"/>
              <a:gd name="connsiteX737" fmla="*/ 5256105 w 7467600"/>
              <a:gd name="connsiteY737" fmla="*/ 945632 h 6858000"/>
              <a:gd name="connsiteX738" fmla="*/ 5107071 w 7467600"/>
              <a:gd name="connsiteY738" fmla="*/ 969720 h 6858000"/>
              <a:gd name="connsiteX739" fmla="*/ 4998681 w 7467600"/>
              <a:gd name="connsiteY739" fmla="*/ 988771 h 6858000"/>
              <a:gd name="connsiteX740" fmla="*/ 5870151 w 7467600"/>
              <a:gd name="connsiteY740" fmla="*/ 898890 h 6858000"/>
              <a:gd name="connsiteX741" fmla="*/ 5504425 w 7467600"/>
              <a:gd name="connsiteY741" fmla="*/ 848067 h 6858000"/>
              <a:gd name="connsiteX742" fmla="*/ 4968849 w 7467600"/>
              <a:gd name="connsiteY742" fmla="*/ 962318 h 6858000"/>
              <a:gd name="connsiteX743" fmla="*/ 5104039 w 7467600"/>
              <a:gd name="connsiteY743" fmla="*/ 940634 h 6858000"/>
              <a:gd name="connsiteX744" fmla="*/ 5256311 w 7467600"/>
              <a:gd name="connsiteY744" fmla="*/ 916490 h 6858000"/>
              <a:gd name="connsiteX745" fmla="*/ 5377381 w 7467600"/>
              <a:gd name="connsiteY745" fmla="*/ 912671 h 6858000"/>
              <a:gd name="connsiteX746" fmla="*/ 5460148 w 7467600"/>
              <a:gd name="connsiteY746" fmla="*/ 911442 h 6858000"/>
              <a:gd name="connsiteX747" fmla="*/ 5648971 w 7467600"/>
              <a:gd name="connsiteY747" fmla="*/ 891331 h 6858000"/>
              <a:gd name="connsiteX748" fmla="*/ 5844807 w 7467600"/>
              <a:gd name="connsiteY748" fmla="*/ 870718 h 6858000"/>
              <a:gd name="connsiteX749" fmla="*/ 5862975 w 7467600"/>
              <a:gd name="connsiteY749" fmla="*/ 869756 h 6858000"/>
              <a:gd name="connsiteX750" fmla="*/ 5920887 w 7467600"/>
              <a:gd name="connsiteY750" fmla="*/ 865929 h 6858000"/>
              <a:gd name="connsiteX751" fmla="*/ 5504425 w 7467600"/>
              <a:gd name="connsiteY751" fmla="*/ 848067 h 6858000"/>
              <a:gd name="connsiteX752" fmla="*/ 3607114 w 7467600"/>
              <a:gd name="connsiteY752" fmla="*/ 467441 h 6858000"/>
              <a:gd name="connsiteX753" fmla="*/ 3296242 w 7467600"/>
              <a:gd name="connsiteY753" fmla="*/ 807991 h 6858000"/>
              <a:gd name="connsiteX754" fmla="*/ 3174674 w 7467600"/>
              <a:gd name="connsiteY754" fmla="*/ 919759 h 6858000"/>
              <a:gd name="connsiteX755" fmla="*/ 3042978 w 7467600"/>
              <a:gd name="connsiteY755" fmla="*/ 1054894 h 6858000"/>
              <a:gd name="connsiteX756" fmla="*/ 2968914 w 7467600"/>
              <a:gd name="connsiteY756" fmla="*/ 1133756 h 6858000"/>
              <a:gd name="connsiteX757" fmla="*/ 3103823 w 7467600"/>
              <a:gd name="connsiteY757" fmla="*/ 1026814 h 6858000"/>
              <a:gd name="connsiteX758" fmla="*/ 3607114 w 7467600"/>
              <a:gd name="connsiteY758" fmla="*/ 467441 h 6858000"/>
              <a:gd name="connsiteX759" fmla="*/ 3744487 w 7467600"/>
              <a:gd name="connsiteY759" fmla="*/ 383136 h 6858000"/>
              <a:gd name="connsiteX760" fmla="*/ 3970213 w 7467600"/>
              <a:gd name="connsiteY760" fmla="*/ 995559 h 6858000"/>
              <a:gd name="connsiteX761" fmla="*/ 3744487 w 7467600"/>
              <a:gd name="connsiteY761" fmla="*/ 383136 h 6858000"/>
              <a:gd name="connsiteX762" fmla="*/ 3624562 w 7467600"/>
              <a:gd name="connsiteY762" fmla="*/ 367041 h 6858000"/>
              <a:gd name="connsiteX763" fmla="*/ 3489712 w 7467600"/>
              <a:gd name="connsiteY763" fmla="*/ 485386 h 6858000"/>
              <a:gd name="connsiteX764" fmla="*/ 3182994 w 7467600"/>
              <a:gd name="connsiteY764" fmla="*/ 828265 h 6858000"/>
              <a:gd name="connsiteX765" fmla="*/ 2892114 w 7467600"/>
              <a:gd name="connsiteY765" fmla="*/ 1172635 h 6858000"/>
              <a:gd name="connsiteX766" fmla="*/ 3021459 w 7467600"/>
              <a:gd name="connsiteY766" fmla="*/ 1035385 h 6858000"/>
              <a:gd name="connsiteX767" fmla="*/ 3153873 w 7467600"/>
              <a:gd name="connsiteY767" fmla="*/ 898971 h 6858000"/>
              <a:gd name="connsiteX768" fmla="*/ 3276511 w 7467600"/>
              <a:gd name="connsiteY768" fmla="*/ 786423 h 6858000"/>
              <a:gd name="connsiteX769" fmla="*/ 3584154 w 7467600"/>
              <a:gd name="connsiteY769" fmla="*/ 448218 h 6858000"/>
              <a:gd name="connsiteX770" fmla="*/ 3624562 w 7467600"/>
              <a:gd name="connsiteY770" fmla="*/ 367041 h 6858000"/>
              <a:gd name="connsiteX771" fmla="*/ 3766672 w 7467600"/>
              <a:gd name="connsiteY771" fmla="*/ 359429 h 6858000"/>
              <a:gd name="connsiteX772" fmla="*/ 3996338 w 7467600"/>
              <a:gd name="connsiteY772" fmla="*/ 968237 h 6858000"/>
              <a:gd name="connsiteX773" fmla="*/ 3766672 w 7467600"/>
              <a:gd name="connsiteY773" fmla="*/ 359429 h 6858000"/>
              <a:gd name="connsiteX774" fmla="*/ 5805386 w 7467600"/>
              <a:gd name="connsiteY774" fmla="*/ 239240 h 6858000"/>
              <a:gd name="connsiteX775" fmla="*/ 5736947 w 7467600"/>
              <a:gd name="connsiteY775" fmla="*/ 261367 h 6858000"/>
              <a:gd name="connsiteX776" fmla="*/ 5427012 w 7467600"/>
              <a:gd name="connsiteY776" fmla="*/ 311272 h 6858000"/>
              <a:gd name="connsiteX777" fmla="*/ 5147818 w 7467600"/>
              <a:gd name="connsiteY777" fmla="*/ 322112 h 6858000"/>
              <a:gd name="connsiteX778" fmla="*/ 5060854 w 7467600"/>
              <a:gd name="connsiteY778" fmla="*/ 311882 h 6858000"/>
              <a:gd name="connsiteX779" fmla="*/ 4945989 w 7467600"/>
              <a:gd name="connsiteY779" fmla="*/ 300516 h 6858000"/>
              <a:gd name="connsiteX780" fmla="*/ 5410479 w 7467600"/>
              <a:gd name="connsiteY780" fmla="*/ 348434 h 6858000"/>
              <a:gd name="connsiteX781" fmla="*/ 5805386 w 7467600"/>
              <a:gd name="connsiteY781" fmla="*/ 239240 h 6858000"/>
              <a:gd name="connsiteX782" fmla="*/ 5905192 w 7467600"/>
              <a:gd name="connsiteY782" fmla="*/ 163079 h 6858000"/>
              <a:gd name="connsiteX783" fmla="*/ 5865655 w 7467600"/>
              <a:gd name="connsiteY783" fmla="*/ 171901 h 6858000"/>
              <a:gd name="connsiteX784" fmla="*/ 5259740 w 7467600"/>
              <a:gd name="connsiteY784" fmla="*/ 257013 h 6858000"/>
              <a:gd name="connsiteX785" fmla="*/ 5208466 w 7467600"/>
              <a:gd name="connsiteY785" fmla="*/ 257550 h 6858000"/>
              <a:gd name="connsiteX786" fmla="*/ 4980204 w 7467600"/>
              <a:gd name="connsiteY786" fmla="*/ 271903 h 6858000"/>
              <a:gd name="connsiteX787" fmla="*/ 5068068 w 7467600"/>
              <a:gd name="connsiteY787" fmla="*/ 282244 h 6858000"/>
              <a:gd name="connsiteX788" fmla="*/ 5153231 w 7467600"/>
              <a:gd name="connsiteY788" fmla="*/ 292240 h 6858000"/>
              <a:gd name="connsiteX789" fmla="*/ 5426491 w 7467600"/>
              <a:gd name="connsiteY789" fmla="*/ 281128 h 6858000"/>
              <a:gd name="connsiteX790" fmla="*/ 5731212 w 7467600"/>
              <a:gd name="connsiteY790" fmla="*/ 231951 h 6858000"/>
              <a:gd name="connsiteX791" fmla="*/ 5905192 w 7467600"/>
              <a:gd name="connsiteY791" fmla="*/ 163079 h 6858000"/>
              <a:gd name="connsiteX792" fmla="*/ 5944437 w 7467600"/>
              <a:gd name="connsiteY792" fmla="*/ 113829 h 6858000"/>
              <a:gd name="connsiteX793" fmla="*/ 5825032 w 7467600"/>
              <a:gd name="connsiteY793" fmla="*/ 146405 h 6858000"/>
              <a:gd name="connsiteX794" fmla="*/ 4955599 w 7467600"/>
              <a:gd name="connsiteY794" fmla="*/ 247008 h 6858000"/>
              <a:gd name="connsiteX795" fmla="*/ 5210104 w 7467600"/>
              <a:gd name="connsiteY795" fmla="*/ 228123 h 6858000"/>
              <a:gd name="connsiteX796" fmla="*/ 5261015 w 7467600"/>
              <a:gd name="connsiteY796" fmla="*/ 227087 h 6858000"/>
              <a:gd name="connsiteX797" fmla="*/ 5861181 w 7467600"/>
              <a:gd name="connsiteY797" fmla="*/ 143093 h 6858000"/>
              <a:gd name="connsiteX798" fmla="*/ 5961252 w 7467600"/>
              <a:gd name="connsiteY798" fmla="*/ 114820 h 6858000"/>
              <a:gd name="connsiteX799" fmla="*/ 5944437 w 7467600"/>
              <a:gd name="connsiteY799" fmla="*/ 113829 h 6858000"/>
              <a:gd name="connsiteX800" fmla="*/ 3882765 w 7467600"/>
              <a:gd name="connsiteY800" fmla="*/ 0 h 6858000"/>
              <a:gd name="connsiteX801" fmla="*/ 3995099 w 7467600"/>
              <a:gd name="connsiteY801" fmla="*/ 0 h 6858000"/>
              <a:gd name="connsiteX802" fmla="*/ 4163818 w 7467600"/>
              <a:gd name="connsiteY802" fmla="*/ 234104 h 6858000"/>
              <a:gd name="connsiteX803" fmla="*/ 4172099 w 7467600"/>
              <a:gd name="connsiteY803" fmla="*/ 234207 h 6858000"/>
              <a:gd name="connsiteX804" fmla="*/ 4784282 w 7467600"/>
              <a:gd name="connsiteY804" fmla="*/ 276561 h 6858000"/>
              <a:gd name="connsiteX805" fmla="*/ 4801687 w 7467600"/>
              <a:gd name="connsiteY805" fmla="*/ 267764 h 6858000"/>
              <a:gd name="connsiteX806" fmla="*/ 6082788 w 7467600"/>
              <a:gd name="connsiteY806" fmla="*/ 64119 h 6858000"/>
              <a:gd name="connsiteX807" fmla="*/ 6099442 w 7467600"/>
              <a:gd name="connsiteY807" fmla="*/ 82568 h 6858000"/>
              <a:gd name="connsiteX808" fmla="*/ 4804137 w 7467600"/>
              <a:gd name="connsiteY808" fmla="*/ 320931 h 6858000"/>
              <a:gd name="connsiteX809" fmla="*/ 4227047 w 7467600"/>
              <a:gd name="connsiteY809" fmla="*/ 313415 h 6858000"/>
              <a:gd name="connsiteX810" fmla="*/ 4346041 w 7467600"/>
              <a:gd name="connsiteY810" fmla="*/ 456086 h 6858000"/>
              <a:gd name="connsiteX811" fmla="*/ 4870967 w 7467600"/>
              <a:gd name="connsiteY811" fmla="*/ 963061 h 6858000"/>
              <a:gd name="connsiteX812" fmla="*/ 4889647 w 7467600"/>
              <a:gd name="connsiteY812" fmla="*/ 957147 h 6858000"/>
              <a:gd name="connsiteX813" fmla="*/ 5422504 w 7467600"/>
              <a:gd name="connsiteY813" fmla="*/ 805191 h 6858000"/>
              <a:gd name="connsiteX814" fmla="*/ 6087656 w 7467600"/>
              <a:gd name="connsiteY814" fmla="*/ 826703 h 6858000"/>
              <a:gd name="connsiteX815" fmla="*/ 6058717 w 7467600"/>
              <a:gd name="connsiteY815" fmla="*/ 865992 h 6858000"/>
              <a:gd name="connsiteX816" fmla="*/ 4974153 w 7467600"/>
              <a:gd name="connsiteY816" fmla="*/ 1045456 h 6858000"/>
              <a:gd name="connsiteX817" fmla="*/ 5627835 w 7467600"/>
              <a:gd name="connsiteY817" fmla="*/ 1472077 h 6858000"/>
              <a:gd name="connsiteX818" fmla="*/ 5629817 w 7467600"/>
              <a:gd name="connsiteY818" fmla="*/ 1471412 h 6858000"/>
              <a:gd name="connsiteX819" fmla="*/ 5634124 w 7467600"/>
              <a:gd name="connsiteY819" fmla="*/ 1470572 h 6858000"/>
              <a:gd name="connsiteX820" fmla="*/ 5755832 w 7467600"/>
              <a:gd name="connsiteY820" fmla="*/ 1383886 h 6858000"/>
              <a:gd name="connsiteX821" fmla="*/ 6014186 w 7467600"/>
              <a:gd name="connsiteY821" fmla="*/ 1279799 h 6858000"/>
              <a:gd name="connsiteX822" fmla="*/ 6901619 w 7467600"/>
              <a:gd name="connsiteY822" fmla="*/ 1047874 h 6858000"/>
              <a:gd name="connsiteX823" fmla="*/ 6931566 w 7467600"/>
              <a:gd name="connsiteY823" fmla="*/ 1062034 h 6858000"/>
              <a:gd name="connsiteX824" fmla="*/ 5790982 w 7467600"/>
              <a:gd name="connsiteY824" fmla="*/ 1561380 h 6858000"/>
              <a:gd name="connsiteX825" fmla="*/ 6188971 w 7467600"/>
              <a:gd name="connsiteY825" fmla="*/ 1755168 h 6858000"/>
              <a:gd name="connsiteX826" fmla="*/ 6202446 w 7467600"/>
              <a:gd name="connsiteY826" fmla="*/ 1752268 h 6858000"/>
              <a:gd name="connsiteX827" fmla="*/ 7179560 w 7467600"/>
              <a:gd name="connsiteY827" fmla="*/ 1467551 h 6858000"/>
              <a:gd name="connsiteX828" fmla="*/ 7158730 w 7467600"/>
              <a:gd name="connsiteY828" fmla="*/ 1507835 h 6858000"/>
              <a:gd name="connsiteX829" fmla="*/ 6326959 w 7467600"/>
              <a:gd name="connsiteY829" fmla="*/ 1817686 h 6858000"/>
              <a:gd name="connsiteX830" fmla="*/ 6537433 w 7467600"/>
              <a:gd name="connsiteY830" fmla="*/ 1907790 h 6858000"/>
              <a:gd name="connsiteX831" fmla="*/ 6550221 w 7467600"/>
              <a:gd name="connsiteY831" fmla="*/ 1910729 h 6858000"/>
              <a:gd name="connsiteX832" fmla="*/ 6964438 w 7467600"/>
              <a:gd name="connsiteY832" fmla="*/ 2209505 h 6858000"/>
              <a:gd name="connsiteX833" fmla="*/ 7367862 w 7467600"/>
              <a:gd name="connsiteY833" fmla="*/ 2806833 h 6858000"/>
              <a:gd name="connsiteX834" fmla="*/ 7364329 w 7467600"/>
              <a:gd name="connsiteY834" fmla="*/ 2826907 h 6858000"/>
              <a:gd name="connsiteX835" fmla="*/ 7290545 w 7467600"/>
              <a:gd name="connsiteY835" fmla="*/ 2850663 h 6858000"/>
              <a:gd name="connsiteX836" fmla="*/ 6472036 w 7467600"/>
              <a:gd name="connsiteY836" fmla="*/ 1959003 h 6858000"/>
              <a:gd name="connsiteX837" fmla="*/ 5792897 w 7467600"/>
              <a:gd name="connsiteY837" fmla="*/ 1647747 h 6858000"/>
              <a:gd name="connsiteX838" fmla="*/ 5842751 w 7467600"/>
              <a:gd name="connsiteY838" fmla="*/ 1816112 h 6858000"/>
              <a:gd name="connsiteX839" fmla="*/ 5847424 w 7467600"/>
              <a:gd name="connsiteY839" fmla="*/ 1815776 h 6858000"/>
              <a:gd name="connsiteX840" fmla="*/ 6399821 w 7467600"/>
              <a:gd name="connsiteY840" fmla="*/ 2344799 h 6858000"/>
              <a:gd name="connsiteX841" fmla="*/ 6323232 w 7467600"/>
              <a:gd name="connsiteY841" fmla="*/ 2389634 h 6858000"/>
              <a:gd name="connsiteX842" fmla="*/ 5942958 w 7467600"/>
              <a:gd name="connsiteY842" fmla="*/ 2077708 h 6858000"/>
              <a:gd name="connsiteX843" fmla="*/ 5921559 w 7467600"/>
              <a:gd name="connsiteY843" fmla="*/ 2378596 h 6858000"/>
              <a:gd name="connsiteX844" fmla="*/ 5817651 w 7467600"/>
              <a:gd name="connsiteY844" fmla="*/ 3023919 h 6858000"/>
              <a:gd name="connsiteX845" fmla="*/ 5729634 w 7467600"/>
              <a:gd name="connsiteY845" fmla="*/ 3051849 h 6858000"/>
              <a:gd name="connsiteX846" fmla="*/ 5611018 w 7467600"/>
              <a:gd name="connsiteY846" fmla="*/ 2316769 h 6858000"/>
              <a:gd name="connsiteX847" fmla="*/ 5687608 w 7467600"/>
              <a:gd name="connsiteY847" fmla="*/ 2039972 h 6858000"/>
              <a:gd name="connsiteX848" fmla="*/ 5657554 w 7467600"/>
              <a:gd name="connsiteY848" fmla="*/ 1576445 h 6858000"/>
              <a:gd name="connsiteX849" fmla="*/ 5150475 w 7467600"/>
              <a:gd name="connsiteY849" fmla="*/ 1274012 h 6858000"/>
              <a:gd name="connsiteX850" fmla="*/ 5349142 w 7467600"/>
              <a:gd name="connsiteY850" fmla="*/ 2204405 h 6858000"/>
              <a:gd name="connsiteX851" fmla="*/ 5262214 w 7467600"/>
              <a:gd name="connsiteY851" fmla="*/ 2233836 h 6858000"/>
              <a:gd name="connsiteX852" fmla="*/ 4981539 w 7467600"/>
              <a:gd name="connsiteY852" fmla="*/ 1542201 h 6858000"/>
              <a:gd name="connsiteX853" fmla="*/ 4958461 w 7467600"/>
              <a:gd name="connsiteY853" fmla="*/ 1136957 h 6858000"/>
              <a:gd name="connsiteX854" fmla="*/ 4655015 w 7467600"/>
              <a:gd name="connsiteY854" fmla="*/ 891426 h 6858000"/>
              <a:gd name="connsiteX855" fmla="*/ 4348002 w 7467600"/>
              <a:gd name="connsiteY855" fmla="*/ 2205895 h 6858000"/>
              <a:gd name="connsiteX856" fmla="*/ 4262250 w 7467600"/>
              <a:gd name="connsiteY856" fmla="*/ 2219972 h 6858000"/>
              <a:gd name="connsiteX857" fmla="*/ 4550611 w 7467600"/>
              <a:gd name="connsiteY857" fmla="*/ 817540 h 6858000"/>
              <a:gd name="connsiteX858" fmla="*/ 4564418 w 7467600"/>
              <a:gd name="connsiteY858" fmla="*/ 808293 h 6858000"/>
              <a:gd name="connsiteX859" fmla="*/ 4266388 w 7467600"/>
              <a:gd name="connsiteY859" fmla="*/ 500083 h 6858000"/>
              <a:gd name="connsiteX860" fmla="*/ 4032842 w 7467600"/>
              <a:gd name="connsiteY860" fmla="*/ 211809 h 6858000"/>
              <a:gd name="connsiteX861" fmla="*/ 3882765 w 7467600"/>
              <a:gd name="connsiteY861" fmla="*/ 0 h 6858000"/>
              <a:gd name="connsiteX862" fmla="*/ 3721337 w 7467600"/>
              <a:gd name="connsiteY862" fmla="*/ 0 h 6858000"/>
              <a:gd name="connsiteX863" fmla="*/ 3797544 w 7467600"/>
              <a:gd name="connsiteY863" fmla="*/ 0 h 6858000"/>
              <a:gd name="connsiteX864" fmla="*/ 3775734 w 7467600"/>
              <a:gd name="connsiteY864" fmla="*/ 95131 h 6858000"/>
              <a:gd name="connsiteX865" fmla="*/ 3724807 w 7467600"/>
              <a:gd name="connsiteY865" fmla="*/ 272257 h 6858000"/>
              <a:gd name="connsiteX866" fmla="*/ 3726844 w 7467600"/>
              <a:gd name="connsiteY866" fmla="*/ 282988 h 6858000"/>
              <a:gd name="connsiteX867" fmla="*/ 3742664 w 7467600"/>
              <a:gd name="connsiteY867" fmla="*/ 279918 h 6858000"/>
              <a:gd name="connsiteX868" fmla="*/ 4103910 w 7467600"/>
              <a:gd name="connsiteY868" fmla="*/ 1161917 h 6858000"/>
              <a:gd name="connsiteX869" fmla="*/ 4020269 w 7467600"/>
              <a:gd name="connsiteY869" fmla="*/ 1200406 h 6858000"/>
              <a:gd name="connsiteX870" fmla="*/ 3674882 w 7467600"/>
              <a:gd name="connsiteY870" fmla="*/ 488524 h 6858000"/>
              <a:gd name="connsiteX871" fmla="*/ 3132682 w 7467600"/>
              <a:gd name="connsiteY871" fmla="*/ 1072284 h 6858000"/>
              <a:gd name="connsiteX872" fmla="*/ 2716346 w 7467600"/>
              <a:gd name="connsiteY872" fmla="*/ 1276376 h 6858000"/>
              <a:gd name="connsiteX873" fmla="*/ 2716772 w 7467600"/>
              <a:gd name="connsiteY873" fmla="*/ 1255462 h 6858000"/>
              <a:gd name="connsiteX874" fmla="*/ 3471096 w 7467600"/>
              <a:gd name="connsiteY874" fmla="*/ 437072 h 6858000"/>
              <a:gd name="connsiteX875" fmla="*/ 3639057 w 7467600"/>
              <a:gd name="connsiteY875" fmla="*/ 286334 h 6858000"/>
              <a:gd name="connsiteX876" fmla="*/ 3640309 w 7467600"/>
              <a:gd name="connsiteY876" fmla="*/ 284664 h 6858000"/>
              <a:gd name="connsiteX877" fmla="*/ 3646022 w 7467600"/>
              <a:gd name="connsiteY877" fmla="*/ 276711 h 6858000"/>
              <a:gd name="connsiteX878" fmla="*/ 3707943 w 7467600"/>
              <a:gd name="connsiteY878" fmla="*/ 65958 h 6858000"/>
              <a:gd name="connsiteX879" fmla="*/ 3721337 w 7467600"/>
              <a:gd name="connsiteY879" fmla="*/ 0 h 6858000"/>
              <a:gd name="connsiteX880" fmla="*/ 2867960 w 7467600"/>
              <a:gd name="connsiteY880" fmla="*/ 0 h 6858000"/>
              <a:gd name="connsiteX881" fmla="*/ 2926351 w 7467600"/>
              <a:gd name="connsiteY881" fmla="*/ 0 h 6858000"/>
              <a:gd name="connsiteX882" fmla="*/ 2902823 w 7467600"/>
              <a:gd name="connsiteY882" fmla="*/ 262929 h 6858000"/>
              <a:gd name="connsiteX883" fmla="*/ 2940663 w 7467600"/>
              <a:gd name="connsiteY883" fmla="*/ 140884 h 6858000"/>
              <a:gd name="connsiteX884" fmla="*/ 2947039 w 7467600"/>
              <a:gd name="connsiteY884" fmla="*/ 122524 h 6858000"/>
              <a:gd name="connsiteX885" fmla="*/ 2984316 w 7467600"/>
              <a:gd name="connsiteY885" fmla="*/ 0 h 6858000"/>
              <a:gd name="connsiteX886" fmla="*/ 3016114 w 7467600"/>
              <a:gd name="connsiteY886" fmla="*/ 0 h 6858000"/>
              <a:gd name="connsiteX887" fmla="*/ 2979949 w 7467600"/>
              <a:gd name="connsiteY887" fmla="*/ 119274 h 6858000"/>
              <a:gd name="connsiteX888" fmla="*/ 3023879 w 7467600"/>
              <a:gd name="connsiteY888" fmla="*/ 0 h 6858000"/>
              <a:gd name="connsiteX889" fmla="*/ 3105400 w 7467600"/>
              <a:gd name="connsiteY889" fmla="*/ 0 h 6858000"/>
              <a:gd name="connsiteX890" fmla="*/ 3094669 w 7467600"/>
              <a:gd name="connsiteY890" fmla="*/ 30308 h 6858000"/>
              <a:gd name="connsiteX891" fmla="*/ 2901945 w 7467600"/>
              <a:gd name="connsiteY891" fmla="*/ 466538 h 6858000"/>
              <a:gd name="connsiteX892" fmla="*/ 2815209 w 7467600"/>
              <a:gd name="connsiteY892" fmla="*/ 497361 h 6858000"/>
              <a:gd name="connsiteX893" fmla="*/ 2844845 w 7467600"/>
              <a:gd name="connsiteY893" fmla="*/ 127638 h 6858000"/>
              <a:gd name="connsiteX894" fmla="*/ 2867960 w 7467600"/>
              <a:gd name="connsiteY894" fmla="*/ 0 h 6858000"/>
              <a:gd name="connsiteX895" fmla="*/ 1057230 w 7467600"/>
              <a:gd name="connsiteY895" fmla="*/ 0 h 6858000"/>
              <a:gd name="connsiteX896" fmla="*/ 1111003 w 7467600"/>
              <a:gd name="connsiteY896" fmla="*/ 0 h 6858000"/>
              <a:gd name="connsiteX897" fmla="*/ 1125553 w 7467600"/>
              <a:gd name="connsiteY897" fmla="*/ 52588 h 6858000"/>
              <a:gd name="connsiteX898" fmla="*/ 1304276 w 7467600"/>
              <a:gd name="connsiteY898" fmla="*/ 476275 h 6858000"/>
              <a:gd name="connsiteX899" fmla="*/ 1492066 w 7467600"/>
              <a:gd name="connsiteY899" fmla="*/ 886333 h 6858000"/>
              <a:gd name="connsiteX900" fmla="*/ 1423698 w 7467600"/>
              <a:gd name="connsiteY900" fmla="*/ 710817 h 6858000"/>
              <a:gd name="connsiteX901" fmla="*/ 1357609 w 7467600"/>
              <a:gd name="connsiteY901" fmla="*/ 532892 h 6858000"/>
              <a:gd name="connsiteX902" fmla="*/ 1309550 w 7467600"/>
              <a:gd name="connsiteY902" fmla="*/ 374031 h 6858000"/>
              <a:gd name="connsiteX903" fmla="*/ 1193673 w 7467600"/>
              <a:gd name="connsiteY903" fmla="*/ 49533 h 6858000"/>
              <a:gd name="connsiteX904" fmla="*/ 1164391 w 7467600"/>
              <a:gd name="connsiteY904" fmla="*/ 0 h 6858000"/>
              <a:gd name="connsiteX905" fmla="*/ 1200666 w 7467600"/>
              <a:gd name="connsiteY905" fmla="*/ 0 h 6858000"/>
              <a:gd name="connsiteX906" fmla="*/ 1223408 w 7467600"/>
              <a:gd name="connsiteY906" fmla="*/ 38996 h 6858000"/>
              <a:gd name="connsiteX907" fmla="*/ 1339635 w 7467600"/>
              <a:gd name="connsiteY907" fmla="*/ 365517 h 6858000"/>
              <a:gd name="connsiteX908" fmla="*/ 1387469 w 7467600"/>
              <a:gd name="connsiteY908" fmla="*/ 523079 h 6858000"/>
              <a:gd name="connsiteX909" fmla="*/ 1452685 w 7467600"/>
              <a:gd name="connsiteY909" fmla="*/ 699806 h 6858000"/>
              <a:gd name="connsiteX910" fmla="*/ 1492092 w 7467600"/>
              <a:gd name="connsiteY910" fmla="*/ 800424 h 6858000"/>
              <a:gd name="connsiteX911" fmla="*/ 1455302 w 7467600"/>
              <a:gd name="connsiteY911" fmla="*/ 632913 h 6858000"/>
              <a:gd name="connsiteX912" fmla="*/ 1222336 w 7467600"/>
              <a:gd name="connsiteY912" fmla="*/ 9480 h 6858000"/>
              <a:gd name="connsiteX913" fmla="*/ 1214634 w 7467600"/>
              <a:gd name="connsiteY913" fmla="*/ 0 h 6858000"/>
              <a:gd name="connsiteX914" fmla="*/ 1289827 w 7467600"/>
              <a:gd name="connsiteY914" fmla="*/ 0 h 6858000"/>
              <a:gd name="connsiteX915" fmla="*/ 1321076 w 7467600"/>
              <a:gd name="connsiteY915" fmla="*/ 59722 h 6858000"/>
              <a:gd name="connsiteX916" fmla="*/ 1512579 w 7467600"/>
              <a:gd name="connsiteY916" fmla="*/ 626441 h 6858000"/>
              <a:gd name="connsiteX917" fmla="*/ 1506076 w 7467600"/>
              <a:gd name="connsiteY917" fmla="*/ 1089289 h 6858000"/>
              <a:gd name="connsiteX918" fmla="*/ 1486346 w 7467600"/>
              <a:gd name="connsiteY918" fmla="*/ 1079919 h 6858000"/>
              <a:gd name="connsiteX919" fmla="*/ 1070511 w 7467600"/>
              <a:gd name="connsiteY919" fmla="*/ 48609 h 6858000"/>
              <a:gd name="connsiteX920" fmla="*/ 1057230 w 7467600"/>
              <a:gd name="connsiteY920" fmla="*/ 0 h 6858000"/>
              <a:gd name="connsiteX921" fmla="*/ 43151 w 7467600"/>
              <a:gd name="connsiteY921" fmla="*/ 0 h 6858000"/>
              <a:gd name="connsiteX922" fmla="*/ 95283 w 7467600"/>
              <a:gd name="connsiteY922" fmla="*/ 0 h 6858000"/>
              <a:gd name="connsiteX923" fmla="*/ 300708 w 7467600"/>
              <a:gd name="connsiteY923" fmla="*/ 154571 h 6858000"/>
              <a:gd name="connsiteX924" fmla="*/ 530414 w 7467600"/>
              <a:gd name="connsiteY924" fmla="*/ 354673 h 6858000"/>
              <a:gd name="connsiteX925" fmla="*/ 333785 w 7467600"/>
              <a:gd name="connsiteY925" fmla="*/ 161564 h 6858000"/>
              <a:gd name="connsiteX926" fmla="*/ 147005 w 7467600"/>
              <a:gd name="connsiteY926" fmla="*/ 0 h 6858000"/>
              <a:gd name="connsiteX927" fmla="*/ 272509 w 7467600"/>
              <a:gd name="connsiteY927" fmla="*/ 0 h 6858000"/>
              <a:gd name="connsiteX928" fmla="*/ 326276 w 7467600"/>
              <a:gd name="connsiteY928" fmla="*/ 45847 h 6858000"/>
              <a:gd name="connsiteX929" fmla="*/ 823759 w 7467600"/>
              <a:gd name="connsiteY929" fmla="*/ 574145 h 6858000"/>
              <a:gd name="connsiteX930" fmla="*/ 811254 w 7467600"/>
              <a:gd name="connsiteY930" fmla="*/ 665546 h 6858000"/>
              <a:gd name="connsiteX931" fmla="*/ 154042 w 7467600"/>
              <a:gd name="connsiteY931" fmla="*/ 261522 h 6858000"/>
              <a:gd name="connsiteX932" fmla="*/ 13550 w 7467600"/>
              <a:gd name="connsiteY932" fmla="*/ 158423 h 6858000"/>
              <a:gd name="connsiteX933" fmla="*/ 0 w 7467600"/>
              <a:gd name="connsiteY933" fmla="*/ 146618 h 6858000"/>
              <a:gd name="connsiteX934" fmla="*/ 0 w 7467600"/>
              <a:gd name="connsiteY934" fmla="*/ 59161 h 6858000"/>
              <a:gd name="connsiteX935" fmla="*/ 45427 w 7467600"/>
              <a:gd name="connsiteY935" fmla="*/ 101078 h 6858000"/>
              <a:gd name="connsiteX936" fmla="*/ 630103 w 7467600"/>
              <a:gd name="connsiteY936" fmla="*/ 485885 h 6858000"/>
              <a:gd name="connsiteX937" fmla="*/ 532040 w 7467600"/>
              <a:gd name="connsiteY937" fmla="*/ 399359 h 6858000"/>
              <a:gd name="connsiteX938" fmla="*/ 517618 w 7467600"/>
              <a:gd name="connsiteY938" fmla="*/ 385726 h 6858000"/>
              <a:gd name="connsiteX939" fmla="*/ 285074 w 7467600"/>
              <a:gd name="connsiteY939" fmla="*/ 182755 h 6858000"/>
              <a:gd name="connsiteX940" fmla="*/ 43151 w 7467600"/>
              <a:gd name="connsiteY94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6857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1019354 w 7467600"/>
              <a:gd name="connsiteY8" fmla="*/ 6315006 h 6858000"/>
              <a:gd name="connsiteX9" fmla="*/ 441046 w 7467600"/>
              <a:gd name="connsiteY9" fmla="*/ 6691153 h 6858000"/>
              <a:gd name="connsiteX10" fmla="*/ 1019354 w 7467600"/>
              <a:gd name="connsiteY10" fmla="*/ 6315006 h 6858000"/>
              <a:gd name="connsiteX11" fmla="*/ 991680 w 7467600"/>
              <a:gd name="connsiteY11" fmla="*/ 6298413 h 6858000"/>
              <a:gd name="connsiteX12" fmla="*/ 409060 w 7467600"/>
              <a:gd name="connsiteY12" fmla="*/ 6671470 h 6858000"/>
              <a:gd name="connsiteX13" fmla="*/ 991680 w 7467600"/>
              <a:gd name="connsiteY13" fmla="*/ 6298413 h 6858000"/>
              <a:gd name="connsiteX14" fmla="*/ 103333 w 7467600"/>
              <a:gd name="connsiteY14" fmla="*/ 5699602 h 6858000"/>
              <a:gd name="connsiteX15" fmla="*/ 233938 w 7467600"/>
              <a:gd name="connsiteY15" fmla="*/ 5809416 h 6858000"/>
              <a:gd name="connsiteX16" fmla="*/ 883580 w 7467600"/>
              <a:gd name="connsiteY16" fmla="*/ 6180710 h 6858000"/>
              <a:gd name="connsiteX17" fmla="*/ 487337 w 7467600"/>
              <a:gd name="connsiteY17" fmla="*/ 5950182 h 6858000"/>
              <a:gd name="connsiteX18" fmla="*/ 354051 w 7467600"/>
              <a:gd name="connsiteY18" fmla="*/ 5854912 h 6858000"/>
              <a:gd name="connsiteX19" fmla="*/ 195436 w 7467600"/>
              <a:gd name="connsiteY19" fmla="*/ 5755068 h 6858000"/>
              <a:gd name="connsiteX20" fmla="*/ 103333 w 7467600"/>
              <a:gd name="connsiteY20" fmla="*/ 5699602 h 6858000"/>
              <a:gd name="connsiteX21" fmla="*/ 5539432 w 7467600"/>
              <a:gd name="connsiteY21" fmla="*/ 5642928 h 6858000"/>
              <a:gd name="connsiteX22" fmla="*/ 5555462 w 7467600"/>
              <a:gd name="connsiteY22" fmla="*/ 5694454 h 6858000"/>
              <a:gd name="connsiteX23" fmla="*/ 5828270 w 7467600"/>
              <a:gd name="connsiteY23" fmla="*/ 6320663 h 6858000"/>
              <a:gd name="connsiteX24" fmla="*/ 5947416 w 7467600"/>
              <a:gd name="connsiteY24" fmla="*/ 6574846 h 6858000"/>
              <a:gd name="connsiteX25" fmla="*/ 5539432 w 7467600"/>
              <a:gd name="connsiteY25" fmla="*/ 5642928 h 6858000"/>
              <a:gd name="connsiteX26" fmla="*/ 51253 w 7467600"/>
              <a:gd name="connsiteY26" fmla="*/ 5631825 h 6858000"/>
              <a:gd name="connsiteX27" fmla="*/ 211622 w 7467600"/>
              <a:gd name="connsiteY27" fmla="*/ 5728803 h 6858000"/>
              <a:gd name="connsiteX28" fmla="*/ 371652 w 7467600"/>
              <a:gd name="connsiteY28" fmla="*/ 5829062 h 6858000"/>
              <a:gd name="connsiteX29" fmla="*/ 505903 w 7467600"/>
              <a:gd name="connsiteY29" fmla="*/ 5925221 h 6858000"/>
              <a:gd name="connsiteX30" fmla="*/ 899240 w 7467600"/>
              <a:gd name="connsiteY30" fmla="*/ 6153068 h 6858000"/>
              <a:gd name="connsiteX31" fmla="*/ 988114 w 7467600"/>
              <a:gd name="connsiteY31" fmla="*/ 6174204 h 6858000"/>
              <a:gd name="connsiteX32" fmla="*/ 845971 w 7467600"/>
              <a:gd name="connsiteY32" fmla="*/ 6067177 h 6858000"/>
              <a:gd name="connsiteX33" fmla="*/ 448057 w 7467600"/>
              <a:gd name="connsiteY33" fmla="*/ 5841376 h 6858000"/>
              <a:gd name="connsiteX34" fmla="*/ 51253 w 7467600"/>
              <a:gd name="connsiteY34" fmla="*/ 5631825 h 6858000"/>
              <a:gd name="connsiteX35" fmla="*/ 2606687 w 7467600"/>
              <a:gd name="connsiteY35" fmla="*/ 5630718 h 6858000"/>
              <a:gd name="connsiteX36" fmla="*/ 2645658 w 7467600"/>
              <a:gd name="connsiteY36" fmla="*/ 6640259 h 6858000"/>
              <a:gd name="connsiteX37" fmla="*/ 2606687 w 7467600"/>
              <a:gd name="connsiteY37" fmla="*/ 5630718 h 6858000"/>
              <a:gd name="connsiteX38" fmla="*/ 3642057 w 7467600"/>
              <a:gd name="connsiteY38" fmla="*/ 5573487 h 6858000"/>
              <a:gd name="connsiteX39" fmla="*/ 3632981 w 7467600"/>
              <a:gd name="connsiteY39" fmla="*/ 5579437 h 6858000"/>
              <a:gd name="connsiteX40" fmla="*/ 3382436 w 7467600"/>
              <a:gd name="connsiteY40" fmla="*/ 5952726 h 6858000"/>
              <a:gd name="connsiteX41" fmla="*/ 3191929 w 7467600"/>
              <a:gd name="connsiteY41" fmla="*/ 6662669 h 6858000"/>
              <a:gd name="connsiteX42" fmla="*/ 3369898 w 7467600"/>
              <a:gd name="connsiteY42" fmla="*/ 6081771 h 6858000"/>
              <a:gd name="connsiteX43" fmla="*/ 3642057 w 7467600"/>
              <a:gd name="connsiteY43" fmla="*/ 5573487 h 6858000"/>
              <a:gd name="connsiteX44" fmla="*/ 2650666 w 7467600"/>
              <a:gd name="connsiteY44" fmla="*/ 5530686 h 6858000"/>
              <a:gd name="connsiteX45" fmla="*/ 2650249 w 7467600"/>
              <a:gd name="connsiteY45" fmla="*/ 5532101 h 6858000"/>
              <a:gd name="connsiteX46" fmla="*/ 2663808 w 7467600"/>
              <a:gd name="connsiteY46" fmla="*/ 6535215 h 6858000"/>
              <a:gd name="connsiteX47" fmla="*/ 2665418 w 7467600"/>
              <a:gd name="connsiteY47" fmla="*/ 6132756 h 6858000"/>
              <a:gd name="connsiteX48" fmla="*/ 2650666 w 7467600"/>
              <a:gd name="connsiteY48" fmla="*/ 5530686 h 6858000"/>
              <a:gd name="connsiteX49" fmla="*/ 2680277 w 7467600"/>
              <a:gd name="connsiteY49" fmla="*/ 5479204 h 6858000"/>
              <a:gd name="connsiteX50" fmla="*/ 2678972 w 7467600"/>
              <a:gd name="connsiteY50" fmla="*/ 5481582 h 6858000"/>
              <a:gd name="connsiteX51" fmla="*/ 2696666 w 7467600"/>
              <a:gd name="connsiteY51" fmla="*/ 6133836 h 6858000"/>
              <a:gd name="connsiteX52" fmla="*/ 2695769 w 7467600"/>
              <a:gd name="connsiteY52" fmla="*/ 6390955 h 6858000"/>
              <a:gd name="connsiteX53" fmla="*/ 2739893 w 7467600"/>
              <a:gd name="connsiteY53" fmla="*/ 6108357 h 6858000"/>
              <a:gd name="connsiteX54" fmla="*/ 2680277 w 7467600"/>
              <a:gd name="connsiteY54" fmla="*/ 5479204 h 6858000"/>
              <a:gd name="connsiteX55" fmla="*/ 1132195 w 7467600"/>
              <a:gd name="connsiteY55" fmla="*/ 5467980 h 6858000"/>
              <a:gd name="connsiteX56" fmla="*/ 1679056 w 7467600"/>
              <a:gd name="connsiteY56" fmla="*/ 5516907 h 6858000"/>
              <a:gd name="connsiteX57" fmla="*/ 2128648 w 7467600"/>
              <a:gd name="connsiteY57" fmla="*/ 5474249 h 6858000"/>
              <a:gd name="connsiteX58" fmla="*/ 1825619 w 7467600"/>
              <a:gd name="connsiteY58" fmla="*/ 5478447 h 6858000"/>
              <a:gd name="connsiteX59" fmla="*/ 1737798 w 7467600"/>
              <a:gd name="connsiteY59" fmla="*/ 5483353 h 6858000"/>
              <a:gd name="connsiteX60" fmla="*/ 1132195 w 7467600"/>
              <a:gd name="connsiteY60" fmla="*/ 5467980 h 6858000"/>
              <a:gd name="connsiteX61" fmla="*/ 1456157 w 7467600"/>
              <a:gd name="connsiteY61" fmla="*/ 5371404 h 6858000"/>
              <a:gd name="connsiteX62" fmla="*/ 1244432 w 7467600"/>
              <a:gd name="connsiteY62" fmla="*/ 5385601 h 6858000"/>
              <a:gd name="connsiteX63" fmla="*/ 973990 w 7467600"/>
              <a:gd name="connsiteY63" fmla="*/ 5424940 h 6858000"/>
              <a:gd name="connsiteX64" fmla="*/ 1103809 w 7467600"/>
              <a:gd name="connsiteY64" fmla="*/ 5433720 h 6858000"/>
              <a:gd name="connsiteX65" fmla="*/ 1123454 w 7467600"/>
              <a:gd name="connsiteY65" fmla="*/ 5435727 h 6858000"/>
              <a:gd name="connsiteX66" fmla="*/ 1737017 w 7467600"/>
              <a:gd name="connsiteY66" fmla="*/ 5452183 h 6858000"/>
              <a:gd name="connsiteX67" fmla="*/ 1824397 w 7467600"/>
              <a:gd name="connsiteY67" fmla="*/ 5447757 h 6858000"/>
              <a:gd name="connsiteX68" fmla="*/ 2070059 w 7467600"/>
              <a:gd name="connsiteY68" fmla="*/ 5441660 h 6858000"/>
              <a:gd name="connsiteX69" fmla="*/ 1456157 w 7467600"/>
              <a:gd name="connsiteY69" fmla="*/ 5371404 h 6858000"/>
              <a:gd name="connsiteX70" fmla="*/ 4988186 w 7467600"/>
              <a:gd name="connsiteY70" fmla="*/ 5216467 h 6858000"/>
              <a:gd name="connsiteX71" fmla="*/ 4777334 w 7467600"/>
              <a:gd name="connsiteY71" fmla="*/ 5406072 h 6858000"/>
              <a:gd name="connsiteX72" fmla="*/ 4718341 w 7467600"/>
              <a:gd name="connsiteY72" fmla="*/ 5468043 h 6858000"/>
              <a:gd name="connsiteX73" fmla="*/ 4604655 w 7467600"/>
              <a:gd name="connsiteY73" fmla="*/ 5583434 h 6858000"/>
              <a:gd name="connsiteX74" fmla="*/ 4565074 w 7467600"/>
              <a:gd name="connsiteY74" fmla="*/ 5618550 h 6858000"/>
              <a:gd name="connsiteX75" fmla="*/ 4988186 w 7467600"/>
              <a:gd name="connsiteY75" fmla="*/ 5216467 h 6858000"/>
              <a:gd name="connsiteX76" fmla="*/ 4978032 w 7467600"/>
              <a:gd name="connsiteY76" fmla="*/ 5183809 h 6858000"/>
              <a:gd name="connsiteX77" fmla="*/ 4463413 w 7467600"/>
              <a:gd name="connsiteY77" fmla="*/ 5615162 h 6858000"/>
              <a:gd name="connsiteX78" fmla="*/ 4358134 w 7467600"/>
              <a:gd name="connsiteY78" fmla="*/ 5742791 h 6858000"/>
              <a:gd name="connsiteX79" fmla="*/ 4376219 w 7467600"/>
              <a:gd name="connsiteY79" fmla="*/ 5729027 h 6858000"/>
              <a:gd name="connsiteX80" fmla="*/ 4582340 w 7467600"/>
              <a:gd name="connsiteY80" fmla="*/ 5561037 h 6858000"/>
              <a:gd name="connsiteX81" fmla="*/ 4694684 w 7467600"/>
              <a:gd name="connsiteY81" fmla="*/ 5447098 h 6858000"/>
              <a:gd name="connsiteX82" fmla="*/ 4754123 w 7467600"/>
              <a:gd name="connsiteY82" fmla="*/ 5384643 h 6858000"/>
              <a:gd name="connsiteX83" fmla="*/ 4978032 w 7467600"/>
              <a:gd name="connsiteY83" fmla="*/ 5183809 h 6858000"/>
              <a:gd name="connsiteX84" fmla="*/ 1903353 w 7467600"/>
              <a:gd name="connsiteY84" fmla="*/ 5044827 h 6858000"/>
              <a:gd name="connsiteX85" fmla="*/ 1936931 w 7467600"/>
              <a:gd name="connsiteY85" fmla="*/ 5093954 h 6858000"/>
              <a:gd name="connsiteX86" fmla="*/ 2195868 w 7467600"/>
              <a:gd name="connsiteY86" fmla="*/ 5396574 h 6858000"/>
              <a:gd name="connsiteX87" fmla="*/ 2088852 w 7467600"/>
              <a:gd name="connsiteY87" fmla="*/ 5166123 h 6858000"/>
              <a:gd name="connsiteX88" fmla="*/ 1958241 w 7467600"/>
              <a:gd name="connsiteY88" fmla="*/ 5067955 h 6858000"/>
              <a:gd name="connsiteX89" fmla="*/ 1903353 w 7467600"/>
              <a:gd name="connsiteY89" fmla="*/ 5044827 h 6858000"/>
              <a:gd name="connsiteX90" fmla="*/ 1979378 w 7467600"/>
              <a:gd name="connsiteY90" fmla="*/ 4769504 h 6858000"/>
              <a:gd name="connsiteX91" fmla="*/ 2882120 w 7467600"/>
              <a:gd name="connsiteY91" fmla="*/ 5064547 h 6858000"/>
              <a:gd name="connsiteX92" fmla="*/ 2793103 w 7467600"/>
              <a:gd name="connsiteY92" fmla="*/ 5039699 h 6858000"/>
              <a:gd name="connsiteX93" fmla="*/ 2770041 w 7467600"/>
              <a:gd name="connsiteY93" fmla="*/ 5033634 h 6858000"/>
              <a:gd name="connsiteX94" fmla="*/ 1979378 w 7467600"/>
              <a:gd name="connsiteY94" fmla="*/ 4769504 h 6858000"/>
              <a:gd name="connsiteX95" fmla="*/ 1927410 w 7467600"/>
              <a:gd name="connsiteY95" fmla="*/ 4716164 h 6858000"/>
              <a:gd name="connsiteX96" fmla="*/ 1959587 w 7467600"/>
              <a:gd name="connsiteY96" fmla="*/ 4728849 h 6858000"/>
              <a:gd name="connsiteX97" fmla="*/ 2777707 w 7467600"/>
              <a:gd name="connsiteY97" fmla="*/ 5003991 h 6858000"/>
              <a:gd name="connsiteX98" fmla="*/ 2800768 w 7467600"/>
              <a:gd name="connsiteY98" fmla="*/ 5010056 h 6858000"/>
              <a:gd name="connsiteX99" fmla="*/ 2879408 w 7467600"/>
              <a:gd name="connsiteY99" fmla="*/ 5031590 h 6858000"/>
              <a:gd name="connsiteX100" fmla="*/ 2862295 w 7467600"/>
              <a:gd name="connsiteY100" fmla="*/ 5022958 h 6858000"/>
              <a:gd name="connsiteX101" fmla="*/ 2813343 w 7467600"/>
              <a:gd name="connsiteY101" fmla="*/ 4998369 h 6858000"/>
              <a:gd name="connsiteX102" fmla="*/ 2646245 w 7467600"/>
              <a:gd name="connsiteY102" fmla="*/ 4930999 h 6858000"/>
              <a:gd name="connsiteX103" fmla="*/ 1999243 w 7467600"/>
              <a:gd name="connsiteY103" fmla="*/ 4730524 h 6858000"/>
              <a:gd name="connsiteX104" fmla="*/ 1979527 w 7467600"/>
              <a:gd name="connsiteY104" fmla="*/ 4726651 h 6858000"/>
              <a:gd name="connsiteX105" fmla="*/ 1927410 w 7467600"/>
              <a:gd name="connsiteY105" fmla="*/ 4716164 h 6858000"/>
              <a:gd name="connsiteX106" fmla="*/ 1997014 w 7467600"/>
              <a:gd name="connsiteY106" fmla="*/ 4698007 h 6858000"/>
              <a:gd name="connsiteX107" fmla="*/ 2005458 w 7467600"/>
              <a:gd name="connsiteY107" fmla="*/ 4699540 h 6858000"/>
              <a:gd name="connsiteX108" fmla="*/ 2657186 w 7467600"/>
              <a:gd name="connsiteY108" fmla="*/ 4901687 h 6858000"/>
              <a:gd name="connsiteX109" fmla="*/ 2826662 w 7467600"/>
              <a:gd name="connsiteY109" fmla="*/ 4970362 h 6858000"/>
              <a:gd name="connsiteX110" fmla="*/ 2876100 w 7467600"/>
              <a:gd name="connsiteY110" fmla="*/ 4995397 h 6858000"/>
              <a:gd name="connsiteX111" fmla="*/ 3042600 w 7467600"/>
              <a:gd name="connsiteY111" fmla="*/ 5059532 h 6858000"/>
              <a:gd name="connsiteX112" fmla="*/ 1997014 w 7467600"/>
              <a:gd name="connsiteY112" fmla="*/ 4698007 h 6858000"/>
              <a:gd name="connsiteX113" fmla="*/ 2305292 w 7467600"/>
              <a:gd name="connsiteY113" fmla="*/ 4219492 h 6858000"/>
              <a:gd name="connsiteX114" fmla="*/ 3360922 w 7467600"/>
              <a:gd name="connsiteY114" fmla="*/ 4529373 h 6858000"/>
              <a:gd name="connsiteX115" fmla="*/ 3492420 w 7467600"/>
              <a:gd name="connsiteY115" fmla="*/ 4510145 h 6858000"/>
              <a:gd name="connsiteX116" fmla="*/ 3364086 w 7467600"/>
              <a:gd name="connsiteY116" fmla="*/ 4480340 h 6858000"/>
              <a:gd name="connsiteX117" fmla="*/ 3225818 w 7467600"/>
              <a:gd name="connsiteY117" fmla="*/ 4411822 h 6858000"/>
              <a:gd name="connsiteX118" fmla="*/ 3129696 w 7467600"/>
              <a:gd name="connsiteY118" fmla="*/ 4360704 h 6858000"/>
              <a:gd name="connsiteX119" fmla="*/ 2814545 w 7467600"/>
              <a:gd name="connsiteY119" fmla="*/ 4282955 h 6858000"/>
              <a:gd name="connsiteX120" fmla="*/ 2305292 w 7467600"/>
              <a:gd name="connsiteY120" fmla="*/ 4219492 h 6858000"/>
              <a:gd name="connsiteX121" fmla="*/ 2626982 w 7467600"/>
              <a:gd name="connsiteY121" fmla="*/ 4206450 h 6858000"/>
              <a:gd name="connsiteX122" fmla="*/ 2490617 w 7467600"/>
              <a:gd name="connsiteY122" fmla="*/ 4206951 h 6858000"/>
              <a:gd name="connsiteX123" fmla="*/ 2819869 w 7467600"/>
              <a:gd name="connsiteY123" fmla="*/ 4252936 h 6858000"/>
              <a:gd name="connsiteX124" fmla="*/ 3143018 w 7467600"/>
              <a:gd name="connsiteY124" fmla="*/ 4332698 h 6858000"/>
              <a:gd name="connsiteX125" fmla="*/ 3241520 w 7467600"/>
              <a:gd name="connsiteY125" fmla="*/ 4385112 h 6858000"/>
              <a:gd name="connsiteX126" fmla="*/ 3374575 w 7467600"/>
              <a:gd name="connsiteY126" fmla="*/ 4451517 h 6858000"/>
              <a:gd name="connsiteX127" fmla="*/ 3505221 w 7467600"/>
              <a:gd name="connsiteY127" fmla="*/ 4480757 h 6858000"/>
              <a:gd name="connsiteX128" fmla="*/ 2626982 w 7467600"/>
              <a:gd name="connsiteY128" fmla="*/ 4206450 h 6858000"/>
              <a:gd name="connsiteX129" fmla="*/ 1310106 w 7467600"/>
              <a:gd name="connsiteY129" fmla="*/ 3943217 h 6858000"/>
              <a:gd name="connsiteX130" fmla="*/ 854994 w 7467600"/>
              <a:gd name="connsiteY130" fmla="*/ 4399136 h 6858000"/>
              <a:gd name="connsiteX131" fmla="*/ 742462 w 7467600"/>
              <a:gd name="connsiteY131" fmla="*/ 4594648 h 6858000"/>
              <a:gd name="connsiteX132" fmla="*/ 820602 w 7467600"/>
              <a:gd name="connsiteY132" fmla="*/ 4485915 h 6858000"/>
              <a:gd name="connsiteX133" fmla="*/ 878295 w 7467600"/>
              <a:gd name="connsiteY133" fmla="*/ 4403594 h 6858000"/>
              <a:gd name="connsiteX134" fmla="*/ 1240607 w 7467600"/>
              <a:gd name="connsiteY134" fmla="*/ 4010401 h 6858000"/>
              <a:gd name="connsiteX135" fmla="*/ 1310106 w 7467600"/>
              <a:gd name="connsiteY135" fmla="*/ 3943217 h 6858000"/>
              <a:gd name="connsiteX136" fmla="*/ 1423113 w 7467600"/>
              <a:gd name="connsiteY136" fmla="*/ 3874565 h 6858000"/>
              <a:gd name="connsiteX137" fmla="*/ 1260565 w 7467600"/>
              <a:gd name="connsiteY137" fmla="*/ 4031982 h 6858000"/>
              <a:gd name="connsiteX138" fmla="*/ 901900 w 7467600"/>
              <a:gd name="connsiteY138" fmla="*/ 4421236 h 6858000"/>
              <a:gd name="connsiteX139" fmla="*/ 845044 w 7467600"/>
              <a:gd name="connsiteY139" fmla="*/ 4502436 h 6858000"/>
              <a:gd name="connsiteX140" fmla="*/ 685926 w 7467600"/>
              <a:gd name="connsiteY140" fmla="*/ 4703069 h 6858000"/>
              <a:gd name="connsiteX141" fmla="*/ 684248 w 7467600"/>
              <a:gd name="connsiteY141" fmla="*/ 4706721 h 6858000"/>
              <a:gd name="connsiteX142" fmla="*/ 1423113 w 7467600"/>
              <a:gd name="connsiteY142" fmla="*/ 3874565 h 6858000"/>
              <a:gd name="connsiteX143" fmla="*/ 3316479 w 7467600"/>
              <a:gd name="connsiteY143" fmla="*/ 3872136 h 6858000"/>
              <a:gd name="connsiteX144" fmla="*/ 3546806 w 7467600"/>
              <a:gd name="connsiteY144" fmla="*/ 4356139 h 6858000"/>
              <a:gd name="connsiteX145" fmla="*/ 3364433 w 7467600"/>
              <a:gd name="connsiteY145" fmla="*/ 3953121 h 6858000"/>
              <a:gd name="connsiteX146" fmla="*/ 3316479 w 7467600"/>
              <a:gd name="connsiteY146" fmla="*/ 3872136 h 6858000"/>
              <a:gd name="connsiteX147" fmla="*/ 3291335 w 7467600"/>
              <a:gd name="connsiteY147" fmla="*/ 3767420 h 6858000"/>
              <a:gd name="connsiteX148" fmla="*/ 3390805 w 7467600"/>
              <a:gd name="connsiteY148" fmla="*/ 3937163 h 6858000"/>
              <a:gd name="connsiteX149" fmla="*/ 3579062 w 7467600"/>
              <a:gd name="connsiteY149" fmla="*/ 4359040 h 6858000"/>
              <a:gd name="connsiteX150" fmla="*/ 3467355 w 7467600"/>
              <a:gd name="connsiteY150" fmla="*/ 3988130 h 6858000"/>
              <a:gd name="connsiteX151" fmla="*/ 3310753 w 7467600"/>
              <a:gd name="connsiteY151" fmla="*/ 3787140 h 6858000"/>
              <a:gd name="connsiteX152" fmla="*/ 3291335 w 7467600"/>
              <a:gd name="connsiteY152" fmla="*/ 3767420 h 6858000"/>
              <a:gd name="connsiteX153" fmla="*/ 1635889 w 7467600"/>
              <a:gd name="connsiteY153" fmla="*/ 3709494 h 6858000"/>
              <a:gd name="connsiteX154" fmla="*/ 1634800 w 7467600"/>
              <a:gd name="connsiteY154" fmla="*/ 3731111 h 6858000"/>
              <a:gd name="connsiteX155" fmla="*/ 1635889 w 7467600"/>
              <a:gd name="connsiteY155" fmla="*/ 3709494 h 6858000"/>
              <a:gd name="connsiteX156" fmla="*/ 1510397 w 7467600"/>
              <a:gd name="connsiteY156" fmla="*/ 3684705 h 6858000"/>
              <a:gd name="connsiteX157" fmla="*/ 1146550 w 7467600"/>
              <a:gd name="connsiteY157" fmla="*/ 3802012 h 6858000"/>
              <a:gd name="connsiteX158" fmla="*/ 698834 w 7467600"/>
              <a:gd name="connsiteY158" fmla="*/ 3952272 h 6858000"/>
              <a:gd name="connsiteX159" fmla="*/ 34256 w 7467600"/>
              <a:gd name="connsiteY159" fmla="*/ 4347603 h 6858000"/>
              <a:gd name="connsiteX160" fmla="*/ 527241 w 7467600"/>
              <a:gd name="connsiteY160" fmla="*/ 4065078 h 6858000"/>
              <a:gd name="connsiteX161" fmla="*/ 1510397 w 7467600"/>
              <a:gd name="connsiteY161" fmla="*/ 3684705 h 6858000"/>
              <a:gd name="connsiteX162" fmla="*/ 1313114 w 7467600"/>
              <a:gd name="connsiteY162" fmla="*/ 3655216 h 6858000"/>
              <a:gd name="connsiteX163" fmla="*/ 1109304 w 7467600"/>
              <a:gd name="connsiteY163" fmla="*/ 3669030 h 6858000"/>
              <a:gd name="connsiteX164" fmla="*/ 8129 w 7467600"/>
              <a:gd name="connsiteY164" fmla="*/ 4330519 h 6858000"/>
              <a:gd name="connsiteX165" fmla="*/ 687572 w 7467600"/>
              <a:gd name="connsiteY165" fmla="*/ 3925629 h 6858000"/>
              <a:gd name="connsiteX166" fmla="*/ 1138365 w 7467600"/>
              <a:gd name="connsiteY166" fmla="*/ 3774515 h 6858000"/>
              <a:gd name="connsiteX167" fmla="*/ 1505579 w 7467600"/>
              <a:gd name="connsiteY167" fmla="*/ 3655526 h 6858000"/>
              <a:gd name="connsiteX168" fmla="*/ 1313114 w 7467600"/>
              <a:gd name="connsiteY168" fmla="*/ 3655216 h 6858000"/>
              <a:gd name="connsiteX169" fmla="*/ 3655073 w 7467600"/>
              <a:gd name="connsiteY169" fmla="*/ 3650884 h 6858000"/>
              <a:gd name="connsiteX170" fmla="*/ 3989938 w 7467600"/>
              <a:gd name="connsiteY170" fmla="*/ 3991685 h 6858000"/>
              <a:gd name="connsiteX171" fmla="*/ 4393907 w 7467600"/>
              <a:gd name="connsiteY171" fmla="*/ 4261258 h 6858000"/>
              <a:gd name="connsiteX172" fmla="*/ 4648051 w 7467600"/>
              <a:gd name="connsiteY172" fmla="*/ 4374051 h 6858000"/>
              <a:gd name="connsiteX173" fmla="*/ 4383389 w 7467600"/>
              <a:gd name="connsiteY173" fmla="*/ 4184369 h 6858000"/>
              <a:gd name="connsiteX174" fmla="*/ 4165508 w 7467600"/>
              <a:gd name="connsiteY174" fmla="*/ 4035196 h 6858000"/>
              <a:gd name="connsiteX175" fmla="*/ 4068162 w 7467600"/>
              <a:gd name="connsiteY175" fmla="*/ 3953394 h 6858000"/>
              <a:gd name="connsiteX176" fmla="*/ 3981416 w 7467600"/>
              <a:gd name="connsiteY176" fmla="*/ 3880482 h 6858000"/>
              <a:gd name="connsiteX177" fmla="*/ 3800147 w 7467600"/>
              <a:gd name="connsiteY177" fmla="*/ 3749872 h 6858000"/>
              <a:gd name="connsiteX178" fmla="*/ 3655073 w 7467600"/>
              <a:gd name="connsiteY178" fmla="*/ 3650884 h 6858000"/>
              <a:gd name="connsiteX179" fmla="*/ 3670252 w 7467600"/>
              <a:gd name="connsiteY179" fmla="*/ 3622798 h 6858000"/>
              <a:gd name="connsiteX180" fmla="*/ 3817258 w 7467600"/>
              <a:gd name="connsiteY180" fmla="*/ 3723577 h 6858000"/>
              <a:gd name="connsiteX181" fmla="*/ 4000461 w 7467600"/>
              <a:gd name="connsiteY181" fmla="*/ 3855966 h 6858000"/>
              <a:gd name="connsiteX182" fmla="*/ 4088180 w 7467600"/>
              <a:gd name="connsiteY182" fmla="*/ 3929774 h 6858000"/>
              <a:gd name="connsiteX183" fmla="*/ 4184555 w 7467600"/>
              <a:gd name="connsiteY183" fmla="*/ 4010683 h 6858000"/>
              <a:gd name="connsiteX184" fmla="*/ 4399563 w 7467600"/>
              <a:gd name="connsiteY184" fmla="*/ 4158106 h 6858000"/>
              <a:gd name="connsiteX185" fmla="*/ 4684469 w 7467600"/>
              <a:gd name="connsiteY185" fmla="*/ 4364680 h 6858000"/>
              <a:gd name="connsiteX186" fmla="*/ 4690271 w 7467600"/>
              <a:gd name="connsiteY186" fmla="*/ 4370034 h 6858000"/>
              <a:gd name="connsiteX187" fmla="*/ 4136093 w 7467600"/>
              <a:gd name="connsiteY187" fmla="*/ 3858466 h 6858000"/>
              <a:gd name="connsiteX188" fmla="*/ 3670252 w 7467600"/>
              <a:gd name="connsiteY188" fmla="*/ 3622798 h 6858000"/>
              <a:gd name="connsiteX189" fmla="*/ 4440129 w 7467600"/>
              <a:gd name="connsiteY189" fmla="*/ 3448571 h 6858000"/>
              <a:gd name="connsiteX190" fmla="*/ 4856525 w 7467600"/>
              <a:gd name="connsiteY190" fmla="*/ 3915351 h 6858000"/>
              <a:gd name="connsiteX191" fmla="*/ 5059055 w 7467600"/>
              <a:gd name="connsiteY191" fmla="*/ 4108918 h 6858000"/>
              <a:gd name="connsiteX192" fmla="*/ 5290070 w 7467600"/>
              <a:gd name="connsiteY192" fmla="*/ 4263619 h 6858000"/>
              <a:gd name="connsiteX193" fmla="*/ 4834991 w 7467600"/>
              <a:gd name="connsiteY193" fmla="*/ 3830985 h 6858000"/>
              <a:gd name="connsiteX194" fmla="*/ 4440129 w 7467600"/>
              <a:gd name="connsiteY194" fmla="*/ 3448571 h 6858000"/>
              <a:gd name="connsiteX195" fmla="*/ 4441737 w 7467600"/>
              <a:gd name="connsiteY195" fmla="*/ 3399734 h 6858000"/>
              <a:gd name="connsiteX196" fmla="*/ 4431236 w 7467600"/>
              <a:gd name="connsiteY196" fmla="*/ 3400954 h 6858000"/>
              <a:gd name="connsiteX197" fmla="*/ 4557150 w 7467600"/>
              <a:gd name="connsiteY197" fmla="*/ 3510023 h 6858000"/>
              <a:gd name="connsiteX198" fmla="*/ 4856936 w 7467600"/>
              <a:gd name="connsiteY198" fmla="*/ 3809146 h 6858000"/>
              <a:gd name="connsiteX199" fmla="*/ 5111996 w 7467600"/>
              <a:gd name="connsiteY199" fmla="*/ 4065759 h 6858000"/>
              <a:gd name="connsiteX200" fmla="*/ 5388878 w 7467600"/>
              <a:gd name="connsiteY200" fmla="*/ 4300185 h 6858000"/>
              <a:gd name="connsiteX201" fmla="*/ 5425556 w 7467600"/>
              <a:gd name="connsiteY201" fmla="*/ 4308967 h 6858000"/>
              <a:gd name="connsiteX202" fmla="*/ 4943646 w 7467600"/>
              <a:gd name="connsiteY202" fmla="*/ 3822916 h 6858000"/>
              <a:gd name="connsiteX203" fmla="*/ 4594837 w 7467600"/>
              <a:gd name="connsiteY203" fmla="*/ 3532274 h 6858000"/>
              <a:gd name="connsiteX204" fmla="*/ 4441737 w 7467600"/>
              <a:gd name="connsiteY204" fmla="*/ 3399734 h 6858000"/>
              <a:gd name="connsiteX205" fmla="*/ 5425834 w 7467600"/>
              <a:gd name="connsiteY205" fmla="*/ 3162785 h 6858000"/>
              <a:gd name="connsiteX206" fmla="*/ 5401644 w 7467600"/>
              <a:gd name="connsiteY206" fmla="*/ 3617847 h 6858000"/>
              <a:gd name="connsiteX207" fmla="*/ 5467256 w 7467600"/>
              <a:gd name="connsiteY207" fmla="*/ 4175494 h 6858000"/>
              <a:gd name="connsiteX208" fmla="*/ 5448069 w 7467600"/>
              <a:gd name="connsiteY208" fmla="*/ 3567554 h 6858000"/>
              <a:gd name="connsiteX209" fmla="*/ 5425834 w 7467600"/>
              <a:gd name="connsiteY209" fmla="*/ 3162785 h 6858000"/>
              <a:gd name="connsiteX210" fmla="*/ 1318687 w 7467600"/>
              <a:gd name="connsiteY210" fmla="*/ 3113840 h 6858000"/>
              <a:gd name="connsiteX211" fmla="*/ 1066793 w 7467600"/>
              <a:gd name="connsiteY211" fmla="*/ 3212171 h 6858000"/>
              <a:gd name="connsiteX212" fmla="*/ 993319 w 7467600"/>
              <a:gd name="connsiteY212" fmla="*/ 3247648 h 6858000"/>
              <a:gd name="connsiteX213" fmla="*/ 853081 w 7467600"/>
              <a:gd name="connsiteY213" fmla="*/ 3312410 h 6858000"/>
              <a:gd name="connsiteX214" fmla="*/ 805957 w 7467600"/>
              <a:gd name="connsiteY214" fmla="*/ 3330443 h 6858000"/>
              <a:gd name="connsiteX215" fmla="*/ 1318687 w 7467600"/>
              <a:gd name="connsiteY215" fmla="*/ 3113840 h 6858000"/>
              <a:gd name="connsiteX216" fmla="*/ 5453702 w 7467600"/>
              <a:gd name="connsiteY216" fmla="*/ 3090882 h 6858000"/>
              <a:gd name="connsiteX217" fmla="*/ 5480135 w 7467600"/>
              <a:gd name="connsiteY217" fmla="*/ 3565802 h 6858000"/>
              <a:gd name="connsiteX218" fmla="*/ 5499023 w 7467600"/>
              <a:gd name="connsiteY218" fmla="*/ 4166310 h 6858000"/>
              <a:gd name="connsiteX219" fmla="*/ 5547022 w 7467600"/>
              <a:gd name="connsiteY219" fmla="*/ 3607838 h 6858000"/>
              <a:gd name="connsiteX220" fmla="*/ 5515964 w 7467600"/>
              <a:gd name="connsiteY220" fmla="*/ 3378541 h 6858000"/>
              <a:gd name="connsiteX221" fmla="*/ 5453702 w 7467600"/>
              <a:gd name="connsiteY221" fmla="*/ 3090882 h 6858000"/>
              <a:gd name="connsiteX222" fmla="*/ 1238695 w 7467600"/>
              <a:gd name="connsiteY222" fmla="*/ 3076820 h 6858000"/>
              <a:gd name="connsiteX223" fmla="*/ 716371 w 7467600"/>
              <a:gd name="connsiteY223" fmla="*/ 3293249 h 6858000"/>
              <a:gd name="connsiteX224" fmla="*/ 579522 w 7467600"/>
              <a:gd name="connsiteY224" fmla="*/ 3371759 h 6858000"/>
              <a:gd name="connsiteX225" fmla="*/ 600288 w 7467600"/>
              <a:gd name="connsiteY225" fmla="*/ 3365555 h 6858000"/>
              <a:gd name="connsiteX226" fmla="*/ 840692 w 7467600"/>
              <a:gd name="connsiteY226" fmla="*/ 3284921 h 6858000"/>
              <a:gd name="connsiteX227" fmla="*/ 979248 w 7467600"/>
              <a:gd name="connsiteY227" fmla="*/ 3221003 h 6858000"/>
              <a:gd name="connsiteX228" fmla="*/ 1053282 w 7467600"/>
              <a:gd name="connsiteY228" fmla="*/ 3185247 h 6858000"/>
              <a:gd name="connsiteX229" fmla="*/ 1320603 w 7467600"/>
              <a:gd name="connsiteY229" fmla="*/ 3081281 h 6858000"/>
              <a:gd name="connsiteX230" fmla="*/ 1238695 w 7467600"/>
              <a:gd name="connsiteY230" fmla="*/ 3076820 h 6858000"/>
              <a:gd name="connsiteX231" fmla="*/ 5425627 w 7467600"/>
              <a:gd name="connsiteY231" fmla="*/ 2954192 h 6858000"/>
              <a:gd name="connsiteX232" fmla="*/ 5470770 w 7467600"/>
              <a:gd name="connsiteY232" fmla="*/ 3005435 h 6858000"/>
              <a:gd name="connsiteX233" fmla="*/ 5519779 w 7467600"/>
              <a:gd name="connsiteY233" fmla="*/ 4359223 h 6858000"/>
              <a:gd name="connsiteX234" fmla="*/ 5520293 w 7467600"/>
              <a:gd name="connsiteY234" fmla="*/ 4360602 h 6858000"/>
              <a:gd name="connsiteX235" fmla="*/ 5767221 w 7467600"/>
              <a:gd name="connsiteY235" fmla="*/ 4665564 h 6858000"/>
              <a:gd name="connsiteX236" fmla="*/ 6937169 w 7467600"/>
              <a:gd name="connsiteY236" fmla="*/ 4815941 h 6858000"/>
              <a:gd name="connsiteX237" fmla="*/ 6953922 w 7467600"/>
              <a:gd name="connsiteY237" fmla="*/ 4890068 h 6858000"/>
              <a:gd name="connsiteX238" fmla="*/ 6071359 w 7467600"/>
              <a:gd name="connsiteY238" fmla="*/ 4770770 h 6858000"/>
              <a:gd name="connsiteX239" fmla="*/ 6038839 w 7467600"/>
              <a:gd name="connsiteY239" fmla="*/ 4764474 h 6858000"/>
              <a:gd name="connsiteX240" fmla="*/ 6038706 w 7467600"/>
              <a:gd name="connsiteY240" fmla="*/ 4763847 h 6858000"/>
              <a:gd name="connsiteX241" fmla="*/ 6037784 w 7467600"/>
              <a:gd name="connsiteY241" fmla="*/ 4764270 h 6858000"/>
              <a:gd name="connsiteX242" fmla="*/ 6038839 w 7467600"/>
              <a:gd name="connsiteY242" fmla="*/ 4764474 h 6858000"/>
              <a:gd name="connsiteX243" fmla="*/ 6040338 w 7467600"/>
              <a:gd name="connsiteY243" fmla="*/ 4771418 h 6858000"/>
              <a:gd name="connsiteX244" fmla="*/ 6024488 w 7467600"/>
              <a:gd name="connsiteY244" fmla="*/ 4809903 h 6858000"/>
              <a:gd name="connsiteX245" fmla="*/ 5599771 w 7467600"/>
              <a:gd name="connsiteY245" fmla="*/ 5509652 h 6858000"/>
              <a:gd name="connsiteX246" fmla="*/ 5548843 w 7467600"/>
              <a:gd name="connsiteY246" fmla="*/ 5563845 h 6858000"/>
              <a:gd name="connsiteX247" fmla="*/ 5940952 w 7467600"/>
              <a:gd name="connsiteY247" fmla="*/ 6250028 h 6858000"/>
              <a:gd name="connsiteX248" fmla="*/ 6043441 w 7467600"/>
              <a:gd name="connsiteY248" fmla="*/ 6665847 h 6858000"/>
              <a:gd name="connsiteX249" fmla="*/ 6093432 w 7467600"/>
              <a:gd name="connsiteY249" fmla="*/ 6858000 h 6858000"/>
              <a:gd name="connsiteX250" fmla="*/ 6034344 w 7467600"/>
              <a:gd name="connsiteY250" fmla="*/ 6858000 h 6858000"/>
              <a:gd name="connsiteX251" fmla="*/ 6026679 w 7467600"/>
              <a:gd name="connsiteY251" fmla="*/ 6836959 h 6858000"/>
              <a:gd name="connsiteX252" fmla="*/ 5800441 w 7467600"/>
              <a:gd name="connsiteY252" fmla="*/ 6335286 h 6858000"/>
              <a:gd name="connsiteX253" fmla="*/ 5526562 w 7467600"/>
              <a:gd name="connsiteY253" fmla="*/ 5705388 h 6858000"/>
              <a:gd name="connsiteX254" fmla="*/ 5519640 w 7467600"/>
              <a:gd name="connsiteY254" fmla="*/ 5683774 h 6858000"/>
              <a:gd name="connsiteX255" fmla="*/ 5844559 w 7467600"/>
              <a:gd name="connsiteY255" fmla="*/ 6553349 h 6858000"/>
              <a:gd name="connsiteX256" fmla="*/ 5975994 w 7467600"/>
              <a:gd name="connsiteY256" fmla="*/ 6858000 h 6858000"/>
              <a:gd name="connsiteX257" fmla="*/ 5898547 w 7467600"/>
              <a:gd name="connsiteY257" fmla="*/ 6858000 h 6858000"/>
              <a:gd name="connsiteX258" fmla="*/ 5682041 w 7467600"/>
              <a:gd name="connsiteY258" fmla="*/ 6355860 h 6858000"/>
              <a:gd name="connsiteX259" fmla="*/ 5461758 w 7467600"/>
              <a:gd name="connsiteY259" fmla="*/ 5820220 h 6858000"/>
              <a:gd name="connsiteX260" fmla="*/ 5237282 w 7467600"/>
              <a:gd name="connsiteY260" fmla="*/ 6579086 h 6858000"/>
              <a:gd name="connsiteX261" fmla="*/ 5115009 w 7467600"/>
              <a:gd name="connsiteY261" fmla="*/ 6858000 h 6858000"/>
              <a:gd name="connsiteX262" fmla="*/ 5028074 w 7467600"/>
              <a:gd name="connsiteY262" fmla="*/ 6858000 h 6858000"/>
              <a:gd name="connsiteX263" fmla="*/ 5079508 w 7467600"/>
              <a:gd name="connsiteY263" fmla="*/ 6749074 h 6858000"/>
              <a:gd name="connsiteX264" fmla="*/ 5371846 w 7467600"/>
              <a:gd name="connsiteY264" fmla="*/ 5924413 h 6858000"/>
              <a:gd name="connsiteX265" fmla="*/ 5270512 w 7467600"/>
              <a:gd name="connsiteY265" fmla="*/ 6138975 h 6858000"/>
              <a:gd name="connsiteX266" fmla="*/ 5062409 w 7467600"/>
              <a:gd name="connsiteY266" fmla="*/ 6653544 h 6858000"/>
              <a:gd name="connsiteX267" fmla="*/ 5036628 w 7467600"/>
              <a:gd name="connsiteY267" fmla="*/ 6754247 h 6858000"/>
              <a:gd name="connsiteX268" fmla="*/ 5009112 w 7467600"/>
              <a:gd name="connsiteY268" fmla="*/ 6858000 h 6858000"/>
              <a:gd name="connsiteX269" fmla="*/ 4976679 w 7467600"/>
              <a:gd name="connsiteY269" fmla="*/ 6858000 h 6858000"/>
              <a:gd name="connsiteX270" fmla="*/ 5006537 w 7467600"/>
              <a:gd name="connsiteY270" fmla="*/ 6747068 h 6858000"/>
              <a:gd name="connsiteX271" fmla="*/ 5032723 w 7467600"/>
              <a:gd name="connsiteY271" fmla="*/ 6644957 h 6858000"/>
              <a:gd name="connsiteX272" fmla="*/ 5242949 w 7467600"/>
              <a:gd name="connsiteY272" fmla="*/ 6125175 h 6858000"/>
              <a:gd name="connsiteX273" fmla="*/ 5286321 w 7467600"/>
              <a:gd name="connsiteY273" fmla="*/ 6033555 h 6858000"/>
              <a:gd name="connsiteX274" fmla="*/ 5008210 w 7467600"/>
              <a:gd name="connsiteY274" fmla="*/ 6649194 h 6858000"/>
              <a:gd name="connsiteX275" fmla="*/ 4986321 w 7467600"/>
              <a:gd name="connsiteY275" fmla="*/ 6765687 h 6858000"/>
              <a:gd name="connsiteX276" fmla="*/ 4973474 w 7467600"/>
              <a:gd name="connsiteY276" fmla="*/ 6858000 h 6858000"/>
              <a:gd name="connsiteX277" fmla="*/ 4907178 w 7467600"/>
              <a:gd name="connsiteY277" fmla="*/ 6858000 h 6858000"/>
              <a:gd name="connsiteX278" fmla="*/ 4910810 w 7467600"/>
              <a:gd name="connsiteY278" fmla="*/ 6829660 h 6858000"/>
              <a:gd name="connsiteX279" fmla="*/ 4987461 w 7467600"/>
              <a:gd name="connsiteY279" fmla="*/ 6432994 h 6858000"/>
              <a:gd name="connsiteX280" fmla="*/ 5179262 w 7467600"/>
              <a:gd name="connsiteY280" fmla="*/ 6035044 h 6858000"/>
              <a:gd name="connsiteX281" fmla="*/ 4689678 w 7467600"/>
              <a:gd name="connsiteY281" fmla="*/ 6440241 h 6858000"/>
              <a:gd name="connsiteX282" fmla="*/ 4477543 w 7467600"/>
              <a:gd name="connsiteY282" fmla="*/ 6674836 h 6858000"/>
              <a:gd name="connsiteX283" fmla="*/ 4329957 w 7467600"/>
              <a:gd name="connsiteY283" fmla="*/ 6858000 h 6858000"/>
              <a:gd name="connsiteX284" fmla="*/ 4218595 w 7467600"/>
              <a:gd name="connsiteY284" fmla="*/ 6858000 h 6858000"/>
              <a:gd name="connsiteX285" fmla="*/ 4368888 w 7467600"/>
              <a:gd name="connsiteY285" fmla="*/ 6668412 h 6858000"/>
              <a:gd name="connsiteX286" fmla="*/ 4563091 w 7467600"/>
              <a:gd name="connsiteY286" fmla="*/ 6442508 h 6858000"/>
              <a:gd name="connsiteX287" fmla="*/ 5387324 w 7467600"/>
              <a:gd name="connsiteY287" fmla="*/ 5705830 h 6858000"/>
              <a:gd name="connsiteX288" fmla="*/ 5073620 w 7467600"/>
              <a:gd name="connsiteY288" fmla="*/ 5955437 h 6858000"/>
              <a:gd name="connsiteX289" fmla="*/ 4689789 w 7467600"/>
              <a:gd name="connsiteY289" fmla="*/ 6268382 h 6858000"/>
              <a:gd name="connsiteX290" fmla="*/ 4418722 w 7467600"/>
              <a:gd name="connsiteY290" fmla="*/ 6570886 h 6858000"/>
              <a:gd name="connsiteX291" fmla="*/ 4214944 w 7467600"/>
              <a:gd name="connsiteY291" fmla="*/ 6858000 h 6858000"/>
              <a:gd name="connsiteX292" fmla="*/ 4177898 w 7467600"/>
              <a:gd name="connsiteY292" fmla="*/ 6858000 h 6858000"/>
              <a:gd name="connsiteX293" fmla="*/ 4391597 w 7467600"/>
              <a:gd name="connsiteY293" fmla="*/ 6556370 h 6858000"/>
              <a:gd name="connsiteX294" fmla="*/ 4668889 w 7467600"/>
              <a:gd name="connsiteY294" fmla="*/ 6246399 h 6858000"/>
              <a:gd name="connsiteX295" fmla="*/ 5055427 w 7467600"/>
              <a:gd name="connsiteY295" fmla="*/ 5931476 h 6858000"/>
              <a:gd name="connsiteX296" fmla="*/ 5371814 w 7467600"/>
              <a:gd name="connsiteY296" fmla="*/ 5678975 h 6858000"/>
              <a:gd name="connsiteX297" fmla="*/ 4987918 w 7467600"/>
              <a:gd name="connsiteY297" fmla="*/ 5838701 h 6858000"/>
              <a:gd name="connsiteX298" fmla="*/ 4317146 w 7467600"/>
              <a:gd name="connsiteY298" fmla="*/ 6587716 h 6858000"/>
              <a:gd name="connsiteX299" fmla="*/ 4171627 w 7467600"/>
              <a:gd name="connsiteY299" fmla="*/ 6858000 h 6858000"/>
              <a:gd name="connsiteX300" fmla="*/ 4081585 w 7467600"/>
              <a:gd name="connsiteY300" fmla="*/ 6858000 h 6858000"/>
              <a:gd name="connsiteX301" fmla="*/ 4238603 w 7467600"/>
              <a:gd name="connsiteY301" fmla="*/ 6559341 h 6858000"/>
              <a:gd name="connsiteX302" fmla="*/ 4778333 w 7467600"/>
              <a:gd name="connsiteY302" fmla="*/ 5873626 h 6858000"/>
              <a:gd name="connsiteX303" fmla="*/ 5414185 w 7467600"/>
              <a:gd name="connsiteY303" fmla="*/ 5573882 h 6858000"/>
              <a:gd name="connsiteX304" fmla="*/ 5959648 w 7467600"/>
              <a:gd name="connsiteY304" fmla="*/ 4760797 h 6858000"/>
              <a:gd name="connsiteX305" fmla="*/ 5355019 w 7467600"/>
              <a:gd name="connsiteY305" fmla="*/ 4734672 h 6858000"/>
              <a:gd name="connsiteX306" fmla="*/ 5083565 w 7467600"/>
              <a:gd name="connsiteY306" fmla="*/ 5179121 h 6858000"/>
              <a:gd name="connsiteX307" fmla="*/ 4713577 w 7467600"/>
              <a:gd name="connsiteY307" fmla="*/ 5616803 h 6858000"/>
              <a:gd name="connsiteX308" fmla="*/ 3989559 w 7467600"/>
              <a:gd name="connsiteY308" fmla="*/ 6145945 h 6858000"/>
              <a:gd name="connsiteX309" fmla="*/ 3939824 w 7467600"/>
              <a:gd name="connsiteY309" fmla="*/ 6066900 h 6858000"/>
              <a:gd name="connsiteX310" fmla="*/ 4584537 w 7467600"/>
              <a:gd name="connsiteY310" fmla="*/ 5324826 h 6858000"/>
              <a:gd name="connsiteX311" fmla="*/ 5037105 w 7467600"/>
              <a:gd name="connsiteY311" fmla="*/ 5088765 h 6858000"/>
              <a:gd name="connsiteX312" fmla="*/ 5039930 w 7467600"/>
              <a:gd name="connsiteY312" fmla="*/ 5089585 h 6858000"/>
              <a:gd name="connsiteX313" fmla="*/ 5263764 w 7467600"/>
              <a:gd name="connsiteY313" fmla="*/ 4735525 h 6858000"/>
              <a:gd name="connsiteX314" fmla="*/ 4086300 w 7467600"/>
              <a:gd name="connsiteY314" fmla="*/ 4884599 h 6858000"/>
              <a:gd name="connsiteX315" fmla="*/ 4085485 w 7467600"/>
              <a:gd name="connsiteY315" fmla="*/ 4899070 h 6858000"/>
              <a:gd name="connsiteX316" fmla="*/ 3871915 w 7467600"/>
              <a:gd name="connsiteY316" fmla="*/ 5253645 h 6858000"/>
              <a:gd name="connsiteX317" fmla="*/ 3799374 w 7467600"/>
              <a:gd name="connsiteY317" fmla="*/ 5466127 h 6858000"/>
              <a:gd name="connsiteX318" fmla="*/ 3498850 w 7467600"/>
              <a:gd name="connsiteY318" fmla="*/ 6661888 h 6858000"/>
              <a:gd name="connsiteX319" fmla="*/ 3399216 w 7467600"/>
              <a:gd name="connsiteY319" fmla="*/ 6858000 h 6858000"/>
              <a:gd name="connsiteX320" fmla="*/ 3303688 w 7467600"/>
              <a:gd name="connsiteY320" fmla="*/ 6858000 h 6858000"/>
              <a:gd name="connsiteX321" fmla="*/ 3391774 w 7467600"/>
              <a:gd name="connsiteY321" fmla="*/ 6697181 h 6858000"/>
              <a:gd name="connsiteX322" fmla="*/ 3735540 w 7467600"/>
              <a:gd name="connsiteY322" fmla="*/ 5546923 h 6858000"/>
              <a:gd name="connsiteX323" fmla="*/ 3729438 w 7467600"/>
              <a:gd name="connsiteY323" fmla="*/ 5569058 h 6858000"/>
              <a:gd name="connsiteX324" fmla="*/ 3707782 w 7467600"/>
              <a:gd name="connsiteY324" fmla="*/ 5644908 h 6858000"/>
              <a:gd name="connsiteX325" fmla="*/ 3583827 w 7467600"/>
              <a:gd name="connsiteY325" fmla="*/ 6039215 h 6858000"/>
              <a:gd name="connsiteX326" fmla="*/ 3547861 w 7467600"/>
              <a:gd name="connsiteY326" fmla="*/ 6129609 h 6858000"/>
              <a:gd name="connsiteX327" fmla="*/ 3490905 w 7467600"/>
              <a:gd name="connsiteY327" fmla="*/ 6277660 h 6858000"/>
              <a:gd name="connsiteX328" fmla="*/ 3455859 w 7467600"/>
              <a:gd name="connsiteY328" fmla="*/ 6391301 h 6858000"/>
              <a:gd name="connsiteX329" fmla="*/ 3429112 w 7467600"/>
              <a:gd name="connsiteY329" fmla="*/ 6479469 h 6858000"/>
              <a:gd name="connsiteX330" fmla="*/ 3304862 w 7467600"/>
              <a:gd name="connsiteY330" fmla="*/ 6796476 h 6858000"/>
              <a:gd name="connsiteX331" fmla="*/ 3276071 w 7467600"/>
              <a:gd name="connsiteY331" fmla="*/ 6858000 h 6858000"/>
              <a:gd name="connsiteX332" fmla="*/ 3240805 w 7467600"/>
              <a:gd name="connsiteY332" fmla="*/ 6858000 h 6858000"/>
              <a:gd name="connsiteX333" fmla="*/ 3275917 w 7467600"/>
              <a:gd name="connsiteY333" fmla="*/ 6783192 h 6858000"/>
              <a:gd name="connsiteX334" fmla="*/ 3399358 w 7467600"/>
              <a:gd name="connsiteY334" fmla="*/ 6469011 h 6858000"/>
              <a:gd name="connsiteX335" fmla="*/ 3425650 w 7467600"/>
              <a:gd name="connsiteY335" fmla="*/ 6381333 h 6858000"/>
              <a:gd name="connsiteX336" fmla="*/ 3460661 w 7467600"/>
              <a:gd name="connsiteY336" fmla="*/ 6266763 h 6858000"/>
              <a:gd name="connsiteX337" fmla="*/ 3518021 w 7467600"/>
              <a:gd name="connsiteY337" fmla="*/ 6117298 h 6858000"/>
              <a:gd name="connsiteX338" fmla="*/ 3554035 w 7467600"/>
              <a:gd name="connsiteY338" fmla="*/ 6027832 h 6858000"/>
              <a:gd name="connsiteX339" fmla="*/ 3677174 w 7467600"/>
              <a:gd name="connsiteY339" fmla="*/ 5636351 h 6858000"/>
              <a:gd name="connsiteX340" fmla="*/ 3698819 w 7467600"/>
              <a:gd name="connsiteY340" fmla="*/ 5560503 h 6858000"/>
              <a:gd name="connsiteX341" fmla="*/ 3702094 w 7467600"/>
              <a:gd name="connsiteY341" fmla="*/ 5549194 h 6858000"/>
              <a:gd name="connsiteX342" fmla="*/ 3398355 w 7467600"/>
              <a:gd name="connsiteY342" fmla="*/ 6094603 h 6858000"/>
              <a:gd name="connsiteX343" fmla="*/ 3193941 w 7467600"/>
              <a:gd name="connsiteY343" fmla="*/ 6798775 h 6858000"/>
              <a:gd name="connsiteX344" fmla="*/ 3184140 w 7467600"/>
              <a:gd name="connsiteY344" fmla="*/ 6858000 h 6858000"/>
              <a:gd name="connsiteX345" fmla="*/ 3099978 w 7467600"/>
              <a:gd name="connsiteY345" fmla="*/ 6858000 h 6858000"/>
              <a:gd name="connsiteX346" fmla="*/ 3101556 w 7467600"/>
              <a:gd name="connsiteY346" fmla="*/ 6843337 h 6858000"/>
              <a:gd name="connsiteX347" fmla="*/ 3370162 w 7467600"/>
              <a:gd name="connsiteY347" fmla="*/ 5785550 h 6858000"/>
              <a:gd name="connsiteX348" fmla="*/ 3746477 w 7467600"/>
              <a:gd name="connsiteY348" fmla="*/ 5377889 h 6858000"/>
              <a:gd name="connsiteX349" fmla="*/ 3863399 w 7467600"/>
              <a:gd name="connsiteY349" fmla="*/ 5087257 h 6858000"/>
              <a:gd name="connsiteX350" fmla="*/ 3968712 w 7467600"/>
              <a:gd name="connsiteY350" fmla="*/ 4913989 h 6858000"/>
              <a:gd name="connsiteX351" fmla="*/ 2792390 w 7467600"/>
              <a:gd name="connsiteY351" fmla="*/ 5382974 h 6858000"/>
              <a:gd name="connsiteX352" fmla="*/ 2714982 w 7467600"/>
              <a:gd name="connsiteY352" fmla="*/ 5427051 h 6858000"/>
              <a:gd name="connsiteX353" fmla="*/ 2813361 w 7467600"/>
              <a:gd name="connsiteY353" fmla="*/ 6023912 h 6858000"/>
              <a:gd name="connsiteX354" fmla="*/ 2688430 w 7467600"/>
              <a:gd name="connsiteY354" fmla="*/ 6801564 h 6858000"/>
              <a:gd name="connsiteX355" fmla="*/ 2629626 w 7467600"/>
              <a:gd name="connsiteY355" fmla="*/ 6763394 h 6858000"/>
              <a:gd name="connsiteX356" fmla="*/ 2565328 w 7467600"/>
              <a:gd name="connsiteY356" fmla="*/ 5516399 h 6858000"/>
              <a:gd name="connsiteX357" fmla="*/ 1922999 w 7467600"/>
              <a:gd name="connsiteY357" fmla="*/ 5980343 h 6858000"/>
              <a:gd name="connsiteX358" fmla="*/ 1950261 w 7467600"/>
              <a:gd name="connsiteY358" fmla="*/ 6405858 h 6858000"/>
              <a:gd name="connsiteX359" fmla="*/ 2365554 w 7467600"/>
              <a:gd name="connsiteY359" fmla="*/ 6759107 h 6858000"/>
              <a:gd name="connsiteX360" fmla="*/ 2424142 w 7467600"/>
              <a:gd name="connsiteY360" fmla="*/ 6858000 h 6858000"/>
              <a:gd name="connsiteX361" fmla="*/ 2395994 w 7467600"/>
              <a:gd name="connsiteY361" fmla="*/ 6858000 h 6858000"/>
              <a:gd name="connsiteX362" fmla="*/ 2392863 w 7467600"/>
              <a:gd name="connsiteY362" fmla="*/ 6852964 h 6858000"/>
              <a:gd name="connsiteX363" fmla="*/ 2017589 w 7467600"/>
              <a:gd name="connsiteY363" fmla="*/ 6493982 h 6858000"/>
              <a:gd name="connsiteX364" fmla="*/ 2147336 w 7467600"/>
              <a:gd name="connsiteY364" fmla="*/ 6594052 h 6858000"/>
              <a:gd name="connsiteX365" fmla="*/ 2207047 w 7467600"/>
              <a:gd name="connsiteY365" fmla="*/ 6654540 h 6858000"/>
              <a:gd name="connsiteX366" fmla="*/ 2299106 w 7467600"/>
              <a:gd name="connsiteY366" fmla="*/ 6778931 h 6858000"/>
              <a:gd name="connsiteX367" fmla="*/ 2314430 w 7467600"/>
              <a:gd name="connsiteY367" fmla="*/ 6801144 h 6858000"/>
              <a:gd name="connsiteX368" fmla="*/ 2352406 w 7467600"/>
              <a:gd name="connsiteY368" fmla="*/ 6858000 h 6858000"/>
              <a:gd name="connsiteX369" fmla="*/ 2314492 w 7467600"/>
              <a:gd name="connsiteY369" fmla="*/ 6858000 h 6858000"/>
              <a:gd name="connsiteX370" fmla="*/ 2288095 w 7467600"/>
              <a:gd name="connsiteY370" fmla="*/ 6818030 h 6858000"/>
              <a:gd name="connsiteX371" fmla="*/ 2272768 w 7467600"/>
              <a:gd name="connsiteY371" fmla="*/ 6795822 h 6858000"/>
              <a:gd name="connsiteX372" fmla="*/ 2182715 w 7467600"/>
              <a:gd name="connsiteY372" fmla="*/ 6675071 h 6858000"/>
              <a:gd name="connsiteX373" fmla="*/ 2032061 w 7467600"/>
              <a:gd name="connsiteY373" fmla="*/ 6541380 h 6858000"/>
              <a:gd name="connsiteX374" fmla="*/ 2257220 w 7467600"/>
              <a:gd name="connsiteY374" fmla="*/ 6826257 h 6858000"/>
              <a:gd name="connsiteX375" fmla="*/ 2281324 w 7467600"/>
              <a:gd name="connsiteY375" fmla="*/ 6858000 h 6858000"/>
              <a:gd name="connsiteX376" fmla="*/ 2242860 w 7467600"/>
              <a:gd name="connsiteY376" fmla="*/ 6858000 h 6858000"/>
              <a:gd name="connsiteX377" fmla="*/ 2232818 w 7467600"/>
              <a:gd name="connsiteY377" fmla="*/ 6844926 h 6858000"/>
              <a:gd name="connsiteX378" fmla="*/ 1990172 w 7467600"/>
              <a:gd name="connsiteY378" fmla="*/ 6542121 h 6858000"/>
              <a:gd name="connsiteX379" fmla="*/ 2124090 w 7467600"/>
              <a:gd name="connsiteY379" fmla="*/ 6761017 h 6858000"/>
              <a:gd name="connsiteX380" fmla="*/ 2200380 w 7467600"/>
              <a:gd name="connsiteY380" fmla="*/ 6858000 h 6858000"/>
              <a:gd name="connsiteX381" fmla="*/ 2147507 w 7467600"/>
              <a:gd name="connsiteY381" fmla="*/ 6858000 h 6858000"/>
              <a:gd name="connsiteX382" fmla="*/ 2070668 w 7467600"/>
              <a:gd name="connsiteY382" fmla="*/ 6761520 h 6858000"/>
              <a:gd name="connsiteX383" fmla="*/ 1975142 w 7467600"/>
              <a:gd name="connsiteY383" fmla="*/ 6585570 h 6858000"/>
              <a:gd name="connsiteX384" fmla="*/ 2050035 w 7467600"/>
              <a:gd name="connsiteY384" fmla="*/ 6813345 h 6858000"/>
              <a:gd name="connsiteX385" fmla="*/ 2063025 w 7467600"/>
              <a:gd name="connsiteY385" fmla="*/ 6858000 h 6858000"/>
              <a:gd name="connsiteX386" fmla="*/ 2021675 w 7467600"/>
              <a:gd name="connsiteY386" fmla="*/ 6858000 h 6858000"/>
              <a:gd name="connsiteX387" fmla="*/ 2019308 w 7467600"/>
              <a:gd name="connsiteY387" fmla="*/ 6847118 h 6858000"/>
              <a:gd name="connsiteX388" fmla="*/ 1938835 w 7467600"/>
              <a:gd name="connsiteY388" fmla="*/ 6551160 h 6858000"/>
              <a:gd name="connsiteX389" fmla="*/ 1953230 w 7467600"/>
              <a:gd name="connsiteY389" fmla="*/ 6759699 h 6858000"/>
              <a:gd name="connsiteX390" fmla="*/ 1956763 w 7467600"/>
              <a:gd name="connsiteY390" fmla="*/ 6778191 h 6858000"/>
              <a:gd name="connsiteX391" fmla="*/ 1967925 w 7467600"/>
              <a:gd name="connsiteY391" fmla="*/ 6858000 h 6858000"/>
              <a:gd name="connsiteX392" fmla="*/ 1936622 w 7467600"/>
              <a:gd name="connsiteY392" fmla="*/ 6858000 h 6858000"/>
              <a:gd name="connsiteX393" fmla="*/ 1926261 w 7467600"/>
              <a:gd name="connsiteY393" fmla="*/ 6784064 h 6858000"/>
              <a:gd name="connsiteX394" fmla="*/ 1922724 w 7467600"/>
              <a:gd name="connsiteY394" fmla="*/ 6765577 h 6858000"/>
              <a:gd name="connsiteX395" fmla="*/ 1904650 w 7467600"/>
              <a:gd name="connsiteY395" fmla="*/ 6639616 h 6858000"/>
              <a:gd name="connsiteX396" fmla="*/ 1885273 w 7467600"/>
              <a:gd name="connsiteY396" fmla="*/ 6858000 h 6858000"/>
              <a:gd name="connsiteX397" fmla="*/ 1854363 w 7467600"/>
              <a:gd name="connsiteY397" fmla="*/ 6858000 h 6858000"/>
              <a:gd name="connsiteX398" fmla="*/ 1880391 w 7467600"/>
              <a:gd name="connsiteY398" fmla="*/ 6603796 h 6858000"/>
              <a:gd name="connsiteX399" fmla="*/ 1818273 w 7467600"/>
              <a:gd name="connsiteY399" fmla="*/ 6715729 h 6858000"/>
              <a:gd name="connsiteX400" fmla="*/ 1794691 w 7467600"/>
              <a:gd name="connsiteY400" fmla="*/ 6843239 h 6858000"/>
              <a:gd name="connsiteX401" fmla="*/ 1794914 w 7467600"/>
              <a:gd name="connsiteY401" fmla="*/ 6858000 h 6858000"/>
              <a:gd name="connsiteX402" fmla="*/ 1746128 w 7467600"/>
              <a:gd name="connsiteY402" fmla="*/ 6858000 h 6858000"/>
              <a:gd name="connsiteX403" fmla="*/ 1753934 w 7467600"/>
              <a:gd name="connsiteY403" fmla="*/ 6724796 h 6858000"/>
              <a:gd name="connsiteX404" fmla="*/ 1792053 w 7467600"/>
              <a:gd name="connsiteY404" fmla="*/ 6572396 h 6858000"/>
              <a:gd name="connsiteX405" fmla="*/ 1862248 w 7467600"/>
              <a:gd name="connsiteY405" fmla="*/ 6266397 h 6858000"/>
              <a:gd name="connsiteX406" fmla="*/ 1862250 w 7467600"/>
              <a:gd name="connsiteY406" fmla="*/ 6033531 h 6858000"/>
              <a:gd name="connsiteX407" fmla="*/ 1211999 w 7467600"/>
              <a:gd name="connsiteY407" fmla="*/ 6683610 h 6858000"/>
              <a:gd name="connsiteX408" fmla="*/ 1213266 w 7467600"/>
              <a:gd name="connsiteY408" fmla="*/ 6691947 h 6858000"/>
              <a:gd name="connsiteX409" fmla="*/ 1203370 w 7467600"/>
              <a:gd name="connsiteY409" fmla="*/ 6850676 h 6858000"/>
              <a:gd name="connsiteX410" fmla="*/ 1203671 w 7467600"/>
              <a:gd name="connsiteY410" fmla="*/ 6858000 h 6858000"/>
              <a:gd name="connsiteX411" fmla="*/ 1143180 w 7467600"/>
              <a:gd name="connsiteY411" fmla="*/ 6858000 h 6858000"/>
              <a:gd name="connsiteX412" fmla="*/ 1142176 w 7467600"/>
              <a:gd name="connsiteY412" fmla="*/ 6766045 h 6858000"/>
              <a:gd name="connsiteX413" fmla="*/ 1067484 w 7467600"/>
              <a:gd name="connsiteY413" fmla="*/ 6858000 h 6858000"/>
              <a:gd name="connsiteX414" fmla="*/ 953928 w 7467600"/>
              <a:gd name="connsiteY414" fmla="*/ 6858000 h 6858000"/>
              <a:gd name="connsiteX415" fmla="*/ 959715 w 7467600"/>
              <a:gd name="connsiteY415" fmla="*/ 6850185 h 6858000"/>
              <a:gd name="connsiteX416" fmla="*/ 1483788 w 7467600"/>
              <a:gd name="connsiteY416" fmla="*/ 6259174 h 6858000"/>
              <a:gd name="connsiteX417" fmla="*/ 1100671 w 7467600"/>
              <a:gd name="connsiteY417" fmla="*/ 6252137 h 6858000"/>
              <a:gd name="connsiteX418" fmla="*/ 1090144 w 7467600"/>
              <a:gd name="connsiteY418" fmla="*/ 6256748 h 6858000"/>
              <a:gd name="connsiteX419" fmla="*/ 1095872 w 7467600"/>
              <a:gd name="connsiteY419" fmla="*/ 6271892 h 6858000"/>
              <a:gd name="connsiteX420" fmla="*/ 262785 w 7467600"/>
              <a:gd name="connsiteY420" fmla="*/ 6845450 h 6858000"/>
              <a:gd name="connsiteX421" fmla="*/ 209968 w 7467600"/>
              <a:gd name="connsiteY421" fmla="*/ 6770713 h 6858000"/>
              <a:gd name="connsiteX422" fmla="*/ 873460 w 7467600"/>
              <a:gd name="connsiteY422" fmla="*/ 6253768 h 6858000"/>
              <a:gd name="connsiteX423" fmla="*/ 192686 w 7467600"/>
              <a:gd name="connsiteY423" fmla="*/ 5849257 h 6858000"/>
              <a:gd name="connsiteX424" fmla="*/ 4696 w 7467600"/>
              <a:gd name="connsiteY424" fmla="*/ 5697668 h 6858000"/>
              <a:gd name="connsiteX425" fmla="*/ 0 w 7467600"/>
              <a:gd name="connsiteY425" fmla="*/ 5689984 h 6858000"/>
              <a:gd name="connsiteX426" fmla="*/ 0 w 7467600"/>
              <a:gd name="connsiteY426" fmla="*/ 5513472 h 6858000"/>
              <a:gd name="connsiteX427" fmla="*/ 174101 w 7467600"/>
              <a:gd name="connsiteY427" fmla="*/ 5620277 h 6858000"/>
              <a:gd name="connsiteX428" fmla="*/ 891800 w 7467600"/>
              <a:gd name="connsiteY428" fmla="*/ 6036935 h 6858000"/>
              <a:gd name="connsiteX429" fmla="*/ 1072219 w 7467600"/>
              <a:gd name="connsiteY429" fmla="*/ 6169443 h 6858000"/>
              <a:gd name="connsiteX430" fmla="*/ 1074117 w 7467600"/>
              <a:gd name="connsiteY430" fmla="*/ 6170301 h 6858000"/>
              <a:gd name="connsiteX431" fmla="*/ 1083114 w 7467600"/>
              <a:gd name="connsiteY431" fmla="*/ 6174131 h 6858000"/>
              <a:gd name="connsiteX432" fmla="*/ 1543010 w 7467600"/>
              <a:gd name="connsiteY432" fmla="*/ 6191140 h 6858000"/>
              <a:gd name="connsiteX433" fmla="*/ 1551080 w 7467600"/>
              <a:gd name="connsiteY433" fmla="*/ 6195006 h 6858000"/>
              <a:gd name="connsiteX434" fmla="*/ 2345443 w 7467600"/>
              <a:gd name="connsiteY434" fmla="*/ 5549882 h 6858000"/>
              <a:gd name="connsiteX435" fmla="*/ 1721499 w 7467600"/>
              <a:gd name="connsiteY435" fmla="*/ 5599969 h 6858000"/>
              <a:gd name="connsiteX436" fmla="*/ 767716 w 7467600"/>
              <a:gd name="connsiteY436" fmla="*/ 5472768 h 6858000"/>
              <a:gd name="connsiteX437" fmla="*/ 722147 w 7467600"/>
              <a:gd name="connsiteY437" fmla="*/ 5393091 h 6858000"/>
              <a:gd name="connsiteX438" fmla="*/ 1485552 w 7467600"/>
              <a:gd name="connsiteY438" fmla="*/ 5313202 h 6858000"/>
              <a:gd name="connsiteX439" fmla="*/ 2143004 w 7467600"/>
              <a:gd name="connsiteY439" fmla="*/ 5402420 h 6858000"/>
              <a:gd name="connsiteX440" fmla="*/ 1933391 w 7467600"/>
              <a:gd name="connsiteY440" fmla="*/ 5156971 h 6858000"/>
              <a:gd name="connsiteX441" fmla="*/ 1827118 w 7467600"/>
              <a:gd name="connsiteY441" fmla="*/ 4968410 h 6858000"/>
              <a:gd name="connsiteX442" fmla="*/ 1837349 w 7467600"/>
              <a:gd name="connsiteY442" fmla="*/ 4956357 h 6858000"/>
              <a:gd name="connsiteX443" fmla="*/ 2162835 w 7467600"/>
              <a:gd name="connsiteY443" fmla="*/ 5187853 h 6858000"/>
              <a:gd name="connsiteX444" fmla="*/ 2257167 w 7467600"/>
              <a:gd name="connsiteY444" fmla="*/ 5462123 h 6858000"/>
              <a:gd name="connsiteX445" fmla="*/ 2261598 w 7467600"/>
              <a:gd name="connsiteY445" fmla="*/ 5467998 h 6858000"/>
              <a:gd name="connsiteX446" fmla="*/ 2437177 w 7467600"/>
              <a:gd name="connsiteY446" fmla="*/ 5479608 h 6858000"/>
              <a:gd name="connsiteX447" fmla="*/ 2445247 w 7467600"/>
              <a:gd name="connsiteY447" fmla="*/ 5483476 h 6858000"/>
              <a:gd name="connsiteX448" fmla="*/ 2743626 w 7467600"/>
              <a:gd name="connsiteY448" fmla="*/ 5304819 h 6858000"/>
              <a:gd name="connsiteX449" fmla="*/ 3048102 w 7467600"/>
              <a:gd name="connsiteY449" fmla="*/ 5150595 h 6858000"/>
              <a:gd name="connsiteX450" fmla="*/ 1799414 w 7467600"/>
              <a:gd name="connsiteY450" fmla="*/ 4694732 h 6858000"/>
              <a:gd name="connsiteX451" fmla="*/ 1771735 w 7467600"/>
              <a:gd name="connsiteY451" fmla="*/ 4619929 h 6858000"/>
              <a:gd name="connsiteX452" fmla="*/ 3104273 w 7467600"/>
              <a:gd name="connsiteY452" fmla="*/ 5076159 h 6858000"/>
              <a:gd name="connsiteX453" fmla="*/ 3113245 w 7467600"/>
              <a:gd name="connsiteY453" fmla="*/ 5090705 h 6858000"/>
              <a:gd name="connsiteX454" fmla="*/ 3126294 w 7467600"/>
              <a:gd name="connsiteY454" fmla="*/ 5114400 h 6858000"/>
              <a:gd name="connsiteX455" fmla="*/ 3937433 w 7467600"/>
              <a:gd name="connsiteY455" fmla="*/ 4830473 h 6858000"/>
              <a:gd name="connsiteX456" fmla="*/ 3590475 w 7467600"/>
              <a:gd name="connsiteY456" fmla="*/ 4597974 h 6858000"/>
              <a:gd name="connsiteX457" fmla="*/ 3100264 w 7467600"/>
              <a:gd name="connsiteY457" fmla="*/ 4579845 h 6858000"/>
              <a:gd name="connsiteX458" fmla="*/ 2183576 w 7467600"/>
              <a:gd name="connsiteY458" fmla="*/ 4227150 h 6858000"/>
              <a:gd name="connsiteX459" fmla="*/ 2151029 w 7467600"/>
              <a:gd name="connsiteY459" fmla="*/ 4146947 h 6858000"/>
              <a:gd name="connsiteX460" fmla="*/ 3563434 w 7467600"/>
              <a:gd name="connsiteY460" fmla="*/ 4469115 h 6858000"/>
              <a:gd name="connsiteX461" fmla="*/ 3177952 w 7467600"/>
              <a:gd name="connsiteY461" fmla="*/ 3657386 h 6858000"/>
              <a:gd name="connsiteX462" fmla="*/ 3189263 w 7467600"/>
              <a:gd name="connsiteY462" fmla="*/ 3625726 h 6858000"/>
              <a:gd name="connsiteX463" fmla="*/ 3560912 w 7467600"/>
              <a:gd name="connsiteY463" fmla="*/ 4079863 h 6858000"/>
              <a:gd name="connsiteX464" fmla="*/ 3626636 w 7467600"/>
              <a:gd name="connsiteY464" fmla="*/ 4512230 h 6858000"/>
              <a:gd name="connsiteX465" fmla="*/ 3653088 w 7467600"/>
              <a:gd name="connsiteY465" fmla="*/ 4521417 h 6858000"/>
              <a:gd name="connsiteX466" fmla="*/ 3988128 w 7467600"/>
              <a:gd name="connsiteY466" fmla="*/ 4817267 h 6858000"/>
              <a:gd name="connsiteX467" fmla="*/ 4830582 w 7467600"/>
              <a:gd name="connsiteY467" fmla="*/ 4676000 h 6858000"/>
              <a:gd name="connsiteX468" fmla="*/ 4830100 w 7467600"/>
              <a:gd name="connsiteY468" fmla="*/ 4675554 h 6858000"/>
              <a:gd name="connsiteX469" fmla="*/ 4036318 w 7467600"/>
              <a:gd name="connsiteY469" fmla="*/ 4147013 h 6858000"/>
              <a:gd name="connsiteX470" fmla="*/ 3432098 w 7467600"/>
              <a:gd name="connsiteY470" fmla="*/ 3537312 h 6858000"/>
              <a:gd name="connsiteX471" fmla="*/ 3446761 w 7467600"/>
              <a:gd name="connsiteY471" fmla="*/ 3461278 h 6858000"/>
              <a:gd name="connsiteX472" fmla="*/ 4419733 w 7467600"/>
              <a:gd name="connsiteY472" fmla="*/ 3963555 h 6858000"/>
              <a:gd name="connsiteX473" fmla="*/ 4781371 w 7467600"/>
              <a:gd name="connsiteY473" fmla="*/ 4458604 h 6858000"/>
              <a:gd name="connsiteX474" fmla="*/ 4780440 w 7467600"/>
              <a:gd name="connsiteY474" fmla="*/ 4470290 h 6858000"/>
              <a:gd name="connsiteX475" fmla="*/ 4898954 w 7467600"/>
              <a:gd name="connsiteY475" fmla="*/ 4662092 h 6858000"/>
              <a:gd name="connsiteX476" fmla="*/ 4900699 w 7467600"/>
              <a:gd name="connsiteY476" fmla="*/ 4670867 h 6858000"/>
              <a:gd name="connsiteX477" fmla="*/ 5714511 w 7467600"/>
              <a:gd name="connsiteY477" fmla="*/ 4663483 h 6858000"/>
              <a:gd name="connsiteX478" fmla="*/ 5464793 w 7467600"/>
              <a:gd name="connsiteY478" fmla="*/ 4393556 h 6858000"/>
              <a:gd name="connsiteX479" fmla="*/ 5461897 w 7467600"/>
              <a:gd name="connsiteY479" fmla="*/ 4390879 h 6858000"/>
              <a:gd name="connsiteX480" fmla="*/ 4294126 w 7467600"/>
              <a:gd name="connsiteY480" fmla="*/ 3303048 h 6858000"/>
              <a:gd name="connsiteX481" fmla="*/ 4305321 w 7467600"/>
              <a:gd name="connsiteY481" fmla="*/ 3256953 h 6858000"/>
              <a:gd name="connsiteX482" fmla="*/ 4949299 w 7467600"/>
              <a:gd name="connsiteY482" fmla="*/ 3766336 h 6858000"/>
              <a:gd name="connsiteX483" fmla="*/ 5291452 w 7467600"/>
              <a:gd name="connsiteY483" fmla="*/ 4076801 h 6858000"/>
              <a:gd name="connsiteX484" fmla="*/ 5434998 w 7467600"/>
              <a:gd name="connsiteY484" fmla="*/ 4254100 h 6858000"/>
              <a:gd name="connsiteX485" fmla="*/ 5351015 w 7467600"/>
              <a:gd name="connsiteY485" fmla="*/ 3760989 h 6858000"/>
              <a:gd name="connsiteX486" fmla="*/ 5413780 w 7467600"/>
              <a:gd name="connsiteY486" fmla="*/ 2966265 h 6858000"/>
              <a:gd name="connsiteX487" fmla="*/ 5425627 w 7467600"/>
              <a:gd name="connsiteY487" fmla="*/ 2954192 h 6858000"/>
              <a:gd name="connsiteX488" fmla="*/ 6604735 w 7467600"/>
              <a:gd name="connsiteY488" fmla="*/ 2041381 h 6858000"/>
              <a:gd name="connsiteX489" fmla="*/ 7204487 w 7467600"/>
              <a:gd name="connsiteY489" fmla="*/ 2742112 h 6858000"/>
              <a:gd name="connsiteX490" fmla="*/ 7131592 w 7467600"/>
              <a:gd name="connsiteY490" fmla="*/ 2672096 h 6858000"/>
              <a:gd name="connsiteX491" fmla="*/ 6996344 w 7467600"/>
              <a:gd name="connsiteY491" fmla="*/ 2518310 h 6858000"/>
              <a:gd name="connsiteX492" fmla="*/ 6735495 w 7467600"/>
              <a:gd name="connsiteY492" fmla="*/ 2196890 h 6858000"/>
              <a:gd name="connsiteX493" fmla="*/ 6721901 w 7467600"/>
              <a:gd name="connsiteY493" fmla="*/ 2179274 h 6858000"/>
              <a:gd name="connsiteX494" fmla="*/ 6604735 w 7467600"/>
              <a:gd name="connsiteY494" fmla="*/ 2041381 h 6858000"/>
              <a:gd name="connsiteX495" fmla="*/ 6591670 w 7467600"/>
              <a:gd name="connsiteY495" fmla="*/ 1988277 h 6858000"/>
              <a:gd name="connsiteX496" fmla="*/ 6747349 w 7467600"/>
              <a:gd name="connsiteY496" fmla="*/ 2160069 h 6858000"/>
              <a:gd name="connsiteX497" fmla="*/ 6760943 w 7467600"/>
              <a:gd name="connsiteY497" fmla="*/ 2177686 h 6858000"/>
              <a:gd name="connsiteX498" fmla="*/ 7021065 w 7467600"/>
              <a:gd name="connsiteY498" fmla="*/ 2498102 h 6858000"/>
              <a:gd name="connsiteX499" fmla="*/ 7155223 w 7467600"/>
              <a:gd name="connsiteY499" fmla="*/ 2650386 h 6858000"/>
              <a:gd name="connsiteX500" fmla="*/ 7203167 w 7467600"/>
              <a:gd name="connsiteY500" fmla="*/ 2697288 h 6858000"/>
              <a:gd name="connsiteX501" fmla="*/ 6937703 w 7467600"/>
              <a:gd name="connsiteY501" fmla="*/ 2321981 h 6858000"/>
              <a:gd name="connsiteX502" fmla="*/ 6591670 w 7467600"/>
              <a:gd name="connsiteY502" fmla="*/ 1988277 h 6858000"/>
              <a:gd name="connsiteX503" fmla="*/ 5798671 w 7467600"/>
              <a:gd name="connsiteY503" fmla="*/ 1981601 h 6858000"/>
              <a:gd name="connsiteX504" fmla="*/ 5754709 w 7467600"/>
              <a:gd name="connsiteY504" fmla="*/ 2071454 h 6858000"/>
              <a:gd name="connsiteX505" fmla="*/ 5763044 w 7467600"/>
              <a:gd name="connsiteY505" fmla="*/ 2842206 h 6858000"/>
              <a:gd name="connsiteX506" fmla="*/ 5764974 w 7467600"/>
              <a:gd name="connsiteY506" fmla="*/ 2799609 h 6858000"/>
              <a:gd name="connsiteX507" fmla="*/ 5767665 w 7467600"/>
              <a:gd name="connsiteY507" fmla="*/ 2666409 h 6858000"/>
              <a:gd name="connsiteX508" fmla="*/ 5763055 w 7467600"/>
              <a:gd name="connsiteY508" fmla="*/ 2579705 h 6858000"/>
              <a:gd name="connsiteX509" fmla="*/ 5758079 w 7467600"/>
              <a:gd name="connsiteY509" fmla="*/ 2492508 h 6858000"/>
              <a:gd name="connsiteX510" fmla="*/ 5779325 w 7467600"/>
              <a:gd name="connsiteY510" fmla="*/ 2197069 h 6858000"/>
              <a:gd name="connsiteX511" fmla="*/ 5798671 w 7467600"/>
              <a:gd name="connsiteY511" fmla="*/ 1981601 h 6858000"/>
              <a:gd name="connsiteX512" fmla="*/ 5829202 w 7467600"/>
              <a:gd name="connsiteY512" fmla="*/ 1971679 h 6858000"/>
              <a:gd name="connsiteX513" fmla="*/ 5809558 w 7467600"/>
              <a:gd name="connsiteY513" fmla="*/ 2198043 h 6858000"/>
              <a:gd name="connsiteX514" fmla="*/ 5788653 w 7467600"/>
              <a:gd name="connsiteY514" fmla="*/ 2489430 h 6858000"/>
              <a:gd name="connsiteX515" fmla="*/ 5793439 w 7467600"/>
              <a:gd name="connsiteY515" fmla="*/ 2575235 h 6858000"/>
              <a:gd name="connsiteX516" fmla="*/ 5796837 w 7467600"/>
              <a:gd name="connsiteY516" fmla="*/ 2637633 h 6858000"/>
              <a:gd name="connsiteX517" fmla="*/ 5818614 w 7467600"/>
              <a:gd name="connsiteY517" fmla="*/ 2473055 h 6858000"/>
              <a:gd name="connsiteX518" fmla="*/ 5829202 w 7467600"/>
              <a:gd name="connsiteY518" fmla="*/ 1971679 h 6858000"/>
              <a:gd name="connsiteX519" fmla="*/ 5911389 w 7467600"/>
              <a:gd name="connsiteY519" fmla="*/ 1898371 h 6858000"/>
              <a:gd name="connsiteX520" fmla="*/ 6237627 w 7467600"/>
              <a:gd name="connsiteY520" fmla="*/ 2231921 h 6858000"/>
              <a:gd name="connsiteX521" fmla="*/ 5911389 w 7467600"/>
              <a:gd name="connsiteY521" fmla="*/ 1898371 h 6858000"/>
              <a:gd name="connsiteX522" fmla="*/ 6944437 w 7467600"/>
              <a:gd name="connsiteY522" fmla="*/ 1575402 h 6858000"/>
              <a:gd name="connsiteX523" fmla="*/ 6304730 w 7467600"/>
              <a:gd name="connsiteY523" fmla="*/ 1766654 h 6858000"/>
              <a:gd name="connsiteX524" fmla="*/ 6944437 w 7467600"/>
              <a:gd name="connsiteY524" fmla="*/ 1575402 h 6858000"/>
              <a:gd name="connsiteX525" fmla="*/ 7019523 w 7467600"/>
              <a:gd name="connsiteY525" fmla="*/ 1519450 h 6858000"/>
              <a:gd name="connsiteX526" fmla="*/ 6298091 w 7467600"/>
              <a:gd name="connsiteY526" fmla="*/ 1737122 h 6858000"/>
              <a:gd name="connsiteX527" fmla="*/ 7019523 w 7467600"/>
              <a:gd name="connsiteY527" fmla="*/ 1519450 h 6858000"/>
              <a:gd name="connsiteX528" fmla="*/ 2399523 w 7467600"/>
              <a:gd name="connsiteY528" fmla="*/ 1428234 h 6858000"/>
              <a:gd name="connsiteX529" fmla="*/ 2224982 w 7467600"/>
              <a:gd name="connsiteY529" fmla="*/ 1826201 h 6858000"/>
              <a:gd name="connsiteX530" fmla="*/ 2096099 w 7467600"/>
              <a:gd name="connsiteY530" fmla="*/ 2345900 h 6858000"/>
              <a:gd name="connsiteX531" fmla="*/ 2283317 w 7467600"/>
              <a:gd name="connsiteY531" fmla="*/ 1796925 h 6858000"/>
              <a:gd name="connsiteX532" fmla="*/ 2399523 w 7467600"/>
              <a:gd name="connsiteY532" fmla="*/ 1428234 h 6858000"/>
              <a:gd name="connsiteX533" fmla="*/ 2448558 w 7467600"/>
              <a:gd name="connsiteY533" fmla="*/ 1373435 h 6858000"/>
              <a:gd name="connsiteX534" fmla="*/ 2312521 w 7467600"/>
              <a:gd name="connsiteY534" fmla="*/ 1806140 h 6858000"/>
              <a:gd name="connsiteX535" fmla="*/ 2127533 w 7467600"/>
              <a:gd name="connsiteY535" fmla="*/ 2348380 h 6858000"/>
              <a:gd name="connsiteX536" fmla="*/ 2358080 w 7467600"/>
              <a:gd name="connsiteY536" fmla="*/ 1866134 h 6858000"/>
              <a:gd name="connsiteX537" fmla="*/ 2407436 w 7467600"/>
              <a:gd name="connsiteY537" fmla="*/ 1651070 h 6858000"/>
              <a:gd name="connsiteX538" fmla="*/ 2448558 w 7467600"/>
              <a:gd name="connsiteY538" fmla="*/ 1373435 h 6858000"/>
              <a:gd name="connsiteX539" fmla="*/ 278707 w 7467600"/>
              <a:gd name="connsiteY539" fmla="*/ 1352270 h 6858000"/>
              <a:gd name="connsiteX540" fmla="*/ 321570 w 7467600"/>
              <a:gd name="connsiteY540" fmla="*/ 1861610 h 6858000"/>
              <a:gd name="connsiteX541" fmla="*/ 294281 w 7467600"/>
              <a:gd name="connsiteY541" fmla="*/ 1440658 h 6858000"/>
              <a:gd name="connsiteX542" fmla="*/ 278707 w 7467600"/>
              <a:gd name="connsiteY542" fmla="*/ 1352270 h 6858000"/>
              <a:gd name="connsiteX543" fmla="*/ 1423821 w 7467600"/>
              <a:gd name="connsiteY543" fmla="*/ 1351958 h 6858000"/>
              <a:gd name="connsiteX544" fmla="*/ 1638521 w 7467600"/>
              <a:gd name="connsiteY544" fmla="*/ 1908470 h 6858000"/>
              <a:gd name="connsiteX545" fmla="*/ 1754199 w 7467600"/>
              <a:gd name="connsiteY545" fmla="*/ 2149284 h 6858000"/>
              <a:gd name="connsiteX546" fmla="*/ 1908359 w 7467600"/>
              <a:gd name="connsiteY546" fmla="*/ 2364988 h 6858000"/>
              <a:gd name="connsiteX547" fmla="*/ 1647661 w 7467600"/>
              <a:gd name="connsiteY547" fmla="*/ 1825945 h 6858000"/>
              <a:gd name="connsiteX548" fmla="*/ 1423821 w 7467600"/>
              <a:gd name="connsiteY548" fmla="*/ 1351958 h 6858000"/>
              <a:gd name="connsiteX549" fmla="*/ 1431890 w 7467600"/>
              <a:gd name="connsiteY549" fmla="*/ 1306475 h 6858000"/>
              <a:gd name="connsiteX550" fmla="*/ 1507597 w 7467600"/>
              <a:gd name="connsiteY550" fmla="*/ 1446132 h 6858000"/>
              <a:gd name="connsiteX551" fmla="*/ 1674586 w 7467600"/>
              <a:gd name="connsiteY551" fmla="*/ 1813832 h 6858000"/>
              <a:gd name="connsiteX552" fmla="*/ 1815950 w 7467600"/>
              <a:gd name="connsiteY552" fmla="*/ 2128564 h 6858000"/>
              <a:gd name="connsiteX553" fmla="*/ 1984242 w 7467600"/>
              <a:gd name="connsiteY553" fmla="*/ 2430829 h 6858000"/>
              <a:gd name="connsiteX554" fmla="*/ 2014023 w 7467600"/>
              <a:gd name="connsiteY554" fmla="*/ 2450995 h 6858000"/>
              <a:gd name="connsiteX555" fmla="*/ 1747337 w 7467600"/>
              <a:gd name="connsiteY555" fmla="*/ 1855264 h 6858000"/>
              <a:gd name="connsiteX556" fmla="*/ 1533749 w 7467600"/>
              <a:gd name="connsiteY556" fmla="*/ 1478656 h 6858000"/>
              <a:gd name="connsiteX557" fmla="*/ 1431890 w 7467600"/>
              <a:gd name="connsiteY557" fmla="*/ 1306475 h 6858000"/>
              <a:gd name="connsiteX558" fmla="*/ 5052692 w 7467600"/>
              <a:gd name="connsiteY558" fmla="*/ 1292994 h 6858000"/>
              <a:gd name="connsiteX559" fmla="*/ 5200661 w 7467600"/>
              <a:gd name="connsiteY559" fmla="*/ 1635186 h 6858000"/>
              <a:gd name="connsiteX560" fmla="*/ 5297138 w 7467600"/>
              <a:gd name="connsiteY560" fmla="*/ 1906351 h 6858000"/>
              <a:gd name="connsiteX561" fmla="*/ 5052692 w 7467600"/>
              <a:gd name="connsiteY561" fmla="*/ 1292994 h 6858000"/>
              <a:gd name="connsiteX562" fmla="*/ 5009948 w 7467600"/>
              <a:gd name="connsiteY562" fmla="*/ 1273619 h 6858000"/>
              <a:gd name="connsiteX563" fmla="*/ 5121777 w 7467600"/>
              <a:gd name="connsiteY563" fmla="*/ 1654213 h 6858000"/>
              <a:gd name="connsiteX564" fmla="*/ 5293545 w 7467600"/>
              <a:gd name="connsiteY564" fmla="*/ 2072247 h 6858000"/>
              <a:gd name="connsiteX565" fmla="*/ 5294042 w 7467600"/>
              <a:gd name="connsiteY565" fmla="*/ 2065019 h 6858000"/>
              <a:gd name="connsiteX566" fmla="*/ 5171936 w 7467600"/>
              <a:gd name="connsiteY566" fmla="*/ 1647613 h 6858000"/>
              <a:gd name="connsiteX567" fmla="*/ 5009948 w 7467600"/>
              <a:gd name="connsiteY567" fmla="*/ 1273619 h 6858000"/>
              <a:gd name="connsiteX568" fmla="*/ 655236 w 7467600"/>
              <a:gd name="connsiteY568" fmla="*/ 1268632 h 6858000"/>
              <a:gd name="connsiteX569" fmla="*/ 839521 w 7467600"/>
              <a:gd name="connsiteY569" fmla="*/ 1685315 h 6858000"/>
              <a:gd name="connsiteX570" fmla="*/ 1109416 w 7467600"/>
              <a:gd name="connsiteY570" fmla="*/ 2061663 h 6858000"/>
              <a:gd name="connsiteX571" fmla="*/ 1298300 w 7467600"/>
              <a:gd name="connsiteY571" fmla="*/ 2247742 h 6858000"/>
              <a:gd name="connsiteX572" fmla="*/ 1125871 w 7467600"/>
              <a:gd name="connsiteY572" fmla="*/ 1989513 h 6858000"/>
              <a:gd name="connsiteX573" fmla="*/ 981574 w 7467600"/>
              <a:gd name="connsiteY573" fmla="*/ 1783157 h 6858000"/>
              <a:gd name="connsiteX574" fmla="*/ 922198 w 7467600"/>
              <a:gd name="connsiteY574" fmla="*/ 1677437 h 6858000"/>
              <a:gd name="connsiteX575" fmla="*/ 869293 w 7467600"/>
              <a:gd name="connsiteY575" fmla="*/ 1583214 h 6858000"/>
              <a:gd name="connsiteX576" fmla="*/ 751431 w 7467600"/>
              <a:gd name="connsiteY576" fmla="*/ 1405731 h 6858000"/>
              <a:gd name="connsiteX577" fmla="*/ 655236 w 7467600"/>
              <a:gd name="connsiteY577" fmla="*/ 1268632 h 6858000"/>
              <a:gd name="connsiteX578" fmla="*/ 6516292 w 7467600"/>
              <a:gd name="connsiteY578" fmla="*/ 1263064 h 6858000"/>
              <a:gd name="connsiteX579" fmla="*/ 5736320 w 7467600"/>
              <a:gd name="connsiteY579" fmla="*/ 1501803 h 6858000"/>
              <a:gd name="connsiteX580" fmla="*/ 6516292 w 7467600"/>
              <a:gd name="connsiteY580" fmla="*/ 1263064 h 6858000"/>
              <a:gd name="connsiteX581" fmla="*/ 291466 w 7467600"/>
              <a:gd name="connsiteY581" fmla="*/ 1250369 h 6858000"/>
              <a:gd name="connsiteX582" fmla="*/ 323180 w 7467600"/>
              <a:gd name="connsiteY582" fmla="*/ 1435283 h 6858000"/>
              <a:gd name="connsiteX583" fmla="*/ 349381 w 7467600"/>
              <a:gd name="connsiteY583" fmla="*/ 1875041 h 6858000"/>
              <a:gd name="connsiteX584" fmla="*/ 374363 w 7467600"/>
              <a:gd name="connsiteY584" fmla="*/ 1506494 h 6858000"/>
              <a:gd name="connsiteX585" fmla="*/ 302168 w 7467600"/>
              <a:gd name="connsiteY585" fmla="*/ 1274495 h 6858000"/>
              <a:gd name="connsiteX586" fmla="*/ 291466 w 7467600"/>
              <a:gd name="connsiteY586" fmla="*/ 1250369 h 6858000"/>
              <a:gd name="connsiteX587" fmla="*/ 678222 w 7467600"/>
              <a:gd name="connsiteY587" fmla="*/ 1248670 h 6858000"/>
              <a:gd name="connsiteX588" fmla="*/ 775536 w 7467600"/>
              <a:gd name="connsiteY588" fmla="*/ 1388015 h 6858000"/>
              <a:gd name="connsiteX589" fmla="*/ 894529 w 7467600"/>
              <a:gd name="connsiteY589" fmla="*/ 1567739 h 6858000"/>
              <a:gd name="connsiteX590" fmla="*/ 948000 w 7467600"/>
              <a:gd name="connsiteY590" fmla="*/ 1663088 h 6858000"/>
              <a:gd name="connsiteX591" fmla="*/ 1006812 w 7467600"/>
              <a:gd name="connsiteY591" fmla="*/ 1767683 h 6858000"/>
              <a:gd name="connsiteX592" fmla="*/ 1149133 w 7467600"/>
              <a:gd name="connsiteY592" fmla="*/ 1971513 h 6858000"/>
              <a:gd name="connsiteX593" fmla="*/ 1333952 w 7467600"/>
              <a:gd name="connsiteY593" fmla="*/ 2251620 h 6858000"/>
              <a:gd name="connsiteX594" fmla="*/ 1337329 w 7467600"/>
              <a:gd name="connsiteY594" fmla="*/ 2258350 h 6858000"/>
              <a:gd name="connsiteX595" fmla="*/ 1014726 w 7467600"/>
              <a:gd name="connsiteY595" fmla="*/ 1615556 h 6858000"/>
              <a:gd name="connsiteX596" fmla="*/ 678222 w 7467600"/>
              <a:gd name="connsiteY596" fmla="*/ 1248670 h 6858000"/>
              <a:gd name="connsiteX597" fmla="*/ 6691602 w 7467600"/>
              <a:gd name="connsiteY597" fmla="*/ 1140573 h 6858000"/>
              <a:gd name="connsiteX598" fmla="*/ 6571100 w 7467600"/>
              <a:gd name="connsiteY598" fmla="*/ 1183662 h 6858000"/>
              <a:gd name="connsiteX599" fmla="*/ 6241687 w 7467600"/>
              <a:gd name="connsiteY599" fmla="*/ 1257600 h 6858000"/>
              <a:gd name="connsiteX600" fmla="*/ 5693009 w 7467600"/>
              <a:gd name="connsiteY600" fmla="*/ 1478256 h 6858000"/>
              <a:gd name="connsiteX601" fmla="*/ 6548420 w 7467600"/>
              <a:gd name="connsiteY601" fmla="*/ 1214599 h 6858000"/>
              <a:gd name="connsiteX602" fmla="*/ 6605473 w 7467600"/>
              <a:gd name="connsiteY602" fmla="*/ 1184686 h 6858000"/>
              <a:gd name="connsiteX603" fmla="*/ 6691602 w 7467600"/>
              <a:gd name="connsiteY603" fmla="*/ 1140573 h 6858000"/>
              <a:gd name="connsiteX604" fmla="*/ 4002475 w 7467600"/>
              <a:gd name="connsiteY604" fmla="*/ 1037802 h 6858000"/>
              <a:gd name="connsiteX605" fmla="*/ 4000324 w 7467600"/>
              <a:gd name="connsiteY605" fmla="*/ 1039362 h 6858000"/>
              <a:gd name="connsiteX606" fmla="*/ 4002862 w 7467600"/>
              <a:gd name="connsiteY606" fmla="*/ 1042866 h 6858000"/>
              <a:gd name="connsiteX607" fmla="*/ 4002475 w 7467600"/>
              <a:gd name="connsiteY607" fmla="*/ 1037802 h 6858000"/>
              <a:gd name="connsiteX608" fmla="*/ 506322 w 7467600"/>
              <a:gd name="connsiteY608" fmla="*/ 1020997 h 6858000"/>
              <a:gd name="connsiteX609" fmla="*/ 533068 w 7467600"/>
              <a:gd name="connsiteY609" fmla="*/ 1029409 h 6858000"/>
              <a:gd name="connsiteX610" fmla="*/ 1232525 w 7467600"/>
              <a:gd name="connsiteY610" fmla="*/ 1804675 h 6858000"/>
              <a:gd name="connsiteX611" fmla="*/ 1388858 w 7467600"/>
              <a:gd name="connsiteY611" fmla="*/ 2368011 h 6858000"/>
              <a:gd name="connsiteX612" fmla="*/ 1384098 w 7467600"/>
              <a:gd name="connsiteY612" fmla="*/ 2378125 h 6858000"/>
              <a:gd name="connsiteX613" fmla="*/ 1425393 w 7467600"/>
              <a:gd name="connsiteY613" fmla="*/ 2589124 h 6858000"/>
              <a:gd name="connsiteX614" fmla="*/ 1424001 w 7467600"/>
              <a:gd name="connsiteY614" fmla="*/ 2597541 h 6858000"/>
              <a:gd name="connsiteX615" fmla="*/ 2152729 w 7467600"/>
              <a:gd name="connsiteY615" fmla="*/ 2864487 h 6858000"/>
              <a:gd name="connsiteX616" fmla="*/ 2020609 w 7467600"/>
              <a:gd name="connsiteY616" fmla="*/ 2539671 h 6858000"/>
              <a:gd name="connsiteX617" fmla="*/ 2018920 w 7467600"/>
              <a:gd name="connsiteY617" fmla="*/ 2536309 h 6858000"/>
              <a:gd name="connsiteX618" fmla="*/ 1342441 w 7467600"/>
              <a:gd name="connsiteY618" fmla="*/ 1173017 h 6858000"/>
              <a:gd name="connsiteX619" fmla="*/ 1367925 w 7467600"/>
              <a:gd name="connsiteY619" fmla="*/ 1135648 h 6858000"/>
              <a:gd name="connsiteX620" fmla="*/ 1771401 w 7467600"/>
              <a:gd name="connsiteY620" fmla="*/ 1806673 h 6858000"/>
              <a:gd name="connsiteX621" fmla="*/ 1972385 w 7467600"/>
              <a:gd name="connsiteY621" fmla="*/ 2198735 h 6858000"/>
              <a:gd name="connsiteX622" fmla="*/ 2040892 w 7467600"/>
              <a:gd name="connsiteY622" fmla="*/ 2405205 h 6858000"/>
              <a:gd name="connsiteX623" fmla="*/ 2131689 w 7467600"/>
              <a:gd name="connsiteY623" fmla="*/ 1936926 h 6858000"/>
              <a:gd name="connsiteX624" fmla="*/ 2454820 w 7467600"/>
              <a:gd name="connsiteY624" fmla="*/ 1248808 h 6858000"/>
              <a:gd name="connsiteX625" fmla="*/ 2492512 w 7467600"/>
              <a:gd name="connsiteY625" fmla="*/ 1302920 h 6858000"/>
              <a:gd name="connsiteX626" fmla="*/ 2081216 w 7467600"/>
              <a:gd name="connsiteY626" fmla="*/ 2527513 h 6858000"/>
              <a:gd name="connsiteX627" fmla="*/ 2081211 w 7467600"/>
              <a:gd name="connsiteY627" fmla="*/ 2528916 h 6858000"/>
              <a:gd name="connsiteX628" fmla="*/ 2199067 w 7467600"/>
              <a:gd name="connsiteY628" fmla="*/ 2884061 h 6858000"/>
              <a:gd name="connsiteX629" fmla="*/ 3192586 w 7467600"/>
              <a:gd name="connsiteY629" fmla="*/ 3411496 h 6858000"/>
              <a:gd name="connsiteX630" fmla="*/ 3182620 w 7467600"/>
              <a:gd name="connsiteY630" fmla="*/ 3483279 h 6858000"/>
              <a:gd name="connsiteX631" fmla="*/ 2435119 w 7467600"/>
              <a:gd name="connsiteY631" fmla="*/ 3080173 h 6858000"/>
              <a:gd name="connsiteX632" fmla="*/ 2410152 w 7467600"/>
              <a:gd name="connsiteY632" fmla="*/ 3063751 h 6858000"/>
              <a:gd name="connsiteX633" fmla="*/ 2408099 w 7467600"/>
              <a:gd name="connsiteY633" fmla="*/ 3064403 h 6858000"/>
              <a:gd name="connsiteX634" fmla="*/ 2407218 w 7467600"/>
              <a:gd name="connsiteY634" fmla="*/ 3070324 h 6858000"/>
              <a:gd name="connsiteX635" fmla="*/ 2380138 w 7467600"/>
              <a:gd name="connsiteY635" fmla="*/ 3099341 h 6858000"/>
              <a:gd name="connsiteX636" fmla="*/ 1765923 w 7467600"/>
              <a:gd name="connsiteY636" fmla="*/ 3581043 h 6858000"/>
              <a:gd name="connsiteX637" fmla="*/ 1702258 w 7467600"/>
              <a:gd name="connsiteY637" fmla="*/ 3612286 h 6858000"/>
              <a:gd name="connsiteX638" fmla="*/ 1538370 w 7467600"/>
              <a:gd name="connsiteY638" fmla="*/ 3811804 h 6858000"/>
              <a:gd name="connsiteX639" fmla="*/ 542867 w 7467600"/>
              <a:gd name="connsiteY639" fmla="*/ 4944092 h 6858000"/>
              <a:gd name="connsiteX640" fmla="*/ 515800 w 7467600"/>
              <a:gd name="connsiteY640" fmla="*/ 4862180 h 6858000"/>
              <a:gd name="connsiteX641" fmla="*/ 909145 w 7467600"/>
              <a:gd name="connsiteY641" fmla="*/ 4199225 h 6858000"/>
              <a:gd name="connsiteX642" fmla="*/ 1214067 w 7467600"/>
              <a:gd name="connsiteY642" fmla="*/ 3908561 h 6858000"/>
              <a:gd name="connsiteX643" fmla="*/ 640967 w 7467600"/>
              <a:gd name="connsiteY643" fmla="*/ 4105601 h 6858000"/>
              <a:gd name="connsiteX644" fmla="*/ 112563 w 7467600"/>
              <a:gd name="connsiteY644" fmla="*/ 4396952 h 6858000"/>
              <a:gd name="connsiteX645" fmla="*/ 0 w 7467600"/>
              <a:gd name="connsiteY645" fmla="*/ 4466006 h 6858000"/>
              <a:gd name="connsiteX646" fmla="*/ 0 w 7467600"/>
              <a:gd name="connsiteY646" fmla="*/ 4233763 h 6858000"/>
              <a:gd name="connsiteX647" fmla="*/ 36881 w 7467600"/>
              <a:gd name="connsiteY647" fmla="*/ 4200118 h 6858000"/>
              <a:gd name="connsiteX648" fmla="*/ 910534 w 7467600"/>
              <a:gd name="connsiteY648" fmla="*/ 3629753 h 6858000"/>
              <a:gd name="connsiteX649" fmla="*/ 1578717 w 7467600"/>
              <a:gd name="connsiteY649" fmla="*/ 3575982 h 6858000"/>
              <a:gd name="connsiteX650" fmla="*/ 2338780 w 7467600"/>
              <a:gd name="connsiteY650" fmla="*/ 3033725 h 6858000"/>
              <a:gd name="connsiteX651" fmla="*/ 1807991 w 7467600"/>
              <a:gd name="connsiteY651" fmla="*/ 2807184 h 6858000"/>
              <a:gd name="connsiteX652" fmla="*/ 1416358 w 7467600"/>
              <a:gd name="connsiteY652" fmla="*/ 3112571 h 6858000"/>
              <a:gd name="connsiteX653" fmla="*/ 939066 w 7467600"/>
              <a:gd name="connsiteY653" fmla="*/ 3378798 h 6858000"/>
              <a:gd name="connsiteX654" fmla="*/ 115099 w 7467600"/>
              <a:gd name="connsiteY654" fmla="*/ 3607650 h 6858000"/>
              <a:gd name="connsiteX655" fmla="*/ 97284 w 7467600"/>
              <a:gd name="connsiteY655" fmla="*/ 3520393 h 6858000"/>
              <a:gd name="connsiteX656" fmla="*/ 922050 w 7467600"/>
              <a:gd name="connsiteY656" fmla="*/ 3074867 h 6858000"/>
              <a:gd name="connsiteX657" fmla="*/ 1405265 w 7467600"/>
              <a:gd name="connsiteY657" fmla="*/ 3016319 h 6858000"/>
              <a:gd name="connsiteX658" fmla="*/ 1407512 w 7467600"/>
              <a:gd name="connsiteY658" fmla="*/ 3018001 h 6858000"/>
              <a:gd name="connsiteX659" fmla="*/ 1726266 w 7467600"/>
              <a:gd name="connsiteY659" fmla="*/ 2777274 h 6858000"/>
              <a:gd name="connsiteX660" fmla="*/ 625390 w 7467600"/>
              <a:gd name="connsiteY660" fmla="*/ 2514541 h 6858000"/>
              <a:gd name="connsiteX661" fmla="*/ 619799 w 7467600"/>
              <a:gd name="connsiteY661" fmla="*/ 2527180 h 6858000"/>
              <a:gd name="connsiteX662" fmla="*/ 310030 w 7467600"/>
              <a:gd name="connsiteY662" fmla="*/ 2771818 h 6858000"/>
              <a:gd name="connsiteX663" fmla="*/ 173877 w 7467600"/>
              <a:gd name="connsiteY663" fmla="*/ 2937056 h 6858000"/>
              <a:gd name="connsiteX664" fmla="*/ 77889 w 7467600"/>
              <a:gd name="connsiteY664" fmla="*/ 3138440 h 6858000"/>
              <a:gd name="connsiteX665" fmla="*/ 0 w 7467600"/>
              <a:gd name="connsiteY665" fmla="*/ 3271395 h 6858000"/>
              <a:gd name="connsiteX666" fmla="*/ 0 w 7467600"/>
              <a:gd name="connsiteY666" fmla="*/ 3153002 h 6858000"/>
              <a:gd name="connsiteX667" fmla="*/ 2386 w 7467600"/>
              <a:gd name="connsiteY667" fmla="*/ 3149203 h 6858000"/>
              <a:gd name="connsiteX668" fmla="*/ 89753 w 7467600"/>
              <a:gd name="connsiteY668" fmla="*/ 2987702 h 6858000"/>
              <a:gd name="connsiteX669" fmla="*/ 76869 w 7467600"/>
              <a:gd name="connsiteY669" fmla="*/ 3005404 h 6858000"/>
              <a:gd name="connsiteX670" fmla="*/ 32049 w 7467600"/>
              <a:gd name="connsiteY670" fmla="*/ 3065814 h 6858000"/>
              <a:gd name="connsiteX671" fmla="*/ 0 w 7467600"/>
              <a:gd name="connsiteY671" fmla="*/ 3108744 h 6858000"/>
              <a:gd name="connsiteX672" fmla="*/ 0 w 7467600"/>
              <a:gd name="connsiteY672" fmla="*/ 3058059 h 6858000"/>
              <a:gd name="connsiteX673" fmla="*/ 7610 w 7467600"/>
              <a:gd name="connsiteY673" fmla="*/ 3047889 h 6858000"/>
              <a:gd name="connsiteX674" fmla="*/ 52419 w 7467600"/>
              <a:gd name="connsiteY674" fmla="*/ 2987479 h 6858000"/>
              <a:gd name="connsiteX675" fmla="*/ 59142 w 7467600"/>
              <a:gd name="connsiteY675" fmla="*/ 2978488 h 6858000"/>
              <a:gd name="connsiteX676" fmla="*/ 0 w 7467600"/>
              <a:gd name="connsiteY676" fmla="*/ 3015334 h 6858000"/>
              <a:gd name="connsiteX677" fmla="*/ 0 w 7467600"/>
              <a:gd name="connsiteY677" fmla="*/ 2914286 h 6858000"/>
              <a:gd name="connsiteX678" fmla="*/ 36383 w 7467600"/>
              <a:gd name="connsiteY678" fmla="*/ 2901128 h 6858000"/>
              <a:gd name="connsiteX679" fmla="*/ 156329 w 7467600"/>
              <a:gd name="connsiteY679" fmla="*/ 2840533 h 6858000"/>
              <a:gd name="connsiteX680" fmla="*/ 358355 w 7467600"/>
              <a:gd name="connsiteY680" fmla="*/ 2620471 h 6858000"/>
              <a:gd name="connsiteX681" fmla="*/ 510577 w 7467600"/>
              <a:gd name="connsiteY681" fmla="*/ 2501244 h 6858000"/>
              <a:gd name="connsiteX682" fmla="*/ 211967 w 7467600"/>
              <a:gd name="connsiteY682" fmla="*/ 2479171 h 6858000"/>
              <a:gd name="connsiteX683" fmla="*/ 0 w 7467600"/>
              <a:gd name="connsiteY683" fmla="*/ 2476398 h 6858000"/>
              <a:gd name="connsiteX684" fmla="*/ 0 w 7467600"/>
              <a:gd name="connsiteY684" fmla="*/ 2389189 h 6858000"/>
              <a:gd name="connsiteX685" fmla="*/ 103062 w 7467600"/>
              <a:gd name="connsiteY685" fmla="*/ 2389518 h 6858000"/>
              <a:gd name="connsiteX686" fmla="*/ 510734 w 7467600"/>
              <a:gd name="connsiteY686" fmla="*/ 2416201 h 6858000"/>
              <a:gd name="connsiteX687" fmla="*/ 279257 w 7467600"/>
              <a:gd name="connsiteY687" fmla="*/ 2092102 h 6858000"/>
              <a:gd name="connsiteX688" fmla="*/ 65265 w 7467600"/>
              <a:gd name="connsiteY688" fmla="*/ 2006049 h 6858000"/>
              <a:gd name="connsiteX689" fmla="*/ 0 w 7467600"/>
              <a:gd name="connsiteY689" fmla="*/ 1982532 h 6858000"/>
              <a:gd name="connsiteX690" fmla="*/ 0 w 7467600"/>
              <a:gd name="connsiteY690" fmla="*/ 1912789 h 6858000"/>
              <a:gd name="connsiteX691" fmla="*/ 97460 w 7467600"/>
              <a:gd name="connsiteY691" fmla="*/ 1953725 h 6858000"/>
              <a:gd name="connsiteX692" fmla="*/ 221272 w 7467600"/>
              <a:gd name="connsiteY692" fmla="*/ 1980766 h 6858000"/>
              <a:gd name="connsiteX693" fmla="*/ 116765 w 7467600"/>
              <a:gd name="connsiteY693" fmla="*/ 1911033 h 6858000"/>
              <a:gd name="connsiteX694" fmla="*/ 16405 w 7467600"/>
              <a:gd name="connsiteY694" fmla="*/ 1803412 h 6858000"/>
              <a:gd name="connsiteX695" fmla="*/ 0 w 7467600"/>
              <a:gd name="connsiteY695" fmla="*/ 1784777 h 6858000"/>
              <a:gd name="connsiteX696" fmla="*/ 0 w 7467600"/>
              <a:gd name="connsiteY696" fmla="*/ 1740082 h 6858000"/>
              <a:gd name="connsiteX697" fmla="*/ 39394 w 7467600"/>
              <a:gd name="connsiteY697" fmla="*/ 1784856 h 6858000"/>
              <a:gd name="connsiteX698" fmla="*/ 135813 w 7467600"/>
              <a:gd name="connsiteY698" fmla="*/ 1888838 h 6858000"/>
              <a:gd name="connsiteX699" fmla="*/ 242575 w 7467600"/>
              <a:gd name="connsiteY699" fmla="*/ 1958841 h 6858000"/>
              <a:gd name="connsiteX700" fmla="*/ 82197 w 7467600"/>
              <a:gd name="connsiteY700" fmla="*/ 1754826 h 6858000"/>
              <a:gd name="connsiteX701" fmla="*/ 0 w 7467600"/>
              <a:gd name="connsiteY701" fmla="*/ 1679650 h 6858000"/>
              <a:gd name="connsiteX702" fmla="*/ 0 w 7467600"/>
              <a:gd name="connsiteY702" fmla="*/ 1602463 h 6858000"/>
              <a:gd name="connsiteX703" fmla="*/ 84689 w 7467600"/>
              <a:gd name="connsiteY703" fmla="*/ 1677442 h 6858000"/>
              <a:gd name="connsiteX704" fmla="*/ 298437 w 7467600"/>
              <a:gd name="connsiteY704" fmla="*/ 1968019 h 6858000"/>
              <a:gd name="connsiteX705" fmla="*/ 227269 w 7467600"/>
              <a:gd name="connsiteY705" fmla="*/ 1114064 h 6858000"/>
              <a:gd name="connsiteX706" fmla="*/ 248003 w 7467600"/>
              <a:gd name="connsiteY706" fmla="*/ 1089613 h 6858000"/>
              <a:gd name="connsiteX707" fmla="*/ 427020 w 7467600"/>
              <a:gd name="connsiteY707" fmla="*/ 1619803 h 6858000"/>
              <a:gd name="connsiteX708" fmla="*/ 340345 w 7467600"/>
              <a:gd name="connsiteY708" fmla="*/ 2027739 h 6858000"/>
              <a:gd name="connsiteX709" fmla="*/ 360865 w 7467600"/>
              <a:gd name="connsiteY709" fmla="*/ 2044827 h 6858000"/>
              <a:gd name="connsiteX710" fmla="*/ 560414 w 7467600"/>
              <a:gd name="connsiteY710" fmla="*/ 2421457 h 6858000"/>
              <a:gd name="connsiteX711" fmla="*/ 1359703 w 7467600"/>
              <a:gd name="connsiteY711" fmla="*/ 2578554 h 6858000"/>
              <a:gd name="connsiteX712" fmla="*/ 1359422 w 7467600"/>
              <a:gd name="connsiteY712" fmla="*/ 2577994 h 6858000"/>
              <a:gd name="connsiteX713" fmla="*/ 828701 w 7467600"/>
              <a:gd name="connsiteY713" fmla="*/ 1839520 h 6858000"/>
              <a:gd name="connsiteX714" fmla="*/ 494427 w 7467600"/>
              <a:gd name="connsiteY714" fmla="*/ 1092333 h 6858000"/>
              <a:gd name="connsiteX715" fmla="*/ 506322 w 7467600"/>
              <a:gd name="connsiteY715" fmla="*/ 1020997 h 6858000"/>
              <a:gd name="connsiteX716" fmla="*/ 4570198 w 7467600"/>
              <a:gd name="connsiteY716" fmla="*/ 978081 h 6858000"/>
              <a:gd name="connsiteX717" fmla="*/ 4523691 w 7467600"/>
              <a:gd name="connsiteY717" fmla="*/ 1127776 h 6858000"/>
              <a:gd name="connsiteX718" fmla="*/ 4509875 w 7467600"/>
              <a:gd name="connsiteY718" fmla="*/ 1167552 h 6858000"/>
              <a:gd name="connsiteX719" fmla="*/ 4478168 w 7467600"/>
              <a:gd name="connsiteY719" fmla="*/ 1260735 h 6858000"/>
              <a:gd name="connsiteX720" fmla="*/ 4409309 w 7467600"/>
              <a:gd name="connsiteY720" fmla="*/ 1666996 h 6858000"/>
              <a:gd name="connsiteX721" fmla="*/ 4370031 w 7467600"/>
              <a:gd name="connsiteY721" fmla="*/ 1955666 h 6858000"/>
              <a:gd name="connsiteX722" fmla="*/ 4570198 w 7467600"/>
              <a:gd name="connsiteY722" fmla="*/ 978081 h 6858000"/>
              <a:gd name="connsiteX723" fmla="*/ 4557898 w 7467600"/>
              <a:gd name="connsiteY723" fmla="*/ 900011 h 6858000"/>
              <a:gd name="connsiteX724" fmla="*/ 4344840 w 7467600"/>
              <a:gd name="connsiteY724" fmla="*/ 1922038 h 6858000"/>
              <a:gd name="connsiteX725" fmla="*/ 4378710 w 7467600"/>
              <a:gd name="connsiteY725" fmla="*/ 1665516 h 6858000"/>
              <a:gd name="connsiteX726" fmla="*/ 4448798 w 7467600"/>
              <a:gd name="connsiteY726" fmla="*/ 1253024 h 6858000"/>
              <a:gd name="connsiteX727" fmla="*/ 4480315 w 7467600"/>
              <a:gd name="connsiteY727" fmla="*/ 1158454 h 6858000"/>
              <a:gd name="connsiteX728" fmla="*/ 4494133 w 7467600"/>
              <a:gd name="connsiteY728" fmla="*/ 1118676 h 6858000"/>
              <a:gd name="connsiteX729" fmla="*/ 4557898 w 7467600"/>
              <a:gd name="connsiteY729" fmla="*/ 900011 h 6858000"/>
              <a:gd name="connsiteX730" fmla="*/ 5870151 w 7467600"/>
              <a:gd name="connsiteY730" fmla="*/ 898890 h 6858000"/>
              <a:gd name="connsiteX731" fmla="*/ 5861335 w 7467600"/>
              <a:gd name="connsiteY731" fmla="*/ 899177 h 6858000"/>
              <a:gd name="connsiteX732" fmla="*/ 5843702 w 7467600"/>
              <a:gd name="connsiteY732" fmla="*/ 899748 h 6858000"/>
              <a:gd name="connsiteX733" fmla="*/ 5651107 w 7467600"/>
              <a:gd name="connsiteY733" fmla="*/ 920306 h 6858000"/>
              <a:gd name="connsiteX734" fmla="*/ 5459407 w 7467600"/>
              <a:gd name="connsiteY734" fmla="*/ 940975 h 6858000"/>
              <a:gd name="connsiteX735" fmla="*/ 5374846 w 7467600"/>
              <a:gd name="connsiteY735" fmla="*/ 941988 h 6858000"/>
              <a:gd name="connsiteX736" fmla="*/ 5256105 w 7467600"/>
              <a:gd name="connsiteY736" fmla="*/ 945632 h 6858000"/>
              <a:gd name="connsiteX737" fmla="*/ 5107071 w 7467600"/>
              <a:gd name="connsiteY737" fmla="*/ 969720 h 6858000"/>
              <a:gd name="connsiteX738" fmla="*/ 4998681 w 7467600"/>
              <a:gd name="connsiteY738" fmla="*/ 988771 h 6858000"/>
              <a:gd name="connsiteX739" fmla="*/ 5870151 w 7467600"/>
              <a:gd name="connsiteY739" fmla="*/ 898890 h 6858000"/>
              <a:gd name="connsiteX740" fmla="*/ 5504425 w 7467600"/>
              <a:gd name="connsiteY740" fmla="*/ 848067 h 6858000"/>
              <a:gd name="connsiteX741" fmla="*/ 4968849 w 7467600"/>
              <a:gd name="connsiteY741" fmla="*/ 962318 h 6858000"/>
              <a:gd name="connsiteX742" fmla="*/ 5104039 w 7467600"/>
              <a:gd name="connsiteY742" fmla="*/ 940634 h 6858000"/>
              <a:gd name="connsiteX743" fmla="*/ 5256311 w 7467600"/>
              <a:gd name="connsiteY743" fmla="*/ 916490 h 6858000"/>
              <a:gd name="connsiteX744" fmla="*/ 5377381 w 7467600"/>
              <a:gd name="connsiteY744" fmla="*/ 912671 h 6858000"/>
              <a:gd name="connsiteX745" fmla="*/ 5460148 w 7467600"/>
              <a:gd name="connsiteY745" fmla="*/ 911442 h 6858000"/>
              <a:gd name="connsiteX746" fmla="*/ 5648971 w 7467600"/>
              <a:gd name="connsiteY746" fmla="*/ 891331 h 6858000"/>
              <a:gd name="connsiteX747" fmla="*/ 5844807 w 7467600"/>
              <a:gd name="connsiteY747" fmla="*/ 870718 h 6858000"/>
              <a:gd name="connsiteX748" fmla="*/ 5862975 w 7467600"/>
              <a:gd name="connsiteY748" fmla="*/ 869756 h 6858000"/>
              <a:gd name="connsiteX749" fmla="*/ 5920887 w 7467600"/>
              <a:gd name="connsiteY749" fmla="*/ 865929 h 6858000"/>
              <a:gd name="connsiteX750" fmla="*/ 5504425 w 7467600"/>
              <a:gd name="connsiteY750" fmla="*/ 848067 h 6858000"/>
              <a:gd name="connsiteX751" fmla="*/ 3607114 w 7467600"/>
              <a:gd name="connsiteY751" fmla="*/ 467441 h 6858000"/>
              <a:gd name="connsiteX752" fmla="*/ 3296242 w 7467600"/>
              <a:gd name="connsiteY752" fmla="*/ 807991 h 6858000"/>
              <a:gd name="connsiteX753" fmla="*/ 3174674 w 7467600"/>
              <a:gd name="connsiteY753" fmla="*/ 919759 h 6858000"/>
              <a:gd name="connsiteX754" fmla="*/ 3042978 w 7467600"/>
              <a:gd name="connsiteY754" fmla="*/ 1054894 h 6858000"/>
              <a:gd name="connsiteX755" fmla="*/ 2968914 w 7467600"/>
              <a:gd name="connsiteY755" fmla="*/ 1133756 h 6858000"/>
              <a:gd name="connsiteX756" fmla="*/ 3103823 w 7467600"/>
              <a:gd name="connsiteY756" fmla="*/ 1026814 h 6858000"/>
              <a:gd name="connsiteX757" fmla="*/ 3607114 w 7467600"/>
              <a:gd name="connsiteY757" fmla="*/ 467441 h 6858000"/>
              <a:gd name="connsiteX758" fmla="*/ 3744487 w 7467600"/>
              <a:gd name="connsiteY758" fmla="*/ 383136 h 6858000"/>
              <a:gd name="connsiteX759" fmla="*/ 3970213 w 7467600"/>
              <a:gd name="connsiteY759" fmla="*/ 995559 h 6858000"/>
              <a:gd name="connsiteX760" fmla="*/ 3744487 w 7467600"/>
              <a:gd name="connsiteY760" fmla="*/ 383136 h 6858000"/>
              <a:gd name="connsiteX761" fmla="*/ 3624562 w 7467600"/>
              <a:gd name="connsiteY761" fmla="*/ 367041 h 6858000"/>
              <a:gd name="connsiteX762" fmla="*/ 3489712 w 7467600"/>
              <a:gd name="connsiteY762" fmla="*/ 485386 h 6858000"/>
              <a:gd name="connsiteX763" fmla="*/ 3182994 w 7467600"/>
              <a:gd name="connsiteY763" fmla="*/ 828265 h 6858000"/>
              <a:gd name="connsiteX764" fmla="*/ 2892114 w 7467600"/>
              <a:gd name="connsiteY764" fmla="*/ 1172635 h 6858000"/>
              <a:gd name="connsiteX765" fmla="*/ 3021459 w 7467600"/>
              <a:gd name="connsiteY765" fmla="*/ 1035385 h 6858000"/>
              <a:gd name="connsiteX766" fmla="*/ 3153873 w 7467600"/>
              <a:gd name="connsiteY766" fmla="*/ 898971 h 6858000"/>
              <a:gd name="connsiteX767" fmla="*/ 3276511 w 7467600"/>
              <a:gd name="connsiteY767" fmla="*/ 786423 h 6858000"/>
              <a:gd name="connsiteX768" fmla="*/ 3584154 w 7467600"/>
              <a:gd name="connsiteY768" fmla="*/ 448218 h 6858000"/>
              <a:gd name="connsiteX769" fmla="*/ 3624562 w 7467600"/>
              <a:gd name="connsiteY769" fmla="*/ 367041 h 6858000"/>
              <a:gd name="connsiteX770" fmla="*/ 3766672 w 7467600"/>
              <a:gd name="connsiteY770" fmla="*/ 359429 h 6858000"/>
              <a:gd name="connsiteX771" fmla="*/ 3996338 w 7467600"/>
              <a:gd name="connsiteY771" fmla="*/ 968237 h 6858000"/>
              <a:gd name="connsiteX772" fmla="*/ 3766672 w 7467600"/>
              <a:gd name="connsiteY772" fmla="*/ 359429 h 6858000"/>
              <a:gd name="connsiteX773" fmla="*/ 5805386 w 7467600"/>
              <a:gd name="connsiteY773" fmla="*/ 239240 h 6858000"/>
              <a:gd name="connsiteX774" fmla="*/ 5736947 w 7467600"/>
              <a:gd name="connsiteY774" fmla="*/ 261367 h 6858000"/>
              <a:gd name="connsiteX775" fmla="*/ 5427012 w 7467600"/>
              <a:gd name="connsiteY775" fmla="*/ 311272 h 6858000"/>
              <a:gd name="connsiteX776" fmla="*/ 5147818 w 7467600"/>
              <a:gd name="connsiteY776" fmla="*/ 322112 h 6858000"/>
              <a:gd name="connsiteX777" fmla="*/ 5060854 w 7467600"/>
              <a:gd name="connsiteY777" fmla="*/ 311882 h 6858000"/>
              <a:gd name="connsiteX778" fmla="*/ 4945989 w 7467600"/>
              <a:gd name="connsiteY778" fmla="*/ 300516 h 6858000"/>
              <a:gd name="connsiteX779" fmla="*/ 5410479 w 7467600"/>
              <a:gd name="connsiteY779" fmla="*/ 348434 h 6858000"/>
              <a:gd name="connsiteX780" fmla="*/ 5805386 w 7467600"/>
              <a:gd name="connsiteY780" fmla="*/ 239240 h 6858000"/>
              <a:gd name="connsiteX781" fmla="*/ 5905192 w 7467600"/>
              <a:gd name="connsiteY781" fmla="*/ 163079 h 6858000"/>
              <a:gd name="connsiteX782" fmla="*/ 5865655 w 7467600"/>
              <a:gd name="connsiteY782" fmla="*/ 171901 h 6858000"/>
              <a:gd name="connsiteX783" fmla="*/ 5259740 w 7467600"/>
              <a:gd name="connsiteY783" fmla="*/ 257013 h 6858000"/>
              <a:gd name="connsiteX784" fmla="*/ 5208466 w 7467600"/>
              <a:gd name="connsiteY784" fmla="*/ 257550 h 6858000"/>
              <a:gd name="connsiteX785" fmla="*/ 4980204 w 7467600"/>
              <a:gd name="connsiteY785" fmla="*/ 271903 h 6858000"/>
              <a:gd name="connsiteX786" fmla="*/ 5068068 w 7467600"/>
              <a:gd name="connsiteY786" fmla="*/ 282244 h 6858000"/>
              <a:gd name="connsiteX787" fmla="*/ 5153231 w 7467600"/>
              <a:gd name="connsiteY787" fmla="*/ 292240 h 6858000"/>
              <a:gd name="connsiteX788" fmla="*/ 5426491 w 7467600"/>
              <a:gd name="connsiteY788" fmla="*/ 281128 h 6858000"/>
              <a:gd name="connsiteX789" fmla="*/ 5731212 w 7467600"/>
              <a:gd name="connsiteY789" fmla="*/ 231951 h 6858000"/>
              <a:gd name="connsiteX790" fmla="*/ 5905192 w 7467600"/>
              <a:gd name="connsiteY790" fmla="*/ 163079 h 6858000"/>
              <a:gd name="connsiteX791" fmla="*/ 5944437 w 7467600"/>
              <a:gd name="connsiteY791" fmla="*/ 113829 h 6858000"/>
              <a:gd name="connsiteX792" fmla="*/ 5825032 w 7467600"/>
              <a:gd name="connsiteY792" fmla="*/ 146405 h 6858000"/>
              <a:gd name="connsiteX793" fmla="*/ 4955599 w 7467600"/>
              <a:gd name="connsiteY793" fmla="*/ 247008 h 6858000"/>
              <a:gd name="connsiteX794" fmla="*/ 5210104 w 7467600"/>
              <a:gd name="connsiteY794" fmla="*/ 228123 h 6858000"/>
              <a:gd name="connsiteX795" fmla="*/ 5261015 w 7467600"/>
              <a:gd name="connsiteY795" fmla="*/ 227087 h 6858000"/>
              <a:gd name="connsiteX796" fmla="*/ 5861181 w 7467600"/>
              <a:gd name="connsiteY796" fmla="*/ 143093 h 6858000"/>
              <a:gd name="connsiteX797" fmla="*/ 5961252 w 7467600"/>
              <a:gd name="connsiteY797" fmla="*/ 114820 h 6858000"/>
              <a:gd name="connsiteX798" fmla="*/ 5944437 w 7467600"/>
              <a:gd name="connsiteY798" fmla="*/ 113829 h 6858000"/>
              <a:gd name="connsiteX799" fmla="*/ 3882765 w 7467600"/>
              <a:gd name="connsiteY799" fmla="*/ 0 h 6858000"/>
              <a:gd name="connsiteX800" fmla="*/ 3995099 w 7467600"/>
              <a:gd name="connsiteY800" fmla="*/ 0 h 6858000"/>
              <a:gd name="connsiteX801" fmla="*/ 4163818 w 7467600"/>
              <a:gd name="connsiteY801" fmla="*/ 234104 h 6858000"/>
              <a:gd name="connsiteX802" fmla="*/ 4172099 w 7467600"/>
              <a:gd name="connsiteY802" fmla="*/ 234207 h 6858000"/>
              <a:gd name="connsiteX803" fmla="*/ 4784282 w 7467600"/>
              <a:gd name="connsiteY803" fmla="*/ 276561 h 6858000"/>
              <a:gd name="connsiteX804" fmla="*/ 4801687 w 7467600"/>
              <a:gd name="connsiteY804" fmla="*/ 267764 h 6858000"/>
              <a:gd name="connsiteX805" fmla="*/ 6082788 w 7467600"/>
              <a:gd name="connsiteY805" fmla="*/ 64119 h 6858000"/>
              <a:gd name="connsiteX806" fmla="*/ 6099442 w 7467600"/>
              <a:gd name="connsiteY806" fmla="*/ 82568 h 6858000"/>
              <a:gd name="connsiteX807" fmla="*/ 4804137 w 7467600"/>
              <a:gd name="connsiteY807" fmla="*/ 320931 h 6858000"/>
              <a:gd name="connsiteX808" fmla="*/ 4227047 w 7467600"/>
              <a:gd name="connsiteY808" fmla="*/ 313415 h 6858000"/>
              <a:gd name="connsiteX809" fmla="*/ 4346041 w 7467600"/>
              <a:gd name="connsiteY809" fmla="*/ 456086 h 6858000"/>
              <a:gd name="connsiteX810" fmla="*/ 4870967 w 7467600"/>
              <a:gd name="connsiteY810" fmla="*/ 963061 h 6858000"/>
              <a:gd name="connsiteX811" fmla="*/ 4889647 w 7467600"/>
              <a:gd name="connsiteY811" fmla="*/ 957147 h 6858000"/>
              <a:gd name="connsiteX812" fmla="*/ 5422504 w 7467600"/>
              <a:gd name="connsiteY812" fmla="*/ 805191 h 6858000"/>
              <a:gd name="connsiteX813" fmla="*/ 6087656 w 7467600"/>
              <a:gd name="connsiteY813" fmla="*/ 826703 h 6858000"/>
              <a:gd name="connsiteX814" fmla="*/ 6058717 w 7467600"/>
              <a:gd name="connsiteY814" fmla="*/ 865992 h 6858000"/>
              <a:gd name="connsiteX815" fmla="*/ 4974153 w 7467600"/>
              <a:gd name="connsiteY815" fmla="*/ 1045456 h 6858000"/>
              <a:gd name="connsiteX816" fmla="*/ 5627835 w 7467600"/>
              <a:gd name="connsiteY816" fmla="*/ 1472077 h 6858000"/>
              <a:gd name="connsiteX817" fmla="*/ 5629817 w 7467600"/>
              <a:gd name="connsiteY817" fmla="*/ 1471412 h 6858000"/>
              <a:gd name="connsiteX818" fmla="*/ 5634124 w 7467600"/>
              <a:gd name="connsiteY818" fmla="*/ 1470572 h 6858000"/>
              <a:gd name="connsiteX819" fmla="*/ 5755832 w 7467600"/>
              <a:gd name="connsiteY819" fmla="*/ 1383886 h 6858000"/>
              <a:gd name="connsiteX820" fmla="*/ 6014186 w 7467600"/>
              <a:gd name="connsiteY820" fmla="*/ 1279799 h 6858000"/>
              <a:gd name="connsiteX821" fmla="*/ 6901619 w 7467600"/>
              <a:gd name="connsiteY821" fmla="*/ 1047874 h 6858000"/>
              <a:gd name="connsiteX822" fmla="*/ 6931566 w 7467600"/>
              <a:gd name="connsiteY822" fmla="*/ 1062034 h 6858000"/>
              <a:gd name="connsiteX823" fmla="*/ 5790982 w 7467600"/>
              <a:gd name="connsiteY823" fmla="*/ 1561380 h 6858000"/>
              <a:gd name="connsiteX824" fmla="*/ 6188971 w 7467600"/>
              <a:gd name="connsiteY824" fmla="*/ 1755168 h 6858000"/>
              <a:gd name="connsiteX825" fmla="*/ 6202446 w 7467600"/>
              <a:gd name="connsiteY825" fmla="*/ 1752268 h 6858000"/>
              <a:gd name="connsiteX826" fmla="*/ 7179560 w 7467600"/>
              <a:gd name="connsiteY826" fmla="*/ 1467551 h 6858000"/>
              <a:gd name="connsiteX827" fmla="*/ 7158730 w 7467600"/>
              <a:gd name="connsiteY827" fmla="*/ 1507835 h 6858000"/>
              <a:gd name="connsiteX828" fmla="*/ 6326959 w 7467600"/>
              <a:gd name="connsiteY828" fmla="*/ 1817686 h 6858000"/>
              <a:gd name="connsiteX829" fmla="*/ 6537433 w 7467600"/>
              <a:gd name="connsiteY829" fmla="*/ 1907790 h 6858000"/>
              <a:gd name="connsiteX830" fmla="*/ 6550221 w 7467600"/>
              <a:gd name="connsiteY830" fmla="*/ 1910729 h 6858000"/>
              <a:gd name="connsiteX831" fmla="*/ 6964438 w 7467600"/>
              <a:gd name="connsiteY831" fmla="*/ 2209505 h 6858000"/>
              <a:gd name="connsiteX832" fmla="*/ 7367862 w 7467600"/>
              <a:gd name="connsiteY832" fmla="*/ 2806833 h 6858000"/>
              <a:gd name="connsiteX833" fmla="*/ 7364329 w 7467600"/>
              <a:gd name="connsiteY833" fmla="*/ 2826907 h 6858000"/>
              <a:gd name="connsiteX834" fmla="*/ 7290545 w 7467600"/>
              <a:gd name="connsiteY834" fmla="*/ 2850663 h 6858000"/>
              <a:gd name="connsiteX835" fmla="*/ 6472036 w 7467600"/>
              <a:gd name="connsiteY835" fmla="*/ 1959003 h 6858000"/>
              <a:gd name="connsiteX836" fmla="*/ 5792897 w 7467600"/>
              <a:gd name="connsiteY836" fmla="*/ 1647747 h 6858000"/>
              <a:gd name="connsiteX837" fmla="*/ 5842751 w 7467600"/>
              <a:gd name="connsiteY837" fmla="*/ 1816112 h 6858000"/>
              <a:gd name="connsiteX838" fmla="*/ 5847424 w 7467600"/>
              <a:gd name="connsiteY838" fmla="*/ 1815776 h 6858000"/>
              <a:gd name="connsiteX839" fmla="*/ 6399821 w 7467600"/>
              <a:gd name="connsiteY839" fmla="*/ 2344799 h 6858000"/>
              <a:gd name="connsiteX840" fmla="*/ 6323232 w 7467600"/>
              <a:gd name="connsiteY840" fmla="*/ 2389634 h 6858000"/>
              <a:gd name="connsiteX841" fmla="*/ 5942958 w 7467600"/>
              <a:gd name="connsiteY841" fmla="*/ 2077708 h 6858000"/>
              <a:gd name="connsiteX842" fmla="*/ 5921559 w 7467600"/>
              <a:gd name="connsiteY842" fmla="*/ 2378596 h 6858000"/>
              <a:gd name="connsiteX843" fmla="*/ 5817651 w 7467600"/>
              <a:gd name="connsiteY843" fmla="*/ 3023919 h 6858000"/>
              <a:gd name="connsiteX844" fmla="*/ 5729634 w 7467600"/>
              <a:gd name="connsiteY844" fmla="*/ 3051849 h 6858000"/>
              <a:gd name="connsiteX845" fmla="*/ 5611018 w 7467600"/>
              <a:gd name="connsiteY845" fmla="*/ 2316769 h 6858000"/>
              <a:gd name="connsiteX846" fmla="*/ 5687608 w 7467600"/>
              <a:gd name="connsiteY846" fmla="*/ 2039972 h 6858000"/>
              <a:gd name="connsiteX847" fmla="*/ 5657554 w 7467600"/>
              <a:gd name="connsiteY847" fmla="*/ 1576445 h 6858000"/>
              <a:gd name="connsiteX848" fmla="*/ 5150475 w 7467600"/>
              <a:gd name="connsiteY848" fmla="*/ 1274012 h 6858000"/>
              <a:gd name="connsiteX849" fmla="*/ 5349142 w 7467600"/>
              <a:gd name="connsiteY849" fmla="*/ 2204405 h 6858000"/>
              <a:gd name="connsiteX850" fmla="*/ 5262214 w 7467600"/>
              <a:gd name="connsiteY850" fmla="*/ 2233836 h 6858000"/>
              <a:gd name="connsiteX851" fmla="*/ 4981539 w 7467600"/>
              <a:gd name="connsiteY851" fmla="*/ 1542201 h 6858000"/>
              <a:gd name="connsiteX852" fmla="*/ 4958461 w 7467600"/>
              <a:gd name="connsiteY852" fmla="*/ 1136957 h 6858000"/>
              <a:gd name="connsiteX853" fmla="*/ 4655015 w 7467600"/>
              <a:gd name="connsiteY853" fmla="*/ 891426 h 6858000"/>
              <a:gd name="connsiteX854" fmla="*/ 4348002 w 7467600"/>
              <a:gd name="connsiteY854" fmla="*/ 2205895 h 6858000"/>
              <a:gd name="connsiteX855" fmla="*/ 4262250 w 7467600"/>
              <a:gd name="connsiteY855" fmla="*/ 2219972 h 6858000"/>
              <a:gd name="connsiteX856" fmla="*/ 4550611 w 7467600"/>
              <a:gd name="connsiteY856" fmla="*/ 817540 h 6858000"/>
              <a:gd name="connsiteX857" fmla="*/ 4564418 w 7467600"/>
              <a:gd name="connsiteY857" fmla="*/ 808293 h 6858000"/>
              <a:gd name="connsiteX858" fmla="*/ 4266388 w 7467600"/>
              <a:gd name="connsiteY858" fmla="*/ 500083 h 6858000"/>
              <a:gd name="connsiteX859" fmla="*/ 4032842 w 7467600"/>
              <a:gd name="connsiteY859" fmla="*/ 211809 h 6858000"/>
              <a:gd name="connsiteX860" fmla="*/ 3882765 w 7467600"/>
              <a:gd name="connsiteY860" fmla="*/ 0 h 6858000"/>
              <a:gd name="connsiteX861" fmla="*/ 3721337 w 7467600"/>
              <a:gd name="connsiteY861" fmla="*/ 0 h 6858000"/>
              <a:gd name="connsiteX862" fmla="*/ 3797544 w 7467600"/>
              <a:gd name="connsiteY862" fmla="*/ 0 h 6858000"/>
              <a:gd name="connsiteX863" fmla="*/ 3775734 w 7467600"/>
              <a:gd name="connsiteY863" fmla="*/ 95131 h 6858000"/>
              <a:gd name="connsiteX864" fmla="*/ 3724807 w 7467600"/>
              <a:gd name="connsiteY864" fmla="*/ 272257 h 6858000"/>
              <a:gd name="connsiteX865" fmla="*/ 3726844 w 7467600"/>
              <a:gd name="connsiteY865" fmla="*/ 282988 h 6858000"/>
              <a:gd name="connsiteX866" fmla="*/ 3742664 w 7467600"/>
              <a:gd name="connsiteY866" fmla="*/ 279918 h 6858000"/>
              <a:gd name="connsiteX867" fmla="*/ 4103910 w 7467600"/>
              <a:gd name="connsiteY867" fmla="*/ 1161917 h 6858000"/>
              <a:gd name="connsiteX868" fmla="*/ 4020269 w 7467600"/>
              <a:gd name="connsiteY868" fmla="*/ 1200406 h 6858000"/>
              <a:gd name="connsiteX869" fmla="*/ 3674882 w 7467600"/>
              <a:gd name="connsiteY869" fmla="*/ 488524 h 6858000"/>
              <a:gd name="connsiteX870" fmla="*/ 3132682 w 7467600"/>
              <a:gd name="connsiteY870" fmla="*/ 1072284 h 6858000"/>
              <a:gd name="connsiteX871" fmla="*/ 2716346 w 7467600"/>
              <a:gd name="connsiteY871" fmla="*/ 1276376 h 6858000"/>
              <a:gd name="connsiteX872" fmla="*/ 2716772 w 7467600"/>
              <a:gd name="connsiteY872" fmla="*/ 1255462 h 6858000"/>
              <a:gd name="connsiteX873" fmla="*/ 3471096 w 7467600"/>
              <a:gd name="connsiteY873" fmla="*/ 437072 h 6858000"/>
              <a:gd name="connsiteX874" fmla="*/ 3639057 w 7467600"/>
              <a:gd name="connsiteY874" fmla="*/ 286334 h 6858000"/>
              <a:gd name="connsiteX875" fmla="*/ 3640309 w 7467600"/>
              <a:gd name="connsiteY875" fmla="*/ 284664 h 6858000"/>
              <a:gd name="connsiteX876" fmla="*/ 3646022 w 7467600"/>
              <a:gd name="connsiteY876" fmla="*/ 276711 h 6858000"/>
              <a:gd name="connsiteX877" fmla="*/ 3707943 w 7467600"/>
              <a:gd name="connsiteY877" fmla="*/ 65958 h 6858000"/>
              <a:gd name="connsiteX878" fmla="*/ 3721337 w 7467600"/>
              <a:gd name="connsiteY878" fmla="*/ 0 h 6858000"/>
              <a:gd name="connsiteX879" fmla="*/ 2867960 w 7467600"/>
              <a:gd name="connsiteY879" fmla="*/ 0 h 6858000"/>
              <a:gd name="connsiteX880" fmla="*/ 2926351 w 7467600"/>
              <a:gd name="connsiteY880" fmla="*/ 0 h 6858000"/>
              <a:gd name="connsiteX881" fmla="*/ 2902823 w 7467600"/>
              <a:gd name="connsiteY881" fmla="*/ 262929 h 6858000"/>
              <a:gd name="connsiteX882" fmla="*/ 2940663 w 7467600"/>
              <a:gd name="connsiteY882" fmla="*/ 140884 h 6858000"/>
              <a:gd name="connsiteX883" fmla="*/ 2947039 w 7467600"/>
              <a:gd name="connsiteY883" fmla="*/ 122524 h 6858000"/>
              <a:gd name="connsiteX884" fmla="*/ 2984316 w 7467600"/>
              <a:gd name="connsiteY884" fmla="*/ 0 h 6858000"/>
              <a:gd name="connsiteX885" fmla="*/ 3016114 w 7467600"/>
              <a:gd name="connsiteY885" fmla="*/ 0 h 6858000"/>
              <a:gd name="connsiteX886" fmla="*/ 2979949 w 7467600"/>
              <a:gd name="connsiteY886" fmla="*/ 119274 h 6858000"/>
              <a:gd name="connsiteX887" fmla="*/ 3023879 w 7467600"/>
              <a:gd name="connsiteY887" fmla="*/ 0 h 6858000"/>
              <a:gd name="connsiteX888" fmla="*/ 3105400 w 7467600"/>
              <a:gd name="connsiteY888" fmla="*/ 0 h 6858000"/>
              <a:gd name="connsiteX889" fmla="*/ 3094669 w 7467600"/>
              <a:gd name="connsiteY889" fmla="*/ 30308 h 6858000"/>
              <a:gd name="connsiteX890" fmla="*/ 2901945 w 7467600"/>
              <a:gd name="connsiteY890" fmla="*/ 466538 h 6858000"/>
              <a:gd name="connsiteX891" fmla="*/ 2815209 w 7467600"/>
              <a:gd name="connsiteY891" fmla="*/ 497361 h 6858000"/>
              <a:gd name="connsiteX892" fmla="*/ 2844845 w 7467600"/>
              <a:gd name="connsiteY892" fmla="*/ 127638 h 6858000"/>
              <a:gd name="connsiteX893" fmla="*/ 2867960 w 7467600"/>
              <a:gd name="connsiteY893" fmla="*/ 0 h 6858000"/>
              <a:gd name="connsiteX894" fmla="*/ 1057230 w 7467600"/>
              <a:gd name="connsiteY894" fmla="*/ 0 h 6858000"/>
              <a:gd name="connsiteX895" fmla="*/ 1111003 w 7467600"/>
              <a:gd name="connsiteY895" fmla="*/ 0 h 6858000"/>
              <a:gd name="connsiteX896" fmla="*/ 1125553 w 7467600"/>
              <a:gd name="connsiteY896" fmla="*/ 52588 h 6858000"/>
              <a:gd name="connsiteX897" fmla="*/ 1304276 w 7467600"/>
              <a:gd name="connsiteY897" fmla="*/ 476275 h 6858000"/>
              <a:gd name="connsiteX898" fmla="*/ 1492066 w 7467600"/>
              <a:gd name="connsiteY898" fmla="*/ 886333 h 6858000"/>
              <a:gd name="connsiteX899" fmla="*/ 1423698 w 7467600"/>
              <a:gd name="connsiteY899" fmla="*/ 710817 h 6858000"/>
              <a:gd name="connsiteX900" fmla="*/ 1357609 w 7467600"/>
              <a:gd name="connsiteY900" fmla="*/ 532892 h 6858000"/>
              <a:gd name="connsiteX901" fmla="*/ 1309550 w 7467600"/>
              <a:gd name="connsiteY901" fmla="*/ 374031 h 6858000"/>
              <a:gd name="connsiteX902" fmla="*/ 1193673 w 7467600"/>
              <a:gd name="connsiteY902" fmla="*/ 49533 h 6858000"/>
              <a:gd name="connsiteX903" fmla="*/ 1164391 w 7467600"/>
              <a:gd name="connsiteY903" fmla="*/ 0 h 6858000"/>
              <a:gd name="connsiteX904" fmla="*/ 1200666 w 7467600"/>
              <a:gd name="connsiteY904" fmla="*/ 0 h 6858000"/>
              <a:gd name="connsiteX905" fmla="*/ 1223408 w 7467600"/>
              <a:gd name="connsiteY905" fmla="*/ 38996 h 6858000"/>
              <a:gd name="connsiteX906" fmla="*/ 1339635 w 7467600"/>
              <a:gd name="connsiteY906" fmla="*/ 365517 h 6858000"/>
              <a:gd name="connsiteX907" fmla="*/ 1387469 w 7467600"/>
              <a:gd name="connsiteY907" fmla="*/ 523079 h 6858000"/>
              <a:gd name="connsiteX908" fmla="*/ 1452685 w 7467600"/>
              <a:gd name="connsiteY908" fmla="*/ 699806 h 6858000"/>
              <a:gd name="connsiteX909" fmla="*/ 1492092 w 7467600"/>
              <a:gd name="connsiteY909" fmla="*/ 800424 h 6858000"/>
              <a:gd name="connsiteX910" fmla="*/ 1455302 w 7467600"/>
              <a:gd name="connsiteY910" fmla="*/ 632913 h 6858000"/>
              <a:gd name="connsiteX911" fmla="*/ 1222336 w 7467600"/>
              <a:gd name="connsiteY911" fmla="*/ 9480 h 6858000"/>
              <a:gd name="connsiteX912" fmla="*/ 1214634 w 7467600"/>
              <a:gd name="connsiteY912" fmla="*/ 0 h 6858000"/>
              <a:gd name="connsiteX913" fmla="*/ 1289827 w 7467600"/>
              <a:gd name="connsiteY913" fmla="*/ 0 h 6858000"/>
              <a:gd name="connsiteX914" fmla="*/ 1321076 w 7467600"/>
              <a:gd name="connsiteY914" fmla="*/ 59722 h 6858000"/>
              <a:gd name="connsiteX915" fmla="*/ 1512579 w 7467600"/>
              <a:gd name="connsiteY915" fmla="*/ 626441 h 6858000"/>
              <a:gd name="connsiteX916" fmla="*/ 1506076 w 7467600"/>
              <a:gd name="connsiteY916" fmla="*/ 1089289 h 6858000"/>
              <a:gd name="connsiteX917" fmla="*/ 1486346 w 7467600"/>
              <a:gd name="connsiteY917" fmla="*/ 1079919 h 6858000"/>
              <a:gd name="connsiteX918" fmla="*/ 1070511 w 7467600"/>
              <a:gd name="connsiteY918" fmla="*/ 48609 h 6858000"/>
              <a:gd name="connsiteX919" fmla="*/ 1057230 w 7467600"/>
              <a:gd name="connsiteY919" fmla="*/ 0 h 6858000"/>
              <a:gd name="connsiteX920" fmla="*/ 43151 w 7467600"/>
              <a:gd name="connsiteY920" fmla="*/ 0 h 6858000"/>
              <a:gd name="connsiteX921" fmla="*/ 95283 w 7467600"/>
              <a:gd name="connsiteY921" fmla="*/ 0 h 6858000"/>
              <a:gd name="connsiteX922" fmla="*/ 300708 w 7467600"/>
              <a:gd name="connsiteY922" fmla="*/ 154571 h 6858000"/>
              <a:gd name="connsiteX923" fmla="*/ 530414 w 7467600"/>
              <a:gd name="connsiteY923" fmla="*/ 354673 h 6858000"/>
              <a:gd name="connsiteX924" fmla="*/ 333785 w 7467600"/>
              <a:gd name="connsiteY924" fmla="*/ 161564 h 6858000"/>
              <a:gd name="connsiteX925" fmla="*/ 147005 w 7467600"/>
              <a:gd name="connsiteY925" fmla="*/ 0 h 6858000"/>
              <a:gd name="connsiteX926" fmla="*/ 272509 w 7467600"/>
              <a:gd name="connsiteY926" fmla="*/ 0 h 6858000"/>
              <a:gd name="connsiteX927" fmla="*/ 326276 w 7467600"/>
              <a:gd name="connsiteY927" fmla="*/ 45847 h 6858000"/>
              <a:gd name="connsiteX928" fmla="*/ 823759 w 7467600"/>
              <a:gd name="connsiteY928" fmla="*/ 574145 h 6858000"/>
              <a:gd name="connsiteX929" fmla="*/ 811254 w 7467600"/>
              <a:gd name="connsiteY929" fmla="*/ 665546 h 6858000"/>
              <a:gd name="connsiteX930" fmla="*/ 154042 w 7467600"/>
              <a:gd name="connsiteY930" fmla="*/ 261522 h 6858000"/>
              <a:gd name="connsiteX931" fmla="*/ 13550 w 7467600"/>
              <a:gd name="connsiteY931" fmla="*/ 158423 h 6858000"/>
              <a:gd name="connsiteX932" fmla="*/ 0 w 7467600"/>
              <a:gd name="connsiteY932" fmla="*/ 146618 h 6858000"/>
              <a:gd name="connsiteX933" fmla="*/ 0 w 7467600"/>
              <a:gd name="connsiteY933" fmla="*/ 59161 h 6858000"/>
              <a:gd name="connsiteX934" fmla="*/ 45427 w 7467600"/>
              <a:gd name="connsiteY934" fmla="*/ 101078 h 6858000"/>
              <a:gd name="connsiteX935" fmla="*/ 630103 w 7467600"/>
              <a:gd name="connsiteY935" fmla="*/ 485885 h 6858000"/>
              <a:gd name="connsiteX936" fmla="*/ 532040 w 7467600"/>
              <a:gd name="connsiteY936" fmla="*/ 399359 h 6858000"/>
              <a:gd name="connsiteX937" fmla="*/ 517618 w 7467600"/>
              <a:gd name="connsiteY937" fmla="*/ 385726 h 6858000"/>
              <a:gd name="connsiteX938" fmla="*/ 285074 w 7467600"/>
              <a:gd name="connsiteY938" fmla="*/ 182755 h 6858000"/>
              <a:gd name="connsiteX939" fmla="*/ 43151 w 7467600"/>
              <a:gd name="connsiteY93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2821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1019354 w 7467600"/>
              <a:gd name="connsiteY7" fmla="*/ 6315006 h 6858000"/>
              <a:gd name="connsiteX8" fmla="*/ 441046 w 7467600"/>
              <a:gd name="connsiteY8" fmla="*/ 6691153 h 6858000"/>
              <a:gd name="connsiteX9" fmla="*/ 1019354 w 7467600"/>
              <a:gd name="connsiteY9" fmla="*/ 6315006 h 6858000"/>
              <a:gd name="connsiteX10" fmla="*/ 991680 w 7467600"/>
              <a:gd name="connsiteY10" fmla="*/ 6298413 h 6858000"/>
              <a:gd name="connsiteX11" fmla="*/ 409060 w 7467600"/>
              <a:gd name="connsiteY11" fmla="*/ 6671470 h 6858000"/>
              <a:gd name="connsiteX12" fmla="*/ 991680 w 7467600"/>
              <a:gd name="connsiteY12" fmla="*/ 6298413 h 6858000"/>
              <a:gd name="connsiteX13" fmla="*/ 103333 w 7467600"/>
              <a:gd name="connsiteY13" fmla="*/ 5699602 h 6858000"/>
              <a:gd name="connsiteX14" fmla="*/ 233938 w 7467600"/>
              <a:gd name="connsiteY14" fmla="*/ 5809416 h 6858000"/>
              <a:gd name="connsiteX15" fmla="*/ 883580 w 7467600"/>
              <a:gd name="connsiteY15" fmla="*/ 6180710 h 6858000"/>
              <a:gd name="connsiteX16" fmla="*/ 487337 w 7467600"/>
              <a:gd name="connsiteY16" fmla="*/ 5950182 h 6858000"/>
              <a:gd name="connsiteX17" fmla="*/ 354051 w 7467600"/>
              <a:gd name="connsiteY17" fmla="*/ 5854912 h 6858000"/>
              <a:gd name="connsiteX18" fmla="*/ 195436 w 7467600"/>
              <a:gd name="connsiteY18" fmla="*/ 5755068 h 6858000"/>
              <a:gd name="connsiteX19" fmla="*/ 103333 w 7467600"/>
              <a:gd name="connsiteY19" fmla="*/ 5699602 h 6858000"/>
              <a:gd name="connsiteX20" fmla="*/ 5539432 w 7467600"/>
              <a:gd name="connsiteY20" fmla="*/ 5642928 h 6858000"/>
              <a:gd name="connsiteX21" fmla="*/ 5555462 w 7467600"/>
              <a:gd name="connsiteY21" fmla="*/ 5694454 h 6858000"/>
              <a:gd name="connsiteX22" fmla="*/ 5828270 w 7467600"/>
              <a:gd name="connsiteY22" fmla="*/ 6320663 h 6858000"/>
              <a:gd name="connsiteX23" fmla="*/ 5947416 w 7467600"/>
              <a:gd name="connsiteY23" fmla="*/ 6574846 h 6858000"/>
              <a:gd name="connsiteX24" fmla="*/ 5539432 w 7467600"/>
              <a:gd name="connsiteY24" fmla="*/ 5642928 h 6858000"/>
              <a:gd name="connsiteX25" fmla="*/ 51253 w 7467600"/>
              <a:gd name="connsiteY25" fmla="*/ 5631825 h 6858000"/>
              <a:gd name="connsiteX26" fmla="*/ 211622 w 7467600"/>
              <a:gd name="connsiteY26" fmla="*/ 5728803 h 6858000"/>
              <a:gd name="connsiteX27" fmla="*/ 371652 w 7467600"/>
              <a:gd name="connsiteY27" fmla="*/ 5829062 h 6858000"/>
              <a:gd name="connsiteX28" fmla="*/ 505903 w 7467600"/>
              <a:gd name="connsiteY28" fmla="*/ 5925221 h 6858000"/>
              <a:gd name="connsiteX29" fmla="*/ 899240 w 7467600"/>
              <a:gd name="connsiteY29" fmla="*/ 6153068 h 6858000"/>
              <a:gd name="connsiteX30" fmla="*/ 988114 w 7467600"/>
              <a:gd name="connsiteY30" fmla="*/ 6174204 h 6858000"/>
              <a:gd name="connsiteX31" fmla="*/ 845971 w 7467600"/>
              <a:gd name="connsiteY31" fmla="*/ 6067177 h 6858000"/>
              <a:gd name="connsiteX32" fmla="*/ 448057 w 7467600"/>
              <a:gd name="connsiteY32" fmla="*/ 5841376 h 6858000"/>
              <a:gd name="connsiteX33" fmla="*/ 51253 w 7467600"/>
              <a:gd name="connsiteY33" fmla="*/ 5631825 h 6858000"/>
              <a:gd name="connsiteX34" fmla="*/ 2606687 w 7467600"/>
              <a:gd name="connsiteY34" fmla="*/ 5630718 h 6858000"/>
              <a:gd name="connsiteX35" fmla="*/ 2645658 w 7467600"/>
              <a:gd name="connsiteY35" fmla="*/ 6640259 h 6858000"/>
              <a:gd name="connsiteX36" fmla="*/ 2606687 w 7467600"/>
              <a:gd name="connsiteY36" fmla="*/ 5630718 h 6858000"/>
              <a:gd name="connsiteX37" fmla="*/ 3642057 w 7467600"/>
              <a:gd name="connsiteY37" fmla="*/ 5573487 h 6858000"/>
              <a:gd name="connsiteX38" fmla="*/ 3632981 w 7467600"/>
              <a:gd name="connsiteY38" fmla="*/ 5579437 h 6858000"/>
              <a:gd name="connsiteX39" fmla="*/ 3382436 w 7467600"/>
              <a:gd name="connsiteY39" fmla="*/ 5952726 h 6858000"/>
              <a:gd name="connsiteX40" fmla="*/ 3191929 w 7467600"/>
              <a:gd name="connsiteY40" fmla="*/ 6662669 h 6858000"/>
              <a:gd name="connsiteX41" fmla="*/ 3369898 w 7467600"/>
              <a:gd name="connsiteY41" fmla="*/ 6081771 h 6858000"/>
              <a:gd name="connsiteX42" fmla="*/ 3642057 w 7467600"/>
              <a:gd name="connsiteY42" fmla="*/ 5573487 h 6858000"/>
              <a:gd name="connsiteX43" fmla="*/ 2650666 w 7467600"/>
              <a:gd name="connsiteY43" fmla="*/ 5530686 h 6858000"/>
              <a:gd name="connsiteX44" fmla="*/ 2650249 w 7467600"/>
              <a:gd name="connsiteY44" fmla="*/ 5532101 h 6858000"/>
              <a:gd name="connsiteX45" fmla="*/ 2663808 w 7467600"/>
              <a:gd name="connsiteY45" fmla="*/ 6535215 h 6858000"/>
              <a:gd name="connsiteX46" fmla="*/ 2665418 w 7467600"/>
              <a:gd name="connsiteY46" fmla="*/ 6132756 h 6858000"/>
              <a:gd name="connsiteX47" fmla="*/ 2650666 w 7467600"/>
              <a:gd name="connsiteY47" fmla="*/ 5530686 h 6858000"/>
              <a:gd name="connsiteX48" fmla="*/ 2680277 w 7467600"/>
              <a:gd name="connsiteY48" fmla="*/ 5479204 h 6858000"/>
              <a:gd name="connsiteX49" fmla="*/ 2678972 w 7467600"/>
              <a:gd name="connsiteY49" fmla="*/ 5481582 h 6858000"/>
              <a:gd name="connsiteX50" fmla="*/ 2696666 w 7467600"/>
              <a:gd name="connsiteY50" fmla="*/ 6133836 h 6858000"/>
              <a:gd name="connsiteX51" fmla="*/ 2695769 w 7467600"/>
              <a:gd name="connsiteY51" fmla="*/ 6390955 h 6858000"/>
              <a:gd name="connsiteX52" fmla="*/ 2739893 w 7467600"/>
              <a:gd name="connsiteY52" fmla="*/ 6108357 h 6858000"/>
              <a:gd name="connsiteX53" fmla="*/ 2680277 w 7467600"/>
              <a:gd name="connsiteY53" fmla="*/ 5479204 h 6858000"/>
              <a:gd name="connsiteX54" fmla="*/ 1132195 w 7467600"/>
              <a:gd name="connsiteY54" fmla="*/ 5467980 h 6858000"/>
              <a:gd name="connsiteX55" fmla="*/ 1679056 w 7467600"/>
              <a:gd name="connsiteY55" fmla="*/ 5516907 h 6858000"/>
              <a:gd name="connsiteX56" fmla="*/ 2128648 w 7467600"/>
              <a:gd name="connsiteY56" fmla="*/ 5474249 h 6858000"/>
              <a:gd name="connsiteX57" fmla="*/ 1825619 w 7467600"/>
              <a:gd name="connsiteY57" fmla="*/ 5478447 h 6858000"/>
              <a:gd name="connsiteX58" fmla="*/ 1737798 w 7467600"/>
              <a:gd name="connsiteY58" fmla="*/ 5483353 h 6858000"/>
              <a:gd name="connsiteX59" fmla="*/ 1132195 w 7467600"/>
              <a:gd name="connsiteY59" fmla="*/ 5467980 h 6858000"/>
              <a:gd name="connsiteX60" fmla="*/ 1456157 w 7467600"/>
              <a:gd name="connsiteY60" fmla="*/ 5371404 h 6858000"/>
              <a:gd name="connsiteX61" fmla="*/ 1244432 w 7467600"/>
              <a:gd name="connsiteY61" fmla="*/ 5385601 h 6858000"/>
              <a:gd name="connsiteX62" fmla="*/ 973990 w 7467600"/>
              <a:gd name="connsiteY62" fmla="*/ 5424940 h 6858000"/>
              <a:gd name="connsiteX63" fmla="*/ 1103809 w 7467600"/>
              <a:gd name="connsiteY63" fmla="*/ 5433720 h 6858000"/>
              <a:gd name="connsiteX64" fmla="*/ 1123454 w 7467600"/>
              <a:gd name="connsiteY64" fmla="*/ 5435727 h 6858000"/>
              <a:gd name="connsiteX65" fmla="*/ 1737017 w 7467600"/>
              <a:gd name="connsiteY65" fmla="*/ 5452183 h 6858000"/>
              <a:gd name="connsiteX66" fmla="*/ 1824397 w 7467600"/>
              <a:gd name="connsiteY66" fmla="*/ 5447757 h 6858000"/>
              <a:gd name="connsiteX67" fmla="*/ 2070059 w 7467600"/>
              <a:gd name="connsiteY67" fmla="*/ 5441660 h 6858000"/>
              <a:gd name="connsiteX68" fmla="*/ 1456157 w 7467600"/>
              <a:gd name="connsiteY68" fmla="*/ 5371404 h 6858000"/>
              <a:gd name="connsiteX69" fmla="*/ 4988186 w 7467600"/>
              <a:gd name="connsiteY69" fmla="*/ 5216467 h 6858000"/>
              <a:gd name="connsiteX70" fmla="*/ 4777334 w 7467600"/>
              <a:gd name="connsiteY70" fmla="*/ 5406072 h 6858000"/>
              <a:gd name="connsiteX71" fmla="*/ 4718341 w 7467600"/>
              <a:gd name="connsiteY71" fmla="*/ 5468043 h 6858000"/>
              <a:gd name="connsiteX72" fmla="*/ 4604655 w 7467600"/>
              <a:gd name="connsiteY72" fmla="*/ 5583434 h 6858000"/>
              <a:gd name="connsiteX73" fmla="*/ 4565074 w 7467600"/>
              <a:gd name="connsiteY73" fmla="*/ 5618550 h 6858000"/>
              <a:gd name="connsiteX74" fmla="*/ 4988186 w 7467600"/>
              <a:gd name="connsiteY74" fmla="*/ 5216467 h 6858000"/>
              <a:gd name="connsiteX75" fmla="*/ 4978032 w 7467600"/>
              <a:gd name="connsiteY75" fmla="*/ 5183809 h 6858000"/>
              <a:gd name="connsiteX76" fmla="*/ 4463413 w 7467600"/>
              <a:gd name="connsiteY76" fmla="*/ 5615162 h 6858000"/>
              <a:gd name="connsiteX77" fmla="*/ 4358134 w 7467600"/>
              <a:gd name="connsiteY77" fmla="*/ 5742791 h 6858000"/>
              <a:gd name="connsiteX78" fmla="*/ 4376219 w 7467600"/>
              <a:gd name="connsiteY78" fmla="*/ 5729027 h 6858000"/>
              <a:gd name="connsiteX79" fmla="*/ 4582340 w 7467600"/>
              <a:gd name="connsiteY79" fmla="*/ 5561037 h 6858000"/>
              <a:gd name="connsiteX80" fmla="*/ 4694684 w 7467600"/>
              <a:gd name="connsiteY80" fmla="*/ 5447098 h 6858000"/>
              <a:gd name="connsiteX81" fmla="*/ 4754123 w 7467600"/>
              <a:gd name="connsiteY81" fmla="*/ 5384643 h 6858000"/>
              <a:gd name="connsiteX82" fmla="*/ 4978032 w 7467600"/>
              <a:gd name="connsiteY82" fmla="*/ 5183809 h 6858000"/>
              <a:gd name="connsiteX83" fmla="*/ 1903353 w 7467600"/>
              <a:gd name="connsiteY83" fmla="*/ 5044827 h 6858000"/>
              <a:gd name="connsiteX84" fmla="*/ 1936931 w 7467600"/>
              <a:gd name="connsiteY84" fmla="*/ 5093954 h 6858000"/>
              <a:gd name="connsiteX85" fmla="*/ 2195868 w 7467600"/>
              <a:gd name="connsiteY85" fmla="*/ 5396574 h 6858000"/>
              <a:gd name="connsiteX86" fmla="*/ 2088852 w 7467600"/>
              <a:gd name="connsiteY86" fmla="*/ 5166123 h 6858000"/>
              <a:gd name="connsiteX87" fmla="*/ 1958241 w 7467600"/>
              <a:gd name="connsiteY87" fmla="*/ 5067955 h 6858000"/>
              <a:gd name="connsiteX88" fmla="*/ 1903353 w 7467600"/>
              <a:gd name="connsiteY88" fmla="*/ 5044827 h 6858000"/>
              <a:gd name="connsiteX89" fmla="*/ 1979378 w 7467600"/>
              <a:gd name="connsiteY89" fmla="*/ 4769504 h 6858000"/>
              <a:gd name="connsiteX90" fmla="*/ 2882120 w 7467600"/>
              <a:gd name="connsiteY90" fmla="*/ 5064547 h 6858000"/>
              <a:gd name="connsiteX91" fmla="*/ 2793103 w 7467600"/>
              <a:gd name="connsiteY91" fmla="*/ 5039699 h 6858000"/>
              <a:gd name="connsiteX92" fmla="*/ 2770041 w 7467600"/>
              <a:gd name="connsiteY92" fmla="*/ 5033634 h 6858000"/>
              <a:gd name="connsiteX93" fmla="*/ 1979378 w 7467600"/>
              <a:gd name="connsiteY93" fmla="*/ 4769504 h 6858000"/>
              <a:gd name="connsiteX94" fmla="*/ 1927410 w 7467600"/>
              <a:gd name="connsiteY94" fmla="*/ 4716164 h 6858000"/>
              <a:gd name="connsiteX95" fmla="*/ 1959587 w 7467600"/>
              <a:gd name="connsiteY95" fmla="*/ 4728849 h 6858000"/>
              <a:gd name="connsiteX96" fmla="*/ 2777707 w 7467600"/>
              <a:gd name="connsiteY96" fmla="*/ 5003991 h 6858000"/>
              <a:gd name="connsiteX97" fmla="*/ 2800768 w 7467600"/>
              <a:gd name="connsiteY97" fmla="*/ 5010056 h 6858000"/>
              <a:gd name="connsiteX98" fmla="*/ 2879408 w 7467600"/>
              <a:gd name="connsiteY98" fmla="*/ 5031590 h 6858000"/>
              <a:gd name="connsiteX99" fmla="*/ 2862295 w 7467600"/>
              <a:gd name="connsiteY99" fmla="*/ 5022958 h 6858000"/>
              <a:gd name="connsiteX100" fmla="*/ 2813343 w 7467600"/>
              <a:gd name="connsiteY100" fmla="*/ 4998369 h 6858000"/>
              <a:gd name="connsiteX101" fmla="*/ 2646245 w 7467600"/>
              <a:gd name="connsiteY101" fmla="*/ 4930999 h 6858000"/>
              <a:gd name="connsiteX102" fmla="*/ 1999243 w 7467600"/>
              <a:gd name="connsiteY102" fmla="*/ 4730524 h 6858000"/>
              <a:gd name="connsiteX103" fmla="*/ 1979527 w 7467600"/>
              <a:gd name="connsiteY103" fmla="*/ 4726651 h 6858000"/>
              <a:gd name="connsiteX104" fmla="*/ 1927410 w 7467600"/>
              <a:gd name="connsiteY104" fmla="*/ 4716164 h 6858000"/>
              <a:gd name="connsiteX105" fmla="*/ 1997014 w 7467600"/>
              <a:gd name="connsiteY105" fmla="*/ 4698007 h 6858000"/>
              <a:gd name="connsiteX106" fmla="*/ 2005458 w 7467600"/>
              <a:gd name="connsiteY106" fmla="*/ 4699540 h 6858000"/>
              <a:gd name="connsiteX107" fmla="*/ 2657186 w 7467600"/>
              <a:gd name="connsiteY107" fmla="*/ 4901687 h 6858000"/>
              <a:gd name="connsiteX108" fmla="*/ 2826662 w 7467600"/>
              <a:gd name="connsiteY108" fmla="*/ 4970362 h 6858000"/>
              <a:gd name="connsiteX109" fmla="*/ 2876100 w 7467600"/>
              <a:gd name="connsiteY109" fmla="*/ 4995397 h 6858000"/>
              <a:gd name="connsiteX110" fmla="*/ 3042600 w 7467600"/>
              <a:gd name="connsiteY110" fmla="*/ 5059532 h 6858000"/>
              <a:gd name="connsiteX111" fmla="*/ 1997014 w 7467600"/>
              <a:gd name="connsiteY111" fmla="*/ 4698007 h 6858000"/>
              <a:gd name="connsiteX112" fmla="*/ 2305292 w 7467600"/>
              <a:gd name="connsiteY112" fmla="*/ 4219492 h 6858000"/>
              <a:gd name="connsiteX113" fmla="*/ 3360922 w 7467600"/>
              <a:gd name="connsiteY113" fmla="*/ 4529373 h 6858000"/>
              <a:gd name="connsiteX114" fmla="*/ 3492420 w 7467600"/>
              <a:gd name="connsiteY114" fmla="*/ 4510145 h 6858000"/>
              <a:gd name="connsiteX115" fmla="*/ 3364086 w 7467600"/>
              <a:gd name="connsiteY115" fmla="*/ 4480340 h 6858000"/>
              <a:gd name="connsiteX116" fmla="*/ 3225818 w 7467600"/>
              <a:gd name="connsiteY116" fmla="*/ 4411822 h 6858000"/>
              <a:gd name="connsiteX117" fmla="*/ 3129696 w 7467600"/>
              <a:gd name="connsiteY117" fmla="*/ 4360704 h 6858000"/>
              <a:gd name="connsiteX118" fmla="*/ 2814545 w 7467600"/>
              <a:gd name="connsiteY118" fmla="*/ 4282955 h 6858000"/>
              <a:gd name="connsiteX119" fmla="*/ 2305292 w 7467600"/>
              <a:gd name="connsiteY119" fmla="*/ 4219492 h 6858000"/>
              <a:gd name="connsiteX120" fmla="*/ 2626982 w 7467600"/>
              <a:gd name="connsiteY120" fmla="*/ 4206450 h 6858000"/>
              <a:gd name="connsiteX121" fmla="*/ 2490617 w 7467600"/>
              <a:gd name="connsiteY121" fmla="*/ 4206951 h 6858000"/>
              <a:gd name="connsiteX122" fmla="*/ 2819869 w 7467600"/>
              <a:gd name="connsiteY122" fmla="*/ 4252936 h 6858000"/>
              <a:gd name="connsiteX123" fmla="*/ 3143018 w 7467600"/>
              <a:gd name="connsiteY123" fmla="*/ 4332698 h 6858000"/>
              <a:gd name="connsiteX124" fmla="*/ 3241520 w 7467600"/>
              <a:gd name="connsiteY124" fmla="*/ 4385112 h 6858000"/>
              <a:gd name="connsiteX125" fmla="*/ 3374575 w 7467600"/>
              <a:gd name="connsiteY125" fmla="*/ 4451517 h 6858000"/>
              <a:gd name="connsiteX126" fmla="*/ 3505221 w 7467600"/>
              <a:gd name="connsiteY126" fmla="*/ 4480757 h 6858000"/>
              <a:gd name="connsiteX127" fmla="*/ 2626982 w 7467600"/>
              <a:gd name="connsiteY127" fmla="*/ 4206450 h 6858000"/>
              <a:gd name="connsiteX128" fmla="*/ 1310106 w 7467600"/>
              <a:gd name="connsiteY128" fmla="*/ 3943217 h 6858000"/>
              <a:gd name="connsiteX129" fmla="*/ 854994 w 7467600"/>
              <a:gd name="connsiteY129" fmla="*/ 4399136 h 6858000"/>
              <a:gd name="connsiteX130" fmla="*/ 742462 w 7467600"/>
              <a:gd name="connsiteY130" fmla="*/ 4594648 h 6858000"/>
              <a:gd name="connsiteX131" fmla="*/ 820602 w 7467600"/>
              <a:gd name="connsiteY131" fmla="*/ 4485915 h 6858000"/>
              <a:gd name="connsiteX132" fmla="*/ 878295 w 7467600"/>
              <a:gd name="connsiteY132" fmla="*/ 4403594 h 6858000"/>
              <a:gd name="connsiteX133" fmla="*/ 1240607 w 7467600"/>
              <a:gd name="connsiteY133" fmla="*/ 4010401 h 6858000"/>
              <a:gd name="connsiteX134" fmla="*/ 1310106 w 7467600"/>
              <a:gd name="connsiteY134" fmla="*/ 3943217 h 6858000"/>
              <a:gd name="connsiteX135" fmla="*/ 1423113 w 7467600"/>
              <a:gd name="connsiteY135" fmla="*/ 3874565 h 6858000"/>
              <a:gd name="connsiteX136" fmla="*/ 1260565 w 7467600"/>
              <a:gd name="connsiteY136" fmla="*/ 4031982 h 6858000"/>
              <a:gd name="connsiteX137" fmla="*/ 901900 w 7467600"/>
              <a:gd name="connsiteY137" fmla="*/ 4421236 h 6858000"/>
              <a:gd name="connsiteX138" fmla="*/ 845044 w 7467600"/>
              <a:gd name="connsiteY138" fmla="*/ 4502436 h 6858000"/>
              <a:gd name="connsiteX139" fmla="*/ 685926 w 7467600"/>
              <a:gd name="connsiteY139" fmla="*/ 4703069 h 6858000"/>
              <a:gd name="connsiteX140" fmla="*/ 684248 w 7467600"/>
              <a:gd name="connsiteY140" fmla="*/ 4706721 h 6858000"/>
              <a:gd name="connsiteX141" fmla="*/ 1423113 w 7467600"/>
              <a:gd name="connsiteY141" fmla="*/ 3874565 h 6858000"/>
              <a:gd name="connsiteX142" fmla="*/ 3316479 w 7467600"/>
              <a:gd name="connsiteY142" fmla="*/ 3872136 h 6858000"/>
              <a:gd name="connsiteX143" fmla="*/ 3546806 w 7467600"/>
              <a:gd name="connsiteY143" fmla="*/ 4356139 h 6858000"/>
              <a:gd name="connsiteX144" fmla="*/ 3364433 w 7467600"/>
              <a:gd name="connsiteY144" fmla="*/ 3953121 h 6858000"/>
              <a:gd name="connsiteX145" fmla="*/ 3316479 w 7467600"/>
              <a:gd name="connsiteY145" fmla="*/ 3872136 h 6858000"/>
              <a:gd name="connsiteX146" fmla="*/ 3291335 w 7467600"/>
              <a:gd name="connsiteY146" fmla="*/ 3767420 h 6858000"/>
              <a:gd name="connsiteX147" fmla="*/ 3390805 w 7467600"/>
              <a:gd name="connsiteY147" fmla="*/ 3937163 h 6858000"/>
              <a:gd name="connsiteX148" fmla="*/ 3579062 w 7467600"/>
              <a:gd name="connsiteY148" fmla="*/ 4359040 h 6858000"/>
              <a:gd name="connsiteX149" fmla="*/ 3467355 w 7467600"/>
              <a:gd name="connsiteY149" fmla="*/ 3988130 h 6858000"/>
              <a:gd name="connsiteX150" fmla="*/ 3310753 w 7467600"/>
              <a:gd name="connsiteY150" fmla="*/ 3787140 h 6858000"/>
              <a:gd name="connsiteX151" fmla="*/ 3291335 w 7467600"/>
              <a:gd name="connsiteY151" fmla="*/ 3767420 h 6858000"/>
              <a:gd name="connsiteX152" fmla="*/ 1635889 w 7467600"/>
              <a:gd name="connsiteY152" fmla="*/ 3709494 h 6858000"/>
              <a:gd name="connsiteX153" fmla="*/ 1634800 w 7467600"/>
              <a:gd name="connsiteY153" fmla="*/ 3731111 h 6858000"/>
              <a:gd name="connsiteX154" fmla="*/ 1635889 w 7467600"/>
              <a:gd name="connsiteY154" fmla="*/ 3709494 h 6858000"/>
              <a:gd name="connsiteX155" fmla="*/ 1510397 w 7467600"/>
              <a:gd name="connsiteY155" fmla="*/ 3684705 h 6858000"/>
              <a:gd name="connsiteX156" fmla="*/ 1146550 w 7467600"/>
              <a:gd name="connsiteY156" fmla="*/ 3802012 h 6858000"/>
              <a:gd name="connsiteX157" fmla="*/ 698834 w 7467600"/>
              <a:gd name="connsiteY157" fmla="*/ 3952272 h 6858000"/>
              <a:gd name="connsiteX158" fmla="*/ 34256 w 7467600"/>
              <a:gd name="connsiteY158" fmla="*/ 4347603 h 6858000"/>
              <a:gd name="connsiteX159" fmla="*/ 527241 w 7467600"/>
              <a:gd name="connsiteY159" fmla="*/ 4065078 h 6858000"/>
              <a:gd name="connsiteX160" fmla="*/ 1510397 w 7467600"/>
              <a:gd name="connsiteY160" fmla="*/ 3684705 h 6858000"/>
              <a:gd name="connsiteX161" fmla="*/ 1313114 w 7467600"/>
              <a:gd name="connsiteY161" fmla="*/ 3655216 h 6858000"/>
              <a:gd name="connsiteX162" fmla="*/ 1109304 w 7467600"/>
              <a:gd name="connsiteY162" fmla="*/ 3669030 h 6858000"/>
              <a:gd name="connsiteX163" fmla="*/ 8129 w 7467600"/>
              <a:gd name="connsiteY163" fmla="*/ 4330519 h 6858000"/>
              <a:gd name="connsiteX164" fmla="*/ 687572 w 7467600"/>
              <a:gd name="connsiteY164" fmla="*/ 3925629 h 6858000"/>
              <a:gd name="connsiteX165" fmla="*/ 1138365 w 7467600"/>
              <a:gd name="connsiteY165" fmla="*/ 3774515 h 6858000"/>
              <a:gd name="connsiteX166" fmla="*/ 1505579 w 7467600"/>
              <a:gd name="connsiteY166" fmla="*/ 3655526 h 6858000"/>
              <a:gd name="connsiteX167" fmla="*/ 1313114 w 7467600"/>
              <a:gd name="connsiteY167" fmla="*/ 3655216 h 6858000"/>
              <a:gd name="connsiteX168" fmla="*/ 3655073 w 7467600"/>
              <a:gd name="connsiteY168" fmla="*/ 3650884 h 6858000"/>
              <a:gd name="connsiteX169" fmla="*/ 3989938 w 7467600"/>
              <a:gd name="connsiteY169" fmla="*/ 3991685 h 6858000"/>
              <a:gd name="connsiteX170" fmla="*/ 4393907 w 7467600"/>
              <a:gd name="connsiteY170" fmla="*/ 4261258 h 6858000"/>
              <a:gd name="connsiteX171" fmla="*/ 4648051 w 7467600"/>
              <a:gd name="connsiteY171" fmla="*/ 4374051 h 6858000"/>
              <a:gd name="connsiteX172" fmla="*/ 4383389 w 7467600"/>
              <a:gd name="connsiteY172" fmla="*/ 4184369 h 6858000"/>
              <a:gd name="connsiteX173" fmla="*/ 4165508 w 7467600"/>
              <a:gd name="connsiteY173" fmla="*/ 4035196 h 6858000"/>
              <a:gd name="connsiteX174" fmla="*/ 4068162 w 7467600"/>
              <a:gd name="connsiteY174" fmla="*/ 3953394 h 6858000"/>
              <a:gd name="connsiteX175" fmla="*/ 3981416 w 7467600"/>
              <a:gd name="connsiteY175" fmla="*/ 3880482 h 6858000"/>
              <a:gd name="connsiteX176" fmla="*/ 3800147 w 7467600"/>
              <a:gd name="connsiteY176" fmla="*/ 3749872 h 6858000"/>
              <a:gd name="connsiteX177" fmla="*/ 3655073 w 7467600"/>
              <a:gd name="connsiteY177" fmla="*/ 3650884 h 6858000"/>
              <a:gd name="connsiteX178" fmla="*/ 3670252 w 7467600"/>
              <a:gd name="connsiteY178" fmla="*/ 3622798 h 6858000"/>
              <a:gd name="connsiteX179" fmla="*/ 3817258 w 7467600"/>
              <a:gd name="connsiteY179" fmla="*/ 3723577 h 6858000"/>
              <a:gd name="connsiteX180" fmla="*/ 4000461 w 7467600"/>
              <a:gd name="connsiteY180" fmla="*/ 3855966 h 6858000"/>
              <a:gd name="connsiteX181" fmla="*/ 4088180 w 7467600"/>
              <a:gd name="connsiteY181" fmla="*/ 3929774 h 6858000"/>
              <a:gd name="connsiteX182" fmla="*/ 4184555 w 7467600"/>
              <a:gd name="connsiteY182" fmla="*/ 4010683 h 6858000"/>
              <a:gd name="connsiteX183" fmla="*/ 4399563 w 7467600"/>
              <a:gd name="connsiteY183" fmla="*/ 4158106 h 6858000"/>
              <a:gd name="connsiteX184" fmla="*/ 4684469 w 7467600"/>
              <a:gd name="connsiteY184" fmla="*/ 4364680 h 6858000"/>
              <a:gd name="connsiteX185" fmla="*/ 4690271 w 7467600"/>
              <a:gd name="connsiteY185" fmla="*/ 4370034 h 6858000"/>
              <a:gd name="connsiteX186" fmla="*/ 4136093 w 7467600"/>
              <a:gd name="connsiteY186" fmla="*/ 3858466 h 6858000"/>
              <a:gd name="connsiteX187" fmla="*/ 3670252 w 7467600"/>
              <a:gd name="connsiteY187" fmla="*/ 3622798 h 6858000"/>
              <a:gd name="connsiteX188" fmla="*/ 4440129 w 7467600"/>
              <a:gd name="connsiteY188" fmla="*/ 3448571 h 6858000"/>
              <a:gd name="connsiteX189" fmla="*/ 4856525 w 7467600"/>
              <a:gd name="connsiteY189" fmla="*/ 3915351 h 6858000"/>
              <a:gd name="connsiteX190" fmla="*/ 5059055 w 7467600"/>
              <a:gd name="connsiteY190" fmla="*/ 4108918 h 6858000"/>
              <a:gd name="connsiteX191" fmla="*/ 5290070 w 7467600"/>
              <a:gd name="connsiteY191" fmla="*/ 4263619 h 6858000"/>
              <a:gd name="connsiteX192" fmla="*/ 4834991 w 7467600"/>
              <a:gd name="connsiteY192" fmla="*/ 3830985 h 6858000"/>
              <a:gd name="connsiteX193" fmla="*/ 4440129 w 7467600"/>
              <a:gd name="connsiteY193" fmla="*/ 3448571 h 6858000"/>
              <a:gd name="connsiteX194" fmla="*/ 4441737 w 7467600"/>
              <a:gd name="connsiteY194" fmla="*/ 3399734 h 6858000"/>
              <a:gd name="connsiteX195" fmla="*/ 4431236 w 7467600"/>
              <a:gd name="connsiteY195" fmla="*/ 3400954 h 6858000"/>
              <a:gd name="connsiteX196" fmla="*/ 4557150 w 7467600"/>
              <a:gd name="connsiteY196" fmla="*/ 3510023 h 6858000"/>
              <a:gd name="connsiteX197" fmla="*/ 4856936 w 7467600"/>
              <a:gd name="connsiteY197" fmla="*/ 3809146 h 6858000"/>
              <a:gd name="connsiteX198" fmla="*/ 5111996 w 7467600"/>
              <a:gd name="connsiteY198" fmla="*/ 4065759 h 6858000"/>
              <a:gd name="connsiteX199" fmla="*/ 5388878 w 7467600"/>
              <a:gd name="connsiteY199" fmla="*/ 4300185 h 6858000"/>
              <a:gd name="connsiteX200" fmla="*/ 5425556 w 7467600"/>
              <a:gd name="connsiteY200" fmla="*/ 4308967 h 6858000"/>
              <a:gd name="connsiteX201" fmla="*/ 4943646 w 7467600"/>
              <a:gd name="connsiteY201" fmla="*/ 3822916 h 6858000"/>
              <a:gd name="connsiteX202" fmla="*/ 4594837 w 7467600"/>
              <a:gd name="connsiteY202" fmla="*/ 3532274 h 6858000"/>
              <a:gd name="connsiteX203" fmla="*/ 4441737 w 7467600"/>
              <a:gd name="connsiteY203" fmla="*/ 3399734 h 6858000"/>
              <a:gd name="connsiteX204" fmla="*/ 5425834 w 7467600"/>
              <a:gd name="connsiteY204" fmla="*/ 3162785 h 6858000"/>
              <a:gd name="connsiteX205" fmla="*/ 5401644 w 7467600"/>
              <a:gd name="connsiteY205" fmla="*/ 3617847 h 6858000"/>
              <a:gd name="connsiteX206" fmla="*/ 5467256 w 7467600"/>
              <a:gd name="connsiteY206" fmla="*/ 4175494 h 6858000"/>
              <a:gd name="connsiteX207" fmla="*/ 5448069 w 7467600"/>
              <a:gd name="connsiteY207" fmla="*/ 3567554 h 6858000"/>
              <a:gd name="connsiteX208" fmla="*/ 5425834 w 7467600"/>
              <a:gd name="connsiteY208" fmla="*/ 3162785 h 6858000"/>
              <a:gd name="connsiteX209" fmla="*/ 1318687 w 7467600"/>
              <a:gd name="connsiteY209" fmla="*/ 3113840 h 6858000"/>
              <a:gd name="connsiteX210" fmla="*/ 1066793 w 7467600"/>
              <a:gd name="connsiteY210" fmla="*/ 3212171 h 6858000"/>
              <a:gd name="connsiteX211" fmla="*/ 993319 w 7467600"/>
              <a:gd name="connsiteY211" fmla="*/ 3247648 h 6858000"/>
              <a:gd name="connsiteX212" fmla="*/ 853081 w 7467600"/>
              <a:gd name="connsiteY212" fmla="*/ 3312410 h 6858000"/>
              <a:gd name="connsiteX213" fmla="*/ 805957 w 7467600"/>
              <a:gd name="connsiteY213" fmla="*/ 3330443 h 6858000"/>
              <a:gd name="connsiteX214" fmla="*/ 1318687 w 7467600"/>
              <a:gd name="connsiteY214" fmla="*/ 3113840 h 6858000"/>
              <a:gd name="connsiteX215" fmla="*/ 5453702 w 7467600"/>
              <a:gd name="connsiteY215" fmla="*/ 3090882 h 6858000"/>
              <a:gd name="connsiteX216" fmla="*/ 5480135 w 7467600"/>
              <a:gd name="connsiteY216" fmla="*/ 3565802 h 6858000"/>
              <a:gd name="connsiteX217" fmla="*/ 5499023 w 7467600"/>
              <a:gd name="connsiteY217" fmla="*/ 4166310 h 6858000"/>
              <a:gd name="connsiteX218" fmla="*/ 5547022 w 7467600"/>
              <a:gd name="connsiteY218" fmla="*/ 3607838 h 6858000"/>
              <a:gd name="connsiteX219" fmla="*/ 5515964 w 7467600"/>
              <a:gd name="connsiteY219" fmla="*/ 3378541 h 6858000"/>
              <a:gd name="connsiteX220" fmla="*/ 5453702 w 7467600"/>
              <a:gd name="connsiteY220" fmla="*/ 3090882 h 6858000"/>
              <a:gd name="connsiteX221" fmla="*/ 1238695 w 7467600"/>
              <a:gd name="connsiteY221" fmla="*/ 3076820 h 6858000"/>
              <a:gd name="connsiteX222" fmla="*/ 716371 w 7467600"/>
              <a:gd name="connsiteY222" fmla="*/ 3293249 h 6858000"/>
              <a:gd name="connsiteX223" fmla="*/ 579522 w 7467600"/>
              <a:gd name="connsiteY223" fmla="*/ 3371759 h 6858000"/>
              <a:gd name="connsiteX224" fmla="*/ 600288 w 7467600"/>
              <a:gd name="connsiteY224" fmla="*/ 3365555 h 6858000"/>
              <a:gd name="connsiteX225" fmla="*/ 840692 w 7467600"/>
              <a:gd name="connsiteY225" fmla="*/ 3284921 h 6858000"/>
              <a:gd name="connsiteX226" fmla="*/ 979248 w 7467600"/>
              <a:gd name="connsiteY226" fmla="*/ 3221003 h 6858000"/>
              <a:gd name="connsiteX227" fmla="*/ 1053282 w 7467600"/>
              <a:gd name="connsiteY227" fmla="*/ 3185247 h 6858000"/>
              <a:gd name="connsiteX228" fmla="*/ 1320603 w 7467600"/>
              <a:gd name="connsiteY228" fmla="*/ 3081281 h 6858000"/>
              <a:gd name="connsiteX229" fmla="*/ 1238695 w 7467600"/>
              <a:gd name="connsiteY229" fmla="*/ 3076820 h 6858000"/>
              <a:gd name="connsiteX230" fmla="*/ 5425627 w 7467600"/>
              <a:gd name="connsiteY230" fmla="*/ 2954192 h 6858000"/>
              <a:gd name="connsiteX231" fmla="*/ 5470770 w 7467600"/>
              <a:gd name="connsiteY231" fmla="*/ 3005435 h 6858000"/>
              <a:gd name="connsiteX232" fmla="*/ 5519779 w 7467600"/>
              <a:gd name="connsiteY232" fmla="*/ 4359223 h 6858000"/>
              <a:gd name="connsiteX233" fmla="*/ 5520293 w 7467600"/>
              <a:gd name="connsiteY233" fmla="*/ 4360602 h 6858000"/>
              <a:gd name="connsiteX234" fmla="*/ 5767221 w 7467600"/>
              <a:gd name="connsiteY234" fmla="*/ 4665564 h 6858000"/>
              <a:gd name="connsiteX235" fmla="*/ 6937169 w 7467600"/>
              <a:gd name="connsiteY235" fmla="*/ 4815941 h 6858000"/>
              <a:gd name="connsiteX236" fmla="*/ 6953922 w 7467600"/>
              <a:gd name="connsiteY236" fmla="*/ 4890068 h 6858000"/>
              <a:gd name="connsiteX237" fmla="*/ 6071359 w 7467600"/>
              <a:gd name="connsiteY237" fmla="*/ 4770770 h 6858000"/>
              <a:gd name="connsiteX238" fmla="*/ 6038839 w 7467600"/>
              <a:gd name="connsiteY238" fmla="*/ 4764474 h 6858000"/>
              <a:gd name="connsiteX239" fmla="*/ 6038706 w 7467600"/>
              <a:gd name="connsiteY239" fmla="*/ 4763847 h 6858000"/>
              <a:gd name="connsiteX240" fmla="*/ 6037784 w 7467600"/>
              <a:gd name="connsiteY240" fmla="*/ 4764270 h 6858000"/>
              <a:gd name="connsiteX241" fmla="*/ 6038839 w 7467600"/>
              <a:gd name="connsiteY241" fmla="*/ 4764474 h 6858000"/>
              <a:gd name="connsiteX242" fmla="*/ 6040338 w 7467600"/>
              <a:gd name="connsiteY242" fmla="*/ 4771418 h 6858000"/>
              <a:gd name="connsiteX243" fmla="*/ 6024488 w 7467600"/>
              <a:gd name="connsiteY243" fmla="*/ 4809903 h 6858000"/>
              <a:gd name="connsiteX244" fmla="*/ 5599771 w 7467600"/>
              <a:gd name="connsiteY244" fmla="*/ 5509652 h 6858000"/>
              <a:gd name="connsiteX245" fmla="*/ 5548843 w 7467600"/>
              <a:gd name="connsiteY245" fmla="*/ 5563845 h 6858000"/>
              <a:gd name="connsiteX246" fmla="*/ 5940952 w 7467600"/>
              <a:gd name="connsiteY246" fmla="*/ 6250028 h 6858000"/>
              <a:gd name="connsiteX247" fmla="*/ 6043441 w 7467600"/>
              <a:gd name="connsiteY247" fmla="*/ 6665847 h 6858000"/>
              <a:gd name="connsiteX248" fmla="*/ 6093432 w 7467600"/>
              <a:gd name="connsiteY248" fmla="*/ 6858000 h 6858000"/>
              <a:gd name="connsiteX249" fmla="*/ 6034344 w 7467600"/>
              <a:gd name="connsiteY249" fmla="*/ 6858000 h 6858000"/>
              <a:gd name="connsiteX250" fmla="*/ 6026679 w 7467600"/>
              <a:gd name="connsiteY250" fmla="*/ 6836959 h 6858000"/>
              <a:gd name="connsiteX251" fmla="*/ 5800441 w 7467600"/>
              <a:gd name="connsiteY251" fmla="*/ 6335286 h 6858000"/>
              <a:gd name="connsiteX252" fmla="*/ 5526562 w 7467600"/>
              <a:gd name="connsiteY252" fmla="*/ 5705388 h 6858000"/>
              <a:gd name="connsiteX253" fmla="*/ 5519640 w 7467600"/>
              <a:gd name="connsiteY253" fmla="*/ 5683774 h 6858000"/>
              <a:gd name="connsiteX254" fmla="*/ 5844559 w 7467600"/>
              <a:gd name="connsiteY254" fmla="*/ 6553349 h 6858000"/>
              <a:gd name="connsiteX255" fmla="*/ 5975994 w 7467600"/>
              <a:gd name="connsiteY255" fmla="*/ 6858000 h 6858000"/>
              <a:gd name="connsiteX256" fmla="*/ 5898547 w 7467600"/>
              <a:gd name="connsiteY256" fmla="*/ 6858000 h 6858000"/>
              <a:gd name="connsiteX257" fmla="*/ 5682041 w 7467600"/>
              <a:gd name="connsiteY257" fmla="*/ 6355860 h 6858000"/>
              <a:gd name="connsiteX258" fmla="*/ 5461758 w 7467600"/>
              <a:gd name="connsiteY258" fmla="*/ 5820220 h 6858000"/>
              <a:gd name="connsiteX259" fmla="*/ 5237282 w 7467600"/>
              <a:gd name="connsiteY259" fmla="*/ 6579086 h 6858000"/>
              <a:gd name="connsiteX260" fmla="*/ 5115009 w 7467600"/>
              <a:gd name="connsiteY260" fmla="*/ 6858000 h 6858000"/>
              <a:gd name="connsiteX261" fmla="*/ 5028074 w 7467600"/>
              <a:gd name="connsiteY261" fmla="*/ 6858000 h 6858000"/>
              <a:gd name="connsiteX262" fmla="*/ 5079508 w 7467600"/>
              <a:gd name="connsiteY262" fmla="*/ 6749074 h 6858000"/>
              <a:gd name="connsiteX263" fmla="*/ 5371846 w 7467600"/>
              <a:gd name="connsiteY263" fmla="*/ 5924413 h 6858000"/>
              <a:gd name="connsiteX264" fmla="*/ 5270512 w 7467600"/>
              <a:gd name="connsiteY264" fmla="*/ 6138975 h 6858000"/>
              <a:gd name="connsiteX265" fmla="*/ 5062409 w 7467600"/>
              <a:gd name="connsiteY265" fmla="*/ 6653544 h 6858000"/>
              <a:gd name="connsiteX266" fmla="*/ 5036628 w 7467600"/>
              <a:gd name="connsiteY266" fmla="*/ 6754247 h 6858000"/>
              <a:gd name="connsiteX267" fmla="*/ 5009112 w 7467600"/>
              <a:gd name="connsiteY267" fmla="*/ 6858000 h 6858000"/>
              <a:gd name="connsiteX268" fmla="*/ 4976679 w 7467600"/>
              <a:gd name="connsiteY268" fmla="*/ 6858000 h 6858000"/>
              <a:gd name="connsiteX269" fmla="*/ 5006537 w 7467600"/>
              <a:gd name="connsiteY269" fmla="*/ 6747068 h 6858000"/>
              <a:gd name="connsiteX270" fmla="*/ 5032723 w 7467600"/>
              <a:gd name="connsiteY270" fmla="*/ 6644957 h 6858000"/>
              <a:gd name="connsiteX271" fmla="*/ 5242949 w 7467600"/>
              <a:gd name="connsiteY271" fmla="*/ 6125175 h 6858000"/>
              <a:gd name="connsiteX272" fmla="*/ 5286321 w 7467600"/>
              <a:gd name="connsiteY272" fmla="*/ 6033555 h 6858000"/>
              <a:gd name="connsiteX273" fmla="*/ 5008210 w 7467600"/>
              <a:gd name="connsiteY273" fmla="*/ 6649194 h 6858000"/>
              <a:gd name="connsiteX274" fmla="*/ 4986321 w 7467600"/>
              <a:gd name="connsiteY274" fmla="*/ 6765687 h 6858000"/>
              <a:gd name="connsiteX275" fmla="*/ 4973474 w 7467600"/>
              <a:gd name="connsiteY275" fmla="*/ 6858000 h 6858000"/>
              <a:gd name="connsiteX276" fmla="*/ 4907178 w 7467600"/>
              <a:gd name="connsiteY276" fmla="*/ 6858000 h 6858000"/>
              <a:gd name="connsiteX277" fmla="*/ 4910810 w 7467600"/>
              <a:gd name="connsiteY277" fmla="*/ 6829660 h 6858000"/>
              <a:gd name="connsiteX278" fmla="*/ 4987461 w 7467600"/>
              <a:gd name="connsiteY278" fmla="*/ 6432994 h 6858000"/>
              <a:gd name="connsiteX279" fmla="*/ 5179262 w 7467600"/>
              <a:gd name="connsiteY279" fmla="*/ 6035044 h 6858000"/>
              <a:gd name="connsiteX280" fmla="*/ 4689678 w 7467600"/>
              <a:gd name="connsiteY280" fmla="*/ 6440241 h 6858000"/>
              <a:gd name="connsiteX281" fmla="*/ 4477543 w 7467600"/>
              <a:gd name="connsiteY281" fmla="*/ 6674836 h 6858000"/>
              <a:gd name="connsiteX282" fmla="*/ 4329957 w 7467600"/>
              <a:gd name="connsiteY282" fmla="*/ 6858000 h 6858000"/>
              <a:gd name="connsiteX283" fmla="*/ 4218595 w 7467600"/>
              <a:gd name="connsiteY283" fmla="*/ 6858000 h 6858000"/>
              <a:gd name="connsiteX284" fmla="*/ 4368888 w 7467600"/>
              <a:gd name="connsiteY284" fmla="*/ 6668412 h 6858000"/>
              <a:gd name="connsiteX285" fmla="*/ 4563091 w 7467600"/>
              <a:gd name="connsiteY285" fmla="*/ 6442508 h 6858000"/>
              <a:gd name="connsiteX286" fmla="*/ 5387324 w 7467600"/>
              <a:gd name="connsiteY286" fmla="*/ 5705830 h 6858000"/>
              <a:gd name="connsiteX287" fmla="*/ 5073620 w 7467600"/>
              <a:gd name="connsiteY287" fmla="*/ 5955437 h 6858000"/>
              <a:gd name="connsiteX288" fmla="*/ 4689789 w 7467600"/>
              <a:gd name="connsiteY288" fmla="*/ 6268382 h 6858000"/>
              <a:gd name="connsiteX289" fmla="*/ 4418722 w 7467600"/>
              <a:gd name="connsiteY289" fmla="*/ 6570886 h 6858000"/>
              <a:gd name="connsiteX290" fmla="*/ 4214944 w 7467600"/>
              <a:gd name="connsiteY290" fmla="*/ 6858000 h 6858000"/>
              <a:gd name="connsiteX291" fmla="*/ 4177898 w 7467600"/>
              <a:gd name="connsiteY291" fmla="*/ 6858000 h 6858000"/>
              <a:gd name="connsiteX292" fmla="*/ 4391597 w 7467600"/>
              <a:gd name="connsiteY292" fmla="*/ 6556370 h 6858000"/>
              <a:gd name="connsiteX293" fmla="*/ 4668889 w 7467600"/>
              <a:gd name="connsiteY293" fmla="*/ 6246399 h 6858000"/>
              <a:gd name="connsiteX294" fmla="*/ 5055427 w 7467600"/>
              <a:gd name="connsiteY294" fmla="*/ 5931476 h 6858000"/>
              <a:gd name="connsiteX295" fmla="*/ 5371814 w 7467600"/>
              <a:gd name="connsiteY295" fmla="*/ 5678975 h 6858000"/>
              <a:gd name="connsiteX296" fmla="*/ 4987918 w 7467600"/>
              <a:gd name="connsiteY296" fmla="*/ 5838701 h 6858000"/>
              <a:gd name="connsiteX297" fmla="*/ 4317146 w 7467600"/>
              <a:gd name="connsiteY297" fmla="*/ 6587716 h 6858000"/>
              <a:gd name="connsiteX298" fmla="*/ 4171627 w 7467600"/>
              <a:gd name="connsiteY298" fmla="*/ 6858000 h 6858000"/>
              <a:gd name="connsiteX299" fmla="*/ 4081585 w 7467600"/>
              <a:gd name="connsiteY299" fmla="*/ 6858000 h 6858000"/>
              <a:gd name="connsiteX300" fmla="*/ 4238603 w 7467600"/>
              <a:gd name="connsiteY300" fmla="*/ 6559341 h 6858000"/>
              <a:gd name="connsiteX301" fmla="*/ 4778333 w 7467600"/>
              <a:gd name="connsiteY301" fmla="*/ 5873626 h 6858000"/>
              <a:gd name="connsiteX302" fmla="*/ 5414185 w 7467600"/>
              <a:gd name="connsiteY302" fmla="*/ 5573882 h 6858000"/>
              <a:gd name="connsiteX303" fmla="*/ 5959648 w 7467600"/>
              <a:gd name="connsiteY303" fmla="*/ 4760797 h 6858000"/>
              <a:gd name="connsiteX304" fmla="*/ 5355019 w 7467600"/>
              <a:gd name="connsiteY304" fmla="*/ 4734672 h 6858000"/>
              <a:gd name="connsiteX305" fmla="*/ 5083565 w 7467600"/>
              <a:gd name="connsiteY305" fmla="*/ 5179121 h 6858000"/>
              <a:gd name="connsiteX306" fmla="*/ 4713577 w 7467600"/>
              <a:gd name="connsiteY306" fmla="*/ 5616803 h 6858000"/>
              <a:gd name="connsiteX307" fmla="*/ 3989559 w 7467600"/>
              <a:gd name="connsiteY307" fmla="*/ 6145945 h 6858000"/>
              <a:gd name="connsiteX308" fmla="*/ 3939824 w 7467600"/>
              <a:gd name="connsiteY308" fmla="*/ 6066900 h 6858000"/>
              <a:gd name="connsiteX309" fmla="*/ 4584537 w 7467600"/>
              <a:gd name="connsiteY309" fmla="*/ 5324826 h 6858000"/>
              <a:gd name="connsiteX310" fmla="*/ 5037105 w 7467600"/>
              <a:gd name="connsiteY310" fmla="*/ 5088765 h 6858000"/>
              <a:gd name="connsiteX311" fmla="*/ 5039930 w 7467600"/>
              <a:gd name="connsiteY311" fmla="*/ 5089585 h 6858000"/>
              <a:gd name="connsiteX312" fmla="*/ 5263764 w 7467600"/>
              <a:gd name="connsiteY312" fmla="*/ 4735525 h 6858000"/>
              <a:gd name="connsiteX313" fmla="*/ 4086300 w 7467600"/>
              <a:gd name="connsiteY313" fmla="*/ 4884599 h 6858000"/>
              <a:gd name="connsiteX314" fmla="*/ 4085485 w 7467600"/>
              <a:gd name="connsiteY314" fmla="*/ 4899070 h 6858000"/>
              <a:gd name="connsiteX315" fmla="*/ 3871915 w 7467600"/>
              <a:gd name="connsiteY315" fmla="*/ 5253645 h 6858000"/>
              <a:gd name="connsiteX316" fmla="*/ 3799374 w 7467600"/>
              <a:gd name="connsiteY316" fmla="*/ 5466127 h 6858000"/>
              <a:gd name="connsiteX317" fmla="*/ 3498850 w 7467600"/>
              <a:gd name="connsiteY317" fmla="*/ 6661888 h 6858000"/>
              <a:gd name="connsiteX318" fmla="*/ 3399216 w 7467600"/>
              <a:gd name="connsiteY318" fmla="*/ 6858000 h 6858000"/>
              <a:gd name="connsiteX319" fmla="*/ 3303688 w 7467600"/>
              <a:gd name="connsiteY319" fmla="*/ 6858000 h 6858000"/>
              <a:gd name="connsiteX320" fmla="*/ 3391774 w 7467600"/>
              <a:gd name="connsiteY320" fmla="*/ 6697181 h 6858000"/>
              <a:gd name="connsiteX321" fmla="*/ 3735540 w 7467600"/>
              <a:gd name="connsiteY321" fmla="*/ 5546923 h 6858000"/>
              <a:gd name="connsiteX322" fmla="*/ 3729438 w 7467600"/>
              <a:gd name="connsiteY322" fmla="*/ 5569058 h 6858000"/>
              <a:gd name="connsiteX323" fmla="*/ 3707782 w 7467600"/>
              <a:gd name="connsiteY323" fmla="*/ 5644908 h 6858000"/>
              <a:gd name="connsiteX324" fmla="*/ 3583827 w 7467600"/>
              <a:gd name="connsiteY324" fmla="*/ 6039215 h 6858000"/>
              <a:gd name="connsiteX325" fmla="*/ 3547861 w 7467600"/>
              <a:gd name="connsiteY325" fmla="*/ 6129609 h 6858000"/>
              <a:gd name="connsiteX326" fmla="*/ 3490905 w 7467600"/>
              <a:gd name="connsiteY326" fmla="*/ 6277660 h 6858000"/>
              <a:gd name="connsiteX327" fmla="*/ 3455859 w 7467600"/>
              <a:gd name="connsiteY327" fmla="*/ 6391301 h 6858000"/>
              <a:gd name="connsiteX328" fmla="*/ 3429112 w 7467600"/>
              <a:gd name="connsiteY328" fmla="*/ 6479469 h 6858000"/>
              <a:gd name="connsiteX329" fmla="*/ 3304862 w 7467600"/>
              <a:gd name="connsiteY329" fmla="*/ 6796476 h 6858000"/>
              <a:gd name="connsiteX330" fmla="*/ 3276071 w 7467600"/>
              <a:gd name="connsiteY330" fmla="*/ 6858000 h 6858000"/>
              <a:gd name="connsiteX331" fmla="*/ 3240805 w 7467600"/>
              <a:gd name="connsiteY331" fmla="*/ 6858000 h 6858000"/>
              <a:gd name="connsiteX332" fmla="*/ 3275917 w 7467600"/>
              <a:gd name="connsiteY332" fmla="*/ 6783192 h 6858000"/>
              <a:gd name="connsiteX333" fmla="*/ 3399358 w 7467600"/>
              <a:gd name="connsiteY333" fmla="*/ 6469011 h 6858000"/>
              <a:gd name="connsiteX334" fmla="*/ 3425650 w 7467600"/>
              <a:gd name="connsiteY334" fmla="*/ 6381333 h 6858000"/>
              <a:gd name="connsiteX335" fmla="*/ 3460661 w 7467600"/>
              <a:gd name="connsiteY335" fmla="*/ 6266763 h 6858000"/>
              <a:gd name="connsiteX336" fmla="*/ 3518021 w 7467600"/>
              <a:gd name="connsiteY336" fmla="*/ 6117298 h 6858000"/>
              <a:gd name="connsiteX337" fmla="*/ 3554035 w 7467600"/>
              <a:gd name="connsiteY337" fmla="*/ 6027832 h 6858000"/>
              <a:gd name="connsiteX338" fmla="*/ 3677174 w 7467600"/>
              <a:gd name="connsiteY338" fmla="*/ 5636351 h 6858000"/>
              <a:gd name="connsiteX339" fmla="*/ 3698819 w 7467600"/>
              <a:gd name="connsiteY339" fmla="*/ 5560503 h 6858000"/>
              <a:gd name="connsiteX340" fmla="*/ 3702094 w 7467600"/>
              <a:gd name="connsiteY340" fmla="*/ 5549194 h 6858000"/>
              <a:gd name="connsiteX341" fmla="*/ 3398355 w 7467600"/>
              <a:gd name="connsiteY341" fmla="*/ 6094603 h 6858000"/>
              <a:gd name="connsiteX342" fmla="*/ 3193941 w 7467600"/>
              <a:gd name="connsiteY342" fmla="*/ 6798775 h 6858000"/>
              <a:gd name="connsiteX343" fmla="*/ 3184140 w 7467600"/>
              <a:gd name="connsiteY343" fmla="*/ 6858000 h 6858000"/>
              <a:gd name="connsiteX344" fmla="*/ 3099978 w 7467600"/>
              <a:gd name="connsiteY344" fmla="*/ 6858000 h 6858000"/>
              <a:gd name="connsiteX345" fmla="*/ 3101556 w 7467600"/>
              <a:gd name="connsiteY345" fmla="*/ 6843337 h 6858000"/>
              <a:gd name="connsiteX346" fmla="*/ 3370162 w 7467600"/>
              <a:gd name="connsiteY346" fmla="*/ 5785550 h 6858000"/>
              <a:gd name="connsiteX347" fmla="*/ 3746477 w 7467600"/>
              <a:gd name="connsiteY347" fmla="*/ 5377889 h 6858000"/>
              <a:gd name="connsiteX348" fmla="*/ 3863399 w 7467600"/>
              <a:gd name="connsiteY348" fmla="*/ 5087257 h 6858000"/>
              <a:gd name="connsiteX349" fmla="*/ 3968712 w 7467600"/>
              <a:gd name="connsiteY349" fmla="*/ 4913989 h 6858000"/>
              <a:gd name="connsiteX350" fmla="*/ 2792390 w 7467600"/>
              <a:gd name="connsiteY350" fmla="*/ 5382974 h 6858000"/>
              <a:gd name="connsiteX351" fmla="*/ 2714982 w 7467600"/>
              <a:gd name="connsiteY351" fmla="*/ 5427051 h 6858000"/>
              <a:gd name="connsiteX352" fmla="*/ 2813361 w 7467600"/>
              <a:gd name="connsiteY352" fmla="*/ 6023912 h 6858000"/>
              <a:gd name="connsiteX353" fmla="*/ 2688430 w 7467600"/>
              <a:gd name="connsiteY353" fmla="*/ 6801564 h 6858000"/>
              <a:gd name="connsiteX354" fmla="*/ 2629626 w 7467600"/>
              <a:gd name="connsiteY354" fmla="*/ 6763394 h 6858000"/>
              <a:gd name="connsiteX355" fmla="*/ 2565328 w 7467600"/>
              <a:gd name="connsiteY355" fmla="*/ 5516399 h 6858000"/>
              <a:gd name="connsiteX356" fmla="*/ 1922999 w 7467600"/>
              <a:gd name="connsiteY356" fmla="*/ 5980343 h 6858000"/>
              <a:gd name="connsiteX357" fmla="*/ 1950261 w 7467600"/>
              <a:gd name="connsiteY357" fmla="*/ 6405858 h 6858000"/>
              <a:gd name="connsiteX358" fmla="*/ 2365554 w 7467600"/>
              <a:gd name="connsiteY358" fmla="*/ 6759107 h 6858000"/>
              <a:gd name="connsiteX359" fmla="*/ 2424142 w 7467600"/>
              <a:gd name="connsiteY359" fmla="*/ 6858000 h 6858000"/>
              <a:gd name="connsiteX360" fmla="*/ 2395994 w 7467600"/>
              <a:gd name="connsiteY360" fmla="*/ 6858000 h 6858000"/>
              <a:gd name="connsiteX361" fmla="*/ 2392863 w 7467600"/>
              <a:gd name="connsiteY361" fmla="*/ 6852964 h 6858000"/>
              <a:gd name="connsiteX362" fmla="*/ 2017589 w 7467600"/>
              <a:gd name="connsiteY362" fmla="*/ 6493982 h 6858000"/>
              <a:gd name="connsiteX363" fmla="*/ 2147336 w 7467600"/>
              <a:gd name="connsiteY363" fmla="*/ 6594052 h 6858000"/>
              <a:gd name="connsiteX364" fmla="*/ 2207047 w 7467600"/>
              <a:gd name="connsiteY364" fmla="*/ 6654540 h 6858000"/>
              <a:gd name="connsiteX365" fmla="*/ 2299106 w 7467600"/>
              <a:gd name="connsiteY365" fmla="*/ 6778931 h 6858000"/>
              <a:gd name="connsiteX366" fmla="*/ 2314430 w 7467600"/>
              <a:gd name="connsiteY366" fmla="*/ 6801144 h 6858000"/>
              <a:gd name="connsiteX367" fmla="*/ 2352406 w 7467600"/>
              <a:gd name="connsiteY367" fmla="*/ 6858000 h 6858000"/>
              <a:gd name="connsiteX368" fmla="*/ 2314492 w 7467600"/>
              <a:gd name="connsiteY368" fmla="*/ 6858000 h 6858000"/>
              <a:gd name="connsiteX369" fmla="*/ 2288095 w 7467600"/>
              <a:gd name="connsiteY369" fmla="*/ 6818030 h 6858000"/>
              <a:gd name="connsiteX370" fmla="*/ 2272768 w 7467600"/>
              <a:gd name="connsiteY370" fmla="*/ 6795822 h 6858000"/>
              <a:gd name="connsiteX371" fmla="*/ 2182715 w 7467600"/>
              <a:gd name="connsiteY371" fmla="*/ 6675071 h 6858000"/>
              <a:gd name="connsiteX372" fmla="*/ 2032061 w 7467600"/>
              <a:gd name="connsiteY372" fmla="*/ 6541380 h 6858000"/>
              <a:gd name="connsiteX373" fmla="*/ 2257220 w 7467600"/>
              <a:gd name="connsiteY373" fmla="*/ 6826257 h 6858000"/>
              <a:gd name="connsiteX374" fmla="*/ 2281324 w 7467600"/>
              <a:gd name="connsiteY374" fmla="*/ 6858000 h 6858000"/>
              <a:gd name="connsiteX375" fmla="*/ 2242860 w 7467600"/>
              <a:gd name="connsiteY375" fmla="*/ 6858000 h 6858000"/>
              <a:gd name="connsiteX376" fmla="*/ 2232818 w 7467600"/>
              <a:gd name="connsiteY376" fmla="*/ 6844926 h 6858000"/>
              <a:gd name="connsiteX377" fmla="*/ 1990172 w 7467600"/>
              <a:gd name="connsiteY377" fmla="*/ 6542121 h 6858000"/>
              <a:gd name="connsiteX378" fmla="*/ 2124090 w 7467600"/>
              <a:gd name="connsiteY378" fmla="*/ 6761017 h 6858000"/>
              <a:gd name="connsiteX379" fmla="*/ 2200380 w 7467600"/>
              <a:gd name="connsiteY379" fmla="*/ 6858000 h 6858000"/>
              <a:gd name="connsiteX380" fmla="*/ 2147507 w 7467600"/>
              <a:gd name="connsiteY380" fmla="*/ 6858000 h 6858000"/>
              <a:gd name="connsiteX381" fmla="*/ 2070668 w 7467600"/>
              <a:gd name="connsiteY381" fmla="*/ 6761520 h 6858000"/>
              <a:gd name="connsiteX382" fmla="*/ 1975142 w 7467600"/>
              <a:gd name="connsiteY382" fmla="*/ 6585570 h 6858000"/>
              <a:gd name="connsiteX383" fmla="*/ 2050035 w 7467600"/>
              <a:gd name="connsiteY383" fmla="*/ 6813345 h 6858000"/>
              <a:gd name="connsiteX384" fmla="*/ 2063025 w 7467600"/>
              <a:gd name="connsiteY384" fmla="*/ 6858000 h 6858000"/>
              <a:gd name="connsiteX385" fmla="*/ 2021675 w 7467600"/>
              <a:gd name="connsiteY385" fmla="*/ 6858000 h 6858000"/>
              <a:gd name="connsiteX386" fmla="*/ 2019308 w 7467600"/>
              <a:gd name="connsiteY386" fmla="*/ 6847118 h 6858000"/>
              <a:gd name="connsiteX387" fmla="*/ 1938835 w 7467600"/>
              <a:gd name="connsiteY387" fmla="*/ 6551160 h 6858000"/>
              <a:gd name="connsiteX388" fmla="*/ 1953230 w 7467600"/>
              <a:gd name="connsiteY388" fmla="*/ 6759699 h 6858000"/>
              <a:gd name="connsiteX389" fmla="*/ 1956763 w 7467600"/>
              <a:gd name="connsiteY389" fmla="*/ 6778191 h 6858000"/>
              <a:gd name="connsiteX390" fmla="*/ 1967925 w 7467600"/>
              <a:gd name="connsiteY390" fmla="*/ 6858000 h 6858000"/>
              <a:gd name="connsiteX391" fmla="*/ 1936622 w 7467600"/>
              <a:gd name="connsiteY391" fmla="*/ 6858000 h 6858000"/>
              <a:gd name="connsiteX392" fmla="*/ 1926261 w 7467600"/>
              <a:gd name="connsiteY392" fmla="*/ 6784064 h 6858000"/>
              <a:gd name="connsiteX393" fmla="*/ 1922724 w 7467600"/>
              <a:gd name="connsiteY393" fmla="*/ 6765577 h 6858000"/>
              <a:gd name="connsiteX394" fmla="*/ 1904650 w 7467600"/>
              <a:gd name="connsiteY394" fmla="*/ 6639616 h 6858000"/>
              <a:gd name="connsiteX395" fmla="*/ 1885273 w 7467600"/>
              <a:gd name="connsiteY395" fmla="*/ 6858000 h 6858000"/>
              <a:gd name="connsiteX396" fmla="*/ 1854363 w 7467600"/>
              <a:gd name="connsiteY396" fmla="*/ 6858000 h 6858000"/>
              <a:gd name="connsiteX397" fmla="*/ 1880391 w 7467600"/>
              <a:gd name="connsiteY397" fmla="*/ 6603796 h 6858000"/>
              <a:gd name="connsiteX398" fmla="*/ 1818273 w 7467600"/>
              <a:gd name="connsiteY398" fmla="*/ 6715729 h 6858000"/>
              <a:gd name="connsiteX399" fmla="*/ 1794691 w 7467600"/>
              <a:gd name="connsiteY399" fmla="*/ 6843239 h 6858000"/>
              <a:gd name="connsiteX400" fmla="*/ 1794914 w 7467600"/>
              <a:gd name="connsiteY400" fmla="*/ 6858000 h 6858000"/>
              <a:gd name="connsiteX401" fmla="*/ 1746128 w 7467600"/>
              <a:gd name="connsiteY401" fmla="*/ 6858000 h 6858000"/>
              <a:gd name="connsiteX402" fmla="*/ 1753934 w 7467600"/>
              <a:gd name="connsiteY402" fmla="*/ 6724796 h 6858000"/>
              <a:gd name="connsiteX403" fmla="*/ 1792053 w 7467600"/>
              <a:gd name="connsiteY403" fmla="*/ 6572396 h 6858000"/>
              <a:gd name="connsiteX404" fmla="*/ 1862248 w 7467600"/>
              <a:gd name="connsiteY404" fmla="*/ 6266397 h 6858000"/>
              <a:gd name="connsiteX405" fmla="*/ 1862250 w 7467600"/>
              <a:gd name="connsiteY405" fmla="*/ 6033531 h 6858000"/>
              <a:gd name="connsiteX406" fmla="*/ 1211999 w 7467600"/>
              <a:gd name="connsiteY406" fmla="*/ 6683610 h 6858000"/>
              <a:gd name="connsiteX407" fmla="*/ 1213266 w 7467600"/>
              <a:gd name="connsiteY407" fmla="*/ 6691947 h 6858000"/>
              <a:gd name="connsiteX408" fmla="*/ 1203370 w 7467600"/>
              <a:gd name="connsiteY408" fmla="*/ 6850676 h 6858000"/>
              <a:gd name="connsiteX409" fmla="*/ 1203671 w 7467600"/>
              <a:gd name="connsiteY409" fmla="*/ 6858000 h 6858000"/>
              <a:gd name="connsiteX410" fmla="*/ 1143180 w 7467600"/>
              <a:gd name="connsiteY410" fmla="*/ 6858000 h 6858000"/>
              <a:gd name="connsiteX411" fmla="*/ 1142176 w 7467600"/>
              <a:gd name="connsiteY411" fmla="*/ 6766045 h 6858000"/>
              <a:gd name="connsiteX412" fmla="*/ 1067484 w 7467600"/>
              <a:gd name="connsiteY412" fmla="*/ 6858000 h 6858000"/>
              <a:gd name="connsiteX413" fmla="*/ 953928 w 7467600"/>
              <a:gd name="connsiteY413" fmla="*/ 6858000 h 6858000"/>
              <a:gd name="connsiteX414" fmla="*/ 959715 w 7467600"/>
              <a:gd name="connsiteY414" fmla="*/ 6850185 h 6858000"/>
              <a:gd name="connsiteX415" fmla="*/ 1483788 w 7467600"/>
              <a:gd name="connsiteY415" fmla="*/ 6259174 h 6858000"/>
              <a:gd name="connsiteX416" fmla="*/ 1100671 w 7467600"/>
              <a:gd name="connsiteY416" fmla="*/ 6252137 h 6858000"/>
              <a:gd name="connsiteX417" fmla="*/ 1090144 w 7467600"/>
              <a:gd name="connsiteY417" fmla="*/ 6256748 h 6858000"/>
              <a:gd name="connsiteX418" fmla="*/ 1095872 w 7467600"/>
              <a:gd name="connsiteY418" fmla="*/ 6271892 h 6858000"/>
              <a:gd name="connsiteX419" fmla="*/ 262785 w 7467600"/>
              <a:gd name="connsiteY419" fmla="*/ 6845450 h 6858000"/>
              <a:gd name="connsiteX420" fmla="*/ 209968 w 7467600"/>
              <a:gd name="connsiteY420" fmla="*/ 6770713 h 6858000"/>
              <a:gd name="connsiteX421" fmla="*/ 873460 w 7467600"/>
              <a:gd name="connsiteY421" fmla="*/ 6253768 h 6858000"/>
              <a:gd name="connsiteX422" fmla="*/ 192686 w 7467600"/>
              <a:gd name="connsiteY422" fmla="*/ 5849257 h 6858000"/>
              <a:gd name="connsiteX423" fmla="*/ 4696 w 7467600"/>
              <a:gd name="connsiteY423" fmla="*/ 5697668 h 6858000"/>
              <a:gd name="connsiteX424" fmla="*/ 0 w 7467600"/>
              <a:gd name="connsiteY424" fmla="*/ 5689984 h 6858000"/>
              <a:gd name="connsiteX425" fmla="*/ 0 w 7467600"/>
              <a:gd name="connsiteY425" fmla="*/ 5513472 h 6858000"/>
              <a:gd name="connsiteX426" fmla="*/ 174101 w 7467600"/>
              <a:gd name="connsiteY426" fmla="*/ 5620277 h 6858000"/>
              <a:gd name="connsiteX427" fmla="*/ 891800 w 7467600"/>
              <a:gd name="connsiteY427" fmla="*/ 6036935 h 6858000"/>
              <a:gd name="connsiteX428" fmla="*/ 1072219 w 7467600"/>
              <a:gd name="connsiteY428" fmla="*/ 6169443 h 6858000"/>
              <a:gd name="connsiteX429" fmla="*/ 1074117 w 7467600"/>
              <a:gd name="connsiteY429" fmla="*/ 6170301 h 6858000"/>
              <a:gd name="connsiteX430" fmla="*/ 1083114 w 7467600"/>
              <a:gd name="connsiteY430" fmla="*/ 6174131 h 6858000"/>
              <a:gd name="connsiteX431" fmla="*/ 1543010 w 7467600"/>
              <a:gd name="connsiteY431" fmla="*/ 6191140 h 6858000"/>
              <a:gd name="connsiteX432" fmla="*/ 1551080 w 7467600"/>
              <a:gd name="connsiteY432" fmla="*/ 6195006 h 6858000"/>
              <a:gd name="connsiteX433" fmla="*/ 2345443 w 7467600"/>
              <a:gd name="connsiteY433" fmla="*/ 5549882 h 6858000"/>
              <a:gd name="connsiteX434" fmla="*/ 1721499 w 7467600"/>
              <a:gd name="connsiteY434" fmla="*/ 5599969 h 6858000"/>
              <a:gd name="connsiteX435" fmla="*/ 767716 w 7467600"/>
              <a:gd name="connsiteY435" fmla="*/ 5472768 h 6858000"/>
              <a:gd name="connsiteX436" fmla="*/ 722147 w 7467600"/>
              <a:gd name="connsiteY436" fmla="*/ 5393091 h 6858000"/>
              <a:gd name="connsiteX437" fmla="*/ 1485552 w 7467600"/>
              <a:gd name="connsiteY437" fmla="*/ 5313202 h 6858000"/>
              <a:gd name="connsiteX438" fmla="*/ 2143004 w 7467600"/>
              <a:gd name="connsiteY438" fmla="*/ 5402420 h 6858000"/>
              <a:gd name="connsiteX439" fmla="*/ 1933391 w 7467600"/>
              <a:gd name="connsiteY439" fmla="*/ 5156971 h 6858000"/>
              <a:gd name="connsiteX440" fmla="*/ 1827118 w 7467600"/>
              <a:gd name="connsiteY440" fmla="*/ 4968410 h 6858000"/>
              <a:gd name="connsiteX441" fmla="*/ 1837349 w 7467600"/>
              <a:gd name="connsiteY441" fmla="*/ 4956357 h 6858000"/>
              <a:gd name="connsiteX442" fmla="*/ 2162835 w 7467600"/>
              <a:gd name="connsiteY442" fmla="*/ 5187853 h 6858000"/>
              <a:gd name="connsiteX443" fmla="*/ 2257167 w 7467600"/>
              <a:gd name="connsiteY443" fmla="*/ 5462123 h 6858000"/>
              <a:gd name="connsiteX444" fmla="*/ 2261598 w 7467600"/>
              <a:gd name="connsiteY444" fmla="*/ 5467998 h 6858000"/>
              <a:gd name="connsiteX445" fmla="*/ 2437177 w 7467600"/>
              <a:gd name="connsiteY445" fmla="*/ 5479608 h 6858000"/>
              <a:gd name="connsiteX446" fmla="*/ 2445247 w 7467600"/>
              <a:gd name="connsiteY446" fmla="*/ 5483476 h 6858000"/>
              <a:gd name="connsiteX447" fmla="*/ 2743626 w 7467600"/>
              <a:gd name="connsiteY447" fmla="*/ 5304819 h 6858000"/>
              <a:gd name="connsiteX448" fmla="*/ 3048102 w 7467600"/>
              <a:gd name="connsiteY448" fmla="*/ 5150595 h 6858000"/>
              <a:gd name="connsiteX449" fmla="*/ 1799414 w 7467600"/>
              <a:gd name="connsiteY449" fmla="*/ 4694732 h 6858000"/>
              <a:gd name="connsiteX450" fmla="*/ 1771735 w 7467600"/>
              <a:gd name="connsiteY450" fmla="*/ 4619929 h 6858000"/>
              <a:gd name="connsiteX451" fmla="*/ 3104273 w 7467600"/>
              <a:gd name="connsiteY451" fmla="*/ 5076159 h 6858000"/>
              <a:gd name="connsiteX452" fmla="*/ 3113245 w 7467600"/>
              <a:gd name="connsiteY452" fmla="*/ 5090705 h 6858000"/>
              <a:gd name="connsiteX453" fmla="*/ 3126294 w 7467600"/>
              <a:gd name="connsiteY453" fmla="*/ 5114400 h 6858000"/>
              <a:gd name="connsiteX454" fmla="*/ 3937433 w 7467600"/>
              <a:gd name="connsiteY454" fmla="*/ 4830473 h 6858000"/>
              <a:gd name="connsiteX455" fmla="*/ 3590475 w 7467600"/>
              <a:gd name="connsiteY455" fmla="*/ 4597974 h 6858000"/>
              <a:gd name="connsiteX456" fmla="*/ 3100264 w 7467600"/>
              <a:gd name="connsiteY456" fmla="*/ 4579845 h 6858000"/>
              <a:gd name="connsiteX457" fmla="*/ 2183576 w 7467600"/>
              <a:gd name="connsiteY457" fmla="*/ 4227150 h 6858000"/>
              <a:gd name="connsiteX458" fmla="*/ 2151029 w 7467600"/>
              <a:gd name="connsiteY458" fmla="*/ 4146947 h 6858000"/>
              <a:gd name="connsiteX459" fmla="*/ 3563434 w 7467600"/>
              <a:gd name="connsiteY459" fmla="*/ 4469115 h 6858000"/>
              <a:gd name="connsiteX460" fmla="*/ 3177952 w 7467600"/>
              <a:gd name="connsiteY460" fmla="*/ 3657386 h 6858000"/>
              <a:gd name="connsiteX461" fmla="*/ 3189263 w 7467600"/>
              <a:gd name="connsiteY461" fmla="*/ 3625726 h 6858000"/>
              <a:gd name="connsiteX462" fmla="*/ 3560912 w 7467600"/>
              <a:gd name="connsiteY462" fmla="*/ 4079863 h 6858000"/>
              <a:gd name="connsiteX463" fmla="*/ 3626636 w 7467600"/>
              <a:gd name="connsiteY463" fmla="*/ 4512230 h 6858000"/>
              <a:gd name="connsiteX464" fmla="*/ 3653088 w 7467600"/>
              <a:gd name="connsiteY464" fmla="*/ 4521417 h 6858000"/>
              <a:gd name="connsiteX465" fmla="*/ 3988128 w 7467600"/>
              <a:gd name="connsiteY465" fmla="*/ 4817267 h 6858000"/>
              <a:gd name="connsiteX466" fmla="*/ 4830582 w 7467600"/>
              <a:gd name="connsiteY466" fmla="*/ 4676000 h 6858000"/>
              <a:gd name="connsiteX467" fmla="*/ 4830100 w 7467600"/>
              <a:gd name="connsiteY467" fmla="*/ 4675554 h 6858000"/>
              <a:gd name="connsiteX468" fmla="*/ 4036318 w 7467600"/>
              <a:gd name="connsiteY468" fmla="*/ 4147013 h 6858000"/>
              <a:gd name="connsiteX469" fmla="*/ 3432098 w 7467600"/>
              <a:gd name="connsiteY469" fmla="*/ 3537312 h 6858000"/>
              <a:gd name="connsiteX470" fmla="*/ 3446761 w 7467600"/>
              <a:gd name="connsiteY470" fmla="*/ 3461278 h 6858000"/>
              <a:gd name="connsiteX471" fmla="*/ 4419733 w 7467600"/>
              <a:gd name="connsiteY471" fmla="*/ 3963555 h 6858000"/>
              <a:gd name="connsiteX472" fmla="*/ 4781371 w 7467600"/>
              <a:gd name="connsiteY472" fmla="*/ 4458604 h 6858000"/>
              <a:gd name="connsiteX473" fmla="*/ 4780440 w 7467600"/>
              <a:gd name="connsiteY473" fmla="*/ 4470290 h 6858000"/>
              <a:gd name="connsiteX474" fmla="*/ 4898954 w 7467600"/>
              <a:gd name="connsiteY474" fmla="*/ 4662092 h 6858000"/>
              <a:gd name="connsiteX475" fmla="*/ 4900699 w 7467600"/>
              <a:gd name="connsiteY475" fmla="*/ 4670867 h 6858000"/>
              <a:gd name="connsiteX476" fmla="*/ 5714511 w 7467600"/>
              <a:gd name="connsiteY476" fmla="*/ 4663483 h 6858000"/>
              <a:gd name="connsiteX477" fmla="*/ 5464793 w 7467600"/>
              <a:gd name="connsiteY477" fmla="*/ 4393556 h 6858000"/>
              <a:gd name="connsiteX478" fmla="*/ 5461897 w 7467600"/>
              <a:gd name="connsiteY478" fmla="*/ 4390879 h 6858000"/>
              <a:gd name="connsiteX479" fmla="*/ 4294126 w 7467600"/>
              <a:gd name="connsiteY479" fmla="*/ 3303048 h 6858000"/>
              <a:gd name="connsiteX480" fmla="*/ 4305321 w 7467600"/>
              <a:gd name="connsiteY480" fmla="*/ 3256953 h 6858000"/>
              <a:gd name="connsiteX481" fmla="*/ 4949299 w 7467600"/>
              <a:gd name="connsiteY481" fmla="*/ 3766336 h 6858000"/>
              <a:gd name="connsiteX482" fmla="*/ 5291452 w 7467600"/>
              <a:gd name="connsiteY482" fmla="*/ 4076801 h 6858000"/>
              <a:gd name="connsiteX483" fmla="*/ 5434998 w 7467600"/>
              <a:gd name="connsiteY483" fmla="*/ 4254100 h 6858000"/>
              <a:gd name="connsiteX484" fmla="*/ 5351015 w 7467600"/>
              <a:gd name="connsiteY484" fmla="*/ 3760989 h 6858000"/>
              <a:gd name="connsiteX485" fmla="*/ 5413780 w 7467600"/>
              <a:gd name="connsiteY485" fmla="*/ 2966265 h 6858000"/>
              <a:gd name="connsiteX486" fmla="*/ 5425627 w 7467600"/>
              <a:gd name="connsiteY486" fmla="*/ 2954192 h 6858000"/>
              <a:gd name="connsiteX487" fmla="*/ 6604735 w 7467600"/>
              <a:gd name="connsiteY487" fmla="*/ 2041381 h 6858000"/>
              <a:gd name="connsiteX488" fmla="*/ 7204487 w 7467600"/>
              <a:gd name="connsiteY488" fmla="*/ 2742112 h 6858000"/>
              <a:gd name="connsiteX489" fmla="*/ 7131592 w 7467600"/>
              <a:gd name="connsiteY489" fmla="*/ 2672096 h 6858000"/>
              <a:gd name="connsiteX490" fmla="*/ 6996344 w 7467600"/>
              <a:gd name="connsiteY490" fmla="*/ 2518310 h 6858000"/>
              <a:gd name="connsiteX491" fmla="*/ 6735495 w 7467600"/>
              <a:gd name="connsiteY491" fmla="*/ 2196890 h 6858000"/>
              <a:gd name="connsiteX492" fmla="*/ 6721901 w 7467600"/>
              <a:gd name="connsiteY492" fmla="*/ 2179274 h 6858000"/>
              <a:gd name="connsiteX493" fmla="*/ 6604735 w 7467600"/>
              <a:gd name="connsiteY493" fmla="*/ 2041381 h 6858000"/>
              <a:gd name="connsiteX494" fmla="*/ 6591670 w 7467600"/>
              <a:gd name="connsiteY494" fmla="*/ 1988277 h 6858000"/>
              <a:gd name="connsiteX495" fmla="*/ 6747349 w 7467600"/>
              <a:gd name="connsiteY495" fmla="*/ 2160069 h 6858000"/>
              <a:gd name="connsiteX496" fmla="*/ 6760943 w 7467600"/>
              <a:gd name="connsiteY496" fmla="*/ 2177686 h 6858000"/>
              <a:gd name="connsiteX497" fmla="*/ 7021065 w 7467600"/>
              <a:gd name="connsiteY497" fmla="*/ 2498102 h 6858000"/>
              <a:gd name="connsiteX498" fmla="*/ 7155223 w 7467600"/>
              <a:gd name="connsiteY498" fmla="*/ 2650386 h 6858000"/>
              <a:gd name="connsiteX499" fmla="*/ 7203167 w 7467600"/>
              <a:gd name="connsiteY499" fmla="*/ 2697288 h 6858000"/>
              <a:gd name="connsiteX500" fmla="*/ 6937703 w 7467600"/>
              <a:gd name="connsiteY500" fmla="*/ 2321981 h 6858000"/>
              <a:gd name="connsiteX501" fmla="*/ 6591670 w 7467600"/>
              <a:gd name="connsiteY501" fmla="*/ 1988277 h 6858000"/>
              <a:gd name="connsiteX502" fmla="*/ 5798671 w 7467600"/>
              <a:gd name="connsiteY502" fmla="*/ 1981601 h 6858000"/>
              <a:gd name="connsiteX503" fmla="*/ 5754709 w 7467600"/>
              <a:gd name="connsiteY503" fmla="*/ 2071454 h 6858000"/>
              <a:gd name="connsiteX504" fmla="*/ 5763044 w 7467600"/>
              <a:gd name="connsiteY504" fmla="*/ 2842206 h 6858000"/>
              <a:gd name="connsiteX505" fmla="*/ 5764974 w 7467600"/>
              <a:gd name="connsiteY505" fmla="*/ 2799609 h 6858000"/>
              <a:gd name="connsiteX506" fmla="*/ 5767665 w 7467600"/>
              <a:gd name="connsiteY506" fmla="*/ 2666409 h 6858000"/>
              <a:gd name="connsiteX507" fmla="*/ 5763055 w 7467600"/>
              <a:gd name="connsiteY507" fmla="*/ 2579705 h 6858000"/>
              <a:gd name="connsiteX508" fmla="*/ 5758079 w 7467600"/>
              <a:gd name="connsiteY508" fmla="*/ 2492508 h 6858000"/>
              <a:gd name="connsiteX509" fmla="*/ 5779325 w 7467600"/>
              <a:gd name="connsiteY509" fmla="*/ 2197069 h 6858000"/>
              <a:gd name="connsiteX510" fmla="*/ 5798671 w 7467600"/>
              <a:gd name="connsiteY510" fmla="*/ 1981601 h 6858000"/>
              <a:gd name="connsiteX511" fmla="*/ 5829202 w 7467600"/>
              <a:gd name="connsiteY511" fmla="*/ 1971679 h 6858000"/>
              <a:gd name="connsiteX512" fmla="*/ 5809558 w 7467600"/>
              <a:gd name="connsiteY512" fmla="*/ 2198043 h 6858000"/>
              <a:gd name="connsiteX513" fmla="*/ 5788653 w 7467600"/>
              <a:gd name="connsiteY513" fmla="*/ 2489430 h 6858000"/>
              <a:gd name="connsiteX514" fmla="*/ 5793439 w 7467600"/>
              <a:gd name="connsiteY514" fmla="*/ 2575235 h 6858000"/>
              <a:gd name="connsiteX515" fmla="*/ 5796837 w 7467600"/>
              <a:gd name="connsiteY515" fmla="*/ 2637633 h 6858000"/>
              <a:gd name="connsiteX516" fmla="*/ 5818614 w 7467600"/>
              <a:gd name="connsiteY516" fmla="*/ 2473055 h 6858000"/>
              <a:gd name="connsiteX517" fmla="*/ 5829202 w 7467600"/>
              <a:gd name="connsiteY517" fmla="*/ 1971679 h 6858000"/>
              <a:gd name="connsiteX518" fmla="*/ 5911389 w 7467600"/>
              <a:gd name="connsiteY518" fmla="*/ 1898371 h 6858000"/>
              <a:gd name="connsiteX519" fmla="*/ 6237627 w 7467600"/>
              <a:gd name="connsiteY519" fmla="*/ 2231921 h 6858000"/>
              <a:gd name="connsiteX520" fmla="*/ 5911389 w 7467600"/>
              <a:gd name="connsiteY520" fmla="*/ 1898371 h 6858000"/>
              <a:gd name="connsiteX521" fmla="*/ 6944437 w 7467600"/>
              <a:gd name="connsiteY521" fmla="*/ 1575402 h 6858000"/>
              <a:gd name="connsiteX522" fmla="*/ 6304730 w 7467600"/>
              <a:gd name="connsiteY522" fmla="*/ 1766654 h 6858000"/>
              <a:gd name="connsiteX523" fmla="*/ 6944437 w 7467600"/>
              <a:gd name="connsiteY523" fmla="*/ 1575402 h 6858000"/>
              <a:gd name="connsiteX524" fmla="*/ 7019523 w 7467600"/>
              <a:gd name="connsiteY524" fmla="*/ 1519450 h 6858000"/>
              <a:gd name="connsiteX525" fmla="*/ 6298091 w 7467600"/>
              <a:gd name="connsiteY525" fmla="*/ 1737122 h 6858000"/>
              <a:gd name="connsiteX526" fmla="*/ 7019523 w 7467600"/>
              <a:gd name="connsiteY526" fmla="*/ 1519450 h 6858000"/>
              <a:gd name="connsiteX527" fmla="*/ 2399523 w 7467600"/>
              <a:gd name="connsiteY527" fmla="*/ 1428234 h 6858000"/>
              <a:gd name="connsiteX528" fmla="*/ 2224982 w 7467600"/>
              <a:gd name="connsiteY528" fmla="*/ 1826201 h 6858000"/>
              <a:gd name="connsiteX529" fmla="*/ 2096099 w 7467600"/>
              <a:gd name="connsiteY529" fmla="*/ 2345900 h 6858000"/>
              <a:gd name="connsiteX530" fmla="*/ 2283317 w 7467600"/>
              <a:gd name="connsiteY530" fmla="*/ 1796925 h 6858000"/>
              <a:gd name="connsiteX531" fmla="*/ 2399523 w 7467600"/>
              <a:gd name="connsiteY531" fmla="*/ 1428234 h 6858000"/>
              <a:gd name="connsiteX532" fmla="*/ 2448558 w 7467600"/>
              <a:gd name="connsiteY532" fmla="*/ 1373435 h 6858000"/>
              <a:gd name="connsiteX533" fmla="*/ 2312521 w 7467600"/>
              <a:gd name="connsiteY533" fmla="*/ 1806140 h 6858000"/>
              <a:gd name="connsiteX534" fmla="*/ 2127533 w 7467600"/>
              <a:gd name="connsiteY534" fmla="*/ 2348380 h 6858000"/>
              <a:gd name="connsiteX535" fmla="*/ 2358080 w 7467600"/>
              <a:gd name="connsiteY535" fmla="*/ 1866134 h 6858000"/>
              <a:gd name="connsiteX536" fmla="*/ 2407436 w 7467600"/>
              <a:gd name="connsiteY536" fmla="*/ 1651070 h 6858000"/>
              <a:gd name="connsiteX537" fmla="*/ 2448558 w 7467600"/>
              <a:gd name="connsiteY537" fmla="*/ 1373435 h 6858000"/>
              <a:gd name="connsiteX538" fmla="*/ 278707 w 7467600"/>
              <a:gd name="connsiteY538" fmla="*/ 1352270 h 6858000"/>
              <a:gd name="connsiteX539" fmla="*/ 321570 w 7467600"/>
              <a:gd name="connsiteY539" fmla="*/ 1861610 h 6858000"/>
              <a:gd name="connsiteX540" fmla="*/ 294281 w 7467600"/>
              <a:gd name="connsiteY540" fmla="*/ 1440658 h 6858000"/>
              <a:gd name="connsiteX541" fmla="*/ 278707 w 7467600"/>
              <a:gd name="connsiteY541" fmla="*/ 1352270 h 6858000"/>
              <a:gd name="connsiteX542" fmla="*/ 1423821 w 7467600"/>
              <a:gd name="connsiteY542" fmla="*/ 1351958 h 6858000"/>
              <a:gd name="connsiteX543" fmla="*/ 1638521 w 7467600"/>
              <a:gd name="connsiteY543" fmla="*/ 1908470 h 6858000"/>
              <a:gd name="connsiteX544" fmla="*/ 1754199 w 7467600"/>
              <a:gd name="connsiteY544" fmla="*/ 2149284 h 6858000"/>
              <a:gd name="connsiteX545" fmla="*/ 1908359 w 7467600"/>
              <a:gd name="connsiteY545" fmla="*/ 2364988 h 6858000"/>
              <a:gd name="connsiteX546" fmla="*/ 1647661 w 7467600"/>
              <a:gd name="connsiteY546" fmla="*/ 1825945 h 6858000"/>
              <a:gd name="connsiteX547" fmla="*/ 1423821 w 7467600"/>
              <a:gd name="connsiteY547" fmla="*/ 1351958 h 6858000"/>
              <a:gd name="connsiteX548" fmla="*/ 1431890 w 7467600"/>
              <a:gd name="connsiteY548" fmla="*/ 1306475 h 6858000"/>
              <a:gd name="connsiteX549" fmla="*/ 1507597 w 7467600"/>
              <a:gd name="connsiteY549" fmla="*/ 1446132 h 6858000"/>
              <a:gd name="connsiteX550" fmla="*/ 1674586 w 7467600"/>
              <a:gd name="connsiteY550" fmla="*/ 1813832 h 6858000"/>
              <a:gd name="connsiteX551" fmla="*/ 1815950 w 7467600"/>
              <a:gd name="connsiteY551" fmla="*/ 2128564 h 6858000"/>
              <a:gd name="connsiteX552" fmla="*/ 1984242 w 7467600"/>
              <a:gd name="connsiteY552" fmla="*/ 2430829 h 6858000"/>
              <a:gd name="connsiteX553" fmla="*/ 2014023 w 7467600"/>
              <a:gd name="connsiteY553" fmla="*/ 2450995 h 6858000"/>
              <a:gd name="connsiteX554" fmla="*/ 1747337 w 7467600"/>
              <a:gd name="connsiteY554" fmla="*/ 1855264 h 6858000"/>
              <a:gd name="connsiteX555" fmla="*/ 1533749 w 7467600"/>
              <a:gd name="connsiteY555" fmla="*/ 1478656 h 6858000"/>
              <a:gd name="connsiteX556" fmla="*/ 1431890 w 7467600"/>
              <a:gd name="connsiteY556" fmla="*/ 1306475 h 6858000"/>
              <a:gd name="connsiteX557" fmla="*/ 5052692 w 7467600"/>
              <a:gd name="connsiteY557" fmla="*/ 1292994 h 6858000"/>
              <a:gd name="connsiteX558" fmla="*/ 5200661 w 7467600"/>
              <a:gd name="connsiteY558" fmla="*/ 1635186 h 6858000"/>
              <a:gd name="connsiteX559" fmla="*/ 5297138 w 7467600"/>
              <a:gd name="connsiteY559" fmla="*/ 1906351 h 6858000"/>
              <a:gd name="connsiteX560" fmla="*/ 5052692 w 7467600"/>
              <a:gd name="connsiteY560" fmla="*/ 1292994 h 6858000"/>
              <a:gd name="connsiteX561" fmla="*/ 5009948 w 7467600"/>
              <a:gd name="connsiteY561" fmla="*/ 1273619 h 6858000"/>
              <a:gd name="connsiteX562" fmla="*/ 5121777 w 7467600"/>
              <a:gd name="connsiteY562" fmla="*/ 1654213 h 6858000"/>
              <a:gd name="connsiteX563" fmla="*/ 5293545 w 7467600"/>
              <a:gd name="connsiteY563" fmla="*/ 2072247 h 6858000"/>
              <a:gd name="connsiteX564" fmla="*/ 5294042 w 7467600"/>
              <a:gd name="connsiteY564" fmla="*/ 2065019 h 6858000"/>
              <a:gd name="connsiteX565" fmla="*/ 5171936 w 7467600"/>
              <a:gd name="connsiteY565" fmla="*/ 1647613 h 6858000"/>
              <a:gd name="connsiteX566" fmla="*/ 5009948 w 7467600"/>
              <a:gd name="connsiteY566" fmla="*/ 1273619 h 6858000"/>
              <a:gd name="connsiteX567" fmla="*/ 655236 w 7467600"/>
              <a:gd name="connsiteY567" fmla="*/ 1268632 h 6858000"/>
              <a:gd name="connsiteX568" fmla="*/ 839521 w 7467600"/>
              <a:gd name="connsiteY568" fmla="*/ 1685315 h 6858000"/>
              <a:gd name="connsiteX569" fmla="*/ 1109416 w 7467600"/>
              <a:gd name="connsiteY569" fmla="*/ 2061663 h 6858000"/>
              <a:gd name="connsiteX570" fmla="*/ 1298300 w 7467600"/>
              <a:gd name="connsiteY570" fmla="*/ 2247742 h 6858000"/>
              <a:gd name="connsiteX571" fmla="*/ 1125871 w 7467600"/>
              <a:gd name="connsiteY571" fmla="*/ 1989513 h 6858000"/>
              <a:gd name="connsiteX572" fmla="*/ 981574 w 7467600"/>
              <a:gd name="connsiteY572" fmla="*/ 1783157 h 6858000"/>
              <a:gd name="connsiteX573" fmla="*/ 922198 w 7467600"/>
              <a:gd name="connsiteY573" fmla="*/ 1677437 h 6858000"/>
              <a:gd name="connsiteX574" fmla="*/ 869293 w 7467600"/>
              <a:gd name="connsiteY574" fmla="*/ 1583214 h 6858000"/>
              <a:gd name="connsiteX575" fmla="*/ 751431 w 7467600"/>
              <a:gd name="connsiteY575" fmla="*/ 1405731 h 6858000"/>
              <a:gd name="connsiteX576" fmla="*/ 655236 w 7467600"/>
              <a:gd name="connsiteY576" fmla="*/ 1268632 h 6858000"/>
              <a:gd name="connsiteX577" fmla="*/ 6516292 w 7467600"/>
              <a:gd name="connsiteY577" fmla="*/ 1263064 h 6858000"/>
              <a:gd name="connsiteX578" fmla="*/ 5736320 w 7467600"/>
              <a:gd name="connsiteY578" fmla="*/ 1501803 h 6858000"/>
              <a:gd name="connsiteX579" fmla="*/ 6516292 w 7467600"/>
              <a:gd name="connsiteY579" fmla="*/ 1263064 h 6858000"/>
              <a:gd name="connsiteX580" fmla="*/ 291466 w 7467600"/>
              <a:gd name="connsiteY580" fmla="*/ 1250369 h 6858000"/>
              <a:gd name="connsiteX581" fmla="*/ 323180 w 7467600"/>
              <a:gd name="connsiteY581" fmla="*/ 1435283 h 6858000"/>
              <a:gd name="connsiteX582" fmla="*/ 349381 w 7467600"/>
              <a:gd name="connsiteY582" fmla="*/ 1875041 h 6858000"/>
              <a:gd name="connsiteX583" fmla="*/ 374363 w 7467600"/>
              <a:gd name="connsiteY583" fmla="*/ 1506494 h 6858000"/>
              <a:gd name="connsiteX584" fmla="*/ 302168 w 7467600"/>
              <a:gd name="connsiteY584" fmla="*/ 1274495 h 6858000"/>
              <a:gd name="connsiteX585" fmla="*/ 291466 w 7467600"/>
              <a:gd name="connsiteY585" fmla="*/ 1250369 h 6858000"/>
              <a:gd name="connsiteX586" fmla="*/ 678222 w 7467600"/>
              <a:gd name="connsiteY586" fmla="*/ 1248670 h 6858000"/>
              <a:gd name="connsiteX587" fmla="*/ 775536 w 7467600"/>
              <a:gd name="connsiteY587" fmla="*/ 1388015 h 6858000"/>
              <a:gd name="connsiteX588" fmla="*/ 894529 w 7467600"/>
              <a:gd name="connsiteY588" fmla="*/ 1567739 h 6858000"/>
              <a:gd name="connsiteX589" fmla="*/ 948000 w 7467600"/>
              <a:gd name="connsiteY589" fmla="*/ 1663088 h 6858000"/>
              <a:gd name="connsiteX590" fmla="*/ 1006812 w 7467600"/>
              <a:gd name="connsiteY590" fmla="*/ 1767683 h 6858000"/>
              <a:gd name="connsiteX591" fmla="*/ 1149133 w 7467600"/>
              <a:gd name="connsiteY591" fmla="*/ 1971513 h 6858000"/>
              <a:gd name="connsiteX592" fmla="*/ 1333952 w 7467600"/>
              <a:gd name="connsiteY592" fmla="*/ 2251620 h 6858000"/>
              <a:gd name="connsiteX593" fmla="*/ 1337329 w 7467600"/>
              <a:gd name="connsiteY593" fmla="*/ 2258350 h 6858000"/>
              <a:gd name="connsiteX594" fmla="*/ 1014726 w 7467600"/>
              <a:gd name="connsiteY594" fmla="*/ 1615556 h 6858000"/>
              <a:gd name="connsiteX595" fmla="*/ 678222 w 7467600"/>
              <a:gd name="connsiteY595" fmla="*/ 1248670 h 6858000"/>
              <a:gd name="connsiteX596" fmla="*/ 6691602 w 7467600"/>
              <a:gd name="connsiteY596" fmla="*/ 1140573 h 6858000"/>
              <a:gd name="connsiteX597" fmla="*/ 6571100 w 7467600"/>
              <a:gd name="connsiteY597" fmla="*/ 1183662 h 6858000"/>
              <a:gd name="connsiteX598" fmla="*/ 6241687 w 7467600"/>
              <a:gd name="connsiteY598" fmla="*/ 1257600 h 6858000"/>
              <a:gd name="connsiteX599" fmla="*/ 5693009 w 7467600"/>
              <a:gd name="connsiteY599" fmla="*/ 1478256 h 6858000"/>
              <a:gd name="connsiteX600" fmla="*/ 6548420 w 7467600"/>
              <a:gd name="connsiteY600" fmla="*/ 1214599 h 6858000"/>
              <a:gd name="connsiteX601" fmla="*/ 6605473 w 7467600"/>
              <a:gd name="connsiteY601" fmla="*/ 1184686 h 6858000"/>
              <a:gd name="connsiteX602" fmla="*/ 6691602 w 7467600"/>
              <a:gd name="connsiteY602" fmla="*/ 1140573 h 6858000"/>
              <a:gd name="connsiteX603" fmla="*/ 4002475 w 7467600"/>
              <a:gd name="connsiteY603" fmla="*/ 1037802 h 6858000"/>
              <a:gd name="connsiteX604" fmla="*/ 4000324 w 7467600"/>
              <a:gd name="connsiteY604" fmla="*/ 1039362 h 6858000"/>
              <a:gd name="connsiteX605" fmla="*/ 4002862 w 7467600"/>
              <a:gd name="connsiteY605" fmla="*/ 1042866 h 6858000"/>
              <a:gd name="connsiteX606" fmla="*/ 4002475 w 7467600"/>
              <a:gd name="connsiteY606" fmla="*/ 1037802 h 6858000"/>
              <a:gd name="connsiteX607" fmla="*/ 506322 w 7467600"/>
              <a:gd name="connsiteY607" fmla="*/ 1020997 h 6858000"/>
              <a:gd name="connsiteX608" fmla="*/ 533068 w 7467600"/>
              <a:gd name="connsiteY608" fmla="*/ 1029409 h 6858000"/>
              <a:gd name="connsiteX609" fmla="*/ 1232525 w 7467600"/>
              <a:gd name="connsiteY609" fmla="*/ 1804675 h 6858000"/>
              <a:gd name="connsiteX610" fmla="*/ 1388858 w 7467600"/>
              <a:gd name="connsiteY610" fmla="*/ 2368011 h 6858000"/>
              <a:gd name="connsiteX611" fmla="*/ 1384098 w 7467600"/>
              <a:gd name="connsiteY611" fmla="*/ 2378125 h 6858000"/>
              <a:gd name="connsiteX612" fmla="*/ 1425393 w 7467600"/>
              <a:gd name="connsiteY612" fmla="*/ 2589124 h 6858000"/>
              <a:gd name="connsiteX613" fmla="*/ 1424001 w 7467600"/>
              <a:gd name="connsiteY613" fmla="*/ 2597541 h 6858000"/>
              <a:gd name="connsiteX614" fmla="*/ 2152729 w 7467600"/>
              <a:gd name="connsiteY614" fmla="*/ 2864487 h 6858000"/>
              <a:gd name="connsiteX615" fmla="*/ 2020609 w 7467600"/>
              <a:gd name="connsiteY615" fmla="*/ 2539671 h 6858000"/>
              <a:gd name="connsiteX616" fmla="*/ 2018920 w 7467600"/>
              <a:gd name="connsiteY616" fmla="*/ 2536309 h 6858000"/>
              <a:gd name="connsiteX617" fmla="*/ 1342441 w 7467600"/>
              <a:gd name="connsiteY617" fmla="*/ 1173017 h 6858000"/>
              <a:gd name="connsiteX618" fmla="*/ 1367925 w 7467600"/>
              <a:gd name="connsiteY618" fmla="*/ 1135648 h 6858000"/>
              <a:gd name="connsiteX619" fmla="*/ 1771401 w 7467600"/>
              <a:gd name="connsiteY619" fmla="*/ 1806673 h 6858000"/>
              <a:gd name="connsiteX620" fmla="*/ 1972385 w 7467600"/>
              <a:gd name="connsiteY620" fmla="*/ 2198735 h 6858000"/>
              <a:gd name="connsiteX621" fmla="*/ 2040892 w 7467600"/>
              <a:gd name="connsiteY621" fmla="*/ 2405205 h 6858000"/>
              <a:gd name="connsiteX622" fmla="*/ 2131689 w 7467600"/>
              <a:gd name="connsiteY622" fmla="*/ 1936926 h 6858000"/>
              <a:gd name="connsiteX623" fmla="*/ 2454820 w 7467600"/>
              <a:gd name="connsiteY623" fmla="*/ 1248808 h 6858000"/>
              <a:gd name="connsiteX624" fmla="*/ 2492512 w 7467600"/>
              <a:gd name="connsiteY624" fmla="*/ 1302920 h 6858000"/>
              <a:gd name="connsiteX625" fmla="*/ 2081216 w 7467600"/>
              <a:gd name="connsiteY625" fmla="*/ 2527513 h 6858000"/>
              <a:gd name="connsiteX626" fmla="*/ 2081211 w 7467600"/>
              <a:gd name="connsiteY626" fmla="*/ 2528916 h 6858000"/>
              <a:gd name="connsiteX627" fmla="*/ 2199067 w 7467600"/>
              <a:gd name="connsiteY627" fmla="*/ 2884061 h 6858000"/>
              <a:gd name="connsiteX628" fmla="*/ 3192586 w 7467600"/>
              <a:gd name="connsiteY628" fmla="*/ 3411496 h 6858000"/>
              <a:gd name="connsiteX629" fmla="*/ 3182620 w 7467600"/>
              <a:gd name="connsiteY629" fmla="*/ 3483279 h 6858000"/>
              <a:gd name="connsiteX630" fmla="*/ 2435119 w 7467600"/>
              <a:gd name="connsiteY630" fmla="*/ 3080173 h 6858000"/>
              <a:gd name="connsiteX631" fmla="*/ 2410152 w 7467600"/>
              <a:gd name="connsiteY631" fmla="*/ 3063751 h 6858000"/>
              <a:gd name="connsiteX632" fmla="*/ 2408099 w 7467600"/>
              <a:gd name="connsiteY632" fmla="*/ 3064403 h 6858000"/>
              <a:gd name="connsiteX633" fmla="*/ 2407218 w 7467600"/>
              <a:gd name="connsiteY633" fmla="*/ 3070324 h 6858000"/>
              <a:gd name="connsiteX634" fmla="*/ 2380138 w 7467600"/>
              <a:gd name="connsiteY634" fmla="*/ 3099341 h 6858000"/>
              <a:gd name="connsiteX635" fmla="*/ 1765923 w 7467600"/>
              <a:gd name="connsiteY635" fmla="*/ 3581043 h 6858000"/>
              <a:gd name="connsiteX636" fmla="*/ 1702258 w 7467600"/>
              <a:gd name="connsiteY636" fmla="*/ 3612286 h 6858000"/>
              <a:gd name="connsiteX637" fmla="*/ 1538370 w 7467600"/>
              <a:gd name="connsiteY637" fmla="*/ 3811804 h 6858000"/>
              <a:gd name="connsiteX638" fmla="*/ 542867 w 7467600"/>
              <a:gd name="connsiteY638" fmla="*/ 4944092 h 6858000"/>
              <a:gd name="connsiteX639" fmla="*/ 515800 w 7467600"/>
              <a:gd name="connsiteY639" fmla="*/ 4862180 h 6858000"/>
              <a:gd name="connsiteX640" fmla="*/ 909145 w 7467600"/>
              <a:gd name="connsiteY640" fmla="*/ 4199225 h 6858000"/>
              <a:gd name="connsiteX641" fmla="*/ 1214067 w 7467600"/>
              <a:gd name="connsiteY641" fmla="*/ 3908561 h 6858000"/>
              <a:gd name="connsiteX642" fmla="*/ 640967 w 7467600"/>
              <a:gd name="connsiteY642" fmla="*/ 4105601 h 6858000"/>
              <a:gd name="connsiteX643" fmla="*/ 112563 w 7467600"/>
              <a:gd name="connsiteY643" fmla="*/ 4396952 h 6858000"/>
              <a:gd name="connsiteX644" fmla="*/ 0 w 7467600"/>
              <a:gd name="connsiteY644" fmla="*/ 4466006 h 6858000"/>
              <a:gd name="connsiteX645" fmla="*/ 0 w 7467600"/>
              <a:gd name="connsiteY645" fmla="*/ 4233763 h 6858000"/>
              <a:gd name="connsiteX646" fmla="*/ 36881 w 7467600"/>
              <a:gd name="connsiteY646" fmla="*/ 4200118 h 6858000"/>
              <a:gd name="connsiteX647" fmla="*/ 910534 w 7467600"/>
              <a:gd name="connsiteY647" fmla="*/ 3629753 h 6858000"/>
              <a:gd name="connsiteX648" fmla="*/ 1578717 w 7467600"/>
              <a:gd name="connsiteY648" fmla="*/ 3575982 h 6858000"/>
              <a:gd name="connsiteX649" fmla="*/ 2338780 w 7467600"/>
              <a:gd name="connsiteY649" fmla="*/ 3033725 h 6858000"/>
              <a:gd name="connsiteX650" fmla="*/ 1807991 w 7467600"/>
              <a:gd name="connsiteY650" fmla="*/ 2807184 h 6858000"/>
              <a:gd name="connsiteX651" fmla="*/ 1416358 w 7467600"/>
              <a:gd name="connsiteY651" fmla="*/ 3112571 h 6858000"/>
              <a:gd name="connsiteX652" fmla="*/ 939066 w 7467600"/>
              <a:gd name="connsiteY652" fmla="*/ 3378798 h 6858000"/>
              <a:gd name="connsiteX653" fmla="*/ 115099 w 7467600"/>
              <a:gd name="connsiteY653" fmla="*/ 3607650 h 6858000"/>
              <a:gd name="connsiteX654" fmla="*/ 97284 w 7467600"/>
              <a:gd name="connsiteY654" fmla="*/ 3520393 h 6858000"/>
              <a:gd name="connsiteX655" fmla="*/ 922050 w 7467600"/>
              <a:gd name="connsiteY655" fmla="*/ 3074867 h 6858000"/>
              <a:gd name="connsiteX656" fmla="*/ 1405265 w 7467600"/>
              <a:gd name="connsiteY656" fmla="*/ 3016319 h 6858000"/>
              <a:gd name="connsiteX657" fmla="*/ 1407512 w 7467600"/>
              <a:gd name="connsiteY657" fmla="*/ 3018001 h 6858000"/>
              <a:gd name="connsiteX658" fmla="*/ 1726266 w 7467600"/>
              <a:gd name="connsiteY658" fmla="*/ 2777274 h 6858000"/>
              <a:gd name="connsiteX659" fmla="*/ 625390 w 7467600"/>
              <a:gd name="connsiteY659" fmla="*/ 2514541 h 6858000"/>
              <a:gd name="connsiteX660" fmla="*/ 619799 w 7467600"/>
              <a:gd name="connsiteY660" fmla="*/ 2527180 h 6858000"/>
              <a:gd name="connsiteX661" fmla="*/ 310030 w 7467600"/>
              <a:gd name="connsiteY661" fmla="*/ 2771818 h 6858000"/>
              <a:gd name="connsiteX662" fmla="*/ 173877 w 7467600"/>
              <a:gd name="connsiteY662" fmla="*/ 2937056 h 6858000"/>
              <a:gd name="connsiteX663" fmla="*/ 77889 w 7467600"/>
              <a:gd name="connsiteY663" fmla="*/ 3138440 h 6858000"/>
              <a:gd name="connsiteX664" fmla="*/ 0 w 7467600"/>
              <a:gd name="connsiteY664" fmla="*/ 3271395 h 6858000"/>
              <a:gd name="connsiteX665" fmla="*/ 0 w 7467600"/>
              <a:gd name="connsiteY665" fmla="*/ 3153002 h 6858000"/>
              <a:gd name="connsiteX666" fmla="*/ 2386 w 7467600"/>
              <a:gd name="connsiteY666" fmla="*/ 3149203 h 6858000"/>
              <a:gd name="connsiteX667" fmla="*/ 89753 w 7467600"/>
              <a:gd name="connsiteY667" fmla="*/ 2987702 h 6858000"/>
              <a:gd name="connsiteX668" fmla="*/ 76869 w 7467600"/>
              <a:gd name="connsiteY668" fmla="*/ 3005404 h 6858000"/>
              <a:gd name="connsiteX669" fmla="*/ 32049 w 7467600"/>
              <a:gd name="connsiteY669" fmla="*/ 3065814 h 6858000"/>
              <a:gd name="connsiteX670" fmla="*/ 0 w 7467600"/>
              <a:gd name="connsiteY670" fmla="*/ 3108744 h 6858000"/>
              <a:gd name="connsiteX671" fmla="*/ 0 w 7467600"/>
              <a:gd name="connsiteY671" fmla="*/ 3058059 h 6858000"/>
              <a:gd name="connsiteX672" fmla="*/ 7610 w 7467600"/>
              <a:gd name="connsiteY672" fmla="*/ 3047889 h 6858000"/>
              <a:gd name="connsiteX673" fmla="*/ 52419 w 7467600"/>
              <a:gd name="connsiteY673" fmla="*/ 2987479 h 6858000"/>
              <a:gd name="connsiteX674" fmla="*/ 59142 w 7467600"/>
              <a:gd name="connsiteY674" fmla="*/ 2978488 h 6858000"/>
              <a:gd name="connsiteX675" fmla="*/ 0 w 7467600"/>
              <a:gd name="connsiteY675" fmla="*/ 3015334 h 6858000"/>
              <a:gd name="connsiteX676" fmla="*/ 0 w 7467600"/>
              <a:gd name="connsiteY676" fmla="*/ 2914286 h 6858000"/>
              <a:gd name="connsiteX677" fmla="*/ 36383 w 7467600"/>
              <a:gd name="connsiteY677" fmla="*/ 2901128 h 6858000"/>
              <a:gd name="connsiteX678" fmla="*/ 156329 w 7467600"/>
              <a:gd name="connsiteY678" fmla="*/ 2840533 h 6858000"/>
              <a:gd name="connsiteX679" fmla="*/ 358355 w 7467600"/>
              <a:gd name="connsiteY679" fmla="*/ 2620471 h 6858000"/>
              <a:gd name="connsiteX680" fmla="*/ 510577 w 7467600"/>
              <a:gd name="connsiteY680" fmla="*/ 2501244 h 6858000"/>
              <a:gd name="connsiteX681" fmla="*/ 211967 w 7467600"/>
              <a:gd name="connsiteY681" fmla="*/ 2479171 h 6858000"/>
              <a:gd name="connsiteX682" fmla="*/ 0 w 7467600"/>
              <a:gd name="connsiteY682" fmla="*/ 2476398 h 6858000"/>
              <a:gd name="connsiteX683" fmla="*/ 0 w 7467600"/>
              <a:gd name="connsiteY683" fmla="*/ 2389189 h 6858000"/>
              <a:gd name="connsiteX684" fmla="*/ 103062 w 7467600"/>
              <a:gd name="connsiteY684" fmla="*/ 2389518 h 6858000"/>
              <a:gd name="connsiteX685" fmla="*/ 510734 w 7467600"/>
              <a:gd name="connsiteY685" fmla="*/ 2416201 h 6858000"/>
              <a:gd name="connsiteX686" fmla="*/ 279257 w 7467600"/>
              <a:gd name="connsiteY686" fmla="*/ 2092102 h 6858000"/>
              <a:gd name="connsiteX687" fmla="*/ 65265 w 7467600"/>
              <a:gd name="connsiteY687" fmla="*/ 2006049 h 6858000"/>
              <a:gd name="connsiteX688" fmla="*/ 0 w 7467600"/>
              <a:gd name="connsiteY688" fmla="*/ 1982532 h 6858000"/>
              <a:gd name="connsiteX689" fmla="*/ 0 w 7467600"/>
              <a:gd name="connsiteY689" fmla="*/ 1912789 h 6858000"/>
              <a:gd name="connsiteX690" fmla="*/ 97460 w 7467600"/>
              <a:gd name="connsiteY690" fmla="*/ 1953725 h 6858000"/>
              <a:gd name="connsiteX691" fmla="*/ 221272 w 7467600"/>
              <a:gd name="connsiteY691" fmla="*/ 1980766 h 6858000"/>
              <a:gd name="connsiteX692" fmla="*/ 116765 w 7467600"/>
              <a:gd name="connsiteY692" fmla="*/ 1911033 h 6858000"/>
              <a:gd name="connsiteX693" fmla="*/ 16405 w 7467600"/>
              <a:gd name="connsiteY693" fmla="*/ 1803412 h 6858000"/>
              <a:gd name="connsiteX694" fmla="*/ 0 w 7467600"/>
              <a:gd name="connsiteY694" fmla="*/ 1784777 h 6858000"/>
              <a:gd name="connsiteX695" fmla="*/ 0 w 7467600"/>
              <a:gd name="connsiteY695" fmla="*/ 1740082 h 6858000"/>
              <a:gd name="connsiteX696" fmla="*/ 39394 w 7467600"/>
              <a:gd name="connsiteY696" fmla="*/ 1784856 h 6858000"/>
              <a:gd name="connsiteX697" fmla="*/ 135813 w 7467600"/>
              <a:gd name="connsiteY697" fmla="*/ 1888838 h 6858000"/>
              <a:gd name="connsiteX698" fmla="*/ 242575 w 7467600"/>
              <a:gd name="connsiteY698" fmla="*/ 1958841 h 6858000"/>
              <a:gd name="connsiteX699" fmla="*/ 82197 w 7467600"/>
              <a:gd name="connsiteY699" fmla="*/ 1754826 h 6858000"/>
              <a:gd name="connsiteX700" fmla="*/ 0 w 7467600"/>
              <a:gd name="connsiteY700" fmla="*/ 1679650 h 6858000"/>
              <a:gd name="connsiteX701" fmla="*/ 0 w 7467600"/>
              <a:gd name="connsiteY701" fmla="*/ 1602463 h 6858000"/>
              <a:gd name="connsiteX702" fmla="*/ 84689 w 7467600"/>
              <a:gd name="connsiteY702" fmla="*/ 1677442 h 6858000"/>
              <a:gd name="connsiteX703" fmla="*/ 298437 w 7467600"/>
              <a:gd name="connsiteY703" fmla="*/ 1968019 h 6858000"/>
              <a:gd name="connsiteX704" fmla="*/ 227269 w 7467600"/>
              <a:gd name="connsiteY704" fmla="*/ 1114064 h 6858000"/>
              <a:gd name="connsiteX705" fmla="*/ 248003 w 7467600"/>
              <a:gd name="connsiteY705" fmla="*/ 1089613 h 6858000"/>
              <a:gd name="connsiteX706" fmla="*/ 427020 w 7467600"/>
              <a:gd name="connsiteY706" fmla="*/ 1619803 h 6858000"/>
              <a:gd name="connsiteX707" fmla="*/ 340345 w 7467600"/>
              <a:gd name="connsiteY707" fmla="*/ 2027739 h 6858000"/>
              <a:gd name="connsiteX708" fmla="*/ 360865 w 7467600"/>
              <a:gd name="connsiteY708" fmla="*/ 2044827 h 6858000"/>
              <a:gd name="connsiteX709" fmla="*/ 560414 w 7467600"/>
              <a:gd name="connsiteY709" fmla="*/ 2421457 h 6858000"/>
              <a:gd name="connsiteX710" fmla="*/ 1359703 w 7467600"/>
              <a:gd name="connsiteY710" fmla="*/ 2578554 h 6858000"/>
              <a:gd name="connsiteX711" fmla="*/ 1359422 w 7467600"/>
              <a:gd name="connsiteY711" fmla="*/ 2577994 h 6858000"/>
              <a:gd name="connsiteX712" fmla="*/ 828701 w 7467600"/>
              <a:gd name="connsiteY712" fmla="*/ 1839520 h 6858000"/>
              <a:gd name="connsiteX713" fmla="*/ 494427 w 7467600"/>
              <a:gd name="connsiteY713" fmla="*/ 1092333 h 6858000"/>
              <a:gd name="connsiteX714" fmla="*/ 506322 w 7467600"/>
              <a:gd name="connsiteY714" fmla="*/ 1020997 h 6858000"/>
              <a:gd name="connsiteX715" fmla="*/ 4570198 w 7467600"/>
              <a:gd name="connsiteY715" fmla="*/ 978081 h 6858000"/>
              <a:gd name="connsiteX716" fmla="*/ 4523691 w 7467600"/>
              <a:gd name="connsiteY716" fmla="*/ 1127776 h 6858000"/>
              <a:gd name="connsiteX717" fmla="*/ 4509875 w 7467600"/>
              <a:gd name="connsiteY717" fmla="*/ 1167552 h 6858000"/>
              <a:gd name="connsiteX718" fmla="*/ 4478168 w 7467600"/>
              <a:gd name="connsiteY718" fmla="*/ 1260735 h 6858000"/>
              <a:gd name="connsiteX719" fmla="*/ 4409309 w 7467600"/>
              <a:gd name="connsiteY719" fmla="*/ 1666996 h 6858000"/>
              <a:gd name="connsiteX720" fmla="*/ 4370031 w 7467600"/>
              <a:gd name="connsiteY720" fmla="*/ 1955666 h 6858000"/>
              <a:gd name="connsiteX721" fmla="*/ 4570198 w 7467600"/>
              <a:gd name="connsiteY721" fmla="*/ 978081 h 6858000"/>
              <a:gd name="connsiteX722" fmla="*/ 4557898 w 7467600"/>
              <a:gd name="connsiteY722" fmla="*/ 900011 h 6858000"/>
              <a:gd name="connsiteX723" fmla="*/ 4344840 w 7467600"/>
              <a:gd name="connsiteY723" fmla="*/ 1922038 h 6858000"/>
              <a:gd name="connsiteX724" fmla="*/ 4378710 w 7467600"/>
              <a:gd name="connsiteY724" fmla="*/ 1665516 h 6858000"/>
              <a:gd name="connsiteX725" fmla="*/ 4448798 w 7467600"/>
              <a:gd name="connsiteY725" fmla="*/ 1253024 h 6858000"/>
              <a:gd name="connsiteX726" fmla="*/ 4480315 w 7467600"/>
              <a:gd name="connsiteY726" fmla="*/ 1158454 h 6858000"/>
              <a:gd name="connsiteX727" fmla="*/ 4494133 w 7467600"/>
              <a:gd name="connsiteY727" fmla="*/ 1118676 h 6858000"/>
              <a:gd name="connsiteX728" fmla="*/ 4557898 w 7467600"/>
              <a:gd name="connsiteY728" fmla="*/ 900011 h 6858000"/>
              <a:gd name="connsiteX729" fmla="*/ 5870151 w 7467600"/>
              <a:gd name="connsiteY729" fmla="*/ 898890 h 6858000"/>
              <a:gd name="connsiteX730" fmla="*/ 5861335 w 7467600"/>
              <a:gd name="connsiteY730" fmla="*/ 899177 h 6858000"/>
              <a:gd name="connsiteX731" fmla="*/ 5843702 w 7467600"/>
              <a:gd name="connsiteY731" fmla="*/ 899748 h 6858000"/>
              <a:gd name="connsiteX732" fmla="*/ 5651107 w 7467600"/>
              <a:gd name="connsiteY732" fmla="*/ 920306 h 6858000"/>
              <a:gd name="connsiteX733" fmla="*/ 5459407 w 7467600"/>
              <a:gd name="connsiteY733" fmla="*/ 940975 h 6858000"/>
              <a:gd name="connsiteX734" fmla="*/ 5374846 w 7467600"/>
              <a:gd name="connsiteY734" fmla="*/ 941988 h 6858000"/>
              <a:gd name="connsiteX735" fmla="*/ 5256105 w 7467600"/>
              <a:gd name="connsiteY735" fmla="*/ 945632 h 6858000"/>
              <a:gd name="connsiteX736" fmla="*/ 5107071 w 7467600"/>
              <a:gd name="connsiteY736" fmla="*/ 969720 h 6858000"/>
              <a:gd name="connsiteX737" fmla="*/ 4998681 w 7467600"/>
              <a:gd name="connsiteY737" fmla="*/ 988771 h 6858000"/>
              <a:gd name="connsiteX738" fmla="*/ 5870151 w 7467600"/>
              <a:gd name="connsiteY738" fmla="*/ 898890 h 6858000"/>
              <a:gd name="connsiteX739" fmla="*/ 5504425 w 7467600"/>
              <a:gd name="connsiteY739" fmla="*/ 848067 h 6858000"/>
              <a:gd name="connsiteX740" fmla="*/ 4968849 w 7467600"/>
              <a:gd name="connsiteY740" fmla="*/ 962318 h 6858000"/>
              <a:gd name="connsiteX741" fmla="*/ 5104039 w 7467600"/>
              <a:gd name="connsiteY741" fmla="*/ 940634 h 6858000"/>
              <a:gd name="connsiteX742" fmla="*/ 5256311 w 7467600"/>
              <a:gd name="connsiteY742" fmla="*/ 916490 h 6858000"/>
              <a:gd name="connsiteX743" fmla="*/ 5377381 w 7467600"/>
              <a:gd name="connsiteY743" fmla="*/ 912671 h 6858000"/>
              <a:gd name="connsiteX744" fmla="*/ 5460148 w 7467600"/>
              <a:gd name="connsiteY744" fmla="*/ 911442 h 6858000"/>
              <a:gd name="connsiteX745" fmla="*/ 5648971 w 7467600"/>
              <a:gd name="connsiteY745" fmla="*/ 891331 h 6858000"/>
              <a:gd name="connsiteX746" fmla="*/ 5844807 w 7467600"/>
              <a:gd name="connsiteY746" fmla="*/ 870718 h 6858000"/>
              <a:gd name="connsiteX747" fmla="*/ 5862975 w 7467600"/>
              <a:gd name="connsiteY747" fmla="*/ 869756 h 6858000"/>
              <a:gd name="connsiteX748" fmla="*/ 5920887 w 7467600"/>
              <a:gd name="connsiteY748" fmla="*/ 865929 h 6858000"/>
              <a:gd name="connsiteX749" fmla="*/ 5504425 w 7467600"/>
              <a:gd name="connsiteY749" fmla="*/ 848067 h 6858000"/>
              <a:gd name="connsiteX750" fmla="*/ 3607114 w 7467600"/>
              <a:gd name="connsiteY750" fmla="*/ 467441 h 6858000"/>
              <a:gd name="connsiteX751" fmla="*/ 3296242 w 7467600"/>
              <a:gd name="connsiteY751" fmla="*/ 807991 h 6858000"/>
              <a:gd name="connsiteX752" fmla="*/ 3174674 w 7467600"/>
              <a:gd name="connsiteY752" fmla="*/ 919759 h 6858000"/>
              <a:gd name="connsiteX753" fmla="*/ 3042978 w 7467600"/>
              <a:gd name="connsiteY753" fmla="*/ 1054894 h 6858000"/>
              <a:gd name="connsiteX754" fmla="*/ 2968914 w 7467600"/>
              <a:gd name="connsiteY754" fmla="*/ 1133756 h 6858000"/>
              <a:gd name="connsiteX755" fmla="*/ 3103823 w 7467600"/>
              <a:gd name="connsiteY755" fmla="*/ 1026814 h 6858000"/>
              <a:gd name="connsiteX756" fmla="*/ 3607114 w 7467600"/>
              <a:gd name="connsiteY756" fmla="*/ 467441 h 6858000"/>
              <a:gd name="connsiteX757" fmla="*/ 3744487 w 7467600"/>
              <a:gd name="connsiteY757" fmla="*/ 383136 h 6858000"/>
              <a:gd name="connsiteX758" fmla="*/ 3970213 w 7467600"/>
              <a:gd name="connsiteY758" fmla="*/ 995559 h 6858000"/>
              <a:gd name="connsiteX759" fmla="*/ 3744487 w 7467600"/>
              <a:gd name="connsiteY759" fmla="*/ 383136 h 6858000"/>
              <a:gd name="connsiteX760" fmla="*/ 3624562 w 7467600"/>
              <a:gd name="connsiteY760" fmla="*/ 367041 h 6858000"/>
              <a:gd name="connsiteX761" fmla="*/ 3489712 w 7467600"/>
              <a:gd name="connsiteY761" fmla="*/ 485386 h 6858000"/>
              <a:gd name="connsiteX762" fmla="*/ 3182994 w 7467600"/>
              <a:gd name="connsiteY762" fmla="*/ 828265 h 6858000"/>
              <a:gd name="connsiteX763" fmla="*/ 2892114 w 7467600"/>
              <a:gd name="connsiteY763" fmla="*/ 1172635 h 6858000"/>
              <a:gd name="connsiteX764" fmla="*/ 3021459 w 7467600"/>
              <a:gd name="connsiteY764" fmla="*/ 1035385 h 6858000"/>
              <a:gd name="connsiteX765" fmla="*/ 3153873 w 7467600"/>
              <a:gd name="connsiteY765" fmla="*/ 898971 h 6858000"/>
              <a:gd name="connsiteX766" fmla="*/ 3276511 w 7467600"/>
              <a:gd name="connsiteY766" fmla="*/ 786423 h 6858000"/>
              <a:gd name="connsiteX767" fmla="*/ 3584154 w 7467600"/>
              <a:gd name="connsiteY767" fmla="*/ 448218 h 6858000"/>
              <a:gd name="connsiteX768" fmla="*/ 3624562 w 7467600"/>
              <a:gd name="connsiteY768" fmla="*/ 367041 h 6858000"/>
              <a:gd name="connsiteX769" fmla="*/ 3766672 w 7467600"/>
              <a:gd name="connsiteY769" fmla="*/ 359429 h 6858000"/>
              <a:gd name="connsiteX770" fmla="*/ 3996338 w 7467600"/>
              <a:gd name="connsiteY770" fmla="*/ 968237 h 6858000"/>
              <a:gd name="connsiteX771" fmla="*/ 3766672 w 7467600"/>
              <a:gd name="connsiteY771" fmla="*/ 359429 h 6858000"/>
              <a:gd name="connsiteX772" fmla="*/ 5805386 w 7467600"/>
              <a:gd name="connsiteY772" fmla="*/ 239240 h 6858000"/>
              <a:gd name="connsiteX773" fmla="*/ 5736947 w 7467600"/>
              <a:gd name="connsiteY773" fmla="*/ 261367 h 6858000"/>
              <a:gd name="connsiteX774" fmla="*/ 5427012 w 7467600"/>
              <a:gd name="connsiteY774" fmla="*/ 311272 h 6858000"/>
              <a:gd name="connsiteX775" fmla="*/ 5147818 w 7467600"/>
              <a:gd name="connsiteY775" fmla="*/ 322112 h 6858000"/>
              <a:gd name="connsiteX776" fmla="*/ 5060854 w 7467600"/>
              <a:gd name="connsiteY776" fmla="*/ 311882 h 6858000"/>
              <a:gd name="connsiteX777" fmla="*/ 4945989 w 7467600"/>
              <a:gd name="connsiteY777" fmla="*/ 300516 h 6858000"/>
              <a:gd name="connsiteX778" fmla="*/ 5410479 w 7467600"/>
              <a:gd name="connsiteY778" fmla="*/ 348434 h 6858000"/>
              <a:gd name="connsiteX779" fmla="*/ 5805386 w 7467600"/>
              <a:gd name="connsiteY779" fmla="*/ 239240 h 6858000"/>
              <a:gd name="connsiteX780" fmla="*/ 5905192 w 7467600"/>
              <a:gd name="connsiteY780" fmla="*/ 163079 h 6858000"/>
              <a:gd name="connsiteX781" fmla="*/ 5865655 w 7467600"/>
              <a:gd name="connsiteY781" fmla="*/ 171901 h 6858000"/>
              <a:gd name="connsiteX782" fmla="*/ 5259740 w 7467600"/>
              <a:gd name="connsiteY782" fmla="*/ 257013 h 6858000"/>
              <a:gd name="connsiteX783" fmla="*/ 5208466 w 7467600"/>
              <a:gd name="connsiteY783" fmla="*/ 257550 h 6858000"/>
              <a:gd name="connsiteX784" fmla="*/ 4980204 w 7467600"/>
              <a:gd name="connsiteY784" fmla="*/ 271903 h 6858000"/>
              <a:gd name="connsiteX785" fmla="*/ 5068068 w 7467600"/>
              <a:gd name="connsiteY785" fmla="*/ 282244 h 6858000"/>
              <a:gd name="connsiteX786" fmla="*/ 5153231 w 7467600"/>
              <a:gd name="connsiteY786" fmla="*/ 292240 h 6858000"/>
              <a:gd name="connsiteX787" fmla="*/ 5426491 w 7467600"/>
              <a:gd name="connsiteY787" fmla="*/ 281128 h 6858000"/>
              <a:gd name="connsiteX788" fmla="*/ 5731212 w 7467600"/>
              <a:gd name="connsiteY788" fmla="*/ 231951 h 6858000"/>
              <a:gd name="connsiteX789" fmla="*/ 5905192 w 7467600"/>
              <a:gd name="connsiteY789" fmla="*/ 163079 h 6858000"/>
              <a:gd name="connsiteX790" fmla="*/ 5944437 w 7467600"/>
              <a:gd name="connsiteY790" fmla="*/ 113829 h 6858000"/>
              <a:gd name="connsiteX791" fmla="*/ 5825032 w 7467600"/>
              <a:gd name="connsiteY791" fmla="*/ 146405 h 6858000"/>
              <a:gd name="connsiteX792" fmla="*/ 4955599 w 7467600"/>
              <a:gd name="connsiteY792" fmla="*/ 247008 h 6858000"/>
              <a:gd name="connsiteX793" fmla="*/ 5210104 w 7467600"/>
              <a:gd name="connsiteY793" fmla="*/ 228123 h 6858000"/>
              <a:gd name="connsiteX794" fmla="*/ 5261015 w 7467600"/>
              <a:gd name="connsiteY794" fmla="*/ 227087 h 6858000"/>
              <a:gd name="connsiteX795" fmla="*/ 5861181 w 7467600"/>
              <a:gd name="connsiteY795" fmla="*/ 143093 h 6858000"/>
              <a:gd name="connsiteX796" fmla="*/ 5961252 w 7467600"/>
              <a:gd name="connsiteY796" fmla="*/ 114820 h 6858000"/>
              <a:gd name="connsiteX797" fmla="*/ 5944437 w 7467600"/>
              <a:gd name="connsiteY797" fmla="*/ 113829 h 6858000"/>
              <a:gd name="connsiteX798" fmla="*/ 3882765 w 7467600"/>
              <a:gd name="connsiteY798" fmla="*/ 0 h 6858000"/>
              <a:gd name="connsiteX799" fmla="*/ 3995099 w 7467600"/>
              <a:gd name="connsiteY799" fmla="*/ 0 h 6858000"/>
              <a:gd name="connsiteX800" fmla="*/ 4163818 w 7467600"/>
              <a:gd name="connsiteY800" fmla="*/ 234104 h 6858000"/>
              <a:gd name="connsiteX801" fmla="*/ 4172099 w 7467600"/>
              <a:gd name="connsiteY801" fmla="*/ 234207 h 6858000"/>
              <a:gd name="connsiteX802" fmla="*/ 4784282 w 7467600"/>
              <a:gd name="connsiteY802" fmla="*/ 276561 h 6858000"/>
              <a:gd name="connsiteX803" fmla="*/ 4801687 w 7467600"/>
              <a:gd name="connsiteY803" fmla="*/ 267764 h 6858000"/>
              <a:gd name="connsiteX804" fmla="*/ 6082788 w 7467600"/>
              <a:gd name="connsiteY804" fmla="*/ 64119 h 6858000"/>
              <a:gd name="connsiteX805" fmla="*/ 6099442 w 7467600"/>
              <a:gd name="connsiteY805" fmla="*/ 82568 h 6858000"/>
              <a:gd name="connsiteX806" fmla="*/ 4804137 w 7467600"/>
              <a:gd name="connsiteY806" fmla="*/ 320931 h 6858000"/>
              <a:gd name="connsiteX807" fmla="*/ 4227047 w 7467600"/>
              <a:gd name="connsiteY807" fmla="*/ 313415 h 6858000"/>
              <a:gd name="connsiteX808" fmla="*/ 4346041 w 7467600"/>
              <a:gd name="connsiteY808" fmla="*/ 456086 h 6858000"/>
              <a:gd name="connsiteX809" fmla="*/ 4870967 w 7467600"/>
              <a:gd name="connsiteY809" fmla="*/ 963061 h 6858000"/>
              <a:gd name="connsiteX810" fmla="*/ 4889647 w 7467600"/>
              <a:gd name="connsiteY810" fmla="*/ 957147 h 6858000"/>
              <a:gd name="connsiteX811" fmla="*/ 5422504 w 7467600"/>
              <a:gd name="connsiteY811" fmla="*/ 805191 h 6858000"/>
              <a:gd name="connsiteX812" fmla="*/ 6087656 w 7467600"/>
              <a:gd name="connsiteY812" fmla="*/ 826703 h 6858000"/>
              <a:gd name="connsiteX813" fmla="*/ 6058717 w 7467600"/>
              <a:gd name="connsiteY813" fmla="*/ 865992 h 6858000"/>
              <a:gd name="connsiteX814" fmla="*/ 4974153 w 7467600"/>
              <a:gd name="connsiteY814" fmla="*/ 1045456 h 6858000"/>
              <a:gd name="connsiteX815" fmla="*/ 5627835 w 7467600"/>
              <a:gd name="connsiteY815" fmla="*/ 1472077 h 6858000"/>
              <a:gd name="connsiteX816" fmla="*/ 5629817 w 7467600"/>
              <a:gd name="connsiteY816" fmla="*/ 1471412 h 6858000"/>
              <a:gd name="connsiteX817" fmla="*/ 5634124 w 7467600"/>
              <a:gd name="connsiteY817" fmla="*/ 1470572 h 6858000"/>
              <a:gd name="connsiteX818" fmla="*/ 5755832 w 7467600"/>
              <a:gd name="connsiteY818" fmla="*/ 1383886 h 6858000"/>
              <a:gd name="connsiteX819" fmla="*/ 6014186 w 7467600"/>
              <a:gd name="connsiteY819" fmla="*/ 1279799 h 6858000"/>
              <a:gd name="connsiteX820" fmla="*/ 6901619 w 7467600"/>
              <a:gd name="connsiteY820" fmla="*/ 1047874 h 6858000"/>
              <a:gd name="connsiteX821" fmla="*/ 6931566 w 7467600"/>
              <a:gd name="connsiteY821" fmla="*/ 1062034 h 6858000"/>
              <a:gd name="connsiteX822" fmla="*/ 5790982 w 7467600"/>
              <a:gd name="connsiteY822" fmla="*/ 1561380 h 6858000"/>
              <a:gd name="connsiteX823" fmla="*/ 6188971 w 7467600"/>
              <a:gd name="connsiteY823" fmla="*/ 1755168 h 6858000"/>
              <a:gd name="connsiteX824" fmla="*/ 6202446 w 7467600"/>
              <a:gd name="connsiteY824" fmla="*/ 1752268 h 6858000"/>
              <a:gd name="connsiteX825" fmla="*/ 7179560 w 7467600"/>
              <a:gd name="connsiteY825" fmla="*/ 1467551 h 6858000"/>
              <a:gd name="connsiteX826" fmla="*/ 7158730 w 7467600"/>
              <a:gd name="connsiteY826" fmla="*/ 1507835 h 6858000"/>
              <a:gd name="connsiteX827" fmla="*/ 6326959 w 7467600"/>
              <a:gd name="connsiteY827" fmla="*/ 1817686 h 6858000"/>
              <a:gd name="connsiteX828" fmla="*/ 6537433 w 7467600"/>
              <a:gd name="connsiteY828" fmla="*/ 1907790 h 6858000"/>
              <a:gd name="connsiteX829" fmla="*/ 6550221 w 7467600"/>
              <a:gd name="connsiteY829" fmla="*/ 1910729 h 6858000"/>
              <a:gd name="connsiteX830" fmla="*/ 6964438 w 7467600"/>
              <a:gd name="connsiteY830" fmla="*/ 2209505 h 6858000"/>
              <a:gd name="connsiteX831" fmla="*/ 7367862 w 7467600"/>
              <a:gd name="connsiteY831" fmla="*/ 2806833 h 6858000"/>
              <a:gd name="connsiteX832" fmla="*/ 7364329 w 7467600"/>
              <a:gd name="connsiteY832" fmla="*/ 2826907 h 6858000"/>
              <a:gd name="connsiteX833" fmla="*/ 7290545 w 7467600"/>
              <a:gd name="connsiteY833" fmla="*/ 2850663 h 6858000"/>
              <a:gd name="connsiteX834" fmla="*/ 6472036 w 7467600"/>
              <a:gd name="connsiteY834" fmla="*/ 1959003 h 6858000"/>
              <a:gd name="connsiteX835" fmla="*/ 5792897 w 7467600"/>
              <a:gd name="connsiteY835" fmla="*/ 1647747 h 6858000"/>
              <a:gd name="connsiteX836" fmla="*/ 5842751 w 7467600"/>
              <a:gd name="connsiteY836" fmla="*/ 1816112 h 6858000"/>
              <a:gd name="connsiteX837" fmla="*/ 5847424 w 7467600"/>
              <a:gd name="connsiteY837" fmla="*/ 1815776 h 6858000"/>
              <a:gd name="connsiteX838" fmla="*/ 6399821 w 7467600"/>
              <a:gd name="connsiteY838" fmla="*/ 2344799 h 6858000"/>
              <a:gd name="connsiteX839" fmla="*/ 6323232 w 7467600"/>
              <a:gd name="connsiteY839" fmla="*/ 2389634 h 6858000"/>
              <a:gd name="connsiteX840" fmla="*/ 5942958 w 7467600"/>
              <a:gd name="connsiteY840" fmla="*/ 2077708 h 6858000"/>
              <a:gd name="connsiteX841" fmla="*/ 5921559 w 7467600"/>
              <a:gd name="connsiteY841" fmla="*/ 2378596 h 6858000"/>
              <a:gd name="connsiteX842" fmla="*/ 5817651 w 7467600"/>
              <a:gd name="connsiteY842" fmla="*/ 3023919 h 6858000"/>
              <a:gd name="connsiteX843" fmla="*/ 5729634 w 7467600"/>
              <a:gd name="connsiteY843" fmla="*/ 3051849 h 6858000"/>
              <a:gd name="connsiteX844" fmla="*/ 5611018 w 7467600"/>
              <a:gd name="connsiteY844" fmla="*/ 2316769 h 6858000"/>
              <a:gd name="connsiteX845" fmla="*/ 5687608 w 7467600"/>
              <a:gd name="connsiteY845" fmla="*/ 2039972 h 6858000"/>
              <a:gd name="connsiteX846" fmla="*/ 5657554 w 7467600"/>
              <a:gd name="connsiteY846" fmla="*/ 1576445 h 6858000"/>
              <a:gd name="connsiteX847" fmla="*/ 5150475 w 7467600"/>
              <a:gd name="connsiteY847" fmla="*/ 1274012 h 6858000"/>
              <a:gd name="connsiteX848" fmla="*/ 5349142 w 7467600"/>
              <a:gd name="connsiteY848" fmla="*/ 2204405 h 6858000"/>
              <a:gd name="connsiteX849" fmla="*/ 5262214 w 7467600"/>
              <a:gd name="connsiteY849" fmla="*/ 2233836 h 6858000"/>
              <a:gd name="connsiteX850" fmla="*/ 4981539 w 7467600"/>
              <a:gd name="connsiteY850" fmla="*/ 1542201 h 6858000"/>
              <a:gd name="connsiteX851" fmla="*/ 4958461 w 7467600"/>
              <a:gd name="connsiteY851" fmla="*/ 1136957 h 6858000"/>
              <a:gd name="connsiteX852" fmla="*/ 4655015 w 7467600"/>
              <a:gd name="connsiteY852" fmla="*/ 891426 h 6858000"/>
              <a:gd name="connsiteX853" fmla="*/ 4348002 w 7467600"/>
              <a:gd name="connsiteY853" fmla="*/ 2205895 h 6858000"/>
              <a:gd name="connsiteX854" fmla="*/ 4262250 w 7467600"/>
              <a:gd name="connsiteY854" fmla="*/ 2219972 h 6858000"/>
              <a:gd name="connsiteX855" fmla="*/ 4550611 w 7467600"/>
              <a:gd name="connsiteY855" fmla="*/ 817540 h 6858000"/>
              <a:gd name="connsiteX856" fmla="*/ 4564418 w 7467600"/>
              <a:gd name="connsiteY856" fmla="*/ 808293 h 6858000"/>
              <a:gd name="connsiteX857" fmla="*/ 4266388 w 7467600"/>
              <a:gd name="connsiteY857" fmla="*/ 500083 h 6858000"/>
              <a:gd name="connsiteX858" fmla="*/ 4032842 w 7467600"/>
              <a:gd name="connsiteY858" fmla="*/ 211809 h 6858000"/>
              <a:gd name="connsiteX859" fmla="*/ 3882765 w 7467600"/>
              <a:gd name="connsiteY859" fmla="*/ 0 h 6858000"/>
              <a:gd name="connsiteX860" fmla="*/ 3721337 w 7467600"/>
              <a:gd name="connsiteY860" fmla="*/ 0 h 6858000"/>
              <a:gd name="connsiteX861" fmla="*/ 3797544 w 7467600"/>
              <a:gd name="connsiteY861" fmla="*/ 0 h 6858000"/>
              <a:gd name="connsiteX862" fmla="*/ 3775734 w 7467600"/>
              <a:gd name="connsiteY862" fmla="*/ 95131 h 6858000"/>
              <a:gd name="connsiteX863" fmla="*/ 3724807 w 7467600"/>
              <a:gd name="connsiteY863" fmla="*/ 272257 h 6858000"/>
              <a:gd name="connsiteX864" fmla="*/ 3726844 w 7467600"/>
              <a:gd name="connsiteY864" fmla="*/ 282988 h 6858000"/>
              <a:gd name="connsiteX865" fmla="*/ 3742664 w 7467600"/>
              <a:gd name="connsiteY865" fmla="*/ 279918 h 6858000"/>
              <a:gd name="connsiteX866" fmla="*/ 4103910 w 7467600"/>
              <a:gd name="connsiteY866" fmla="*/ 1161917 h 6858000"/>
              <a:gd name="connsiteX867" fmla="*/ 4020269 w 7467600"/>
              <a:gd name="connsiteY867" fmla="*/ 1200406 h 6858000"/>
              <a:gd name="connsiteX868" fmla="*/ 3674882 w 7467600"/>
              <a:gd name="connsiteY868" fmla="*/ 488524 h 6858000"/>
              <a:gd name="connsiteX869" fmla="*/ 3132682 w 7467600"/>
              <a:gd name="connsiteY869" fmla="*/ 1072284 h 6858000"/>
              <a:gd name="connsiteX870" fmla="*/ 2716346 w 7467600"/>
              <a:gd name="connsiteY870" fmla="*/ 1276376 h 6858000"/>
              <a:gd name="connsiteX871" fmla="*/ 2716772 w 7467600"/>
              <a:gd name="connsiteY871" fmla="*/ 1255462 h 6858000"/>
              <a:gd name="connsiteX872" fmla="*/ 3471096 w 7467600"/>
              <a:gd name="connsiteY872" fmla="*/ 437072 h 6858000"/>
              <a:gd name="connsiteX873" fmla="*/ 3639057 w 7467600"/>
              <a:gd name="connsiteY873" fmla="*/ 286334 h 6858000"/>
              <a:gd name="connsiteX874" fmla="*/ 3640309 w 7467600"/>
              <a:gd name="connsiteY874" fmla="*/ 284664 h 6858000"/>
              <a:gd name="connsiteX875" fmla="*/ 3646022 w 7467600"/>
              <a:gd name="connsiteY875" fmla="*/ 276711 h 6858000"/>
              <a:gd name="connsiteX876" fmla="*/ 3707943 w 7467600"/>
              <a:gd name="connsiteY876" fmla="*/ 65958 h 6858000"/>
              <a:gd name="connsiteX877" fmla="*/ 3721337 w 7467600"/>
              <a:gd name="connsiteY877" fmla="*/ 0 h 6858000"/>
              <a:gd name="connsiteX878" fmla="*/ 2867960 w 7467600"/>
              <a:gd name="connsiteY878" fmla="*/ 0 h 6858000"/>
              <a:gd name="connsiteX879" fmla="*/ 2926351 w 7467600"/>
              <a:gd name="connsiteY879" fmla="*/ 0 h 6858000"/>
              <a:gd name="connsiteX880" fmla="*/ 2902823 w 7467600"/>
              <a:gd name="connsiteY880" fmla="*/ 262929 h 6858000"/>
              <a:gd name="connsiteX881" fmla="*/ 2940663 w 7467600"/>
              <a:gd name="connsiteY881" fmla="*/ 140884 h 6858000"/>
              <a:gd name="connsiteX882" fmla="*/ 2947039 w 7467600"/>
              <a:gd name="connsiteY882" fmla="*/ 122524 h 6858000"/>
              <a:gd name="connsiteX883" fmla="*/ 2984316 w 7467600"/>
              <a:gd name="connsiteY883" fmla="*/ 0 h 6858000"/>
              <a:gd name="connsiteX884" fmla="*/ 3016114 w 7467600"/>
              <a:gd name="connsiteY884" fmla="*/ 0 h 6858000"/>
              <a:gd name="connsiteX885" fmla="*/ 2979949 w 7467600"/>
              <a:gd name="connsiteY885" fmla="*/ 119274 h 6858000"/>
              <a:gd name="connsiteX886" fmla="*/ 3023879 w 7467600"/>
              <a:gd name="connsiteY886" fmla="*/ 0 h 6858000"/>
              <a:gd name="connsiteX887" fmla="*/ 3105400 w 7467600"/>
              <a:gd name="connsiteY887" fmla="*/ 0 h 6858000"/>
              <a:gd name="connsiteX888" fmla="*/ 3094669 w 7467600"/>
              <a:gd name="connsiteY888" fmla="*/ 30308 h 6858000"/>
              <a:gd name="connsiteX889" fmla="*/ 2901945 w 7467600"/>
              <a:gd name="connsiteY889" fmla="*/ 466538 h 6858000"/>
              <a:gd name="connsiteX890" fmla="*/ 2815209 w 7467600"/>
              <a:gd name="connsiteY890" fmla="*/ 497361 h 6858000"/>
              <a:gd name="connsiteX891" fmla="*/ 2844845 w 7467600"/>
              <a:gd name="connsiteY891" fmla="*/ 127638 h 6858000"/>
              <a:gd name="connsiteX892" fmla="*/ 2867960 w 7467600"/>
              <a:gd name="connsiteY892" fmla="*/ 0 h 6858000"/>
              <a:gd name="connsiteX893" fmla="*/ 1057230 w 7467600"/>
              <a:gd name="connsiteY893" fmla="*/ 0 h 6858000"/>
              <a:gd name="connsiteX894" fmla="*/ 1111003 w 7467600"/>
              <a:gd name="connsiteY894" fmla="*/ 0 h 6858000"/>
              <a:gd name="connsiteX895" fmla="*/ 1125553 w 7467600"/>
              <a:gd name="connsiteY895" fmla="*/ 52588 h 6858000"/>
              <a:gd name="connsiteX896" fmla="*/ 1304276 w 7467600"/>
              <a:gd name="connsiteY896" fmla="*/ 476275 h 6858000"/>
              <a:gd name="connsiteX897" fmla="*/ 1492066 w 7467600"/>
              <a:gd name="connsiteY897" fmla="*/ 886333 h 6858000"/>
              <a:gd name="connsiteX898" fmla="*/ 1423698 w 7467600"/>
              <a:gd name="connsiteY898" fmla="*/ 710817 h 6858000"/>
              <a:gd name="connsiteX899" fmla="*/ 1357609 w 7467600"/>
              <a:gd name="connsiteY899" fmla="*/ 532892 h 6858000"/>
              <a:gd name="connsiteX900" fmla="*/ 1309550 w 7467600"/>
              <a:gd name="connsiteY900" fmla="*/ 374031 h 6858000"/>
              <a:gd name="connsiteX901" fmla="*/ 1193673 w 7467600"/>
              <a:gd name="connsiteY901" fmla="*/ 49533 h 6858000"/>
              <a:gd name="connsiteX902" fmla="*/ 1164391 w 7467600"/>
              <a:gd name="connsiteY902" fmla="*/ 0 h 6858000"/>
              <a:gd name="connsiteX903" fmla="*/ 1200666 w 7467600"/>
              <a:gd name="connsiteY903" fmla="*/ 0 h 6858000"/>
              <a:gd name="connsiteX904" fmla="*/ 1223408 w 7467600"/>
              <a:gd name="connsiteY904" fmla="*/ 38996 h 6858000"/>
              <a:gd name="connsiteX905" fmla="*/ 1339635 w 7467600"/>
              <a:gd name="connsiteY905" fmla="*/ 365517 h 6858000"/>
              <a:gd name="connsiteX906" fmla="*/ 1387469 w 7467600"/>
              <a:gd name="connsiteY906" fmla="*/ 523079 h 6858000"/>
              <a:gd name="connsiteX907" fmla="*/ 1452685 w 7467600"/>
              <a:gd name="connsiteY907" fmla="*/ 699806 h 6858000"/>
              <a:gd name="connsiteX908" fmla="*/ 1492092 w 7467600"/>
              <a:gd name="connsiteY908" fmla="*/ 800424 h 6858000"/>
              <a:gd name="connsiteX909" fmla="*/ 1455302 w 7467600"/>
              <a:gd name="connsiteY909" fmla="*/ 632913 h 6858000"/>
              <a:gd name="connsiteX910" fmla="*/ 1222336 w 7467600"/>
              <a:gd name="connsiteY910" fmla="*/ 9480 h 6858000"/>
              <a:gd name="connsiteX911" fmla="*/ 1214634 w 7467600"/>
              <a:gd name="connsiteY911" fmla="*/ 0 h 6858000"/>
              <a:gd name="connsiteX912" fmla="*/ 1289827 w 7467600"/>
              <a:gd name="connsiteY912" fmla="*/ 0 h 6858000"/>
              <a:gd name="connsiteX913" fmla="*/ 1321076 w 7467600"/>
              <a:gd name="connsiteY913" fmla="*/ 59722 h 6858000"/>
              <a:gd name="connsiteX914" fmla="*/ 1512579 w 7467600"/>
              <a:gd name="connsiteY914" fmla="*/ 626441 h 6858000"/>
              <a:gd name="connsiteX915" fmla="*/ 1506076 w 7467600"/>
              <a:gd name="connsiteY915" fmla="*/ 1089289 h 6858000"/>
              <a:gd name="connsiteX916" fmla="*/ 1486346 w 7467600"/>
              <a:gd name="connsiteY916" fmla="*/ 1079919 h 6858000"/>
              <a:gd name="connsiteX917" fmla="*/ 1070511 w 7467600"/>
              <a:gd name="connsiteY917" fmla="*/ 48609 h 6858000"/>
              <a:gd name="connsiteX918" fmla="*/ 1057230 w 7467600"/>
              <a:gd name="connsiteY918" fmla="*/ 0 h 6858000"/>
              <a:gd name="connsiteX919" fmla="*/ 43151 w 7467600"/>
              <a:gd name="connsiteY919" fmla="*/ 0 h 6858000"/>
              <a:gd name="connsiteX920" fmla="*/ 95283 w 7467600"/>
              <a:gd name="connsiteY920" fmla="*/ 0 h 6858000"/>
              <a:gd name="connsiteX921" fmla="*/ 300708 w 7467600"/>
              <a:gd name="connsiteY921" fmla="*/ 154571 h 6858000"/>
              <a:gd name="connsiteX922" fmla="*/ 530414 w 7467600"/>
              <a:gd name="connsiteY922" fmla="*/ 354673 h 6858000"/>
              <a:gd name="connsiteX923" fmla="*/ 333785 w 7467600"/>
              <a:gd name="connsiteY923" fmla="*/ 161564 h 6858000"/>
              <a:gd name="connsiteX924" fmla="*/ 147005 w 7467600"/>
              <a:gd name="connsiteY924" fmla="*/ 0 h 6858000"/>
              <a:gd name="connsiteX925" fmla="*/ 272509 w 7467600"/>
              <a:gd name="connsiteY925" fmla="*/ 0 h 6858000"/>
              <a:gd name="connsiteX926" fmla="*/ 326276 w 7467600"/>
              <a:gd name="connsiteY926" fmla="*/ 45847 h 6858000"/>
              <a:gd name="connsiteX927" fmla="*/ 823759 w 7467600"/>
              <a:gd name="connsiteY927" fmla="*/ 574145 h 6858000"/>
              <a:gd name="connsiteX928" fmla="*/ 811254 w 7467600"/>
              <a:gd name="connsiteY928" fmla="*/ 665546 h 6858000"/>
              <a:gd name="connsiteX929" fmla="*/ 154042 w 7467600"/>
              <a:gd name="connsiteY929" fmla="*/ 261522 h 6858000"/>
              <a:gd name="connsiteX930" fmla="*/ 13550 w 7467600"/>
              <a:gd name="connsiteY930" fmla="*/ 158423 h 6858000"/>
              <a:gd name="connsiteX931" fmla="*/ 0 w 7467600"/>
              <a:gd name="connsiteY931" fmla="*/ 146618 h 6858000"/>
              <a:gd name="connsiteX932" fmla="*/ 0 w 7467600"/>
              <a:gd name="connsiteY932" fmla="*/ 59161 h 6858000"/>
              <a:gd name="connsiteX933" fmla="*/ 45427 w 7467600"/>
              <a:gd name="connsiteY933" fmla="*/ 101078 h 6858000"/>
              <a:gd name="connsiteX934" fmla="*/ 630103 w 7467600"/>
              <a:gd name="connsiteY934" fmla="*/ 485885 h 6858000"/>
              <a:gd name="connsiteX935" fmla="*/ 532040 w 7467600"/>
              <a:gd name="connsiteY935" fmla="*/ 399359 h 6858000"/>
              <a:gd name="connsiteX936" fmla="*/ 517618 w 7467600"/>
              <a:gd name="connsiteY936" fmla="*/ 385726 h 6858000"/>
              <a:gd name="connsiteX937" fmla="*/ 285074 w 7467600"/>
              <a:gd name="connsiteY937" fmla="*/ 182755 h 6858000"/>
              <a:gd name="connsiteX938" fmla="*/ 43151 w 7467600"/>
              <a:gd name="connsiteY938" fmla="*/ 0 h 6858000"/>
              <a:gd name="connsiteX0" fmla="*/ 369702 w 7369701"/>
              <a:gd name="connsiteY0" fmla="*/ 6712169 h 6858000"/>
              <a:gd name="connsiteX1" fmla="*/ 366575 w 7369701"/>
              <a:gd name="connsiteY1" fmla="*/ 6715556 h 6858000"/>
              <a:gd name="connsiteX2" fmla="*/ 371637 w 7369701"/>
              <a:gd name="connsiteY2" fmla="*/ 6713954 h 6858000"/>
              <a:gd name="connsiteX3" fmla="*/ 369702 w 7369701"/>
              <a:gd name="connsiteY3" fmla="*/ 6712169 h 6858000"/>
              <a:gd name="connsiteX4" fmla="*/ 1019354 w 7369701"/>
              <a:gd name="connsiteY4" fmla="*/ 6315006 h 6858000"/>
              <a:gd name="connsiteX5" fmla="*/ 441046 w 7369701"/>
              <a:gd name="connsiteY5" fmla="*/ 6691153 h 6858000"/>
              <a:gd name="connsiteX6" fmla="*/ 1019354 w 7369701"/>
              <a:gd name="connsiteY6" fmla="*/ 6315006 h 6858000"/>
              <a:gd name="connsiteX7" fmla="*/ 991680 w 7369701"/>
              <a:gd name="connsiteY7" fmla="*/ 6298413 h 6858000"/>
              <a:gd name="connsiteX8" fmla="*/ 409060 w 7369701"/>
              <a:gd name="connsiteY8" fmla="*/ 6671470 h 6858000"/>
              <a:gd name="connsiteX9" fmla="*/ 991680 w 7369701"/>
              <a:gd name="connsiteY9" fmla="*/ 6298413 h 6858000"/>
              <a:gd name="connsiteX10" fmla="*/ 103333 w 7369701"/>
              <a:gd name="connsiteY10" fmla="*/ 5699602 h 6858000"/>
              <a:gd name="connsiteX11" fmla="*/ 233938 w 7369701"/>
              <a:gd name="connsiteY11" fmla="*/ 5809416 h 6858000"/>
              <a:gd name="connsiteX12" fmla="*/ 883580 w 7369701"/>
              <a:gd name="connsiteY12" fmla="*/ 6180710 h 6858000"/>
              <a:gd name="connsiteX13" fmla="*/ 487337 w 7369701"/>
              <a:gd name="connsiteY13" fmla="*/ 5950182 h 6858000"/>
              <a:gd name="connsiteX14" fmla="*/ 354051 w 7369701"/>
              <a:gd name="connsiteY14" fmla="*/ 5854912 h 6858000"/>
              <a:gd name="connsiteX15" fmla="*/ 195436 w 7369701"/>
              <a:gd name="connsiteY15" fmla="*/ 5755068 h 6858000"/>
              <a:gd name="connsiteX16" fmla="*/ 103333 w 7369701"/>
              <a:gd name="connsiteY16" fmla="*/ 5699602 h 6858000"/>
              <a:gd name="connsiteX17" fmla="*/ 5539432 w 7369701"/>
              <a:gd name="connsiteY17" fmla="*/ 5642928 h 6858000"/>
              <a:gd name="connsiteX18" fmla="*/ 5555462 w 7369701"/>
              <a:gd name="connsiteY18" fmla="*/ 5694454 h 6858000"/>
              <a:gd name="connsiteX19" fmla="*/ 5828270 w 7369701"/>
              <a:gd name="connsiteY19" fmla="*/ 6320663 h 6858000"/>
              <a:gd name="connsiteX20" fmla="*/ 5947416 w 7369701"/>
              <a:gd name="connsiteY20" fmla="*/ 6574846 h 6858000"/>
              <a:gd name="connsiteX21" fmla="*/ 5539432 w 7369701"/>
              <a:gd name="connsiteY21" fmla="*/ 5642928 h 6858000"/>
              <a:gd name="connsiteX22" fmla="*/ 51253 w 7369701"/>
              <a:gd name="connsiteY22" fmla="*/ 5631825 h 6858000"/>
              <a:gd name="connsiteX23" fmla="*/ 211622 w 7369701"/>
              <a:gd name="connsiteY23" fmla="*/ 5728803 h 6858000"/>
              <a:gd name="connsiteX24" fmla="*/ 371652 w 7369701"/>
              <a:gd name="connsiteY24" fmla="*/ 5829062 h 6858000"/>
              <a:gd name="connsiteX25" fmla="*/ 505903 w 7369701"/>
              <a:gd name="connsiteY25" fmla="*/ 5925221 h 6858000"/>
              <a:gd name="connsiteX26" fmla="*/ 899240 w 7369701"/>
              <a:gd name="connsiteY26" fmla="*/ 6153068 h 6858000"/>
              <a:gd name="connsiteX27" fmla="*/ 988114 w 7369701"/>
              <a:gd name="connsiteY27" fmla="*/ 6174204 h 6858000"/>
              <a:gd name="connsiteX28" fmla="*/ 845971 w 7369701"/>
              <a:gd name="connsiteY28" fmla="*/ 6067177 h 6858000"/>
              <a:gd name="connsiteX29" fmla="*/ 448057 w 7369701"/>
              <a:gd name="connsiteY29" fmla="*/ 5841376 h 6858000"/>
              <a:gd name="connsiteX30" fmla="*/ 51253 w 7369701"/>
              <a:gd name="connsiteY30" fmla="*/ 5631825 h 6858000"/>
              <a:gd name="connsiteX31" fmla="*/ 2606687 w 7369701"/>
              <a:gd name="connsiteY31" fmla="*/ 5630718 h 6858000"/>
              <a:gd name="connsiteX32" fmla="*/ 2645658 w 7369701"/>
              <a:gd name="connsiteY32" fmla="*/ 6640259 h 6858000"/>
              <a:gd name="connsiteX33" fmla="*/ 2606687 w 7369701"/>
              <a:gd name="connsiteY33" fmla="*/ 5630718 h 6858000"/>
              <a:gd name="connsiteX34" fmla="*/ 3642057 w 7369701"/>
              <a:gd name="connsiteY34" fmla="*/ 5573487 h 6858000"/>
              <a:gd name="connsiteX35" fmla="*/ 3632981 w 7369701"/>
              <a:gd name="connsiteY35" fmla="*/ 5579437 h 6858000"/>
              <a:gd name="connsiteX36" fmla="*/ 3382436 w 7369701"/>
              <a:gd name="connsiteY36" fmla="*/ 5952726 h 6858000"/>
              <a:gd name="connsiteX37" fmla="*/ 3191929 w 7369701"/>
              <a:gd name="connsiteY37" fmla="*/ 6662669 h 6858000"/>
              <a:gd name="connsiteX38" fmla="*/ 3369898 w 7369701"/>
              <a:gd name="connsiteY38" fmla="*/ 6081771 h 6858000"/>
              <a:gd name="connsiteX39" fmla="*/ 3642057 w 7369701"/>
              <a:gd name="connsiteY39" fmla="*/ 5573487 h 6858000"/>
              <a:gd name="connsiteX40" fmla="*/ 2650666 w 7369701"/>
              <a:gd name="connsiteY40" fmla="*/ 5530686 h 6858000"/>
              <a:gd name="connsiteX41" fmla="*/ 2650249 w 7369701"/>
              <a:gd name="connsiteY41" fmla="*/ 5532101 h 6858000"/>
              <a:gd name="connsiteX42" fmla="*/ 2663808 w 7369701"/>
              <a:gd name="connsiteY42" fmla="*/ 6535215 h 6858000"/>
              <a:gd name="connsiteX43" fmla="*/ 2665418 w 7369701"/>
              <a:gd name="connsiteY43" fmla="*/ 6132756 h 6858000"/>
              <a:gd name="connsiteX44" fmla="*/ 2650666 w 7369701"/>
              <a:gd name="connsiteY44" fmla="*/ 5530686 h 6858000"/>
              <a:gd name="connsiteX45" fmla="*/ 2680277 w 7369701"/>
              <a:gd name="connsiteY45" fmla="*/ 5479204 h 6858000"/>
              <a:gd name="connsiteX46" fmla="*/ 2678972 w 7369701"/>
              <a:gd name="connsiteY46" fmla="*/ 5481582 h 6858000"/>
              <a:gd name="connsiteX47" fmla="*/ 2696666 w 7369701"/>
              <a:gd name="connsiteY47" fmla="*/ 6133836 h 6858000"/>
              <a:gd name="connsiteX48" fmla="*/ 2695769 w 7369701"/>
              <a:gd name="connsiteY48" fmla="*/ 6390955 h 6858000"/>
              <a:gd name="connsiteX49" fmla="*/ 2739893 w 7369701"/>
              <a:gd name="connsiteY49" fmla="*/ 6108357 h 6858000"/>
              <a:gd name="connsiteX50" fmla="*/ 2680277 w 7369701"/>
              <a:gd name="connsiteY50" fmla="*/ 5479204 h 6858000"/>
              <a:gd name="connsiteX51" fmla="*/ 1132195 w 7369701"/>
              <a:gd name="connsiteY51" fmla="*/ 5467980 h 6858000"/>
              <a:gd name="connsiteX52" fmla="*/ 1679056 w 7369701"/>
              <a:gd name="connsiteY52" fmla="*/ 5516907 h 6858000"/>
              <a:gd name="connsiteX53" fmla="*/ 2128648 w 7369701"/>
              <a:gd name="connsiteY53" fmla="*/ 5474249 h 6858000"/>
              <a:gd name="connsiteX54" fmla="*/ 1825619 w 7369701"/>
              <a:gd name="connsiteY54" fmla="*/ 5478447 h 6858000"/>
              <a:gd name="connsiteX55" fmla="*/ 1737798 w 7369701"/>
              <a:gd name="connsiteY55" fmla="*/ 5483353 h 6858000"/>
              <a:gd name="connsiteX56" fmla="*/ 1132195 w 7369701"/>
              <a:gd name="connsiteY56" fmla="*/ 5467980 h 6858000"/>
              <a:gd name="connsiteX57" fmla="*/ 1456157 w 7369701"/>
              <a:gd name="connsiteY57" fmla="*/ 5371404 h 6858000"/>
              <a:gd name="connsiteX58" fmla="*/ 1244432 w 7369701"/>
              <a:gd name="connsiteY58" fmla="*/ 5385601 h 6858000"/>
              <a:gd name="connsiteX59" fmla="*/ 973990 w 7369701"/>
              <a:gd name="connsiteY59" fmla="*/ 5424940 h 6858000"/>
              <a:gd name="connsiteX60" fmla="*/ 1103809 w 7369701"/>
              <a:gd name="connsiteY60" fmla="*/ 5433720 h 6858000"/>
              <a:gd name="connsiteX61" fmla="*/ 1123454 w 7369701"/>
              <a:gd name="connsiteY61" fmla="*/ 5435727 h 6858000"/>
              <a:gd name="connsiteX62" fmla="*/ 1737017 w 7369701"/>
              <a:gd name="connsiteY62" fmla="*/ 5452183 h 6858000"/>
              <a:gd name="connsiteX63" fmla="*/ 1824397 w 7369701"/>
              <a:gd name="connsiteY63" fmla="*/ 5447757 h 6858000"/>
              <a:gd name="connsiteX64" fmla="*/ 2070059 w 7369701"/>
              <a:gd name="connsiteY64" fmla="*/ 5441660 h 6858000"/>
              <a:gd name="connsiteX65" fmla="*/ 1456157 w 7369701"/>
              <a:gd name="connsiteY65" fmla="*/ 5371404 h 6858000"/>
              <a:gd name="connsiteX66" fmla="*/ 4988186 w 7369701"/>
              <a:gd name="connsiteY66" fmla="*/ 5216467 h 6858000"/>
              <a:gd name="connsiteX67" fmla="*/ 4777334 w 7369701"/>
              <a:gd name="connsiteY67" fmla="*/ 5406072 h 6858000"/>
              <a:gd name="connsiteX68" fmla="*/ 4718341 w 7369701"/>
              <a:gd name="connsiteY68" fmla="*/ 5468043 h 6858000"/>
              <a:gd name="connsiteX69" fmla="*/ 4604655 w 7369701"/>
              <a:gd name="connsiteY69" fmla="*/ 5583434 h 6858000"/>
              <a:gd name="connsiteX70" fmla="*/ 4565074 w 7369701"/>
              <a:gd name="connsiteY70" fmla="*/ 5618550 h 6858000"/>
              <a:gd name="connsiteX71" fmla="*/ 4988186 w 7369701"/>
              <a:gd name="connsiteY71" fmla="*/ 5216467 h 6858000"/>
              <a:gd name="connsiteX72" fmla="*/ 4978032 w 7369701"/>
              <a:gd name="connsiteY72" fmla="*/ 5183809 h 6858000"/>
              <a:gd name="connsiteX73" fmla="*/ 4463413 w 7369701"/>
              <a:gd name="connsiteY73" fmla="*/ 5615162 h 6858000"/>
              <a:gd name="connsiteX74" fmla="*/ 4358134 w 7369701"/>
              <a:gd name="connsiteY74" fmla="*/ 5742791 h 6858000"/>
              <a:gd name="connsiteX75" fmla="*/ 4376219 w 7369701"/>
              <a:gd name="connsiteY75" fmla="*/ 5729027 h 6858000"/>
              <a:gd name="connsiteX76" fmla="*/ 4582340 w 7369701"/>
              <a:gd name="connsiteY76" fmla="*/ 5561037 h 6858000"/>
              <a:gd name="connsiteX77" fmla="*/ 4694684 w 7369701"/>
              <a:gd name="connsiteY77" fmla="*/ 5447098 h 6858000"/>
              <a:gd name="connsiteX78" fmla="*/ 4754123 w 7369701"/>
              <a:gd name="connsiteY78" fmla="*/ 5384643 h 6858000"/>
              <a:gd name="connsiteX79" fmla="*/ 4978032 w 7369701"/>
              <a:gd name="connsiteY79" fmla="*/ 5183809 h 6858000"/>
              <a:gd name="connsiteX80" fmla="*/ 1903353 w 7369701"/>
              <a:gd name="connsiteY80" fmla="*/ 5044827 h 6858000"/>
              <a:gd name="connsiteX81" fmla="*/ 1936931 w 7369701"/>
              <a:gd name="connsiteY81" fmla="*/ 5093954 h 6858000"/>
              <a:gd name="connsiteX82" fmla="*/ 2195868 w 7369701"/>
              <a:gd name="connsiteY82" fmla="*/ 5396574 h 6858000"/>
              <a:gd name="connsiteX83" fmla="*/ 2088852 w 7369701"/>
              <a:gd name="connsiteY83" fmla="*/ 5166123 h 6858000"/>
              <a:gd name="connsiteX84" fmla="*/ 1958241 w 7369701"/>
              <a:gd name="connsiteY84" fmla="*/ 5067955 h 6858000"/>
              <a:gd name="connsiteX85" fmla="*/ 1903353 w 7369701"/>
              <a:gd name="connsiteY85" fmla="*/ 5044827 h 6858000"/>
              <a:gd name="connsiteX86" fmla="*/ 1979378 w 7369701"/>
              <a:gd name="connsiteY86" fmla="*/ 4769504 h 6858000"/>
              <a:gd name="connsiteX87" fmla="*/ 2882120 w 7369701"/>
              <a:gd name="connsiteY87" fmla="*/ 5064547 h 6858000"/>
              <a:gd name="connsiteX88" fmla="*/ 2793103 w 7369701"/>
              <a:gd name="connsiteY88" fmla="*/ 5039699 h 6858000"/>
              <a:gd name="connsiteX89" fmla="*/ 2770041 w 7369701"/>
              <a:gd name="connsiteY89" fmla="*/ 5033634 h 6858000"/>
              <a:gd name="connsiteX90" fmla="*/ 1979378 w 7369701"/>
              <a:gd name="connsiteY90" fmla="*/ 4769504 h 6858000"/>
              <a:gd name="connsiteX91" fmla="*/ 1927410 w 7369701"/>
              <a:gd name="connsiteY91" fmla="*/ 4716164 h 6858000"/>
              <a:gd name="connsiteX92" fmla="*/ 1959587 w 7369701"/>
              <a:gd name="connsiteY92" fmla="*/ 4728849 h 6858000"/>
              <a:gd name="connsiteX93" fmla="*/ 2777707 w 7369701"/>
              <a:gd name="connsiteY93" fmla="*/ 5003991 h 6858000"/>
              <a:gd name="connsiteX94" fmla="*/ 2800768 w 7369701"/>
              <a:gd name="connsiteY94" fmla="*/ 5010056 h 6858000"/>
              <a:gd name="connsiteX95" fmla="*/ 2879408 w 7369701"/>
              <a:gd name="connsiteY95" fmla="*/ 5031590 h 6858000"/>
              <a:gd name="connsiteX96" fmla="*/ 2862295 w 7369701"/>
              <a:gd name="connsiteY96" fmla="*/ 5022958 h 6858000"/>
              <a:gd name="connsiteX97" fmla="*/ 2813343 w 7369701"/>
              <a:gd name="connsiteY97" fmla="*/ 4998369 h 6858000"/>
              <a:gd name="connsiteX98" fmla="*/ 2646245 w 7369701"/>
              <a:gd name="connsiteY98" fmla="*/ 4930999 h 6858000"/>
              <a:gd name="connsiteX99" fmla="*/ 1999243 w 7369701"/>
              <a:gd name="connsiteY99" fmla="*/ 4730524 h 6858000"/>
              <a:gd name="connsiteX100" fmla="*/ 1979527 w 7369701"/>
              <a:gd name="connsiteY100" fmla="*/ 4726651 h 6858000"/>
              <a:gd name="connsiteX101" fmla="*/ 1927410 w 7369701"/>
              <a:gd name="connsiteY101" fmla="*/ 4716164 h 6858000"/>
              <a:gd name="connsiteX102" fmla="*/ 1997014 w 7369701"/>
              <a:gd name="connsiteY102" fmla="*/ 4698007 h 6858000"/>
              <a:gd name="connsiteX103" fmla="*/ 2005458 w 7369701"/>
              <a:gd name="connsiteY103" fmla="*/ 4699540 h 6858000"/>
              <a:gd name="connsiteX104" fmla="*/ 2657186 w 7369701"/>
              <a:gd name="connsiteY104" fmla="*/ 4901687 h 6858000"/>
              <a:gd name="connsiteX105" fmla="*/ 2826662 w 7369701"/>
              <a:gd name="connsiteY105" fmla="*/ 4970362 h 6858000"/>
              <a:gd name="connsiteX106" fmla="*/ 2876100 w 7369701"/>
              <a:gd name="connsiteY106" fmla="*/ 4995397 h 6858000"/>
              <a:gd name="connsiteX107" fmla="*/ 3042600 w 7369701"/>
              <a:gd name="connsiteY107" fmla="*/ 5059532 h 6858000"/>
              <a:gd name="connsiteX108" fmla="*/ 1997014 w 7369701"/>
              <a:gd name="connsiteY108" fmla="*/ 4698007 h 6858000"/>
              <a:gd name="connsiteX109" fmla="*/ 2305292 w 7369701"/>
              <a:gd name="connsiteY109" fmla="*/ 4219492 h 6858000"/>
              <a:gd name="connsiteX110" fmla="*/ 3360922 w 7369701"/>
              <a:gd name="connsiteY110" fmla="*/ 4529373 h 6858000"/>
              <a:gd name="connsiteX111" fmla="*/ 3492420 w 7369701"/>
              <a:gd name="connsiteY111" fmla="*/ 4510145 h 6858000"/>
              <a:gd name="connsiteX112" fmla="*/ 3364086 w 7369701"/>
              <a:gd name="connsiteY112" fmla="*/ 4480340 h 6858000"/>
              <a:gd name="connsiteX113" fmla="*/ 3225818 w 7369701"/>
              <a:gd name="connsiteY113" fmla="*/ 4411822 h 6858000"/>
              <a:gd name="connsiteX114" fmla="*/ 3129696 w 7369701"/>
              <a:gd name="connsiteY114" fmla="*/ 4360704 h 6858000"/>
              <a:gd name="connsiteX115" fmla="*/ 2814545 w 7369701"/>
              <a:gd name="connsiteY115" fmla="*/ 4282955 h 6858000"/>
              <a:gd name="connsiteX116" fmla="*/ 2305292 w 7369701"/>
              <a:gd name="connsiteY116" fmla="*/ 4219492 h 6858000"/>
              <a:gd name="connsiteX117" fmla="*/ 2626982 w 7369701"/>
              <a:gd name="connsiteY117" fmla="*/ 4206450 h 6858000"/>
              <a:gd name="connsiteX118" fmla="*/ 2490617 w 7369701"/>
              <a:gd name="connsiteY118" fmla="*/ 4206951 h 6858000"/>
              <a:gd name="connsiteX119" fmla="*/ 2819869 w 7369701"/>
              <a:gd name="connsiteY119" fmla="*/ 4252936 h 6858000"/>
              <a:gd name="connsiteX120" fmla="*/ 3143018 w 7369701"/>
              <a:gd name="connsiteY120" fmla="*/ 4332698 h 6858000"/>
              <a:gd name="connsiteX121" fmla="*/ 3241520 w 7369701"/>
              <a:gd name="connsiteY121" fmla="*/ 4385112 h 6858000"/>
              <a:gd name="connsiteX122" fmla="*/ 3374575 w 7369701"/>
              <a:gd name="connsiteY122" fmla="*/ 4451517 h 6858000"/>
              <a:gd name="connsiteX123" fmla="*/ 3505221 w 7369701"/>
              <a:gd name="connsiteY123" fmla="*/ 4480757 h 6858000"/>
              <a:gd name="connsiteX124" fmla="*/ 2626982 w 7369701"/>
              <a:gd name="connsiteY124" fmla="*/ 4206450 h 6858000"/>
              <a:gd name="connsiteX125" fmla="*/ 1310106 w 7369701"/>
              <a:gd name="connsiteY125" fmla="*/ 3943217 h 6858000"/>
              <a:gd name="connsiteX126" fmla="*/ 854994 w 7369701"/>
              <a:gd name="connsiteY126" fmla="*/ 4399136 h 6858000"/>
              <a:gd name="connsiteX127" fmla="*/ 742462 w 7369701"/>
              <a:gd name="connsiteY127" fmla="*/ 4594648 h 6858000"/>
              <a:gd name="connsiteX128" fmla="*/ 820602 w 7369701"/>
              <a:gd name="connsiteY128" fmla="*/ 4485915 h 6858000"/>
              <a:gd name="connsiteX129" fmla="*/ 878295 w 7369701"/>
              <a:gd name="connsiteY129" fmla="*/ 4403594 h 6858000"/>
              <a:gd name="connsiteX130" fmla="*/ 1240607 w 7369701"/>
              <a:gd name="connsiteY130" fmla="*/ 4010401 h 6858000"/>
              <a:gd name="connsiteX131" fmla="*/ 1310106 w 7369701"/>
              <a:gd name="connsiteY131" fmla="*/ 3943217 h 6858000"/>
              <a:gd name="connsiteX132" fmla="*/ 1423113 w 7369701"/>
              <a:gd name="connsiteY132" fmla="*/ 3874565 h 6858000"/>
              <a:gd name="connsiteX133" fmla="*/ 1260565 w 7369701"/>
              <a:gd name="connsiteY133" fmla="*/ 4031982 h 6858000"/>
              <a:gd name="connsiteX134" fmla="*/ 901900 w 7369701"/>
              <a:gd name="connsiteY134" fmla="*/ 4421236 h 6858000"/>
              <a:gd name="connsiteX135" fmla="*/ 845044 w 7369701"/>
              <a:gd name="connsiteY135" fmla="*/ 4502436 h 6858000"/>
              <a:gd name="connsiteX136" fmla="*/ 685926 w 7369701"/>
              <a:gd name="connsiteY136" fmla="*/ 4703069 h 6858000"/>
              <a:gd name="connsiteX137" fmla="*/ 684248 w 7369701"/>
              <a:gd name="connsiteY137" fmla="*/ 4706721 h 6858000"/>
              <a:gd name="connsiteX138" fmla="*/ 1423113 w 7369701"/>
              <a:gd name="connsiteY138" fmla="*/ 3874565 h 6858000"/>
              <a:gd name="connsiteX139" fmla="*/ 3316479 w 7369701"/>
              <a:gd name="connsiteY139" fmla="*/ 3872136 h 6858000"/>
              <a:gd name="connsiteX140" fmla="*/ 3546806 w 7369701"/>
              <a:gd name="connsiteY140" fmla="*/ 4356139 h 6858000"/>
              <a:gd name="connsiteX141" fmla="*/ 3364433 w 7369701"/>
              <a:gd name="connsiteY141" fmla="*/ 3953121 h 6858000"/>
              <a:gd name="connsiteX142" fmla="*/ 3316479 w 7369701"/>
              <a:gd name="connsiteY142" fmla="*/ 3872136 h 6858000"/>
              <a:gd name="connsiteX143" fmla="*/ 3291335 w 7369701"/>
              <a:gd name="connsiteY143" fmla="*/ 3767420 h 6858000"/>
              <a:gd name="connsiteX144" fmla="*/ 3390805 w 7369701"/>
              <a:gd name="connsiteY144" fmla="*/ 3937163 h 6858000"/>
              <a:gd name="connsiteX145" fmla="*/ 3579062 w 7369701"/>
              <a:gd name="connsiteY145" fmla="*/ 4359040 h 6858000"/>
              <a:gd name="connsiteX146" fmla="*/ 3467355 w 7369701"/>
              <a:gd name="connsiteY146" fmla="*/ 3988130 h 6858000"/>
              <a:gd name="connsiteX147" fmla="*/ 3310753 w 7369701"/>
              <a:gd name="connsiteY147" fmla="*/ 3787140 h 6858000"/>
              <a:gd name="connsiteX148" fmla="*/ 3291335 w 7369701"/>
              <a:gd name="connsiteY148" fmla="*/ 3767420 h 6858000"/>
              <a:gd name="connsiteX149" fmla="*/ 1635889 w 7369701"/>
              <a:gd name="connsiteY149" fmla="*/ 3709494 h 6858000"/>
              <a:gd name="connsiteX150" fmla="*/ 1634800 w 7369701"/>
              <a:gd name="connsiteY150" fmla="*/ 3731111 h 6858000"/>
              <a:gd name="connsiteX151" fmla="*/ 1635889 w 7369701"/>
              <a:gd name="connsiteY151" fmla="*/ 3709494 h 6858000"/>
              <a:gd name="connsiteX152" fmla="*/ 1510397 w 7369701"/>
              <a:gd name="connsiteY152" fmla="*/ 3684705 h 6858000"/>
              <a:gd name="connsiteX153" fmla="*/ 1146550 w 7369701"/>
              <a:gd name="connsiteY153" fmla="*/ 3802012 h 6858000"/>
              <a:gd name="connsiteX154" fmla="*/ 698834 w 7369701"/>
              <a:gd name="connsiteY154" fmla="*/ 3952272 h 6858000"/>
              <a:gd name="connsiteX155" fmla="*/ 34256 w 7369701"/>
              <a:gd name="connsiteY155" fmla="*/ 4347603 h 6858000"/>
              <a:gd name="connsiteX156" fmla="*/ 527241 w 7369701"/>
              <a:gd name="connsiteY156" fmla="*/ 4065078 h 6858000"/>
              <a:gd name="connsiteX157" fmla="*/ 1510397 w 7369701"/>
              <a:gd name="connsiteY157" fmla="*/ 3684705 h 6858000"/>
              <a:gd name="connsiteX158" fmla="*/ 1313114 w 7369701"/>
              <a:gd name="connsiteY158" fmla="*/ 3655216 h 6858000"/>
              <a:gd name="connsiteX159" fmla="*/ 1109304 w 7369701"/>
              <a:gd name="connsiteY159" fmla="*/ 3669030 h 6858000"/>
              <a:gd name="connsiteX160" fmla="*/ 8129 w 7369701"/>
              <a:gd name="connsiteY160" fmla="*/ 4330519 h 6858000"/>
              <a:gd name="connsiteX161" fmla="*/ 687572 w 7369701"/>
              <a:gd name="connsiteY161" fmla="*/ 3925629 h 6858000"/>
              <a:gd name="connsiteX162" fmla="*/ 1138365 w 7369701"/>
              <a:gd name="connsiteY162" fmla="*/ 3774515 h 6858000"/>
              <a:gd name="connsiteX163" fmla="*/ 1505579 w 7369701"/>
              <a:gd name="connsiteY163" fmla="*/ 3655526 h 6858000"/>
              <a:gd name="connsiteX164" fmla="*/ 1313114 w 7369701"/>
              <a:gd name="connsiteY164" fmla="*/ 3655216 h 6858000"/>
              <a:gd name="connsiteX165" fmla="*/ 3655073 w 7369701"/>
              <a:gd name="connsiteY165" fmla="*/ 3650884 h 6858000"/>
              <a:gd name="connsiteX166" fmla="*/ 3989938 w 7369701"/>
              <a:gd name="connsiteY166" fmla="*/ 3991685 h 6858000"/>
              <a:gd name="connsiteX167" fmla="*/ 4393907 w 7369701"/>
              <a:gd name="connsiteY167" fmla="*/ 4261258 h 6858000"/>
              <a:gd name="connsiteX168" fmla="*/ 4648051 w 7369701"/>
              <a:gd name="connsiteY168" fmla="*/ 4374051 h 6858000"/>
              <a:gd name="connsiteX169" fmla="*/ 4383389 w 7369701"/>
              <a:gd name="connsiteY169" fmla="*/ 4184369 h 6858000"/>
              <a:gd name="connsiteX170" fmla="*/ 4165508 w 7369701"/>
              <a:gd name="connsiteY170" fmla="*/ 4035196 h 6858000"/>
              <a:gd name="connsiteX171" fmla="*/ 4068162 w 7369701"/>
              <a:gd name="connsiteY171" fmla="*/ 3953394 h 6858000"/>
              <a:gd name="connsiteX172" fmla="*/ 3981416 w 7369701"/>
              <a:gd name="connsiteY172" fmla="*/ 3880482 h 6858000"/>
              <a:gd name="connsiteX173" fmla="*/ 3800147 w 7369701"/>
              <a:gd name="connsiteY173" fmla="*/ 3749872 h 6858000"/>
              <a:gd name="connsiteX174" fmla="*/ 3655073 w 7369701"/>
              <a:gd name="connsiteY174" fmla="*/ 3650884 h 6858000"/>
              <a:gd name="connsiteX175" fmla="*/ 3670252 w 7369701"/>
              <a:gd name="connsiteY175" fmla="*/ 3622798 h 6858000"/>
              <a:gd name="connsiteX176" fmla="*/ 3817258 w 7369701"/>
              <a:gd name="connsiteY176" fmla="*/ 3723577 h 6858000"/>
              <a:gd name="connsiteX177" fmla="*/ 4000461 w 7369701"/>
              <a:gd name="connsiteY177" fmla="*/ 3855966 h 6858000"/>
              <a:gd name="connsiteX178" fmla="*/ 4088180 w 7369701"/>
              <a:gd name="connsiteY178" fmla="*/ 3929774 h 6858000"/>
              <a:gd name="connsiteX179" fmla="*/ 4184555 w 7369701"/>
              <a:gd name="connsiteY179" fmla="*/ 4010683 h 6858000"/>
              <a:gd name="connsiteX180" fmla="*/ 4399563 w 7369701"/>
              <a:gd name="connsiteY180" fmla="*/ 4158106 h 6858000"/>
              <a:gd name="connsiteX181" fmla="*/ 4684469 w 7369701"/>
              <a:gd name="connsiteY181" fmla="*/ 4364680 h 6858000"/>
              <a:gd name="connsiteX182" fmla="*/ 4690271 w 7369701"/>
              <a:gd name="connsiteY182" fmla="*/ 4370034 h 6858000"/>
              <a:gd name="connsiteX183" fmla="*/ 4136093 w 7369701"/>
              <a:gd name="connsiteY183" fmla="*/ 3858466 h 6858000"/>
              <a:gd name="connsiteX184" fmla="*/ 3670252 w 7369701"/>
              <a:gd name="connsiteY184" fmla="*/ 3622798 h 6858000"/>
              <a:gd name="connsiteX185" fmla="*/ 4440129 w 7369701"/>
              <a:gd name="connsiteY185" fmla="*/ 3448571 h 6858000"/>
              <a:gd name="connsiteX186" fmla="*/ 4856525 w 7369701"/>
              <a:gd name="connsiteY186" fmla="*/ 3915351 h 6858000"/>
              <a:gd name="connsiteX187" fmla="*/ 5059055 w 7369701"/>
              <a:gd name="connsiteY187" fmla="*/ 4108918 h 6858000"/>
              <a:gd name="connsiteX188" fmla="*/ 5290070 w 7369701"/>
              <a:gd name="connsiteY188" fmla="*/ 4263619 h 6858000"/>
              <a:gd name="connsiteX189" fmla="*/ 4834991 w 7369701"/>
              <a:gd name="connsiteY189" fmla="*/ 3830985 h 6858000"/>
              <a:gd name="connsiteX190" fmla="*/ 4440129 w 7369701"/>
              <a:gd name="connsiteY190" fmla="*/ 3448571 h 6858000"/>
              <a:gd name="connsiteX191" fmla="*/ 4441737 w 7369701"/>
              <a:gd name="connsiteY191" fmla="*/ 3399734 h 6858000"/>
              <a:gd name="connsiteX192" fmla="*/ 4431236 w 7369701"/>
              <a:gd name="connsiteY192" fmla="*/ 3400954 h 6858000"/>
              <a:gd name="connsiteX193" fmla="*/ 4557150 w 7369701"/>
              <a:gd name="connsiteY193" fmla="*/ 3510023 h 6858000"/>
              <a:gd name="connsiteX194" fmla="*/ 4856936 w 7369701"/>
              <a:gd name="connsiteY194" fmla="*/ 3809146 h 6858000"/>
              <a:gd name="connsiteX195" fmla="*/ 5111996 w 7369701"/>
              <a:gd name="connsiteY195" fmla="*/ 4065759 h 6858000"/>
              <a:gd name="connsiteX196" fmla="*/ 5388878 w 7369701"/>
              <a:gd name="connsiteY196" fmla="*/ 4300185 h 6858000"/>
              <a:gd name="connsiteX197" fmla="*/ 5425556 w 7369701"/>
              <a:gd name="connsiteY197" fmla="*/ 4308967 h 6858000"/>
              <a:gd name="connsiteX198" fmla="*/ 4943646 w 7369701"/>
              <a:gd name="connsiteY198" fmla="*/ 3822916 h 6858000"/>
              <a:gd name="connsiteX199" fmla="*/ 4594837 w 7369701"/>
              <a:gd name="connsiteY199" fmla="*/ 3532274 h 6858000"/>
              <a:gd name="connsiteX200" fmla="*/ 4441737 w 7369701"/>
              <a:gd name="connsiteY200" fmla="*/ 3399734 h 6858000"/>
              <a:gd name="connsiteX201" fmla="*/ 5425834 w 7369701"/>
              <a:gd name="connsiteY201" fmla="*/ 3162785 h 6858000"/>
              <a:gd name="connsiteX202" fmla="*/ 5401644 w 7369701"/>
              <a:gd name="connsiteY202" fmla="*/ 3617847 h 6858000"/>
              <a:gd name="connsiteX203" fmla="*/ 5467256 w 7369701"/>
              <a:gd name="connsiteY203" fmla="*/ 4175494 h 6858000"/>
              <a:gd name="connsiteX204" fmla="*/ 5448069 w 7369701"/>
              <a:gd name="connsiteY204" fmla="*/ 3567554 h 6858000"/>
              <a:gd name="connsiteX205" fmla="*/ 5425834 w 7369701"/>
              <a:gd name="connsiteY205" fmla="*/ 3162785 h 6858000"/>
              <a:gd name="connsiteX206" fmla="*/ 1318687 w 7369701"/>
              <a:gd name="connsiteY206" fmla="*/ 3113840 h 6858000"/>
              <a:gd name="connsiteX207" fmla="*/ 1066793 w 7369701"/>
              <a:gd name="connsiteY207" fmla="*/ 3212171 h 6858000"/>
              <a:gd name="connsiteX208" fmla="*/ 993319 w 7369701"/>
              <a:gd name="connsiteY208" fmla="*/ 3247648 h 6858000"/>
              <a:gd name="connsiteX209" fmla="*/ 853081 w 7369701"/>
              <a:gd name="connsiteY209" fmla="*/ 3312410 h 6858000"/>
              <a:gd name="connsiteX210" fmla="*/ 805957 w 7369701"/>
              <a:gd name="connsiteY210" fmla="*/ 3330443 h 6858000"/>
              <a:gd name="connsiteX211" fmla="*/ 1318687 w 7369701"/>
              <a:gd name="connsiteY211" fmla="*/ 3113840 h 6858000"/>
              <a:gd name="connsiteX212" fmla="*/ 5453702 w 7369701"/>
              <a:gd name="connsiteY212" fmla="*/ 3090882 h 6858000"/>
              <a:gd name="connsiteX213" fmla="*/ 5480135 w 7369701"/>
              <a:gd name="connsiteY213" fmla="*/ 3565802 h 6858000"/>
              <a:gd name="connsiteX214" fmla="*/ 5499023 w 7369701"/>
              <a:gd name="connsiteY214" fmla="*/ 4166310 h 6858000"/>
              <a:gd name="connsiteX215" fmla="*/ 5547022 w 7369701"/>
              <a:gd name="connsiteY215" fmla="*/ 3607838 h 6858000"/>
              <a:gd name="connsiteX216" fmla="*/ 5515964 w 7369701"/>
              <a:gd name="connsiteY216" fmla="*/ 3378541 h 6858000"/>
              <a:gd name="connsiteX217" fmla="*/ 5453702 w 7369701"/>
              <a:gd name="connsiteY217" fmla="*/ 3090882 h 6858000"/>
              <a:gd name="connsiteX218" fmla="*/ 1238695 w 7369701"/>
              <a:gd name="connsiteY218" fmla="*/ 3076820 h 6858000"/>
              <a:gd name="connsiteX219" fmla="*/ 716371 w 7369701"/>
              <a:gd name="connsiteY219" fmla="*/ 3293249 h 6858000"/>
              <a:gd name="connsiteX220" fmla="*/ 579522 w 7369701"/>
              <a:gd name="connsiteY220" fmla="*/ 3371759 h 6858000"/>
              <a:gd name="connsiteX221" fmla="*/ 600288 w 7369701"/>
              <a:gd name="connsiteY221" fmla="*/ 3365555 h 6858000"/>
              <a:gd name="connsiteX222" fmla="*/ 840692 w 7369701"/>
              <a:gd name="connsiteY222" fmla="*/ 3284921 h 6858000"/>
              <a:gd name="connsiteX223" fmla="*/ 979248 w 7369701"/>
              <a:gd name="connsiteY223" fmla="*/ 3221003 h 6858000"/>
              <a:gd name="connsiteX224" fmla="*/ 1053282 w 7369701"/>
              <a:gd name="connsiteY224" fmla="*/ 3185247 h 6858000"/>
              <a:gd name="connsiteX225" fmla="*/ 1320603 w 7369701"/>
              <a:gd name="connsiteY225" fmla="*/ 3081281 h 6858000"/>
              <a:gd name="connsiteX226" fmla="*/ 1238695 w 7369701"/>
              <a:gd name="connsiteY226" fmla="*/ 3076820 h 6858000"/>
              <a:gd name="connsiteX227" fmla="*/ 5425627 w 7369701"/>
              <a:gd name="connsiteY227" fmla="*/ 2954192 h 6858000"/>
              <a:gd name="connsiteX228" fmla="*/ 5470770 w 7369701"/>
              <a:gd name="connsiteY228" fmla="*/ 3005435 h 6858000"/>
              <a:gd name="connsiteX229" fmla="*/ 5519779 w 7369701"/>
              <a:gd name="connsiteY229" fmla="*/ 4359223 h 6858000"/>
              <a:gd name="connsiteX230" fmla="*/ 5520293 w 7369701"/>
              <a:gd name="connsiteY230" fmla="*/ 4360602 h 6858000"/>
              <a:gd name="connsiteX231" fmla="*/ 5767221 w 7369701"/>
              <a:gd name="connsiteY231" fmla="*/ 4665564 h 6858000"/>
              <a:gd name="connsiteX232" fmla="*/ 6937169 w 7369701"/>
              <a:gd name="connsiteY232" fmla="*/ 4815941 h 6858000"/>
              <a:gd name="connsiteX233" fmla="*/ 6953922 w 7369701"/>
              <a:gd name="connsiteY233" fmla="*/ 4890068 h 6858000"/>
              <a:gd name="connsiteX234" fmla="*/ 6071359 w 7369701"/>
              <a:gd name="connsiteY234" fmla="*/ 4770770 h 6858000"/>
              <a:gd name="connsiteX235" fmla="*/ 6038839 w 7369701"/>
              <a:gd name="connsiteY235" fmla="*/ 4764474 h 6858000"/>
              <a:gd name="connsiteX236" fmla="*/ 6038706 w 7369701"/>
              <a:gd name="connsiteY236" fmla="*/ 4763847 h 6858000"/>
              <a:gd name="connsiteX237" fmla="*/ 6037784 w 7369701"/>
              <a:gd name="connsiteY237" fmla="*/ 4764270 h 6858000"/>
              <a:gd name="connsiteX238" fmla="*/ 6038839 w 7369701"/>
              <a:gd name="connsiteY238" fmla="*/ 4764474 h 6858000"/>
              <a:gd name="connsiteX239" fmla="*/ 6040338 w 7369701"/>
              <a:gd name="connsiteY239" fmla="*/ 4771418 h 6858000"/>
              <a:gd name="connsiteX240" fmla="*/ 6024488 w 7369701"/>
              <a:gd name="connsiteY240" fmla="*/ 4809903 h 6858000"/>
              <a:gd name="connsiteX241" fmla="*/ 5599771 w 7369701"/>
              <a:gd name="connsiteY241" fmla="*/ 5509652 h 6858000"/>
              <a:gd name="connsiteX242" fmla="*/ 5548843 w 7369701"/>
              <a:gd name="connsiteY242" fmla="*/ 5563845 h 6858000"/>
              <a:gd name="connsiteX243" fmla="*/ 5940952 w 7369701"/>
              <a:gd name="connsiteY243" fmla="*/ 6250028 h 6858000"/>
              <a:gd name="connsiteX244" fmla="*/ 6043441 w 7369701"/>
              <a:gd name="connsiteY244" fmla="*/ 6665847 h 6858000"/>
              <a:gd name="connsiteX245" fmla="*/ 6093432 w 7369701"/>
              <a:gd name="connsiteY245" fmla="*/ 6858000 h 6858000"/>
              <a:gd name="connsiteX246" fmla="*/ 6034344 w 7369701"/>
              <a:gd name="connsiteY246" fmla="*/ 6858000 h 6858000"/>
              <a:gd name="connsiteX247" fmla="*/ 6026679 w 7369701"/>
              <a:gd name="connsiteY247" fmla="*/ 6836959 h 6858000"/>
              <a:gd name="connsiteX248" fmla="*/ 5800441 w 7369701"/>
              <a:gd name="connsiteY248" fmla="*/ 6335286 h 6858000"/>
              <a:gd name="connsiteX249" fmla="*/ 5526562 w 7369701"/>
              <a:gd name="connsiteY249" fmla="*/ 5705388 h 6858000"/>
              <a:gd name="connsiteX250" fmla="*/ 5519640 w 7369701"/>
              <a:gd name="connsiteY250" fmla="*/ 5683774 h 6858000"/>
              <a:gd name="connsiteX251" fmla="*/ 5844559 w 7369701"/>
              <a:gd name="connsiteY251" fmla="*/ 6553349 h 6858000"/>
              <a:gd name="connsiteX252" fmla="*/ 5975994 w 7369701"/>
              <a:gd name="connsiteY252" fmla="*/ 6858000 h 6858000"/>
              <a:gd name="connsiteX253" fmla="*/ 5898547 w 7369701"/>
              <a:gd name="connsiteY253" fmla="*/ 6858000 h 6858000"/>
              <a:gd name="connsiteX254" fmla="*/ 5682041 w 7369701"/>
              <a:gd name="connsiteY254" fmla="*/ 6355860 h 6858000"/>
              <a:gd name="connsiteX255" fmla="*/ 5461758 w 7369701"/>
              <a:gd name="connsiteY255" fmla="*/ 5820220 h 6858000"/>
              <a:gd name="connsiteX256" fmla="*/ 5237282 w 7369701"/>
              <a:gd name="connsiteY256" fmla="*/ 6579086 h 6858000"/>
              <a:gd name="connsiteX257" fmla="*/ 5115009 w 7369701"/>
              <a:gd name="connsiteY257" fmla="*/ 6858000 h 6858000"/>
              <a:gd name="connsiteX258" fmla="*/ 5028074 w 7369701"/>
              <a:gd name="connsiteY258" fmla="*/ 6858000 h 6858000"/>
              <a:gd name="connsiteX259" fmla="*/ 5079508 w 7369701"/>
              <a:gd name="connsiteY259" fmla="*/ 6749074 h 6858000"/>
              <a:gd name="connsiteX260" fmla="*/ 5371846 w 7369701"/>
              <a:gd name="connsiteY260" fmla="*/ 5924413 h 6858000"/>
              <a:gd name="connsiteX261" fmla="*/ 5270512 w 7369701"/>
              <a:gd name="connsiteY261" fmla="*/ 6138975 h 6858000"/>
              <a:gd name="connsiteX262" fmla="*/ 5062409 w 7369701"/>
              <a:gd name="connsiteY262" fmla="*/ 6653544 h 6858000"/>
              <a:gd name="connsiteX263" fmla="*/ 5036628 w 7369701"/>
              <a:gd name="connsiteY263" fmla="*/ 6754247 h 6858000"/>
              <a:gd name="connsiteX264" fmla="*/ 5009112 w 7369701"/>
              <a:gd name="connsiteY264" fmla="*/ 6858000 h 6858000"/>
              <a:gd name="connsiteX265" fmla="*/ 4976679 w 7369701"/>
              <a:gd name="connsiteY265" fmla="*/ 6858000 h 6858000"/>
              <a:gd name="connsiteX266" fmla="*/ 5006537 w 7369701"/>
              <a:gd name="connsiteY266" fmla="*/ 6747068 h 6858000"/>
              <a:gd name="connsiteX267" fmla="*/ 5032723 w 7369701"/>
              <a:gd name="connsiteY267" fmla="*/ 6644957 h 6858000"/>
              <a:gd name="connsiteX268" fmla="*/ 5242949 w 7369701"/>
              <a:gd name="connsiteY268" fmla="*/ 6125175 h 6858000"/>
              <a:gd name="connsiteX269" fmla="*/ 5286321 w 7369701"/>
              <a:gd name="connsiteY269" fmla="*/ 6033555 h 6858000"/>
              <a:gd name="connsiteX270" fmla="*/ 5008210 w 7369701"/>
              <a:gd name="connsiteY270" fmla="*/ 6649194 h 6858000"/>
              <a:gd name="connsiteX271" fmla="*/ 4986321 w 7369701"/>
              <a:gd name="connsiteY271" fmla="*/ 6765687 h 6858000"/>
              <a:gd name="connsiteX272" fmla="*/ 4973474 w 7369701"/>
              <a:gd name="connsiteY272" fmla="*/ 6858000 h 6858000"/>
              <a:gd name="connsiteX273" fmla="*/ 4907178 w 7369701"/>
              <a:gd name="connsiteY273" fmla="*/ 6858000 h 6858000"/>
              <a:gd name="connsiteX274" fmla="*/ 4910810 w 7369701"/>
              <a:gd name="connsiteY274" fmla="*/ 6829660 h 6858000"/>
              <a:gd name="connsiteX275" fmla="*/ 4987461 w 7369701"/>
              <a:gd name="connsiteY275" fmla="*/ 6432994 h 6858000"/>
              <a:gd name="connsiteX276" fmla="*/ 5179262 w 7369701"/>
              <a:gd name="connsiteY276" fmla="*/ 6035044 h 6858000"/>
              <a:gd name="connsiteX277" fmla="*/ 4689678 w 7369701"/>
              <a:gd name="connsiteY277" fmla="*/ 6440241 h 6858000"/>
              <a:gd name="connsiteX278" fmla="*/ 4477543 w 7369701"/>
              <a:gd name="connsiteY278" fmla="*/ 6674836 h 6858000"/>
              <a:gd name="connsiteX279" fmla="*/ 4329957 w 7369701"/>
              <a:gd name="connsiteY279" fmla="*/ 6858000 h 6858000"/>
              <a:gd name="connsiteX280" fmla="*/ 4218595 w 7369701"/>
              <a:gd name="connsiteY280" fmla="*/ 6858000 h 6858000"/>
              <a:gd name="connsiteX281" fmla="*/ 4368888 w 7369701"/>
              <a:gd name="connsiteY281" fmla="*/ 6668412 h 6858000"/>
              <a:gd name="connsiteX282" fmla="*/ 4563091 w 7369701"/>
              <a:gd name="connsiteY282" fmla="*/ 6442508 h 6858000"/>
              <a:gd name="connsiteX283" fmla="*/ 5387324 w 7369701"/>
              <a:gd name="connsiteY283" fmla="*/ 5705830 h 6858000"/>
              <a:gd name="connsiteX284" fmla="*/ 5073620 w 7369701"/>
              <a:gd name="connsiteY284" fmla="*/ 5955437 h 6858000"/>
              <a:gd name="connsiteX285" fmla="*/ 4689789 w 7369701"/>
              <a:gd name="connsiteY285" fmla="*/ 6268382 h 6858000"/>
              <a:gd name="connsiteX286" fmla="*/ 4418722 w 7369701"/>
              <a:gd name="connsiteY286" fmla="*/ 6570886 h 6858000"/>
              <a:gd name="connsiteX287" fmla="*/ 4214944 w 7369701"/>
              <a:gd name="connsiteY287" fmla="*/ 6858000 h 6858000"/>
              <a:gd name="connsiteX288" fmla="*/ 4177898 w 7369701"/>
              <a:gd name="connsiteY288" fmla="*/ 6858000 h 6858000"/>
              <a:gd name="connsiteX289" fmla="*/ 4391597 w 7369701"/>
              <a:gd name="connsiteY289" fmla="*/ 6556370 h 6858000"/>
              <a:gd name="connsiteX290" fmla="*/ 4668889 w 7369701"/>
              <a:gd name="connsiteY290" fmla="*/ 6246399 h 6858000"/>
              <a:gd name="connsiteX291" fmla="*/ 5055427 w 7369701"/>
              <a:gd name="connsiteY291" fmla="*/ 5931476 h 6858000"/>
              <a:gd name="connsiteX292" fmla="*/ 5371814 w 7369701"/>
              <a:gd name="connsiteY292" fmla="*/ 5678975 h 6858000"/>
              <a:gd name="connsiteX293" fmla="*/ 4987918 w 7369701"/>
              <a:gd name="connsiteY293" fmla="*/ 5838701 h 6858000"/>
              <a:gd name="connsiteX294" fmla="*/ 4317146 w 7369701"/>
              <a:gd name="connsiteY294" fmla="*/ 6587716 h 6858000"/>
              <a:gd name="connsiteX295" fmla="*/ 4171627 w 7369701"/>
              <a:gd name="connsiteY295" fmla="*/ 6858000 h 6858000"/>
              <a:gd name="connsiteX296" fmla="*/ 4081585 w 7369701"/>
              <a:gd name="connsiteY296" fmla="*/ 6858000 h 6858000"/>
              <a:gd name="connsiteX297" fmla="*/ 4238603 w 7369701"/>
              <a:gd name="connsiteY297" fmla="*/ 6559341 h 6858000"/>
              <a:gd name="connsiteX298" fmla="*/ 4778333 w 7369701"/>
              <a:gd name="connsiteY298" fmla="*/ 5873626 h 6858000"/>
              <a:gd name="connsiteX299" fmla="*/ 5414185 w 7369701"/>
              <a:gd name="connsiteY299" fmla="*/ 5573882 h 6858000"/>
              <a:gd name="connsiteX300" fmla="*/ 5959648 w 7369701"/>
              <a:gd name="connsiteY300" fmla="*/ 4760797 h 6858000"/>
              <a:gd name="connsiteX301" fmla="*/ 5355019 w 7369701"/>
              <a:gd name="connsiteY301" fmla="*/ 4734672 h 6858000"/>
              <a:gd name="connsiteX302" fmla="*/ 5083565 w 7369701"/>
              <a:gd name="connsiteY302" fmla="*/ 5179121 h 6858000"/>
              <a:gd name="connsiteX303" fmla="*/ 4713577 w 7369701"/>
              <a:gd name="connsiteY303" fmla="*/ 5616803 h 6858000"/>
              <a:gd name="connsiteX304" fmla="*/ 3989559 w 7369701"/>
              <a:gd name="connsiteY304" fmla="*/ 6145945 h 6858000"/>
              <a:gd name="connsiteX305" fmla="*/ 3939824 w 7369701"/>
              <a:gd name="connsiteY305" fmla="*/ 6066900 h 6858000"/>
              <a:gd name="connsiteX306" fmla="*/ 4584537 w 7369701"/>
              <a:gd name="connsiteY306" fmla="*/ 5324826 h 6858000"/>
              <a:gd name="connsiteX307" fmla="*/ 5037105 w 7369701"/>
              <a:gd name="connsiteY307" fmla="*/ 5088765 h 6858000"/>
              <a:gd name="connsiteX308" fmla="*/ 5039930 w 7369701"/>
              <a:gd name="connsiteY308" fmla="*/ 5089585 h 6858000"/>
              <a:gd name="connsiteX309" fmla="*/ 5263764 w 7369701"/>
              <a:gd name="connsiteY309" fmla="*/ 4735525 h 6858000"/>
              <a:gd name="connsiteX310" fmla="*/ 4086300 w 7369701"/>
              <a:gd name="connsiteY310" fmla="*/ 4884599 h 6858000"/>
              <a:gd name="connsiteX311" fmla="*/ 4085485 w 7369701"/>
              <a:gd name="connsiteY311" fmla="*/ 4899070 h 6858000"/>
              <a:gd name="connsiteX312" fmla="*/ 3871915 w 7369701"/>
              <a:gd name="connsiteY312" fmla="*/ 5253645 h 6858000"/>
              <a:gd name="connsiteX313" fmla="*/ 3799374 w 7369701"/>
              <a:gd name="connsiteY313" fmla="*/ 5466127 h 6858000"/>
              <a:gd name="connsiteX314" fmla="*/ 3498850 w 7369701"/>
              <a:gd name="connsiteY314" fmla="*/ 6661888 h 6858000"/>
              <a:gd name="connsiteX315" fmla="*/ 3399216 w 7369701"/>
              <a:gd name="connsiteY315" fmla="*/ 6858000 h 6858000"/>
              <a:gd name="connsiteX316" fmla="*/ 3303688 w 7369701"/>
              <a:gd name="connsiteY316" fmla="*/ 6858000 h 6858000"/>
              <a:gd name="connsiteX317" fmla="*/ 3391774 w 7369701"/>
              <a:gd name="connsiteY317" fmla="*/ 6697181 h 6858000"/>
              <a:gd name="connsiteX318" fmla="*/ 3735540 w 7369701"/>
              <a:gd name="connsiteY318" fmla="*/ 5546923 h 6858000"/>
              <a:gd name="connsiteX319" fmla="*/ 3729438 w 7369701"/>
              <a:gd name="connsiteY319" fmla="*/ 5569058 h 6858000"/>
              <a:gd name="connsiteX320" fmla="*/ 3707782 w 7369701"/>
              <a:gd name="connsiteY320" fmla="*/ 5644908 h 6858000"/>
              <a:gd name="connsiteX321" fmla="*/ 3583827 w 7369701"/>
              <a:gd name="connsiteY321" fmla="*/ 6039215 h 6858000"/>
              <a:gd name="connsiteX322" fmla="*/ 3547861 w 7369701"/>
              <a:gd name="connsiteY322" fmla="*/ 6129609 h 6858000"/>
              <a:gd name="connsiteX323" fmla="*/ 3490905 w 7369701"/>
              <a:gd name="connsiteY323" fmla="*/ 6277660 h 6858000"/>
              <a:gd name="connsiteX324" fmla="*/ 3455859 w 7369701"/>
              <a:gd name="connsiteY324" fmla="*/ 6391301 h 6858000"/>
              <a:gd name="connsiteX325" fmla="*/ 3429112 w 7369701"/>
              <a:gd name="connsiteY325" fmla="*/ 6479469 h 6858000"/>
              <a:gd name="connsiteX326" fmla="*/ 3304862 w 7369701"/>
              <a:gd name="connsiteY326" fmla="*/ 6796476 h 6858000"/>
              <a:gd name="connsiteX327" fmla="*/ 3276071 w 7369701"/>
              <a:gd name="connsiteY327" fmla="*/ 6858000 h 6858000"/>
              <a:gd name="connsiteX328" fmla="*/ 3240805 w 7369701"/>
              <a:gd name="connsiteY328" fmla="*/ 6858000 h 6858000"/>
              <a:gd name="connsiteX329" fmla="*/ 3275917 w 7369701"/>
              <a:gd name="connsiteY329" fmla="*/ 6783192 h 6858000"/>
              <a:gd name="connsiteX330" fmla="*/ 3399358 w 7369701"/>
              <a:gd name="connsiteY330" fmla="*/ 6469011 h 6858000"/>
              <a:gd name="connsiteX331" fmla="*/ 3425650 w 7369701"/>
              <a:gd name="connsiteY331" fmla="*/ 6381333 h 6858000"/>
              <a:gd name="connsiteX332" fmla="*/ 3460661 w 7369701"/>
              <a:gd name="connsiteY332" fmla="*/ 6266763 h 6858000"/>
              <a:gd name="connsiteX333" fmla="*/ 3518021 w 7369701"/>
              <a:gd name="connsiteY333" fmla="*/ 6117298 h 6858000"/>
              <a:gd name="connsiteX334" fmla="*/ 3554035 w 7369701"/>
              <a:gd name="connsiteY334" fmla="*/ 6027832 h 6858000"/>
              <a:gd name="connsiteX335" fmla="*/ 3677174 w 7369701"/>
              <a:gd name="connsiteY335" fmla="*/ 5636351 h 6858000"/>
              <a:gd name="connsiteX336" fmla="*/ 3698819 w 7369701"/>
              <a:gd name="connsiteY336" fmla="*/ 5560503 h 6858000"/>
              <a:gd name="connsiteX337" fmla="*/ 3702094 w 7369701"/>
              <a:gd name="connsiteY337" fmla="*/ 5549194 h 6858000"/>
              <a:gd name="connsiteX338" fmla="*/ 3398355 w 7369701"/>
              <a:gd name="connsiteY338" fmla="*/ 6094603 h 6858000"/>
              <a:gd name="connsiteX339" fmla="*/ 3193941 w 7369701"/>
              <a:gd name="connsiteY339" fmla="*/ 6798775 h 6858000"/>
              <a:gd name="connsiteX340" fmla="*/ 3184140 w 7369701"/>
              <a:gd name="connsiteY340" fmla="*/ 6858000 h 6858000"/>
              <a:gd name="connsiteX341" fmla="*/ 3099978 w 7369701"/>
              <a:gd name="connsiteY341" fmla="*/ 6858000 h 6858000"/>
              <a:gd name="connsiteX342" fmla="*/ 3101556 w 7369701"/>
              <a:gd name="connsiteY342" fmla="*/ 6843337 h 6858000"/>
              <a:gd name="connsiteX343" fmla="*/ 3370162 w 7369701"/>
              <a:gd name="connsiteY343" fmla="*/ 5785550 h 6858000"/>
              <a:gd name="connsiteX344" fmla="*/ 3746477 w 7369701"/>
              <a:gd name="connsiteY344" fmla="*/ 5377889 h 6858000"/>
              <a:gd name="connsiteX345" fmla="*/ 3863399 w 7369701"/>
              <a:gd name="connsiteY345" fmla="*/ 5087257 h 6858000"/>
              <a:gd name="connsiteX346" fmla="*/ 3968712 w 7369701"/>
              <a:gd name="connsiteY346" fmla="*/ 4913989 h 6858000"/>
              <a:gd name="connsiteX347" fmla="*/ 2792390 w 7369701"/>
              <a:gd name="connsiteY347" fmla="*/ 5382974 h 6858000"/>
              <a:gd name="connsiteX348" fmla="*/ 2714982 w 7369701"/>
              <a:gd name="connsiteY348" fmla="*/ 5427051 h 6858000"/>
              <a:gd name="connsiteX349" fmla="*/ 2813361 w 7369701"/>
              <a:gd name="connsiteY349" fmla="*/ 6023912 h 6858000"/>
              <a:gd name="connsiteX350" fmla="*/ 2688430 w 7369701"/>
              <a:gd name="connsiteY350" fmla="*/ 6801564 h 6858000"/>
              <a:gd name="connsiteX351" fmla="*/ 2629626 w 7369701"/>
              <a:gd name="connsiteY351" fmla="*/ 6763394 h 6858000"/>
              <a:gd name="connsiteX352" fmla="*/ 2565328 w 7369701"/>
              <a:gd name="connsiteY352" fmla="*/ 5516399 h 6858000"/>
              <a:gd name="connsiteX353" fmla="*/ 1922999 w 7369701"/>
              <a:gd name="connsiteY353" fmla="*/ 5980343 h 6858000"/>
              <a:gd name="connsiteX354" fmla="*/ 1950261 w 7369701"/>
              <a:gd name="connsiteY354" fmla="*/ 6405858 h 6858000"/>
              <a:gd name="connsiteX355" fmla="*/ 2365554 w 7369701"/>
              <a:gd name="connsiteY355" fmla="*/ 6759107 h 6858000"/>
              <a:gd name="connsiteX356" fmla="*/ 2424142 w 7369701"/>
              <a:gd name="connsiteY356" fmla="*/ 6858000 h 6858000"/>
              <a:gd name="connsiteX357" fmla="*/ 2395994 w 7369701"/>
              <a:gd name="connsiteY357" fmla="*/ 6858000 h 6858000"/>
              <a:gd name="connsiteX358" fmla="*/ 2392863 w 7369701"/>
              <a:gd name="connsiteY358" fmla="*/ 6852964 h 6858000"/>
              <a:gd name="connsiteX359" fmla="*/ 2017589 w 7369701"/>
              <a:gd name="connsiteY359" fmla="*/ 6493982 h 6858000"/>
              <a:gd name="connsiteX360" fmla="*/ 2147336 w 7369701"/>
              <a:gd name="connsiteY360" fmla="*/ 6594052 h 6858000"/>
              <a:gd name="connsiteX361" fmla="*/ 2207047 w 7369701"/>
              <a:gd name="connsiteY361" fmla="*/ 6654540 h 6858000"/>
              <a:gd name="connsiteX362" fmla="*/ 2299106 w 7369701"/>
              <a:gd name="connsiteY362" fmla="*/ 6778931 h 6858000"/>
              <a:gd name="connsiteX363" fmla="*/ 2314430 w 7369701"/>
              <a:gd name="connsiteY363" fmla="*/ 6801144 h 6858000"/>
              <a:gd name="connsiteX364" fmla="*/ 2352406 w 7369701"/>
              <a:gd name="connsiteY364" fmla="*/ 6858000 h 6858000"/>
              <a:gd name="connsiteX365" fmla="*/ 2314492 w 7369701"/>
              <a:gd name="connsiteY365" fmla="*/ 6858000 h 6858000"/>
              <a:gd name="connsiteX366" fmla="*/ 2288095 w 7369701"/>
              <a:gd name="connsiteY366" fmla="*/ 6818030 h 6858000"/>
              <a:gd name="connsiteX367" fmla="*/ 2272768 w 7369701"/>
              <a:gd name="connsiteY367" fmla="*/ 6795822 h 6858000"/>
              <a:gd name="connsiteX368" fmla="*/ 2182715 w 7369701"/>
              <a:gd name="connsiteY368" fmla="*/ 6675071 h 6858000"/>
              <a:gd name="connsiteX369" fmla="*/ 2032061 w 7369701"/>
              <a:gd name="connsiteY369" fmla="*/ 6541380 h 6858000"/>
              <a:gd name="connsiteX370" fmla="*/ 2257220 w 7369701"/>
              <a:gd name="connsiteY370" fmla="*/ 6826257 h 6858000"/>
              <a:gd name="connsiteX371" fmla="*/ 2281324 w 7369701"/>
              <a:gd name="connsiteY371" fmla="*/ 6858000 h 6858000"/>
              <a:gd name="connsiteX372" fmla="*/ 2242860 w 7369701"/>
              <a:gd name="connsiteY372" fmla="*/ 6858000 h 6858000"/>
              <a:gd name="connsiteX373" fmla="*/ 2232818 w 7369701"/>
              <a:gd name="connsiteY373" fmla="*/ 6844926 h 6858000"/>
              <a:gd name="connsiteX374" fmla="*/ 1990172 w 7369701"/>
              <a:gd name="connsiteY374" fmla="*/ 6542121 h 6858000"/>
              <a:gd name="connsiteX375" fmla="*/ 2124090 w 7369701"/>
              <a:gd name="connsiteY375" fmla="*/ 6761017 h 6858000"/>
              <a:gd name="connsiteX376" fmla="*/ 2200380 w 7369701"/>
              <a:gd name="connsiteY376" fmla="*/ 6858000 h 6858000"/>
              <a:gd name="connsiteX377" fmla="*/ 2147507 w 7369701"/>
              <a:gd name="connsiteY377" fmla="*/ 6858000 h 6858000"/>
              <a:gd name="connsiteX378" fmla="*/ 2070668 w 7369701"/>
              <a:gd name="connsiteY378" fmla="*/ 6761520 h 6858000"/>
              <a:gd name="connsiteX379" fmla="*/ 1975142 w 7369701"/>
              <a:gd name="connsiteY379" fmla="*/ 6585570 h 6858000"/>
              <a:gd name="connsiteX380" fmla="*/ 2050035 w 7369701"/>
              <a:gd name="connsiteY380" fmla="*/ 6813345 h 6858000"/>
              <a:gd name="connsiteX381" fmla="*/ 2063025 w 7369701"/>
              <a:gd name="connsiteY381" fmla="*/ 6858000 h 6858000"/>
              <a:gd name="connsiteX382" fmla="*/ 2021675 w 7369701"/>
              <a:gd name="connsiteY382" fmla="*/ 6858000 h 6858000"/>
              <a:gd name="connsiteX383" fmla="*/ 2019308 w 7369701"/>
              <a:gd name="connsiteY383" fmla="*/ 6847118 h 6858000"/>
              <a:gd name="connsiteX384" fmla="*/ 1938835 w 7369701"/>
              <a:gd name="connsiteY384" fmla="*/ 6551160 h 6858000"/>
              <a:gd name="connsiteX385" fmla="*/ 1953230 w 7369701"/>
              <a:gd name="connsiteY385" fmla="*/ 6759699 h 6858000"/>
              <a:gd name="connsiteX386" fmla="*/ 1956763 w 7369701"/>
              <a:gd name="connsiteY386" fmla="*/ 6778191 h 6858000"/>
              <a:gd name="connsiteX387" fmla="*/ 1967925 w 7369701"/>
              <a:gd name="connsiteY387" fmla="*/ 6858000 h 6858000"/>
              <a:gd name="connsiteX388" fmla="*/ 1936622 w 7369701"/>
              <a:gd name="connsiteY388" fmla="*/ 6858000 h 6858000"/>
              <a:gd name="connsiteX389" fmla="*/ 1926261 w 7369701"/>
              <a:gd name="connsiteY389" fmla="*/ 6784064 h 6858000"/>
              <a:gd name="connsiteX390" fmla="*/ 1922724 w 7369701"/>
              <a:gd name="connsiteY390" fmla="*/ 6765577 h 6858000"/>
              <a:gd name="connsiteX391" fmla="*/ 1904650 w 7369701"/>
              <a:gd name="connsiteY391" fmla="*/ 6639616 h 6858000"/>
              <a:gd name="connsiteX392" fmla="*/ 1885273 w 7369701"/>
              <a:gd name="connsiteY392" fmla="*/ 6858000 h 6858000"/>
              <a:gd name="connsiteX393" fmla="*/ 1854363 w 7369701"/>
              <a:gd name="connsiteY393" fmla="*/ 6858000 h 6858000"/>
              <a:gd name="connsiteX394" fmla="*/ 1880391 w 7369701"/>
              <a:gd name="connsiteY394" fmla="*/ 6603796 h 6858000"/>
              <a:gd name="connsiteX395" fmla="*/ 1818273 w 7369701"/>
              <a:gd name="connsiteY395" fmla="*/ 6715729 h 6858000"/>
              <a:gd name="connsiteX396" fmla="*/ 1794691 w 7369701"/>
              <a:gd name="connsiteY396" fmla="*/ 6843239 h 6858000"/>
              <a:gd name="connsiteX397" fmla="*/ 1794914 w 7369701"/>
              <a:gd name="connsiteY397" fmla="*/ 6858000 h 6858000"/>
              <a:gd name="connsiteX398" fmla="*/ 1746128 w 7369701"/>
              <a:gd name="connsiteY398" fmla="*/ 6858000 h 6858000"/>
              <a:gd name="connsiteX399" fmla="*/ 1753934 w 7369701"/>
              <a:gd name="connsiteY399" fmla="*/ 6724796 h 6858000"/>
              <a:gd name="connsiteX400" fmla="*/ 1792053 w 7369701"/>
              <a:gd name="connsiteY400" fmla="*/ 6572396 h 6858000"/>
              <a:gd name="connsiteX401" fmla="*/ 1862248 w 7369701"/>
              <a:gd name="connsiteY401" fmla="*/ 6266397 h 6858000"/>
              <a:gd name="connsiteX402" fmla="*/ 1862250 w 7369701"/>
              <a:gd name="connsiteY402" fmla="*/ 6033531 h 6858000"/>
              <a:gd name="connsiteX403" fmla="*/ 1211999 w 7369701"/>
              <a:gd name="connsiteY403" fmla="*/ 6683610 h 6858000"/>
              <a:gd name="connsiteX404" fmla="*/ 1213266 w 7369701"/>
              <a:gd name="connsiteY404" fmla="*/ 6691947 h 6858000"/>
              <a:gd name="connsiteX405" fmla="*/ 1203370 w 7369701"/>
              <a:gd name="connsiteY405" fmla="*/ 6850676 h 6858000"/>
              <a:gd name="connsiteX406" fmla="*/ 1203671 w 7369701"/>
              <a:gd name="connsiteY406" fmla="*/ 6858000 h 6858000"/>
              <a:gd name="connsiteX407" fmla="*/ 1143180 w 7369701"/>
              <a:gd name="connsiteY407" fmla="*/ 6858000 h 6858000"/>
              <a:gd name="connsiteX408" fmla="*/ 1142176 w 7369701"/>
              <a:gd name="connsiteY408" fmla="*/ 6766045 h 6858000"/>
              <a:gd name="connsiteX409" fmla="*/ 1067484 w 7369701"/>
              <a:gd name="connsiteY409" fmla="*/ 6858000 h 6858000"/>
              <a:gd name="connsiteX410" fmla="*/ 953928 w 7369701"/>
              <a:gd name="connsiteY410" fmla="*/ 6858000 h 6858000"/>
              <a:gd name="connsiteX411" fmla="*/ 959715 w 7369701"/>
              <a:gd name="connsiteY411" fmla="*/ 6850185 h 6858000"/>
              <a:gd name="connsiteX412" fmla="*/ 1483788 w 7369701"/>
              <a:gd name="connsiteY412" fmla="*/ 6259174 h 6858000"/>
              <a:gd name="connsiteX413" fmla="*/ 1100671 w 7369701"/>
              <a:gd name="connsiteY413" fmla="*/ 6252137 h 6858000"/>
              <a:gd name="connsiteX414" fmla="*/ 1090144 w 7369701"/>
              <a:gd name="connsiteY414" fmla="*/ 6256748 h 6858000"/>
              <a:gd name="connsiteX415" fmla="*/ 1095872 w 7369701"/>
              <a:gd name="connsiteY415" fmla="*/ 6271892 h 6858000"/>
              <a:gd name="connsiteX416" fmla="*/ 262785 w 7369701"/>
              <a:gd name="connsiteY416" fmla="*/ 6845450 h 6858000"/>
              <a:gd name="connsiteX417" fmla="*/ 209968 w 7369701"/>
              <a:gd name="connsiteY417" fmla="*/ 6770713 h 6858000"/>
              <a:gd name="connsiteX418" fmla="*/ 873460 w 7369701"/>
              <a:gd name="connsiteY418" fmla="*/ 6253768 h 6858000"/>
              <a:gd name="connsiteX419" fmla="*/ 192686 w 7369701"/>
              <a:gd name="connsiteY419" fmla="*/ 5849257 h 6858000"/>
              <a:gd name="connsiteX420" fmla="*/ 4696 w 7369701"/>
              <a:gd name="connsiteY420" fmla="*/ 5697668 h 6858000"/>
              <a:gd name="connsiteX421" fmla="*/ 0 w 7369701"/>
              <a:gd name="connsiteY421" fmla="*/ 5689984 h 6858000"/>
              <a:gd name="connsiteX422" fmla="*/ 0 w 7369701"/>
              <a:gd name="connsiteY422" fmla="*/ 5513472 h 6858000"/>
              <a:gd name="connsiteX423" fmla="*/ 174101 w 7369701"/>
              <a:gd name="connsiteY423" fmla="*/ 5620277 h 6858000"/>
              <a:gd name="connsiteX424" fmla="*/ 891800 w 7369701"/>
              <a:gd name="connsiteY424" fmla="*/ 6036935 h 6858000"/>
              <a:gd name="connsiteX425" fmla="*/ 1072219 w 7369701"/>
              <a:gd name="connsiteY425" fmla="*/ 6169443 h 6858000"/>
              <a:gd name="connsiteX426" fmla="*/ 1074117 w 7369701"/>
              <a:gd name="connsiteY426" fmla="*/ 6170301 h 6858000"/>
              <a:gd name="connsiteX427" fmla="*/ 1083114 w 7369701"/>
              <a:gd name="connsiteY427" fmla="*/ 6174131 h 6858000"/>
              <a:gd name="connsiteX428" fmla="*/ 1543010 w 7369701"/>
              <a:gd name="connsiteY428" fmla="*/ 6191140 h 6858000"/>
              <a:gd name="connsiteX429" fmla="*/ 1551080 w 7369701"/>
              <a:gd name="connsiteY429" fmla="*/ 6195006 h 6858000"/>
              <a:gd name="connsiteX430" fmla="*/ 2345443 w 7369701"/>
              <a:gd name="connsiteY430" fmla="*/ 5549882 h 6858000"/>
              <a:gd name="connsiteX431" fmla="*/ 1721499 w 7369701"/>
              <a:gd name="connsiteY431" fmla="*/ 5599969 h 6858000"/>
              <a:gd name="connsiteX432" fmla="*/ 767716 w 7369701"/>
              <a:gd name="connsiteY432" fmla="*/ 5472768 h 6858000"/>
              <a:gd name="connsiteX433" fmla="*/ 722147 w 7369701"/>
              <a:gd name="connsiteY433" fmla="*/ 5393091 h 6858000"/>
              <a:gd name="connsiteX434" fmla="*/ 1485552 w 7369701"/>
              <a:gd name="connsiteY434" fmla="*/ 5313202 h 6858000"/>
              <a:gd name="connsiteX435" fmla="*/ 2143004 w 7369701"/>
              <a:gd name="connsiteY435" fmla="*/ 5402420 h 6858000"/>
              <a:gd name="connsiteX436" fmla="*/ 1933391 w 7369701"/>
              <a:gd name="connsiteY436" fmla="*/ 5156971 h 6858000"/>
              <a:gd name="connsiteX437" fmla="*/ 1827118 w 7369701"/>
              <a:gd name="connsiteY437" fmla="*/ 4968410 h 6858000"/>
              <a:gd name="connsiteX438" fmla="*/ 1837349 w 7369701"/>
              <a:gd name="connsiteY438" fmla="*/ 4956357 h 6858000"/>
              <a:gd name="connsiteX439" fmla="*/ 2162835 w 7369701"/>
              <a:gd name="connsiteY439" fmla="*/ 5187853 h 6858000"/>
              <a:gd name="connsiteX440" fmla="*/ 2257167 w 7369701"/>
              <a:gd name="connsiteY440" fmla="*/ 5462123 h 6858000"/>
              <a:gd name="connsiteX441" fmla="*/ 2261598 w 7369701"/>
              <a:gd name="connsiteY441" fmla="*/ 5467998 h 6858000"/>
              <a:gd name="connsiteX442" fmla="*/ 2437177 w 7369701"/>
              <a:gd name="connsiteY442" fmla="*/ 5479608 h 6858000"/>
              <a:gd name="connsiteX443" fmla="*/ 2445247 w 7369701"/>
              <a:gd name="connsiteY443" fmla="*/ 5483476 h 6858000"/>
              <a:gd name="connsiteX444" fmla="*/ 2743626 w 7369701"/>
              <a:gd name="connsiteY444" fmla="*/ 5304819 h 6858000"/>
              <a:gd name="connsiteX445" fmla="*/ 3048102 w 7369701"/>
              <a:gd name="connsiteY445" fmla="*/ 5150595 h 6858000"/>
              <a:gd name="connsiteX446" fmla="*/ 1799414 w 7369701"/>
              <a:gd name="connsiteY446" fmla="*/ 4694732 h 6858000"/>
              <a:gd name="connsiteX447" fmla="*/ 1771735 w 7369701"/>
              <a:gd name="connsiteY447" fmla="*/ 4619929 h 6858000"/>
              <a:gd name="connsiteX448" fmla="*/ 3104273 w 7369701"/>
              <a:gd name="connsiteY448" fmla="*/ 5076159 h 6858000"/>
              <a:gd name="connsiteX449" fmla="*/ 3113245 w 7369701"/>
              <a:gd name="connsiteY449" fmla="*/ 5090705 h 6858000"/>
              <a:gd name="connsiteX450" fmla="*/ 3126294 w 7369701"/>
              <a:gd name="connsiteY450" fmla="*/ 5114400 h 6858000"/>
              <a:gd name="connsiteX451" fmla="*/ 3937433 w 7369701"/>
              <a:gd name="connsiteY451" fmla="*/ 4830473 h 6858000"/>
              <a:gd name="connsiteX452" fmla="*/ 3590475 w 7369701"/>
              <a:gd name="connsiteY452" fmla="*/ 4597974 h 6858000"/>
              <a:gd name="connsiteX453" fmla="*/ 3100264 w 7369701"/>
              <a:gd name="connsiteY453" fmla="*/ 4579845 h 6858000"/>
              <a:gd name="connsiteX454" fmla="*/ 2183576 w 7369701"/>
              <a:gd name="connsiteY454" fmla="*/ 4227150 h 6858000"/>
              <a:gd name="connsiteX455" fmla="*/ 2151029 w 7369701"/>
              <a:gd name="connsiteY455" fmla="*/ 4146947 h 6858000"/>
              <a:gd name="connsiteX456" fmla="*/ 3563434 w 7369701"/>
              <a:gd name="connsiteY456" fmla="*/ 4469115 h 6858000"/>
              <a:gd name="connsiteX457" fmla="*/ 3177952 w 7369701"/>
              <a:gd name="connsiteY457" fmla="*/ 3657386 h 6858000"/>
              <a:gd name="connsiteX458" fmla="*/ 3189263 w 7369701"/>
              <a:gd name="connsiteY458" fmla="*/ 3625726 h 6858000"/>
              <a:gd name="connsiteX459" fmla="*/ 3560912 w 7369701"/>
              <a:gd name="connsiteY459" fmla="*/ 4079863 h 6858000"/>
              <a:gd name="connsiteX460" fmla="*/ 3626636 w 7369701"/>
              <a:gd name="connsiteY460" fmla="*/ 4512230 h 6858000"/>
              <a:gd name="connsiteX461" fmla="*/ 3653088 w 7369701"/>
              <a:gd name="connsiteY461" fmla="*/ 4521417 h 6858000"/>
              <a:gd name="connsiteX462" fmla="*/ 3988128 w 7369701"/>
              <a:gd name="connsiteY462" fmla="*/ 4817267 h 6858000"/>
              <a:gd name="connsiteX463" fmla="*/ 4830582 w 7369701"/>
              <a:gd name="connsiteY463" fmla="*/ 4676000 h 6858000"/>
              <a:gd name="connsiteX464" fmla="*/ 4830100 w 7369701"/>
              <a:gd name="connsiteY464" fmla="*/ 4675554 h 6858000"/>
              <a:gd name="connsiteX465" fmla="*/ 4036318 w 7369701"/>
              <a:gd name="connsiteY465" fmla="*/ 4147013 h 6858000"/>
              <a:gd name="connsiteX466" fmla="*/ 3432098 w 7369701"/>
              <a:gd name="connsiteY466" fmla="*/ 3537312 h 6858000"/>
              <a:gd name="connsiteX467" fmla="*/ 3446761 w 7369701"/>
              <a:gd name="connsiteY467" fmla="*/ 3461278 h 6858000"/>
              <a:gd name="connsiteX468" fmla="*/ 4419733 w 7369701"/>
              <a:gd name="connsiteY468" fmla="*/ 3963555 h 6858000"/>
              <a:gd name="connsiteX469" fmla="*/ 4781371 w 7369701"/>
              <a:gd name="connsiteY469" fmla="*/ 4458604 h 6858000"/>
              <a:gd name="connsiteX470" fmla="*/ 4780440 w 7369701"/>
              <a:gd name="connsiteY470" fmla="*/ 4470290 h 6858000"/>
              <a:gd name="connsiteX471" fmla="*/ 4898954 w 7369701"/>
              <a:gd name="connsiteY471" fmla="*/ 4662092 h 6858000"/>
              <a:gd name="connsiteX472" fmla="*/ 4900699 w 7369701"/>
              <a:gd name="connsiteY472" fmla="*/ 4670867 h 6858000"/>
              <a:gd name="connsiteX473" fmla="*/ 5714511 w 7369701"/>
              <a:gd name="connsiteY473" fmla="*/ 4663483 h 6858000"/>
              <a:gd name="connsiteX474" fmla="*/ 5464793 w 7369701"/>
              <a:gd name="connsiteY474" fmla="*/ 4393556 h 6858000"/>
              <a:gd name="connsiteX475" fmla="*/ 5461897 w 7369701"/>
              <a:gd name="connsiteY475" fmla="*/ 4390879 h 6858000"/>
              <a:gd name="connsiteX476" fmla="*/ 4294126 w 7369701"/>
              <a:gd name="connsiteY476" fmla="*/ 3303048 h 6858000"/>
              <a:gd name="connsiteX477" fmla="*/ 4305321 w 7369701"/>
              <a:gd name="connsiteY477" fmla="*/ 3256953 h 6858000"/>
              <a:gd name="connsiteX478" fmla="*/ 4949299 w 7369701"/>
              <a:gd name="connsiteY478" fmla="*/ 3766336 h 6858000"/>
              <a:gd name="connsiteX479" fmla="*/ 5291452 w 7369701"/>
              <a:gd name="connsiteY479" fmla="*/ 4076801 h 6858000"/>
              <a:gd name="connsiteX480" fmla="*/ 5434998 w 7369701"/>
              <a:gd name="connsiteY480" fmla="*/ 4254100 h 6858000"/>
              <a:gd name="connsiteX481" fmla="*/ 5351015 w 7369701"/>
              <a:gd name="connsiteY481" fmla="*/ 3760989 h 6858000"/>
              <a:gd name="connsiteX482" fmla="*/ 5413780 w 7369701"/>
              <a:gd name="connsiteY482" fmla="*/ 2966265 h 6858000"/>
              <a:gd name="connsiteX483" fmla="*/ 5425627 w 7369701"/>
              <a:gd name="connsiteY483" fmla="*/ 2954192 h 6858000"/>
              <a:gd name="connsiteX484" fmla="*/ 6604735 w 7369701"/>
              <a:gd name="connsiteY484" fmla="*/ 2041381 h 6858000"/>
              <a:gd name="connsiteX485" fmla="*/ 7204487 w 7369701"/>
              <a:gd name="connsiteY485" fmla="*/ 2742112 h 6858000"/>
              <a:gd name="connsiteX486" fmla="*/ 7131592 w 7369701"/>
              <a:gd name="connsiteY486" fmla="*/ 2672096 h 6858000"/>
              <a:gd name="connsiteX487" fmla="*/ 6996344 w 7369701"/>
              <a:gd name="connsiteY487" fmla="*/ 2518310 h 6858000"/>
              <a:gd name="connsiteX488" fmla="*/ 6735495 w 7369701"/>
              <a:gd name="connsiteY488" fmla="*/ 2196890 h 6858000"/>
              <a:gd name="connsiteX489" fmla="*/ 6721901 w 7369701"/>
              <a:gd name="connsiteY489" fmla="*/ 2179274 h 6858000"/>
              <a:gd name="connsiteX490" fmla="*/ 6604735 w 7369701"/>
              <a:gd name="connsiteY490" fmla="*/ 2041381 h 6858000"/>
              <a:gd name="connsiteX491" fmla="*/ 6591670 w 7369701"/>
              <a:gd name="connsiteY491" fmla="*/ 1988277 h 6858000"/>
              <a:gd name="connsiteX492" fmla="*/ 6747349 w 7369701"/>
              <a:gd name="connsiteY492" fmla="*/ 2160069 h 6858000"/>
              <a:gd name="connsiteX493" fmla="*/ 6760943 w 7369701"/>
              <a:gd name="connsiteY493" fmla="*/ 2177686 h 6858000"/>
              <a:gd name="connsiteX494" fmla="*/ 7021065 w 7369701"/>
              <a:gd name="connsiteY494" fmla="*/ 2498102 h 6858000"/>
              <a:gd name="connsiteX495" fmla="*/ 7155223 w 7369701"/>
              <a:gd name="connsiteY495" fmla="*/ 2650386 h 6858000"/>
              <a:gd name="connsiteX496" fmla="*/ 7203167 w 7369701"/>
              <a:gd name="connsiteY496" fmla="*/ 2697288 h 6858000"/>
              <a:gd name="connsiteX497" fmla="*/ 6937703 w 7369701"/>
              <a:gd name="connsiteY497" fmla="*/ 2321981 h 6858000"/>
              <a:gd name="connsiteX498" fmla="*/ 6591670 w 7369701"/>
              <a:gd name="connsiteY498" fmla="*/ 1988277 h 6858000"/>
              <a:gd name="connsiteX499" fmla="*/ 5798671 w 7369701"/>
              <a:gd name="connsiteY499" fmla="*/ 1981601 h 6858000"/>
              <a:gd name="connsiteX500" fmla="*/ 5754709 w 7369701"/>
              <a:gd name="connsiteY500" fmla="*/ 2071454 h 6858000"/>
              <a:gd name="connsiteX501" fmla="*/ 5763044 w 7369701"/>
              <a:gd name="connsiteY501" fmla="*/ 2842206 h 6858000"/>
              <a:gd name="connsiteX502" fmla="*/ 5764974 w 7369701"/>
              <a:gd name="connsiteY502" fmla="*/ 2799609 h 6858000"/>
              <a:gd name="connsiteX503" fmla="*/ 5767665 w 7369701"/>
              <a:gd name="connsiteY503" fmla="*/ 2666409 h 6858000"/>
              <a:gd name="connsiteX504" fmla="*/ 5763055 w 7369701"/>
              <a:gd name="connsiteY504" fmla="*/ 2579705 h 6858000"/>
              <a:gd name="connsiteX505" fmla="*/ 5758079 w 7369701"/>
              <a:gd name="connsiteY505" fmla="*/ 2492508 h 6858000"/>
              <a:gd name="connsiteX506" fmla="*/ 5779325 w 7369701"/>
              <a:gd name="connsiteY506" fmla="*/ 2197069 h 6858000"/>
              <a:gd name="connsiteX507" fmla="*/ 5798671 w 7369701"/>
              <a:gd name="connsiteY507" fmla="*/ 1981601 h 6858000"/>
              <a:gd name="connsiteX508" fmla="*/ 5829202 w 7369701"/>
              <a:gd name="connsiteY508" fmla="*/ 1971679 h 6858000"/>
              <a:gd name="connsiteX509" fmla="*/ 5809558 w 7369701"/>
              <a:gd name="connsiteY509" fmla="*/ 2198043 h 6858000"/>
              <a:gd name="connsiteX510" fmla="*/ 5788653 w 7369701"/>
              <a:gd name="connsiteY510" fmla="*/ 2489430 h 6858000"/>
              <a:gd name="connsiteX511" fmla="*/ 5793439 w 7369701"/>
              <a:gd name="connsiteY511" fmla="*/ 2575235 h 6858000"/>
              <a:gd name="connsiteX512" fmla="*/ 5796837 w 7369701"/>
              <a:gd name="connsiteY512" fmla="*/ 2637633 h 6858000"/>
              <a:gd name="connsiteX513" fmla="*/ 5818614 w 7369701"/>
              <a:gd name="connsiteY513" fmla="*/ 2473055 h 6858000"/>
              <a:gd name="connsiteX514" fmla="*/ 5829202 w 7369701"/>
              <a:gd name="connsiteY514" fmla="*/ 1971679 h 6858000"/>
              <a:gd name="connsiteX515" fmla="*/ 5911389 w 7369701"/>
              <a:gd name="connsiteY515" fmla="*/ 1898371 h 6858000"/>
              <a:gd name="connsiteX516" fmla="*/ 6237627 w 7369701"/>
              <a:gd name="connsiteY516" fmla="*/ 2231921 h 6858000"/>
              <a:gd name="connsiteX517" fmla="*/ 5911389 w 7369701"/>
              <a:gd name="connsiteY517" fmla="*/ 1898371 h 6858000"/>
              <a:gd name="connsiteX518" fmla="*/ 6944437 w 7369701"/>
              <a:gd name="connsiteY518" fmla="*/ 1575402 h 6858000"/>
              <a:gd name="connsiteX519" fmla="*/ 6304730 w 7369701"/>
              <a:gd name="connsiteY519" fmla="*/ 1766654 h 6858000"/>
              <a:gd name="connsiteX520" fmla="*/ 6944437 w 7369701"/>
              <a:gd name="connsiteY520" fmla="*/ 1575402 h 6858000"/>
              <a:gd name="connsiteX521" fmla="*/ 7019523 w 7369701"/>
              <a:gd name="connsiteY521" fmla="*/ 1519450 h 6858000"/>
              <a:gd name="connsiteX522" fmla="*/ 6298091 w 7369701"/>
              <a:gd name="connsiteY522" fmla="*/ 1737122 h 6858000"/>
              <a:gd name="connsiteX523" fmla="*/ 7019523 w 7369701"/>
              <a:gd name="connsiteY523" fmla="*/ 1519450 h 6858000"/>
              <a:gd name="connsiteX524" fmla="*/ 2399523 w 7369701"/>
              <a:gd name="connsiteY524" fmla="*/ 1428234 h 6858000"/>
              <a:gd name="connsiteX525" fmla="*/ 2224982 w 7369701"/>
              <a:gd name="connsiteY525" fmla="*/ 1826201 h 6858000"/>
              <a:gd name="connsiteX526" fmla="*/ 2096099 w 7369701"/>
              <a:gd name="connsiteY526" fmla="*/ 2345900 h 6858000"/>
              <a:gd name="connsiteX527" fmla="*/ 2283317 w 7369701"/>
              <a:gd name="connsiteY527" fmla="*/ 1796925 h 6858000"/>
              <a:gd name="connsiteX528" fmla="*/ 2399523 w 7369701"/>
              <a:gd name="connsiteY528" fmla="*/ 1428234 h 6858000"/>
              <a:gd name="connsiteX529" fmla="*/ 2448558 w 7369701"/>
              <a:gd name="connsiteY529" fmla="*/ 1373435 h 6858000"/>
              <a:gd name="connsiteX530" fmla="*/ 2312521 w 7369701"/>
              <a:gd name="connsiteY530" fmla="*/ 1806140 h 6858000"/>
              <a:gd name="connsiteX531" fmla="*/ 2127533 w 7369701"/>
              <a:gd name="connsiteY531" fmla="*/ 2348380 h 6858000"/>
              <a:gd name="connsiteX532" fmla="*/ 2358080 w 7369701"/>
              <a:gd name="connsiteY532" fmla="*/ 1866134 h 6858000"/>
              <a:gd name="connsiteX533" fmla="*/ 2407436 w 7369701"/>
              <a:gd name="connsiteY533" fmla="*/ 1651070 h 6858000"/>
              <a:gd name="connsiteX534" fmla="*/ 2448558 w 7369701"/>
              <a:gd name="connsiteY534" fmla="*/ 1373435 h 6858000"/>
              <a:gd name="connsiteX535" fmla="*/ 278707 w 7369701"/>
              <a:gd name="connsiteY535" fmla="*/ 1352270 h 6858000"/>
              <a:gd name="connsiteX536" fmla="*/ 321570 w 7369701"/>
              <a:gd name="connsiteY536" fmla="*/ 1861610 h 6858000"/>
              <a:gd name="connsiteX537" fmla="*/ 294281 w 7369701"/>
              <a:gd name="connsiteY537" fmla="*/ 1440658 h 6858000"/>
              <a:gd name="connsiteX538" fmla="*/ 278707 w 7369701"/>
              <a:gd name="connsiteY538" fmla="*/ 1352270 h 6858000"/>
              <a:gd name="connsiteX539" fmla="*/ 1423821 w 7369701"/>
              <a:gd name="connsiteY539" fmla="*/ 1351958 h 6858000"/>
              <a:gd name="connsiteX540" fmla="*/ 1638521 w 7369701"/>
              <a:gd name="connsiteY540" fmla="*/ 1908470 h 6858000"/>
              <a:gd name="connsiteX541" fmla="*/ 1754199 w 7369701"/>
              <a:gd name="connsiteY541" fmla="*/ 2149284 h 6858000"/>
              <a:gd name="connsiteX542" fmla="*/ 1908359 w 7369701"/>
              <a:gd name="connsiteY542" fmla="*/ 2364988 h 6858000"/>
              <a:gd name="connsiteX543" fmla="*/ 1647661 w 7369701"/>
              <a:gd name="connsiteY543" fmla="*/ 1825945 h 6858000"/>
              <a:gd name="connsiteX544" fmla="*/ 1423821 w 7369701"/>
              <a:gd name="connsiteY544" fmla="*/ 1351958 h 6858000"/>
              <a:gd name="connsiteX545" fmla="*/ 1431890 w 7369701"/>
              <a:gd name="connsiteY545" fmla="*/ 1306475 h 6858000"/>
              <a:gd name="connsiteX546" fmla="*/ 1507597 w 7369701"/>
              <a:gd name="connsiteY546" fmla="*/ 1446132 h 6858000"/>
              <a:gd name="connsiteX547" fmla="*/ 1674586 w 7369701"/>
              <a:gd name="connsiteY547" fmla="*/ 1813832 h 6858000"/>
              <a:gd name="connsiteX548" fmla="*/ 1815950 w 7369701"/>
              <a:gd name="connsiteY548" fmla="*/ 2128564 h 6858000"/>
              <a:gd name="connsiteX549" fmla="*/ 1984242 w 7369701"/>
              <a:gd name="connsiteY549" fmla="*/ 2430829 h 6858000"/>
              <a:gd name="connsiteX550" fmla="*/ 2014023 w 7369701"/>
              <a:gd name="connsiteY550" fmla="*/ 2450995 h 6858000"/>
              <a:gd name="connsiteX551" fmla="*/ 1747337 w 7369701"/>
              <a:gd name="connsiteY551" fmla="*/ 1855264 h 6858000"/>
              <a:gd name="connsiteX552" fmla="*/ 1533749 w 7369701"/>
              <a:gd name="connsiteY552" fmla="*/ 1478656 h 6858000"/>
              <a:gd name="connsiteX553" fmla="*/ 1431890 w 7369701"/>
              <a:gd name="connsiteY553" fmla="*/ 1306475 h 6858000"/>
              <a:gd name="connsiteX554" fmla="*/ 5052692 w 7369701"/>
              <a:gd name="connsiteY554" fmla="*/ 1292994 h 6858000"/>
              <a:gd name="connsiteX555" fmla="*/ 5200661 w 7369701"/>
              <a:gd name="connsiteY555" fmla="*/ 1635186 h 6858000"/>
              <a:gd name="connsiteX556" fmla="*/ 5297138 w 7369701"/>
              <a:gd name="connsiteY556" fmla="*/ 1906351 h 6858000"/>
              <a:gd name="connsiteX557" fmla="*/ 5052692 w 7369701"/>
              <a:gd name="connsiteY557" fmla="*/ 1292994 h 6858000"/>
              <a:gd name="connsiteX558" fmla="*/ 5009948 w 7369701"/>
              <a:gd name="connsiteY558" fmla="*/ 1273619 h 6858000"/>
              <a:gd name="connsiteX559" fmla="*/ 5121777 w 7369701"/>
              <a:gd name="connsiteY559" fmla="*/ 1654213 h 6858000"/>
              <a:gd name="connsiteX560" fmla="*/ 5293545 w 7369701"/>
              <a:gd name="connsiteY560" fmla="*/ 2072247 h 6858000"/>
              <a:gd name="connsiteX561" fmla="*/ 5294042 w 7369701"/>
              <a:gd name="connsiteY561" fmla="*/ 2065019 h 6858000"/>
              <a:gd name="connsiteX562" fmla="*/ 5171936 w 7369701"/>
              <a:gd name="connsiteY562" fmla="*/ 1647613 h 6858000"/>
              <a:gd name="connsiteX563" fmla="*/ 5009948 w 7369701"/>
              <a:gd name="connsiteY563" fmla="*/ 1273619 h 6858000"/>
              <a:gd name="connsiteX564" fmla="*/ 655236 w 7369701"/>
              <a:gd name="connsiteY564" fmla="*/ 1268632 h 6858000"/>
              <a:gd name="connsiteX565" fmla="*/ 839521 w 7369701"/>
              <a:gd name="connsiteY565" fmla="*/ 1685315 h 6858000"/>
              <a:gd name="connsiteX566" fmla="*/ 1109416 w 7369701"/>
              <a:gd name="connsiteY566" fmla="*/ 2061663 h 6858000"/>
              <a:gd name="connsiteX567" fmla="*/ 1298300 w 7369701"/>
              <a:gd name="connsiteY567" fmla="*/ 2247742 h 6858000"/>
              <a:gd name="connsiteX568" fmla="*/ 1125871 w 7369701"/>
              <a:gd name="connsiteY568" fmla="*/ 1989513 h 6858000"/>
              <a:gd name="connsiteX569" fmla="*/ 981574 w 7369701"/>
              <a:gd name="connsiteY569" fmla="*/ 1783157 h 6858000"/>
              <a:gd name="connsiteX570" fmla="*/ 922198 w 7369701"/>
              <a:gd name="connsiteY570" fmla="*/ 1677437 h 6858000"/>
              <a:gd name="connsiteX571" fmla="*/ 869293 w 7369701"/>
              <a:gd name="connsiteY571" fmla="*/ 1583214 h 6858000"/>
              <a:gd name="connsiteX572" fmla="*/ 751431 w 7369701"/>
              <a:gd name="connsiteY572" fmla="*/ 1405731 h 6858000"/>
              <a:gd name="connsiteX573" fmla="*/ 655236 w 7369701"/>
              <a:gd name="connsiteY573" fmla="*/ 1268632 h 6858000"/>
              <a:gd name="connsiteX574" fmla="*/ 6516292 w 7369701"/>
              <a:gd name="connsiteY574" fmla="*/ 1263064 h 6858000"/>
              <a:gd name="connsiteX575" fmla="*/ 5736320 w 7369701"/>
              <a:gd name="connsiteY575" fmla="*/ 1501803 h 6858000"/>
              <a:gd name="connsiteX576" fmla="*/ 6516292 w 7369701"/>
              <a:gd name="connsiteY576" fmla="*/ 1263064 h 6858000"/>
              <a:gd name="connsiteX577" fmla="*/ 291466 w 7369701"/>
              <a:gd name="connsiteY577" fmla="*/ 1250369 h 6858000"/>
              <a:gd name="connsiteX578" fmla="*/ 323180 w 7369701"/>
              <a:gd name="connsiteY578" fmla="*/ 1435283 h 6858000"/>
              <a:gd name="connsiteX579" fmla="*/ 349381 w 7369701"/>
              <a:gd name="connsiteY579" fmla="*/ 1875041 h 6858000"/>
              <a:gd name="connsiteX580" fmla="*/ 374363 w 7369701"/>
              <a:gd name="connsiteY580" fmla="*/ 1506494 h 6858000"/>
              <a:gd name="connsiteX581" fmla="*/ 302168 w 7369701"/>
              <a:gd name="connsiteY581" fmla="*/ 1274495 h 6858000"/>
              <a:gd name="connsiteX582" fmla="*/ 291466 w 7369701"/>
              <a:gd name="connsiteY582" fmla="*/ 1250369 h 6858000"/>
              <a:gd name="connsiteX583" fmla="*/ 678222 w 7369701"/>
              <a:gd name="connsiteY583" fmla="*/ 1248670 h 6858000"/>
              <a:gd name="connsiteX584" fmla="*/ 775536 w 7369701"/>
              <a:gd name="connsiteY584" fmla="*/ 1388015 h 6858000"/>
              <a:gd name="connsiteX585" fmla="*/ 894529 w 7369701"/>
              <a:gd name="connsiteY585" fmla="*/ 1567739 h 6858000"/>
              <a:gd name="connsiteX586" fmla="*/ 948000 w 7369701"/>
              <a:gd name="connsiteY586" fmla="*/ 1663088 h 6858000"/>
              <a:gd name="connsiteX587" fmla="*/ 1006812 w 7369701"/>
              <a:gd name="connsiteY587" fmla="*/ 1767683 h 6858000"/>
              <a:gd name="connsiteX588" fmla="*/ 1149133 w 7369701"/>
              <a:gd name="connsiteY588" fmla="*/ 1971513 h 6858000"/>
              <a:gd name="connsiteX589" fmla="*/ 1333952 w 7369701"/>
              <a:gd name="connsiteY589" fmla="*/ 2251620 h 6858000"/>
              <a:gd name="connsiteX590" fmla="*/ 1337329 w 7369701"/>
              <a:gd name="connsiteY590" fmla="*/ 2258350 h 6858000"/>
              <a:gd name="connsiteX591" fmla="*/ 1014726 w 7369701"/>
              <a:gd name="connsiteY591" fmla="*/ 1615556 h 6858000"/>
              <a:gd name="connsiteX592" fmla="*/ 678222 w 7369701"/>
              <a:gd name="connsiteY592" fmla="*/ 1248670 h 6858000"/>
              <a:gd name="connsiteX593" fmla="*/ 6691602 w 7369701"/>
              <a:gd name="connsiteY593" fmla="*/ 1140573 h 6858000"/>
              <a:gd name="connsiteX594" fmla="*/ 6571100 w 7369701"/>
              <a:gd name="connsiteY594" fmla="*/ 1183662 h 6858000"/>
              <a:gd name="connsiteX595" fmla="*/ 6241687 w 7369701"/>
              <a:gd name="connsiteY595" fmla="*/ 1257600 h 6858000"/>
              <a:gd name="connsiteX596" fmla="*/ 5693009 w 7369701"/>
              <a:gd name="connsiteY596" fmla="*/ 1478256 h 6858000"/>
              <a:gd name="connsiteX597" fmla="*/ 6548420 w 7369701"/>
              <a:gd name="connsiteY597" fmla="*/ 1214599 h 6858000"/>
              <a:gd name="connsiteX598" fmla="*/ 6605473 w 7369701"/>
              <a:gd name="connsiteY598" fmla="*/ 1184686 h 6858000"/>
              <a:gd name="connsiteX599" fmla="*/ 6691602 w 7369701"/>
              <a:gd name="connsiteY599" fmla="*/ 1140573 h 6858000"/>
              <a:gd name="connsiteX600" fmla="*/ 4002475 w 7369701"/>
              <a:gd name="connsiteY600" fmla="*/ 1037802 h 6858000"/>
              <a:gd name="connsiteX601" fmla="*/ 4000324 w 7369701"/>
              <a:gd name="connsiteY601" fmla="*/ 1039362 h 6858000"/>
              <a:gd name="connsiteX602" fmla="*/ 4002862 w 7369701"/>
              <a:gd name="connsiteY602" fmla="*/ 1042866 h 6858000"/>
              <a:gd name="connsiteX603" fmla="*/ 4002475 w 7369701"/>
              <a:gd name="connsiteY603" fmla="*/ 1037802 h 6858000"/>
              <a:gd name="connsiteX604" fmla="*/ 506322 w 7369701"/>
              <a:gd name="connsiteY604" fmla="*/ 1020997 h 6858000"/>
              <a:gd name="connsiteX605" fmla="*/ 533068 w 7369701"/>
              <a:gd name="connsiteY605" fmla="*/ 1029409 h 6858000"/>
              <a:gd name="connsiteX606" fmla="*/ 1232525 w 7369701"/>
              <a:gd name="connsiteY606" fmla="*/ 1804675 h 6858000"/>
              <a:gd name="connsiteX607" fmla="*/ 1388858 w 7369701"/>
              <a:gd name="connsiteY607" fmla="*/ 2368011 h 6858000"/>
              <a:gd name="connsiteX608" fmla="*/ 1384098 w 7369701"/>
              <a:gd name="connsiteY608" fmla="*/ 2378125 h 6858000"/>
              <a:gd name="connsiteX609" fmla="*/ 1425393 w 7369701"/>
              <a:gd name="connsiteY609" fmla="*/ 2589124 h 6858000"/>
              <a:gd name="connsiteX610" fmla="*/ 1424001 w 7369701"/>
              <a:gd name="connsiteY610" fmla="*/ 2597541 h 6858000"/>
              <a:gd name="connsiteX611" fmla="*/ 2152729 w 7369701"/>
              <a:gd name="connsiteY611" fmla="*/ 2864487 h 6858000"/>
              <a:gd name="connsiteX612" fmla="*/ 2020609 w 7369701"/>
              <a:gd name="connsiteY612" fmla="*/ 2539671 h 6858000"/>
              <a:gd name="connsiteX613" fmla="*/ 2018920 w 7369701"/>
              <a:gd name="connsiteY613" fmla="*/ 2536309 h 6858000"/>
              <a:gd name="connsiteX614" fmla="*/ 1342441 w 7369701"/>
              <a:gd name="connsiteY614" fmla="*/ 1173017 h 6858000"/>
              <a:gd name="connsiteX615" fmla="*/ 1367925 w 7369701"/>
              <a:gd name="connsiteY615" fmla="*/ 1135648 h 6858000"/>
              <a:gd name="connsiteX616" fmla="*/ 1771401 w 7369701"/>
              <a:gd name="connsiteY616" fmla="*/ 1806673 h 6858000"/>
              <a:gd name="connsiteX617" fmla="*/ 1972385 w 7369701"/>
              <a:gd name="connsiteY617" fmla="*/ 2198735 h 6858000"/>
              <a:gd name="connsiteX618" fmla="*/ 2040892 w 7369701"/>
              <a:gd name="connsiteY618" fmla="*/ 2405205 h 6858000"/>
              <a:gd name="connsiteX619" fmla="*/ 2131689 w 7369701"/>
              <a:gd name="connsiteY619" fmla="*/ 1936926 h 6858000"/>
              <a:gd name="connsiteX620" fmla="*/ 2454820 w 7369701"/>
              <a:gd name="connsiteY620" fmla="*/ 1248808 h 6858000"/>
              <a:gd name="connsiteX621" fmla="*/ 2492512 w 7369701"/>
              <a:gd name="connsiteY621" fmla="*/ 1302920 h 6858000"/>
              <a:gd name="connsiteX622" fmla="*/ 2081216 w 7369701"/>
              <a:gd name="connsiteY622" fmla="*/ 2527513 h 6858000"/>
              <a:gd name="connsiteX623" fmla="*/ 2081211 w 7369701"/>
              <a:gd name="connsiteY623" fmla="*/ 2528916 h 6858000"/>
              <a:gd name="connsiteX624" fmla="*/ 2199067 w 7369701"/>
              <a:gd name="connsiteY624" fmla="*/ 2884061 h 6858000"/>
              <a:gd name="connsiteX625" fmla="*/ 3192586 w 7369701"/>
              <a:gd name="connsiteY625" fmla="*/ 3411496 h 6858000"/>
              <a:gd name="connsiteX626" fmla="*/ 3182620 w 7369701"/>
              <a:gd name="connsiteY626" fmla="*/ 3483279 h 6858000"/>
              <a:gd name="connsiteX627" fmla="*/ 2435119 w 7369701"/>
              <a:gd name="connsiteY627" fmla="*/ 3080173 h 6858000"/>
              <a:gd name="connsiteX628" fmla="*/ 2410152 w 7369701"/>
              <a:gd name="connsiteY628" fmla="*/ 3063751 h 6858000"/>
              <a:gd name="connsiteX629" fmla="*/ 2408099 w 7369701"/>
              <a:gd name="connsiteY629" fmla="*/ 3064403 h 6858000"/>
              <a:gd name="connsiteX630" fmla="*/ 2407218 w 7369701"/>
              <a:gd name="connsiteY630" fmla="*/ 3070324 h 6858000"/>
              <a:gd name="connsiteX631" fmla="*/ 2380138 w 7369701"/>
              <a:gd name="connsiteY631" fmla="*/ 3099341 h 6858000"/>
              <a:gd name="connsiteX632" fmla="*/ 1765923 w 7369701"/>
              <a:gd name="connsiteY632" fmla="*/ 3581043 h 6858000"/>
              <a:gd name="connsiteX633" fmla="*/ 1702258 w 7369701"/>
              <a:gd name="connsiteY633" fmla="*/ 3612286 h 6858000"/>
              <a:gd name="connsiteX634" fmla="*/ 1538370 w 7369701"/>
              <a:gd name="connsiteY634" fmla="*/ 3811804 h 6858000"/>
              <a:gd name="connsiteX635" fmla="*/ 542867 w 7369701"/>
              <a:gd name="connsiteY635" fmla="*/ 4944092 h 6858000"/>
              <a:gd name="connsiteX636" fmla="*/ 515800 w 7369701"/>
              <a:gd name="connsiteY636" fmla="*/ 4862180 h 6858000"/>
              <a:gd name="connsiteX637" fmla="*/ 909145 w 7369701"/>
              <a:gd name="connsiteY637" fmla="*/ 4199225 h 6858000"/>
              <a:gd name="connsiteX638" fmla="*/ 1214067 w 7369701"/>
              <a:gd name="connsiteY638" fmla="*/ 3908561 h 6858000"/>
              <a:gd name="connsiteX639" fmla="*/ 640967 w 7369701"/>
              <a:gd name="connsiteY639" fmla="*/ 4105601 h 6858000"/>
              <a:gd name="connsiteX640" fmla="*/ 112563 w 7369701"/>
              <a:gd name="connsiteY640" fmla="*/ 4396952 h 6858000"/>
              <a:gd name="connsiteX641" fmla="*/ 0 w 7369701"/>
              <a:gd name="connsiteY641" fmla="*/ 4466006 h 6858000"/>
              <a:gd name="connsiteX642" fmla="*/ 0 w 7369701"/>
              <a:gd name="connsiteY642" fmla="*/ 4233763 h 6858000"/>
              <a:gd name="connsiteX643" fmla="*/ 36881 w 7369701"/>
              <a:gd name="connsiteY643" fmla="*/ 4200118 h 6858000"/>
              <a:gd name="connsiteX644" fmla="*/ 910534 w 7369701"/>
              <a:gd name="connsiteY644" fmla="*/ 3629753 h 6858000"/>
              <a:gd name="connsiteX645" fmla="*/ 1578717 w 7369701"/>
              <a:gd name="connsiteY645" fmla="*/ 3575982 h 6858000"/>
              <a:gd name="connsiteX646" fmla="*/ 2338780 w 7369701"/>
              <a:gd name="connsiteY646" fmla="*/ 3033725 h 6858000"/>
              <a:gd name="connsiteX647" fmla="*/ 1807991 w 7369701"/>
              <a:gd name="connsiteY647" fmla="*/ 2807184 h 6858000"/>
              <a:gd name="connsiteX648" fmla="*/ 1416358 w 7369701"/>
              <a:gd name="connsiteY648" fmla="*/ 3112571 h 6858000"/>
              <a:gd name="connsiteX649" fmla="*/ 939066 w 7369701"/>
              <a:gd name="connsiteY649" fmla="*/ 3378798 h 6858000"/>
              <a:gd name="connsiteX650" fmla="*/ 115099 w 7369701"/>
              <a:gd name="connsiteY650" fmla="*/ 3607650 h 6858000"/>
              <a:gd name="connsiteX651" fmla="*/ 97284 w 7369701"/>
              <a:gd name="connsiteY651" fmla="*/ 3520393 h 6858000"/>
              <a:gd name="connsiteX652" fmla="*/ 922050 w 7369701"/>
              <a:gd name="connsiteY652" fmla="*/ 3074867 h 6858000"/>
              <a:gd name="connsiteX653" fmla="*/ 1405265 w 7369701"/>
              <a:gd name="connsiteY653" fmla="*/ 3016319 h 6858000"/>
              <a:gd name="connsiteX654" fmla="*/ 1407512 w 7369701"/>
              <a:gd name="connsiteY654" fmla="*/ 3018001 h 6858000"/>
              <a:gd name="connsiteX655" fmla="*/ 1726266 w 7369701"/>
              <a:gd name="connsiteY655" fmla="*/ 2777274 h 6858000"/>
              <a:gd name="connsiteX656" fmla="*/ 625390 w 7369701"/>
              <a:gd name="connsiteY656" fmla="*/ 2514541 h 6858000"/>
              <a:gd name="connsiteX657" fmla="*/ 619799 w 7369701"/>
              <a:gd name="connsiteY657" fmla="*/ 2527180 h 6858000"/>
              <a:gd name="connsiteX658" fmla="*/ 310030 w 7369701"/>
              <a:gd name="connsiteY658" fmla="*/ 2771818 h 6858000"/>
              <a:gd name="connsiteX659" fmla="*/ 173877 w 7369701"/>
              <a:gd name="connsiteY659" fmla="*/ 2937056 h 6858000"/>
              <a:gd name="connsiteX660" fmla="*/ 77889 w 7369701"/>
              <a:gd name="connsiteY660" fmla="*/ 3138440 h 6858000"/>
              <a:gd name="connsiteX661" fmla="*/ 0 w 7369701"/>
              <a:gd name="connsiteY661" fmla="*/ 3271395 h 6858000"/>
              <a:gd name="connsiteX662" fmla="*/ 0 w 7369701"/>
              <a:gd name="connsiteY662" fmla="*/ 3153002 h 6858000"/>
              <a:gd name="connsiteX663" fmla="*/ 2386 w 7369701"/>
              <a:gd name="connsiteY663" fmla="*/ 3149203 h 6858000"/>
              <a:gd name="connsiteX664" fmla="*/ 89753 w 7369701"/>
              <a:gd name="connsiteY664" fmla="*/ 2987702 h 6858000"/>
              <a:gd name="connsiteX665" fmla="*/ 76869 w 7369701"/>
              <a:gd name="connsiteY665" fmla="*/ 3005404 h 6858000"/>
              <a:gd name="connsiteX666" fmla="*/ 32049 w 7369701"/>
              <a:gd name="connsiteY666" fmla="*/ 3065814 h 6858000"/>
              <a:gd name="connsiteX667" fmla="*/ 0 w 7369701"/>
              <a:gd name="connsiteY667" fmla="*/ 3108744 h 6858000"/>
              <a:gd name="connsiteX668" fmla="*/ 0 w 7369701"/>
              <a:gd name="connsiteY668" fmla="*/ 3058059 h 6858000"/>
              <a:gd name="connsiteX669" fmla="*/ 7610 w 7369701"/>
              <a:gd name="connsiteY669" fmla="*/ 3047889 h 6858000"/>
              <a:gd name="connsiteX670" fmla="*/ 52419 w 7369701"/>
              <a:gd name="connsiteY670" fmla="*/ 2987479 h 6858000"/>
              <a:gd name="connsiteX671" fmla="*/ 59142 w 7369701"/>
              <a:gd name="connsiteY671" fmla="*/ 2978488 h 6858000"/>
              <a:gd name="connsiteX672" fmla="*/ 0 w 7369701"/>
              <a:gd name="connsiteY672" fmla="*/ 3015334 h 6858000"/>
              <a:gd name="connsiteX673" fmla="*/ 0 w 7369701"/>
              <a:gd name="connsiteY673" fmla="*/ 2914286 h 6858000"/>
              <a:gd name="connsiteX674" fmla="*/ 36383 w 7369701"/>
              <a:gd name="connsiteY674" fmla="*/ 2901128 h 6858000"/>
              <a:gd name="connsiteX675" fmla="*/ 156329 w 7369701"/>
              <a:gd name="connsiteY675" fmla="*/ 2840533 h 6858000"/>
              <a:gd name="connsiteX676" fmla="*/ 358355 w 7369701"/>
              <a:gd name="connsiteY676" fmla="*/ 2620471 h 6858000"/>
              <a:gd name="connsiteX677" fmla="*/ 510577 w 7369701"/>
              <a:gd name="connsiteY677" fmla="*/ 2501244 h 6858000"/>
              <a:gd name="connsiteX678" fmla="*/ 211967 w 7369701"/>
              <a:gd name="connsiteY678" fmla="*/ 2479171 h 6858000"/>
              <a:gd name="connsiteX679" fmla="*/ 0 w 7369701"/>
              <a:gd name="connsiteY679" fmla="*/ 2476398 h 6858000"/>
              <a:gd name="connsiteX680" fmla="*/ 0 w 7369701"/>
              <a:gd name="connsiteY680" fmla="*/ 2389189 h 6858000"/>
              <a:gd name="connsiteX681" fmla="*/ 103062 w 7369701"/>
              <a:gd name="connsiteY681" fmla="*/ 2389518 h 6858000"/>
              <a:gd name="connsiteX682" fmla="*/ 510734 w 7369701"/>
              <a:gd name="connsiteY682" fmla="*/ 2416201 h 6858000"/>
              <a:gd name="connsiteX683" fmla="*/ 279257 w 7369701"/>
              <a:gd name="connsiteY683" fmla="*/ 2092102 h 6858000"/>
              <a:gd name="connsiteX684" fmla="*/ 65265 w 7369701"/>
              <a:gd name="connsiteY684" fmla="*/ 2006049 h 6858000"/>
              <a:gd name="connsiteX685" fmla="*/ 0 w 7369701"/>
              <a:gd name="connsiteY685" fmla="*/ 1982532 h 6858000"/>
              <a:gd name="connsiteX686" fmla="*/ 0 w 7369701"/>
              <a:gd name="connsiteY686" fmla="*/ 1912789 h 6858000"/>
              <a:gd name="connsiteX687" fmla="*/ 97460 w 7369701"/>
              <a:gd name="connsiteY687" fmla="*/ 1953725 h 6858000"/>
              <a:gd name="connsiteX688" fmla="*/ 221272 w 7369701"/>
              <a:gd name="connsiteY688" fmla="*/ 1980766 h 6858000"/>
              <a:gd name="connsiteX689" fmla="*/ 116765 w 7369701"/>
              <a:gd name="connsiteY689" fmla="*/ 1911033 h 6858000"/>
              <a:gd name="connsiteX690" fmla="*/ 16405 w 7369701"/>
              <a:gd name="connsiteY690" fmla="*/ 1803412 h 6858000"/>
              <a:gd name="connsiteX691" fmla="*/ 0 w 7369701"/>
              <a:gd name="connsiteY691" fmla="*/ 1784777 h 6858000"/>
              <a:gd name="connsiteX692" fmla="*/ 0 w 7369701"/>
              <a:gd name="connsiteY692" fmla="*/ 1740082 h 6858000"/>
              <a:gd name="connsiteX693" fmla="*/ 39394 w 7369701"/>
              <a:gd name="connsiteY693" fmla="*/ 1784856 h 6858000"/>
              <a:gd name="connsiteX694" fmla="*/ 135813 w 7369701"/>
              <a:gd name="connsiteY694" fmla="*/ 1888838 h 6858000"/>
              <a:gd name="connsiteX695" fmla="*/ 242575 w 7369701"/>
              <a:gd name="connsiteY695" fmla="*/ 1958841 h 6858000"/>
              <a:gd name="connsiteX696" fmla="*/ 82197 w 7369701"/>
              <a:gd name="connsiteY696" fmla="*/ 1754826 h 6858000"/>
              <a:gd name="connsiteX697" fmla="*/ 0 w 7369701"/>
              <a:gd name="connsiteY697" fmla="*/ 1679650 h 6858000"/>
              <a:gd name="connsiteX698" fmla="*/ 0 w 7369701"/>
              <a:gd name="connsiteY698" fmla="*/ 1602463 h 6858000"/>
              <a:gd name="connsiteX699" fmla="*/ 84689 w 7369701"/>
              <a:gd name="connsiteY699" fmla="*/ 1677442 h 6858000"/>
              <a:gd name="connsiteX700" fmla="*/ 298437 w 7369701"/>
              <a:gd name="connsiteY700" fmla="*/ 1968019 h 6858000"/>
              <a:gd name="connsiteX701" fmla="*/ 227269 w 7369701"/>
              <a:gd name="connsiteY701" fmla="*/ 1114064 h 6858000"/>
              <a:gd name="connsiteX702" fmla="*/ 248003 w 7369701"/>
              <a:gd name="connsiteY702" fmla="*/ 1089613 h 6858000"/>
              <a:gd name="connsiteX703" fmla="*/ 427020 w 7369701"/>
              <a:gd name="connsiteY703" fmla="*/ 1619803 h 6858000"/>
              <a:gd name="connsiteX704" fmla="*/ 340345 w 7369701"/>
              <a:gd name="connsiteY704" fmla="*/ 2027739 h 6858000"/>
              <a:gd name="connsiteX705" fmla="*/ 360865 w 7369701"/>
              <a:gd name="connsiteY705" fmla="*/ 2044827 h 6858000"/>
              <a:gd name="connsiteX706" fmla="*/ 560414 w 7369701"/>
              <a:gd name="connsiteY706" fmla="*/ 2421457 h 6858000"/>
              <a:gd name="connsiteX707" fmla="*/ 1359703 w 7369701"/>
              <a:gd name="connsiteY707" fmla="*/ 2578554 h 6858000"/>
              <a:gd name="connsiteX708" fmla="*/ 1359422 w 7369701"/>
              <a:gd name="connsiteY708" fmla="*/ 2577994 h 6858000"/>
              <a:gd name="connsiteX709" fmla="*/ 828701 w 7369701"/>
              <a:gd name="connsiteY709" fmla="*/ 1839520 h 6858000"/>
              <a:gd name="connsiteX710" fmla="*/ 494427 w 7369701"/>
              <a:gd name="connsiteY710" fmla="*/ 1092333 h 6858000"/>
              <a:gd name="connsiteX711" fmla="*/ 506322 w 7369701"/>
              <a:gd name="connsiteY711" fmla="*/ 1020997 h 6858000"/>
              <a:gd name="connsiteX712" fmla="*/ 4570198 w 7369701"/>
              <a:gd name="connsiteY712" fmla="*/ 978081 h 6858000"/>
              <a:gd name="connsiteX713" fmla="*/ 4523691 w 7369701"/>
              <a:gd name="connsiteY713" fmla="*/ 1127776 h 6858000"/>
              <a:gd name="connsiteX714" fmla="*/ 4509875 w 7369701"/>
              <a:gd name="connsiteY714" fmla="*/ 1167552 h 6858000"/>
              <a:gd name="connsiteX715" fmla="*/ 4478168 w 7369701"/>
              <a:gd name="connsiteY715" fmla="*/ 1260735 h 6858000"/>
              <a:gd name="connsiteX716" fmla="*/ 4409309 w 7369701"/>
              <a:gd name="connsiteY716" fmla="*/ 1666996 h 6858000"/>
              <a:gd name="connsiteX717" fmla="*/ 4370031 w 7369701"/>
              <a:gd name="connsiteY717" fmla="*/ 1955666 h 6858000"/>
              <a:gd name="connsiteX718" fmla="*/ 4570198 w 7369701"/>
              <a:gd name="connsiteY718" fmla="*/ 978081 h 6858000"/>
              <a:gd name="connsiteX719" fmla="*/ 4557898 w 7369701"/>
              <a:gd name="connsiteY719" fmla="*/ 900011 h 6858000"/>
              <a:gd name="connsiteX720" fmla="*/ 4344840 w 7369701"/>
              <a:gd name="connsiteY720" fmla="*/ 1922038 h 6858000"/>
              <a:gd name="connsiteX721" fmla="*/ 4378710 w 7369701"/>
              <a:gd name="connsiteY721" fmla="*/ 1665516 h 6858000"/>
              <a:gd name="connsiteX722" fmla="*/ 4448798 w 7369701"/>
              <a:gd name="connsiteY722" fmla="*/ 1253024 h 6858000"/>
              <a:gd name="connsiteX723" fmla="*/ 4480315 w 7369701"/>
              <a:gd name="connsiteY723" fmla="*/ 1158454 h 6858000"/>
              <a:gd name="connsiteX724" fmla="*/ 4494133 w 7369701"/>
              <a:gd name="connsiteY724" fmla="*/ 1118676 h 6858000"/>
              <a:gd name="connsiteX725" fmla="*/ 4557898 w 7369701"/>
              <a:gd name="connsiteY725" fmla="*/ 900011 h 6858000"/>
              <a:gd name="connsiteX726" fmla="*/ 5870151 w 7369701"/>
              <a:gd name="connsiteY726" fmla="*/ 898890 h 6858000"/>
              <a:gd name="connsiteX727" fmla="*/ 5861335 w 7369701"/>
              <a:gd name="connsiteY727" fmla="*/ 899177 h 6858000"/>
              <a:gd name="connsiteX728" fmla="*/ 5843702 w 7369701"/>
              <a:gd name="connsiteY728" fmla="*/ 899748 h 6858000"/>
              <a:gd name="connsiteX729" fmla="*/ 5651107 w 7369701"/>
              <a:gd name="connsiteY729" fmla="*/ 920306 h 6858000"/>
              <a:gd name="connsiteX730" fmla="*/ 5459407 w 7369701"/>
              <a:gd name="connsiteY730" fmla="*/ 940975 h 6858000"/>
              <a:gd name="connsiteX731" fmla="*/ 5374846 w 7369701"/>
              <a:gd name="connsiteY731" fmla="*/ 941988 h 6858000"/>
              <a:gd name="connsiteX732" fmla="*/ 5256105 w 7369701"/>
              <a:gd name="connsiteY732" fmla="*/ 945632 h 6858000"/>
              <a:gd name="connsiteX733" fmla="*/ 5107071 w 7369701"/>
              <a:gd name="connsiteY733" fmla="*/ 969720 h 6858000"/>
              <a:gd name="connsiteX734" fmla="*/ 4998681 w 7369701"/>
              <a:gd name="connsiteY734" fmla="*/ 988771 h 6858000"/>
              <a:gd name="connsiteX735" fmla="*/ 5870151 w 7369701"/>
              <a:gd name="connsiteY735" fmla="*/ 898890 h 6858000"/>
              <a:gd name="connsiteX736" fmla="*/ 5504425 w 7369701"/>
              <a:gd name="connsiteY736" fmla="*/ 848067 h 6858000"/>
              <a:gd name="connsiteX737" fmla="*/ 4968849 w 7369701"/>
              <a:gd name="connsiteY737" fmla="*/ 962318 h 6858000"/>
              <a:gd name="connsiteX738" fmla="*/ 5104039 w 7369701"/>
              <a:gd name="connsiteY738" fmla="*/ 940634 h 6858000"/>
              <a:gd name="connsiteX739" fmla="*/ 5256311 w 7369701"/>
              <a:gd name="connsiteY739" fmla="*/ 916490 h 6858000"/>
              <a:gd name="connsiteX740" fmla="*/ 5377381 w 7369701"/>
              <a:gd name="connsiteY740" fmla="*/ 912671 h 6858000"/>
              <a:gd name="connsiteX741" fmla="*/ 5460148 w 7369701"/>
              <a:gd name="connsiteY741" fmla="*/ 911442 h 6858000"/>
              <a:gd name="connsiteX742" fmla="*/ 5648971 w 7369701"/>
              <a:gd name="connsiteY742" fmla="*/ 891331 h 6858000"/>
              <a:gd name="connsiteX743" fmla="*/ 5844807 w 7369701"/>
              <a:gd name="connsiteY743" fmla="*/ 870718 h 6858000"/>
              <a:gd name="connsiteX744" fmla="*/ 5862975 w 7369701"/>
              <a:gd name="connsiteY744" fmla="*/ 869756 h 6858000"/>
              <a:gd name="connsiteX745" fmla="*/ 5920887 w 7369701"/>
              <a:gd name="connsiteY745" fmla="*/ 865929 h 6858000"/>
              <a:gd name="connsiteX746" fmla="*/ 5504425 w 7369701"/>
              <a:gd name="connsiteY746" fmla="*/ 848067 h 6858000"/>
              <a:gd name="connsiteX747" fmla="*/ 3607114 w 7369701"/>
              <a:gd name="connsiteY747" fmla="*/ 467441 h 6858000"/>
              <a:gd name="connsiteX748" fmla="*/ 3296242 w 7369701"/>
              <a:gd name="connsiteY748" fmla="*/ 807991 h 6858000"/>
              <a:gd name="connsiteX749" fmla="*/ 3174674 w 7369701"/>
              <a:gd name="connsiteY749" fmla="*/ 919759 h 6858000"/>
              <a:gd name="connsiteX750" fmla="*/ 3042978 w 7369701"/>
              <a:gd name="connsiteY750" fmla="*/ 1054894 h 6858000"/>
              <a:gd name="connsiteX751" fmla="*/ 2968914 w 7369701"/>
              <a:gd name="connsiteY751" fmla="*/ 1133756 h 6858000"/>
              <a:gd name="connsiteX752" fmla="*/ 3103823 w 7369701"/>
              <a:gd name="connsiteY752" fmla="*/ 1026814 h 6858000"/>
              <a:gd name="connsiteX753" fmla="*/ 3607114 w 7369701"/>
              <a:gd name="connsiteY753" fmla="*/ 467441 h 6858000"/>
              <a:gd name="connsiteX754" fmla="*/ 3744487 w 7369701"/>
              <a:gd name="connsiteY754" fmla="*/ 383136 h 6858000"/>
              <a:gd name="connsiteX755" fmla="*/ 3970213 w 7369701"/>
              <a:gd name="connsiteY755" fmla="*/ 995559 h 6858000"/>
              <a:gd name="connsiteX756" fmla="*/ 3744487 w 7369701"/>
              <a:gd name="connsiteY756" fmla="*/ 383136 h 6858000"/>
              <a:gd name="connsiteX757" fmla="*/ 3624562 w 7369701"/>
              <a:gd name="connsiteY757" fmla="*/ 367041 h 6858000"/>
              <a:gd name="connsiteX758" fmla="*/ 3489712 w 7369701"/>
              <a:gd name="connsiteY758" fmla="*/ 485386 h 6858000"/>
              <a:gd name="connsiteX759" fmla="*/ 3182994 w 7369701"/>
              <a:gd name="connsiteY759" fmla="*/ 828265 h 6858000"/>
              <a:gd name="connsiteX760" fmla="*/ 2892114 w 7369701"/>
              <a:gd name="connsiteY760" fmla="*/ 1172635 h 6858000"/>
              <a:gd name="connsiteX761" fmla="*/ 3021459 w 7369701"/>
              <a:gd name="connsiteY761" fmla="*/ 1035385 h 6858000"/>
              <a:gd name="connsiteX762" fmla="*/ 3153873 w 7369701"/>
              <a:gd name="connsiteY762" fmla="*/ 898971 h 6858000"/>
              <a:gd name="connsiteX763" fmla="*/ 3276511 w 7369701"/>
              <a:gd name="connsiteY763" fmla="*/ 786423 h 6858000"/>
              <a:gd name="connsiteX764" fmla="*/ 3584154 w 7369701"/>
              <a:gd name="connsiteY764" fmla="*/ 448218 h 6858000"/>
              <a:gd name="connsiteX765" fmla="*/ 3624562 w 7369701"/>
              <a:gd name="connsiteY765" fmla="*/ 367041 h 6858000"/>
              <a:gd name="connsiteX766" fmla="*/ 3766672 w 7369701"/>
              <a:gd name="connsiteY766" fmla="*/ 359429 h 6858000"/>
              <a:gd name="connsiteX767" fmla="*/ 3996338 w 7369701"/>
              <a:gd name="connsiteY767" fmla="*/ 968237 h 6858000"/>
              <a:gd name="connsiteX768" fmla="*/ 3766672 w 7369701"/>
              <a:gd name="connsiteY768" fmla="*/ 359429 h 6858000"/>
              <a:gd name="connsiteX769" fmla="*/ 5805386 w 7369701"/>
              <a:gd name="connsiteY769" fmla="*/ 239240 h 6858000"/>
              <a:gd name="connsiteX770" fmla="*/ 5736947 w 7369701"/>
              <a:gd name="connsiteY770" fmla="*/ 261367 h 6858000"/>
              <a:gd name="connsiteX771" fmla="*/ 5427012 w 7369701"/>
              <a:gd name="connsiteY771" fmla="*/ 311272 h 6858000"/>
              <a:gd name="connsiteX772" fmla="*/ 5147818 w 7369701"/>
              <a:gd name="connsiteY772" fmla="*/ 322112 h 6858000"/>
              <a:gd name="connsiteX773" fmla="*/ 5060854 w 7369701"/>
              <a:gd name="connsiteY773" fmla="*/ 311882 h 6858000"/>
              <a:gd name="connsiteX774" fmla="*/ 4945989 w 7369701"/>
              <a:gd name="connsiteY774" fmla="*/ 300516 h 6858000"/>
              <a:gd name="connsiteX775" fmla="*/ 5410479 w 7369701"/>
              <a:gd name="connsiteY775" fmla="*/ 348434 h 6858000"/>
              <a:gd name="connsiteX776" fmla="*/ 5805386 w 7369701"/>
              <a:gd name="connsiteY776" fmla="*/ 239240 h 6858000"/>
              <a:gd name="connsiteX777" fmla="*/ 5905192 w 7369701"/>
              <a:gd name="connsiteY777" fmla="*/ 163079 h 6858000"/>
              <a:gd name="connsiteX778" fmla="*/ 5865655 w 7369701"/>
              <a:gd name="connsiteY778" fmla="*/ 171901 h 6858000"/>
              <a:gd name="connsiteX779" fmla="*/ 5259740 w 7369701"/>
              <a:gd name="connsiteY779" fmla="*/ 257013 h 6858000"/>
              <a:gd name="connsiteX780" fmla="*/ 5208466 w 7369701"/>
              <a:gd name="connsiteY780" fmla="*/ 257550 h 6858000"/>
              <a:gd name="connsiteX781" fmla="*/ 4980204 w 7369701"/>
              <a:gd name="connsiteY781" fmla="*/ 271903 h 6858000"/>
              <a:gd name="connsiteX782" fmla="*/ 5068068 w 7369701"/>
              <a:gd name="connsiteY782" fmla="*/ 282244 h 6858000"/>
              <a:gd name="connsiteX783" fmla="*/ 5153231 w 7369701"/>
              <a:gd name="connsiteY783" fmla="*/ 292240 h 6858000"/>
              <a:gd name="connsiteX784" fmla="*/ 5426491 w 7369701"/>
              <a:gd name="connsiteY784" fmla="*/ 281128 h 6858000"/>
              <a:gd name="connsiteX785" fmla="*/ 5731212 w 7369701"/>
              <a:gd name="connsiteY785" fmla="*/ 231951 h 6858000"/>
              <a:gd name="connsiteX786" fmla="*/ 5905192 w 7369701"/>
              <a:gd name="connsiteY786" fmla="*/ 163079 h 6858000"/>
              <a:gd name="connsiteX787" fmla="*/ 5944437 w 7369701"/>
              <a:gd name="connsiteY787" fmla="*/ 113829 h 6858000"/>
              <a:gd name="connsiteX788" fmla="*/ 5825032 w 7369701"/>
              <a:gd name="connsiteY788" fmla="*/ 146405 h 6858000"/>
              <a:gd name="connsiteX789" fmla="*/ 4955599 w 7369701"/>
              <a:gd name="connsiteY789" fmla="*/ 247008 h 6858000"/>
              <a:gd name="connsiteX790" fmla="*/ 5210104 w 7369701"/>
              <a:gd name="connsiteY790" fmla="*/ 228123 h 6858000"/>
              <a:gd name="connsiteX791" fmla="*/ 5261015 w 7369701"/>
              <a:gd name="connsiteY791" fmla="*/ 227087 h 6858000"/>
              <a:gd name="connsiteX792" fmla="*/ 5861181 w 7369701"/>
              <a:gd name="connsiteY792" fmla="*/ 143093 h 6858000"/>
              <a:gd name="connsiteX793" fmla="*/ 5961252 w 7369701"/>
              <a:gd name="connsiteY793" fmla="*/ 114820 h 6858000"/>
              <a:gd name="connsiteX794" fmla="*/ 5944437 w 7369701"/>
              <a:gd name="connsiteY794" fmla="*/ 113829 h 6858000"/>
              <a:gd name="connsiteX795" fmla="*/ 3882765 w 7369701"/>
              <a:gd name="connsiteY795" fmla="*/ 0 h 6858000"/>
              <a:gd name="connsiteX796" fmla="*/ 3995099 w 7369701"/>
              <a:gd name="connsiteY796" fmla="*/ 0 h 6858000"/>
              <a:gd name="connsiteX797" fmla="*/ 4163818 w 7369701"/>
              <a:gd name="connsiteY797" fmla="*/ 234104 h 6858000"/>
              <a:gd name="connsiteX798" fmla="*/ 4172099 w 7369701"/>
              <a:gd name="connsiteY798" fmla="*/ 234207 h 6858000"/>
              <a:gd name="connsiteX799" fmla="*/ 4784282 w 7369701"/>
              <a:gd name="connsiteY799" fmla="*/ 276561 h 6858000"/>
              <a:gd name="connsiteX800" fmla="*/ 4801687 w 7369701"/>
              <a:gd name="connsiteY800" fmla="*/ 267764 h 6858000"/>
              <a:gd name="connsiteX801" fmla="*/ 6082788 w 7369701"/>
              <a:gd name="connsiteY801" fmla="*/ 64119 h 6858000"/>
              <a:gd name="connsiteX802" fmla="*/ 6099442 w 7369701"/>
              <a:gd name="connsiteY802" fmla="*/ 82568 h 6858000"/>
              <a:gd name="connsiteX803" fmla="*/ 4804137 w 7369701"/>
              <a:gd name="connsiteY803" fmla="*/ 320931 h 6858000"/>
              <a:gd name="connsiteX804" fmla="*/ 4227047 w 7369701"/>
              <a:gd name="connsiteY804" fmla="*/ 313415 h 6858000"/>
              <a:gd name="connsiteX805" fmla="*/ 4346041 w 7369701"/>
              <a:gd name="connsiteY805" fmla="*/ 456086 h 6858000"/>
              <a:gd name="connsiteX806" fmla="*/ 4870967 w 7369701"/>
              <a:gd name="connsiteY806" fmla="*/ 963061 h 6858000"/>
              <a:gd name="connsiteX807" fmla="*/ 4889647 w 7369701"/>
              <a:gd name="connsiteY807" fmla="*/ 957147 h 6858000"/>
              <a:gd name="connsiteX808" fmla="*/ 5422504 w 7369701"/>
              <a:gd name="connsiteY808" fmla="*/ 805191 h 6858000"/>
              <a:gd name="connsiteX809" fmla="*/ 6087656 w 7369701"/>
              <a:gd name="connsiteY809" fmla="*/ 826703 h 6858000"/>
              <a:gd name="connsiteX810" fmla="*/ 6058717 w 7369701"/>
              <a:gd name="connsiteY810" fmla="*/ 865992 h 6858000"/>
              <a:gd name="connsiteX811" fmla="*/ 4974153 w 7369701"/>
              <a:gd name="connsiteY811" fmla="*/ 1045456 h 6858000"/>
              <a:gd name="connsiteX812" fmla="*/ 5627835 w 7369701"/>
              <a:gd name="connsiteY812" fmla="*/ 1472077 h 6858000"/>
              <a:gd name="connsiteX813" fmla="*/ 5629817 w 7369701"/>
              <a:gd name="connsiteY813" fmla="*/ 1471412 h 6858000"/>
              <a:gd name="connsiteX814" fmla="*/ 5634124 w 7369701"/>
              <a:gd name="connsiteY814" fmla="*/ 1470572 h 6858000"/>
              <a:gd name="connsiteX815" fmla="*/ 5755832 w 7369701"/>
              <a:gd name="connsiteY815" fmla="*/ 1383886 h 6858000"/>
              <a:gd name="connsiteX816" fmla="*/ 6014186 w 7369701"/>
              <a:gd name="connsiteY816" fmla="*/ 1279799 h 6858000"/>
              <a:gd name="connsiteX817" fmla="*/ 6901619 w 7369701"/>
              <a:gd name="connsiteY817" fmla="*/ 1047874 h 6858000"/>
              <a:gd name="connsiteX818" fmla="*/ 6931566 w 7369701"/>
              <a:gd name="connsiteY818" fmla="*/ 1062034 h 6858000"/>
              <a:gd name="connsiteX819" fmla="*/ 5790982 w 7369701"/>
              <a:gd name="connsiteY819" fmla="*/ 1561380 h 6858000"/>
              <a:gd name="connsiteX820" fmla="*/ 6188971 w 7369701"/>
              <a:gd name="connsiteY820" fmla="*/ 1755168 h 6858000"/>
              <a:gd name="connsiteX821" fmla="*/ 6202446 w 7369701"/>
              <a:gd name="connsiteY821" fmla="*/ 1752268 h 6858000"/>
              <a:gd name="connsiteX822" fmla="*/ 7179560 w 7369701"/>
              <a:gd name="connsiteY822" fmla="*/ 1467551 h 6858000"/>
              <a:gd name="connsiteX823" fmla="*/ 7158730 w 7369701"/>
              <a:gd name="connsiteY823" fmla="*/ 1507835 h 6858000"/>
              <a:gd name="connsiteX824" fmla="*/ 6326959 w 7369701"/>
              <a:gd name="connsiteY824" fmla="*/ 1817686 h 6858000"/>
              <a:gd name="connsiteX825" fmla="*/ 6537433 w 7369701"/>
              <a:gd name="connsiteY825" fmla="*/ 1907790 h 6858000"/>
              <a:gd name="connsiteX826" fmla="*/ 6550221 w 7369701"/>
              <a:gd name="connsiteY826" fmla="*/ 1910729 h 6858000"/>
              <a:gd name="connsiteX827" fmla="*/ 6964438 w 7369701"/>
              <a:gd name="connsiteY827" fmla="*/ 2209505 h 6858000"/>
              <a:gd name="connsiteX828" fmla="*/ 7367862 w 7369701"/>
              <a:gd name="connsiteY828" fmla="*/ 2806833 h 6858000"/>
              <a:gd name="connsiteX829" fmla="*/ 7364329 w 7369701"/>
              <a:gd name="connsiteY829" fmla="*/ 2826907 h 6858000"/>
              <a:gd name="connsiteX830" fmla="*/ 7290545 w 7369701"/>
              <a:gd name="connsiteY830" fmla="*/ 2850663 h 6858000"/>
              <a:gd name="connsiteX831" fmla="*/ 6472036 w 7369701"/>
              <a:gd name="connsiteY831" fmla="*/ 1959003 h 6858000"/>
              <a:gd name="connsiteX832" fmla="*/ 5792897 w 7369701"/>
              <a:gd name="connsiteY832" fmla="*/ 1647747 h 6858000"/>
              <a:gd name="connsiteX833" fmla="*/ 5842751 w 7369701"/>
              <a:gd name="connsiteY833" fmla="*/ 1816112 h 6858000"/>
              <a:gd name="connsiteX834" fmla="*/ 5847424 w 7369701"/>
              <a:gd name="connsiteY834" fmla="*/ 1815776 h 6858000"/>
              <a:gd name="connsiteX835" fmla="*/ 6399821 w 7369701"/>
              <a:gd name="connsiteY835" fmla="*/ 2344799 h 6858000"/>
              <a:gd name="connsiteX836" fmla="*/ 6323232 w 7369701"/>
              <a:gd name="connsiteY836" fmla="*/ 2389634 h 6858000"/>
              <a:gd name="connsiteX837" fmla="*/ 5942958 w 7369701"/>
              <a:gd name="connsiteY837" fmla="*/ 2077708 h 6858000"/>
              <a:gd name="connsiteX838" fmla="*/ 5921559 w 7369701"/>
              <a:gd name="connsiteY838" fmla="*/ 2378596 h 6858000"/>
              <a:gd name="connsiteX839" fmla="*/ 5817651 w 7369701"/>
              <a:gd name="connsiteY839" fmla="*/ 3023919 h 6858000"/>
              <a:gd name="connsiteX840" fmla="*/ 5729634 w 7369701"/>
              <a:gd name="connsiteY840" fmla="*/ 3051849 h 6858000"/>
              <a:gd name="connsiteX841" fmla="*/ 5611018 w 7369701"/>
              <a:gd name="connsiteY841" fmla="*/ 2316769 h 6858000"/>
              <a:gd name="connsiteX842" fmla="*/ 5687608 w 7369701"/>
              <a:gd name="connsiteY842" fmla="*/ 2039972 h 6858000"/>
              <a:gd name="connsiteX843" fmla="*/ 5657554 w 7369701"/>
              <a:gd name="connsiteY843" fmla="*/ 1576445 h 6858000"/>
              <a:gd name="connsiteX844" fmla="*/ 5150475 w 7369701"/>
              <a:gd name="connsiteY844" fmla="*/ 1274012 h 6858000"/>
              <a:gd name="connsiteX845" fmla="*/ 5349142 w 7369701"/>
              <a:gd name="connsiteY845" fmla="*/ 2204405 h 6858000"/>
              <a:gd name="connsiteX846" fmla="*/ 5262214 w 7369701"/>
              <a:gd name="connsiteY846" fmla="*/ 2233836 h 6858000"/>
              <a:gd name="connsiteX847" fmla="*/ 4981539 w 7369701"/>
              <a:gd name="connsiteY847" fmla="*/ 1542201 h 6858000"/>
              <a:gd name="connsiteX848" fmla="*/ 4958461 w 7369701"/>
              <a:gd name="connsiteY848" fmla="*/ 1136957 h 6858000"/>
              <a:gd name="connsiteX849" fmla="*/ 4655015 w 7369701"/>
              <a:gd name="connsiteY849" fmla="*/ 891426 h 6858000"/>
              <a:gd name="connsiteX850" fmla="*/ 4348002 w 7369701"/>
              <a:gd name="connsiteY850" fmla="*/ 2205895 h 6858000"/>
              <a:gd name="connsiteX851" fmla="*/ 4262250 w 7369701"/>
              <a:gd name="connsiteY851" fmla="*/ 2219972 h 6858000"/>
              <a:gd name="connsiteX852" fmla="*/ 4550611 w 7369701"/>
              <a:gd name="connsiteY852" fmla="*/ 817540 h 6858000"/>
              <a:gd name="connsiteX853" fmla="*/ 4564418 w 7369701"/>
              <a:gd name="connsiteY853" fmla="*/ 808293 h 6858000"/>
              <a:gd name="connsiteX854" fmla="*/ 4266388 w 7369701"/>
              <a:gd name="connsiteY854" fmla="*/ 500083 h 6858000"/>
              <a:gd name="connsiteX855" fmla="*/ 4032842 w 7369701"/>
              <a:gd name="connsiteY855" fmla="*/ 211809 h 6858000"/>
              <a:gd name="connsiteX856" fmla="*/ 3882765 w 7369701"/>
              <a:gd name="connsiteY856" fmla="*/ 0 h 6858000"/>
              <a:gd name="connsiteX857" fmla="*/ 3721337 w 7369701"/>
              <a:gd name="connsiteY857" fmla="*/ 0 h 6858000"/>
              <a:gd name="connsiteX858" fmla="*/ 3797544 w 7369701"/>
              <a:gd name="connsiteY858" fmla="*/ 0 h 6858000"/>
              <a:gd name="connsiteX859" fmla="*/ 3775734 w 7369701"/>
              <a:gd name="connsiteY859" fmla="*/ 95131 h 6858000"/>
              <a:gd name="connsiteX860" fmla="*/ 3724807 w 7369701"/>
              <a:gd name="connsiteY860" fmla="*/ 272257 h 6858000"/>
              <a:gd name="connsiteX861" fmla="*/ 3726844 w 7369701"/>
              <a:gd name="connsiteY861" fmla="*/ 282988 h 6858000"/>
              <a:gd name="connsiteX862" fmla="*/ 3742664 w 7369701"/>
              <a:gd name="connsiteY862" fmla="*/ 279918 h 6858000"/>
              <a:gd name="connsiteX863" fmla="*/ 4103910 w 7369701"/>
              <a:gd name="connsiteY863" fmla="*/ 1161917 h 6858000"/>
              <a:gd name="connsiteX864" fmla="*/ 4020269 w 7369701"/>
              <a:gd name="connsiteY864" fmla="*/ 1200406 h 6858000"/>
              <a:gd name="connsiteX865" fmla="*/ 3674882 w 7369701"/>
              <a:gd name="connsiteY865" fmla="*/ 488524 h 6858000"/>
              <a:gd name="connsiteX866" fmla="*/ 3132682 w 7369701"/>
              <a:gd name="connsiteY866" fmla="*/ 1072284 h 6858000"/>
              <a:gd name="connsiteX867" fmla="*/ 2716346 w 7369701"/>
              <a:gd name="connsiteY867" fmla="*/ 1276376 h 6858000"/>
              <a:gd name="connsiteX868" fmla="*/ 2716772 w 7369701"/>
              <a:gd name="connsiteY868" fmla="*/ 1255462 h 6858000"/>
              <a:gd name="connsiteX869" fmla="*/ 3471096 w 7369701"/>
              <a:gd name="connsiteY869" fmla="*/ 437072 h 6858000"/>
              <a:gd name="connsiteX870" fmla="*/ 3639057 w 7369701"/>
              <a:gd name="connsiteY870" fmla="*/ 286334 h 6858000"/>
              <a:gd name="connsiteX871" fmla="*/ 3640309 w 7369701"/>
              <a:gd name="connsiteY871" fmla="*/ 284664 h 6858000"/>
              <a:gd name="connsiteX872" fmla="*/ 3646022 w 7369701"/>
              <a:gd name="connsiteY872" fmla="*/ 276711 h 6858000"/>
              <a:gd name="connsiteX873" fmla="*/ 3707943 w 7369701"/>
              <a:gd name="connsiteY873" fmla="*/ 65958 h 6858000"/>
              <a:gd name="connsiteX874" fmla="*/ 3721337 w 7369701"/>
              <a:gd name="connsiteY874" fmla="*/ 0 h 6858000"/>
              <a:gd name="connsiteX875" fmla="*/ 2867960 w 7369701"/>
              <a:gd name="connsiteY875" fmla="*/ 0 h 6858000"/>
              <a:gd name="connsiteX876" fmla="*/ 2926351 w 7369701"/>
              <a:gd name="connsiteY876" fmla="*/ 0 h 6858000"/>
              <a:gd name="connsiteX877" fmla="*/ 2902823 w 7369701"/>
              <a:gd name="connsiteY877" fmla="*/ 262929 h 6858000"/>
              <a:gd name="connsiteX878" fmla="*/ 2940663 w 7369701"/>
              <a:gd name="connsiteY878" fmla="*/ 140884 h 6858000"/>
              <a:gd name="connsiteX879" fmla="*/ 2947039 w 7369701"/>
              <a:gd name="connsiteY879" fmla="*/ 122524 h 6858000"/>
              <a:gd name="connsiteX880" fmla="*/ 2984316 w 7369701"/>
              <a:gd name="connsiteY880" fmla="*/ 0 h 6858000"/>
              <a:gd name="connsiteX881" fmla="*/ 3016114 w 7369701"/>
              <a:gd name="connsiteY881" fmla="*/ 0 h 6858000"/>
              <a:gd name="connsiteX882" fmla="*/ 2979949 w 7369701"/>
              <a:gd name="connsiteY882" fmla="*/ 119274 h 6858000"/>
              <a:gd name="connsiteX883" fmla="*/ 3023879 w 7369701"/>
              <a:gd name="connsiteY883" fmla="*/ 0 h 6858000"/>
              <a:gd name="connsiteX884" fmla="*/ 3105400 w 7369701"/>
              <a:gd name="connsiteY884" fmla="*/ 0 h 6858000"/>
              <a:gd name="connsiteX885" fmla="*/ 3094669 w 7369701"/>
              <a:gd name="connsiteY885" fmla="*/ 30308 h 6858000"/>
              <a:gd name="connsiteX886" fmla="*/ 2901945 w 7369701"/>
              <a:gd name="connsiteY886" fmla="*/ 466538 h 6858000"/>
              <a:gd name="connsiteX887" fmla="*/ 2815209 w 7369701"/>
              <a:gd name="connsiteY887" fmla="*/ 497361 h 6858000"/>
              <a:gd name="connsiteX888" fmla="*/ 2844845 w 7369701"/>
              <a:gd name="connsiteY888" fmla="*/ 127638 h 6858000"/>
              <a:gd name="connsiteX889" fmla="*/ 2867960 w 7369701"/>
              <a:gd name="connsiteY889" fmla="*/ 0 h 6858000"/>
              <a:gd name="connsiteX890" fmla="*/ 1057230 w 7369701"/>
              <a:gd name="connsiteY890" fmla="*/ 0 h 6858000"/>
              <a:gd name="connsiteX891" fmla="*/ 1111003 w 7369701"/>
              <a:gd name="connsiteY891" fmla="*/ 0 h 6858000"/>
              <a:gd name="connsiteX892" fmla="*/ 1125553 w 7369701"/>
              <a:gd name="connsiteY892" fmla="*/ 52588 h 6858000"/>
              <a:gd name="connsiteX893" fmla="*/ 1304276 w 7369701"/>
              <a:gd name="connsiteY893" fmla="*/ 476275 h 6858000"/>
              <a:gd name="connsiteX894" fmla="*/ 1492066 w 7369701"/>
              <a:gd name="connsiteY894" fmla="*/ 886333 h 6858000"/>
              <a:gd name="connsiteX895" fmla="*/ 1423698 w 7369701"/>
              <a:gd name="connsiteY895" fmla="*/ 710817 h 6858000"/>
              <a:gd name="connsiteX896" fmla="*/ 1357609 w 7369701"/>
              <a:gd name="connsiteY896" fmla="*/ 532892 h 6858000"/>
              <a:gd name="connsiteX897" fmla="*/ 1309550 w 7369701"/>
              <a:gd name="connsiteY897" fmla="*/ 374031 h 6858000"/>
              <a:gd name="connsiteX898" fmla="*/ 1193673 w 7369701"/>
              <a:gd name="connsiteY898" fmla="*/ 49533 h 6858000"/>
              <a:gd name="connsiteX899" fmla="*/ 1164391 w 7369701"/>
              <a:gd name="connsiteY899" fmla="*/ 0 h 6858000"/>
              <a:gd name="connsiteX900" fmla="*/ 1200666 w 7369701"/>
              <a:gd name="connsiteY900" fmla="*/ 0 h 6858000"/>
              <a:gd name="connsiteX901" fmla="*/ 1223408 w 7369701"/>
              <a:gd name="connsiteY901" fmla="*/ 38996 h 6858000"/>
              <a:gd name="connsiteX902" fmla="*/ 1339635 w 7369701"/>
              <a:gd name="connsiteY902" fmla="*/ 365517 h 6858000"/>
              <a:gd name="connsiteX903" fmla="*/ 1387469 w 7369701"/>
              <a:gd name="connsiteY903" fmla="*/ 523079 h 6858000"/>
              <a:gd name="connsiteX904" fmla="*/ 1452685 w 7369701"/>
              <a:gd name="connsiteY904" fmla="*/ 699806 h 6858000"/>
              <a:gd name="connsiteX905" fmla="*/ 1492092 w 7369701"/>
              <a:gd name="connsiteY905" fmla="*/ 800424 h 6858000"/>
              <a:gd name="connsiteX906" fmla="*/ 1455302 w 7369701"/>
              <a:gd name="connsiteY906" fmla="*/ 632913 h 6858000"/>
              <a:gd name="connsiteX907" fmla="*/ 1222336 w 7369701"/>
              <a:gd name="connsiteY907" fmla="*/ 9480 h 6858000"/>
              <a:gd name="connsiteX908" fmla="*/ 1214634 w 7369701"/>
              <a:gd name="connsiteY908" fmla="*/ 0 h 6858000"/>
              <a:gd name="connsiteX909" fmla="*/ 1289827 w 7369701"/>
              <a:gd name="connsiteY909" fmla="*/ 0 h 6858000"/>
              <a:gd name="connsiteX910" fmla="*/ 1321076 w 7369701"/>
              <a:gd name="connsiteY910" fmla="*/ 59722 h 6858000"/>
              <a:gd name="connsiteX911" fmla="*/ 1512579 w 7369701"/>
              <a:gd name="connsiteY911" fmla="*/ 626441 h 6858000"/>
              <a:gd name="connsiteX912" fmla="*/ 1506076 w 7369701"/>
              <a:gd name="connsiteY912" fmla="*/ 1089289 h 6858000"/>
              <a:gd name="connsiteX913" fmla="*/ 1486346 w 7369701"/>
              <a:gd name="connsiteY913" fmla="*/ 1079919 h 6858000"/>
              <a:gd name="connsiteX914" fmla="*/ 1070511 w 7369701"/>
              <a:gd name="connsiteY914" fmla="*/ 48609 h 6858000"/>
              <a:gd name="connsiteX915" fmla="*/ 1057230 w 7369701"/>
              <a:gd name="connsiteY915" fmla="*/ 0 h 6858000"/>
              <a:gd name="connsiteX916" fmla="*/ 43151 w 7369701"/>
              <a:gd name="connsiteY916" fmla="*/ 0 h 6858000"/>
              <a:gd name="connsiteX917" fmla="*/ 95283 w 7369701"/>
              <a:gd name="connsiteY917" fmla="*/ 0 h 6858000"/>
              <a:gd name="connsiteX918" fmla="*/ 300708 w 7369701"/>
              <a:gd name="connsiteY918" fmla="*/ 154571 h 6858000"/>
              <a:gd name="connsiteX919" fmla="*/ 530414 w 7369701"/>
              <a:gd name="connsiteY919" fmla="*/ 354673 h 6858000"/>
              <a:gd name="connsiteX920" fmla="*/ 333785 w 7369701"/>
              <a:gd name="connsiteY920" fmla="*/ 161564 h 6858000"/>
              <a:gd name="connsiteX921" fmla="*/ 147005 w 7369701"/>
              <a:gd name="connsiteY921" fmla="*/ 0 h 6858000"/>
              <a:gd name="connsiteX922" fmla="*/ 272509 w 7369701"/>
              <a:gd name="connsiteY922" fmla="*/ 0 h 6858000"/>
              <a:gd name="connsiteX923" fmla="*/ 326276 w 7369701"/>
              <a:gd name="connsiteY923" fmla="*/ 45847 h 6858000"/>
              <a:gd name="connsiteX924" fmla="*/ 823759 w 7369701"/>
              <a:gd name="connsiteY924" fmla="*/ 574145 h 6858000"/>
              <a:gd name="connsiteX925" fmla="*/ 811254 w 7369701"/>
              <a:gd name="connsiteY925" fmla="*/ 665546 h 6858000"/>
              <a:gd name="connsiteX926" fmla="*/ 154042 w 7369701"/>
              <a:gd name="connsiteY926" fmla="*/ 261522 h 6858000"/>
              <a:gd name="connsiteX927" fmla="*/ 13550 w 7369701"/>
              <a:gd name="connsiteY927" fmla="*/ 158423 h 6858000"/>
              <a:gd name="connsiteX928" fmla="*/ 0 w 7369701"/>
              <a:gd name="connsiteY928" fmla="*/ 146618 h 6858000"/>
              <a:gd name="connsiteX929" fmla="*/ 0 w 7369701"/>
              <a:gd name="connsiteY929" fmla="*/ 59161 h 6858000"/>
              <a:gd name="connsiteX930" fmla="*/ 45427 w 7369701"/>
              <a:gd name="connsiteY930" fmla="*/ 101078 h 6858000"/>
              <a:gd name="connsiteX931" fmla="*/ 630103 w 7369701"/>
              <a:gd name="connsiteY931" fmla="*/ 485885 h 6858000"/>
              <a:gd name="connsiteX932" fmla="*/ 532040 w 7369701"/>
              <a:gd name="connsiteY932" fmla="*/ 399359 h 6858000"/>
              <a:gd name="connsiteX933" fmla="*/ 517618 w 7369701"/>
              <a:gd name="connsiteY933" fmla="*/ 385726 h 6858000"/>
              <a:gd name="connsiteX934" fmla="*/ 285074 w 7369701"/>
              <a:gd name="connsiteY934" fmla="*/ 182755 h 6858000"/>
              <a:gd name="connsiteX935" fmla="*/ 43151 w 7369701"/>
              <a:gd name="connsiteY93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</a:cxnLst>
            <a:rect l="l" t="t" r="r" b="b"/>
            <a:pathLst>
              <a:path w="73697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lnTo>
                  <a:pt x="369702" y="6712169"/>
                </a:ln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lnTo>
                  <a:pt x="103333" y="5699602"/>
                </a:ln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2" y="6488842"/>
                  <a:pt x="5947416" y="6574846"/>
                </a:cubicBezTo>
                <a:cubicBezTo>
                  <a:pt x="5894674" y="6327329"/>
                  <a:pt x="5793018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cubicBezTo>
                  <a:pt x="2664345" y="6401062"/>
                  <a:pt x="2664881" y="6266909"/>
                  <a:pt x="2665418" y="6132756"/>
                </a:cubicBez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lnTo>
                  <a:pt x="1824397" y="5447757"/>
                </a:ln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lnTo>
                  <a:pt x="4376219" y="5729027"/>
                </a:ln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lnTo>
                  <a:pt x="2879408" y="5031590"/>
                </a:ln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lnTo>
                  <a:pt x="1927410" y="4716164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lnTo>
                  <a:pt x="1310106" y="3943217"/>
                </a:ln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lnTo>
                  <a:pt x="3316479" y="3872136"/>
                </a:ln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99925" y="4149276"/>
                  <a:pt x="5291490" y="4229096"/>
                  <a:pt x="5388878" y="4300185"/>
                </a:cubicBezTo>
                <a:cubicBezTo>
                  <a:pt x="5401114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lnTo>
                  <a:pt x="5425834" y="3162785"/>
                </a:ln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lnTo>
                  <a:pt x="993319" y="3247648"/>
                </a:ln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lnTo>
                  <a:pt x="600288" y="3365555"/>
                </a:ln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lnTo>
                  <a:pt x="1053282" y="3185247"/>
                </a:ln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cubicBezTo>
                  <a:pt x="6038795" y="4764265"/>
                  <a:pt x="6038750" y="4764056"/>
                  <a:pt x="6038706" y="4763847"/>
                </a:cubicBezTo>
                <a:lnTo>
                  <a:pt x="6037784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1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7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3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8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4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7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lnTo>
                  <a:pt x="2714982" y="5427051"/>
                </a:ln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cubicBezTo>
                  <a:pt x="1794765" y="6848159"/>
                  <a:pt x="1794840" y="6853080"/>
                  <a:pt x="1794914" y="6858000"/>
                </a:cubicBez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cubicBezTo>
                  <a:pt x="1203470" y="6853117"/>
                  <a:pt x="1203571" y="6855559"/>
                  <a:pt x="1203671" y="6858000"/>
                </a:cubicBezTo>
                <a:lnTo>
                  <a:pt x="1143180" y="6858000"/>
                </a:lnTo>
                <a:cubicBezTo>
                  <a:pt x="1142845" y="6827348"/>
                  <a:pt x="1142511" y="6796697"/>
                  <a:pt x="1142176" y="6766045"/>
                </a:cubicBez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cubicBezTo>
                  <a:pt x="5763687" y="2828007"/>
                  <a:pt x="5764331" y="2813808"/>
                  <a:pt x="5764974" y="2799609"/>
                </a:cubicBez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lnTo>
                  <a:pt x="2399523" y="1428234"/>
                </a:ln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lnTo>
                  <a:pt x="278707" y="1352270"/>
                </a:ln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lnTo>
                  <a:pt x="655236" y="1268632"/>
                </a:ln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lnTo>
                  <a:pt x="6605473" y="1184686"/>
                </a:ln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lnTo>
                  <a:pt x="4000324" y="1039362"/>
                </a:lnTo>
                <a:lnTo>
                  <a:pt x="4002862" y="1042866"/>
                </a:ln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lnTo>
                  <a:pt x="5460148" y="911442"/>
                </a:ln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lnTo>
                  <a:pt x="5208466" y="257550"/>
                </a:ln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lnTo>
                  <a:pt x="5261015" y="227087"/>
                </a:ln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lnTo>
                  <a:pt x="6537433" y="1907790"/>
                </a:ln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lnTo>
                  <a:pt x="3882765" y="0"/>
                </a:ln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lnTo>
                  <a:pt x="3721337" y="0"/>
                </a:ln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lnTo>
                  <a:pt x="2867960" y="0"/>
                </a:ln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lnTo>
                  <a:pt x="1057230" y="0"/>
                </a:ln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lnTo>
                  <a:pt x="43151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990600"/>
            <a:ext cx="8458200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676400"/>
            <a:ext cx="2857500" cy="3505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Day the Silence Cracked</a:t>
            </a:r>
            <a:br>
              <a:rPr lang="en-US" sz="3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Rumors from Judea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6203" y="1676400"/>
            <a:ext cx="4229097" cy="350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alpha val="55000"/>
                  </a:schemeClr>
                </a:solidFill>
              </a:rPr>
              <a:t>Zechariah: He emerges unable to speak – a vision in the Holy Place</a:t>
            </a:r>
          </a:p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alpha val="55000"/>
                  </a:schemeClr>
                </a:solidFill>
              </a:rPr>
              <a:t>Elizabeth, once barren, gives birth.</a:t>
            </a:r>
          </a:p>
          <a:p>
            <a:pPr marL="5715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alpha val="55000"/>
                  </a:schemeClr>
                </a:solidFill>
              </a:rPr>
              <a:t>Zechariah writes “His name is John” and begins to prophesy.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918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Silence Cracked </a:t>
            </a:r>
            <a:br>
              <a:rPr lang="en-US" dirty="0"/>
            </a:br>
            <a:r>
              <a:rPr dirty="0"/>
              <a:t>A Girl Named Mary </a:t>
            </a:r>
            <a:br>
              <a:rPr lang="en-US" dirty="0"/>
            </a:br>
            <a:r>
              <a:rPr lang="en-US" dirty="0"/>
              <a:t>A</a:t>
            </a:r>
            <a:r>
              <a:rPr dirty="0"/>
              <a:t> Census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2960" y="2092234"/>
            <a:ext cx="73152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sz="3600" dirty="0"/>
              <a:t>Rumor: Mary of Nazareth, visited by an angel, conceives by the Spirit.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She</a:t>
            </a:r>
            <a:r>
              <a:rPr sz="3600" dirty="0"/>
              <a:t> hurries to the hill country of Judah to visit Elizabeth.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sz="3600" dirty="0"/>
              <a:t>Rome decrees a census</a:t>
            </a:r>
            <a:r>
              <a:rPr lang="en-US" sz="3600" dirty="0"/>
              <a:t>: </a:t>
            </a:r>
            <a:r>
              <a:rPr sz="3600" dirty="0"/>
              <a:t>orders race along Roman roads.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sz="3600" dirty="0"/>
              <a:t>Joseph and very pregnant Mary travel from Nazareth to Bethlehem.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Silence Breaks Open</a:t>
            </a:r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822960" y="1645920"/>
            <a:ext cx="73152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sz="3200" dirty="0"/>
              <a:t>Sabbath: the rabbi announces news from Bethlehem of Judea.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sz="3200" dirty="0"/>
              <a:t>Shepherds say angels proclaimed</a:t>
            </a:r>
            <a:r>
              <a:rPr lang="en-US" sz="3200" dirty="0"/>
              <a:t>:</a:t>
            </a:r>
            <a:r>
              <a:rPr sz="3200" dirty="0"/>
              <a:t> “good news of great joy…”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sz="3200" dirty="0"/>
              <a:t>For centuries</a:t>
            </a:r>
            <a:r>
              <a:rPr lang="en-US" sz="3200" dirty="0"/>
              <a:t>, the prophets were read; tonight,</a:t>
            </a:r>
            <a:r>
              <a:rPr sz="3200" dirty="0"/>
              <a:t> they feel fulfilled.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sz="3200" dirty="0"/>
              <a:t>Under the stars: same hills, new hope – a baby’s cry breaks the silence.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680</Words>
  <Application>Microsoft Office PowerPoint</Application>
  <PresentationFormat>On-screen Show (4:3)</PresentationFormat>
  <Paragraphs>62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When the Silence Broke</vt:lpstr>
      <vt:lpstr>Standing on the Threshold</vt:lpstr>
      <vt:lpstr>Mary traveled to the Hill Country</vt:lpstr>
      <vt:lpstr>Galatians 4:4-5</vt:lpstr>
      <vt:lpstr>How God Set the Stage:</vt:lpstr>
      <vt:lpstr>How God Set the Stage:</vt:lpstr>
      <vt:lpstr>The Day the Silence Cracked Rumors from Judea</vt:lpstr>
      <vt:lpstr>The Silence Cracked  A Girl Named Mary  A Census</vt:lpstr>
      <vt:lpstr>The Silence Breaks Open</vt:lpstr>
      <vt:lpstr>Fullness of Time &amp; Holy Listening</vt:lpstr>
      <vt:lpstr>Immersing Ourselves in the Story</vt:lpstr>
      <vt:lpstr>Your “Silent Years”</vt:lpstr>
      <vt:lpstr>Three Advent Invitations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Paul David Bravard</dc:creator>
  <cp:keywords/>
  <dc:description>generated using python-pptx</dc:description>
  <cp:lastModifiedBy>Paul David Bravard</cp:lastModifiedBy>
  <cp:revision>5</cp:revision>
  <dcterms:created xsi:type="dcterms:W3CDTF">2013-01-27T09:14:16Z</dcterms:created>
  <dcterms:modified xsi:type="dcterms:W3CDTF">2025-11-23T13:26:39Z</dcterms:modified>
  <cp:category/>
</cp:coreProperties>
</file>