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CCCCFF"/>
    <a:srgbClr val="9966FF"/>
    <a:srgbClr val="A159A3"/>
    <a:srgbClr val="FF99FF"/>
    <a:srgbClr val="CC66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804EC1-9CDA-8E56-9178-CE0237751956}" v="2508" dt="2025-02-21T10:20:40.5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a88b3f2f66d8ceab67435ec4e9513da6071aaa4a9ecd576c6485ffff52f93dac::" providerId="AD" clId="Web-{4D804EC1-9CDA-8E56-9178-CE0237751956}"/>
    <pc:docChg chg="modSld">
      <pc:chgData name="Guest User" userId="S::urn:spo:anon#a88b3f2f66d8ceab67435ec4e9513da6071aaa4a9ecd576c6485ffff52f93dac::" providerId="AD" clId="Web-{4D804EC1-9CDA-8E56-9178-CE0237751956}" dt="2025-02-21T10:20:40.196" v="1299" actId="14100"/>
      <pc:docMkLst>
        <pc:docMk/>
      </pc:docMkLst>
      <pc:sldChg chg="modSp">
        <pc:chgData name="Guest User" userId="S::urn:spo:anon#a88b3f2f66d8ceab67435ec4e9513da6071aaa4a9ecd576c6485ffff52f93dac::" providerId="AD" clId="Web-{4D804EC1-9CDA-8E56-9178-CE0237751956}" dt="2025-02-21T10:20:40.196" v="1299" actId="14100"/>
        <pc:sldMkLst>
          <pc:docMk/>
          <pc:sldMk cId="1680792624" sldId="259"/>
        </pc:sldMkLst>
        <pc:spChg chg="mod">
          <ac:chgData name="Guest User" userId="S::urn:spo:anon#a88b3f2f66d8ceab67435ec4e9513da6071aaa4a9ecd576c6485ffff52f93dac::" providerId="AD" clId="Web-{4D804EC1-9CDA-8E56-9178-CE0237751956}" dt="2025-02-21T10:12:42.371" v="821" actId="20577"/>
          <ac:spMkLst>
            <pc:docMk/>
            <pc:sldMk cId="1680792624" sldId="259"/>
            <ac:spMk id="3" creationId="{D82815C2-BC98-81B9-2C87-23BEC725592A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2:15.011" v="816" actId="20577"/>
          <ac:spMkLst>
            <pc:docMk/>
            <pc:sldMk cId="1680792624" sldId="259"/>
            <ac:spMk id="51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4:11.514" v="889" actId="20577"/>
          <ac:spMkLst>
            <pc:docMk/>
            <pc:sldMk cId="1680792624" sldId="259"/>
            <ac:spMk id="108" creationId="{EB40E772-14EB-40A6-BC0C-B14702FC924A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5:31.516" v="987" actId="20577"/>
          <ac:spMkLst>
            <pc:docMk/>
            <pc:sldMk cId="1680792624" sldId="259"/>
            <ac:spMk id="112" creationId="{1B7569B0-8BAD-4E64-81C1-BFCF2A2B2080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7:52.317" v="1129" actId="14100"/>
          <ac:spMkLst>
            <pc:docMk/>
            <pc:sldMk cId="1680792624" sldId="259"/>
            <ac:spMk id="113" creationId="{D31F0E1A-CA4E-48B3-8547-5F40EA0C48C7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20:17.056" v="1272" actId="20577"/>
          <ac:spMkLst>
            <pc:docMk/>
            <pc:sldMk cId="1680792624" sldId="259"/>
            <ac:spMk id="114" creationId="{12C551FF-447B-45A7-A6F3-41F2D7126EC6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1:05.103" v="800" actId="20577"/>
          <ac:spMkLst>
            <pc:docMk/>
            <pc:sldMk cId="1680792624" sldId="259"/>
            <ac:spMk id="216" creationId="{4C35882A-FE46-4F77-A325-8BC3B8E24C86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1:15.275" v="804" actId="20577"/>
          <ac:spMkLst>
            <pc:docMk/>
            <pc:sldMk cId="1680792624" sldId="259"/>
            <ac:spMk id="217" creationId="{4C35882A-FE46-4F77-A325-8BC3B8E24C86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20:40.196" v="1299" actId="14100"/>
          <ac:spMkLst>
            <pc:docMk/>
            <pc:sldMk cId="1680792624" sldId="259"/>
            <ac:spMk id="241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5:42.891" v="993" actId="20577"/>
          <ac:spMkLst>
            <pc:docMk/>
            <pc:sldMk cId="1680792624" sldId="259"/>
            <ac:spMk id="257" creationId="{12BA635B-390E-4AD7-8791-1941AF15A91B}"/>
          </ac:spMkLst>
        </pc:spChg>
        <pc:grpChg chg="mod">
          <ac:chgData name="Guest User" userId="S::urn:spo:anon#a88b3f2f66d8ceab67435ec4e9513da6071aaa4a9ecd576c6485ffff52f93dac::" providerId="AD" clId="Web-{4D804EC1-9CDA-8E56-9178-CE0237751956}" dt="2025-02-21T10:17:20.660" v="1088" actId="1076"/>
          <ac:grpSpMkLst>
            <pc:docMk/>
            <pc:sldMk cId="1680792624" sldId="259"/>
            <ac:grpSpMk id="40" creationId="{C6135E5B-0CBD-4EC2-A5C4-B1E76AF669A1}"/>
          </ac:grpSpMkLst>
        </pc:grpChg>
        <pc:cxnChg chg="mod">
          <ac:chgData name="Guest User" userId="S::urn:spo:anon#a88b3f2f66d8ceab67435ec4e9513da6071aaa4a9ecd576c6485ffff52f93dac::" providerId="AD" clId="Web-{4D804EC1-9CDA-8E56-9178-CE0237751956}" dt="2025-02-21T10:17:20.660" v="1088" actId="1076"/>
          <ac:cxnSpMkLst>
            <pc:docMk/>
            <pc:sldMk cId="1680792624" sldId="259"/>
            <ac:cxnSpMk id="59" creationId="{4E94C7A6-01E4-44A2-814A-FE3C0403A36C}"/>
          </ac:cxnSpMkLst>
        </pc:cxnChg>
        <pc:cxnChg chg="mod">
          <ac:chgData name="Guest User" userId="S::urn:spo:anon#a88b3f2f66d8ceab67435ec4e9513da6071aaa4a9ecd576c6485ffff52f93dac::" providerId="AD" clId="Web-{4D804EC1-9CDA-8E56-9178-CE0237751956}" dt="2025-02-21T10:17:20.660" v="1088" actId="1076"/>
          <ac:cxnSpMkLst>
            <pc:docMk/>
            <pc:sldMk cId="1680792624" sldId="259"/>
            <ac:cxnSpMk id="219" creationId="{4E94C7A6-01E4-44A2-814A-FE3C0403A36C}"/>
          </ac:cxnSpMkLst>
        </pc:cxnChg>
      </pc:sldChg>
      <pc:sldChg chg="modSp">
        <pc:chgData name="Guest User" userId="S::urn:spo:anon#a88b3f2f66d8ceab67435ec4e9513da6071aaa4a9ecd576c6485ffff52f93dac::" providerId="AD" clId="Web-{4D804EC1-9CDA-8E56-9178-CE0237751956}" dt="2025-02-21T10:10:44.368" v="794" actId="20577"/>
        <pc:sldMkLst>
          <pc:docMk/>
          <pc:sldMk cId="3573498752" sldId="261"/>
        </pc:sldMkLst>
        <pc:spChg chg="mod">
          <ac:chgData name="Guest User" userId="S::urn:spo:anon#a88b3f2f66d8ceab67435ec4e9513da6071aaa4a9ecd576c6485ffff52f93dac::" providerId="AD" clId="Web-{4D804EC1-9CDA-8E56-9178-CE0237751956}" dt="2025-02-21T09:55:57.890" v="187" actId="20577"/>
          <ac:spMkLst>
            <pc:docMk/>
            <pc:sldMk cId="3573498752" sldId="261"/>
            <ac:spMk id="3" creationId="{D82815C2-BC98-81B9-2C87-23BEC725592A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09:02:55.935" v="1" actId="20577"/>
          <ac:spMkLst>
            <pc:docMk/>
            <pc:sldMk cId="3573498752" sldId="261"/>
            <ac:spMk id="51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0:44.368" v="794" actId="20577"/>
          <ac:spMkLst>
            <pc:docMk/>
            <pc:sldMk cId="3573498752" sldId="261"/>
            <ac:spMk id="107" creationId="{BC5A6F95-D8EF-4AD7-AA9A-E5E7603BE731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09:55:38.765" v="180" actId="20577"/>
          <ac:spMkLst>
            <pc:docMk/>
            <pc:sldMk cId="3573498752" sldId="261"/>
            <ac:spMk id="108" creationId="{EB40E772-14EB-40A6-BC0C-B14702FC924A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09:57:12.986" v="248" actId="20577"/>
          <ac:spMkLst>
            <pc:docMk/>
            <pc:sldMk cId="3573498752" sldId="261"/>
            <ac:spMk id="112" creationId="{1B7569B0-8BAD-4E64-81C1-BFCF2A2B2080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09:59:47.647" v="361" actId="20577"/>
          <ac:spMkLst>
            <pc:docMk/>
            <pc:sldMk cId="3573498752" sldId="261"/>
            <ac:spMk id="113" creationId="{D31F0E1A-CA4E-48B3-8547-5F40EA0C48C7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04:07.669" v="538" actId="20577"/>
          <ac:spMkLst>
            <pc:docMk/>
            <pc:sldMk cId="3573498752" sldId="261"/>
            <ac:spMk id="114" creationId="{12C551FF-447B-45A7-A6F3-41F2D7126EC6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08:46.661" v="687" actId="20577"/>
          <ac:spMkLst>
            <pc:docMk/>
            <pc:sldMk cId="3573498752" sldId="261"/>
            <ac:spMk id="115" creationId="{F0718466-B364-4ADC-8633-CFAC0DF643F4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10:22.086" v="780" actId="20577"/>
          <ac:spMkLst>
            <pc:docMk/>
            <pc:sldMk cId="3573498752" sldId="261"/>
            <ac:spMk id="116" creationId="{C132C357-E313-430B-BBE3-1FBE03E4DBCC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00:00.616" v="370" actId="1076"/>
          <ac:spMkLst>
            <pc:docMk/>
            <pc:sldMk cId="3573498752" sldId="261"/>
            <ac:spMk id="217" creationId="{4C35882A-FE46-4F77-A325-8BC3B8E24C86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00:31.038" v="388" actId="14100"/>
          <ac:spMkLst>
            <pc:docMk/>
            <pc:sldMk cId="3573498752" sldId="261"/>
            <ac:spMk id="241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05:46.844" v="566" actId="14100"/>
          <ac:spMkLst>
            <pc:docMk/>
            <pc:sldMk cId="3573498752" sldId="261"/>
            <ac:spMk id="242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09:57:22.189" v="252" actId="20577"/>
          <ac:spMkLst>
            <pc:docMk/>
            <pc:sldMk cId="3573498752" sldId="261"/>
            <ac:spMk id="257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4D804EC1-9CDA-8E56-9178-CE0237751956}" dt="2025-02-21T10:05:24.124" v="561" actId="20577"/>
          <ac:spMkLst>
            <pc:docMk/>
            <pc:sldMk cId="3573498752" sldId="261"/>
            <ac:spMk id="278" creationId="{4C35882A-FE46-4F77-A325-8BC3B8E24C86}"/>
          </ac:spMkLst>
        </pc:spChg>
        <pc:grpChg chg="mod">
          <ac:chgData name="Guest User" userId="S::urn:spo:anon#a88b3f2f66d8ceab67435ec4e9513da6071aaa4a9ecd576c6485ffff52f93dac::" providerId="AD" clId="Web-{4D804EC1-9CDA-8E56-9178-CE0237751956}" dt="2025-02-21T10:05:59.594" v="568" actId="1076"/>
          <ac:grpSpMkLst>
            <pc:docMk/>
            <pc:sldMk cId="3573498752" sldId="261"/>
            <ac:grpSpMk id="40" creationId="{C6135E5B-0CBD-4EC2-A5C4-B1E76AF669A1}"/>
          </ac:grpSpMkLst>
        </pc:grpChg>
        <pc:cxnChg chg="mod">
          <ac:chgData name="Guest User" userId="S::urn:spo:anon#a88b3f2f66d8ceab67435ec4e9513da6071aaa4a9ecd576c6485ffff52f93dac::" providerId="AD" clId="Web-{4D804EC1-9CDA-8E56-9178-CE0237751956}" dt="2025-02-21T10:05:59.594" v="568" actId="1076"/>
          <ac:cxnSpMkLst>
            <pc:docMk/>
            <pc:sldMk cId="3573498752" sldId="261"/>
            <ac:cxnSpMk id="59" creationId="{4E94C7A6-01E4-44A2-814A-FE3C0403A36C}"/>
          </ac:cxnSpMkLst>
        </pc:cxnChg>
        <pc:cxnChg chg="mod">
          <ac:chgData name="Guest User" userId="S::urn:spo:anon#a88b3f2f66d8ceab67435ec4e9513da6071aaa4a9ecd576c6485ffff52f93dac::" providerId="AD" clId="Web-{4D804EC1-9CDA-8E56-9178-CE0237751956}" dt="2025-02-21T10:05:59.594" v="568" actId="1076"/>
          <ac:cxnSpMkLst>
            <pc:docMk/>
            <pc:sldMk cId="3573498752" sldId="261"/>
            <ac:cxnSpMk id="219" creationId="{4E94C7A6-01E4-44A2-814A-FE3C0403A36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77783-0D38-F942-9676-E30B698E94DC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2575-F0E7-7346-BF56-9C4CEF45A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4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6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85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6000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120720" y="617113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432504" y="5243625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Diviertete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806505" y="1218044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392392" y="2768340"/>
            <a:ext cx="1313248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/>
              </a:rPr>
              <a:t>LENTEN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 flipV="1">
            <a:off x="1157582" y="3464646"/>
            <a:ext cx="9457721" cy="84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37867" y="2770572"/>
            <a:ext cx="354747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Mi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gente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, mi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mundo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026348" y="491197"/>
            <a:ext cx="396416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Mi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gente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/Mi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estilo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de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vida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739830" y="2740251"/>
            <a:ext cx="42134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Viajes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/>
              </a:rPr>
              <a:t>END OF YEAR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4787963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SPANISH Year 10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339730" y="5199869"/>
            <a:ext cx="365356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Diviertete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/ Viajes</a:t>
            </a:r>
            <a:endParaRPr lang="en-US" sz="1400" b="1" dirty="0" err="1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6620348" y="526694"/>
            <a:ext cx="374701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Mi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estilo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de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vida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416257" y="5456978"/>
            <a:ext cx="327459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life online, free time activities, sports and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arraging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going out. </a:t>
            </a: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Saying what you did last weekend. </a:t>
            </a:r>
            <a:r>
              <a:rPr lang="en-US" sz="1200" dirty="0">
                <a:solidFill>
                  <a:schemeClr val="bg1"/>
                </a:solidFill>
                <a:latin typeface="Sk-Modernist"/>
                <a:ea typeface="+mn-lt"/>
                <a:cs typeface="+mn-lt"/>
              </a:rPr>
              <a:t>Revising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present tense of regular and irregular, and near future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193421" y="5476675"/>
            <a:ext cx="399487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 Talking about days that went wrong. Revising the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preterite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tense of regular and irregular verbs. Discussing travel plans and using comparatives. Talking about festivals and using superlatives.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6961414" y="3049815"/>
            <a:ext cx="3413883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Saying what you did last holiday and using a range of structures to give opinions. Describing where you stayed and using the imperfect </a:t>
            </a:r>
            <a:r>
              <a:rPr lang="en-US" sz="1200" err="1">
                <a:solidFill>
                  <a:schemeClr val="bg1"/>
                </a:solidFill>
                <a:latin typeface="Sk-Modernist"/>
              </a:rPr>
              <a:t>tense.Talking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about </a:t>
            </a:r>
            <a:r>
              <a:rPr lang="en-US" sz="1200">
                <a:solidFill>
                  <a:schemeClr val="bg1"/>
                </a:solidFill>
                <a:latin typeface="Sk-Modernist"/>
              </a:rPr>
              <a:t>holidays and using 3 or 4 tenses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680981" y="3175516"/>
            <a:ext cx="388450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7030A0"/>
                </a:solidFill>
                <a:latin typeface="Sk-Modernist"/>
              </a:rPr>
              <a:t>Talking about family and describing people, using </a:t>
            </a:r>
            <a:r>
              <a:rPr lang="en-US" sz="1200" i="1" dirty="0">
                <a:solidFill>
                  <a:srgbClr val="7030A0"/>
                </a:solidFill>
                <a:latin typeface="Sk-Modernist"/>
              </a:rPr>
              <a:t>ser </a:t>
            </a:r>
            <a:r>
              <a:rPr lang="en-US" sz="1200" dirty="0">
                <a:solidFill>
                  <a:srgbClr val="7030A0"/>
                </a:solidFill>
                <a:latin typeface="Sk-Modernist"/>
              </a:rPr>
              <a:t>and </a:t>
            </a:r>
            <a:r>
              <a:rPr lang="en-US" sz="1200" i="1" dirty="0" err="1">
                <a:solidFill>
                  <a:srgbClr val="7030A0"/>
                </a:solidFill>
                <a:latin typeface="Sk-Modernist"/>
              </a:rPr>
              <a:t>estar</a:t>
            </a:r>
            <a:r>
              <a:rPr lang="en-US" sz="1200" i="1" dirty="0">
                <a:solidFill>
                  <a:srgbClr val="7030A0"/>
                </a:solidFill>
                <a:latin typeface="Sk-Modernist"/>
              </a:rPr>
              <a:t>. </a:t>
            </a:r>
            <a:r>
              <a:rPr lang="en-US" sz="1200" dirty="0">
                <a:solidFill>
                  <a:srgbClr val="7030A0"/>
                </a:solidFill>
                <a:latin typeface="Sk-Modernist"/>
              </a:rPr>
              <a:t>Using the present continuous and learning to describe e photo. Talking about who you admire, about identity and what matters to you.</a:t>
            </a:r>
            <a:endParaRPr lang="en-US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0718466-B364-4ADC-8633-CFAC0DF643F4}"/>
              </a:ext>
            </a:extLst>
          </p:cNvPr>
          <p:cNvSpPr txBox="1"/>
          <p:nvPr/>
        </p:nvSpPr>
        <p:spPr>
          <a:xfrm>
            <a:off x="2122399" y="965595"/>
            <a:ext cx="266417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7030A0"/>
                </a:solidFill>
                <a:latin typeface="Sk-Modernist"/>
              </a:rPr>
              <a:t>Talking about problems and giving advice. Talking about foods, Describing healthy habits, talking about mealtimes. Talking about old habits.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132C357-E313-430B-BBE3-1FBE03E4DBCC}"/>
              </a:ext>
            </a:extLst>
          </p:cNvPr>
          <p:cNvSpPr txBox="1"/>
          <p:nvPr/>
        </p:nvSpPr>
        <p:spPr>
          <a:xfrm>
            <a:off x="6668312" y="803424"/>
            <a:ext cx="287491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illnesses and injuries. Using reflexive verbs. Talking about future plans for health and wellbeing. Using the future and if-clauses</a:t>
            </a:r>
          </a:p>
        </p:txBody>
      </p:sp>
    </p:spTree>
    <p:extLst>
      <p:ext uri="{BB962C8B-B14F-4D97-AF65-F5344CB8AC3E}">
        <p14:creationId xmlns:p14="http://schemas.microsoft.com/office/powerpoint/2010/main" val="357349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72927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91279" y="759004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63288" y="5195959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Ciudades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594506" y="1359935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/>
              </a:rPr>
              <a:t>Mocks</a:t>
            </a:r>
            <a:endParaRPr lang="en-GB" sz="10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/>
              </a:rPr>
              <a:t>MOCKS</a:t>
            </a:r>
            <a:endParaRPr lang="en-US" dirty="0"/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 flipV="1">
            <a:off x="945583" y="3464646"/>
            <a:ext cx="9669720" cy="14273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44767" y="2755413"/>
            <a:ext cx="4281458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HACIA UN MUNDO MEJOR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602588" y="542635"/>
            <a:ext cx="318620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Revision/recap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849098" y="2693414"/>
            <a:ext cx="361930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A CURRAR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4787963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SPANISH Year 11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061107" y="5158274"/>
            <a:ext cx="414837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Ciudades</a:t>
            </a:r>
            <a:endParaRPr lang="en-US" sz="1400" b="1" dirty="0" err="1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8032005" y="545585"/>
            <a:ext cx="340794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 Revision/recap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381577" y="5454014"/>
            <a:ext cx="38509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places in a town, shops. Describing the features of a region. Using </a:t>
            </a:r>
            <a:r>
              <a:rPr lang="en-US" sz="1200" i="1" dirty="0">
                <a:solidFill>
                  <a:schemeClr val="bg1"/>
                </a:solidFill>
                <a:latin typeface="Sk-Modernist"/>
              </a:rPr>
              <a:t>se </a:t>
            </a:r>
            <a:r>
              <a:rPr lang="en-US" sz="1200" i="1" dirty="0" err="1">
                <a:solidFill>
                  <a:schemeClr val="bg1"/>
                </a:solidFill>
                <a:latin typeface="Sk-Modernist"/>
              </a:rPr>
              <a:t>puede</a:t>
            </a:r>
            <a:r>
              <a:rPr lang="en-US" sz="1200" i="1" dirty="0">
                <a:solidFill>
                  <a:schemeClr val="bg1"/>
                </a:solidFill>
                <a:latin typeface="Sk-Modernist"/>
              </a:rPr>
              <a:t>.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 Planning what to do and using the future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678330" y="5466779"/>
            <a:ext cx="2865353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Shopping for clothes.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Talkinga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bout problems in town and using the conditional. Describing a visit in the past. Using different tense together.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6855819" y="3049179"/>
            <a:ext cx="321957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jobs and how to earn money: part time jobs and chores. Using the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preterite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and the imperfect together. Discussing work experience and the importance of learning languages</a:t>
            </a:r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680981" y="3052793"/>
            <a:ext cx="348866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7030A0"/>
                </a:solidFill>
                <a:latin typeface="Sk-Modernist"/>
              </a:rPr>
              <a:t>Preparing for the Mock: speaking practice. MODULE 8; Talking about global issues, the environment, talking about international sports/music events. Talking about health. Understanding the subjunctive</a:t>
            </a:r>
          </a:p>
        </p:txBody>
      </p:sp>
    </p:spTree>
    <p:extLst>
      <p:ext uri="{BB962C8B-B14F-4D97-AF65-F5344CB8AC3E}">
        <p14:creationId xmlns:p14="http://schemas.microsoft.com/office/powerpoint/2010/main" val="168079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8f8ea2-9586-4c47-9997-81d61fd0d792" xsi:nil="true"/>
    <lcf76f155ced4ddcb4097134ff3c332f xmlns="ee0d1c78-f6f5-4e44-83d1-3d2a08c71ee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85845E2DBE045B3E75429F8A6F4E1" ma:contentTypeVersion="17" ma:contentTypeDescription="Create a new document." ma:contentTypeScope="" ma:versionID="83032884fffeaf0d7f41474777421989">
  <xsd:schema xmlns:xsd="http://www.w3.org/2001/XMLSchema" xmlns:xs="http://www.w3.org/2001/XMLSchema" xmlns:p="http://schemas.microsoft.com/office/2006/metadata/properties" xmlns:ns2="ee0d1c78-f6f5-4e44-83d1-3d2a08c71eeb" xmlns:ns3="9b8f8ea2-9586-4c47-9997-81d61fd0d792" targetNamespace="http://schemas.microsoft.com/office/2006/metadata/properties" ma:root="true" ma:fieldsID="ccaa67d50decb72b50f38ceccc20c9c8" ns2:_="" ns3:_="">
    <xsd:import namespace="ee0d1c78-f6f5-4e44-83d1-3d2a08c71eeb"/>
    <xsd:import namespace="9b8f8ea2-9586-4c47-9997-81d61fd0d7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c78-f6f5-4e44-83d1-3d2a08c71e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6cd733-550f-4587-828e-f8b8c11519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f8ea2-9586-4c47-9997-81d61fd0d7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117837a-d3b2-4042-beaa-d20ade4436ea}" ma:internalName="TaxCatchAll" ma:showField="CatchAllData" ma:web="9b8f8ea2-9586-4c47-9997-81d61fd0d7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B38583-F401-451B-9BF6-A7D89FF006F8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9b8f8ea2-9586-4c47-9997-81d61fd0d792"/>
    <ds:schemaRef ds:uri="ee0d1c78-f6f5-4e44-83d1-3d2a08c71eeb"/>
  </ds:schemaRefs>
</ds:datastoreItem>
</file>

<file path=customXml/itemProps2.xml><?xml version="1.0" encoding="utf-8"?>
<ds:datastoreItem xmlns:ds="http://schemas.openxmlformats.org/officeDocument/2006/customXml" ds:itemID="{E49B9583-F363-4762-8FE7-7C9F7551D2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CA8C16-B122-41B6-A987-E4E9CB00D1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c78-f6f5-4e44-83d1-3d2a08c71eeb"/>
    <ds:schemaRef ds:uri="9b8f8ea2-9586-4c47-9997-81d61fd0d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B Ames</dc:creator>
  <cp:lastModifiedBy>Mr P Walton</cp:lastModifiedBy>
  <cp:revision>242</cp:revision>
  <dcterms:created xsi:type="dcterms:W3CDTF">2021-06-29T10:02:40Z</dcterms:created>
  <dcterms:modified xsi:type="dcterms:W3CDTF">2025-02-21T10:20:41Z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0x01010018B85845E2DBE045B3E75429F8A6F4E1</vt:lpwstr>
  </property>
</Properties>
</file>