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CCCCFF"/>
    <a:srgbClr val="9966FF"/>
    <a:srgbClr val="A159A3"/>
    <a:srgbClr val="FF99FF"/>
    <a:srgbClr val="CC66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DA5773-5DB0-839F-B887-0E3C0C4B89A5}" v="908" dt="2025-02-23T17:31:15.110"/>
    <p1510:client id="{9DABF507-4310-927D-0AE5-CEDFFB163B90}" v="275" dt="2025-02-22T10:03:26.9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3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40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S::urn:spo:anon#80c736e002b7350caa100866c7a89137ef52712ced5786a95e96512ac41711b6::" providerId="AD" clId="Web-{9DABF507-4310-927D-0AE5-CEDFFB163B90}"/>
    <pc:docChg chg="modSld">
      <pc:chgData name="Guest User" userId="S::urn:spo:anon#80c736e002b7350caa100866c7a89137ef52712ced5786a95e96512ac41711b6::" providerId="AD" clId="Web-{9DABF507-4310-927D-0AE5-CEDFFB163B90}" dt="2025-02-22T10:03:26.946" v="139" actId="20577"/>
      <pc:docMkLst>
        <pc:docMk/>
      </pc:docMkLst>
      <pc:sldChg chg="modSp">
        <pc:chgData name="Guest User" userId="S::urn:spo:anon#80c736e002b7350caa100866c7a89137ef52712ced5786a95e96512ac41711b6::" providerId="AD" clId="Web-{9DABF507-4310-927D-0AE5-CEDFFB163B90}" dt="2025-02-22T10:03:26.946" v="139" actId="20577"/>
        <pc:sldMkLst>
          <pc:docMk/>
          <pc:sldMk cId="3573498752" sldId="261"/>
        </pc:sldMkLst>
        <pc:spChg chg="mod">
          <ac:chgData name="Guest User" userId="S::urn:spo:anon#80c736e002b7350caa100866c7a89137ef52712ced5786a95e96512ac41711b6::" providerId="AD" clId="Web-{9DABF507-4310-927D-0AE5-CEDFFB163B90}" dt="2025-02-22T10:01:22.449" v="20" actId="20577"/>
          <ac:spMkLst>
            <pc:docMk/>
            <pc:sldMk cId="3573498752" sldId="261"/>
            <ac:spMk id="51" creationId="{12BA635B-390E-4AD7-8791-1941AF15A91B}"/>
          </ac:spMkLst>
        </pc:spChg>
        <pc:spChg chg="mod">
          <ac:chgData name="Guest User" userId="S::urn:spo:anon#80c736e002b7350caa100866c7a89137ef52712ced5786a95e96512ac41711b6::" providerId="AD" clId="Web-{9DABF507-4310-927D-0AE5-CEDFFB163B90}" dt="2025-02-22T10:03:26.946" v="139" actId="20577"/>
          <ac:spMkLst>
            <pc:docMk/>
            <pc:sldMk cId="3573498752" sldId="261"/>
            <ac:spMk id="108" creationId="{EB40E772-14EB-40A6-BC0C-B14702FC924A}"/>
          </ac:spMkLst>
        </pc:spChg>
      </pc:sldChg>
    </pc:docChg>
  </pc:docChgLst>
  <pc:docChgLst>
    <pc:chgData clId="Web-{9DABF507-4310-927D-0AE5-CEDFFB163B90}"/>
    <pc:docChg chg="modSld">
      <pc:chgData name="" userId="" providerId="" clId="Web-{9DABF507-4310-927D-0AE5-CEDFFB163B90}" dt="2025-02-22T09:57:34.215" v="0" actId="20577"/>
      <pc:docMkLst>
        <pc:docMk/>
      </pc:docMkLst>
      <pc:sldChg chg="modSp">
        <pc:chgData name="" userId="" providerId="" clId="Web-{9DABF507-4310-927D-0AE5-CEDFFB163B90}" dt="2025-02-22T09:57:34.215" v="0" actId="20577"/>
        <pc:sldMkLst>
          <pc:docMk/>
          <pc:sldMk cId="3573498752" sldId="261"/>
        </pc:sldMkLst>
        <pc:spChg chg="mod">
          <ac:chgData name="" userId="" providerId="" clId="Web-{9DABF507-4310-927D-0AE5-CEDFFB163B90}" dt="2025-02-22T09:57:34.215" v="0" actId="20577"/>
          <ac:spMkLst>
            <pc:docMk/>
            <pc:sldMk cId="3573498752" sldId="261"/>
            <ac:spMk id="51" creationId="{12BA635B-390E-4AD7-8791-1941AF15A91B}"/>
          </ac:spMkLst>
        </pc:spChg>
      </pc:sldChg>
    </pc:docChg>
  </pc:docChgLst>
  <pc:docChgLst>
    <pc:chgData name="Guest User" userId="S::urn:spo:anon#80c736e002b7350caa100866c7a89137ef52712ced5786a95e96512ac41711b6::" providerId="AD" clId="Web-{5DDA5773-5DB0-839F-B887-0E3C0C4B89A5}"/>
    <pc:docChg chg="modSld">
      <pc:chgData name="Guest User" userId="S::urn:spo:anon#80c736e002b7350caa100866c7a89137ef52712ced5786a95e96512ac41711b6::" providerId="AD" clId="Web-{5DDA5773-5DB0-839F-B887-0E3C0C4B89A5}" dt="2025-02-23T17:31:10.594" v="483" actId="20577"/>
      <pc:docMkLst>
        <pc:docMk/>
      </pc:docMkLst>
      <pc:sldChg chg="addSp delSp modSp">
        <pc:chgData name="Guest User" userId="S::urn:spo:anon#80c736e002b7350caa100866c7a89137ef52712ced5786a95e96512ac41711b6::" providerId="AD" clId="Web-{5DDA5773-5DB0-839F-B887-0E3C0C4B89A5}" dt="2025-02-23T17:31:10.594" v="483" actId="20577"/>
        <pc:sldMkLst>
          <pc:docMk/>
          <pc:sldMk cId="3573498752" sldId="261"/>
        </pc:sldMkLst>
        <pc:spChg chg="mod">
          <ac:chgData name="Guest User" userId="S::urn:spo:anon#80c736e002b7350caa100866c7a89137ef52712ced5786a95e96512ac41711b6::" providerId="AD" clId="Web-{5DDA5773-5DB0-839F-B887-0E3C0C4B89A5}" dt="2025-02-23T17:15:57.741" v="75" actId="20577"/>
          <ac:spMkLst>
            <pc:docMk/>
            <pc:sldMk cId="3573498752" sldId="261"/>
            <ac:spMk id="3" creationId="{D82815C2-BC98-81B9-2C87-23BEC725592A}"/>
          </ac:spMkLst>
        </pc:spChg>
        <pc:spChg chg="add mod">
          <ac:chgData name="Guest User" userId="S::urn:spo:anon#80c736e002b7350caa100866c7a89137ef52712ced5786a95e96512ac41711b6::" providerId="AD" clId="Web-{5DDA5773-5DB0-839F-B887-0E3C0C4B89A5}" dt="2025-02-23T17:31:10.594" v="483" actId="20577"/>
          <ac:spMkLst>
            <pc:docMk/>
            <pc:sldMk cId="3573498752" sldId="261"/>
            <ac:spMk id="6" creationId="{55EEA854-8534-B55F-57E7-6BCA33459934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19:28.925" v="141" actId="14100"/>
          <ac:spMkLst>
            <pc:docMk/>
            <pc:sldMk cId="3573498752" sldId="261"/>
            <ac:spMk id="68" creationId="{21428B49-4B07-45D5-8591-15F8F72652B8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29:10.290" v="413" actId="20577"/>
          <ac:spMkLst>
            <pc:docMk/>
            <pc:sldMk cId="3573498752" sldId="261"/>
            <ac:spMk id="107" creationId="{BC5A6F95-D8EF-4AD7-AA9A-E5E7603BE731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19:39.535" v="143"/>
          <ac:spMkLst>
            <pc:docMk/>
            <pc:sldMk cId="3573498752" sldId="261"/>
            <ac:spMk id="112" creationId="{1B7569B0-8BAD-4E64-81C1-BFCF2A2B2080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22:00.903" v="225" actId="1076"/>
          <ac:spMkLst>
            <pc:docMk/>
            <pc:sldMk cId="3573498752" sldId="261"/>
            <ac:spMk id="113" creationId="{D31F0E1A-CA4E-48B3-8547-5F40EA0C48C7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24:38.538" v="288" actId="20577"/>
          <ac:spMkLst>
            <pc:docMk/>
            <pc:sldMk cId="3573498752" sldId="261"/>
            <ac:spMk id="114" creationId="{12C551FF-447B-45A7-A6F3-41F2D7126EC6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28:53.460" v="404" actId="20577"/>
          <ac:spMkLst>
            <pc:docMk/>
            <pc:sldMk cId="3573498752" sldId="261"/>
            <ac:spMk id="115" creationId="{F0718466-B364-4ADC-8633-CFAC0DF643F4}"/>
          </ac:spMkLst>
        </pc:spChg>
        <pc:spChg chg="del mod">
          <ac:chgData name="Guest User" userId="S::urn:spo:anon#80c736e002b7350caa100866c7a89137ef52712ced5786a95e96512ac41711b6::" providerId="AD" clId="Web-{5DDA5773-5DB0-839F-B887-0E3C0C4B89A5}" dt="2025-02-23T17:29:03.492" v="407"/>
          <ac:spMkLst>
            <pc:docMk/>
            <pc:sldMk cId="3573498752" sldId="261"/>
            <ac:spMk id="116" creationId="{C132C357-E313-430B-BBE3-1FBE03E4DBCC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18:29.093" v="131"/>
          <ac:spMkLst>
            <pc:docMk/>
            <pc:sldMk cId="3573498752" sldId="261"/>
            <ac:spMk id="216" creationId="{4C35882A-FE46-4F77-A325-8BC3B8E24C86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19:51.770" v="147" actId="20577"/>
          <ac:spMkLst>
            <pc:docMk/>
            <pc:sldMk cId="3573498752" sldId="261"/>
            <ac:spMk id="217" creationId="{4C35882A-FE46-4F77-A325-8BC3B8E24C86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22:23.748" v="233"/>
          <ac:spMkLst>
            <pc:docMk/>
            <pc:sldMk cId="3573498752" sldId="261"/>
            <ac:spMk id="241" creationId="{12BA635B-390E-4AD7-8791-1941AF15A91B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27:37.143" v="370" actId="1076"/>
          <ac:spMkLst>
            <pc:docMk/>
            <pc:sldMk cId="3573498752" sldId="261"/>
            <ac:spMk id="242" creationId="{12BA635B-390E-4AD7-8791-1941AF15A91B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22:47.797" v="237" actId="1076"/>
          <ac:spMkLst>
            <pc:docMk/>
            <pc:sldMk cId="3573498752" sldId="261"/>
            <ac:spMk id="244" creationId="{21428B49-4B07-45D5-8591-15F8F72652B8}"/>
          </ac:spMkLst>
        </pc:spChg>
        <pc:spChg chg="mod">
          <ac:chgData name="Guest User" userId="S::urn:spo:anon#80c736e002b7350caa100866c7a89137ef52712ced5786a95e96512ac41711b6::" providerId="AD" clId="Web-{5DDA5773-5DB0-839F-B887-0E3C0C4B89A5}" dt="2025-02-23T17:20:13.694" v="158" actId="20577"/>
          <ac:spMkLst>
            <pc:docMk/>
            <pc:sldMk cId="3573498752" sldId="261"/>
            <ac:spMk id="257" creationId="{12BA635B-390E-4AD7-8791-1941AF15A91B}"/>
          </ac:spMkLst>
        </pc:spChg>
        <pc:grpChg chg="mod">
          <ac:chgData name="Guest User" userId="S::urn:spo:anon#80c736e002b7350caa100866c7a89137ef52712ced5786a95e96512ac41711b6::" providerId="AD" clId="Web-{5DDA5773-5DB0-839F-B887-0E3C0C4B89A5}" dt="2025-02-23T17:22:34.296" v="234" actId="1076"/>
          <ac:grpSpMkLst>
            <pc:docMk/>
            <pc:sldMk cId="3573498752" sldId="261"/>
            <ac:grpSpMk id="40" creationId="{C6135E5B-0CBD-4EC2-A5C4-B1E76AF669A1}"/>
          </ac:grpSpMkLst>
        </pc:grpChg>
        <pc:picChg chg="mod">
          <ac:chgData name="Guest User" userId="S::urn:spo:anon#80c736e002b7350caa100866c7a89137ef52712ced5786a95e96512ac41711b6::" providerId="AD" clId="Web-{5DDA5773-5DB0-839F-B887-0E3C0C4B89A5}" dt="2025-02-23T17:19:21.597" v="139" actId="1076"/>
          <ac:picMkLst>
            <pc:docMk/>
            <pc:sldMk cId="3573498752" sldId="261"/>
            <ac:picMk id="211" creationId="{00000000-0000-0000-0000-000000000000}"/>
          </ac:picMkLst>
        </pc:picChg>
        <pc:picChg chg="mod">
          <ac:chgData name="Guest User" userId="S::urn:spo:anon#80c736e002b7350caa100866c7a89137ef52712ced5786a95e96512ac41711b6::" providerId="AD" clId="Web-{5DDA5773-5DB0-839F-B887-0E3C0C4B89A5}" dt="2025-02-23T17:22:52.875" v="238" actId="1076"/>
          <ac:picMkLst>
            <pc:docMk/>
            <pc:sldMk cId="3573498752" sldId="261"/>
            <ac:picMk id="234" creationId="{00000000-0000-0000-0000-000000000000}"/>
          </ac:picMkLst>
        </pc:picChg>
        <pc:cxnChg chg="mod">
          <ac:chgData name="Guest User" userId="S::urn:spo:anon#80c736e002b7350caa100866c7a89137ef52712ced5786a95e96512ac41711b6::" providerId="AD" clId="Web-{5DDA5773-5DB0-839F-B887-0E3C0C4B89A5}" dt="2025-02-23T17:22:34.296" v="234" actId="1076"/>
          <ac:cxnSpMkLst>
            <pc:docMk/>
            <pc:sldMk cId="3573498752" sldId="261"/>
            <ac:cxnSpMk id="59" creationId="{4E94C7A6-01E4-44A2-814A-FE3C0403A36C}"/>
          </ac:cxnSpMkLst>
        </pc:cxnChg>
        <pc:cxnChg chg="mod">
          <ac:chgData name="Guest User" userId="S::urn:spo:anon#80c736e002b7350caa100866c7a89137ef52712ced5786a95e96512ac41711b6::" providerId="AD" clId="Web-{5DDA5773-5DB0-839F-B887-0E3C0C4B89A5}" dt="2025-02-23T17:22:34.296" v="234" actId="1076"/>
          <ac:cxnSpMkLst>
            <pc:docMk/>
            <pc:sldMk cId="3573498752" sldId="261"/>
            <ac:cxnSpMk id="219" creationId="{4E94C7A6-01E4-44A2-814A-FE3C0403A36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77783-0D38-F942-9676-E30B698E94D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12575-F0E7-7346-BF56-9C4CEF45A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607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846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17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116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0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66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69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3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51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34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5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531A4-E1C4-4CC6-87F9-44A16E3E403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B7BE8-45C9-4EFA-98C0-97C9B9FA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85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86000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27474" y="610562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94390" y="5864887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212157" y="5561335"/>
            <a:ext cx="705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432504" y="5243625"/>
            <a:ext cx="45530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TERM: Tu as du temps a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perdre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?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713259" y="1211493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92664" y="4261182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 dirty="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7" idx="4"/>
          </p:cNvCxnSpPr>
          <p:nvPr/>
        </p:nvCxnSpPr>
        <p:spPr>
          <a:xfrm flipH="1">
            <a:off x="6397977" y="4663002"/>
            <a:ext cx="1" cy="2029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337335" y="6159722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046719" y="5492750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48379" y="5071451"/>
            <a:ext cx="1313248" cy="400110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/>
              </a:rPr>
              <a:t>LENTEN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>
            <a:off x="1064336" y="3458938"/>
            <a:ext cx="9550967" cy="570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974814" y="3174631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/>
              </a:rPr>
              <a:t>Half Term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507753" y="865599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1237867" y="2849740"/>
            <a:ext cx="325059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Ma vie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scolaire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877906" y="580262"/>
            <a:ext cx="468658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1:Ma vie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scolaire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/ En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pleine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forme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624054" y="809133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7112955" y="2694952"/>
            <a:ext cx="421341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Mon clan, ma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tribu</a:t>
            </a: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90827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4787963" cy="322633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FRENCH Year 10 Curriculum Roadmap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6436097" y="4880128"/>
            <a:ext cx="365356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Tu as du temps a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perdre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? Mon clan, ma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tribu</a:t>
            </a:r>
            <a:endParaRPr lang="en-US" sz="1400" b="1" dirty="0" err="1">
              <a:solidFill>
                <a:srgbClr val="7030A0"/>
              </a:solidFill>
              <a:latin typeface="Sk-Modernist" panose="00000500000000000000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C5A6F95-D8EF-4AD7-AA9A-E5E7603BE731}"/>
              </a:ext>
            </a:extLst>
          </p:cNvPr>
          <p:cNvSpPr txBox="1"/>
          <p:nvPr/>
        </p:nvSpPr>
        <p:spPr>
          <a:xfrm>
            <a:off x="6620348" y="497006"/>
            <a:ext cx="374701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2: En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pleine</a:t>
            </a:r>
            <a:r>
              <a:rPr lang="en-US" sz="1400" b="1" dirty="0">
                <a:solidFill>
                  <a:srgbClr val="7030A0"/>
                </a:solidFill>
                <a:latin typeface="Sk-Modernist"/>
              </a:rPr>
              <a:t> </a:t>
            </a:r>
            <a:r>
              <a:rPr lang="en-US" sz="1400" b="1" dirty="0" err="1">
                <a:solidFill>
                  <a:srgbClr val="7030A0"/>
                </a:solidFill>
                <a:latin typeface="Sk-Modernist"/>
              </a:rPr>
              <a:t>forme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1406361" y="5555939"/>
            <a:ext cx="327459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Talking about what you do online, what you do to stay active, what you watch. Revising the present tense of regular an irregular verbs, the near </a:t>
            </a:r>
            <a:r>
              <a:rPr lang="en-US" sz="1200">
                <a:solidFill>
                  <a:schemeClr val="bg1"/>
                </a:solidFill>
                <a:latin typeface="Sk-Modernist"/>
              </a:rPr>
              <a:t>future and forming questions.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B7569B0-8BAD-4E64-81C1-BFCF2A2B2080}"/>
              </a:ext>
            </a:extLst>
          </p:cNvPr>
          <p:cNvSpPr txBox="1"/>
          <p:nvPr/>
        </p:nvSpPr>
        <p:spPr>
          <a:xfrm>
            <a:off x="6064773" y="5407402"/>
            <a:ext cx="398497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  <a:latin typeface="Sk-Modernist"/>
              </a:rPr>
              <a:t>Making plans, forming questions. Saying what you did last weekend and revising the perfect tense. Talking about identity, your weekend routine. </a:t>
            </a:r>
            <a:r>
              <a:rPr lang="en-US" sz="1200" err="1">
                <a:solidFill>
                  <a:srgbClr val="FFFFFF"/>
                </a:solidFill>
                <a:latin typeface="Sk-Modernist"/>
              </a:rPr>
              <a:t>Disccussing</a:t>
            </a:r>
            <a:r>
              <a:rPr lang="en-US" sz="1200" dirty="0">
                <a:solidFill>
                  <a:srgbClr val="FFFFFF"/>
                </a:solidFill>
                <a:latin typeface="Sk-Modernist"/>
              </a:rPr>
              <a:t> friends. Revising reflexive verbs and making adjectives agree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31F0E1A-CA4E-48B3-8547-5F40EA0C48C7}"/>
              </a:ext>
            </a:extLst>
          </p:cNvPr>
          <p:cNvSpPr txBox="1"/>
          <p:nvPr/>
        </p:nvSpPr>
        <p:spPr>
          <a:xfrm>
            <a:off x="7050479" y="3089399"/>
            <a:ext cx="3097208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Talking about what people look like, positive role models, celebrations, Adjective position, Describing a photo. Using three tenses together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2C551FF-447B-45A7-A6F3-41F2D7126EC6}"/>
              </a:ext>
            </a:extLst>
          </p:cNvPr>
          <p:cNvSpPr txBox="1"/>
          <p:nvPr/>
        </p:nvSpPr>
        <p:spPr>
          <a:xfrm>
            <a:off x="1680981" y="3195308"/>
            <a:ext cx="348866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7030A0"/>
                </a:solidFill>
                <a:latin typeface="Sk-Modernist"/>
              </a:rPr>
              <a:t>Talking about school subjects, discussing school rules. Using comparatives and superlatives, impersonal verb structures. </a:t>
            </a:r>
            <a:endParaRPr lang="en-US" dirty="0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0718466-B364-4ADC-8633-CFAC0DF643F4}"/>
              </a:ext>
            </a:extLst>
          </p:cNvPr>
          <p:cNvSpPr txBox="1"/>
          <p:nvPr/>
        </p:nvSpPr>
        <p:spPr>
          <a:xfrm>
            <a:off x="2067667" y="898037"/>
            <a:ext cx="309958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7030A0"/>
                </a:solidFill>
                <a:latin typeface="Sk-Modernist"/>
              </a:rPr>
              <a:t>Talking about what school used to be like and learning languages, Using the imperfect tense and using 3 or tenses together. Talking about meals  and mental health. Using modal verbs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EEA854-8534-B55F-57E7-6BCA33459934}"/>
              </a:ext>
            </a:extLst>
          </p:cNvPr>
          <p:cNvSpPr txBox="1"/>
          <p:nvPr/>
        </p:nvSpPr>
        <p:spPr>
          <a:xfrm>
            <a:off x="6758420" y="808972"/>
            <a:ext cx="309958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  <a:latin typeface="Sk-Modernist"/>
              </a:rPr>
              <a:t>Talking about illness and </a:t>
            </a:r>
            <a:r>
              <a:rPr lang="en-US" sz="1200" dirty="0" err="1">
                <a:solidFill>
                  <a:srgbClr val="FFFFFF"/>
                </a:solidFill>
                <a:latin typeface="Sk-Modernist"/>
              </a:rPr>
              <a:t>accidents.Saying</a:t>
            </a:r>
            <a:r>
              <a:rPr lang="en-US" sz="1200" dirty="0">
                <a:solidFill>
                  <a:srgbClr val="FFFFFF"/>
                </a:solidFill>
                <a:latin typeface="Sk-Modernist"/>
              </a:rPr>
              <a:t> what you will do to improve your life.  Using the perfect tense of reflexive verbs, the simple future.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49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rrow: Pentagon 37">
            <a:extLst>
              <a:ext uri="{FF2B5EF4-FFF2-40B4-BE49-F238E27FC236}">
                <a16:creationId xmlns:a16="http://schemas.microsoft.com/office/drawing/2014/main" id="{61C123C7-A9FE-4CDF-9E35-4F8CD7135DEC}"/>
              </a:ext>
            </a:extLst>
          </p:cNvPr>
          <p:cNvSpPr/>
          <p:nvPr/>
        </p:nvSpPr>
        <p:spPr>
          <a:xfrm>
            <a:off x="5809687" y="872927"/>
            <a:ext cx="4616078" cy="659594"/>
          </a:xfrm>
          <a:prstGeom prst="homePlat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Arrow: Pentagon 4">
            <a:extLst>
              <a:ext uri="{FF2B5EF4-FFF2-40B4-BE49-F238E27FC236}">
                <a16:creationId xmlns:a16="http://schemas.microsoft.com/office/drawing/2014/main" id="{8A914780-E785-41B9-8F28-A22C8FC261D3}"/>
              </a:ext>
            </a:extLst>
          </p:cNvPr>
          <p:cNvSpPr/>
          <p:nvPr/>
        </p:nvSpPr>
        <p:spPr>
          <a:xfrm>
            <a:off x="5708751" y="5531998"/>
            <a:ext cx="5110981" cy="665777"/>
          </a:xfrm>
          <a:prstGeom prst="homePlate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C6135E5B-0CBD-4EC2-A5C4-B1E76AF669A1}"/>
              </a:ext>
            </a:extLst>
          </p:cNvPr>
          <p:cNvGrpSpPr/>
          <p:nvPr/>
        </p:nvGrpSpPr>
        <p:grpSpPr>
          <a:xfrm>
            <a:off x="-12110" y="610562"/>
            <a:ext cx="12141268" cy="5592836"/>
            <a:chOff x="251733" y="2662350"/>
            <a:chExt cx="9454420" cy="2975797"/>
          </a:xfrm>
          <a:solidFill>
            <a:srgbClr val="7030A0"/>
          </a:solidFill>
        </p:grpSpPr>
        <p:sp>
          <p:nvSpPr>
            <p:cNvPr id="16" name="Arrow: Pentagon 15">
              <a:extLst>
                <a:ext uri="{FF2B5EF4-FFF2-40B4-BE49-F238E27FC236}">
                  <a16:creationId xmlns:a16="http://schemas.microsoft.com/office/drawing/2014/main" id="{B569F9C9-A9DD-4822-B473-FE042728F6A6}"/>
                </a:ext>
              </a:extLst>
            </p:cNvPr>
            <p:cNvSpPr/>
            <p:nvPr/>
          </p:nvSpPr>
          <p:spPr>
            <a:xfrm rot="10800000">
              <a:off x="1059139" y="3996641"/>
              <a:ext cx="3996329" cy="362506"/>
            </a:xfrm>
            <a:prstGeom prst="homePlate">
              <a:avLst/>
            </a:prstGeom>
            <a:solidFill>
              <a:srgbClr val="CC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Arrow: Pentagon 4">
              <a:extLst>
                <a:ext uri="{FF2B5EF4-FFF2-40B4-BE49-F238E27FC236}">
                  <a16:creationId xmlns:a16="http://schemas.microsoft.com/office/drawing/2014/main" id="{8A914780-E785-41B9-8F28-A22C8FC261D3}"/>
                </a:ext>
              </a:extLst>
            </p:cNvPr>
            <p:cNvSpPr/>
            <p:nvPr/>
          </p:nvSpPr>
          <p:spPr>
            <a:xfrm>
              <a:off x="261164" y="5281080"/>
              <a:ext cx="4779120" cy="35424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Arrow: Chevron 6">
              <a:extLst>
                <a:ext uri="{FF2B5EF4-FFF2-40B4-BE49-F238E27FC236}">
                  <a16:creationId xmlns:a16="http://schemas.microsoft.com/office/drawing/2014/main" id="{6AB46AF0-2F3E-4F84-B1D0-EEF8B0BC7DB5}"/>
                </a:ext>
              </a:extLst>
            </p:cNvPr>
            <p:cNvSpPr/>
            <p:nvPr/>
          </p:nvSpPr>
          <p:spPr>
            <a:xfrm rot="18259132">
              <a:off x="9125635" y="4854367"/>
              <a:ext cx="292582" cy="609823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Arrow: Chevron 7">
              <a:extLst>
                <a:ext uri="{FF2B5EF4-FFF2-40B4-BE49-F238E27FC236}">
                  <a16:creationId xmlns:a16="http://schemas.microsoft.com/office/drawing/2014/main" id="{98C6C438-3F6B-498D-BA29-2C3C158D86BA}"/>
                </a:ext>
              </a:extLst>
            </p:cNvPr>
            <p:cNvSpPr/>
            <p:nvPr/>
          </p:nvSpPr>
          <p:spPr>
            <a:xfrm rot="17258414">
              <a:off x="9254546" y="4607800"/>
              <a:ext cx="310058" cy="593156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Arrow: Chevron 8">
              <a:extLst>
                <a:ext uri="{FF2B5EF4-FFF2-40B4-BE49-F238E27FC236}">
                  <a16:creationId xmlns:a16="http://schemas.microsoft.com/office/drawing/2014/main" id="{87240BB3-72EC-4E3D-AC43-90A3BE8B92BE}"/>
                </a:ext>
              </a:extLst>
            </p:cNvPr>
            <p:cNvSpPr/>
            <p:nvPr/>
          </p:nvSpPr>
          <p:spPr>
            <a:xfrm rot="16200000">
              <a:off x="9244808" y="4363415"/>
              <a:ext cx="363934" cy="514618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0" name="Arrow: Chevron 9">
              <a:extLst>
                <a:ext uri="{FF2B5EF4-FFF2-40B4-BE49-F238E27FC236}">
                  <a16:creationId xmlns:a16="http://schemas.microsoft.com/office/drawing/2014/main" id="{7014F1C4-0271-4294-9768-B2F24529E9E3}"/>
                </a:ext>
              </a:extLst>
            </p:cNvPr>
            <p:cNvSpPr/>
            <p:nvPr/>
          </p:nvSpPr>
          <p:spPr>
            <a:xfrm rot="10800000">
              <a:off x="8552083" y="4009838"/>
              <a:ext cx="417218" cy="365699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Arrow: Chevron 10">
              <a:extLst>
                <a:ext uri="{FF2B5EF4-FFF2-40B4-BE49-F238E27FC236}">
                  <a16:creationId xmlns:a16="http://schemas.microsoft.com/office/drawing/2014/main" id="{E9246B30-02F0-4283-ACA7-B1FDD9873BF8}"/>
                </a:ext>
              </a:extLst>
            </p:cNvPr>
            <p:cNvSpPr/>
            <p:nvPr/>
          </p:nvSpPr>
          <p:spPr>
            <a:xfrm rot="14009647">
              <a:off x="9187517" y="4078464"/>
              <a:ext cx="263503" cy="52373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Arrow: Chevron 11">
              <a:extLst>
                <a:ext uri="{FF2B5EF4-FFF2-40B4-BE49-F238E27FC236}">
                  <a16:creationId xmlns:a16="http://schemas.microsoft.com/office/drawing/2014/main" id="{2439808A-1B02-4F8E-B61E-B20871153933}"/>
                </a:ext>
              </a:extLst>
            </p:cNvPr>
            <p:cNvSpPr/>
            <p:nvPr/>
          </p:nvSpPr>
          <p:spPr>
            <a:xfrm>
              <a:off x="8502693" y="5275977"/>
              <a:ext cx="514192" cy="362170"/>
            </a:xfrm>
            <a:prstGeom prst="chevron">
              <a:avLst/>
            </a:prstGeom>
            <a:solidFill>
              <a:srgbClr val="A159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3" name="Arrow: Chevron 12">
              <a:extLst>
                <a:ext uri="{FF2B5EF4-FFF2-40B4-BE49-F238E27FC236}">
                  <a16:creationId xmlns:a16="http://schemas.microsoft.com/office/drawing/2014/main" id="{C69946C8-C08C-42B4-914C-B1C2B3CF5541}"/>
                </a:ext>
              </a:extLst>
            </p:cNvPr>
            <p:cNvSpPr/>
            <p:nvPr/>
          </p:nvSpPr>
          <p:spPr>
            <a:xfrm rot="12363853">
              <a:off x="8841293" y="4061102"/>
              <a:ext cx="462339" cy="353601"/>
            </a:xfrm>
            <a:prstGeom prst="chevron">
              <a:avLst/>
            </a:prstGeom>
            <a:solidFill>
              <a:srgbClr val="99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60844CEC-4EC6-402D-AA57-D78BA61F6C82}"/>
                </a:ext>
              </a:extLst>
            </p:cNvPr>
            <p:cNvGrpSpPr/>
            <p:nvPr/>
          </p:nvGrpSpPr>
          <p:grpSpPr>
            <a:xfrm flipH="1">
              <a:off x="251733" y="2827727"/>
              <a:ext cx="1268874" cy="1538865"/>
              <a:chOff x="2188666" y="1729882"/>
              <a:chExt cx="1292831" cy="1538865"/>
            </a:xfrm>
            <a:grpFill/>
          </p:grpSpPr>
          <p:sp>
            <p:nvSpPr>
              <p:cNvPr id="17" name="Arrow: Chevron 16">
                <a:extLst>
                  <a:ext uri="{FF2B5EF4-FFF2-40B4-BE49-F238E27FC236}">
                    <a16:creationId xmlns:a16="http://schemas.microsoft.com/office/drawing/2014/main" id="{4E925930-45D0-4E44-B67C-6B910E82F0D3}"/>
                  </a:ext>
                </a:extLst>
              </p:cNvPr>
              <p:cNvSpPr/>
              <p:nvPr/>
            </p:nvSpPr>
            <p:spPr>
              <a:xfrm>
                <a:off x="2478366" y="2898940"/>
                <a:ext cx="454829" cy="369807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hevron 17">
                <a:extLst>
                  <a:ext uri="{FF2B5EF4-FFF2-40B4-BE49-F238E27FC236}">
                    <a16:creationId xmlns:a16="http://schemas.microsoft.com/office/drawing/2014/main" id="{E7197452-5B50-46E0-9F09-C2DFDA192F54}"/>
                  </a:ext>
                </a:extLst>
              </p:cNvPr>
              <p:cNvSpPr/>
              <p:nvPr/>
            </p:nvSpPr>
            <p:spPr>
              <a:xfrm rot="18961879">
                <a:off x="2947141" y="2678343"/>
                <a:ext cx="414634" cy="36260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Arrow: Chevron 18">
                <a:extLst>
                  <a:ext uri="{FF2B5EF4-FFF2-40B4-BE49-F238E27FC236}">
                    <a16:creationId xmlns:a16="http://schemas.microsoft.com/office/drawing/2014/main" id="{7C108566-DA90-405B-A2AA-820F22EEAB1B}"/>
                  </a:ext>
                </a:extLst>
              </p:cNvPr>
              <p:cNvSpPr/>
              <p:nvPr/>
            </p:nvSpPr>
            <p:spPr>
              <a:xfrm rot="17157795">
                <a:off x="3100594" y="2408667"/>
                <a:ext cx="256313" cy="505492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CA4C3BCE-5B83-4933-B756-F92EB58739B2}"/>
                  </a:ext>
                </a:extLst>
              </p:cNvPr>
              <p:cNvSpPr/>
              <p:nvPr/>
            </p:nvSpPr>
            <p:spPr>
              <a:xfrm rot="16200000">
                <a:off x="3032352" y="2181749"/>
                <a:ext cx="342578" cy="482678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Arrow: Chevron 20">
                <a:extLst>
                  <a:ext uri="{FF2B5EF4-FFF2-40B4-BE49-F238E27FC236}">
                    <a16:creationId xmlns:a16="http://schemas.microsoft.com/office/drawing/2014/main" id="{DE9DB3DF-EC99-4575-8EA5-C195B0B92F44}"/>
                  </a:ext>
                </a:extLst>
              </p:cNvPr>
              <p:cNvSpPr/>
              <p:nvPr/>
            </p:nvSpPr>
            <p:spPr>
              <a:xfrm rot="11634440">
                <a:off x="2188666" y="1729882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6E49D3CC-1EB3-4FB5-9CAF-A7B0C6DA92B7}"/>
                  </a:ext>
                </a:extLst>
              </p:cNvPr>
              <p:cNvSpPr/>
              <p:nvPr/>
            </p:nvSpPr>
            <p:spPr>
              <a:xfrm rot="14780273">
                <a:off x="2921549" y="1906000"/>
                <a:ext cx="282716" cy="504486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A25FEB83-CC50-44A3-A2DA-DFCA8E2439E4}"/>
                  </a:ext>
                </a:extLst>
              </p:cNvPr>
              <p:cNvSpPr/>
              <p:nvPr/>
            </p:nvSpPr>
            <p:spPr>
              <a:xfrm rot="19916488">
                <a:off x="2792513" y="2821880"/>
                <a:ext cx="345032" cy="366991"/>
              </a:xfrm>
              <a:prstGeom prst="chevron">
                <a:avLst/>
              </a:prstGeom>
              <a:solidFill>
                <a:srgbClr val="CCCC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F3AC3219-AF55-4077-BD8A-2578426653F0}"/>
                  </a:ext>
                </a:extLst>
              </p:cNvPr>
              <p:cNvSpPr/>
              <p:nvPr/>
            </p:nvSpPr>
            <p:spPr>
              <a:xfrm rot="12994691">
                <a:off x="2526976" y="1809564"/>
                <a:ext cx="468581" cy="334903"/>
              </a:xfrm>
              <a:prstGeom prst="chevron">
                <a:avLst/>
              </a:prstGeom>
              <a:solidFill>
                <a:srgbClr val="B2B2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8" name="Arrow: Chevron 27">
              <a:extLst>
                <a:ext uri="{FF2B5EF4-FFF2-40B4-BE49-F238E27FC236}">
                  <a16:creationId xmlns:a16="http://schemas.microsoft.com/office/drawing/2014/main" id="{BD00EFA0-112C-41D0-B87E-0854CB6DB4CC}"/>
                </a:ext>
              </a:extLst>
            </p:cNvPr>
            <p:cNvSpPr/>
            <p:nvPr/>
          </p:nvSpPr>
          <p:spPr>
            <a:xfrm>
              <a:off x="8299308" y="2824933"/>
              <a:ext cx="384754" cy="33134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row: Chevron 28">
              <a:extLst>
                <a:ext uri="{FF2B5EF4-FFF2-40B4-BE49-F238E27FC236}">
                  <a16:creationId xmlns:a16="http://schemas.microsoft.com/office/drawing/2014/main" id="{34B88E30-4794-47E7-8DBA-CA7616133BCD}"/>
                </a:ext>
              </a:extLst>
            </p:cNvPr>
            <p:cNvSpPr/>
            <p:nvPr/>
          </p:nvSpPr>
          <p:spPr>
            <a:xfrm rot="19930869">
              <a:off x="8949301" y="2772885"/>
              <a:ext cx="299804" cy="331985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0" name="Arrow: Chevron 29">
              <a:extLst>
                <a:ext uri="{FF2B5EF4-FFF2-40B4-BE49-F238E27FC236}">
                  <a16:creationId xmlns:a16="http://schemas.microsoft.com/office/drawing/2014/main" id="{5AFF72C2-9B33-4D3F-8471-D11F59D1D445}"/>
                </a:ext>
              </a:extLst>
            </p:cNvPr>
            <p:cNvSpPr/>
            <p:nvPr/>
          </p:nvSpPr>
          <p:spPr>
            <a:xfrm rot="18262642">
              <a:off x="9171700" y="2542972"/>
              <a:ext cx="242749" cy="481506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Arrow: Chevron 33">
              <a:extLst>
                <a:ext uri="{FF2B5EF4-FFF2-40B4-BE49-F238E27FC236}">
                  <a16:creationId xmlns:a16="http://schemas.microsoft.com/office/drawing/2014/main" id="{E5292B8F-D13F-4823-99A8-9E2C6F831420}"/>
                </a:ext>
              </a:extLst>
            </p:cNvPr>
            <p:cNvSpPr/>
            <p:nvPr/>
          </p:nvSpPr>
          <p:spPr>
            <a:xfrm>
              <a:off x="8590662" y="2821941"/>
              <a:ext cx="426223" cy="334338"/>
            </a:xfrm>
            <a:prstGeom prst="chevron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row: Pentagon 37">
              <a:extLst>
                <a:ext uri="{FF2B5EF4-FFF2-40B4-BE49-F238E27FC236}">
                  <a16:creationId xmlns:a16="http://schemas.microsoft.com/office/drawing/2014/main" id="{61C123C7-A9FE-4CDF-9E35-4F8CD7135DEC}"/>
                </a:ext>
              </a:extLst>
            </p:cNvPr>
            <p:cNvSpPr/>
            <p:nvPr/>
          </p:nvSpPr>
          <p:spPr>
            <a:xfrm>
              <a:off x="1564456" y="2805586"/>
              <a:ext cx="3498053" cy="353117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4" name="Arrow: Pentagon 15">
            <a:extLst>
              <a:ext uri="{FF2B5EF4-FFF2-40B4-BE49-F238E27FC236}">
                <a16:creationId xmlns:a16="http://schemas.microsoft.com/office/drawing/2014/main" id="{B569F9C9-A9DD-4822-B473-FE042728F6A6}"/>
              </a:ext>
            </a:extLst>
          </p:cNvPr>
          <p:cNvSpPr/>
          <p:nvPr/>
        </p:nvSpPr>
        <p:spPr>
          <a:xfrm rot="10800000">
            <a:off x="5346653" y="3123992"/>
            <a:ext cx="5268650" cy="681309"/>
          </a:xfrm>
          <a:prstGeom prst="homePlat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966FF"/>
              </a:solidFill>
            </a:endParaRP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37959" y="59884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18817" y="4259785"/>
            <a:ext cx="13144" cy="49907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85AE86B-C629-4EB4-B4A5-444A629DA4A1}"/>
              </a:ext>
            </a:extLst>
          </p:cNvPr>
          <p:cNvCxnSpPr>
            <a:cxnSpLocks/>
            <a:endCxn id="183" idx="3"/>
          </p:cNvCxnSpPr>
          <p:nvPr/>
        </p:nvCxnSpPr>
        <p:spPr>
          <a:xfrm flipV="1">
            <a:off x="-94390" y="5864887"/>
            <a:ext cx="10914122" cy="31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449663" y="5561335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563288" y="5195959"/>
            <a:ext cx="45530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1:  Local area, holiday and travel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38" idx="1"/>
          </p:cNvCxnSpPr>
          <p:nvPr/>
        </p:nvCxnSpPr>
        <p:spPr>
          <a:xfrm flipV="1">
            <a:off x="1673675" y="1211493"/>
            <a:ext cx="8752090" cy="10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935639" y="5810154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492664" y="4261182"/>
            <a:ext cx="1011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Christmas Holidays </a:t>
            </a:r>
            <a:endParaRPr lang="en-GB" sz="1200" dirty="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9FDEF22E-11E3-42D3-8F3D-B8B88A8D1926}"/>
              </a:ext>
            </a:extLst>
          </p:cNvPr>
          <p:cNvSpPr/>
          <p:nvPr/>
        </p:nvSpPr>
        <p:spPr>
          <a:xfrm>
            <a:off x="3281715" y="447628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4158668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5287B4A6-57F1-4EB3-9788-44DB56C0565B}"/>
              </a:ext>
            </a:extLst>
          </p:cNvPr>
          <p:cNvSpPr/>
          <p:nvPr/>
        </p:nvSpPr>
        <p:spPr>
          <a:xfrm>
            <a:off x="5214387" y="449631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6273336" y="448469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8377067" y="4496953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28123" y="4491931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7" idx="4"/>
          </p:cNvCxnSpPr>
          <p:nvPr/>
        </p:nvCxnSpPr>
        <p:spPr>
          <a:xfrm flipH="1">
            <a:off x="6397977" y="4663002"/>
            <a:ext cx="1" cy="2029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3" idx="2"/>
          </p:cNvCxnSpPr>
          <p:nvPr/>
        </p:nvCxnSpPr>
        <p:spPr>
          <a:xfrm flipH="1">
            <a:off x="6626699" y="4753237"/>
            <a:ext cx="873" cy="25313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19" idx="4"/>
            <a:endCxn id="121" idx="0"/>
          </p:cNvCxnSpPr>
          <p:nvPr/>
        </p:nvCxnSpPr>
        <p:spPr>
          <a:xfrm flipH="1">
            <a:off x="8501708" y="4675259"/>
            <a:ext cx="1" cy="20231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  <a:stCxn id="122" idx="2"/>
          </p:cNvCxnSpPr>
          <p:nvPr/>
        </p:nvCxnSpPr>
        <p:spPr>
          <a:xfrm>
            <a:off x="8728810" y="4747515"/>
            <a:ext cx="1" cy="24883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1237960" y="54737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126124" y="58228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Arrow: Chevron 6">
            <a:extLst>
              <a:ext uri="{FF2B5EF4-FFF2-40B4-BE49-F238E27FC236}">
                <a16:creationId xmlns:a16="http://schemas.microsoft.com/office/drawing/2014/main" id="{6AB46AF0-2F3E-4F84-B1D0-EEF8B0BC7DB5}"/>
              </a:ext>
            </a:extLst>
          </p:cNvPr>
          <p:cNvSpPr/>
          <p:nvPr/>
        </p:nvSpPr>
        <p:spPr>
          <a:xfrm rot="19720053">
            <a:off x="11045117" y="5278111"/>
            <a:ext cx="568449" cy="795770"/>
          </a:xfrm>
          <a:prstGeom prst="chevron">
            <a:avLst/>
          </a:prstGeom>
          <a:solidFill>
            <a:srgbClr val="A1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1270" y="2090135"/>
            <a:ext cx="9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Easter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10190532" y="14708"/>
            <a:ext cx="26655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Summer Holidays </a:t>
            </a:r>
            <a:endParaRPr lang="en-GB" sz="1200">
              <a:solidFill>
                <a:schemeClr val="bg2">
                  <a:lumMod val="50000"/>
                </a:schemeClr>
              </a:solidFill>
              <a:latin typeface="Sk-Modernist" panose="00000500000000000000" pitchFamily="50" charset="0"/>
            </a:endParaRPr>
          </a:p>
        </p:txBody>
      </p: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2144392" y="5963152"/>
            <a:ext cx="2165" cy="2841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9717945" y="514558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6337335" y="6159722"/>
            <a:ext cx="55741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00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880132" y="5873811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761469" y="5783098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1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02979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0263358" y="5532334"/>
            <a:ext cx="230740" cy="655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6" name="TextBox 215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87963" y="51506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530937" y="2758444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4E94C7A6-01E4-44A2-814A-FE3C0403A36C}"/>
              </a:ext>
            </a:extLst>
          </p:cNvPr>
          <p:cNvCxnSpPr>
            <a:cxnSpLocks/>
            <a:stCxn id="16" idx="3"/>
            <a:endCxn id="184" idx="1"/>
          </p:cNvCxnSpPr>
          <p:nvPr/>
        </p:nvCxnSpPr>
        <p:spPr>
          <a:xfrm>
            <a:off x="1024752" y="3458938"/>
            <a:ext cx="9590551" cy="570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622" y="3083558"/>
            <a:ext cx="7683" cy="33605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5974814" y="3174631"/>
            <a:ext cx="12205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/>
              </a:rPr>
              <a:t>Half Term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5346652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00"/>
              </a:solidFill>
            </a:endParaRP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9952081" y="3382299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32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1359636" y="3120059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4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448376" y="885391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10058400" y="3504970"/>
            <a:ext cx="2485" cy="32961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382547" y="2832725"/>
            <a:ext cx="344029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2: School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2303985" y="590357"/>
            <a:ext cx="318620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1: Revision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1428B49-4B07-45D5-8591-15F8F72652B8}"/>
              </a:ext>
            </a:extLst>
          </p:cNvPr>
          <p:cNvSpPr txBox="1"/>
          <p:nvPr/>
        </p:nvSpPr>
        <p:spPr>
          <a:xfrm>
            <a:off x="4416730" y="898198"/>
            <a:ext cx="12205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>
                <a:solidFill>
                  <a:schemeClr val="bg1"/>
                </a:solidFill>
                <a:latin typeface="Sk-Modernist" panose="00000500000000000000" pitchFamily="50" charset="0"/>
              </a:rPr>
              <a:t>Half Term</a:t>
            </a:r>
          </a:p>
        </p:txBody>
      </p:sp>
      <p:pic>
        <p:nvPicPr>
          <p:cNvPr id="246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5916322" y="3121187"/>
            <a:ext cx="240708" cy="684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1" name="TextBox 250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578888" y="3807287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2BA635B-390E-4AD7-8791-1941AF15A91B}"/>
              </a:ext>
            </a:extLst>
          </p:cNvPr>
          <p:cNvSpPr txBox="1"/>
          <p:nvPr/>
        </p:nvSpPr>
        <p:spPr>
          <a:xfrm>
            <a:off x="8704035" y="2758019"/>
            <a:ext cx="361930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SPRING TERM 1: School</a:t>
            </a:r>
            <a:endParaRPr lang="en-US" sz="1400" dirty="0">
              <a:solidFill>
                <a:srgbClr val="7030A0"/>
              </a:solidFill>
              <a:latin typeface="Sk-Modernist"/>
            </a:endParaRPr>
          </a:p>
        </p:txBody>
      </p: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2056376" y="1292575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2056377" y="777811"/>
            <a:ext cx="0" cy="37938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Oval 265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1944541" y="1126942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7" name="Picture 2" descr="See the source imag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54" t="10991" r="36069" b="11746"/>
          <a:stretch/>
        </p:blipFill>
        <p:spPr bwMode="auto">
          <a:xfrm>
            <a:off x="9838191" y="895097"/>
            <a:ext cx="230761" cy="656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70" name="Straight Connector 269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9577129" y="1228044"/>
            <a:ext cx="5725" cy="38494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Oval 270">
            <a:extLst>
              <a:ext uri="{FF2B5EF4-FFF2-40B4-BE49-F238E27FC236}">
                <a16:creationId xmlns:a16="http://schemas.microsoft.com/office/drawing/2014/main" id="{70F5D6E5-01B1-42E3-AA99-A2758133F3B4}"/>
              </a:ext>
            </a:extLst>
          </p:cNvPr>
          <p:cNvSpPr/>
          <p:nvPr/>
        </p:nvSpPr>
        <p:spPr>
          <a:xfrm>
            <a:off x="9469159" y="1120917"/>
            <a:ext cx="230200" cy="178306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2" name="Straight Connector 271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 flipH="1">
            <a:off x="6657958" y="1314869"/>
            <a:ext cx="1" cy="23669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Oval 272">
            <a:extLst>
              <a:ext uri="{FF2B5EF4-FFF2-40B4-BE49-F238E27FC236}">
                <a16:creationId xmlns:a16="http://schemas.microsoft.com/office/drawing/2014/main" id="{9F0FDC95-C7DB-4112-B1AF-292428153077}"/>
              </a:ext>
            </a:extLst>
          </p:cNvPr>
          <p:cNvSpPr/>
          <p:nvPr/>
        </p:nvSpPr>
        <p:spPr>
          <a:xfrm>
            <a:off x="6546123" y="1149236"/>
            <a:ext cx="230200" cy="1783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4" name="Straight Connector 273">
            <a:extLst>
              <a:ext uri="{FF2B5EF4-FFF2-40B4-BE49-F238E27FC236}">
                <a16:creationId xmlns:a16="http://schemas.microsoft.com/office/drawing/2014/main" id="{E3EC11EA-07A7-47DD-A5DC-EB623C7EB26C}"/>
              </a:ext>
            </a:extLst>
          </p:cNvPr>
          <p:cNvCxnSpPr>
            <a:cxnSpLocks/>
          </p:cNvCxnSpPr>
          <p:nvPr/>
        </p:nvCxnSpPr>
        <p:spPr>
          <a:xfrm>
            <a:off x="6651923" y="805856"/>
            <a:ext cx="7264" cy="37827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8" name="TextBox 277">
            <a:extLst>
              <a:ext uri="{FF2B5EF4-FFF2-40B4-BE49-F238E27FC236}">
                <a16:creationId xmlns:a16="http://schemas.microsoft.com/office/drawing/2014/main" id="{4C35882A-FE46-4F77-A325-8BC3B8E24C86}"/>
              </a:ext>
            </a:extLst>
          </p:cNvPr>
          <p:cNvSpPr txBox="1"/>
          <p:nvPr/>
        </p:nvSpPr>
        <p:spPr>
          <a:xfrm>
            <a:off x="4790827" y="493120"/>
            <a:ext cx="1313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>
                <a:solidFill>
                  <a:schemeClr val="bg2">
                    <a:lumMod val="50000"/>
                  </a:schemeClr>
                </a:solidFill>
                <a:latin typeface="Sk-Modernist" panose="00000500000000000000" pitchFamily="50" charset="0"/>
              </a:rPr>
              <a:t>End of Unit Assessment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0" y="31173"/>
            <a:ext cx="4787963" cy="322633"/>
          </a:xfrm>
          <a:prstGeom prst="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b="1" dirty="0">
                <a:solidFill>
                  <a:srgbClr val="7030A0"/>
                </a:solidFill>
                <a:latin typeface="Sk-Modernist"/>
              </a:rPr>
              <a:t>FRENCH Year 11 Curriculum Roadmap</a:t>
            </a: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8223" y="307443"/>
            <a:ext cx="344320" cy="378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96B5BD5-7D7A-4B64-B491-87EC4715CB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430" y="5516235"/>
            <a:ext cx="209550" cy="6953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82815C2-BC98-81B9-2C87-23BEC725592A}"/>
              </a:ext>
            </a:extLst>
          </p:cNvPr>
          <p:cNvSpPr txBox="1"/>
          <p:nvPr/>
        </p:nvSpPr>
        <p:spPr>
          <a:xfrm>
            <a:off x="6249133" y="5049416"/>
            <a:ext cx="365356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AUTUMN TERM 2: Local area, holiday and travel</a:t>
            </a:r>
            <a:endParaRPr lang="en-US" sz="1400" b="1" dirty="0">
              <a:solidFill>
                <a:srgbClr val="7030A0"/>
              </a:solidFill>
              <a:latin typeface="Sk-Modernist" panose="00000500000000000000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B07A32-2320-41D8-A77A-9825A33133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94098" y="6242510"/>
            <a:ext cx="1665533" cy="573561"/>
          </a:xfrm>
          <a:prstGeom prst="rect">
            <a:avLst/>
          </a:prstGeom>
        </p:spPr>
      </p:pic>
      <p:sp>
        <p:nvSpPr>
          <p:cNvPr id="107" name="TextBox 106">
            <a:extLst>
              <a:ext uri="{FF2B5EF4-FFF2-40B4-BE49-F238E27FC236}">
                <a16:creationId xmlns:a16="http://schemas.microsoft.com/office/drawing/2014/main" id="{BC5A6F95-D8EF-4AD7-AA9A-E5E7603BE731}"/>
              </a:ext>
            </a:extLst>
          </p:cNvPr>
          <p:cNvSpPr txBox="1"/>
          <p:nvPr/>
        </p:nvSpPr>
        <p:spPr>
          <a:xfrm>
            <a:off x="6930187" y="532782"/>
            <a:ext cx="340794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  <a:latin typeface="Sk-Modernist"/>
              </a:rPr>
              <a:t>SUMMER TERM 2:  EXAM PREP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EB40E772-14EB-40A6-BC0C-B14702FC924A}"/>
              </a:ext>
            </a:extLst>
          </p:cNvPr>
          <p:cNvSpPr txBox="1"/>
          <p:nvPr/>
        </p:nvSpPr>
        <p:spPr>
          <a:xfrm>
            <a:off x="1381577" y="5454014"/>
            <a:ext cx="385092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Talking about what you normally do o holiday, talking about holidays (past present and future) talk about ideal holiday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B7569B0-8BAD-4E64-81C1-BFCF2A2B2080}"/>
              </a:ext>
            </a:extLst>
          </p:cNvPr>
          <p:cNvSpPr txBox="1"/>
          <p:nvPr/>
        </p:nvSpPr>
        <p:spPr>
          <a:xfrm>
            <a:off x="6678330" y="5466779"/>
            <a:ext cx="286535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Sk-Modernist"/>
              </a:rPr>
              <a:t>Talk about </a:t>
            </a:r>
            <a:r>
              <a:rPr lang="en-US" sz="1200" dirty="0" err="1">
                <a:solidFill>
                  <a:schemeClr val="bg1"/>
                </a:solidFill>
                <a:latin typeface="Sk-Modernist"/>
              </a:rPr>
              <a:t>travvelling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, using </a:t>
            </a:r>
            <a:r>
              <a:rPr lang="en-US" sz="1200" dirty="0" err="1">
                <a:solidFill>
                  <a:schemeClr val="bg1"/>
                </a:solidFill>
                <a:latin typeface="Sk-Modernist"/>
              </a:rPr>
              <a:t>avant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de + infinitive, talking about holiday disasters, using the pluperfect tense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D31F0E1A-CA4E-48B3-8547-5F40EA0C48C7}"/>
              </a:ext>
            </a:extLst>
          </p:cNvPr>
          <p:cNvSpPr txBox="1"/>
          <p:nvPr/>
        </p:nvSpPr>
        <p:spPr>
          <a:xfrm>
            <a:off x="7093324" y="3049179"/>
            <a:ext cx="3008635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Sk-Modernist"/>
              </a:rPr>
              <a:t>Revising school subjects, talk about school subjects using pronouns </a:t>
            </a:r>
            <a:r>
              <a:rPr lang="en-US" sz="1200" dirty="0" err="1">
                <a:solidFill>
                  <a:schemeClr val="bg1"/>
                </a:solidFill>
                <a:latin typeface="Sk-Modernist"/>
              </a:rPr>
              <a:t>il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 and </a:t>
            </a:r>
            <a:r>
              <a:rPr lang="en-US" sz="1200" dirty="0" err="1">
                <a:solidFill>
                  <a:schemeClr val="bg1"/>
                </a:solidFill>
                <a:latin typeface="Sk-Modernist"/>
              </a:rPr>
              <a:t>elle</a:t>
            </a:r>
            <a:r>
              <a:rPr lang="en-US" sz="1200" dirty="0">
                <a:solidFill>
                  <a:schemeClr val="bg1"/>
                </a:solidFill>
                <a:latin typeface="Sk-Modernist"/>
              </a:rPr>
              <a:t>, using past, present and future timeframes</a:t>
            </a:r>
          </a:p>
          <a:p>
            <a:pPr algn="ctr"/>
            <a:endParaRPr lang="en-US" sz="1200" dirty="0">
              <a:solidFill>
                <a:schemeClr val="bg1"/>
              </a:solidFill>
              <a:latin typeface="Sk-Modernist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2C551FF-447B-45A7-A6F3-41F2D7126EC6}"/>
              </a:ext>
            </a:extLst>
          </p:cNvPr>
          <p:cNvSpPr txBox="1"/>
          <p:nvPr/>
        </p:nvSpPr>
        <p:spPr>
          <a:xfrm>
            <a:off x="1680981" y="3052793"/>
            <a:ext cx="348866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" dirty="0">
                <a:solidFill>
                  <a:srgbClr val="7030A0"/>
                </a:solidFill>
                <a:latin typeface="Sk-Modernist"/>
              </a:rPr>
              <a:t>Discussing school rules and getting the best out of school, using the imperative. Talking about school exchange</a:t>
            </a:r>
          </a:p>
        </p:txBody>
      </p:sp>
    </p:spTree>
    <p:extLst>
      <p:ext uri="{BB962C8B-B14F-4D97-AF65-F5344CB8AC3E}">
        <p14:creationId xmlns:p14="http://schemas.microsoft.com/office/powerpoint/2010/main" val="1680792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8f8ea2-9586-4c47-9997-81d61fd0d792" xsi:nil="true"/>
    <lcf76f155ced4ddcb4097134ff3c332f xmlns="ee0d1c78-f6f5-4e44-83d1-3d2a08c71ee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B85845E2DBE045B3E75429F8A6F4E1" ma:contentTypeVersion="17" ma:contentTypeDescription="Create a new document." ma:contentTypeScope="" ma:versionID="83032884fffeaf0d7f41474777421989">
  <xsd:schema xmlns:xsd="http://www.w3.org/2001/XMLSchema" xmlns:xs="http://www.w3.org/2001/XMLSchema" xmlns:p="http://schemas.microsoft.com/office/2006/metadata/properties" xmlns:ns2="ee0d1c78-f6f5-4e44-83d1-3d2a08c71eeb" xmlns:ns3="9b8f8ea2-9586-4c47-9997-81d61fd0d792" targetNamespace="http://schemas.microsoft.com/office/2006/metadata/properties" ma:root="true" ma:fieldsID="ccaa67d50decb72b50f38ceccc20c9c8" ns2:_="" ns3:_="">
    <xsd:import namespace="ee0d1c78-f6f5-4e44-83d1-3d2a08c71eeb"/>
    <xsd:import namespace="9b8f8ea2-9586-4c47-9997-81d61fd0d7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d1c78-f6f5-4e44-83d1-3d2a08c71e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6cd733-550f-4587-828e-f8b8c11519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8f8ea2-9586-4c47-9997-81d61fd0d792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117837a-d3b2-4042-beaa-d20ade4436ea}" ma:internalName="TaxCatchAll" ma:showField="CatchAllData" ma:web="9b8f8ea2-9586-4c47-9997-81d61fd0d7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B38583-F401-451B-9BF6-A7D89FF006F8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ee0d1c78-f6f5-4e44-83d1-3d2a08c71eeb"/>
    <ds:schemaRef ds:uri="http://schemas.microsoft.com/office/infopath/2007/PartnerControls"/>
    <ds:schemaRef ds:uri="9b8f8ea2-9586-4c47-9997-81d61fd0d792"/>
  </ds:schemaRefs>
</ds:datastoreItem>
</file>

<file path=customXml/itemProps2.xml><?xml version="1.0" encoding="utf-8"?>
<ds:datastoreItem xmlns:ds="http://schemas.openxmlformats.org/officeDocument/2006/customXml" ds:itemID="{E49B9583-F363-4762-8FE7-7C9F7551D2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11315C-C2B5-4A5A-BBF4-AA8436009E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0d1c78-f6f5-4e44-83d1-3d2a08c71eeb"/>
    <ds:schemaRef ds:uri="9b8f8ea2-9586-4c47-9997-81d61fd0d7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333</Words>
  <Application>Microsoft Office PowerPoint</Application>
  <PresentationFormat>Widescreen</PresentationFormat>
  <Paragraphs>46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B Ames</dc:creator>
  <cp:lastModifiedBy>Mr P Walton</cp:lastModifiedBy>
  <cp:revision>172</cp:revision>
  <dcterms:created xsi:type="dcterms:W3CDTF">2021-06-29T10:02:40Z</dcterms:created>
  <dcterms:modified xsi:type="dcterms:W3CDTF">2025-02-23T17:31:18Z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0x01010018B85845E2DBE045B3E75429F8A6F4E1</vt:lpwstr>
  </property>
</Properties>
</file>