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59A3"/>
    <a:srgbClr val="9966FF"/>
    <a:srgbClr val="CC99FF"/>
    <a:srgbClr val="CCCCFF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937F-7A2D-43A7-B172-E197CD3AEE47}" v="906" dt="2024-12-20T10:09:43.277"/>
    <p1510:client id="{5E1FC2AF-2016-437C-9C34-874B0F102D2F}" v="131" dt="2024-12-20T11:49:07.004"/>
    <p1510:client id="{692A479A-8F6C-4FE4-818B-F31C5214C4A8}" v="72" dt="2024-12-20T08:21:22.498"/>
    <p1510:client id="{C60BA3FC-BEC6-488D-AF1E-776F43EE4EE3}" v="269" dt="2024-12-20T15:12:06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54" d="100"/>
          <a:sy n="54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K Obikoya" userId="S::k.obikoya@allsaintscc.org.uk::e051c12e-fb01-4009-8e9d-317f50592879" providerId="AD" clId="Web-{C60BA3FC-BEC6-488D-AF1E-776F43EE4EE3}"/>
    <pc:docChg chg="modSld">
      <pc:chgData name="Ms K Obikoya" userId="S::k.obikoya@allsaintscc.org.uk::e051c12e-fb01-4009-8e9d-317f50592879" providerId="AD" clId="Web-{C60BA3FC-BEC6-488D-AF1E-776F43EE4EE3}" dt="2024-12-20T15:12:05.947" v="146" actId="20577"/>
      <pc:docMkLst>
        <pc:docMk/>
      </pc:docMkLst>
      <pc:sldChg chg="modSp">
        <pc:chgData name="Ms K Obikoya" userId="S::k.obikoya@allsaintscc.org.uk::e051c12e-fb01-4009-8e9d-317f50592879" providerId="AD" clId="Web-{C60BA3FC-BEC6-488D-AF1E-776F43EE4EE3}" dt="2024-12-20T15:12:05.947" v="146" actId="20577"/>
        <pc:sldMkLst>
          <pc:docMk/>
          <pc:sldMk cId="1680792624" sldId="259"/>
        </pc:sldMkLst>
        <pc:spChg chg="mod">
          <ac:chgData name="Ms K Obikoya" userId="S::k.obikoya@allsaintscc.org.uk::e051c12e-fb01-4009-8e9d-317f50592879" providerId="AD" clId="Web-{C60BA3FC-BEC6-488D-AF1E-776F43EE4EE3}" dt="2024-12-20T15:09:53.710" v="108" actId="20577"/>
          <ac:spMkLst>
            <pc:docMk/>
            <pc:sldMk cId="1680792624" sldId="259"/>
            <ac:spMk id="112" creationId="{1B7569B0-8BAD-4E64-81C1-BFCF2A2B2080}"/>
          </ac:spMkLst>
        </pc:spChg>
        <pc:spChg chg="mod">
          <ac:chgData name="Ms K Obikoya" userId="S::k.obikoya@allsaintscc.org.uk::e051c12e-fb01-4009-8e9d-317f50592879" providerId="AD" clId="Web-{C60BA3FC-BEC6-488D-AF1E-776F43EE4EE3}" dt="2024-12-20T15:06:02.655" v="72" actId="20577"/>
          <ac:spMkLst>
            <pc:docMk/>
            <pc:sldMk cId="1680792624" sldId="259"/>
            <ac:spMk id="113" creationId="{D31F0E1A-CA4E-48B3-8547-5F40EA0C48C7}"/>
          </ac:spMkLst>
        </pc:spChg>
        <pc:spChg chg="mod">
          <ac:chgData name="Ms K Obikoya" userId="S::k.obikoya@allsaintscc.org.uk::e051c12e-fb01-4009-8e9d-317f50592879" providerId="AD" clId="Web-{C60BA3FC-BEC6-488D-AF1E-776F43EE4EE3}" dt="2024-12-20T15:12:05.947" v="146" actId="20577"/>
          <ac:spMkLst>
            <pc:docMk/>
            <pc:sldMk cId="1680792624" sldId="259"/>
            <ac:spMk id="114" creationId="{12C551FF-447B-45A7-A6F3-41F2D7126EC6}"/>
          </ac:spMkLst>
        </pc:spChg>
        <pc:spChg chg="mod">
          <ac:chgData name="Ms K Obikoya" userId="S::k.obikoya@allsaintscc.org.uk::e051c12e-fb01-4009-8e9d-317f50592879" providerId="AD" clId="Web-{C60BA3FC-BEC6-488D-AF1E-776F43EE4EE3}" dt="2024-12-20T15:04:15.261" v="40" actId="20577"/>
          <ac:spMkLst>
            <pc:docMk/>
            <pc:sldMk cId="1680792624" sldId="259"/>
            <ac:spMk id="241" creationId="{12BA635B-390E-4AD7-8791-1941AF15A91B}"/>
          </ac:spMkLst>
        </pc:spChg>
      </pc:sldChg>
    </pc:docChg>
  </pc:docChgLst>
  <pc:docChgLst>
    <pc:chgData name="Ms K Obikoya" userId="S::k.obikoya@allsaintscc.org.uk::e051c12e-fb01-4009-8e9d-317f50592879" providerId="AD" clId="Web-{41F1937F-7A2D-43A7-B172-E197CD3AEE47}"/>
    <pc:docChg chg="modSld">
      <pc:chgData name="Ms K Obikoya" userId="S::k.obikoya@allsaintscc.org.uk::e051c12e-fb01-4009-8e9d-317f50592879" providerId="AD" clId="Web-{41F1937F-7A2D-43A7-B172-E197CD3AEE47}" dt="2024-12-20T10:09:43.277" v="487" actId="20577"/>
      <pc:docMkLst>
        <pc:docMk/>
      </pc:docMkLst>
      <pc:sldChg chg="addSp modSp">
        <pc:chgData name="Ms K Obikoya" userId="S::k.obikoya@allsaintscc.org.uk::e051c12e-fb01-4009-8e9d-317f50592879" providerId="AD" clId="Web-{41F1937F-7A2D-43A7-B172-E197CD3AEE47}" dt="2024-12-20T10:09:43.277" v="487" actId="20577"/>
        <pc:sldMkLst>
          <pc:docMk/>
          <pc:sldMk cId="1680792624" sldId="259"/>
        </pc:sldMkLst>
        <pc:spChg chg="add">
          <ac:chgData name="Ms K Obikoya" userId="S::k.obikoya@allsaintscc.org.uk::e051c12e-fb01-4009-8e9d-317f50592879" providerId="AD" clId="Web-{41F1937F-7A2D-43A7-B172-E197CD3AEE47}" dt="2024-12-20T10:01:23.452" v="434"/>
          <ac:spMkLst>
            <pc:docMk/>
            <pc:sldMk cId="1680792624" sldId="259"/>
            <ac:spMk id="6" creationId="{21428B49-4B07-45D5-8591-15F8F72652B8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10:03:08.814" v="477" actId="20577"/>
          <ac:spMkLst>
            <pc:docMk/>
            <pc:sldMk cId="1680792624" sldId="259"/>
            <ac:spMk id="108" creationId="{EB40E772-14EB-40A6-BC0C-B14702FC924A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10:09:43.277" v="487" actId="20577"/>
          <ac:spMkLst>
            <pc:docMk/>
            <pc:sldMk cId="1680792624" sldId="259"/>
            <ac:spMk id="112" creationId="{1B7569B0-8BAD-4E64-81C1-BFCF2A2B2080}"/>
          </ac:spMkLst>
        </pc:spChg>
      </pc:sldChg>
      <pc:sldChg chg="addSp delSp modSp">
        <pc:chgData name="Ms K Obikoya" userId="S::k.obikoya@allsaintscc.org.uk::e051c12e-fb01-4009-8e9d-317f50592879" providerId="AD" clId="Web-{41F1937F-7A2D-43A7-B172-E197CD3AEE47}" dt="2024-12-20T10:02:22.594" v="460" actId="20577"/>
        <pc:sldMkLst>
          <pc:docMk/>
          <pc:sldMk cId="3573498752" sldId="261"/>
        </pc:sldMkLst>
        <pc:spChg chg="add mod">
          <ac:chgData name="Ms K Obikoya" userId="S::k.obikoya@allsaintscc.org.uk::e051c12e-fb01-4009-8e9d-317f50592879" providerId="AD" clId="Web-{41F1937F-7A2D-43A7-B172-E197CD3AEE47}" dt="2024-12-20T09:57:44.697" v="420" actId="1076"/>
          <ac:spMkLst>
            <pc:docMk/>
            <pc:sldMk cId="3573498752" sldId="261"/>
            <ac:spMk id="6" creationId="{09C60F9F-16D8-6453-E5EF-9EFD51CCFE22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46:42.696" v="239" actId="20577"/>
          <ac:spMkLst>
            <pc:docMk/>
            <pc:sldMk cId="3573498752" sldId="261"/>
            <ac:spMk id="108" creationId="{EB40E772-14EB-40A6-BC0C-B14702FC924A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47:16.181" v="252" actId="20577"/>
          <ac:spMkLst>
            <pc:docMk/>
            <pc:sldMk cId="3573498752" sldId="261"/>
            <ac:spMk id="112" creationId="{1B7569B0-8BAD-4E64-81C1-BFCF2A2B2080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47:26.478" v="264" actId="20577"/>
          <ac:spMkLst>
            <pc:docMk/>
            <pc:sldMk cId="3573498752" sldId="261"/>
            <ac:spMk id="113" creationId="{D31F0E1A-CA4E-48B3-8547-5F40EA0C48C7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55:35.412" v="402" actId="14100"/>
          <ac:spMkLst>
            <pc:docMk/>
            <pc:sldMk cId="3573498752" sldId="261"/>
            <ac:spMk id="114" creationId="{12C551FF-447B-45A7-A6F3-41F2D7126EC6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10:02:22.594" v="460" actId="20577"/>
          <ac:spMkLst>
            <pc:docMk/>
            <pc:sldMk cId="3573498752" sldId="261"/>
            <ac:spMk id="115" creationId="{F0718466-B364-4ADC-8633-CFAC0DF643F4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51:40.156" v="344" actId="1076"/>
          <ac:spMkLst>
            <pc:docMk/>
            <pc:sldMk cId="3573498752" sldId="261"/>
            <ac:spMk id="225" creationId="{70F5D6E5-01B1-42E3-AA99-A2758133F3B4}"/>
          </ac:spMkLst>
        </pc:spChg>
        <pc:spChg chg="mod">
          <ac:chgData name="Ms K Obikoya" userId="S::k.obikoya@allsaintscc.org.uk::e051c12e-fb01-4009-8e9d-317f50592879" providerId="AD" clId="Web-{41F1937F-7A2D-43A7-B172-E197CD3AEE47}" dt="2024-12-20T09:59:23.637" v="430" actId="1076"/>
          <ac:spMkLst>
            <pc:docMk/>
            <pc:sldMk cId="3573498752" sldId="261"/>
            <ac:spMk id="242" creationId="{12BA635B-390E-4AD7-8791-1941AF15A91B}"/>
          </ac:spMkLst>
        </pc:spChg>
        <pc:spChg chg="del mod">
          <ac:chgData name="Ms K Obikoya" userId="S::k.obikoya@allsaintscc.org.uk::e051c12e-fb01-4009-8e9d-317f50592879" providerId="AD" clId="Web-{41F1937F-7A2D-43A7-B172-E197CD3AEE47}" dt="2024-12-20T09:57:49.525" v="421"/>
          <ac:spMkLst>
            <pc:docMk/>
            <pc:sldMk cId="3573498752" sldId="261"/>
            <ac:spMk id="244" creationId="{21428B49-4B07-45D5-8591-15F8F72652B8}"/>
          </ac:spMkLst>
        </pc:spChg>
      </pc:sldChg>
    </pc:docChg>
  </pc:docChgLst>
  <pc:docChgLst>
    <pc:chgData name="Ms K Obikoya" userId="S::k.obikoya@allsaintscc.org.uk::e051c12e-fb01-4009-8e9d-317f50592879" providerId="AD" clId="Web-{5E1FC2AF-2016-437C-9C34-874B0F102D2F}"/>
    <pc:docChg chg="modSld">
      <pc:chgData name="Ms K Obikoya" userId="S::k.obikoya@allsaintscc.org.uk::e051c12e-fb01-4009-8e9d-317f50592879" providerId="AD" clId="Web-{5E1FC2AF-2016-437C-9C34-874B0F102D2F}" dt="2024-12-20T11:49:06.254" v="68" actId="20577"/>
      <pc:docMkLst>
        <pc:docMk/>
      </pc:docMkLst>
      <pc:sldChg chg="modSp">
        <pc:chgData name="Ms K Obikoya" userId="S::k.obikoya@allsaintscc.org.uk::e051c12e-fb01-4009-8e9d-317f50592879" providerId="AD" clId="Web-{5E1FC2AF-2016-437C-9C34-874B0F102D2F}" dt="2024-12-20T11:49:06.254" v="68" actId="20577"/>
        <pc:sldMkLst>
          <pc:docMk/>
          <pc:sldMk cId="1680792624" sldId="259"/>
        </pc:sldMkLst>
        <pc:spChg chg="mod">
          <ac:chgData name="Ms K Obikoya" userId="S::k.obikoya@allsaintscc.org.uk::e051c12e-fb01-4009-8e9d-317f50592879" providerId="AD" clId="Web-{5E1FC2AF-2016-437C-9C34-874B0F102D2F}" dt="2024-12-20T11:45:08.980" v="40" actId="20577"/>
          <ac:spMkLst>
            <pc:docMk/>
            <pc:sldMk cId="1680792624" sldId="259"/>
            <ac:spMk id="108" creationId="{EB40E772-14EB-40A6-BC0C-B14702FC924A}"/>
          </ac:spMkLst>
        </pc:spChg>
        <pc:spChg chg="mod">
          <ac:chgData name="Ms K Obikoya" userId="S::k.obikoya@allsaintscc.org.uk::e051c12e-fb01-4009-8e9d-317f50592879" providerId="AD" clId="Web-{5E1FC2AF-2016-437C-9C34-874B0F102D2F}" dt="2024-12-20T11:48:06.721" v="59" actId="14100"/>
          <ac:spMkLst>
            <pc:docMk/>
            <pc:sldMk cId="1680792624" sldId="259"/>
            <ac:spMk id="112" creationId="{1B7569B0-8BAD-4E64-81C1-BFCF2A2B2080}"/>
          </ac:spMkLst>
        </pc:spChg>
        <pc:spChg chg="mod">
          <ac:chgData name="Ms K Obikoya" userId="S::k.obikoya@allsaintscc.org.uk::e051c12e-fb01-4009-8e9d-317f50592879" providerId="AD" clId="Web-{5E1FC2AF-2016-437C-9C34-874B0F102D2F}" dt="2024-12-20T11:44:05.337" v="7" actId="20577"/>
          <ac:spMkLst>
            <pc:docMk/>
            <pc:sldMk cId="1680792624" sldId="259"/>
            <ac:spMk id="113" creationId="{D31F0E1A-CA4E-48B3-8547-5F40EA0C48C7}"/>
          </ac:spMkLst>
        </pc:spChg>
        <pc:spChg chg="mod">
          <ac:chgData name="Ms K Obikoya" userId="S::k.obikoya@allsaintscc.org.uk::e051c12e-fb01-4009-8e9d-317f50592879" providerId="AD" clId="Web-{5E1FC2AF-2016-437C-9C34-874B0F102D2F}" dt="2024-12-20T11:49:06.254" v="68" actId="20577"/>
          <ac:spMkLst>
            <pc:docMk/>
            <pc:sldMk cId="1680792624" sldId="259"/>
            <ac:spMk id="114" creationId="{12C551FF-447B-45A7-A6F3-41F2D7126EC6}"/>
          </ac:spMkLst>
        </pc:spChg>
      </pc:sldChg>
    </pc:docChg>
  </pc:docChgLst>
  <pc:docChgLst>
    <pc:chgData name="Ms K Obikoya" userId="S::k.obikoya@allsaintscc.org.uk::e051c12e-fb01-4009-8e9d-317f50592879" providerId="AD" clId="Web-{692A479A-8F6C-4FE4-818B-F31C5214C4A8}"/>
    <pc:docChg chg="modSld">
      <pc:chgData name="Ms K Obikoya" userId="S::k.obikoya@allsaintscc.org.uk::e051c12e-fb01-4009-8e9d-317f50592879" providerId="AD" clId="Web-{692A479A-8F6C-4FE4-818B-F31C5214C4A8}" dt="2024-12-20T08:21:22.498" v="38" actId="20577"/>
      <pc:docMkLst>
        <pc:docMk/>
      </pc:docMkLst>
      <pc:sldChg chg="modSp">
        <pc:chgData name="Ms K Obikoya" userId="S::k.obikoya@allsaintscc.org.uk::e051c12e-fb01-4009-8e9d-317f50592879" providerId="AD" clId="Web-{692A479A-8F6C-4FE4-818B-F31C5214C4A8}" dt="2024-12-20T08:21:22.498" v="38" actId="20577"/>
        <pc:sldMkLst>
          <pc:docMk/>
          <pc:sldMk cId="3573498752" sldId="261"/>
        </pc:sldMkLst>
        <pc:spChg chg="mod">
          <ac:chgData name="Ms K Obikoya" userId="S::k.obikoya@allsaintscc.org.uk::e051c12e-fb01-4009-8e9d-317f50592879" providerId="AD" clId="Web-{692A479A-8F6C-4FE4-818B-F31C5214C4A8}" dt="2024-12-20T08:21:22.498" v="38" actId="20577"/>
          <ac:spMkLst>
            <pc:docMk/>
            <pc:sldMk cId="3573498752" sldId="261"/>
            <ac:spMk id="108" creationId="{EB40E772-14EB-40A6-BC0C-B14702FC924A}"/>
          </ac:spMkLst>
        </pc:spChg>
        <pc:spChg chg="mod">
          <ac:chgData name="Ms K Obikoya" userId="S::k.obikoya@allsaintscc.org.uk::e051c12e-fb01-4009-8e9d-317f50592879" providerId="AD" clId="Web-{692A479A-8F6C-4FE4-818B-F31C5214C4A8}" dt="2024-12-20T08:07:50.917" v="8" actId="20577"/>
          <ac:spMkLst>
            <pc:docMk/>
            <pc:sldMk cId="3573498752" sldId="261"/>
            <ac:spMk id="113" creationId="{D31F0E1A-CA4E-48B3-8547-5F40EA0C48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6000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432504" y="5243625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Food, nutrition and health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26332" y="342293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18075" y="2820052"/>
            <a:ext cx="313136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Food Science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026084" y="498718"/>
            <a:ext cx="353863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Food Safety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8607267" y="2793913"/>
            <a:ext cx="4213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Food Science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FOOD Year 10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089853" y="5169020"/>
            <a:ext cx="41319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Food, nutrition and health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7758400" y="605863"/>
            <a:ext cx="374701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Food Choice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284177" y="5477298"/>
            <a:ext cx="410771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Sk-Modernist"/>
              </a:rPr>
              <a:t>Learn functions of protein, fat, carbohydrate, vitamins and minerals, main sources and understand effects of deficiency and excess, recall the DRVs  for  nutrients. Practical cooking sessions.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668170" y="5476939"/>
            <a:ext cx="3168878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Sk-Modernist"/>
              </a:rPr>
              <a:t>Learn balanced diet, planning balanced meals for different age/dietary groups, energy needs, diet related diseases. Practical cooking sessions.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6961414" y="3049815"/>
            <a:ext cx="309720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Sk-Modernist"/>
              </a:rPr>
              <a:t>Reasons why food is cooked and how heat is transferred to food, the importance of  various cooking  methods, learn key terms. Practical cooking sessions.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599701" y="3154668"/>
            <a:ext cx="372234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rgbClr val="7030A0"/>
                </a:solidFill>
                <a:latin typeface="Sk-Modernist"/>
              </a:rPr>
              <a:t>Functional and chemical properties of food, food spoilage and contamination , micro-organisms in food production, learn key terms. Practical cooking sessions.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0718466-B364-4ADC-8633-CFAC0DF643F4}"/>
              </a:ext>
            </a:extLst>
          </p:cNvPr>
          <p:cNvSpPr txBox="1"/>
          <p:nvPr/>
        </p:nvSpPr>
        <p:spPr>
          <a:xfrm>
            <a:off x="2051305" y="828237"/>
            <a:ext cx="3269532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100" dirty="0">
                <a:solidFill>
                  <a:srgbClr val="FFFFFF"/>
                </a:solidFill>
                <a:latin typeface="Sk-Modernist"/>
              </a:rPr>
              <a:t>Principles of food safety, personal hygiene importance, temperature control, factors affecting food choice. Practical cooking sessions. 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132C357-E313-430B-BBE3-1FBE03E4DBCC}"/>
              </a:ext>
            </a:extLst>
          </p:cNvPr>
          <p:cNvSpPr txBox="1"/>
          <p:nvPr/>
        </p:nvSpPr>
        <p:spPr>
          <a:xfrm>
            <a:off x="6668312" y="803424"/>
            <a:ext cx="287491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Sk-Modernist"/>
              </a:rPr>
              <a:t>British cuisine, and two other international cuisines, sensory testing carried out on food products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C60F9F-16D8-6453-E5EF-9EFD51CCFE22}"/>
              </a:ext>
            </a:extLst>
          </p:cNvPr>
          <p:cNvSpPr txBox="1"/>
          <p:nvPr/>
        </p:nvSpPr>
        <p:spPr>
          <a:xfrm>
            <a:off x="5534330" y="948997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Half Term</a:t>
            </a:r>
            <a:endParaRPr lang="en-GB" sz="1400" dirty="0">
              <a:solidFill>
                <a:schemeClr val="bg1"/>
              </a:solidFill>
              <a:latin typeface="Sk-Modernis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49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72927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63288" y="5195959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 Food Provenance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787705" y="2762049"/>
            <a:ext cx="459748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Food Provenance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303985" y="590357"/>
            <a:ext cx="318620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Revision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7864896" y="2758019"/>
            <a:ext cx="445844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Food preparation assessment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FOOD Year 11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329630" y="5203204"/>
            <a:ext cx="365356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Food Provenance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6930187" y="532782"/>
            <a:ext cx="340794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 EXAM PREP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381577" y="5454014"/>
            <a:ext cx="38509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Environmental issues associated with food, and sustainability of food. Non –examination assessment 1 . Practical cooking sessions. </a:t>
            </a:r>
            <a:r>
              <a:rPr lang="en-US" sz="1100" dirty="0">
                <a:solidFill>
                  <a:srgbClr val="7030A0"/>
                </a:solidFill>
                <a:latin typeface="Sk-Modernist"/>
              </a:rPr>
              <a:t>Practical cooking sessions. 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 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546250" y="5476939"/>
            <a:ext cx="3159993" cy="6155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F</a:t>
            </a:r>
            <a:r>
              <a:rPr lang="en-US" sz="1100" dirty="0">
                <a:solidFill>
                  <a:schemeClr val="bg1"/>
                </a:solidFill>
                <a:latin typeface="Sk-Modernist"/>
              </a:rPr>
              <a:t>ood security problem, different types of insecurity.  Non – examination assessment 2.  Practical cooking sessions.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7093324" y="3049179"/>
            <a:ext cx="300863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Sk-Modernist"/>
              </a:rPr>
              <a:t>Demonstrating technical skills, planning and cooking final menu of three dishes. </a:t>
            </a:r>
            <a:r>
              <a:rPr lang="en-US" sz="1100" err="1">
                <a:solidFill>
                  <a:schemeClr val="bg1"/>
                </a:solidFill>
                <a:latin typeface="Sk-Modernist"/>
              </a:rPr>
              <a:t>Analysing</a:t>
            </a:r>
            <a:r>
              <a:rPr lang="en-US" sz="1100" dirty="0">
                <a:solidFill>
                  <a:schemeClr val="bg1"/>
                </a:solidFill>
                <a:latin typeface="Sk-Modernist"/>
              </a:rPr>
              <a:t> and evaluating the final three dishes . Non – examination assessment 2.  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Sk-Modernist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671335" y="3120312"/>
            <a:ext cx="3536888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Sk-Modernist"/>
              </a:rPr>
              <a:t>Food production and processing. Primary and secondary processing of food.  Technological development associated with better health . Non- examination Assessment  2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sz="1200" dirty="0">
              <a:solidFill>
                <a:srgbClr val="7030A0"/>
              </a:solidFill>
              <a:latin typeface="Sk-Modernist"/>
            </a:endParaRPr>
          </a:p>
        </p:txBody>
      </p:sp>
      <p:sp>
        <p:nvSpPr>
          <p:cNvPr id="6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Half Term</a:t>
            </a:r>
            <a:endParaRPr lang="en-GB" sz="1400" dirty="0">
              <a:solidFill>
                <a:schemeClr val="bg1"/>
              </a:solidFill>
              <a:latin typeface="Sk-Modernis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79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18150E-4C62-43F7-B021-F629CD945D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B38583-F401-451B-9BF6-A7D89FF006F8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e0d1c78-f6f5-4e44-83d1-3d2a08c71eeb"/>
    <ds:schemaRef ds:uri="9b8f8ea2-9586-4c47-9997-81d61fd0d79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328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Miss A Burke</cp:lastModifiedBy>
  <cp:revision>239</cp:revision>
  <dcterms:created xsi:type="dcterms:W3CDTF">2021-06-29T10:02:40Z</dcterms:created>
  <dcterms:modified xsi:type="dcterms:W3CDTF">2024-12-20T15:12:14Z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