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A159A3"/>
    <a:srgbClr val="CCCCFF"/>
    <a:srgbClr val="CC99FF"/>
    <a:srgbClr val="FF99FF"/>
    <a:srgbClr val="CC66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86BB30-96DC-47A9-ED9C-AF5514E90DCA}" v="959" dt="2025-02-21T09:01:05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a88b3f2f66d8ceab67435ec4e9513da6071aaa4a9ecd576c6485ffff52f93dac::" providerId="AD" clId="Web-{3186BB30-96DC-47A9-ED9C-AF5514E90DCA}"/>
    <pc:docChg chg="modSld">
      <pc:chgData name="Guest User" userId="S::urn:spo:anon#a88b3f2f66d8ceab67435ec4e9513da6071aaa4a9ecd576c6485ffff52f93dac::" providerId="AD" clId="Web-{3186BB30-96DC-47A9-ED9C-AF5514E90DCA}" dt="2025-02-21T09:01:05.593" v="542"/>
      <pc:docMkLst>
        <pc:docMk/>
      </pc:docMkLst>
      <pc:sldChg chg="modSp">
        <pc:chgData name="Guest User" userId="S::urn:spo:anon#a88b3f2f66d8ceab67435ec4e9513da6071aaa4a9ecd576c6485ffff52f93dac::" providerId="AD" clId="Web-{3186BB30-96DC-47A9-ED9C-AF5514E90DCA}" dt="2025-02-21T08:42:39.999" v="1" actId="1076"/>
        <pc:sldMkLst>
          <pc:docMk/>
          <pc:sldMk cId="1680792624" sldId="259"/>
        </pc:sldMkLst>
        <pc:spChg chg="mod">
          <ac:chgData name="Guest User" userId="S::urn:spo:anon#a88b3f2f66d8ceab67435ec4e9513da6071aaa4a9ecd576c6485ffff52f93dac::" providerId="AD" clId="Web-{3186BB30-96DC-47A9-ED9C-AF5514E90DCA}" dt="2025-02-21T08:42:39.999" v="1" actId="1076"/>
          <ac:spMkLst>
            <pc:docMk/>
            <pc:sldMk cId="1680792624" sldId="259"/>
            <ac:spMk id="97" creationId="{00000000-0000-0000-0000-000000000000}"/>
          </ac:spMkLst>
        </pc:spChg>
        <pc:grpChg chg="mod">
          <ac:chgData name="Guest User" userId="S::urn:spo:anon#a88b3f2f66d8ceab67435ec4e9513da6071aaa4a9ecd576c6485ffff52f93dac::" providerId="AD" clId="Web-{3186BB30-96DC-47A9-ED9C-AF5514E90DCA}" dt="2025-02-21T08:42:32.998" v="0" actId="1076"/>
          <ac:grpSpMkLst>
            <pc:docMk/>
            <pc:sldMk cId="1680792624" sldId="259"/>
            <ac:grpSpMk id="40" creationId="{C6135E5B-0CBD-4EC2-A5C4-B1E76AF669A1}"/>
          </ac:grpSpMkLst>
        </pc:grpChg>
        <pc:cxnChg chg="mod">
          <ac:chgData name="Guest User" userId="S::urn:spo:anon#a88b3f2f66d8ceab67435ec4e9513da6071aaa4a9ecd576c6485ffff52f93dac::" providerId="AD" clId="Web-{3186BB30-96DC-47A9-ED9C-AF5514E90DCA}" dt="2025-02-21T08:42:32.998" v="0" actId="1076"/>
          <ac:cxnSpMkLst>
            <pc:docMk/>
            <pc:sldMk cId="1680792624" sldId="259"/>
            <ac:cxnSpMk id="59" creationId="{4E94C7A6-01E4-44A2-814A-FE3C0403A36C}"/>
          </ac:cxnSpMkLst>
        </pc:cxnChg>
        <pc:cxnChg chg="mod">
          <ac:chgData name="Guest User" userId="S::urn:spo:anon#a88b3f2f66d8ceab67435ec4e9513da6071aaa4a9ecd576c6485ffff52f93dac::" providerId="AD" clId="Web-{3186BB30-96DC-47A9-ED9C-AF5514E90DCA}" dt="2025-02-21T08:42:32.998" v="0" actId="1076"/>
          <ac:cxnSpMkLst>
            <pc:docMk/>
            <pc:sldMk cId="1680792624" sldId="259"/>
            <ac:cxnSpMk id="219" creationId="{4E94C7A6-01E4-44A2-814A-FE3C0403A36C}"/>
          </ac:cxnSpMkLst>
        </pc:cxnChg>
      </pc:sldChg>
      <pc:sldChg chg="addSp delSp modSp">
        <pc:chgData name="Guest User" userId="S::urn:spo:anon#a88b3f2f66d8ceab67435ec4e9513da6071aaa4a9ecd576c6485ffff52f93dac::" providerId="AD" clId="Web-{3186BB30-96DC-47A9-ED9C-AF5514E90DCA}" dt="2025-02-21T08:48:06.288" v="93"/>
        <pc:sldMkLst>
          <pc:docMk/>
          <pc:sldMk cId="635273133" sldId="261"/>
        </pc:sldMkLst>
        <pc:spChg chg="mod">
          <ac:chgData name="Guest User" userId="S::urn:spo:anon#a88b3f2f66d8ceab67435ec4e9513da6071aaa4a9ecd576c6485ffff52f93dac::" providerId="AD" clId="Web-{3186BB30-96DC-47A9-ED9C-AF5514E90DCA}" dt="2025-02-21T08:43:40.222" v="27" actId="20577"/>
          <ac:spMkLst>
            <pc:docMk/>
            <pc:sldMk cId="635273133" sldId="261"/>
            <ac:spMk id="3" creationId="{D82815C2-BC98-81B9-2C87-23BEC725592A}"/>
          </ac:spMkLst>
        </pc:spChg>
        <pc:spChg chg="add del mod">
          <ac:chgData name="Guest User" userId="S::urn:spo:anon#a88b3f2f66d8ceab67435ec4e9513da6071aaa4a9ecd576c6485ffff52f93dac::" providerId="AD" clId="Web-{3186BB30-96DC-47A9-ED9C-AF5514E90DCA}" dt="2025-02-21T08:46:14.420" v="72"/>
          <ac:spMkLst>
            <pc:docMk/>
            <pc:sldMk cId="635273133" sldId="261"/>
            <ac:spMk id="14" creationId="{6D8D3A44-9AB1-94EF-9B72-12763F13FCF5}"/>
          </ac:spMkLst>
        </pc:spChg>
        <pc:spChg chg="add del mod">
          <ac:chgData name="Guest User" userId="S::urn:spo:anon#a88b3f2f66d8ceab67435ec4e9513da6071aaa4a9ecd576c6485ffff52f93dac::" providerId="AD" clId="Web-{3186BB30-96DC-47A9-ED9C-AF5514E90DCA}" dt="2025-02-21T08:48:06.288" v="93"/>
          <ac:spMkLst>
            <pc:docMk/>
            <pc:sldMk cId="635273133" sldId="261"/>
            <ac:spMk id="25" creationId="{8D13419D-DED1-075A-2876-0F42D56A7EEE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3:32.190" v="17" actId="20577"/>
          <ac:spMkLst>
            <pc:docMk/>
            <pc:sldMk cId="635273133" sldId="261"/>
            <ac:spMk id="51" creationId="{12BA635B-390E-4AD7-8791-1941AF15A91B}"/>
          </ac:spMkLst>
        </pc:spChg>
        <pc:spChg chg="del">
          <ac:chgData name="Guest User" userId="S::urn:spo:anon#a88b3f2f66d8ceab67435ec4e9513da6071aaa4a9ecd576c6485ffff52f93dac::" providerId="AD" clId="Web-{3186BB30-96DC-47A9-ED9C-AF5514E90DCA}" dt="2025-02-21T08:43:01.235" v="2"/>
          <ac:spMkLst>
            <pc:docMk/>
            <pc:sldMk cId="635273133" sldId="261"/>
            <ac:spMk id="97" creationId="{00000000-0000-0000-0000-000000000000}"/>
          </ac:spMkLst>
        </pc:spChg>
        <pc:spChg chg="del">
          <ac:chgData name="Guest User" userId="S::urn:spo:anon#a88b3f2f66d8ceab67435ec4e9513da6071aaa4a9ecd576c6485ffff52f93dac::" providerId="AD" clId="Web-{3186BB30-96DC-47A9-ED9C-AF5514E90DCA}" dt="2025-02-21T08:43:03.329" v="3"/>
          <ac:spMkLst>
            <pc:docMk/>
            <pc:sldMk cId="635273133" sldId="261"/>
            <ac:spMk id="98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3:15.142" v="4" actId="1076"/>
          <ac:spMkLst>
            <pc:docMk/>
            <pc:sldMk cId="635273133" sldId="261"/>
            <ac:spMk id="100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3:23.299" v="5" actId="1076"/>
          <ac:spMkLst>
            <pc:docMk/>
            <pc:sldMk cId="635273133" sldId="261"/>
            <ac:spMk id="102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4:35.366" v="52" actId="1076"/>
          <ac:spMkLst>
            <pc:docMk/>
            <pc:sldMk cId="635273133" sldId="261"/>
            <ac:spMk id="103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4:40.914" v="53" actId="1076"/>
          <ac:spMkLst>
            <pc:docMk/>
            <pc:sldMk cId="635273133" sldId="261"/>
            <ac:spMk id="104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4:28.178" v="51" actId="1076"/>
          <ac:spMkLst>
            <pc:docMk/>
            <pc:sldMk cId="635273133" sldId="261"/>
            <ac:spMk id="241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6:41.547" v="78" actId="20577"/>
          <ac:spMkLst>
            <pc:docMk/>
            <pc:sldMk cId="635273133" sldId="261"/>
            <ac:spMk id="242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3:50.941" v="38" actId="20577"/>
          <ac:spMkLst>
            <pc:docMk/>
            <pc:sldMk cId="635273133" sldId="261"/>
            <ac:spMk id="257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6:48.938" v="85" actId="20577"/>
          <ac:spMkLst>
            <pc:docMk/>
            <pc:sldMk cId="635273133" sldId="261"/>
            <ac:spMk id="275" creationId="{12BA635B-390E-4AD7-8791-1941AF15A91B}"/>
          </ac:spMkLst>
        </pc:spChg>
      </pc:sldChg>
      <pc:sldChg chg="addSp delSp modSp">
        <pc:chgData name="Guest User" userId="S::urn:spo:anon#a88b3f2f66d8ceab67435ec4e9513da6071aaa4a9ecd576c6485ffff52f93dac::" providerId="AD" clId="Web-{3186BB30-96DC-47A9-ED9C-AF5514E90DCA}" dt="2025-02-21T09:01:05.593" v="542"/>
        <pc:sldMkLst>
          <pc:docMk/>
          <pc:sldMk cId="1360164466" sldId="262"/>
        </pc:sldMkLst>
        <pc:spChg chg="mod">
          <ac:chgData name="Guest User" userId="S::urn:spo:anon#a88b3f2f66d8ceab67435ec4e9513da6071aaa4a9ecd576c6485ffff52f93dac::" providerId="AD" clId="Web-{3186BB30-96DC-47A9-ED9C-AF5514E90DCA}" dt="2025-02-21T08:45:33.105" v="67" actId="20577"/>
          <ac:spMkLst>
            <pc:docMk/>
            <pc:sldMk cId="1360164466" sldId="262"/>
            <ac:spMk id="3" creationId="{D82815C2-BC98-81B9-2C87-23BEC725592A}"/>
          </ac:spMkLst>
        </pc:spChg>
        <pc:spChg chg="add mod">
          <ac:chgData name="Guest User" userId="S::urn:spo:anon#a88b3f2f66d8ceab67435ec4e9513da6071aaa4a9ecd576c6485ffff52f93dac::" providerId="AD" clId="Web-{3186BB30-96DC-47A9-ED9C-AF5514E90DCA}" dt="2025-02-21T08:55:05.896" v="322" actId="20577"/>
          <ac:spMkLst>
            <pc:docMk/>
            <pc:sldMk cId="1360164466" sldId="262"/>
            <ac:spMk id="6" creationId="{FB0B0F20-A43A-CE94-83BC-962266AB835E}"/>
          </ac:spMkLst>
        </pc:spChg>
        <pc:spChg chg="add mod">
          <ac:chgData name="Guest User" userId="S::urn:spo:anon#a88b3f2f66d8ceab67435ec4e9513da6071aaa4a9ecd576c6485ffff52f93dac::" providerId="AD" clId="Web-{3186BB30-96DC-47A9-ED9C-AF5514E90DCA}" dt="2025-02-21T08:56:49.841" v="387" actId="20577"/>
          <ac:spMkLst>
            <pc:docMk/>
            <pc:sldMk cId="1360164466" sldId="262"/>
            <ac:spMk id="14" creationId="{33C252C1-873F-6F68-BE8D-1E28FAD4B2B5}"/>
          </ac:spMkLst>
        </pc:spChg>
        <pc:spChg chg="add mod">
          <ac:chgData name="Guest User" userId="S::urn:spo:anon#a88b3f2f66d8ceab67435ec4e9513da6071aaa4a9ecd576c6485ffff52f93dac::" providerId="AD" clId="Web-{3186BB30-96DC-47A9-ED9C-AF5514E90DCA}" dt="2025-02-21T09:00:03.417" v="482" actId="20577"/>
          <ac:spMkLst>
            <pc:docMk/>
            <pc:sldMk cId="1360164466" sldId="262"/>
            <ac:spMk id="15" creationId="{1E9E2CC1-45E1-22BA-B3CE-B44AE2FB57DC}"/>
          </ac:spMkLst>
        </pc:spChg>
        <pc:spChg chg="add mod">
          <ac:chgData name="Guest User" userId="S::urn:spo:anon#a88b3f2f66d8ceab67435ec4e9513da6071aaa4a9ecd576c6485ffff52f93dac::" providerId="AD" clId="Web-{3186BB30-96DC-47A9-ED9C-AF5514E90DCA}" dt="2025-02-21T09:01:05.593" v="542"/>
          <ac:spMkLst>
            <pc:docMk/>
            <pc:sldMk cId="1360164466" sldId="262"/>
            <ac:spMk id="25" creationId="{922E5EF7-C9DE-68DB-C84D-366CC788316B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5:25.682" v="63" actId="20577"/>
          <ac:spMkLst>
            <pc:docMk/>
            <pc:sldMk cId="1360164466" sldId="262"/>
            <ac:spMk id="51" creationId="{12BA635B-390E-4AD7-8791-1941AF15A91B}"/>
          </ac:spMkLst>
        </pc:spChg>
        <pc:spChg chg="del">
          <ac:chgData name="Guest User" userId="S::urn:spo:anon#a88b3f2f66d8ceab67435ec4e9513da6071aaa4a9ecd576c6485ffff52f93dac::" providerId="AD" clId="Web-{3186BB30-96DC-47A9-ED9C-AF5514E90DCA}" dt="2025-02-21T08:44:51.649" v="54"/>
          <ac:spMkLst>
            <pc:docMk/>
            <pc:sldMk cId="1360164466" sldId="262"/>
            <ac:spMk id="97" creationId="{00000000-0000-0000-0000-000000000000}"/>
          </ac:spMkLst>
        </pc:spChg>
        <pc:spChg chg="del mod">
          <ac:chgData name="Guest User" userId="S::urn:spo:anon#a88b3f2f66d8ceab67435ec4e9513da6071aaa4a9ecd576c6485ffff52f93dac::" providerId="AD" clId="Web-{3186BB30-96DC-47A9-ED9C-AF5514E90DCA}" dt="2025-02-21T08:44:58.868" v="56"/>
          <ac:spMkLst>
            <pc:docMk/>
            <pc:sldMk cId="1360164466" sldId="262"/>
            <ac:spMk id="98" creationId="{00000000-0000-0000-0000-000000000000}"/>
          </ac:spMkLst>
        </pc:spChg>
        <pc:spChg chg="del mod">
          <ac:chgData name="Guest User" userId="S::urn:spo:anon#a88b3f2f66d8ceab67435ec4e9513da6071aaa4a9ecd576c6485ffff52f93dac::" providerId="AD" clId="Web-{3186BB30-96DC-47A9-ED9C-AF5514E90DCA}" dt="2025-02-21T08:48:44.837" v="94"/>
          <ac:spMkLst>
            <pc:docMk/>
            <pc:sldMk cId="1360164466" sldId="262"/>
            <ac:spMk id="100" creationId="{00000000-0000-0000-0000-000000000000}"/>
          </ac:spMkLst>
        </pc:spChg>
        <pc:spChg chg="del mod">
          <ac:chgData name="Guest User" userId="S::urn:spo:anon#a88b3f2f66d8ceab67435ec4e9513da6071aaa4a9ecd576c6485ffff52f93dac::" providerId="AD" clId="Web-{3186BB30-96DC-47A9-ED9C-AF5514E90DCA}" dt="2025-02-21T08:47:09.752" v="87"/>
          <ac:spMkLst>
            <pc:docMk/>
            <pc:sldMk cId="1360164466" sldId="262"/>
            <ac:spMk id="102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9:17.980" v="101" actId="20577"/>
          <ac:spMkLst>
            <pc:docMk/>
            <pc:sldMk cId="1360164466" sldId="262"/>
            <ac:spMk id="103" creationId="{00000000-0000-0000-0000-000000000000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9:00:11.761" v="483" actId="1076"/>
          <ac:spMkLst>
            <pc:docMk/>
            <pc:sldMk cId="1360164466" sldId="262"/>
            <ac:spMk id="104" creationId="{00000000-0000-0000-0000-000000000000}"/>
          </ac:spMkLst>
        </pc:spChg>
        <pc:spChg chg="del">
          <ac:chgData name="Guest User" userId="S::urn:spo:anon#a88b3f2f66d8ceab67435ec4e9513da6071aaa4a9ecd576c6485ffff52f93dac::" providerId="AD" clId="Web-{3186BB30-96DC-47A9-ED9C-AF5514E90DCA}" dt="2025-02-21T08:52:41.792" v="169"/>
          <ac:spMkLst>
            <pc:docMk/>
            <pc:sldMk cId="1360164466" sldId="262"/>
            <ac:spMk id="142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7:38.442" v="91" actId="20577"/>
          <ac:spMkLst>
            <pc:docMk/>
            <pc:sldMk cId="1360164466" sldId="262"/>
            <ac:spMk id="241" creationId="{12BA635B-390E-4AD7-8791-1941AF15A91B}"/>
          </ac:spMkLst>
        </pc:spChg>
        <pc:spChg chg="mod">
          <ac:chgData name="Guest User" userId="S::urn:spo:anon#a88b3f2f66d8ceab67435ec4e9513da6071aaa4a9ecd576c6485ffff52f93dac::" providerId="AD" clId="Web-{3186BB30-96DC-47A9-ED9C-AF5514E90DCA}" dt="2025-02-21T08:47:02.971" v="86" actId="1076"/>
          <ac:spMkLst>
            <pc:docMk/>
            <pc:sldMk cId="1360164466" sldId="262"/>
            <ac:spMk id="242" creationId="{12BA635B-390E-4AD7-8791-1941AF15A91B}"/>
          </ac:spMkLst>
        </pc:spChg>
        <pc:grpChg chg="mod">
          <ac:chgData name="Guest User" userId="S::urn:spo:anon#a88b3f2f66d8ceab67435ec4e9513da6071aaa4a9ecd576c6485ffff52f93dac::" providerId="AD" clId="Web-{3186BB30-96DC-47A9-ED9C-AF5514E90DCA}" dt="2025-02-21T08:54:12.939" v="245" actId="1076"/>
          <ac:grpSpMkLst>
            <pc:docMk/>
            <pc:sldMk cId="1360164466" sldId="262"/>
            <ac:grpSpMk id="40" creationId="{C6135E5B-0CBD-4EC2-A5C4-B1E76AF669A1}"/>
          </ac:grpSpMkLst>
        </pc:grpChg>
        <pc:cxnChg chg="mod">
          <ac:chgData name="Guest User" userId="S::urn:spo:anon#a88b3f2f66d8ceab67435ec4e9513da6071aaa4a9ecd576c6485ffff52f93dac::" providerId="AD" clId="Web-{3186BB30-96DC-47A9-ED9C-AF5514E90DCA}" dt="2025-02-21T08:54:12.939" v="245" actId="1076"/>
          <ac:cxnSpMkLst>
            <pc:docMk/>
            <pc:sldMk cId="1360164466" sldId="262"/>
            <ac:cxnSpMk id="59" creationId="{4E94C7A6-01E4-44A2-814A-FE3C0403A36C}"/>
          </ac:cxnSpMkLst>
        </pc:cxnChg>
        <pc:cxnChg chg="mod">
          <ac:chgData name="Guest User" userId="S::urn:spo:anon#a88b3f2f66d8ceab67435ec4e9513da6071aaa4a9ecd576c6485ffff52f93dac::" providerId="AD" clId="Web-{3186BB30-96DC-47A9-ED9C-AF5514E90DCA}" dt="2025-02-21T08:54:12.939" v="245" actId="1076"/>
          <ac:cxnSpMkLst>
            <pc:docMk/>
            <pc:sldMk cId="1360164466" sldId="262"/>
            <ac:cxnSpMk id="219" creationId="{4E94C7A6-01E4-44A2-814A-FE3C0403A36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77783-0D38-F942-9676-E30B698E94DC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2575-F0E7-7346-BF56-9C4CEF45A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4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6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531A4-E1C4-4CC6-87F9-44A16E3E4033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85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5474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72997" y="5531543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41798" y="600666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30144" y="5864432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825" y="5209820"/>
            <a:ext cx="49547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 La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Rentree</a:t>
            </a:r>
            <a:endParaRPr lang="en-US" sz="1400" b="1" dirty="0">
              <a:solidFill>
                <a:srgbClr val="7030A0"/>
              </a:solidFill>
              <a:latin typeface="Sk-Modernist"/>
              <a:ea typeface="+mn-lt"/>
              <a:cs typeface="+mn-lt"/>
            </a:endParaRPr>
          </a:p>
          <a:p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43987" y="1201597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0" idx="4"/>
            <a:endCxn id="116" idx="0"/>
          </p:cNvCxnSpPr>
          <p:nvPr/>
        </p:nvCxnSpPr>
        <p:spPr>
          <a:xfrm flipH="1">
            <a:off x="4283309" y="4674625"/>
            <a:ext cx="1" cy="19530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3" idx="2"/>
          </p:cNvCxnSpPr>
          <p:nvPr/>
        </p:nvCxnSpPr>
        <p:spPr>
          <a:xfrm>
            <a:off x="4513899" y="4783006"/>
            <a:ext cx="1176" cy="2177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54358" y="6179617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995064" y="3449042"/>
            <a:ext cx="9620239" cy="156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42721" y="3148163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625897" y="2781734"/>
            <a:ext cx="406623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En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Classe</a:t>
            </a:r>
            <a:endParaRPr lang="en-US" sz="1050" dirty="0">
              <a:solidFill>
                <a:srgbClr val="002060"/>
              </a:solidFill>
              <a:latin typeface="Sk-Modernist" panose="00000500000000000000" pitchFamily="50" charset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44785" y="577582"/>
            <a:ext cx="335726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Mon Temps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Libre</a:t>
            </a:r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545770" y="94750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333231" y="2806196"/>
            <a:ext cx="447600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En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Classe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7835332" y="1272940"/>
            <a:ext cx="12860" cy="34875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Oval 26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7742043" y="114401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424816" y="529009"/>
            <a:ext cx="4065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Mon Temps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Libre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 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6503536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FRENCH Curriculum Roadmap Year 7 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033679" y="5221911"/>
            <a:ext cx="291682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La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Rentree</a:t>
            </a:r>
            <a:endParaRPr lang="en-US" sz="1400" b="1" dirty="0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08124" y="5496809"/>
            <a:ext cx="4020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To be able to pronounce key French sounds correctly, introduce myself, use numbers up to 31. Talk about family, age and use the verb avoir (to have)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426804" y="5478943"/>
            <a:ext cx="38878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Give simple opinions, use the indefinite article, use the definite article. Likes and dislikes, use connectives, use the verb aimer (to like). Use qualifiers 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973458" y="3038229"/>
            <a:ext cx="3217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Say and recognise colours, ask what the time is, talk about school subjects, use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parce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que to give reasons, use –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verbs to talk about likes and dislikes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691662" y="3030594"/>
            <a:ext cx="3743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Say what you wear to school, describe a photo, understand information about a French school, ask and answer questions using a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quelle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heure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? Agree and disagree with people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2053843" y="812000"/>
            <a:ext cx="3136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Pronounce more key French sounds correctly, talk about seasons and weather, say which sports and game I play, use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jouer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a,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634673" y="786025"/>
            <a:ext cx="34237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Talk about activities you do and how often, use the verb faire (to do), listen for cognates, use context to work out meaning, use aimer/adorer/detester and infinitive</a:t>
            </a:r>
          </a:p>
        </p:txBody>
      </p:sp>
    </p:spTree>
    <p:extLst>
      <p:ext uri="{BB962C8B-B14F-4D97-AF65-F5344CB8AC3E}">
        <p14:creationId xmlns:p14="http://schemas.microsoft.com/office/powerpoint/2010/main" val="1680792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5474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93902" y="5234941"/>
            <a:ext cx="425977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 Mon temps libre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17302" y="4621248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0" idx="4"/>
            <a:endCxn id="116" idx="0"/>
          </p:cNvCxnSpPr>
          <p:nvPr/>
        </p:nvCxnSpPr>
        <p:spPr>
          <a:xfrm flipH="1">
            <a:off x="4283309" y="4674625"/>
            <a:ext cx="1" cy="19530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3" idx="2"/>
          </p:cNvCxnSpPr>
          <p:nvPr/>
        </p:nvCxnSpPr>
        <p:spPr>
          <a:xfrm>
            <a:off x="4513899" y="4783006"/>
            <a:ext cx="1176" cy="2177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54358" y="6179617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04227" y="5117125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854149" y="309792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400571" y="2777167"/>
            <a:ext cx="30332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Ma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famille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44785" y="552461"/>
            <a:ext cx="34493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En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ville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538796" y="864703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358351" y="2814570"/>
            <a:ext cx="34431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Ma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famille</a:t>
            </a: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7835332" y="1272940"/>
            <a:ext cx="12860" cy="34875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Oval 26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7742043" y="114401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830289" y="529008"/>
            <a:ext cx="364719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En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ville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517458" y="487220"/>
            <a:ext cx="900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Year Exams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673596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6503536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FRENCH Curriculum Roadmap Year 8 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5908074" y="5196790"/>
            <a:ext cx="390491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Mon temps libre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1335687" y="5520864"/>
            <a:ext cx="3743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Pronounce more key French sounds correctly, talk about seasons and the weather, say which sports and games I play, say whether I am sporty, use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jouer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a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415954" y="5463347"/>
            <a:ext cx="3743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Say what activities I do, say how often I do things, use the verb faire (to do). Use context to work out meaning. Say what you like doing on my mobile, use aimer/adorer/detester + infinitive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134860" y="3057848"/>
            <a:ext cx="37435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Discussion about pets, count up to 100. talk about family members, describe what people look like. Use the possessives ‘my’ and ‘your’ correctly. Describe where I live, use –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verbs with nous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030663" y="3059878"/>
            <a:ext cx="3181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Discuss breakfast routines use the partitive article, understand information about Bastille Day. Understand –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er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verbs with nous and 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ils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/</a:t>
            </a:r>
            <a:r>
              <a:rPr lang="en-GB" sz="1200" dirty="0" err="1">
                <a:solidFill>
                  <a:schemeClr val="bg1"/>
                </a:solidFill>
                <a:latin typeface="Sk-Modernist" panose="00000500000000000000" pitchFamily="50" charset="0"/>
              </a:rPr>
              <a:t>elles</a:t>
            </a:r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5273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5474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93902" y="5234941"/>
            <a:ext cx="425977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 En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ville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17302" y="4621248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0" idx="4"/>
            <a:endCxn id="116" idx="0"/>
          </p:cNvCxnSpPr>
          <p:nvPr/>
        </p:nvCxnSpPr>
        <p:spPr>
          <a:xfrm flipH="1">
            <a:off x="4283309" y="4674625"/>
            <a:ext cx="1" cy="19530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3" idx="2"/>
          </p:cNvCxnSpPr>
          <p:nvPr/>
        </p:nvCxnSpPr>
        <p:spPr>
          <a:xfrm>
            <a:off x="4513899" y="4783006"/>
            <a:ext cx="1176" cy="2177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04227" y="5117125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854149" y="309792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994337" y="2806855"/>
            <a:ext cx="3923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En Ville</a:t>
            </a:r>
            <a:endParaRPr lang="en-US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484336" y="582824"/>
            <a:ext cx="34493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Vive Les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Vacances</a:t>
            </a:r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538796" y="864703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358351" y="2814570"/>
            <a:ext cx="3443147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En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Ville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Straight Connector 26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7835332" y="1272940"/>
            <a:ext cx="12860" cy="34875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9" name="Oval 26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7742043" y="114401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74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830289" y="529008"/>
            <a:ext cx="3647199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Vive Les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Vacances</a:t>
            </a:r>
            <a:endParaRPr lang="en-US" sz="1400" b="1" dirty="0">
              <a:solidFill>
                <a:srgbClr val="7030A0"/>
              </a:solidFill>
              <a:latin typeface="Sk-Modernist"/>
            </a:endParaRP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517458" y="487220"/>
            <a:ext cx="900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Year Exams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673596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6503536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FRENCH Curriculum Roadmap Year 9 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5908074" y="5196790"/>
            <a:ext cx="390491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En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ville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3" name="TextBox 102"/>
          <p:cNvSpPr txBox="1"/>
          <p:nvPr/>
        </p:nvSpPr>
        <p:spPr>
          <a:xfrm>
            <a:off x="1671717" y="3165534"/>
            <a:ext cx="374355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Sk-Modernist"/>
              </a:rPr>
              <a:t>Talk about holidays, use </a:t>
            </a:r>
            <a:r>
              <a:rPr lang="en-GB" sz="1400" err="1">
                <a:solidFill>
                  <a:schemeClr val="bg1"/>
                </a:solidFill>
                <a:latin typeface="Sk-Modernist"/>
              </a:rPr>
              <a:t>avoir</a:t>
            </a:r>
            <a:r>
              <a:rPr lang="en-GB" sz="1400" dirty="0">
                <a:solidFill>
                  <a:schemeClr val="bg1"/>
                </a:solidFill>
                <a:latin typeface="Sk-Modernist"/>
              </a:rPr>
              <a:t> and </a:t>
            </a:r>
            <a:r>
              <a:rPr lang="en-GB" sz="1400" err="1">
                <a:solidFill>
                  <a:schemeClr val="bg1"/>
                </a:solidFill>
                <a:latin typeface="Sk-Modernist"/>
              </a:rPr>
              <a:t>etre</a:t>
            </a:r>
            <a:r>
              <a:rPr lang="en-GB" sz="1400" dirty="0">
                <a:solidFill>
                  <a:schemeClr val="bg1"/>
                </a:solidFill>
                <a:latin typeface="Sk-Modernist"/>
              </a:rPr>
              <a:t> verbs, say what you did in the holidays, form perfect tense of regular –er verbs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6654514" y="804403"/>
            <a:ext cx="31819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 panose="00000500000000000000" pitchFamily="50" charset="0"/>
              </a:rPr>
              <a:t>Say where I went, who with, form perfect tense of verbs that take etre. Understand accounts of holiday disasters. Use the present and perfect tenses together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0B0F20-A43A-CE94-83BC-962266AB835E}"/>
              </a:ext>
            </a:extLst>
          </p:cNvPr>
          <p:cNvSpPr txBox="1"/>
          <p:nvPr/>
        </p:nvSpPr>
        <p:spPr>
          <a:xfrm>
            <a:off x="1242421" y="5483731"/>
            <a:ext cx="3743550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Sk-Modernist"/>
              </a:rPr>
              <a:t>Talk about places in town, understanding prices, say where you go at the weekend, using the verb </a:t>
            </a:r>
            <a:r>
              <a:rPr lang="en-GB" sz="1400" i="1" dirty="0" err="1">
                <a:solidFill>
                  <a:schemeClr val="bg1"/>
                </a:solidFill>
                <a:latin typeface="Sk-Modernist"/>
              </a:rPr>
              <a:t>aller</a:t>
            </a:r>
            <a:r>
              <a:rPr lang="en-GB" sz="1400" i="1" dirty="0">
                <a:solidFill>
                  <a:schemeClr val="bg1"/>
                </a:solidFill>
                <a:latin typeface="Sk-Modernist"/>
              </a:rPr>
              <a:t>, </a:t>
            </a:r>
            <a:r>
              <a:rPr lang="en-GB" sz="1400" dirty="0">
                <a:solidFill>
                  <a:schemeClr val="bg1"/>
                </a:solidFill>
                <a:latin typeface="Sk-Modernist"/>
              </a:rPr>
              <a:t>inviting someone out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C252C1-873F-6F68-BE8D-1E28FAD4B2B5}"/>
              </a:ext>
            </a:extLst>
          </p:cNvPr>
          <p:cNvSpPr txBox="1"/>
          <p:nvPr/>
        </p:nvSpPr>
        <p:spPr>
          <a:xfrm>
            <a:off x="6501294" y="5472999"/>
            <a:ext cx="2970818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Sk-Modernist"/>
              </a:rPr>
              <a:t>Using the verb </a:t>
            </a:r>
            <a:r>
              <a:rPr lang="en-GB" sz="1400" i="1" err="1">
                <a:solidFill>
                  <a:schemeClr val="bg1"/>
                </a:solidFill>
                <a:latin typeface="Sk-Modernist"/>
              </a:rPr>
              <a:t>vouloir</a:t>
            </a:r>
            <a:r>
              <a:rPr lang="en-GB" sz="1400" dirty="0">
                <a:solidFill>
                  <a:schemeClr val="bg1"/>
                </a:solidFill>
                <a:latin typeface="Sk-Modernist"/>
              </a:rPr>
              <a:t>, Ordering snacks in a café, understanding the difference between </a:t>
            </a:r>
            <a:r>
              <a:rPr lang="en-GB" sz="1400" i="1" err="1">
                <a:solidFill>
                  <a:schemeClr val="bg1"/>
                </a:solidFill>
                <a:latin typeface="Sk-Modernist"/>
              </a:rPr>
              <a:t>tu</a:t>
            </a:r>
            <a:r>
              <a:rPr lang="en-GB" sz="1400" i="1" dirty="0">
                <a:solidFill>
                  <a:schemeClr val="bg1"/>
                </a:solidFill>
                <a:latin typeface="Sk-Modernist"/>
              </a:rPr>
              <a:t> </a:t>
            </a:r>
            <a:r>
              <a:rPr lang="en-GB" sz="1400" dirty="0">
                <a:solidFill>
                  <a:schemeClr val="bg1"/>
                </a:solidFill>
                <a:latin typeface="Sk-Modernist"/>
              </a:rPr>
              <a:t>and </a:t>
            </a:r>
            <a:r>
              <a:rPr lang="en-GB" sz="1400" i="1" err="1">
                <a:solidFill>
                  <a:schemeClr val="bg1"/>
                </a:solidFill>
                <a:latin typeface="Sk-Modernist"/>
              </a:rPr>
              <a:t>vous</a:t>
            </a:r>
            <a:endParaRPr lang="en-GB" sz="1400" i="1">
              <a:solidFill>
                <a:schemeClr val="bg1"/>
              </a:solidFill>
              <a:latin typeface="Sk-Modernis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9E2CC1-45E1-22BA-B3CE-B44AE2FB57DC}"/>
              </a:ext>
            </a:extLst>
          </p:cNvPr>
          <p:cNvSpPr txBox="1"/>
          <p:nvPr/>
        </p:nvSpPr>
        <p:spPr>
          <a:xfrm>
            <a:off x="6554957" y="3101139"/>
            <a:ext cx="3206929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k-Modernist"/>
              </a:rPr>
              <a:t>Saying what you are going to do, understanding and using the near future, talking  about future plans and using two tenses together</a:t>
            </a:r>
            <a:endParaRPr lang="en-GB" sz="1200" i="1" dirty="0">
              <a:solidFill>
                <a:schemeClr val="bg1"/>
              </a:solidFill>
              <a:latin typeface="Sk-Modernis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22E5EF7-C9DE-68DB-C84D-366CC788316B}"/>
              </a:ext>
            </a:extLst>
          </p:cNvPr>
          <p:cNvSpPr txBox="1"/>
          <p:nvPr/>
        </p:nvSpPr>
        <p:spPr>
          <a:xfrm>
            <a:off x="2061049" y="943924"/>
            <a:ext cx="318196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Sk-Modernist"/>
              </a:rPr>
              <a:t>Describing a visit to a them park, using the perfect tense with irregular verbs</a:t>
            </a:r>
            <a:endParaRPr lang="en-GB" sz="1400" dirty="0">
              <a:solidFill>
                <a:schemeClr val="bg1"/>
              </a:solidFill>
              <a:latin typeface="Sk-Modernist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16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85845E2DBE045B3E75429F8A6F4E1" ma:contentTypeVersion="17" ma:contentTypeDescription="Create a new document." ma:contentTypeScope="" ma:versionID="83032884fffeaf0d7f41474777421989">
  <xsd:schema xmlns:xsd="http://www.w3.org/2001/XMLSchema" xmlns:xs="http://www.w3.org/2001/XMLSchema" xmlns:p="http://schemas.microsoft.com/office/2006/metadata/properties" xmlns:ns2="ee0d1c78-f6f5-4e44-83d1-3d2a08c71eeb" xmlns:ns3="9b8f8ea2-9586-4c47-9997-81d61fd0d792" targetNamespace="http://schemas.microsoft.com/office/2006/metadata/properties" ma:root="true" ma:fieldsID="ccaa67d50decb72b50f38ceccc20c9c8" ns2:_="" ns3:_="">
    <xsd:import namespace="ee0d1c78-f6f5-4e44-83d1-3d2a08c71eeb"/>
    <xsd:import namespace="9b8f8ea2-9586-4c47-9997-81d61fd0d7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c78-f6f5-4e44-83d1-3d2a08c71e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6cd733-550f-4587-828e-f8b8c11519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f8ea2-9586-4c47-9997-81d61fd0d7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117837a-d3b2-4042-beaa-d20ade4436ea}" ma:internalName="TaxCatchAll" ma:showField="CatchAllData" ma:web="9b8f8ea2-9586-4c47-9997-81d61fd0d7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8f8ea2-9586-4c47-9997-81d61fd0d792" xsi:nil="true"/>
    <lcf76f155ced4ddcb4097134ff3c332f xmlns="ee0d1c78-f6f5-4e44-83d1-3d2a08c71ee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9B9583-F363-4762-8FE7-7C9F7551D2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38D967-19FB-4612-8977-970AC58578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c78-f6f5-4e44-83d1-3d2a08c71eeb"/>
    <ds:schemaRef ds:uri="9b8f8ea2-9586-4c47-9997-81d61fd0d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B38583-F401-451B-9BF6-A7D89FF006F8}">
  <ds:schemaRefs>
    <ds:schemaRef ds:uri="http://schemas.microsoft.com/office/2006/documentManagement/types"/>
    <ds:schemaRef ds:uri="9b8f8ea2-9586-4c47-9997-81d61fd0d792"/>
    <ds:schemaRef ds:uri="ee0d1c78-f6f5-4e44-83d1-3d2a08c71eeb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818</Words>
  <Application>Microsoft Office PowerPoint</Application>
  <PresentationFormat>Widescreen</PresentationFormat>
  <Paragraphs>74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B Ames</dc:creator>
  <cp:lastModifiedBy>Mr P Walton</cp:lastModifiedBy>
  <cp:revision>120</cp:revision>
  <dcterms:created xsi:type="dcterms:W3CDTF">2021-06-29T10:02:40Z</dcterms:created>
  <dcterms:modified xsi:type="dcterms:W3CDTF">2025-02-21T09:01:15Z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0x01010018B85845E2DBE045B3E75429F8A6F4E1</vt:lpwstr>
  </property>
</Properties>
</file>